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417"/>
  <workbookPr/>
  <mc:AlternateContent xmlns:mc="http://schemas.openxmlformats.org/markup-compatibility/2006">
    <mc:Choice Requires="x15">
      <x15ac:absPath xmlns:x15ac="http://schemas.microsoft.com/office/spreadsheetml/2010/11/ac" url="https://somersetcc.sharepoint.com/sites/ads/saq/QUA1/01 Key Documents/"/>
    </mc:Choice>
  </mc:AlternateContent>
  <xr:revisionPtr revIDLastSave="0" documentId="8_{458949FA-5BB7-482B-921D-E772420DF946}" xr6:coauthVersionLast="47" xr6:coauthVersionMax="47" xr10:uidLastSave="{00000000-0000-0000-0000-000000000000}"/>
  <bookViews>
    <workbookView xWindow="-98" yWindow="-98" windowWidth="20715" windowHeight="13155" xr2:uid="{019D6EB9-018F-49ED-8108-17FB305E4383}"/>
  </bookViews>
  <sheets>
    <sheet name="Sheet1" sheetId="1" r:id="rId1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4" uniqueCount="14">
  <si>
    <t xml:space="preserve"> Adult Social Care</t>
  </si>
  <si>
    <t xml:space="preserve">Quality Assurance Team Structure </t>
  </si>
  <si>
    <r>
      <rPr>
        <b/>
        <sz val="11"/>
        <color theme="1"/>
        <rFont val="Arial"/>
        <family val="2"/>
      </rPr>
      <t xml:space="preserve">Kelly Senior </t>
    </r>
    <r>
      <rPr>
        <sz val="11"/>
        <color theme="1"/>
        <rFont val="Arial"/>
        <family val="2"/>
      </rPr>
      <t xml:space="preserve">
ASC Service Manager : QA </t>
    </r>
  </si>
  <si>
    <r>
      <rPr>
        <b/>
        <sz val="11"/>
        <color theme="1"/>
        <rFont val="Arial"/>
        <family val="2"/>
      </rPr>
      <t>Christine Hale</t>
    </r>
    <r>
      <rPr>
        <sz val="11"/>
        <color theme="1"/>
        <rFont val="Arial"/>
        <family val="2"/>
      </rPr>
      <t xml:space="preserve"> 
ASC QA Officer
Home Care 
Home Care Closures  / Service Transfers</t>
    </r>
  </si>
  <si>
    <r>
      <rPr>
        <b/>
        <sz val="11"/>
        <color theme="1"/>
        <rFont val="Arial"/>
        <family val="2"/>
      </rPr>
      <t xml:space="preserve">Natasha Gosney </t>
    </r>
    <r>
      <rPr>
        <sz val="11"/>
        <color theme="1"/>
        <rFont val="Arial"/>
        <family val="2"/>
      </rPr>
      <t xml:space="preserve">
ASC QA Officer 
Supported Living &amp; Micro Providers 
SL Service Transfers</t>
    </r>
  </si>
  <si>
    <r>
      <rPr>
        <b/>
        <sz val="11"/>
        <color theme="1"/>
        <rFont val="Arial"/>
        <family val="2"/>
      </rPr>
      <t>Nikki Burgess</t>
    </r>
    <r>
      <rPr>
        <sz val="11"/>
        <color theme="1"/>
        <rFont val="Arial"/>
        <family val="2"/>
      </rPr>
      <t xml:space="preserve">
ASC QA Officer
East Area Nursing &amp; Residential Care Homes
Care Home Closures </t>
    </r>
  </si>
  <si>
    <r>
      <t xml:space="preserve">Rachel Caunce
</t>
    </r>
    <r>
      <rPr>
        <sz val="11"/>
        <color theme="1"/>
        <rFont val="Arial"/>
        <family val="2"/>
      </rPr>
      <t xml:space="preserve">ASC QA Officer 
SW Lead </t>
    </r>
    <r>
      <rPr>
        <b/>
        <sz val="11"/>
        <color theme="1"/>
        <rFont val="Arial"/>
        <family val="2"/>
      </rPr>
      <t xml:space="preserve">
</t>
    </r>
    <r>
      <rPr>
        <sz val="11"/>
        <color theme="1"/>
        <rFont val="Arial"/>
        <family val="2"/>
      </rPr>
      <t xml:space="preserve">Provider engagement 
</t>
    </r>
  </si>
  <si>
    <r>
      <rPr>
        <b/>
        <sz val="11"/>
        <color theme="1"/>
        <rFont val="Arial"/>
        <family val="2"/>
      </rPr>
      <t>Sarajane Willis</t>
    </r>
    <r>
      <rPr>
        <sz val="11"/>
        <color theme="1"/>
        <rFont val="Arial"/>
        <family val="2"/>
      </rPr>
      <t xml:space="preserve"> 
ASC QA Officer 
LD Residential  &amp; Day Care
LD Res Care Home Closures</t>
    </r>
  </si>
  <si>
    <r>
      <rPr>
        <b/>
        <sz val="11"/>
        <color theme="1"/>
        <rFont val="Arial"/>
        <family val="2"/>
      </rPr>
      <t xml:space="preserve">Sian Angel </t>
    </r>
    <r>
      <rPr>
        <sz val="11"/>
        <color theme="1"/>
        <rFont val="Arial"/>
        <family val="2"/>
      </rPr>
      <t xml:space="preserve">
ASC QA Officer
West area Nursing &amp; Residential Care Homes
Care Home Closures </t>
    </r>
  </si>
  <si>
    <r>
      <rPr>
        <b/>
        <sz val="11"/>
        <color theme="1"/>
        <rFont val="Arial"/>
        <family val="2"/>
      </rPr>
      <t xml:space="preserve">Jenny Troake </t>
    </r>
    <r>
      <rPr>
        <sz val="11"/>
        <color theme="1"/>
        <rFont val="Arial"/>
        <family val="2"/>
      </rPr>
      <t xml:space="preserve">
Business Support Supervisor
Triage, Data Analysis &amp; Business Support for the whole team</t>
    </r>
  </si>
  <si>
    <t xml:space="preserve">Key </t>
  </si>
  <si>
    <t>ASC - Adult Social Care</t>
  </si>
  <si>
    <t xml:space="preserve">QA - Quality Assurance </t>
  </si>
  <si>
    <t>SW - Social Work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4">
    <font>
      <sz val="11"/>
      <color theme="1"/>
      <name val="Aptos Narrow"/>
      <family val="2"/>
      <scheme val="minor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b/>
      <sz val="14"/>
      <color theme="1"/>
      <name val="Arial"/>
      <family val="2"/>
    </font>
  </fonts>
  <fills count="2">
    <fill>
      <patternFill patternType="none"/>
    </fill>
    <fill>
      <patternFill patternType="gray125"/>
    </fill>
  </fills>
  <borders count="12">
    <border>
      <left/>
      <right/>
      <top/>
      <bottom/>
      <diagonal/>
    </border>
    <border>
      <left style="thick">
        <color auto="1"/>
      </left>
      <right/>
      <top/>
      <bottom/>
      <diagonal/>
    </border>
    <border>
      <left style="thick">
        <color auto="1"/>
      </left>
      <right/>
      <top/>
      <bottom style="thick">
        <color auto="1"/>
      </bottom>
      <diagonal/>
    </border>
    <border>
      <left/>
      <right/>
      <top/>
      <bottom style="thick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 style="thin">
        <color auto="1"/>
      </left>
      <right/>
      <top/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/>
      <right style="thin">
        <color auto="1"/>
      </right>
      <top/>
      <bottom/>
      <diagonal/>
    </border>
  </borders>
  <cellStyleXfs count="1">
    <xf numFmtId="0" fontId="0" fillId="0" borderId="0"/>
  </cellStyleXfs>
  <cellXfs count="22">
    <xf numFmtId="0" fontId="0" fillId="0" borderId="0" xfId="0"/>
    <xf numFmtId="0" fontId="1" fillId="0" borderId="0" xfId="0" applyFont="1"/>
    <xf numFmtId="0" fontId="1" fillId="0" borderId="1" xfId="0" applyFont="1" applyBorder="1"/>
    <xf numFmtId="0" fontId="1" fillId="0" borderId="3" xfId="0" applyFont="1" applyBorder="1"/>
    <xf numFmtId="0" fontId="1" fillId="0" borderId="2" xfId="0" applyFont="1" applyBorder="1"/>
    <xf numFmtId="0" fontId="1" fillId="0" borderId="0" xfId="0" applyFont="1" applyAlignment="1">
      <alignment vertical="top"/>
    </xf>
    <xf numFmtId="0" fontId="1" fillId="0" borderId="1" xfId="0" applyFont="1" applyBorder="1" applyAlignment="1">
      <alignment vertical="top"/>
    </xf>
    <xf numFmtId="0" fontId="1" fillId="0" borderId="0" xfId="0" applyFont="1" applyAlignment="1">
      <alignment horizontal="center" vertical="top" wrapText="1"/>
    </xf>
    <xf numFmtId="0" fontId="1" fillId="0" borderId="0" xfId="0" applyFont="1" applyAlignment="1">
      <alignment horizontal="center" vertical="top"/>
    </xf>
    <xf numFmtId="0" fontId="2" fillId="0" borderId="8" xfId="0" applyFont="1" applyBorder="1"/>
    <xf numFmtId="0" fontId="1" fillId="0" borderId="6" xfId="0" applyFont="1" applyBorder="1"/>
    <xf numFmtId="0" fontId="1" fillId="0" borderId="10" xfId="0" applyFont="1" applyBorder="1"/>
    <xf numFmtId="0" fontId="1" fillId="0" borderId="9" xfId="0" applyFont="1" applyBorder="1" applyAlignment="1">
      <alignment horizontal="left"/>
    </xf>
    <xf numFmtId="0" fontId="1" fillId="0" borderId="9" xfId="0" applyFont="1" applyBorder="1"/>
    <xf numFmtId="0" fontId="1" fillId="0" borderId="11" xfId="0" applyFont="1" applyBorder="1"/>
    <xf numFmtId="0" fontId="3" fillId="0" borderId="0" xfId="0" applyFont="1" applyAlignment="1">
      <alignment horizontal="center"/>
    </xf>
    <xf numFmtId="0" fontId="1" fillId="0" borderId="4" xfId="0" applyFont="1" applyBorder="1" applyAlignment="1">
      <alignment horizontal="center" vertical="top" wrapText="1"/>
    </xf>
    <xf numFmtId="0" fontId="1" fillId="0" borderId="5" xfId="0" applyFont="1" applyBorder="1" applyAlignment="1">
      <alignment horizontal="center" vertical="top"/>
    </xf>
    <xf numFmtId="0" fontId="2" fillId="0" borderId="4" xfId="0" applyFont="1" applyBorder="1" applyAlignment="1">
      <alignment horizontal="center" vertical="top" wrapText="1"/>
    </xf>
    <xf numFmtId="0" fontId="1" fillId="0" borderId="6" xfId="0" applyFont="1" applyBorder="1" applyAlignment="1">
      <alignment horizontal="left"/>
    </xf>
    <xf numFmtId="0" fontId="1" fillId="0" borderId="7" xfId="0" applyFont="1" applyBorder="1" applyAlignment="1">
      <alignment horizontal="left"/>
    </xf>
    <xf numFmtId="0" fontId="1" fillId="0" borderId="5" xfId="0" applyFont="1" applyBorder="1" applyAlignment="1">
      <alignment horizontal="center" vertical="top" wrapText="1"/>
    </xf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2</xdr:row>
      <xdr:rowOff>0</xdr:rowOff>
    </xdr:from>
    <xdr:to>
      <xdr:col>1</xdr:col>
      <xdr:colOff>304800</xdr:colOff>
      <xdr:row>3</xdr:row>
      <xdr:rowOff>0</xdr:rowOff>
    </xdr:to>
    <xdr:sp macro="" textlink="">
      <xdr:nvSpPr>
        <xdr:cNvPr id="1025" name="AutoShape 1">
          <a:extLst>
            <a:ext uri="{FF2B5EF4-FFF2-40B4-BE49-F238E27FC236}">
              <a16:creationId xmlns:a16="http://schemas.microsoft.com/office/drawing/2014/main" id="{466ADC8C-071F-C1C1-842E-55CDCFDFF638}"/>
            </a:ext>
          </a:extLst>
        </xdr:cNvPr>
        <xdr:cNvSpPr>
          <a:spLocks noChangeAspect="1" noChangeArrowheads="1"/>
        </xdr:cNvSpPr>
      </xdr:nvSpPr>
      <xdr:spPr bwMode="auto">
        <a:xfrm>
          <a:off x="789214" y="451757"/>
          <a:ext cx="304800" cy="3048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sp>
    <xdr:clientData/>
  </xdr:twoCellAnchor>
  <xdr:twoCellAnchor editAs="oneCell">
    <xdr:from>
      <xdr:col>0</xdr:col>
      <xdr:colOff>0</xdr:colOff>
      <xdr:row>0</xdr:row>
      <xdr:rowOff>0</xdr:rowOff>
    </xdr:from>
    <xdr:to>
      <xdr:col>7</xdr:col>
      <xdr:colOff>85724</xdr:colOff>
      <xdr:row>8</xdr:row>
      <xdr:rowOff>27294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67F2CE6-081E-59A4-BAFB-921C5181A2B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4762500" cy="1909161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25F380-D639-47D5-8A6A-8FF1A2E99A0B}">
  <dimension ref="A2:S21"/>
  <sheetViews>
    <sheetView showGridLines="0" tabSelected="1" topLeftCell="C2" workbookViewId="0">
      <selection activeCell="O12" sqref="O12:P12"/>
    </sheetView>
  </sheetViews>
  <sheetFormatPr defaultColWidth="9.28515625" defaultRowHeight="13.5"/>
  <cols>
    <col min="1" max="1" width="11.140625" style="1" customWidth="1"/>
    <col min="2" max="2" width="12.42578125" style="1" customWidth="1"/>
    <col min="3" max="3" width="9.28515625" style="1" customWidth="1"/>
    <col min="4" max="4" width="6.140625" style="1" customWidth="1"/>
    <col min="5" max="5" width="9.28515625" style="1"/>
    <col min="6" max="6" width="11.7109375" style="1" customWidth="1"/>
    <col min="7" max="7" width="6" style="1" customWidth="1"/>
    <col min="8" max="8" width="11.42578125" style="1" customWidth="1"/>
    <col min="9" max="9" width="12.7109375" style="1" customWidth="1"/>
    <col min="10" max="10" width="14.28515625" style="1" customWidth="1"/>
    <col min="11" max="11" width="14" style="1" customWidth="1"/>
    <col min="12" max="12" width="14.140625" style="1" customWidth="1"/>
    <col min="13" max="13" width="8.42578125" style="1" customWidth="1"/>
    <col min="14" max="14" width="7.28515625" style="1" customWidth="1"/>
    <col min="15" max="15" width="9.28515625" style="1"/>
    <col min="16" max="16" width="11.7109375" style="1" customWidth="1"/>
    <col min="17" max="17" width="6.85546875" style="1" customWidth="1"/>
    <col min="18" max="18" width="11.5703125" style="1" customWidth="1"/>
    <col min="19" max="19" width="12.28515625" style="1" customWidth="1"/>
    <col min="20" max="16384" width="9.28515625" style="1"/>
  </cols>
  <sheetData>
    <row r="2" spans="1:19" ht="21.6" customHeight="1">
      <c r="A2" s="15" t="s">
        <v>0</v>
      </c>
      <c r="B2" s="15"/>
      <c r="C2" s="15"/>
      <c r="D2" s="15"/>
      <c r="E2" s="15"/>
      <c r="F2" s="15"/>
      <c r="G2" s="15"/>
      <c r="H2" s="15"/>
      <c r="I2" s="15"/>
      <c r="J2" s="15"/>
      <c r="K2" s="15"/>
      <c r="L2" s="15"/>
      <c r="M2" s="15"/>
      <c r="N2" s="15"/>
      <c r="O2" s="15"/>
      <c r="P2" s="15"/>
      <c r="Q2" s="15"/>
      <c r="R2" s="15"/>
      <c r="S2" s="15"/>
    </row>
    <row r="3" spans="1:19" ht="24.6" customHeight="1">
      <c r="A3" s="15" t="s">
        <v>1</v>
      </c>
      <c r="B3" s="15"/>
      <c r="C3" s="15"/>
      <c r="D3" s="15"/>
      <c r="E3" s="15"/>
      <c r="F3" s="15"/>
      <c r="G3" s="15"/>
      <c r="H3" s="15"/>
      <c r="I3" s="15"/>
      <c r="J3" s="15"/>
      <c r="K3" s="15"/>
      <c r="L3" s="15"/>
      <c r="M3" s="15"/>
      <c r="N3" s="15"/>
      <c r="O3" s="15"/>
      <c r="P3" s="15"/>
      <c r="Q3" s="15"/>
      <c r="R3" s="15"/>
      <c r="S3" s="15"/>
    </row>
    <row r="7" spans="1:19" s="5" customFormat="1" ht="29.25" customHeight="1">
      <c r="J7" s="16" t="s">
        <v>2</v>
      </c>
      <c r="K7" s="21"/>
      <c r="L7" s="7"/>
      <c r="M7" s="7"/>
      <c r="N7" s="7"/>
    </row>
    <row r="8" spans="1:19">
      <c r="K8" s="2"/>
    </row>
    <row r="9" spans="1:19" ht="13.9" thickBot="1">
      <c r="C9" s="3"/>
      <c r="D9" s="3"/>
      <c r="E9" s="3"/>
      <c r="F9" s="3"/>
      <c r="G9" s="3"/>
      <c r="H9" s="3"/>
      <c r="I9" s="3"/>
      <c r="J9" s="3"/>
      <c r="K9" s="4"/>
      <c r="L9" s="3"/>
      <c r="M9" s="3"/>
      <c r="N9" s="3"/>
      <c r="O9" s="3"/>
      <c r="P9" s="3"/>
      <c r="Q9" s="3"/>
      <c r="R9" s="3"/>
    </row>
    <row r="10" spans="1:19" ht="13.9" thickTop="1">
      <c r="C10" s="2"/>
      <c r="F10" s="2"/>
      <c r="I10" s="2"/>
      <c r="K10" s="2"/>
      <c r="M10" s="2"/>
      <c r="P10" s="2"/>
      <c r="S10" s="2"/>
    </row>
    <row r="11" spans="1:19">
      <c r="C11" s="2"/>
      <c r="F11" s="2"/>
      <c r="I11" s="2"/>
      <c r="K11" s="2"/>
      <c r="M11" s="2"/>
      <c r="P11" s="2"/>
      <c r="S11" s="2"/>
    </row>
    <row r="12" spans="1:19" s="5" customFormat="1" ht="97.9" customHeight="1">
      <c r="B12" s="16" t="s">
        <v>3</v>
      </c>
      <c r="C12" s="17"/>
      <c r="E12" s="16" t="s">
        <v>4</v>
      </c>
      <c r="F12" s="17"/>
      <c r="H12" s="16" t="s">
        <v>5</v>
      </c>
      <c r="I12" s="17"/>
      <c r="K12" s="6"/>
      <c r="L12" s="18" t="s">
        <v>6</v>
      </c>
      <c r="M12" s="17"/>
      <c r="O12" s="16" t="s">
        <v>7</v>
      </c>
      <c r="P12" s="17"/>
      <c r="R12" s="16" t="s">
        <v>8</v>
      </c>
      <c r="S12" s="17"/>
    </row>
    <row r="13" spans="1:19">
      <c r="K13" s="2"/>
    </row>
    <row r="14" spans="1:19">
      <c r="K14" s="2"/>
    </row>
    <row r="15" spans="1:19">
      <c r="K15" s="2"/>
    </row>
    <row r="16" spans="1:19" s="5" customFormat="1" ht="72.599999999999994" customHeight="1">
      <c r="J16" s="16" t="s">
        <v>9</v>
      </c>
      <c r="K16" s="17"/>
      <c r="L16" s="8"/>
      <c r="M16" s="8"/>
      <c r="N16" s="8"/>
    </row>
    <row r="18" spans="2:3" ht="13.9">
      <c r="B18" s="9" t="s">
        <v>10</v>
      </c>
      <c r="C18" s="10"/>
    </row>
    <row r="19" spans="2:3">
      <c r="B19" s="13" t="s">
        <v>11</v>
      </c>
      <c r="C19" s="11"/>
    </row>
    <row r="20" spans="2:3">
      <c r="B20" s="12" t="s">
        <v>12</v>
      </c>
      <c r="C20" s="14"/>
    </row>
    <row r="21" spans="2:3">
      <c r="B21" s="19" t="s">
        <v>13</v>
      </c>
      <c r="C21" s="20"/>
    </row>
  </sheetData>
  <mergeCells count="11">
    <mergeCell ref="A2:S2"/>
    <mergeCell ref="E12:F12"/>
    <mergeCell ref="A3:S3"/>
    <mergeCell ref="L12:M12"/>
    <mergeCell ref="B21:C21"/>
    <mergeCell ref="J7:K7"/>
    <mergeCell ref="R12:S12"/>
    <mergeCell ref="O12:P12"/>
    <mergeCell ref="H12:I12"/>
    <mergeCell ref="J16:K16"/>
    <mergeCell ref="B12:C12"/>
  </mergeCells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118467a-2c72-4812-97e9-364158e6dadb" xsi:nil="true"/>
    <lcf76f155ced4ddcb4097134ff3c332f xmlns="6bebe250-d72d-4888-bf72-3a49a71880f6">
      <Terms xmlns="http://schemas.microsoft.com/office/infopath/2007/PartnerControls"/>
    </lcf76f155ced4ddcb4097134ff3c332f>
    <SharedWithUsers xmlns="6118467a-2c72-4812-97e9-364158e6dadb">
      <UserInfo>
        <DisplayName>Christine Hale - Contract &amp; Quality Officer</DisplayName>
        <AccountId>23</AccountId>
        <AccountType/>
      </UserInfo>
      <UserInfo>
        <DisplayName>Kelly Senior</DisplayName>
        <AccountId>11430</AccountId>
        <AccountType/>
      </UserInfo>
      <UserInfo>
        <DisplayName>Natasha Gosney</DisplayName>
        <AccountId>12377</AccountId>
        <AccountType/>
      </UserInfo>
      <UserInfo>
        <DisplayName>Sian Angel</DisplayName>
        <AccountId>937</AccountId>
        <AccountType/>
      </UserInfo>
      <UserInfo>
        <DisplayName>Jenny Troake</DisplayName>
        <AccountId>657</AccountId>
        <AccountType/>
      </UserInfo>
      <UserInfo>
        <DisplayName>Nikki Burgess</DisplayName>
        <AccountId>934</AccountId>
        <AccountType/>
      </UserInfo>
      <UserInfo>
        <DisplayName>Rachel Caunce</DisplayName>
        <AccountId>11284</AccountId>
        <AccountType/>
      </UserInfo>
      <UserInfo>
        <DisplayName>Niki Shaw</DisplayName>
        <AccountId>22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73FD406E1DFEA48A444B5CE7D261079" ma:contentTypeVersion="21" ma:contentTypeDescription="Create a new document." ma:contentTypeScope="" ma:versionID="bd5d465ea9ff1b5042c57d52dd704b54">
  <xsd:schema xmlns:xsd="http://www.w3.org/2001/XMLSchema" xmlns:xs="http://www.w3.org/2001/XMLSchema" xmlns:p="http://schemas.microsoft.com/office/2006/metadata/properties" xmlns:ns2="6bebe250-d72d-4888-bf72-3a49a71880f6" xmlns:ns3="6118467a-2c72-4812-97e9-364158e6dadb" targetNamespace="http://schemas.microsoft.com/office/2006/metadata/properties" ma:root="true" ma:fieldsID="7db3307c63c89e04282a2921c73e2026" ns2:_="" ns3:_="">
    <xsd:import namespace="6bebe250-d72d-4888-bf72-3a49a71880f6"/>
    <xsd:import namespace="6118467a-2c72-4812-97e9-364158e6dad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ebe250-d72d-4888-bf72-3a49a71880f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7b6b569b-509a-467d-b105-d97728d3fc1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18467a-2c72-4812-97e9-364158e6dad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d2698ee-e93b-4963-b10c-510a19dc68c6}" ma:internalName="TaxCatchAll" ma:showField="CatchAllData" ma:web="6118467a-2c72-4812-97e9-364158e6dad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7b6b569b-509a-467d-b105-d97728d3fc11" ContentTypeId="0x0101" PreviousValue="false"/>
</file>

<file path=customXml/itemProps1.xml><?xml version="1.0" encoding="utf-8"?>
<ds:datastoreItem xmlns:ds="http://schemas.openxmlformats.org/officeDocument/2006/customXml" ds:itemID="{C07F1122-39E0-4316-8E51-8948C58BC892}"/>
</file>

<file path=customXml/itemProps2.xml><?xml version="1.0" encoding="utf-8"?>
<ds:datastoreItem xmlns:ds="http://schemas.openxmlformats.org/officeDocument/2006/customXml" ds:itemID="{73ABCB3F-9CDF-4834-B67C-B398C18D5C08}"/>
</file>

<file path=customXml/itemProps3.xml><?xml version="1.0" encoding="utf-8"?>
<ds:datastoreItem xmlns:ds="http://schemas.openxmlformats.org/officeDocument/2006/customXml" ds:itemID="{7F570745-AC52-4E64-8897-6770778CAF03}"/>
</file>

<file path=customXml/itemProps4.xml><?xml version="1.0" encoding="utf-8"?>
<ds:datastoreItem xmlns:ds="http://schemas.openxmlformats.org/officeDocument/2006/customXml" ds:itemID="{C6C41729-B1E5-4D1A-86E7-D1A994CED5FC}"/>
</file>

<file path=docMetadata/LabelInfo.xml><?xml version="1.0" encoding="utf-8"?>
<clbl:labelList xmlns:clbl="http://schemas.microsoft.com/office/2020/mipLabelMetadata">
  <clbl:label id="{fb4e4fa2-7237-42a3-bf12-b171639134b5}" enabled="1" method="Privileged" siteId="{b524f606-f77a-4aa2-8da2-fe70343b0cc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Jenny Troake</dc:creator>
  <cp:keywords/>
  <dc:description/>
  <cp:lastModifiedBy/>
  <cp:revision/>
  <dcterms:created xsi:type="dcterms:W3CDTF">2024-07-12T15:13:41Z</dcterms:created>
  <dcterms:modified xsi:type="dcterms:W3CDTF">2025-01-06T11:25:24Z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0x010100173FD406E1DFEA48A444B5CE7D261079</vt:lpwstr>
  </property>
  <property fmtid="{D5CDD505-2E9C-101B-9397-08002B2CF9AE}" pid="3" name="MediaServiceImageTags">
    <vt:lpwstr/>
  </property>
</Properties>
</file>