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57" r:id="rId7"/>
    <p:sldId id="258" r:id="rId8"/>
    <p:sldId id="259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A9CF"/>
    <a:srgbClr val="1C3087"/>
    <a:srgbClr val="65B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–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3071" autoAdjust="0"/>
  </p:normalViewPr>
  <p:slideViewPr>
    <p:cSldViewPr snapToGrid="0">
      <p:cViewPr varScale="1">
        <p:scale>
          <a:sx n="65" d="100"/>
          <a:sy n="65" d="100"/>
        </p:scale>
        <p:origin x="134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enior" userId="b8096d01-2f46-47c5-808c-3498e6974a4d" providerId="ADAL" clId="{11458151-50F9-4087-BA78-EE30E8AA1952}"/>
    <pc:docChg chg="undo custSel modSld sldOrd">
      <pc:chgData name="Kelly Senior" userId="b8096d01-2f46-47c5-808c-3498e6974a4d" providerId="ADAL" clId="{11458151-50F9-4087-BA78-EE30E8AA1952}" dt="2024-05-14T15:21:54.747" v="1177" actId="20577"/>
      <pc:docMkLst>
        <pc:docMk/>
      </pc:docMkLst>
      <pc:sldChg chg="modSp mod ord">
        <pc:chgData name="Kelly Senior" userId="b8096d01-2f46-47c5-808c-3498e6974a4d" providerId="ADAL" clId="{11458151-50F9-4087-BA78-EE30E8AA1952}" dt="2024-05-14T15:21:35.885" v="1145" actId="20577"/>
        <pc:sldMkLst>
          <pc:docMk/>
          <pc:sldMk cId="3080013968" sldId="258"/>
        </pc:sldMkLst>
        <pc:spChg chg="mod">
          <ac:chgData name="Kelly Senior" userId="b8096d01-2f46-47c5-808c-3498e6974a4d" providerId="ADAL" clId="{11458151-50F9-4087-BA78-EE30E8AA1952}" dt="2024-05-14T15:21:35.885" v="1145" actId="20577"/>
          <ac:spMkLst>
            <pc:docMk/>
            <pc:sldMk cId="3080013968" sldId="258"/>
            <ac:spMk id="3" creationId="{BD58A940-6B64-14B6-5FF5-EE8C45601621}"/>
          </ac:spMkLst>
        </pc:spChg>
      </pc:sldChg>
      <pc:sldChg chg="addSp delSp modSp mod modNotesTx">
        <pc:chgData name="Kelly Senior" userId="b8096d01-2f46-47c5-808c-3498e6974a4d" providerId="ADAL" clId="{11458151-50F9-4087-BA78-EE30E8AA1952}" dt="2024-05-02T13:21:02.289" v="512" actId="313"/>
        <pc:sldMkLst>
          <pc:docMk/>
          <pc:sldMk cId="1690260200" sldId="259"/>
        </pc:sldMkLst>
        <pc:spChg chg="add mod">
          <ac:chgData name="Kelly Senior" userId="b8096d01-2f46-47c5-808c-3498e6974a4d" providerId="ADAL" clId="{11458151-50F9-4087-BA78-EE30E8AA1952}" dt="2024-05-02T13:19:56.936" v="432" actId="255"/>
          <ac:spMkLst>
            <pc:docMk/>
            <pc:sldMk cId="1690260200" sldId="259"/>
            <ac:spMk id="2" creationId="{5E5EA2FD-B484-A9B2-7BB0-E34C853BD9EB}"/>
          </ac:spMkLst>
        </pc:spChg>
        <pc:spChg chg="del mod">
          <ac:chgData name="Kelly Senior" userId="b8096d01-2f46-47c5-808c-3498e6974a4d" providerId="ADAL" clId="{11458151-50F9-4087-BA78-EE30E8AA1952}" dt="2024-05-02T07:58:03.927" v="34"/>
          <ac:spMkLst>
            <pc:docMk/>
            <pc:sldMk cId="1690260200" sldId="259"/>
            <ac:spMk id="2" creationId="{E0F87A9C-D936-2AF4-A9D7-F093E85B4154}"/>
          </ac:spMkLst>
        </pc:spChg>
        <pc:spChg chg="add mod">
          <ac:chgData name="Kelly Senior" userId="b8096d01-2f46-47c5-808c-3498e6974a4d" providerId="ADAL" clId="{11458151-50F9-4087-BA78-EE30E8AA1952}" dt="2024-05-02T13:21:02.289" v="512" actId="313"/>
          <ac:spMkLst>
            <pc:docMk/>
            <pc:sldMk cId="1690260200" sldId="259"/>
            <ac:spMk id="3" creationId="{15160962-98B3-2502-3D47-595434922617}"/>
          </ac:spMkLst>
        </pc:spChg>
        <pc:spChg chg="del mod">
          <ac:chgData name="Kelly Senior" userId="b8096d01-2f46-47c5-808c-3498e6974a4d" providerId="ADAL" clId="{11458151-50F9-4087-BA78-EE30E8AA1952}" dt="2024-05-02T07:58:03.923" v="32"/>
          <ac:spMkLst>
            <pc:docMk/>
            <pc:sldMk cId="1690260200" sldId="259"/>
            <ac:spMk id="3" creationId="{F6F4F344-9540-0DB5-CAE7-56ADB49592CD}"/>
          </ac:spMkLst>
        </pc:spChg>
      </pc:sldChg>
      <pc:sldChg chg="addSp delSp modSp mod modNotesTx">
        <pc:chgData name="Kelly Senior" userId="b8096d01-2f46-47c5-808c-3498e6974a4d" providerId="ADAL" clId="{11458151-50F9-4087-BA78-EE30E8AA1952}" dt="2024-05-02T13:24:07.165" v="694" actId="20577"/>
        <pc:sldMkLst>
          <pc:docMk/>
          <pc:sldMk cId="215231408" sldId="260"/>
        </pc:sldMkLst>
        <pc:spChg chg="del mod">
          <ac:chgData name="Kelly Senior" userId="b8096d01-2f46-47c5-808c-3498e6974a4d" providerId="ADAL" clId="{11458151-50F9-4087-BA78-EE30E8AA1952}" dt="2024-05-02T07:58:18.968" v="48"/>
          <ac:spMkLst>
            <pc:docMk/>
            <pc:sldMk cId="215231408" sldId="260"/>
            <ac:spMk id="2" creationId="{9AFBC357-35AD-4048-C61A-965F2B8808EB}"/>
          </ac:spMkLst>
        </pc:spChg>
        <pc:spChg chg="add mod">
          <ac:chgData name="Kelly Senior" userId="b8096d01-2f46-47c5-808c-3498e6974a4d" providerId="ADAL" clId="{11458151-50F9-4087-BA78-EE30E8AA1952}" dt="2024-05-02T13:22:40.708" v="540" actId="14100"/>
          <ac:spMkLst>
            <pc:docMk/>
            <pc:sldMk cId="215231408" sldId="260"/>
            <ac:spMk id="2" creationId="{F0BBEA49-FF23-9CD1-4454-2F6C55992BDB}"/>
          </ac:spMkLst>
        </pc:spChg>
        <pc:spChg chg="mod">
          <ac:chgData name="Kelly Senior" userId="b8096d01-2f46-47c5-808c-3498e6974a4d" providerId="ADAL" clId="{11458151-50F9-4087-BA78-EE30E8AA1952}" dt="2024-05-02T13:22:44.585" v="541" actId="1076"/>
          <ac:spMkLst>
            <pc:docMk/>
            <pc:sldMk cId="215231408" sldId="260"/>
            <ac:spMk id="3" creationId="{BF89E773-7896-0EFE-0B28-4860E747690F}"/>
          </ac:spMkLst>
        </pc:spChg>
        <pc:spChg chg="add mod">
          <ac:chgData name="Kelly Senior" userId="b8096d01-2f46-47c5-808c-3498e6974a4d" providerId="ADAL" clId="{11458151-50F9-4087-BA78-EE30E8AA1952}" dt="2024-05-02T13:24:07.165" v="694" actId="20577"/>
          <ac:spMkLst>
            <pc:docMk/>
            <pc:sldMk cId="215231408" sldId="260"/>
            <ac:spMk id="4" creationId="{427D3502-19AA-9466-F6D8-A2ADD44EAC57}"/>
          </ac:spMkLst>
        </pc:spChg>
        <pc:graphicFrameChg chg="del">
          <ac:chgData name="Kelly Senior" userId="b8096d01-2f46-47c5-808c-3498e6974a4d" providerId="ADAL" clId="{11458151-50F9-4087-BA78-EE30E8AA1952}" dt="2024-05-02T07:58:18.964" v="46" actId="478"/>
          <ac:graphicFrameMkLst>
            <pc:docMk/>
            <pc:sldMk cId="215231408" sldId="260"/>
            <ac:graphicFrameMk id="9" creationId="{CAFD1552-A6B7-AD00-C57F-4F5897C120B7}"/>
          </ac:graphicFrameMkLst>
        </pc:graphicFrameChg>
        <pc:graphicFrameChg chg="del">
          <ac:chgData name="Kelly Senior" userId="b8096d01-2f46-47c5-808c-3498e6974a4d" providerId="ADAL" clId="{11458151-50F9-4087-BA78-EE30E8AA1952}" dt="2024-05-02T07:58:20.788" v="49" actId="478"/>
          <ac:graphicFrameMkLst>
            <pc:docMk/>
            <pc:sldMk cId="215231408" sldId="260"/>
            <ac:graphicFrameMk id="10" creationId="{60555FDB-96A3-3AFF-7753-48CCC6AC7C1E}"/>
          </ac:graphicFrameMkLst>
        </pc:graphicFrameChg>
      </pc:sldChg>
      <pc:sldChg chg="addSp delSp modSp mod modNotesTx">
        <pc:chgData name="Kelly Senior" userId="b8096d01-2f46-47c5-808c-3498e6974a4d" providerId="ADAL" clId="{11458151-50F9-4087-BA78-EE30E8AA1952}" dt="2024-05-14T15:21:54.747" v="1177" actId="20577"/>
        <pc:sldMkLst>
          <pc:docMk/>
          <pc:sldMk cId="4084455959" sldId="261"/>
        </pc:sldMkLst>
        <pc:spChg chg="del mod">
          <ac:chgData name="Kelly Senior" userId="b8096d01-2f46-47c5-808c-3498e6974a4d" providerId="ADAL" clId="{11458151-50F9-4087-BA78-EE30E8AA1952}" dt="2024-05-02T07:58:48.646" v="105"/>
          <ac:spMkLst>
            <pc:docMk/>
            <pc:sldMk cId="4084455959" sldId="261"/>
            <ac:spMk id="2" creationId="{6CC42CCD-31E4-E4ED-7AC0-6F2748C0B626}"/>
          </ac:spMkLst>
        </pc:spChg>
        <pc:spChg chg="add mod">
          <ac:chgData name="Kelly Senior" userId="b8096d01-2f46-47c5-808c-3498e6974a4d" providerId="ADAL" clId="{11458151-50F9-4087-BA78-EE30E8AA1952}" dt="2024-05-02T13:24:59.794" v="736" actId="1076"/>
          <ac:spMkLst>
            <pc:docMk/>
            <pc:sldMk cId="4084455959" sldId="261"/>
            <ac:spMk id="2" creationId="{76860858-1BFC-E12F-C480-B86F6267192D}"/>
          </ac:spMkLst>
        </pc:spChg>
        <pc:spChg chg="add mod">
          <ac:chgData name="Kelly Senior" userId="b8096d01-2f46-47c5-808c-3498e6974a4d" providerId="ADAL" clId="{11458151-50F9-4087-BA78-EE30E8AA1952}" dt="2024-05-14T15:21:54.747" v="1177" actId="20577"/>
          <ac:spMkLst>
            <pc:docMk/>
            <pc:sldMk cId="4084455959" sldId="261"/>
            <ac:spMk id="3" creationId="{2B7F9CF0-330D-3DFC-A80F-FDD93471ACA1}"/>
          </ac:spMkLst>
        </pc:spChg>
        <pc:spChg chg="del mod">
          <ac:chgData name="Kelly Senior" userId="b8096d01-2f46-47c5-808c-3498e6974a4d" providerId="ADAL" clId="{11458151-50F9-4087-BA78-EE30E8AA1952}" dt="2024-05-02T07:58:48.644" v="103"/>
          <ac:spMkLst>
            <pc:docMk/>
            <pc:sldMk cId="4084455959" sldId="261"/>
            <ac:spMk id="3" creationId="{B9251E2A-C393-B428-FA36-21259111EE2A}"/>
          </ac:spMkLst>
        </pc:spChg>
        <pc:graphicFrameChg chg="del">
          <ac:chgData name="Kelly Senior" userId="b8096d01-2f46-47c5-808c-3498e6974a4d" providerId="ADAL" clId="{11458151-50F9-4087-BA78-EE30E8AA1952}" dt="2024-05-02T07:58:38.777" v="99" actId="478"/>
          <ac:graphicFrameMkLst>
            <pc:docMk/>
            <pc:sldMk cId="4084455959" sldId="261"/>
            <ac:graphicFrameMk id="4" creationId="{E7B8C180-9E97-EB4D-1738-15D42012E756}"/>
          </ac:graphicFrameMkLst>
        </pc:graphicFrameChg>
      </pc:sldChg>
      <pc:sldChg chg="addSp delSp modSp mod modNotesTx">
        <pc:chgData name="Kelly Senior" userId="b8096d01-2f46-47c5-808c-3498e6974a4d" providerId="ADAL" clId="{11458151-50F9-4087-BA78-EE30E8AA1952}" dt="2024-05-02T13:30:53.211" v="936" actId="20577"/>
        <pc:sldMkLst>
          <pc:docMk/>
          <pc:sldMk cId="4216408608" sldId="262"/>
        </pc:sldMkLst>
        <pc:spChg chg="add mod">
          <ac:chgData name="Kelly Senior" userId="b8096d01-2f46-47c5-808c-3498e6974a4d" providerId="ADAL" clId="{11458151-50F9-4087-BA78-EE30E8AA1952}" dt="2024-05-02T13:30:34.760" v="873" actId="1076"/>
          <ac:spMkLst>
            <pc:docMk/>
            <pc:sldMk cId="4216408608" sldId="262"/>
            <ac:spMk id="2" creationId="{F1E73570-3A14-5F2E-A2D0-D45F63316931}"/>
          </ac:spMkLst>
        </pc:spChg>
        <pc:spChg chg="add mod">
          <ac:chgData name="Kelly Senior" userId="b8096d01-2f46-47c5-808c-3498e6974a4d" providerId="ADAL" clId="{11458151-50F9-4087-BA78-EE30E8AA1952}" dt="2024-05-02T13:30:53.211" v="936" actId="20577"/>
          <ac:spMkLst>
            <pc:docMk/>
            <pc:sldMk cId="4216408608" sldId="262"/>
            <ac:spMk id="3" creationId="{4739E531-FFD9-A3AA-8DEE-FFE73020A0D7}"/>
          </ac:spMkLst>
        </pc:spChg>
        <pc:spChg chg="del mod">
          <ac:chgData name="Kelly Senior" userId="b8096d01-2f46-47c5-808c-3498e6974a4d" providerId="ADAL" clId="{11458151-50F9-4087-BA78-EE30E8AA1952}" dt="2024-05-02T07:59:00.412" v="144"/>
          <ac:spMkLst>
            <pc:docMk/>
            <pc:sldMk cId="4216408608" sldId="262"/>
            <ac:spMk id="3" creationId="{CB194CC6-519C-C3A3-57C0-C64978F478D7}"/>
          </ac:spMkLst>
        </pc:spChg>
      </pc:sldChg>
      <pc:sldChg chg="addSp delSp modSp mod">
        <pc:chgData name="Kelly Senior" userId="b8096d01-2f46-47c5-808c-3498e6974a4d" providerId="ADAL" clId="{11458151-50F9-4087-BA78-EE30E8AA1952}" dt="2024-05-03T15:21:54.959" v="1080" actId="20577"/>
        <pc:sldMkLst>
          <pc:docMk/>
          <pc:sldMk cId="1567156311" sldId="263"/>
        </pc:sldMkLst>
        <pc:spChg chg="del mod">
          <ac:chgData name="Kelly Senior" userId="b8096d01-2f46-47c5-808c-3498e6974a4d" providerId="ADAL" clId="{11458151-50F9-4087-BA78-EE30E8AA1952}" dt="2024-05-02T07:59:07.504" v="148"/>
          <ac:spMkLst>
            <pc:docMk/>
            <pc:sldMk cId="1567156311" sldId="263"/>
            <ac:spMk id="2" creationId="{4A6461C7-7B03-39D4-DF49-041A821E2CDF}"/>
          </ac:spMkLst>
        </pc:spChg>
        <pc:spChg chg="add mod">
          <ac:chgData name="Kelly Senior" userId="b8096d01-2f46-47c5-808c-3498e6974a4d" providerId="ADAL" clId="{11458151-50F9-4087-BA78-EE30E8AA1952}" dt="2024-05-02T13:31:33.739" v="961" actId="14100"/>
          <ac:spMkLst>
            <pc:docMk/>
            <pc:sldMk cId="1567156311" sldId="263"/>
            <ac:spMk id="2" creationId="{FC178987-B62C-7A83-245D-9EE64D68AB0A}"/>
          </ac:spMkLst>
        </pc:spChg>
        <pc:spChg chg="add mod">
          <ac:chgData name="Kelly Senior" userId="b8096d01-2f46-47c5-808c-3498e6974a4d" providerId="ADAL" clId="{11458151-50F9-4087-BA78-EE30E8AA1952}" dt="2024-05-03T15:21:54.959" v="1080" actId="20577"/>
          <ac:spMkLst>
            <pc:docMk/>
            <pc:sldMk cId="1567156311" sldId="263"/>
            <ac:spMk id="3" creationId="{9118A080-9781-B4F7-9E1A-0DE9EA2DEDE4}"/>
          </ac:spMkLst>
        </pc:spChg>
        <pc:spChg chg="del mod">
          <ac:chgData name="Kelly Senior" userId="b8096d01-2f46-47c5-808c-3498e6974a4d" providerId="ADAL" clId="{11458151-50F9-4087-BA78-EE30E8AA1952}" dt="2024-05-02T07:59:07.506" v="150"/>
          <ac:spMkLst>
            <pc:docMk/>
            <pc:sldMk cId="1567156311" sldId="263"/>
            <ac:spMk id="3" creationId="{CB194CC6-519C-C3A3-57C0-C64978F478D7}"/>
          </ac:spMkLst>
        </pc:spChg>
      </pc:sldChg>
      <pc:sldChg chg="addSp delSp modSp mod modNotesTx">
        <pc:chgData name="Kelly Senior" userId="b8096d01-2f46-47c5-808c-3498e6974a4d" providerId="ADAL" clId="{11458151-50F9-4087-BA78-EE30E8AA1952}" dt="2024-05-02T13:32:46.079" v="1079"/>
        <pc:sldMkLst>
          <pc:docMk/>
          <pc:sldMk cId="3338808726" sldId="264"/>
        </pc:sldMkLst>
        <pc:spChg chg="add mod">
          <ac:chgData name="Kelly Senior" userId="b8096d01-2f46-47c5-808c-3498e6974a4d" providerId="ADAL" clId="{11458151-50F9-4087-BA78-EE30E8AA1952}" dt="2024-05-02T13:32:37.518" v="1075" actId="1076"/>
          <ac:spMkLst>
            <pc:docMk/>
            <pc:sldMk cId="3338808726" sldId="264"/>
            <ac:spMk id="2" creationId="{1A40AAD0-5DBC-622B-E863-399C5D8D4672}"/>
          </ac:spMkLst>
        </pc:spChg>
        <pc:spChg chg="del mod">
          <ac:chgData name="Kelly Senior" userId="b8096d01-2f46-47c5-808c-3498e6974a4d" providerId="ADAL" clId="{11458151-50F9-4087-BA78-EE30E8AA1952}" dt="2024-05-02T07:59:13.654" v="156"/>
          <ac:spMkLst>
            <pc:docMk/>
            <pc:sldMk cId="3338808726" sldId="264"/>
            <ac:spMk id="2" creationId="{3076FFBF-78B3-1CFC-729F-E93B4723B840}"/>
          </ac:spMkLst>
        </pc:spChg>
        <pc:spChg chg="add del mod">
          <ac:chgData name="Kelly Senior" userId="b8096d01-2f46-47c5-808c-3498e6974a4d" providerId="ADAL" clId="{11458151-50F9-4087-BA78-EE30E8AA1952}" dt="2024-05-02T13:32:46.079" v="1079"/>
          <ac:spMkLst>
            <pc:docMk/>
            <pc:sldMk cId="3338808726" sldId="264"/>
            <ac:spMk id="3" creationId="{149680EB-A10C-5477-6A66-B8823B93EE6D}"/>
          </ac:spMkLst>
        </pc:spChg>
        <pc:spChg chg="del mod">
          <ac:chgData name="Kelly Senior" userId="b8096d01-2f46-47c5-808c-3498e6974a4d" providerId="ADAL" clId="{11458151-50F9-4087-BA78-EE30E8AA1952}" dt="2024-05-02T07:59:13.651" v="154"/>
          <ac:spMkLst>
            <pc:docMk/>
            <pc:sldMk cId="3338808726" sldId="264"/>
            <ac:spMk id="3" creationId="{CB194CC6-519C-C3A3-57C0-C64978F478D7}"/>
          </ac:spMkLst>
        </pc:spChg>
      </pc:sldChg>
      <pc:sldChg chg="modSp mod">
        <pc:chgData name="Kelly Senior" userId="b8096d01-2f46-47c5-808c-3498e6974a4d" providerId="ADAL" clId="{11458151-50F9-4087-BA78-EE30E8AA1952}" dt="2024-05-02T07:59:48.918" v="200" actId="20577"/>
        <pc:sldMkLst>
          <pc:docMk/>
          <pc:sldMk cId="3584610574" sldId="265"/>
        </pc:sldMkLst>
        <pc:spChg chg="mod">
          <ac:chgData name="Kelly Senior" userId="b8096d01-2f46-47c5-808c-3498e6974a4d" providerId="ADAL" clId="{11458151-50F9-4087-BA78-EE30E8AA1952}" dt="2024-05-02T07:59:48.918" v="200" actId="20577"/>
          <ac:spMkLst>
            <pc:docMk/>
            <pc:sldMk cId="3584610574" sldId="265"/>
            <ac:spMk id="4" creationId="{9715A100-2275-297D-D6FA-B2C1B241B622}"/>
          </ac:spMkLst>
        </pc:spChg>
      </pc:sldChg>
    </pc:docChg>
  </pc:docChgLst>
  <pc:docChgLst>
    <pc:chgData name="Kelly Senior" userId="b8096d01-2f46-47c5-808c-3498e6974a4d" providerId="ADAL" clId="{DCB9BA48-06E3-46A2-B3D0-DC51347D0513}"/>
    <pc:docChg chg="custSel modSld">
      <pc:chgData name="Kelly Senior" userId="b8096d01-2f46-47c5-808c-3498e6974a4d" providerId="ADAL" clId="{DCB9BA48-06E3-46A2-B3D0-DC51347D0513}" dt="2024-09-02T14:37:26.262" v="260" actId="20577"/>
      <pc:docMkLst>
        <pc:docMk/>
      </pc:docMkLst>
      <pc:sldChg chg="modSp mod modNotesTx">
        <pc:chgData name="Kelly Senior" userId="b8096d01-2f46-47c5-808c-3498e6974a4d" providerId="ADAL" clId="{DCB9BA48-06E3-46A2-B3D0-DC51347D0513}" dt="2024-09-02T14:36:18.814" v="92" actId="20577"/>
        <pc:sldMkLst>
          <pc:docMk/>
          <pc:sldMk cId="318719796" sldId="257"/>
        </pc:sldMkLst>
        <pc:spChg chg="mod">
          <ac:chgData name="Kelly Senior" userId="b8096d01-2f46-47c5-808c-3498e6974a4d" providerId="ADAL" clId="{DCB9BA48-06E3-46A2-B3D0-DC51347D0513}" dt="2024-09-02T14:36:08.744" v="89" actId="5793"/>
          <ac:spMkLst>
            <pc:docMk/>
            <pc:sldMk cId="318719796" sldId="257"/>
            <ac:spMk id="2" creationId="{DC51E44F-F7F8-7BFC-9AE4-9E3282BCA29C}"/>
          </ac:spMkLst>
        </pc:spChg>
        <pc:spChg chg="mod">
          <ac:chgData name="Kelly Senior" userId="b8096d01-2f46-47c5-808c-3498e6974a4d" providerId="ADAL" clId="{DCB9BA48-06E3-46A2-B3D0-DC51347D0513}" dt="2024-09-02T12:30:50.172" v="17" actId="20577"/>
          <ac:spMkLst>
            <pc:docMk/>
            <pc:sldMk cId="318719796" sldId="257"/>
            <ac:spMk id="5" creationId="{92416594-D908-6D72-13F0-0815A014DF52}"/>
          </ac:spMkLst>
        </pc:spChg>
      </pc:sldChg>
      <pc:sldChg chg="modNotesTx">
        <pc:chgData name="Kelly Senior" userId="b8096d01-2f46-47c5-808c-3498e6974a4d" providerId="ADAL" clId="{DCB9BA48-06E3-46A2-B3D0-DC51347D0513}" dt="2024-09-02T14:37:26.262" v="260" actId="20577"/>
        <pc:sldMkLst>
          <pc:docMk/>
          <pc:sldMk cId="3080013968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70DD1-739E-403E-BBBD-B4AED8894F9B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57545-0A18-4ACF-A771-EDCFC72BA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  I’m Kelly Service Manager for QA</a:t>
            </a:r>
          </a:p>
          <a:p>
            <a:r>
              <a:rPr lang="en-GB" dirty="0"/>
              <a:t>Noticed some themes when sending out SQF forms for you to complete and providers </a:t>
            </a:r>
          </a:p>
          <a:p>
            <a:r>
              <a:rPr lang="en-GB" dirty="0"/>
              <a:t>Waned to run through to enable us to all reduce time spend on occasion with some themes noticed and give you some top tips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57545-0A18-4ACF-A771-EDCFC72BA6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302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SQF’s act as the main intelligence sharing mechanism for the quality assurance service. </a:t>
            </a:r>
          </a:p>
          <a:p>
            <a:pPr algn="just"/>
            <a:endParaRPr lang="en-GB" sz="1800" dirty="0">
              <a:effectLst/>
              <a:latin typeface="Microsoft New Tai Lu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an online tool that operational staff can complete to share quality concerns about a service provision, once complete it is sent to the team mailbox. </a:t>
            </a: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BSS then retrieves this information and shares it in an email with the provider requesting the feedback what actions have been taken to rectify the concerns identified within 14 days. </a:t>
            </a: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BSS keeps all SQF’s on a tracker and will chase any outstanding responses. </a:t>
            </a: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BSS monitors the level of concerns coming into the team for a service and will escalate to the service/contract manager, as necessary. </a:t>
            </a: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3 main options on receipt of a provider’s response to an SQF: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 the response, file, and take forward at contract review.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 the service, discuss the concerns raised.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Evoke the Joint Risk and Quality Policy. </a:t>
            </a: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important that if a practitioner raises a concern that they have shared this with the manager of the service prior to raising it as an SQF and when deciding to take forward it is a proportionate response to the concerns being raised taking into consideration the size and scale of the service. </a:t>
            </a:r>
          </a:p>
          <a:p>
            <a:pPr algn="just"/>
            <a:r>
              <a:rPr lang="en-GB" sz="1800" dirty="0">
                <a:effectLst/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standardise our SQF’s annually as a team to ensure we all probe to the same level of detail/ uniform our requests where possible to ensure consistency.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57545-0A18-4ACF-A771-EDCFC72BA6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25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When submitting a Safeguarding notification for example – doesn’t meet SG Threshold may come to QA team for input </a:t>
            </a:r>
          </a:p>
          <a:p>
            <a:endParaRPr lang="en-GB" dirty="0"/>
          </a:p>
          <a:p>
            <a:r>
              <a:rPr lang="en-GB" dirty="0"/>
              <a:t>Meds Error – Looking for info such as what provider has done – Notified relevant people, Staff member re trained, documented, Incident form completed, an adverse effects, monitored client etc</a:t>
            </a:r>
          </a:p>
          <a:p>
            <a:r>
              <a:rPr lang="en-GB" dirty="0"/>
              <a:t>Peer on Peer Assault – Looking at how the situation was defused, what steps have been taken to keep clients safe, mitigate risk of re occurrence</a:t>
            </a:r>
          </a:p>
          <a:p>
            <a:r>
              <a:rPr lang="en-GB" dirty="0"/>
              <a:t>Falls – What action have you taken if required – updated risk assessment, update support plan, refer to Somerset for a review, OT input </a:t>
            </a:r>
          </a:p>
          <a:p>
            <a:r>
              <a:rPr lang="en-GB" dirty="0"/>
              <a:t>SALT – Is there a plan in place has it been reviewed, has a referral to SALT team been made, if plan in place not followed what action has been taken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57545-0A18-4ACF-A771-EDCFC72BA6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374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57545-0A18-4ACF-A771-EDCFC72BA6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650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657545-0A18-4ACF-A771-EDCFC72BA6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6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9AABC-4DAF-C20B-6209-82C02F34E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E9AB9-557D-C5A1-341E-B2865CA34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456CE-3662-7001-14C4-2A0C05D5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A56DD-4439-6105-15DC-A9A86AF8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E2B0F-A4FC-40A2-8360-9D541953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0A17-0730-C20E-B707-0743D490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CB2E7-5997-0751-01F4-0F615D89F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9BCFB-1FD9-3BF1-9F1D-FE84C112D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54791-72E5-6552-29F9-27AA0486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668DB-882A-3B81-DFF6-BB05D113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6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31E7F0-9701-F8EB-6386-8CD67CE6D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6BFA6-81EF-A835-FB15-F01F40AF9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0CAEB-8016-F36A-FC93-42E908E8F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E328B-991C-89FB-52F4-EE5D7FA6F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9BAB2-9133-4FCF-2B78-7ADAAFFB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1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87A6-F65B-C71B-927C-EB15F4404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3CCE3-2A60-8CFE-9EC0-1850F756C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1AB26-ED8F-98D0-1EAD-C31149D0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01232-5502-35F5-E469-5E70EE8E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70A6F-6FA2-F8A5-5581-0F7AF189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401A9-81BD-A405-D212-031FE351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438F1-83BE-0346-A884-3AAE9C638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B4934-11DB-2095-5B63-D33EF480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D9238-165D-0EBA-F278-DF3686FA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E9837-3742-25FE-E8AB-0BBB988A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7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D2CE-B289-F26B-7609-E3DA1332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63460-D5C9-829C-A194-C1820F1F0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9FB97-0116-3AB8-78B7-648F217C6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0C0F6-9BDA-CFAF-5760-FC5E52B5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D6B09-20E6-5078-03F4-ADEB94E2E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179AC-66CC-A5C7-BED6-59C92CDD0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4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26441-6E71-7FD5-264B-0FE36198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9AF64-E90E-BA0E-23C0-5DF8913F3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83DF9-7445-F7F7-50AD-4CEC496C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55633-A4D9-01CF-1808-E671D5CC3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9D89B-4C37-A447-4CE5-54A022669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28CE5F-5AF7-0FD5-35CC-1DBF0F8B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C36491-25A2-15F5-7281-5E8BE7A9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BDE068-5F42-A6C1-8CA9-B457C70F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0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3092-EF9E-F9A1-3260-27AE0FE4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595DA5-EFB1-2B44-D521-98CD9C9B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1CEEA-E90F-3734-3764-1021257D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86D9F-32BB-65AB-CD8B-29D032A61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9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454D9-CCFA-9D7C-6461-00B0D7A4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AF53D3-2038-55CA-32FE-ACCE0595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34645-A66C-3BA2-89F0-A4AD79FB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99620-DE67-ACE8-DB02-29BF38B9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EAAE-CB65-F1DF-63C5-FF130BD07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2EF69-43C8-2983-728D-B1C5C92B0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D88A5-4872-C71D-2DE1-4C9555172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E5A34-A28C-8759-EF6D-6B0B8A0C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0784B-30D9-5868-F0BC-E923C0AC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ED42-41BA-18B7-D0C2-C4CC2B6B4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2CC4BA-7A40-8FF4-9A57-4B3106D949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83A0E-FD36-BF90-EB36-27260BFA5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872C6-1101-B142-BA47-47B3BD94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643D9-C419-A0FB-C449-5C99622F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5F560-9D6D-65E8-DA84-D4FB5889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8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B11452-D212-9FD6-6FFA-7E1D6AC9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816D5-AB0B-71B8-94B0-29E310BC7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E18B4-3870-4B85-598C-065B1DEC5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2B4F9-6CEC-2B4E-B3EC-8F932BFC055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67C45-261A-158B-9B5F-613D5A519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29B05-1A79-3508-58E8-48155EE86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210DF-65DE-AE47-89F4-E71DE138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2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TextBox 1093">
            <a:extLst>
              <a:ext uri="{FF2B5EF4-FFF2-40B4-BE49-F238E27FC236}">
                <a16:creationId xmlns:a16="http://schemas.microsoft.com/office/drawing/2014/main" id="{633A7DE5-1CD5-69B7-477E-C75D5D975B26}"/>
              </a:ext>
            </a:extLst>
          </p:cNvPr>
          <p:cNvSpPr txBox="1"/>
          <p:nvPr/>
        </p:nvSpPr>
        <p:spPr>
          <a:xfrm>
            <a:off x="3916953" y="2464558"/>
            <a:ext cx="6470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A9CE"/>
                </a:solidFill>
                <a:latin typeface="FrutigerLTStd-Black"/>
                <a:sym typeface="FrutigerLTStd-Black"/>
                <a:rtl val="0"/>
              </a:rPr>
              <a:t>Title example</a:t>
            </a:r>
          </a:p>
        </p:txBody>
      </p:sp>
      <p:sp>
        <p:nvSpPr>
          <p:cNvPr id="1095" name="TextBox 1094">
            <a:extLst>
              <a:ext uri="{FF2B5EF4-FFF2-40B4-BE49-F238E27FC236}">
                <a16:creationId xmlns:a16="http://schemas.microsoft.com/office/drawing/2014/main" id="{895EF606-22B4-F4F7-2F8F-6923C4AF5D61}"/>
              </a:ext>
            </a:extLst>
          </p:cNvPr>
          <p:cNvSpPr txBox="1"/>
          <p:nvPr/>
        </p:nvSpPr>
        <p:spPr>
          <a:xfrm>
            <a:off x="3964477" y="2958612"/>
            <a:ext cx="6361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3087"/>
                </a:solidFill>
                <a:latin typeface="FrutigerLTStd-UltraBlack"/>
                <a:sym typeface="FrutigerLTStd-UltraBlack"/>
                <a:rtl val="0"/>
              </a:rPr>
              <a:t>TO GO HERE</a:t>
            </a:r>
          </a:p>
        </p:txBody>
      </p:sp>
      <p:grpSp>
        <p:nvGrpSpPr>
          <p:cNvPr id="1135" name="Group 1134">
            <a:extLst>
              <a:ext uri="{FF2B5EF4-FFF2-40B4-BE49-F238E27FC236}">
                <a16:creationId xmlns:a16="http://schemas.microsoft.com/office/drawing/2014/main" id="{EF2321BF-0DFC-A61B-FB62-2298BAD30F28}"/>
              </a:ext>
            </a:extLst>
          </p:cNvPr>
          <p:cNvGrpSpPr/>
          <p:nvPr/>
        </p:nvGrpSpPr>
        <p:grpSpPr>
          <a:xfrm>
            <a:off x="-554530" y="-201223"/>
            <a:ext cx="14056930" cy="8988370"/>
            <a:chOff x="-554530" y="-201223"/>
            <a:chExt cx="14056930" cy="8988370"/>
          </a:xfrm>
        </p:grpSpPr>
        <p:grpSp>
          <p:nvGrpSpPr>
            <p:cNvPr id="572" name="Graphic 569">
              <a:extLst>
                <a:ext uri="{FF2B5EF4-FFF2-40B4-BE49-F238E27FC236}">
                  <a16:creationId xmlns:a16="http://schemas.microsoft.com/office/drawing/2014/main" id="{49C282AD-33A9-7EB9-2F39-7F23A0D405A8}"/>
                </a:ext>
              </a:extLst>
            </p:cNvPr>
            <p:cNvGrpSpPr/>
            <p:nvPr/>
          </p:nvGrpSpPr>
          <p:grpSpPr>
            <a:xfrm>
              <a:off x="-554530" y="-201223"/>
              <a:ext cx="14056930" cy="8988370"/>
              <a:chOff x="-558047" y="-204740"/>
              <a:chExt cx="14056930" cy="8988370"/>
            </a:xfrm>
          </p:grpSpPr>
          <p:sp>
            <p:nvSpPr>
              <p:cNvPr id="573" name="Freeform 572">
                <a:extLst>
                  <a:ext uri="{FF2B5EF4-FFF2-40B4-BE49-F238E27FC236}">
                    <a16:creationId xmlns:a16="http://schemas.microsoft.com/office/drawing/2014/main" id="{70BDA701-40E3-645E-7331-FA09514984B3}"/>
                  </a:ext>
                </a:extLst>
              </p:cNvPr>
              <p:cNvSpPr/>
              <p:nvPr/>
            </p:nvSpPr>
            <p:spPr>
              <a:xfrm>
                <a:off x="-351722" y="10322"/>
                <a:ext cx="12228084" cy="6878217"/>
              </a:xfrm>
              <a:custGeom>
                <a:avLst/>
                <a:gdLst>
                  <a:gd name="connsiteX0" fmla="*/ 0 w 12228084"/>
                  <a:gd name="connsiteY0" fmla="*/ 0 h 6878217"/>
                  <a:gd name="connsiteX1" fmla="*/ 12228084 w 12228084"/>
                  <a:gd name="connsiteY1" fmla="*/ 0 h 6878217"/>
                  <a:gd name="connsiteX2" fmla="*/ 12228084 w 12228084"/>
                  <a:gd name="connsiteY2" fmla="*/ 6878218 h 6878217"/>
                  <a:gd name="connsiteX3" fmla="*/ 0 w 12228084"/>
                  <a:gd name="connsiteY3" fmla="*/ 6878218 h 6878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28084" h="6878217">
                    <a:moveTo>
                      <a:pt x="0" y="0"/>
                    </a:moveTo>
                    <a:lnTo>
                      <a:pt x="12228084" y="0"/>
                    </a:lnTo>
                    <a:lnTo>
                      <a:pt x="12228084" y="6878218"/>
                    </a:lnTo>
                    <a:lnTo>
                      <a:pt x="0" y="6878218"/>
                    </a:lnTo>
                    <a:close/>
                  </a:path>
                </a:pathLst>
              </a:custGeom>
              <a:noFill/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574" name="Graphic 569">
                <a:extLst>
                  <a:ext uri="{FF2B5EF4-FFF2-40B4-BE49-F238E27FC236}">
                    <a16:creationId xmlns:a16="http://schemas.microsoft.com/office/drawing/2014/main" id="{33EE6BA5-87AE-3C48-1541-DD3BD9F21706}"/>
                  </a:ext>
                </a:extLst>
              </p:cNvPr>
              <p:cNvGrpSpPr/>
              <p:nvPr/>
            </p:nvGrpSpPr>
            <p:grpSpPr>
              <a:xfrm>
                <a:off x="-558047" y="-204740"/>
                <a:ext cx="14056930" cy="8988370"/>
                <a:chOff x="-558047" y="-204740"/>
                <a:chExt cx="14056930" cy="8988370"/>
              </a:xfrm>
            </p:grpSpPr>
            <p:sp>
              <p:nvSpPr>
                <p:cNvPr id="575" name="Freeform 574">
                  <a:extLst>
                    <a:ext uri="{FF2B5EF4-FFF2-40B4-BE49-F238E27FC236}">
                      <a16:creationId xmlns:a16="http://schemas.microsoft.com/office/drawing/2014/main" id="{89F5AC8A-B762-06E6-BED8-FF7843BCE912}"/>
                    </a:ext>
                  </a:extLst>
                </p:cNvPr>
                <p:cNvSpPr/>
                <p:nvPr/>
              </p:nvSpPr>
              <p:spPr>
                <a:xfrm>
                  <a:off x="-18309" y="-8129"/>
                  <a:ext cx="12233810" cy="6896670"/>
                </a:xfrm>
                <a:custGeom>
                  <a:avLst/>
                  <a:gdLst>
                    <a:gd name="connsiteX0" fmla="*/ 12233811 w 12233810"/>
                    <a:gd name="connsiteY0" fmla="*/ 6896671 h 6896670"/>
                    <a:gd name="connsiteX1" fmla="*/ 10817 w 12233810"/>
                    <a:gd name="connsiteY1" fmla="*/ 6896671 h 6896670"/>
                    <a:gd name="connsiteX2" fmla="*/ 0 w 12233810"/>
                    <a:gd name="connsiteY2" fmla="*/ 0 h 6896670"/>
                    <a:gd name="connsiteX3" fmla="*/ 12233811 w 12233810"/>
                    <a:gd name="connsiteY3" fmla="*/ 0 h 6896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33810" h="6896670">
                      <a:moveTo>
                        <a:pt x="12233811" y="6896671"/>
                      </a:moveTo>
                      <a:lnTo>
                        <a:pt x="10817" y="6896671"/>
                      </a:lnTo>
                      <a:lnTo>
                        <a:pt x="0" y="0"/>
                      </a:lnTo>
                      <a:lnTo>
                        <a:pt x="12233811" y="0"/>
                      </a:lnTo>
                      <a:close/>
                    </a:path>
                  </a:pathLst>
                </a:custGeom>
                <a:solidFill>
                  <a:srgbClr val="D1ECF5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6" name="Freeform 575">
                  <a:extLst>
                    <a:ext uri="{FF2B5EF4-FFF2-40B4-BE49-F238E27FC236}">
                      <a16:creationId xmlns:a16="http://schemas.microsoft.com/office/drawing/2014/main" id="{AD8C9039-6D9F-0552-AD5D-BA638400A288}"/>
                    </a:ext>
                  </a:extLst>
                </p:cNvPr>
                <p:cNvSpPr/>
                <p:nvPr/>
              </p:nvSpPr>
              <p:spPr>
                <a:xfrm>
                  <a:off x="6571472" y="4019740"/>
                  <a:ext cx="6196597" cy="4466631"/>
                </a:xfrm>
                <a:custGeom>
                  <a:avLst/>
                  <a:gdLst>
                    <a:gd name="connsiteX0" fmla="*/ 199 w 6196597"/>
                    <a:gd name="connsiteY0" fmla="*/ 1799208 h 4466631"/>
                    <a:gd name="connsiteX1" fmla="*/ 997254 w 6196597"/>
                    <a:gd name="connsiteY1" fmla="*/ 548912 h 4466631"/>
                    <a:gd name="connsiteX2" fmla="*/ 2561238 w 6196597"/>
                    <a:gd name="connsiteY2" fmla="*/ 1024852 h 4466631"/>
                    <a:gd name="connsiteX3" fmla="*/ 4357465 w 6196597"/>
                    <a:gd name="connsiteY3" fmla="*/ 15071 h 4466631"/>
                    <a:gd name="connsiteX4" fmla="*/ 6196322 w 6196597"/>
                    <a:gd name="connsiteY4" fmla="*/ 872780 h 4466631"/>
                    <a:gd name="connsiteX5" fmla="*/ 5472868 w 6196597"/>
                    <a:gd name="connsiteY5" fmla="*/ 2136438 h 4466631"/>
                    <a:gd name="connsiteX6" fmla="*/ 5773194 w 6196597"/>
                    <a:gd name="connsiteY6" fmla="*/ 3386734 h 4466631"/>
                    <a:gd name="connsiteX7" fmla="*/ 2331540 w 6196597"/>
                    <a:gd name="connsiteY7" fmla="*/ 3757687 h 4466631"/>
                    <a:gd name="connsiteX8" fmla="*/ 939352 w 6196597"/>
                    <a:gd name="connsiteY8" fmla="*/ 4463961 h 4466631"/>
                    <a:gd name="connsiteX9" fmla="*/ 199 w 6196597"/>
                    <a:gd name="connsiteY9" fmla="*/ 1799208 h 4466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96597" h="4466631">
                      <a:moveTo>
                        <a:pt x="199" y="1799208"/>
                      </a:moveTo>
                      <a:cubicBezTo>
                        <a:pt x="-8709" y="1294636"/>
                        <a:pt x="280800" y="587725"/>
                        <a:pt x="997254" y="548912"/>
                      </a:cubicBezTo>
                      <a:cubicBezTo>
                        <a:pt x="1713709" y="510099"/>
                        <a:pt x="2056029" y="1059847"/>
                        <a:pt x="2561238" y="1024852"/>
                      </a:cubicBezTo>
                      <a:cubicBezTo>
                        <a:pt x="3065810" y="989856"/>
                        <a:pt x="3139619" y="-142727"/>
                        <a:pt x="4357465" y="15071"/>
                      </a:cubicBezTo>
                      <a:cubicBezTo>
                        <a:pt x="5574673" y="173505"/>
                        <a:pt x="6178506" y="407021"/>
                        <a:pt x="6196322" y="872780"/>
                      </a:cubicBezTo>
                      <a:cubicBezTo>
                        <a:pt x="6213501" y="1338539"/>
                        <a:pt x="5421329" y="1601961"/>
                        <a:pt x="5472868" y="2136438"/>
                      </a:cubicBezTo>
                      <a:cubicBezTo>
                        <a:pt x="5524407" y="2670279"/>
                        <a:pt x="6198230" y="2930519"/>
                        <a:pt x="5773194" y="3386734"/>
                      </a:cubicBezTo>
                      <a:cubicBezTo>
                        <a:pt x="5348157" y="3842313"/>
                        <a:pt x="3144709" y="3430637"/>
                        <a:pt x="2331540" y="3757687"/>
                      </a:cubicBezTo>
                      <a:cubicBezTo>
                        <a:pt x="1518370" y="4084736"/>
                        <a:pt x="1536186" y="4504047"/>
                        <a:pt x="939352" y="4463961"/>
                      </a:cubicBezTo>
                      <a:cubicBezTo>
                        <a:pt x="341246" y="4423239"/>
                        <a:pt x="11652" y="2464760"/>
                        <a:pt x="199" y="1799208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7" name="Freeform 576">
                  <a:extLst>
                    <a:ext uri="{FF2B5EF4-FFF2-40B4-BE49-F238E27FC236}">
                      <a16:creationId xmlns:a16="http://schemas.microsoft.com/office/drawing/2014/main" id="{72E97E7C-0EF3-AE56-7281-2F864D69DA9D}"/>
                    </a:ext>
                  </a:extLst>
                </p:cNvPr>
                <p:cNvSpPr/>
                <p:nvPr/>
              </p:nvSpPr>
              <p:spPr>
                <a:xfrm>
                  <a:off x="-558047" y="4370622"/>
                  <a:ext cx="4607550" cy="4413008"/>
                </a:xfrm>
                <a:custGeom>
                  <a:avLst/>
                  <a:gdLst>
                    <a:gd name="connsiteX0" fmla="*/ 1392993 w 4607550"/>
                    <a:gd name="connsiteY0" fmla="*/ 4391134 h 4413008"/>
                    <a:gd name="connsiteX1" fmla="*/ 130608 w 4607550"/>
                    <a:gd name="connsiteY1" fmla="*/ 3575420 h 4413008"/>
                    <a:gd name="connsiteX2" fmla="*/ 927870 w 4607550"/>
                    <a:gd name="connsiteY2" fmla="*/ 2538279 h 4413008"/>
                    <a:gd name="connsiteX3" fmla="*/ 70161 w 4607550"/>
                    <a:gd name="connsiteY3" fmla="*/ 1192541 h 4413008"/>
                    <a:gd name="connsiteX4" fmla="*/ 1347181 w 4607550"/>
                    <a:gd name="connsiteY4" fmla="*/ 2055 h 4413008"/>
                    <a:gd name="connsiteX5" fmla="*/ 2668740 w 4607550"/>
                    <a:gd name="connsiteY5" fmla="*/ 629430 h 4413008"/>
                    <a:gd name="connsiteX6" fmla="*/ 4141735 w 4607550"/>
                    <a:gd name="connsiteY6" fmla="*/ 545441 h 4413008"/>
                    <a:gd name="connsiteX7" fmla="*/ 4003662 w 4607550"/>
                    <a:gd name="connsiteY7" fmla="*/ 2969679 h 4413008"/>
                    <a:gd name="connsiteX8" fmla="*/ 4581407 w 4607550"/>
                    <a:gd name="connsiteY8" fmla="*/ 4005547 h 4413008"/>
                    <a:gd name="connsiteX9" fmla="*/ 1392993 w 4607550"/>
                    <a:gd name="connsiteY9" fmla="*/ 4391134 h 4413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607550" h="4413008">
                      <a:moveTo>
                        <a:pt x="1392993" y="4391134"/>
                      </a:moveTo>
                      <a:cubicBezTo>
                        <a:pt x="816521" y="4347232"/>
                        <a:pt x="58071" y="4076811"/>
                        <a:pt x="130608" y="3575420"/>
                      </a:cubicBezTo>
                      <a:cubicBezTo>
                        <a:pt x="203144" y="3074666"/>
                        <a:pt x="885239" y="2891416"/>
                        <a:pt x="927870" y="2538279"/>
                      </a:cubicBezTo>
                      <a:cubicBezTo>
                        <a:pt x="970501" y="2184506"/>
                        <a:pt x="-308428" y="2020981"/>
                        <a:pt x="70161" y="1192541"/>
                      </a:cubicBezTo>
                      <a:cubicBezTo>
                        <a:pt x="448749" y="364100"/>
                        <a:pt x="813339" y="-32304"/>
                        <a:pt x="1347181" y="2055"/>
                      </a:cubicBezTo>
                      <a:cubicBezTo>
                        <a:pt x="1881022" y="36414"/>
                        <a:pt x="2052182" y="612250"/>
                        <a:pt x="2668740" y="629430"/>
                      </a:cubicBezTo>
                      <a:cubicBezTo>
                        <a:pt x="3285298" y="646610"/>
                        <a:pt x="3691883" y="205029"/>
                        <a:pt x="4141735" y="545441"/>
                      </a:cubicBezTo>
                      <a:cubicBezTo>
                        <a:pt x="4591587" y="885852"/>
                        <a:pt x="3763783" y="2372845"/>
                        <a:pt x="4003662" y="2969679"/>
                      </a:cubicBezTo>
                      <a:cubicBezTo>
                        <a:pt x="4244177" y="3566512"/>
                        <a:pt x="4724570" y="3595781"/>
                        <a:pt x="4581407" y="4005547"/>
                      </a:cubicBezTo>
                      <a:cubicBezTo>
                        <a:pt x="4438879" y="4414677"/>
                        <a:pt x="2152715" y="4449037"/>
                        <a:pt x="1392993" y="4391134"/>
                      </a:cubicBezTo>
                      <a:close/>
                    </a:path>
                  </a:pathLst>
                </a:custGeom>
                <a:solidFill>
                  <a:srgbClr val="EFF8FE">
                    <a:alpha val="62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78" name="Graphic 569">
                  <a:extLst>
                    <a:ext uri="{FF2B5EF4-FFF2-40B4-BE49-F238E27FC236}">
                      <a16:creationId xmlns:a16="http://schemas.microsoft.com/office/drawing/2014/main" id="{7F2A7449-EA80-13C5-FCCC-AB1601AB7F01}"/>
                    </a:ext>
                  </a:extLst>
                </p:cNvPr>
                <p:cNvGrpSpPr/>
                <p:nvPr/>
              </p:nvGrpSpPr>
              <p:grpSpPr>
                <a:xfrm>
                  <a:off x="346280" y="4860706"/>
                  <a:ext cx="10106080" cy="1586253"/>
                  <a:chOff x="346280" y="4860706"/>
                  <a:chExt cx="10106080" cy="1586253"/>
                </a:xfrm>
                <a:solidFill>
                  <a:srgbClr val="E1E5ED"/>
                </a:solidFill>
              </p:grpSpPr>
              <p:grpSp>
                <p:nvGrpSpPr>
                  <p:cNvPr id="579" name="Graphic 569">
                    <a:extLst>
                      <a:ext uri="{FF2B5EF4-FFF2-40B4-BE49-F238E27FC236}">
                        <a16:creationId xmlns:a16="http://schemas.microsoft.com/office/drawing/2014/main" id="{9784263D-F59F-D1CB-BA08-0C0FD8797BAF}"/>
                      </a:ext>
                    </a:extLst>
                  </p:cNvPr>
                  <p:cNvGrpSpPr/>
                  <p:nvPr/>
                </p:nvGrpSpPr>
                <p:grpSpPr>
                  <a:xfrm>
                    <a:off x="346280" y="4985418"/>
                    <a:ext cx="4548786" cy="1406185"/>
                    <a:chOff x="346280" y="4985418"/>
                    <a:chExt cx="4548786" cy="1406185"/>
                  </a:xfrm>
                  <a:solidFill>
                    <a:srgbClr val="E1E5ED"/>
                  </a:solidFill>
                </p:grpSpPr>
                <p:sp>
                  <p:nvSpPr>
                    <p:cNvPr id="580" name="Freeform 579">
                      <a:extLst>
                        <a:ext uri="{FF2B5EF4-FFF2-40B4-BE49-F238E27FC236}">
                          <a16:creationId xmlns:a16="http://schemas.microsoft.com/office/drawing/2014/main" id="{2822FFA5-C801-7B48-1B26-D514DF0956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6280" y="4985418"/>
                      <a:ext cx="1670242" cy="1406185"/>
                    </a:xfrm>
                    <a:custGeom>
                      <a:avLst/>
                      <a:gdLst>
                        <a:gd name="connsiteX0" fmla="*/ 0 w 1670242"/>
                        <a:gd name="connsiteY0" fmla="*/ 488029 h 1406185"/>
                        <a:gd name="connsiteX1" fmla="*/ 0 w 1670242"/>
                        <a:gd name="connsiteY1" fmla="*/ 1406185 h 1406185"/>
                        <a:gd name="connsiteX2" fmla="*/ 1464087 w 1670242"/>
                        <a:gd name="connsiteY2" fmla="*/ 1406185 h 1406185"/>
                        <a:gd name="connsiteX3" fmla="*/ 1464087 w 1670242"/>
                        <a:gd name="connsiteY3" fmla="*/ 1406185 h 1406185"/>
                        <a:gd name="connsiteX4" fmla="*/ 1653699 w 1670242"/>
                        <a:gd name="connsiteY4" fmla="*/ 1406185 h 1406185"/>
                        <a:gd name="connsiteX5" fmla="*/ 1653699 w 1670242"/>
                        <a:gd name="connsiteY5" fmla="*/ 272329 h 1406185"/>
                        <a:gd name="connsiteX6" fmla="*/ 1670243 w 1670242"/>
                        <a:gd name="connsiteY6" fmla="*/ 272329 h 1406185"/>
                        <a:gd name="connsiteX7" fmla="*/ 1670243 w 1670242"/>
                        <a:gd name="connsiteY7" fmla="*/ 250059 h 1406185"/>
                        <a:gd name="connsiteX8" fmla="*/ 1653699 w 1670242"/>
                        <a:gd name="connsiteY8" fmla="*/ 250059 h 1406185"/>
                        <a:gd name="connsiteX9" fmla="*/ 1653699 w 1670242"/>
                        <a:gd name="connsiteY9" fmla="*/ 131711 h 1406185"/>
                        <a:gd name="connsiteX10" fmla="*/ 1628248 w 1670242"/>
                        <a:gd name="connsiteY10" fmla="*/ 106259 h 1406185"/>
                        <a:gd name="connsiteX11" fmla="*/ 1602797 w 1670242"/>
                        <a:gd name="connsiteY11" fmla="*/ 131711 h 1406185"/>
                        <a:gd name="connsiteX12" fmla="*/ 1602797 w 1670242"/>
                        <a:gd name="connsiteY12" fmla="*/ 133619 h 1406185"/>
                        <a:gd name="connsiteX13" fmla="*/ 1256659 w 1670242"/>
                        <a:gd name="connsiteY13" fmla="*/ 0 h 1406185"/>
                        <a:gd name="connsiteX14" fmla="*/ 919429 w 1670242"/>
                        <a:gd name="connsiteY14" fmla="*/ 132983 h 1406185"/>
                        <a:gd name="connsiteX15" fmla="*/ 868526 w 1670242"/>
                        <a:gd name="connsiteY15" fmla="*/ 132983 h 1406185"/>
                        <a:gd name="connsiteX16" fmla="*/ 868526 w 1670242"/>
                        <a:gd name="connsiteY16" fmla="*/ 250059 h 1406185"/>
                        <a:gd name="connsiteX17" fmla="*/ 852619 w 1670242"/>
                        <a:gd name="connsiteY17" fmla="*/ 250059 h 1406185"/>
                        <a:gd name="connsiteX18" fmla="*/ 852619 w 1670242"/>
                        <a:gd name="connsiteY18" fmla="*/ 272329 h 1406185"/>
                        <a:gd name="connsiteX19" fmla="*/ 868526 w 1670242"/>
                        <a:gd name="connsiteY19" fmla="*/ 272329 h 1406185"/>
                        <a:gd name="connsiteX20" fmla="*/ 868526 w 1670242"/>
                        <a:gd name="connsiteY20" fmla="*/ 488665 h 1406185"/>
                        <a:gd name="connsiteX21" fmla="*/ 0 w 1670242"/>
                        <a:gd name="connsiteY21" fmla="*/ 488665 h 14061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670242" h="1406185">
                          <a:moveTo>
                            <a:pt x="0" y="488029"/>
                          </a:moveTo>
                          <a:lnTo>
                            <a:pt x="0" y="1406185"/>
                          </a:lnTo>
                          <a:lnTo>
                            <a:pt x="1464087" y="1406185"/>
                          </a:lnTo>
                          <a:lnTo>
                            <a:pt x="1464087" y="1406185"/>
                          </a:lnTo>
                          <a:lnTo>
                            <a:pt x="1653699" y="1406185"/>
                          </a:lnTo>
                          <a:lnTo>
                            <a:pt x="1653699" y="272329"/>
                          </a:lnTo>
                          <a:lnTo>
                            <a:pt x="1670243" y="272329"/>
                          </a:lnTo>
                          <a:lnTo>
                            <a:pt x="1670243" y="250059"/>
                          </a:lnTo>
                          <a:lnTo>
                            <a:pt x="1653699" y="250059"/>
                          </a:lnTo>
                          <a:lnTo>
                            <a:pt x="1653699" y="131711"/>
                          </a:lnTo>
                          <a:cubicBezTo>
                            <a:pt x="1653699" y="117712"/>
                            <a:pt x="1642246" y="106259"/>
                            <a:pt x="1628248" y="106259"/>
                          </a:cubicBezTo>
                          <a:cubicBezTo>
                            <a:pt x="1614250" y="106259"/>
                            <a:pt x="1602797" y="117712"/>
                            <a:pt x="1602797" y="131711"/>
                          </a:cubicBezTo>
                          <a:lnTo>
                            <a:pt x="1602797" y="133619"/>
                          </a:lnTo>
                          <a:lnTo>
                            <a:pt x="1256659" y="0"/>
                          </a:lnTo>
                          <a:lnTo>
                            <a:pt x="919429" y="132983"/>
                          </a:lnTo>
                          <a:cubicBezTo>
                            <a:pt x="919429" y="98624"/>
                            <a:pt x="868526" y="99260"/>
                            <a:pt x="868526" y="132983"/>
                          </a:cubicBezTo>
                          <a:lnTo>
                            <a:pt x="868526" y="250059"/>
                          </a:lnTo>
                          <a:lnTo>
                            <a:pt x="852619" y="250059"/>
                          </a:lnTo>
                          <a:lnTo>
                            <a:pt x="852619" y="272329"/>
                          </a:lnTo>
                          <a:lnTo>
                            <a:pt x="868526" y="272329"/>
                          </a:lnTo>
                          <a:lnTo>
                            <a:pt x="868526" y="488665"/>
                          </a:lnTo>
                          <a:lnTo>
                            <a:pt x="0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1" name="Freeform 580">
                      <a:extLst>
                        <a:ext uri="{FF2B5EF4-FFF2-40B4-BE49-F238E27FC236}">
                          <a16:creationId xmlns:a16="http://schemas.microsoft.com/office/drawing/2014/main" id="{54BE9679-11D0-3CED-1EA8-D5A475A37D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32562" y="5042047"/>
                      <a:ext cx="1762503" cy="1329831"/>
                    </a:xfrm>
                    <a:custGeom>
                      <a:avLst/>
                      <a:gdLst>
                        <a:gd name="connsiteX0" fmla="*/ 1757413 w 1762503"/>
                        <a:gd name="connsiteY0" fmla="*/ 512208 h 1329831"/>
                        <a:gd name="connsiteX1" fmla="*/ 1506082 w 1762503"/>
                        <a:gd name="connsiteY1" fmla="*/ 267239 h 1329831"/>
                        <a:gd name="connsiteX2" fmla="*/ 1254113 w 1762503"/>
                        <a:gd name="connsiteY2" fmla="*/ 512208 h 1329831"/>
                        <a:gd name="connsiteX3" fmla="*/ 867253 w 1762503"/>
                        <a:gd name="connsiteY3" fmla="*/ 512208 h 1329831"/>
                        <a:gd name="connsiteX4" fmla="*/ 816987 w 1762503"/>
                        <a:gd name="connsiteY4" fmla="*/ 512208 h 1329831"/>
                        <a:gd name="connsiteX5" fmla="*/ 816987 w 1762503"/>
                        <a:gd name="connsiteY5" fmla="*/ 560565 h 1329831"/>
                        <a:gd name="connsiteX6" fmla="*/ 838621 w 1762503"/>
                        <a:gd name="connsiteY6" fmla="*/ 560565 h 1329831"/>
                        <a:gd name="connsiteX7" fmla="*/ 838621 w 1762503"/>
                        <a:gd name="connsiteY7" fmla="*/ 584108 h 1329831"/>
                        <a:gd name="connsiteX8" fmla="*/ 745087 w 1762503"/>
                        <a:gd name="connsiteY8" fmla="*/ 584108 h 1329831"/>
                        <a:gd name="connsiteX9" fmla="*/ 745087 w 1762503"/>
                        <a:gd name="connsiteY9" fmla="*/ 49630 h 1329831"/>
                        <a:gd name="connsiteX10" fmla="*/ 697366 w 1762503"/>
                        <a:gd name="connsiteY10" fmla="*/ 49630 h 1329831"/>
                        <a:gd name="connsiteX11" fmla="*/ 697366 w 1762503"/>
                        <a:gd name="connsiteY11" fmla="*/ 90989 h 1329831"/>
                        <a:gd name="connsiteX12" fmla="*/ 522388 w 1762503"/>
                        <a:gd name="connsiteY12" fmla="*/ 90989 h 1329831"/>
                        <a:gd name="connsiteX13" fmla="*/ 522388 w 1762503"/>
                        <a:gd name="connsiteY13" fmla="*/ 40086 h 1329831"/>
                        <a:gd name="connsiteX14" fmla="*/ 522388 w 1762503"/>
                        <a:gd name="connsiteY14" fmla="*/ 40086 h 1329831"/>
                        <a:gd name="connsiteX15" fmla="*/ 522388 w 1762503"/>
                        <a:gd name="connsiteY15" fmla="*/ 24815 h 1329831"/>
                        <a:gd name="connsiteX16" fmla="*/ 533205 w 1762503"/>
                        <a:gd name="connsiteY16" fmla="*/ 24815 h 1329831"/>
                        <a:gd name="connsiteX17" fmla="*/ 533205 w 1762503"/>
                        <a:gd name="connsiteY17" fmla="*/ 0 h 1329831"/>
                        <a:gd name="connsiteX18" fmla="*/ 447943 w 1762503"/>
                        <a:gd name="connsiteY18" fmla="*/ 0 h 1329831"/>
                        <a:gd name="connsiteX19" fmla="*/ 447943 w 1762503"/>
                        <a:gd name="connsiteY19" fmla="*/ 24815 h 1329831"/>
                        <a:gd name="connsiteX20" fmla="*/ 458124 w 1762503"/>
                        <a:gd name="connsiteY20" fmla="*/ 24815 h 1329831"/>
                        <a:gd name="connsiteX21" fmla="*/ 458124 w 1762503"/>
                        <a:gd name="connsiteY21" fmla="*/ 90989 h 1329831"/>
                        <a:gd name="connsiteX22" fmla="*/ 48358 w 1762503"/>
                        <a:gd name="connsiteY22" fmla="*/ 90989 h 1329831"/>
                        <a:gd name="connsiteX23" fmla="*/ 48358 w 1762503"/>
                        <a:gd name="connsiteY23" fmla="*/ 49630 h 1329831"/>
                        <a:gd name="connsiteX24" fmla="*/ 0 w 1762503"/>
                        <a:gd name="connsiteY24" fmla="*/ 49630 h 1329831"/>
                        <a:gd name="connsiteX25" fmla="*/ 0 w 1762503"/>
                        <a:gd name="connsiteY25" fmla="*/ 921338 h 1329831"/>
                        <a:gd name="connsiteX26" fmla="*/ 0 w 1762503"/>
                        <a:gd name="connsiteY26" fmla="*/ 921338 h 1329831"/>
                        <a:gd name="connsiteX27" fmla="*/ 0 w 1762503"/>
                        <a:gd name="connsiteY27" fmla="*/ 949334 h 1329831"/>
                        <a:gd name="connsiteX28" fmla="*/ 0 w 1762503"/>
                        <a:gd name="connsiteY28" fmla="*/ 949334 h 1329831"/>
                        <a:gd name="connsiteX29" fmla="*/ 0 w 1762503"/>
                        <a:gd name="connsiteY29" fmla="*/ 1329831 h 1329831"/>
                        <a:gd name="connsiteX30" fmla="*/ 48358 w 1762503"/>
                        <a:gd name="connsiteY30" fmla="*/ 1329831 h 1329831"/>
                        <a:gd name="connsiteX31" fmla="*/ 48358 w 1762503"/>
                        <a:gd name="connsiteY31" fmla="*/ 1328559 h 1329831"/>
                        <a:gd name="connsiteX32" fmla="*/ 736179 w 1762503"/>
                        <a:gd name="connsiteY32" fmla="*/ 1328559 h 1329831"/>
                        <a:gd name="connsiteX33" fmla="*/ 736179 w 1762503"/>
                        <a:gd name="connsiteY33" fmla="*/ 1327922 h 1329831"/>
                        <a:gd name="connsiteX34" fmla="*/ 778810 w 1762503"/>
                        <a:gd name="connsiteY34" fmla="*/ 1327922 h 1329831"/>
                        <a:gd name="connsiteX35" fmla="*/ 778810 w 1762503"/>
                        <a:gd name="connsiteY35" fmla="*/ 1321560 h 1329831"/>
                        <a:gd name="connsiteX36" fmla="*/ 1576073 w 1762503"/>
                        <a:gd name="connsiteY36" fmla="*/ 1321560 h 1329831"/>
                        <a:gd name="connsiteX37" fmla="*/ 1576073 w 1762503"/>
                        <a:gd name="connsiteY37" fmla="*/ 1320924 h 1329831"/>
                        <a:gd name="connsiteX38" fmla="*/ 1630793 w 1762503"/>
                        <a:gd name="connsiteY38" fmla="*/ 1320924 h 1329831"/>
                        <a:gd name="connsiteX39" fmla="*/ 1630793 w 1762503"/>
                        <a:gd name="connsiteY39" fmla="*/ 1319651 h 1329831"/>
                        <a:gd name="connsiteX40" fmla="*/ 1762504 w 1762503"/>
                        <a:gd name="connsiteY40" fmla="*/ 1319651 h 13298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</a:cxnLst>
                      <a:rect l="l" t="t" r="r" b="b"/>
                      <a:pathLst>
                        <a:path w="1762503" h="1329831">
                          <a:moveTo>
                            <a:pt x="1757413" y="512208"/>
                          </a:moveTo>
                          <a:lnTo>
                            <a:pt x="1506082" y="267239"/>
                          </a:lnTo>
                          <a:lnTo>
                            <a:pt x="1254113" y="512208"/>
                          </a:lnTo>
                          <a:lnTo>
                            <a:pt x="867253" y="512208"/>
                          </a:lnTo>
                          <a:lnTo>
                            <a:pt x="816987" y="512208"/>
                          </a:lnTo>
                          <a:lnTo>
                            <a:pt x="816987" y="560565"/>
                          </a:lnTo>
                          <a:lnTo>
                            <a:pt x="838621" y="560565"/>
                          </a:lnTo>
                          <a:lnTo>
                            <a:pt x="838621" y="584108"/>
                          </a:lnTo>
                          <a:lnTo>
                            <a:pt x="745087" y="584108"/>
                          </a:lnTo>
                          <a:lnTo>
                            <a:pt x="745087" y="49630"/>
                          </a:lnTo>
                          <a:lnTo>
                            <a:pt x="697366" y="49630"/>
                          </a:lnTo>
                          <a:lnTo>
                            <a:pt x="697366" y="90989"/>
                          </a:lnTo>
                          <a:lnTo>
                            <a:pt x="522388" y="90989"/>
                          </a:lnTo>
                          <a:lnTo>
                            <a:pt x="522388" y="40086"/>
                          </a:lnTo>
                          <a:lnTo>
                            <a:pt x="522388" y="40086"/>
                          </a:lnTo>
                          <a:lnTo>
                            <a:pt x="522388" y="24815"/>
                          </a:lnTo>
                          <a:lnTo>
                            <a:pt x="533205" y="24815"/>
                          </a:lnTo>
                          <a:lnTo>
                            <a:pt x="533205" y="0"/>
                          </a:lnTo>
                          <a:lnTo>
                            <a:pt x="447943" y="0"/>
                          </a:lnTo>
                          <a:lnTo>
                            <a:pt x="447943" y="24815"/>
                          </a:lnTo>
                          <a:lnTo>
                            <a:pt x="458124" y="24815"/>
                          </a:lnTo>
                          <a:lnTo>
                            <a:pt x="458124" y="90989"/>
                          </a:lnTo>
                          <a:lnTo>
                            <a:pt x="48358" y="90989"/>
                          </a:lnTo>
                          <a:lnTo>
                            <a:pt x="48358" y="49630"/>
                          </a:lnTo>
                          <a:lnTo>
                            <a:pt x="0" y="49630"/>
                          </a:lnTo>
                          <a:lnTo>
                            <a:pt x="0" y="921338"/>
                          </a:lnTo>
                          <a:lnTo>
                            <a:pt x="0" y="921338"/>
                          </a:lnTo>
                          <a:lnTo>
                            <a:pt x="0" y="949334"/>
                          </a:lnTo>
                          <a:lnTo>
                            <a:pt x="0" y="949334"/>
                          </a:lnTo>
                          <a:lnTo>
                            <a:pt x="0" y="1329831"/>
                          </a:lnTo>
                          <a:lnTo>
                            <a:pt x="48358" y="1329831"/>
                          </a:lnTo>
                          <a:lnTo>
                            <a:pt x="48358" y="1328559"/>
                          </a:lnTo>
                          <a:lnTo>
                            <a:pt x="736179" y="1328559"/>
                          </a:lnTo>
                          <a:lnTo>
                            <a:pt x="736179" y="1327922"/>
                          </a:lnTo>
                          <a:lnTo>
                            <a:pt x="778810" y="1327922"/>
                          </a:lnTo>
                          <a:lnTo>
                            <a:pt x="778810" y="1321560"/>
                          </a:lnTo>
                          <a:lnTo>
                            <a:pt x="1576073" y="1321560"/>
                          </a:lnTo>
                          <a:lnTo>
                            <a:pt x="1576073" y="1320924"/>
                          </a:lnTo>
                          <a:lnTo>
                            <a:pt x="1630793" y="1320924"/>
                          </a:lnTo>
                          <a:lnTo>
                            <a:pt x="1630793" y="1319651"/>
                          </a:lnTo>
                          <a:lnTo>
                            <a:pt x="1762504" y="1319651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2" name="Graphic 569">
                    <a:extLst>
                      <a:ext uri="{FF2B5EF4-FFF2-40B4-BE49-F238E27FC236}">
                        <a16:creationId xmlns:a16="http://schemas.microsoft.com/office/drawing/2014/main" id="{7ED1E0AD-7ED4-596C-1FB7-FAAC8DA1C1CF}"/>
                      </a:ext>
                    </a:extLst>
                  </p:cNvPr>
                  <p:cNvGrpSpPr/>
                  <p:nvPr/>
                </p:nvGrpSpPr>
                <p:grpSpPr>
                  <a:xfrm>
                    <a:off x="5792225" y="4860706"/>
                    <a:ext cx="4660135" cy="1586253"/>
                    <a:chOff x="5792225" y="4860706"/>
                    <a:chExt cx="4660135" cy="1586253"/>
                  </a:xfrm>
                  <a:solidFill>
                    <a:srgbClr val="E1E5ED"/>
                  </a:solidFill>
                </p:grpSpPr>
                <p:sp>
                  <p:nvSpPr>
                    <p:cNvPr id="583" name="Freeform 582">
                      <a:extLst>
                        <a:ext uri="{FF2B5EF4-FFF2-40B4-BE49-F238E27FC236}">
                          <a16:creationId xmlns:a16="http://schemas.microsoft.com/office/drawing/2014/main" id="{649BC06C-37B7-4FBA-A2BF-CDDBCC8381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2225" y="4860706"/>
                      <a:ext cx="1815315" cy="1586253"/>
                    </a:xfrm>
                    <a:custGeom>
                      <a:avLst/>
                      <a:gdLst>
                        <a:gd name="connsiteX0" fmla="*/ 1815315 w 1815315"/>
                        <a:gd name="connsiteY0" fmla="*/ 1541077 h 1586253"/>
                        <a:gd name="connsiteX1" fmla="*/ 1815315 w 1815315"/>
                        <a:gd name="connsiteY1" fmla="*/ 1585617 h 1586253"/>
                        <a:gd name="connsiteX2" fmla="*/ 3181 w 1815315"/>
                        <a:gd name="connsiteY2" fmla="*/ 1586254 h 1586253"/>
                        <a:gd name="connsiteX3" fmla="*/ 0 w 1815315"/>
                        <a:gd name="connsiteY3" fmla="*/ 398313 h 1586253"/>
                        <a:gd name="connsiteX4" fmla="*/ 52175 w 1815315"/>
                        <a:gd name="connsiteY4" fmla="*/ 398313 h 1586253"/>
                        <a:gd name="connsiteX5" fmla="*/ 52175 w 1815315"/>
                        <a:gd name="connsiteY5" fmla="*/ 443489 h 1586253"/>
                        <a:gd name="connsiteX6" fmla="*/ 432672 w 1815315"/>
                        <a:gd name="connsiteY6" fmla="*/ 443489 h 1586253"/>
                        <a:gd name="connsiteX7" fmla="*/ 432672 w 1815315"/>
                        <a:gd name="connsiteY7" fmla="*/ 393859 h 1586253"/>
                        <a:gd name="connsiteX8" fmla="*/ 420583 w 1815315"/>
                        <a:gd name="connsiteY8" fmla="*/ 393859 h 1586253"/>
                        <a:gd name="connsiteX9" fmla="*/ 420583 w 1815315"/>
                        <a:gd name="connsiteY9" fmla="*/ 351228 h 1586253"/>
                        <a:gd name="connsiteX10" fmla="*/ 525570 w 1815315"/>
                        <a:gd name="connsiteY10" fmla="*/ 351228 h 1586253"/>
                        <a:gd name="connsiteX11" fmla="*/ 525570 w 1815315"/>
                        <a:gd name="connsiteY11" fmla="*/ 393859 h 1586253"/>
                        <a:gd name="connsiteX12" fmla="*/ 514116 w 1815315"/>
                        <a:gd name="connsiteY12" fmla="*/ 393859 h 1586253"/>
                        <a:gd name="connsiteX13" fmla="*/ 514116 w 1815315"/>
                        <a:gd name="connsiteY13" fmla="*/ 442853 h 1586253"/>
                        <a:gd name="connsiteX14" fmla="*/ 670642 w 1815315"/>
                        <a:gd name="connsiteY14" fmla="*/ 442853 h 1586253"/>
                        <a:gd name="connsiteX15" fmla="*/ 670642 w 1815315"/>
                        <a:gd name="connsiteY15" fmla="*/ 397677 h 1586253"/>
                        <a:gd name="connsiteX16" fmla="*/ 722817 w 1815315"/>
                        <a:gd name="connsiteY16" fmla="*/ 397677 h 1586253"/>
                        <a:gd name="connsiteX17" fmla="*/ 722817 w 1815315"/>
                        <a:gd name="connsiteY17" fmla="*/ 715182 h 1586253"/>
                        <a:gd name="connsiteX18" fmla="*/ 869798 w 1815315"/>
                        <a:gd name="connsiteY18" fmla="*/ 715182 h 1586253"/>
                        <a:gd name="connsiteX19" fmla="*/ 869798 w 1815315"/>
                        <a:gd name="connsiteY19" fmla="*/ 678278 h 1586253"/>
                        <a:gd name="connsiteX20" fmla="*/ 1068319 w 1815315"/>
                        <a:gd name="connsiteY20" fmla="*/ 444762 h 1586253"/>
                        <a:gd name="connsiteX21" fmla="*/ 1097588 w 1815315"/>
                        <a:gd name="connsiteY21" fmla="*/ 444762 h 1586253"/>
                        <a:gd name="connsiteX22" fmla="*/ 1132584 w 1815315"/>
                        <a:gd name="connsiteY22" fmla="*/ 485484 h 1586253"/>
                        <a:gd name="connsiteX23" fmla="*/ 1155490 w 1815315"/>
                        <a:gd name="connsiteY23" fmla="*/ 485484 h 1586253"/>
                        <a:gd name="connsiteX24" fmla="*/ 1155490 w 1815315"/>
                        <a:gd name="connsiteY24" fmla="*/ 388133 h 1586253"/>
                        <a:gd name="connsiteX25" fmla="*/ 1136401 w 1815315"/>
                        <a:gd name="connsiteY25" fmla="*/ 388133 h 1586253"/>
                        <a:gd name="connsiteX26" fmla="*/ 1136401 w 1815315"/>
                        <a:gd name="connsiteY26" fmla="*/ 369044 h 1586253"/>
                        <a:gd name="connsiteX27" fmla="*/ 1155490 w 1815315"/>
                        <a:gd name="connsiteY27" fmla="*/ 369044 h 1586253"/>
                        <a:gd name="connsiteX28" fmla="*/ 1155490 w 1815315"/>
                        <a:gd name="connsiteY28" fmla="*/ 277420 h 1586253"/>
                        <a:gd name="connsiteX29" fmla="*/ 1136401 w 1815315"/>
                        <a:gd name="connsiteY29" fmla="*/ 277420 h 1586253"/>
                        <a:gd name="connsiteX30" fmla="*/ 1136401 w 1815315"/>
                        <a:gd name="connsiteY30" fmla="*/ 258331 h 1586253"/>
                        <a:gd name="connsiteX31" fmla="*/ 1163762 w 1815315"/>
                        <a:gd name="connsiteY31" fmla="*/ 258331 h 1586253"/>
                        <a:gd name="connsiteX32" fmla="*/ 1278292 w 1815315"/>
                        <a:gd name="connsiteY32" fmla="*/ 0 h 1586253"/>
                        <a:gd name="connsiteX33" fmla="*/ 1278292 w 1815315"/>
                        <a:gd name="connsiteY33" fmla="*/ 0 h 1586253"/>
                        <a:gd name="connsiteX34" fmla="*/ 1392823 w 1815315"/>
                        <a:gd name="connsiteY34" fmla="*/ 258967 h 1586253"/>
                        <a:gd name="connsiteX35" fmla="*/ 1413820 w 1815315"/>
                        <a:gd name="connsiteY35" fmla="*/ 258967 h 1586253"/>
                        <a:gd name="connsiteX36" fmla="*/ 1413820 w 1815315"/>
                        <a:gd name="connsiteY36" fmla="*/ 278056 h 1586253"/>
                        <a:gd name="connsiteX37" fmla="*/ 1399186 w 1815315"/>
                        <a:gd name="connsiteY37" fmla="*/ 278056 h 1586253"/>
                        <a:gd name="connsiteX38" fmla="*/ 1399186 w 1815315"/>
                        <a:gd name="connsiteY38" fmla="*/ 369681 h 1586253"/>
                        <a:gd name="connsiteX39" fmla="*/ 1413820 w 1815315"/>
                        <a:gd name="connsiteY39" fmla="*/ 369681 h 1586253"/>
                        <a:gd name="connsiteX40" fmla="*/ 1413820 w 1815315"/>
                        <a:gd name="connsiteY40" fmla="*/ 388769 h 1586253"/>
                        <a:gd name="connsiteX41" fmla="*/ 1399186 w 1815315"/>
                        <a:gd name="connsiteY41" fmla="*/ 388769 h 1586253"/>
                        <a:gd name="connsiteX42" fmla="*/ 1399186 w 1815315"/>
                        <a:gd name="connsiteY42" fmla="*/ 486120 h 1586253"/>
                        <a:gd name="connsiteX43" fmla="*/ 1534078 w 1815315"/>
                        <a:gd name="connsiteY43" fmla="*/ 486120 h 1586253"/>
                        <a:gd name="connsiteX44" fmla="*/ 1569073 w 1815315"/>
                        <a:gd name="connsiteY44" fmla="*/ 445398 h 1586253"/>
                        <a:gd name="connsiteX45" fmla="*/ 1598342 w 1815315"/>
                        <a:gd name="connsiteY45" fmla="*/ 445398 h 1586253"/>
                        <a:gd name="connsiteX46" fmla="*/ 1796227 w 1815315"/>
                        <a:gd name="connsiteY46" fmla="*/ 677641 h 1586253"/>
                        <a:gd name="connsiteX47" fmla="*/ 1766957 w 1815315"/>
                        <a:gd name="connsiteY47" fmla="*/ 677641 h 1586253"/>
                        <a:gd name="connsiteX48" fmla="*/ 1766957 w 1815315"/>
                        <a:gd name="connsiteY48" fmla="*/ 677641 h 1586253"/>
                        <a:gd name="connsiteX49" fmla="*/ 1796227 w 1815315"/>
                        <a:gd name="connsiteY49" fmla="*/ 677641 h 1586253"/>
                        <a:gd name="connsiteX50" fmla="*/ 1796227 w 1815315"/>
                        <a:gd name="connsiteY50" fmla="*/ 1541077 h 1586253"/>
                        <a:gd name="connsiteX51" fmla="*/ 1815315 w 1815315"/>
                        <a:gd name="connsiteY51" fmla="*/ 1541077 h 15862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</a:cxnLst>
                      <a:rect l="l" t="t" r="r" b="b"/>
                      <a:pathLst>
                        <a:path w="1815315" h="1586253">
                          <a:moveTo>
                            <a:pt x="1815315" y="1541077"/>
                          </a:moveTo>
                          <a:lnTo>
                            <a:pt x="1815315" y="1585617"/>
                          </a:lnTo>
                          <a:lnTo>
                            <a:pt x="3181" y="1586254"/>
                          </a:lnTo>
                          <a:lnTo>
                            <a:pt x="0" y="398313"/>
                          </a:lnTo>
                          <a:lnTo>
                            <a:pt x="52175" y="398313"/>
                          </a:lnTo>
                          <a:lnTo>
                            <a:pt x="52175" y="443489"/>
                          </a:lnTo>
                          <a:lnTo>
                            <a:pt x="432672" y="443489"/>
                          </a:lnTo>
                          <a:lnTo>
                            <a:pt x="432672" y="393859"/>
                          </a:lnTo>
                          <a:lnTo>
                            <a:pt x="420583" y="393859"/>
                          </a:lnTo>
                          <a:lnTo>
                            <a:pt x="420583" y="351228"/>
                          </a:lnTo>
                          <a:lnTo>
                            <a:pt x="525570" y="351228"/>
                          </a:lnTo>
                          <a:lnTo>
                            <a:pt x="525570" y="393859"/>
                          </a:lnTo>
                          <a:lnTo>
                            <a:pt x="514116" y="393859"/>
                          </a:lnTo>
                          <a:lnTo>
                            <a:pt x="514116" y="442853"/>
                          </a:lnTo>
                          <a:lnTo>
                            <a:pt x="670642" y="442853"/>
                          </a:lnTo>
                          <a:lnTo>
                            <a:pt x="670642" y="397677"/>
                          </a:lnTo>
                          <a:lnTo>
                            <a:pt x="722817" y="397677"/>
                          </a:lnTo>
                          <a:lnTo>
                            <a:pt x="722817" y="715182"/>
                          </a:lnTo>
                          <a:lnTo>
                            <a:pt x="869798" y="715182"/>
                          </a:lnTo>
                          <a:lnTo>
                            <a:pt x="869798" y="678278"/>
                          </a:lnTo>
                          <a:lnTo>
                            <a:pt x="1068319" y="444762"/>
                          </a:lnTo>
                          <a:lnTo>
                            <a:pt x="1097588" y="444762"/>
                          </a:lnTo>
                          <a:lnTo>
                            <a:pt x="1132584" y="485484"/>
                          </a:lnTo>
                          <a:lnTo>
                            <a:pt x="1155490" y="485484"/>
                          </a:lnTo>
                          <a:cubicBezTo>
                            <a:pt x="1155490" y="398949"/>
                            <a:pt x="1155490" y="426946"/>
                            <a:pt x="1155490" y="388133"/>
                          </a:cubicBezTo>
                          <a:lnTo>
                            <a:pt x="1136401" y="388133"/>
                          </a:lnTo>
                          <a:lnTo>
                            <a:pt x="1136401" y="369044"/>
                          </a:lnTo>
                          <a:lnTo>
                            <a:pt x="1155490" y="369044"/>
                          </a:lnTo>
                          <a:cubicBezTo>
                            <a:pt x="1155490" y="307325"/>
                            <a:pt x="1155490" y="337866"/>
                            <a:pt x="1155490" y="277420"/>
                          </a:cubicBezTo>
                          <a:lnTo>
                            <a:pt x="1136401" y="277420"/>
                          </a:lnTo>
                          <a:lnTo>
                            <a:pt x="1136401" y="258331"/>
                          </a:lnTo>
                          <a:lnTo>
                            <a:pt x="1163762" y="258331"/>
                          </a:lnTo>
                          <a:lnTo>
                            <a:pt x="1278292" y="0"/>
                          </a:lnTo>
                          <a:lnTo>
                            <a:pt x="1278292" y="0"/>
                          </a:lnTo>
                          <a:lnTo>
                            <a:pt x="1392823" y="258967"/>
                          </a:lnTo>
                          <a:lnTo>
                            <a:pt x="1413820" y="258967"/>
                          </a:lnTo>
                          <a:lnTo>
                            <a:pt x="1413820" y="278056"/>
                          </a:lnTo>
                          <a:lnTo>
                            <a:pt x="1399186" y="278056"/>
                          </a:lnTo>
                          <a:lnTo>
                            <a:pt x="1399186" y="369681"/>
                          </a:lnTo>
                          <a:lnTo>
                            <a:pt x="1413820" y="369681"/>
                          </a:lnTo>
                          <a:lnTo>
                            <a:pt x="1413820" y="388769"/>
                          </a:lnTo>
                          <a:lnTo>
                            <a:pt x="1399186" y="388769"/>
                          </a:lnTo>
                          <a:lnTo>
                            <a:pt x="1399186" y="486120"/>
                          </a:lnTo>
                          <a:lnTo>
                            <a:pt x="1534078" y="486120"/>
                          </a:lnTo>
                          <a:lnTo>
                            <a:pt x="1569073" y="445398"/>
                          </a:lnTo>
                          <a:lnTo>
                            <a:pt x="1598342" y="445398"/>
                          </a:lnTo>
                          <a:lnTo>
                            <a:pt x="1796227" y="677641"/>
                          </a:lnTo>
                          <a:lnTo>
                            <a:pt x="1766957" y="677641"/>
                          </a:lnTo>
                          <a:lnTo>
                            <a:pt x="1766957" y="677641"/>
                          </a:lnTo>
                          <a:lnTo>
                            <a:pt x="1796227" y="677641"/>
                          </a:lnTo>
                          <a:lnTo>
                            <a:pt x="1796227" y="1541077"/>
                          </a:lnTo>
                          <a:lnTo>
                            <a:pt x="1815315" y="1541077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4" name="Freeform 583">
                      <a:extLst>
                        <a:ext uri="{FF2B5EF4-FFF2-40B4-BE49-F238E27FC236}">
                          <a16:creationId xmlns:a16="http://schemas.microsoft.com/office/drawing/2014/main" id="{42F927EA-233F-EED0-3EA8-336076076E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24438" y="4923062"/>
                      <a:ext cx="1327922" cy="1406821"/>
                    </a:xfrm>
                    <a:custGeom>
                      <a:avLst/>
                      <a:gdLst>
                        <a:gd name="connsiteX0" fmla="*/ 1327923 w 1327922"/>
                        <a:gd name="connsiteY0" fmla="*/ 488665 h 1406821"/>
                        <a:gd name="connsiteX1" fmla="*/ 1327923 w 1327922"/>
                        <a:gd name="connsiteY1" fmla="*/ 1406821 h 1406821"/>
                        <a:gd name="connsiteX2" fmla="*/ 206156 w 1327922"/>
                        <a:gd name="connsiteY2" fmla="*/ 1406821 h 1406821"/>
                        <a:gd name="connsiteX3" fmla="*/ 206156 w 1327922"/>
                        <a:gd name="connsiteY3" fmla="*/ 1406821 h 1406821"/>
                        <a:gd name="connsiteX4" fmla="*/ 16544 w 1327922"/>
                        <a:gd name="connsiteY4" fmla="*/ 1406821 h 1406821"/>
                        <a:gd name="connsiteX5" fmla="*/ 16544 w 1327922"/>
                        <a:gd name="connsiteY5" fmla="*/ 272329 h 1406821"/>
                        <a:gd name="connsiteX6" fmla="*/ 0 w 1327922"/>
                        <a:gd name="connsiteY6" fmla="*/ 272329 h 1406821"/>
                        <a:gd name="connsiteX7" fmla="*/ 0 w 1327922"/>
                        <a:gd name="connsiteY7" fmla="*/ 250059 h 1406821"/>
                        <a:gd name="connsiteX8" fmla="*/ 16544 w 1327922"/>
                        <a:gd name="connsiteY8" fmla="*/ 250059 h 1406821"/>
                        <a:gd name="connsiteX9" fmla="*/ 16544 w 1327922"/>
                        <a:gd name="connsiteY9" fmla="*/ 131710 h 1406821"/>
                        <a:gd name="connsiteX10" fmla="*/ 41995 w 1327922"/>
                        <a:gd name="connsiteY10" fmla="*/ 106259 h 1406821"/>
                        <a:gd name="connsiteX11" fmla="*/ 67447 w 1327922"/>
                        <a:gd name="connsiteY11" fmla="*/ 131710 h 1406821"/>
                        <a:gd name="connsiteX12" fmla="*/ 67447 w 1327922"/>
                        <a:gd name="connsiteY12" fmla="*/ 133619 h 1406821"/>
                        <a:gd name="connsiteX13" fmla="*/ 413584 w 1327922"/>
                        <a:gd name="connsiteY13" fmla="*/ 0 h 1406821"/>
                        <a:gd name="connsiteX14" fmla="*/ 750814 w 1327922"/>
                        <a:gd name="connsiteY14" fmla="*/ 132983 h 1406821"/>
                        <a:gd name="connsiteX15" fmla="*/ 801716 w 1327922"/>
                        <a:gd name="connsiteY15" fmla="*/ 132983 h 1406821"/>
                        <a:gd name="connsiteX16" fmla="*/ 801716 w 1327922"/>
                        <a:gd name="connsiteY16" fmla="*/ 250059 h 1406821"/>
                        <a:gd name="connsiteX17" fmla="*/ 817624 w 1327922"/>
                        <a:gd name="connsiteY17" fmla="*/ 250059 h 1406821"/>
                        <a:gd name="connsiteX18" fmla="*/ 817624 w 1327922"/>
                        <a:gd name="connsiteY18" fmla="*/ 272329 h 1406821"/>
                        <a:gd name="connsiteX19" fmla="*/ 801716 w 1327922"/>
                        <a:gd name="connsiteY19" fmla="*/ 272329 h 1406821"/>
                        <a:gd name="connsiteX20" fmla="*/ 801716 w 1327922"/>
                        <a:gd name="connsiteY20" fmla="*/ 488665 h 1406821"/>
                        <a:gd name="connsiteX21" fmla="*/ 1327923 w 1327922"/>
                        <a:gd name="connsiteY21" fmla="*/ 488665 h 14068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327922" h="1406821">
                          <a:moveTo>
                            <a:pt x="1327923" y="488665"/>
                          </a:moveTo>
                          <a:lnTo>
                            <a:pt x="1327923" y="1406821"/>
                          </a:lnTo>
                          <a:lnTo>
                            <a:pt x="206156" y="1406821"/>
                          </a:lnTo>
                          <a:lnTo>
                            <a:pt x="206156" y="1406821"/>
                          </a:lnTo>
                          <a:lnTo>
                            <a:pt x="16544" y="1406821"/>
                          </a:lnTo>
                          <a:lnTo>
                            <a:pt x="16544" y="272329"/>
                          </a:lnTo>
                          <a:lnTo>
                            <a:pt x="0" y="272329"/>
                          </a:lnTo>
                          <a:lnTo>
                            <a:pt x="0" y="250059"/>
                          </a:lnTo>
                          <a:lnTo>
                            <a:pt x="16544" y="250059"/>
                          </a:lnTo>
                          <a:lnTo>
                            <a:pt x="16544" y="131710"/>
                          </a:lnTo>
                          <a:cubicBezTo>
                            <a:pt x="16544" y="117712"/>
                            <a:pt x="27997" y="106259"/>
                            <a:pt x="41995" y="106259"/>
                          </a:cubicBezTo>
                          <a:cubicBezTo>
                            <a:pt x="55993" y="106259"/>
                            <a:pt x="67447" y="117712"/>
                            <a:pt x="67447" y="131710"/>
                          </a:cubicBezTo>
                          <a:lnTo>
                            <a:pt x="67447" y="133619"/>
                          </a:lnTo>
                          <a:lnTo>
                            <a:pt x="413584" y="0"/>
                          </a:lnTo>
                          <a:lnTo>
                            <a:pt x="750814" y="132983"/>
                          </a:lnTo>
                          <a:cubicBezTo>
                            <a:pt x="750814" y="98624"/>
                            <a:pt x="801716" y="99260"/>
                            <a:pt x="801716" y="132983"/>
                          </a:cubicBezTo>
                          <a:lnTo>
                            <a:pt x="801716" y="250059"/>
                          </a:lnTo>
                          <a:lnTo>
                            <a:pt x="817624" y="250059"/>
                          </a:lnTo>
                          <a:lnTo>
                            <a:pt x="817624" y="272329"/>
                          </a:lnTo>
                          <a:lnTo>
                            <a:pt x="801716" y="272329"/>
                          </a:lnTo>
                          <a:lnTo>
                            <a:pt x="801716" y="488665"/>
                          </a:lnTo>
                          <a:lnTo>
                            <a:pt x="1327923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85" name="Freeform 584">
                  <a:extLst>
                    <a:ext uri="{FF2B5EF4-FFF2-40B4-BE49-F238E27FC236}">
                      <a16:creationId xmlns:a16="http://schemas.microsoft.com/office/drawing/2014/main" id="{7EDA5792-DB63-2833-780A-6141B069E052}"/>
                    </a:ext>
                  </a:extLst>
                </p:cNvPr>
                <p:cNvSpPr/>
                <p:nvPr/>
              </p:nvSpPr>
              <p:spPr>
                <a:xfrm>
                  <a:off x="2970946" y="6016368"/>
                  <a:ext cx="9843295" cy="1234384"/>
                </a:xfrm>
                <a:custGeom>
                  <a:avLst/>
                  <a:gdLst>
                    <a:gd name="connsiteX0" fmla="*/ 0 w 9843295"/>
                    <a:gd name="connsiteY0" fmla="*/ 556576 h 1234384"/>
                    <a:gd name="connsiteX1" fmla="*/ 3814516 w 9843295"/>
                    <a:gd name="connsiteY1" fmla="*/ 260068 h 1234384"/>
                    <a:gd name="connsiteX2" fmla="*/ 9244554 w 9843295"/>
                    <a:gd name="connsiteY2" fmla="*/ 317970 h 1234384"/>
                    <a:gd name="connsiteX3" fmla="*/ 9843296 w 9843295"/>
                    <a:gd name="connsiteY3" fmla="*/ 1210675 h 1234384"/>
                    <a:gd name="connsiteX4" fmla="*/ 0 w 9843295"/>
                    <a:gd name="connsiteY4" fmla="*/ 556576 h 1234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43295" h="1234384">
                      <a:moveTo>
                        <a:pt x="0" y="556576"/>
                      </a:moveTo>
                      <a:cubicBezTo>
                        <a:pt x="0" y="556576"/>
                        <a:pt x="2123276" y="772912"/>
                        <a:pt x="3814516" y="260068"/>
                      </a:cubicBezTo>
                      <a:cubicBezTo>
                        <a:pt x="5505756" y="-252776"/>
                        <a:pt x="8739345" y="116904"/>
                        <a:pt x="9244554" y="317970"/>
                      </a:cubicBezTo>
                      <a:cubicBezTo>
                        <a:pt x="9750399" y="519036"/>
                        <a:pt x="9843296" y="1210675"/>
                        <a:pt x="9843296" y="1210675"/>
                      </a:cubicBezTo>
                      <a:cubicBezTo>
                        <a:pt x="9843296" y="1210675"/>
                        <a:pt x="194703" y="1426375"/>
                        <a:pt x="0" y="556576"/>
                      </a:cubicBezTo>
                      <a:close/>
                    </a:path>
                  </a:pathLst>
                </a:custGeom>
                <a:solidFill>
                  <a:srgbClr val="006644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6" name="Freeform 585">
                  <a:extLst>
                    <a:ext uri="{FF2B5EF4-FFF2-40B4-BE49-F238E27FC236}">
                      <a16:creationId xmlns:a16="http://schemas.microsoft.com/office/drawing/2014/main" id="{A38712C4-3DE8-A410-5657-75FEFE4D2EFA}"/>
                    </a:ext>
                  </a:extLst>
                </p:cNvPr>
                <p:cNvSpPr/>
                <p:nvPr/>
              </p:nvSpPr>
              <p:spPr>
                <a:xfrm>
                  <a:off x="-364447" y="6252894"/>
                  <a:ext cx="13863330" cy="1110313"/>
                </a:xfrm>
                <a:custGeom>
                  <a:avLst/>
                  <a:gdLst>
                    <a:gd name="connsiteX0" fmla="*/ 7802737 w 13863330"/>
                    <a:gd name="connsiteY0" fmla="*/ 320687 h 1110313"/>
                    <a:gd name="connsiteX1" fmla="*/ 3061793 w 13863330"/>
                    <a:gd name="connsiteY1" fmla="*/ 0 h 1110313"/>
                    <a:gd name="connsiteX2" fmla="*/ 2879180 w 13863330"/>
                    <a:gd name="connsiteY2" fmla="*/ 0 h 1110313"/>
                    <a:gd name="connsiteX3" fmla="*/ 0 w 13863330"/>
                    <a:gd name="connsiteY3" fmla="*/ 65537 h 1110313"/>
                    <a:gd name="connsiteX4" fmla="*/ 0 w 13863330"/>
                    <a:gd name="connsiteY4" fmla="*/ 1110314 h 1110313"/>
                    <a:gd name="connsiteX5" fmla="*/ 13863331 w 13863330"/>
                    <a:gd name="connsiteY5" fmla="*/ 1110314 h 1110313"/>
                    <a:gd name="connsiteX6" fmla="*/ 13863331 w 13863330"/>
                    <a:gd name="connsiteY6" fmla="*/ 114531 h 1110313"/>
                    <a:gd name="connsiteX7" fmla="*/ 7802737 w 13863330"/>
                    <a:gd name="connsiteY7" fmla="*/ 320687 h 11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863330" h="1110313">
                      <a:moveTo>
                        <a:pt x="7802737" y="320687"/>
                      </a:moveTo>
                      <a:cubicBezTo>
                        <a:pt x="5874163" y="181977"/>
                        <a:pt x="3061793" y="0"/>
                        <a:pt x="3061793" y="0"/>
                      </a:cubicBezTo>
                      <a:cubicBezTo>
                        <a:pt x="2998801" y="0"/>
                        <a:pt x="2956170" y="0"/>
                        <a:pt x="2879180" y="0"/>
                      </a:cubicBezTo>
                      <a:lnTo>
                        <a:pt x="0" y="65537"/>
                      </a:lnTo>
                      <a:lnTo>
                        <a:pt x="0" y="1110314"/>
                      </a:lnTo>
                      <a:lnTo>
                        <a:pt x="13863331" y="1110314"/>
                      </a:lnTo>
                      <a:lnTo>
                        <a:pt x="13863331" y="114531"/>
                      </a:lnTo>
                      <a:cubicBezTo>
                        <a:pt x="13164693" y="166706"/>
                        <a:pt x="10081266" y="484847"/>
                        <a:pt x="7802737" y="320687"/>
                      </a:cubicBezTo>
                      <a:close/>
                    </a:path>
                  </a:pathLst>
                </a:custGeom>
                <a:solidFill>
                  <a:srgbClr val="65B32E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7" name="Freeform 586">
                  <a:extLst>
                    <a:ext uri="{FF2B5EF4-FFF2-40B4-BE49-F238E27FC236}">
                      <a16:creationId xmlns:a16="http://schemas.microsoft.com/office/drawing/2014/main" id="{BEA9C4EB-4516-E640-133F-B8D206E6FBAB}"/>
                    </a:ext>
                  </a:extLst>
                </p:cNvPr>
                <p:cNvSpPr/>
                <p:nvPr/>
              </p:nvSpPr>
              <p:spPr>
                <a:xfrm>
                  <a:off x="8486883" y="-204740"/>
                  <a:ext cx="4122478" cy="1990292"/>
                </a:xfrm>
                <a:custGeom>
                  <a:avLst/>
                  <a:gdLst>
                    <a:gd name="connsiteX0" fmla="*/ 3549822 w 4122478"/>
                    <a:gd name="connsiteY0" fmla="*/ 854528 h 1990292"/>
                    <a:gd name="connsiteX1" fmla="*/ 3518008 w 4122478"/>
                    <a:gd name="connsiteY1" fmla="*/ 855164 h 1990292"/>
                    <a:gd name="connsiteX2" fmla="*/ 3518008 w 4122478"/>
                    <a:gd name="connsiteY2" fmla="*/ 854528 h 1990292"/>
                    <a:gd name="connsiteX3" fmla="*/ 2945354 w 4122478"/>
                    <a:gd name="connsiteY3" fmla="*/ 346774 h 1990292"/>
                    <a:gd name="connsiteX4" fmla="*/ 2694022 w 4122478"/>
                    <a:gd name="connsiteY4" fmla="*/ 398313 h 1990292"/>
                    <a:gd name="connsiteX5" fmla="*/ 2058375 w 4122478"/>
                    <a:gd name="connsiteY5" fmla="*/ 0 h 1990292"/>
                    <a:gd name="connsiteX6" fmla="*/ 1408730 w 4122478"/>
                    <a:gd name="connsiteY6" fmla="*/ 437763 h 1990292"/>
                    <a:gd name="connsiteX7" fmla="*/ 1046685 w 4122478"/>
                    <a:gd name="connsiteY7" fmla="*/ 301598 h 1990292"/>
                    <a:gd name="connsiteX8" fmla="*/ 542113 w 4122478"/>
                    <a:gd name="connsiteY8" fmla="*/ 748905 h 1990292"/>
                    <a:gd name="connsiteX9" fmla="*/ 556111 w 4122478"/>
                    <a:gd name="connsiteY9" fmla="*/ 854528 h 1990292"/>
                    <a:gd name="connsiteX10" fmla="*/ 545294 w 4122478"/>
                    <a:gd name="connsiteY10" fmla="*/ 854528 h 1990292"/>
                    <a:gd name="connsiteX11" fmla="*/ 0 w 4122478"/>
                    <a:gd name="connsiteY11" fmla="*/ 1338103 h 1990292"/>
                    <a:gd name="connsiteX12" fmla="*/ 545294 w 4122478"/>
                    <a:gd name="connsiteY12" fmla="*/ 1821678 h 1990292"/>
                    <a:gd name="connsiteX13" fmla="*/ 936608 w 4122478"/>
                    <a:gd name="connsiteY13" fmla="*/ 1674697 h 1990292"/>
                    <a:gd name="connsiteX14" fmla="*/ 1395369 w 4122478"/>
                    <a:gd name="connsiteY14" fmla="*/ 1876398 h 1990292"/>
                    <a:gd name="connsiteX15" fmla="*/ 1783501 w 4122478"/>
                    <a:gd name="connsiteY15" fmla="*/ 1742779 h 1990292"/>
                    <a:gd name="connsiteX16" fmla="*/ 2166543 w 4122478"/>
                    <a:gd name="connsiteY16" fmla="*/ 1875762 h 1990292"/>
                    <a:gd name="connsiteX17" fmla="*/ 2499320 w 4122478"/>
                    <a:gd name="connsiteY17" fmla="*/ 1779683 h 1990292"/>
                    <a:gd name="connsiteX18" fmla="*/ 2982895 w 4122478"/>
                    <a:gd name="connsiteY18" fmla="*/ 1990293 h 1990292"/>
                    <a:gd name="connsiteX19" fmla="*/ 3390752 w 4122478"/>
                    <a:gd name="connsiteY19" fmla="*/ 1851583 h 1990292"/>
                    <a:gd name="connsiteX20" fmla="*/ 3549186 w 4122478"/>
                    <a:gd name="connsiteY20" fmla="*/ 1871308 h 1990292"/>
                    <a:gd name="connsiteX21" fmla="*/ 4122477 w 4122478"/>
                    <a:gd name="connsiteY21" fmla="*/ 1362918 h 1990292"/>
                    <a:gd name="connsiteX22" fmla="*/ 3549822 w 4122478"/>
                    <a:gd name="connsiteY22" fmla="*/ 854528 h 1990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122478" h="1990292">
                      <a:moveTo>
                        <a:pt x="3549822" y="854528"/>
                      </a:moveTo>
                      <a:cubicBezTo>
                        <a:pt x="3539005" y="854528"/>
                        <a:pt x="3528825" y="854528"/>
                        <a:pt x="3518008" y="855164"/>
                      </a:cubicBezTo>
                      <a:cubicBezTo>
                        <a:pt x="3518008" y="855164"/>
                        <a:pt x="3518008" y="854528"/>
                        <a:pt x="3518008" y="854528"/>
                      </a:cubicBezTo>
                      <a:cubicBezTo>
                        <a:pt x="3518008" y="573927"/>
                        <a:pt x="3261586" y="346774"/>
                        <a:pt x="2945354" y="346774"/>
                      </a:cubicBezTo>
                      <a:cubicBezTo>
                        <a:pt x="2855001" y="346774"/>
                        <a:pt x="2770376" y="365226"/>
                        <a:pt x="2694022" y="398313"/>
                      </a:cubicBezTo>
                      <a:cubicBezTo>
                        <a:pt x="2601125" y="166070"/>
                        <a:pt x="2351701" y="0"/>
                        <a:pt x="2058375" y="0"/>
                      </a:cubicBezTo>
                      <a:cubicBezTo>
                        <a:pt x="1748506" y="0"/>
                        <a:pt x="1487630" y="185158"/>
                        <a:pt x="1408730" y="437763"/>
                      </a:cubicBezTo>
                      <a:cubicBezTo>
                        <a:pt x="1317106" y="353773"/>
                        <a:pt x="1188577" y="301598"/>
                        <a:pt x="1046685" y="301598"/>
                      </a:cubicBezTo>
                      <a:cubicBezTo>
                        <a:pt x="767993" y="301598"/>
                        <a:pt x="542113" y="502027"/>
                        <a:pt x="542113" y="748905"/>
                      </a:cubicBezTo>
                      <a:cubicBezTo>
                        <a:pt x="542113" y="785173"/>
                        <a:pt x="547203" y="820805"/>
                        <a:pt x="556111" y="854528"/>
                      </a:cubicBezTo>
                      <a:cubicBezTo>
                        <a:pt x="552294" y="854528"/>
                        <a:pt x="548476" y="854528"/>
                        <a:pt x="545294" y="854528"/>
                      </a:cubicBezTo>
                      <a:cubicBezTo>
                        <a:pt x="244333" y="854528"/>
                        <a:pt x="0" y="1070864"/>
                        <a:pt x="0" y="1338103"/>
                      </a:cubicBezTo>
                      <a:cubicBezTo>
                        <a:pt x="0" y="1605342"/>
                        <a:pt x="244333" y="1821678"/>
                        <a:pt x="545294" y="1821678"/>
                      </a:cubicBezTo>
                      <a:cubicBezTo>
                        <a:pt x="699275" y="1821678"/>
                        <a:pt x="837984" y="1765049"/>
                        <a:pt x="936608" y="1674697"/>
                      </a:cubicBezTo>
                      <a:cubicBezTo>
                        <a:pt x="1041595" y="1797499"/>
                        <a:pt x="1208301" y="1876398"/>
                        <a:pt x="1395369" y="1876398"/>
                      </a:cubicBezTo>
                      <a:cubicBezTo>
                        <a:pt x="1544895" y="1876398"/>
                        <a:pt x="1681059" y="1826132"/>
                        <a:pt x="1783501" y="1742779"/>
                      </a:cubicBezTo>
                      <a:cubicBezTo>
                        <a:pt x="1884033" y="1824859"/>
                        <a:pt x="2018926" y="1875762"/>
                        <a:pt x="2166543" y="1875762"/>
                      </a:cubicBezTo>
                      <a:cubicBezTo>
                        <a:pt x="2291255" y="1875762"/>
                        <a:pt x="2405785" y="1840130"/>
                        <a:pt x="2499320" y="1779683"/>
                      </a:cubicBezTo>
                      <a:cubicBezTo>
                        <a:pt x="2611305" y="1907576"/>
                        <a:pt x="2786283" y="1990293"/>
                        <a:pt x="2982895" y="1990293"/>
                      </a:cubicBezTo>
                      <a:cubicBezTo>
                        <a:pt x="3139420" y="1990293"/>
                        <a:pt x="3282584" y="1938118"/>
                        <a:pt x="3390752" y="1851583"/>
                      </a:cubicBezTo>
                      <a:cubicBezTo>
                        <a:pt x="3441018" y="1864309"/>
                        <a:pt x="3493829" y="1871308"/>
                        <a:pt x="3549186" y="1871308"/>
                      </a:cubicBezTo>
                      <a:cubicBezTo>
                        <a:pt x="3866055" y="1871308"/>
                        <a:pt x="4122477" y="1643519"/>
                        <a:pt x="4122477" y="1362918"/>
                      </a:cubicBezTo>
                      <a:cubicBezTo>
                        <a:pt x="4123113" y="1082317"/>
                        <a:pt x="3866691" y="854528"/>
                        <a:pt x="3549822" y="85452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8" name="Freeform 587">
                  <a:extLst>
                    <a:ext uri="{FF2B5EF4-FFF2-40B4-BE49-F238E27FC236}">
                      <a16:creationId xmlns:a16="http://schemas.microsoft.com/office/drawing/2014/main" id="{1735DFB2-DA0E-6DC1-0EA6-A313F22E7148}"/>
                    </a:ext>
                  </a:extLst>
                </p:cNvPr>
                <p:cNvSpPr/>
                <p:nvPr/>
              </p:nvSpPr>
              <p:spPr>
                <a:xfrm rot="-5111153">
                  <a:off x="2857503" y="3260281"/>
                  <a:ext cx="2116335" cy="8564606"/>
                </a:xfrm>
                <a:custGeom>
                  <a:avLst/>
                  <a:gdLst>
                    <a:gd name="connsiteX0" fmla="*/ 2116336 w 2116335"/>
                    <a:gd name="connsiteY0" fmla="*/ 4282303 h 8564606"/>
                    <a:gd name="connsiteX1" fmla="*/ 1058168 w 2116335"/>
                    <a:gd name="connsiteY1" fmla="*/ 8564606 h 8564606"/>
                    <a:gd name="connsiteX2" fmla="*/ 0 w 2116335"/>
                    <a:gd name="connsiteY2" fmla="*/ 4282303 h 8564606"/>
                    <a:gd name="connsiteX3" fmla="*/ 1058168 w 2116335"/>
                    <a:gd name="connsiteY3" fmla="*/ 0 h 8564606"/>
                    <a:gd name="connsiteX4" fmla="*/ 2116336 w 2116335"/>
                    <a:gd name="connsiteY4" fmla="*/ 4282303 h 8564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16335" h="8564606">
                      <a:moveTo>
                        <a:pt x="2116336" y="4282303"/>
                      </a:moveTo>
                      <a:cubicBezTo>
                        <a:pt x="2116336" y="6647354"/>
                        <a:pt x="1642578" y="8564606"/>
                        <a:pt x="1058168" y="8564606"/>
                      </a:cubicBezTo>
                      <a:cubicBezTo>
                        <a:pt x="473758" y="8564606"/>
                        <a:pt x="0" y="6647354"/>
                        <a:pt x="0" y="4282303"/>
                      </a:cubicBezTo>
                      <a:cubicBezTo>
                        <a:pt x="0" y="1917252"/>
                        <a:pt x="473758" y="0"/>
                        <a:pt x="1058168" y="0"/>
                      </a:cubicBezTo>
                      <a:cubicBezTo>
                        <a:pt x="1642578" y="0"/>
                        <a:pt x="2116336" y="1917252"/>
                        <a:pt x="2116336" y="4282303"/>
                      </a:cubicBezTo>
                      <a:close/>
                    </a:path>
                  </a:pathLst>
                </a:custGeom>
                <a:solidFill>
                  <a:srgbClr val="009D3D">
                    <a:alpha val="24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9" name="Graphic 569">
                  <a:extLst>
                    <a:ext uri="{FF2B5EF4-FFF2-40B4-BE49-F238E27FC236}">
                      <a16:creationId xmlns:a16="http://schemas.microsoft.com/office/drawing/2014/main" id="{86FA7C85-916D-772F-F0CE-E72095EB9663}"/>
                    </a:ext>
                  </a:extLst>
                </p:cNvPr>
                <p:cNvGrpSpPr/>
                <p:nvPr/>
              </p:nvGrpSpPr>
              <p:grpSpPr>
                <a:xfrm>
                  <a:off x="5383731" y="5556210"/>
                  <a:ext cx="557428" cy="1142737"/>
                  <a:chOff x="5383731" y="5556210"/>
                  <a:chExt cx="557428" cy="1142737"/>
                </a:xfrm>
              </p:grpSpPr>
              <p:sp>
                <p:nvSpPr>
                  <p:cNvPr id="590" name="Freeform 589">
                    <a:extLst>
                      <a:ext uri="{FF2B5EF4-FFF2-40B4-BE49-F238E27FC236}">
                        <a16:creationId xmlns:a16="http://schemas.microsoft.com/office/drawing/2014/main" id="{4A6B4DD3-055F-AFAA-607E-79A1A185FE6B}"/>
                      </a:ext>
                    </a:extLst>
                  </p:cNvPr>
                  <p:cNvSpPr/>
                  <p:nvPr/>
                </p:nvSpPr>
                <p:spPr>
                  <a:xfrm>
                    <a:off x="5796679" y="5850763"/>
                    <a:ext cx="144480" cy="331550"/>
                  </a:xfrm>
                  <a:custGeom>
                    <a:avLst/>
                    <a:gdLst>
                      <a:gd name="connsiteX0" fmla="*/ 138710 w 144480"/>
                      <a:gd name="connsiteY0" fmla="*/ 310506 h 331550"/>
                      <a:gd name="connsiteX1" fmla="*/ 132983 w 144480"/>
                      <a:gd name="connsiteY1" fmla="*/ 303507 h 331550"/>
                      <a:gd name="connsiteX2" fmla="*/ 127257 w 144480"/>
                      <a:gd name="connsiteY2" fmla="*/ 294599 h 331550"/>
                      <a:gd name="connsiteX3" fmla="*/ 115167 w 144480"/>
                      <a:gd name="connsiteY3" fmla="*/ 269784 h 331550"/>
                      <a:gd name="connsiteX4" fmla="*/ 122803 w 144480"/>
                      <a:gd name="connsiteY4" fmla="*/ 272965 h 331550"/>
                      <a:gd name="connsiteX5" fmla="*/ 127257 w 144480"/>
                      <a:gd name="connsiteY5" fmla="*/ 276783 h 331550"/>
                      <a:gd name="connsiteX6" fmla="*/ 132347 w 144480"/>
                      <a:gd name="connsiteY6" fmla="*/ 276147 h 331550"/>
                      <a:gd name="connsiteX7" fmla="*/ 127893 w 144480"/>
                      <a:gd name="connsiteY7" fmla="*/ 266602 h 331550"/>
                      <a:gd name="connsiteX8" fmla="*/ 100533 w 144480"/>
                      <a:gd name="connsiteY8" fmla="*/ 248786 h 331550"/>
                      <a:gd name="connsiteX9" fmla="*/ 75717 w 144480"/>
                      <a:gd name="connsiteY9" fmla="*/ 185795 h 331550"/>
                      <a:gd name="connsiteX10" fmla="*/ 75717 w 144480"/>
                      <a:gd name="connsiteY10" fmla="*/ 185795 h 331550"/>
                      <a:gd name="connsiteX11" fmla="*/ 55357 w 144480"/>
                      <a:gd name="connsiteY11" fmla="*/ 130438 h 331550"/>
                      <a:gd name="connsiteX12" fmla="*/ 44540 w 144480"/>
                      <a:gd name="connsiteY12" fmla="*/ 12726 h 331550"/>
                      <a:gd name="connsiteX13" fmla="*/ 0 w 144480"/>
                      <a:gd name="connsiteY13" fmla="*/ 0 h 331550"/>
                      <a:gd name="connsiteX14" fmla="*/ 11453 w 144480"/>
                      <a:gd name="connsiteY14" fmla="*/ 136801 h 331550"/>
                      <a:gd name="connsiteX15" fmla="*/ 40722 w 144480"/>
                      <a:gd name="connsiteY15" fmla="*/ 197248 h 331550"/>
                      <a:gd name="connsiteX16" fmla="*/ 73173 w 144480"/>
                      <a:gd name="connsiteY16" fmla="*/ 253241 h 331550"/>
                      <a:gd name="connsiteX17" fmla="*/ 78899 w 144480"/>
                      <a:gd name="connsiteY17" fmla="*/ 279964 h 331550"/>
                      <a:gd name="connsiteX18" fmla="*/ 87807 w 144480"/>
                      <a:gd name="connsiteY18" fmla="*/ 302234 h 331550"/>
                      <a:gd name="connsiteX19" fmla="*/ 98624 w 144480"/>
                      <a:gd name="connsiteY19" fmla="*/ 322596 h 331550"/>
                      <a:gd name="connsiteX20" fmla="*/ 103078 w 144480"/>
                      <a:gd name="connsiteY20" fmla="*/ 320050 h 331550"/>
                      <a:gd name="connsiteX21" fmla="*/ 95442 w 144480"/>
                      <a:gd name="connsiteY21" fmla="*/ 300962 h 331550"/>
                      <a:gd name="connsiteX22" fmla="*/ 108168 w 144480"/>
                      <a:gd name="connsiteY22" fmla="*/ 320686 h 331550"/>
                      <a:gd name="connsiteX23" fmla="*/ 113894 w 144480"/>
                      <a:gd name="connsiteY23" fmla="*/ 327686 h 331550"/>
                      <a:gd name="connsiteX24" fmla="*/ 119621 w 144480"/>
                      <a:gd name="connsiteY24" fmla="*/ 325777 h 331550"/>
                      <a:gd name="connsiteX25" fmla="*/ 113894 w 144480"/>
                      <a:gd name="connsiteY25" fmla="*/ 316869 h 331550"/>
                      <a:gd name="connsiteX26" fmla="*/ 109441 w 144480"/>
                      <a:gd name="connsiteY26" fmla="*/ 307961 h 331550"/>
                      <a:gd name="connsiteX27" fmla="*/ 104350 w 144480"/>
                      <a:gd name="connsiteY27" fmla="*/ 299053 h 331550"/>
                      <a:gd name="connsiteX28" fmla="*/ 106895 w 144480"/>
                      <a:gd name="connsiteY28" fmla="*/ 300326 h 331550"/>
                      <a:gd name="connsiteX29" fmla="*/ 117076 w 144480"/>
                      <a:gd name="connsiteY29" fmla="*/ 315596 h 331550"/>
                      <a:gd name="connsiteX30" fmla="*/ 123439 w 144480"/>
                      <a:gd name="connsiteY30" fmla="*/ 323232 h 331550"/>
                      <a:gd name="connsiteX31" fmla="*/ 132347 w 144480"/>
                      <a:gd name="connsiteY31" fmla="*/ 330867 h 331550"/>
                      <a:gd name="connsiteX32" fmla="*/ 127893 w 144480"/>
                      <a:gd name="connsiteY32" fmla="*/ 318778 h 331550"/>
                      <a:gd name="connsiteX33" fmla="*/ 121530 w 144480"/>
                      <a:gd name="connsiteY33" fmla="*/ 310506 h 331550"/>
                      <a:gd name="connsiteX34" fmla="*/ 116440 w 144480"/>
                      <a:gd name="connsiteY34" fmla="*/ 295872 h 331550"/>
                      <a:gd name="connsiteX35" fmla="*/ 144436 w 144480"/>
                      <a:gd name="connsiteY35" fmla="*/ 321323 h 331550"/>
                      <a:gd name="connsiteX36" fmla="*/ 138710 w 144480"/>
                      <a:gd name="connsiteY36" fmla="*/ 310506 h 331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144480" h="331550">
                        <a:moveTo>
                          <a:pt x="138710" y="310506"/>
                        </a:moveTo>
                        <a:cubicBezTo>
                          <a:pt x="138710" y="310506"/>
                          <a:pt x="134256" y="305416"/>
                          <a:pt x="132983" y="303507"/>
                        </a:cubicBezTo>
                        <a:cubicBezTo>
                          <a:pt x="131711" y="301598"/>
                          <a:pt x="127257" y="294599"/>
                          <a:pt x="127257" y="294599"/>
                        </a:cubicBezTo>
                        <a:cubicBezTo>
                          <a:pt x="127257" y="294599"/>
                          <a:pt x="113258" y="270420"/>
                          <a:pt x="115167" y="269784"/>
                        </a:cubicBezTo>
                        <a:cubicBezTo>
                          <a:pt x="117076" y="269148"/>
                          <a:pt x="121530" y="271693"/>
                          <a:pt x="122803" y="272965"/>
                        </a:cubicBezTo>
                        <a:cubicBezTo>
                          <a:pt x="124075" y="274238"/>
                          <a:pt x="125984" y="275510"/>
                          <a:pt x="127257" y="276783"/>
                        </a:cubicBezTo>
                        <a:cubicBezTo>
                          <a:pt x="128529" y="278056"/>
                          <a:pt x="130438" y="278056"/>
                          <a:pt x="132347" y="276147"/>
                        </a:cubicBezTo>
                        <a:cubicBezTo>
                          <a:pt x="134256" y="274238"/>
                          <a:pt x="129801" y="268511"/>
                          <a:pt x="127893" y="266602"/>
                        </a:cubicBezTo>
                        <a:cubicBezTo>
                          <a:pt x="122166" y="260876"/>
                          <a:pt x="103078" y="250059"/>
                          <a:pt x="100533" y="248786"/>
                        </a:cubicBezTo>
                        <a:cubicBezTo>
                          <a:pt x="97987" y="247514"/>
                          <a:pt x="82080" y="201065"/>
                          <a:pt x="75717" y="185795"/>
                        </a:cubicBezTo>
                        <a:cubicBezTo>
                          <a:pt x="75717" y="185795"/>
                          <a:pt x="75717" y="185795"/>
                          <a:pt x="75717" y="185795"/>
                        </a:cubicBezTo>
                        <a:cubicBezTo>
                          <a:pt x="65537" y="160343"/>
                          <a:pt x="55993" y="133619"/>
                          <a:pt x="55357" y="130438"/>
                        </a:cubicBezTo>
                        <a:lnTo>
                          <a:pt x="44540" y="12726"/>
                        </a:lnTo>
                        <a:lnTo>
                          <a:pt x="0" y="0"/>
                        </a:lnTo>
                        <a:cubicBezTo>
                          <a:pt x="0" y="0"/>
                          <a:pt x="10180" y="130438"/>
                          <a:pt x="11453" y="136801"/>
                        </a:cubicBezTo>
                        <a:cubicBezTo>
                          <a:pt x="12089" y="139982"/>
                          <a:pt x="40722" y="197248"/>
                          <a:pt x="40722" y="197248"/>
                        </a:cubicBezTo>
                        <a:cubicBezTo>
                          <a:pt x="56629" y="224608"/>
                          <a:pt x="70627" y="248786"/>
                          <a:pt x="73173" y="253241"/>
                        </a:cubicBezTo>
                        <a:cubicBezTo>
                          <a:pt x="73173" y="253241"/>
                          <a:pt x="76990" y="269148"/>
                          <a:pt x="78899" y="279964"/>
                        </a:cubicBezTo>
                        <a:cubicBezTo>
                          <a:pt x="80808" y="290145"/>
                          <a:pt x="86534" y="299053"/>
                          <a:pt x="87807" y="302234"/>
                        </a:cubicBezTo>
                        <a:cubicBezTo>
                          <a:pt x="87807" y="302871"/>
                          <a:pt x="90988" y="312415"/>
                          <a:pt x="98624" y="322596"/>
                        </a:cubicBezTo>
                        <a:cubicBezTo>
                          <a:pt x="104987" y="331503"/>
                          <a:pt x="103078" y="320050"/>
                          <a:pt x="103078" y="320050"/>
                        </a:cubicBezTo>
                        <a:cubicBezTo>
                          <a:pt x="103078" y="320050"/>
                          <a:pt x="93534" y="301598"/>
                          <a:pt x="95442" y="300962"/>
                        </a:cubicBezTo>
                        <a:cubicBezTo>
                          <a:pt x="96715" y="300326"/>
                          <a:pt x="101169" y="311142"/>
                          <a:pt x="108168" y="320686"/>
                        </a:cubicBezTo>
                        <a:cubicBezTo>
                          <a:pt x="110077" y="323232"/>
                          <a:pt x="111986" y="325777"/>
                          <a:pt x="113894" y="327686"/>
                        </a:cubicBezTo>
                        <a:cubicBezTo>
                          <a:pt x="118348" y="333412"/>
                          <a:pt x="123439" y="332776"/>
                          <a:pt x="119621" y="325777"/>
                        </a:cubicBezTo>
                        <a:cubicBezTo>
                          <a:pt x="118348" y="323232"/>
                          <a:pt x="115804" y="319414"/>
                          <a:pt x="113894" y="316869"/>
                        </a:cubicBezTo>
                        <a:cubicBezTo>
                          <a:pt x="111986" y="314324"/>
                          <a:pt x="110713" y="310506"/>
                          <a:pt x="109441" y="307961"/>
                        </a:cubicBezTo>
                        <a:cubicBezTo>
                          <a:pt x="106259" y="302871"/>
                          <a:pt x="104350" y="299053"/>
                          <a:pt x="104350" y="299053"/>
                        </a:cubicBezTo>
                        <a:cubicBezTo>
                          <a:pt x="104987" y="299053"/>
                          <a:pt x="104987" y="297780"/>
                          <a:pt x="106895" y="300326"/>
                        </a:cubicBezTo>
                        <a:cubicBezTo>
                          <a:pt x="109441" y="303507"/>
                          <a:pt x="113258" y="311142"/>
                          <a:pt x="117076" y="315596"/>
                        </a:cubicBezTo>
                        <a:cubicBezTo>
                          <a:pt x="119621" y="318141"/>
                          <a:pt x="123439" y="323232"/>
                          <a:pt x="123439" y="323232"/>
                        </a:cubicBezTo>
                        <a:cubicBezTo>
                          <a:pt x="123439" y="323232"/>
                          <a:pt x="131711" y="330867"/>
                          <a:pt x="132347" y="330867"/>
                        </a:cubicBezTo>
                        <a:cubicBezTo>
                          <a:pt x="135528" y="328958"/>
                          <a:pt x="131074" y="321323"/>
                          <a:pt x="127893" y="318778"/>
                        </a:cubicBezTo>
                        <a:cubicBezTo>
                          <a:pt x="126620" y="315596"/>
                          <a:pt x="121530" y="310506"/>
                          <a:pt x="121530" y="310506"/>
                        </a:cubicBezTo>
                        <a:cubicBezTo>
                          <a:pt x="121530" y="310506"/>
                          <a:pt x="114531" y="297144"/>
                          <a:pt x="116440" y="295872"/>
                        </a:cubicBezTo>
                        <a:cubicBezTo>
                          <a:pt x="117712" y="295235"/>
                          <a:pt x="141255" y="323868"/>
                          <a:pt x="144436" y="321323"/>
                        </a:cubicBezTo>
                        <a:cubicBezTo>
                          <a:pt x="145072" y="319414"/>
                          <a:pt x="138710" y="310506"/>
                          <a:pt x="138710" y="310506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1" name="Freeform 590">
                    <a:extLst>
                      <a:ext uri="{FF2B5EF4-FFF2-40B4-BE49-F238E27FC236}">
                        <a16:creationId xmlns:a16="http://schemas.microsoft.com/office/drawing/2014/main" id="{1A492793-1F22-3C38-D8F6-F11C4A479938}"/>
                      </a:ext>
                    </a:extLst>
                  </p:cNvPr>
                  <p:cNvSpPr/>
                  <p:nvPr/>
                </p:nvSpPr>
                <p:spPr>
                  <a:xfrm>
                    <a:off x="5468000" y="5873033"/>
                    <a:ext cx="241507" cy="127101"/>
                  </a:xfrm>
                  <a:custGeom>
                    <a:avLst/>
                    <a:gdLst>
                      <a:gd name="connsiteX0" fmla="*/ 16263 w 241507"/>
                      <a:gd name="connsiteY0" fmla="*/ 38813 h 127101"/>
                      <a:gd name="connsiteX1" fmla="*/ 12446 w 241507"/>
                      <a:gd name="connsiteY1" fmla="*/ 33723 h 127101"/>
                      <a:gd name="connsiteX2" fmla="*/ 7992 w 241507"/>
                      <a:gd name="connsiteY2" fmla="*/ 29269 h 127101"/>
                      <a:gd name="connsiteX3" fmla="*/ 7356 w 241507"/>
                      <a:gd name="connsiteY3" fmla="*/ 24815 h 127101"/>
                      <a:gd name="connsiteX4" fmla="*/ 5447 w 241507"/>
                      <a:gd name="connsiteY4" fmla="*/ 20997 h 127101"/>
                      <a:gd name="connsiteX5" fmla="*/ 4810 w 241507"/>
                      <a:gd name="connsiteY5" fmla="*/ 17180 h 127101"/>
                      <a:gd name="connsiteX6" fmla="*/ 356 w 241507"/>
                      <a:gd name="connsiteY6" fmla="*/ 12089 h 127101"/>
                      <a:gd name="connsiteX7" fmla="*/ 1629 w 241507"/>
                      <a:gd name="connsiteY7" fmla="*/ 31814 h 127101"/>
                      <a:gd name="connsiteX8" fmla="*/ 56986 w 241507"/>
                      <a:gd name="connsiteY8" fmla="*/ 75081 h 127101"/>
                      <a:gd name="connsiteX9" fmla="*/ 189332 w 241507"/>
                      <a:gd name="connsiteY9" fmla="*/ 126620 h 127101"/>
                      <a:gd name="connsiteX10" fmla="*/ 241508 w 241507"/>
                      <a:gd name="connsiteY10" fmla="*/ 49630 h 127101"/>
                      <a:gd name="connsiteX11" fmla="*/ 200785 w 241507"/>
                      <a:gd name="connsiteY11" fmla="*/ 28633 h 127101"/>
                      <a:gd name="connsiteX12" fmla="*/ 170880 w 241507"/>
                      <a:gd name="connsiteY12" fmla="*/ 80808 h 127101"/>
                      <a:gd name="connsiteX13" fmla="*/ 90072 w 241507"/>
                      <a:gd name="connsiteY13" fmla="*/ 56629 h 127101"/>
                      <a:gd name="connsiteX14" fmla="*/ 84346 w 241507"/>
                      <a:gd name="connsiteY14" fmla="*/ 54720 h 127101"/>
                      <a:gd name="connsiteX15" fmla="*/ 67166 w 241507"/>
                      <a:gd name="connsiteY15" fmla="*/ 48994 h 127101"/>
                      <a:gd name="connsiteX16" fmla="*/ 56349 w 241507"/>
                      <a:gd name="connsiteY16" fmla="*/ 32450 h 127101"/>
                      <a:gd name="connsiteX17" fmla="*/ 32170 w 241507"/>
                      <a:gd name="connsiteY17" fmla="*/ 11453 h 127101"/>
                      <a:gd name="connsiteX18" fmla="*/ 33443 w 241507"/>
                      <a:gd name="connsiteY18" fmla="*/ 17180 h 127101"/>
                      <a:gd name="connsiteX19" fmla="*/ 33443 w 241507"/>
                      <a:gd name="connsiteY19" fmla="*/ 17180 h 127101"/>
                      <a:gd name="connsiteX20" fmla="*/ 34079 w 241507"/>
                      <a:gd name="connsiteY20" fmla="*/ 18452 h 127101"/>
                      <a:gd name="connsiteX21" fmla="*/ 34079 w 241507"/>
                      <a:gd name="connsiteY21" fmla="*/ 18452 h 127101"/>
                      <a:gd name="connsiteX22" fmla="*/ 38533 w 241507"/>
                      <a:gd name="connsiteY22" fmla="*/ 24815 h 127101"/>
                      <a:gd name="connsiteX23" fmla="*/ 39806 w 241507"/>
                      <a:gd name="connsiteY23" fmla="*/ 29905 h 127101"/>
                      <a:gd name="connsiteX24" fmla="*/ 20717 w 241507"/>
                      <a:gd name="connsiteY24" fmla="*/ 13998 h 127101"/>
                      <a:gd name="connsiteX25" fmla="*/ 17536 w 241507"/>
                      <a:gd name="connsiteY25" fmla="*/ 10180 h 127101"/>
                      <a:gd name="connsiteX26" fmla="*/ 14991 w 241507"/>
                      <a:gd name="connsiteY26" fmla="*/ 3818 h 127101"/>
                      <a:gd name="connsiteX27" fmla="*/ 9900 w 241507"/>
                      <a:gd name="connsiteY27" fmla="*/ 636 h 127101"/>
                      <a:gd name="connsiteX28" fmla="*/ 9900 w 241507"/>
                      <a:gd name="connsiteY28" fmla="*/ 4454 h 127101"/>
                      <a:gd name="connsiteX29" fmla="*/ 25808 w 241507"/>
                      <a:gd name="connsiteY29" fmla="*/ 31814 h 127101"/>
                      <a:gd name="connsiteX30" fmla="*/ 18809 w 241507"/>
                      <a:gd name="connsiteY30" fmla="*/ 24815 h 127101"/>
                      <a:gd name="connsiteX31" fmla="*/ 14354 w 241507"/>
                      <a:gd name="connsiteY31" fmla="*/ 19725 h 127101"/>
                      <a:gd name="connsiteX32" fmla="*/ 12446 w 241507"/>
                      <a:gd name="connsiteY32" fmla="*/ 14634 h 127101"/>
                      <a:gd name="connsiteX33" fmla="*/ 9900 w 241507"/>
                      <a:gd name="connsiteY33" fmla="*/ 10817 h 127101"/>
                      <a:gd name="connsiteX34" fmla="*/ 7992 w 241507"/>
                      <a:gd name="connsiteY34" fmla="*/ 5726 h 127101"/>
                      <a:gd name="connsiteX35" fmla="*/ 2265 w 241507"/>
                      <a:gd name="connsiteY35" fmla="*/ 0 h 127101"/>
                      <a:gd name="connsiteX36" fmla="*/ 7992 w 241507"/>
                      <a:gd name="connsiteY36" fmla="*/ 22270 h 127101"/>
                      <a:gd name="connsiteX37" fmla="*/ 18172 w 241507"/>
                      <a:gd name="connsiteY37" fmla="*/ 38177 h 127101"/>
                      <a:gd name="connsiteX38" fmla="*/ 16263 w 241507"/>
                      <a:gd name="connsiteY38" fmla="*/ 38813 h 1271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241507" h="127101">
                        <a:moveTo>
                          <a:pt x="16263" y="38813"/>
                        </a:moveTo>
                        <a:cubicBezTo>
                          <a:pt x="15627" y="38177"/>
                          <a:pt x="14354" y="35632"/>
                          <a:pt x="12446" y="33723"/>
                        </a:cubicBezTo>
                        <a:cubicBezTo>
                          <a:pt x="10537" y="31178"/>
                          <a:pt x="7992" y="29269"/>
                          <a:pt x="7992" y="29269"/>
                        </a:cubicBezTo>
                        <a:cubicBezTo>
                          <a:pt x="7992" y="29269"/>
                          <a:pt x="7992" y="27360"/>
                          <a:pt x="7356" y="24815"/>
                        </a:cubicBezTo>
                        <a:cubicBezTo>
                          <a:pt x="7356" y="23543"/>
                          <a:pt x="6083" y="22270"/>
                          <a:pt x="5447" y="20997"/>
                        </a:cubicBezTo>
                        <a:cubicBezTo>
                          <a:pt x="4810" y="19725"/>
                          <a:pt x="5447" y="18452"/>
                          <a:pt x="4810" y="17180"/>
                        </a:cubicBezTo>
                        <a:cubicBezTo>
                          <a:pt x="4174" y="13998"/>
                          <a:pt x="2265" y="11453"/>
                          <a:pt x="356" y="12089"/>
                        </a:cubicBezTo>
                        <a:cubicBezTo>
                          <a:pt x="-916" y="12089"/>
                          <a:pt x="1629" y="31814"/>
                          <a:pt x="1629" y="31814"/>
                        </a:cubicBezTo>
                        <a:cubicBezTo>
                          <a:pt x="11173" y="43903"/>
                          <a:pt x="15627" y="61720"/>
                          <a:pt x="56986" y="75081"/>
                        </a:cubicBezTo>
                        <a:cubicBezTo>
                          <a:pt x="77347" y="85262"/>
                          <a:pt x="179152" y="132347"/>
                          <a:pt x="189332" y="126620"/>
                        </a:cubicBezTo>
                        <a:cubicBezTo>
                          <a:pt x="195059" y="123439"/>
                          <a:pt x="221783" y="82080"/>
                          <a:pt x="241508" y="49630"/>
                        </a:cubicBezTo>
                        <a:cubicBezTo>
                          <a:pt x="231963" y="44540"/>
                          <a:pt x="211602" y="34359"/>
                          <a:pt x="200785" y="28633"/>
                        </a:cubicBezTo>
                        <a:cubicBezTo>
                          <a:pt x="189969" y="50903"/>
                          <a:pt x="174698" y="79535"/>
                          <a:pt x="170880" y="80808"/>
                        </a:cubicBezTo>
                        <a:cubicBezTo>
                          <a:pt x="170244" y="81444"/>
                          <a:pt x="167699" y="81444"/>
                          <a:pt x="90072" y="56629"/>
                        </a:cubicBezTo>
                        <a:cubicBezTo>
                          <a:pt x="88164" y="55993"/>
                          <a:pt x="86254" y="55357"/>
                          <a:pt x="84346" y="54720"/>
                        </a:cubicBezTo>
                        <a:cubicBezTo>
                          <a:pt x="78619" y="52811"/>
                          <a:pt x="72893" y="50903"/>
                          <a:pt x="67166" y="48994"/>
                        </a:cubicBezTo>
                        <a:lnTo>
                          <a:pt x="56349" y="32450"/>
                        </a:lnTo>
                        <a:cubicBezTo>
                          <a:pt x="56349" y="32450"/>
                          <a:pt x="35352" y="10180"/>
                          <a:pt x="32170" y="11453"/>
                        </a:cubicBezTo>
                        <a:cubicBezTo>
                          <a:pt x="30898" y="12089"/>
                          <a:pt x="31534" y="14634"/>
                          <a:pt x="33443" y="17180"/>
                        </a:cubicBezTo>
                        <a:lnTo>
                          <a:pt x="33443" y="17180"/>
                        </a:lnTo>
                        <a:cubicBezTo>
                          <a:pt x="33443" y="17816"/>
                          <a:pt x="34079" y="17816"/>
                          <a:pt x="34079" y="18452"/>
                        </a:cubicBezTo>
                        <a:cubicBezTo>
                          <a:pt x="34079" y="18452"/>
                          <a:pt x="34079" y="18452"/>
                          <a:pt x="34079" y="18452"/>
                        </a:cubicBezTo>
                        <a:cubicBezTo>
                          <a:pt x="35988" y="21633"/>
                          <a:pt x="37897" y="24179"/>
                          <a:pt x="38533" y="24815"/>
                        </a:cubicBezTo>
                        <a:cubicBezTo>
                          <a:pt x="39170" y="26087"/>
                          <a:pt x="39806" y="27996"/>
                          <a:pt x="39806" y="29905"/>
                        </a:cubicBezTo>
                        <a:cubicBezTo>
                          <a:pt x="21354" y="19725"/>
                          <a:pt x="24535" y="19088"/>
                          <a:pt x="20717" y="13998"/>
                        </a:cubicBezTo>
                        <a:cubicBezTo>
                          <a:pt x="20081" y="12726"/>
                          <a:pt x="18172" y="11453"/>
                          <a:pt x="17536" y="10180"/>
                        </a:cubicBezTo>
                        <a:cubicBezTo>
                          <a:pt x="16263" y="8272"/>
                          <a:pt x="16263" y="5726"/>
                          <a:pt x="14991" y="3818"/>
                        </a:cubicBezTo>
                        <a:cubicBezTo>
                          <a:pt x="13082" y="1273"/>
                          <a:pt x="10537" y="636"/>
                          <a:pt x="9900" y="636"/>
                        </a:cubicBezTo>
                        <a:cubicBezTo>
                          <a:pt x="9264" y="636"/>
                          <a:pt x="9264" y="1909"/>
                          <a:pt x="9900" y="4454"/>
                        </a:cubicBezTo>
                        <a:cubicBezTo>
                          <a:pt x="14354" y="19725"/>
                          <a:pt x="23899" y="27996"/>
                          <a:pt x="25808" y="31814"/>
                        </a:cubicBezTo>
                        <a:cubicBezTo>
                          <a:pt x="27080" y="34359"/>
                          <a:pt x="23263" y="31178"/>
                          <a:pt x="18809" y="24815"/>
                        </a:cubicBezTo>
                        <a:cubicBezTo>
                          <a:pt x="17536" y="23543"/>
                          <a:pt x="15627" y="21633"/>
                          <a:pt x="14354" y="19725"/>
                        </a:cubicBezTo>
                        <a:cubicBezTo>
                          <a:pt x="13718" y="18452"/>
                          <a:pt x="13718" y="16543"/>
                          <a:pt x="12446" y="14634"/>
                        </a:cubicBezTo>
                        <a:cubicBezTo>
                          <a:pt x="11810" y="13362"/>
                          <a:pt x="10537" y="12089"/>
                          <a:pt x="9900" y="10817"/>
                        </a:cubicBezTo>
                        <a:cubicBezTo>
                          <a:pt x="9264" y="9544"/>
                          <a:pt x="8628" y="6999"/>
                          <a:pt x="7992" y="5726"/>
                        </a:cubicBezTo>
                        <a:cubicBezTo>
                          <a:pt x="5447" y="1273"/>
                          <a:pt x="2901" y="0"/>
                          <a:pt x="2265" y="0"/>
                        </a:cubicBezTo>
                        <a:cubicBezTo>
                          <a:pt x="993" y="0"/>
                          <a:pt x="7992" y="22270"/>
                          <a:pt x="7992" y="22270"/>
                        </a:cubicBezTo>
                        <a:cubicBezTo>
                          <a:pt x="7992" y="22270"/>
                          <a:pt x="16263" y="35632"/>
                          <a:pt x="18172" y="38177"/>
                        </a:cubicBezTo>
                        <a:cubicBezTo>
                          <a:pt x="18809" y="39450"/>
                          <a:pt x="19445" y="41358"/>
                          <a:pt x="16263" y="38813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2" name="Freeform 591">
                    <a:extLst>
                      <a:ext uri="{FF2B5EF4-FFF2-40B4-BE49-F238E27FC236}">
                        <a16:creationId xmlns:a16="http://schemas.microsoft.com/office/drawing/2014/main" id="{748FE83D-F00B-46E9-AE16-CD7E0D390A05}"/>
                      </a:ext>
                    </a:extLst>
                  </p:cNvPr>
                  <p:cNvSpPr/>
                  <p:nvPr/>
                </p:nvSpPr>
                <p:spPr>
                  <a:xfrm>
                    <a:off x="5560432" y="5617961"/>
                    <a:ext cx="275228" cy="297614"/>
                  </a:xfrm>
                  <a:custGeom>
                    <a:avLst/>
                    <a:gdLst>
                      <a:gd name="connsiteX0" fmla="*/ 270606 w 275228"/>
                      <a:gd name="connsiteY0" fmla="*/ 97274 h 297614"/>
                      <a:gd name="connsiteX1" fmla="*/ 267425 w 275228"/>
                      <a:gd name="connsiteY1" fmla="*/ 32373 h 297614"/>
                      <a:gd name="connsiteX2" fmla="*/ 220976 w 275228"/>
                      <a:gd name="connsiteY2" fmla="*/ 559 h 297614"/>
                      <a:gd name="connsiteX3" fmla="*/ 107718 w 275228"/>
                      <a:gd name="connsiteY3" fmla="*/ 65460 h 297614"/>
                      <a:gd name="connsiteX4" fmla="*/ 42181 w 275228"/>
                      <a:gd name="connsiteY4" fmla="*/ 83912 h 297614"/>
                      <a:gd name="connsiteX5" fmla="*/ 10366 w 275228"/>
                      <a:gd name="connsiteY5" fmla="*/ 222621 h 297614"/>
                      <a:gd name="connsiteX6" fmla="*/ 226066 w 275228"/>
                      <a:gd name="connsiteY6" fmla="*/ 242982 h 297614"/>
                      <a:gd name="connsiteX7" fmla="*/ 270606 w 275228"/>
                      <a:gd name="connsiteY7" fmla="*/ 97274 h 297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75228" h="297614">
                        <a:moveTo>
                          <a:pt x="270606" y="97274"/>
                        </a:moveTo>
                        <a:cubicBezTo>
                          <a:pt x="275060" y="76276"/>
                          <a:pt x="279514" y="55279"/>
                          <a:pt x="267425" y="32373"/>
                        </a:cubicBezTo>
                        <a:cubicBezTo>
                          <a:pt x="257880" y="13921"/>
                          <a:pt x="240701" y="3104"/>
                          <a:pt x="220976" y="559"/>
                        </a:cubicBezTo>
                        <a:cubicBezTo>
                          <a:pt x="165619" y="-5804"/>
                          <a:pt x="160529" y="43826"/>
                          <a:pt x="107718" y="65460"/>
                        </a:cubicBezTo>
                        <a:cubicBezTo>
                          <a:pt x="85448" y="75004"/>
                          <a:pt x="61905" y="71823"/>
                          <a:pt x="42181" y="83912"/>
                        </a:cubicBezTo>
                        <a:cubicBezTo>
                          <a:pt x="5912" y="105545"/>
                          <a:pt x="-13176" y="165992"/>
                          <a:pt x="10366" y="222621"/>
                        </a:cubicBezTo>
                        <a:cubicBezTo>
                          <a:pt x="69541" y="361331"/>
                          <a:pt x="208250" y="270342"/>
                          <a:pt x="226066" y="242982"/>
                        </a:cubicBezTo>
                        <a:cubicBezTo>
                          <a:pt x="240064" y="223258"/>
                          <a:pt x="267425" y="110636"/>
                          <a:pt x="270606" y="97274"/>
                        </a:cubicBezTo>
                        <a:close/>
                      </a:path>
                    </a:pathLst>
                  </a:custGeom>
                  <a:solidFill>
                    <a:srgbClr val="1337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93" name="Graphic 569">
                    <a:extLst>
                      <a:ext uri="{FF2B5EF4-FFF2-40B4-BE49-F238E27FC236}">
                        <a16:creationId xmlns:a16="http://schemas.microsoft.com/office/drawing/2014/main" id="{0169EC8B-149E-39A8-D4B9-B0E11373512E}"/>
                      </a:ext>
                    </a:extLst>
                  </p:cNvPr>
                  <p:cNvGrpSpPr/>
                  <p:nvPr/>
                </p:nvGrpSpPr>
                <p:grpSpPr>
                  <a:xfrm>
                    <a:off x="5527877" y="5732618"/>
                    <a:ext cx="296798" cy="167196"/>
                    <a:chOff x="5527877" y="5732618"/>
                    <a:chExt cx="296798" cy="167196"/>
                  </a:xfrm>
                </p:grpSpPr>
                <p:sp>
                  <p:nvSpPr>
                    <p:cNvPr id="594" name="Freeform 593">
                      <a:extLst>
                        <a:ext uri="{FF2B5EF4-FFF2-40B4-BE49-F238E27FC236}">
                          <a16:creationId xmlns:a16="http://schemas.microsoft.com/office/drawing/2014/main" id="{2229D6AE-E48F-7FDD-9F75-F3B52D015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3524" y="5782680"/>
                      <a:ext cx="241150" cy="117134"/>
                    </a:xfrm>
                    <a:custGeom>
                      <a:avLst/>
                      <a:gdLst>
                        <a:gd name="connsiteX0" fmla="*/ 232879 w 241150"/>
                        <a:gd name="connsiteY0" fmla="*/ 24179 h 117134"/>
                        <a:gd name="connsiteX1" fmla="*/ 118348 w 241150"/>
                        <a:gd name="connsiteY1" fmla="*/ 58538 h 117134"/>
                        <a:gd name="connsiteX2" fmla="*/ 45176 w 241150"/>
                        <a:gd name="connsiteY2" fmla="*/ 0 h 117134"/>
                        <a:gd name="connsiteX3" fmla="*/ 0 w 241150"/>
                        <a:gd name="connsiteY3" fmla="*/ 39450 h 117134"/>
                        <a:gd name="connsiteX4" fmla="*/ 106259 w 241150"/>
                        <a:gd name="connsiteY4" fmla="*/ 117076 h 117134"/>
                        <a:gd name="connsiteX5" fmla="*/ 241151 w 241150"/>
                        <a:gd name="connsiteY5" fmla="*/ 52811 h 117134"/>
                        <a:gd name="connsiteX6" fmla="*/ 232879 w 241150"/>
                        <a:gd name="connsiteY6" fmla="*/ 24179 h 1171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41150" h="117134">
                          <a:moveTo>
                            <a:pt x="232879" y="24179"/>
                          </a:moveTo>
                          <a:cubicBezTo>
                            <a:pt x="202974" y="33723"/>
                            <a:pt x="122803" y="59811"/>
                            <a:pt x="118348" y="58538"/>
                          </a:cubicBezTo>
                          <a:lnTo>
                            <a:pt x="45176" y="0"/>
                          </a:lnTo>
                          <a:lnTo>
                            <a:pt x="0" y="39450"/>
                          </a:lnTo>
                          <a:cubicBezTo>
                            <a:pt x="0" y="39450"/>
                            <a:pt x="100533" y="113895"/>
                            <a:pt x="106259" y="117076"/>
                          </a:cubicBezTo>
                          <a:cubicBezTo>
                            <a:pt x="110713" y="118985"/>
                            <a:pt x="199156" y="73173"/>
                            <a:pt x="241151" y="52811"/>
                          </a:cubicBezTo>
                          <a:cubicBezTo>
                            <a:pt x="240515" y="39450"/>
                            <a:pt x="239242" y="36268"/>
                            <a:pt x="232879" y="24179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5" name="Freeform 594">
                      <a:extLst>
                        <a:ext uri="{FF2B5EF4-FFF2-40B4-BE49-F238E27FC236}">
                          <a16:creationId xmlns:a16="http://schemas.microsoft.com/office/drawing/2014/main" id="{7E1EFC70-EF9B-6340-9733-39A6DD105D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877" y="5732618"/>
                      <a:ext cx="154270" cy="142959"/>
                    </a:xfrm>
                    <a:custGeom>
                      <a:avLst/>
                      <a:gdLst>
                        <a:gd name="connsiteX0" fmla="*/ 154271 w 154270"/>
                        <a:gd name="connsiteY0" fmla="*/ 83149 h 142959"/>
                        <a:gd name="connsiteX1" fmla="*/ 108458 w 154270"/>
                        <a:gd name="connsiteY1" fmla="*/ 142960 h 142959"/>
                        <a:gd name="connsiteX2" fmla="*/ 42285 w 154270"/>
                        <a:gd name="connsiteY2" fmla="*/ 85694 h 142959"/>
                        <a:gd name="connsiteX3" fmla="*/ 290 w 154270"/>
                        <a:gd name="connsiteY3" fmla="*/ 7432 h 142959"/>
                        <a:gd name="connsiteX4" fmla="*/ 46103 w 154270"/>
                        <a:gd name="connsiteY4" fmla="*/ 1069 h 142959"/>
                        <a:gd name="connsiteX5" fmla="*/ 154271 w 154270"/>
                        <a:gd name="connsiteY5" fmla="*/ 83149 h 1429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270" h="142959">
                          <a:moveTo>
                            <a:pt x="154271" y="83149"/>
                          </a:moveTo>
                          <a:lnTo>
                            <a:pt x="108458" y="142960"/>
                          </a:lnTo>
                          <a:cubicBezTo>
                            <a:pt x="108458" y="142960"/>
                            <a:pt x="60101" y="105419"/>
                            <a:pt x="42285" y="85694"/>
                          </a:cubicBezTo>
                          <a:cubicBezTo>
                            <a:pt x="20652" y="61516"/>
                            <a:pt x="-2891" y="9340"/>
                            <a:pt x="290" y="7432"/>
                          </a:cubicBezTo>
                          <a:cubicBezTo>
                            <a:pt x="9835" y="2341"/>
                            <a:pt x="31468" y="-2113"/>
                            <a:pt x="46103" y="1069"/>
                          </a:cubicBezTo>
                          <a:cubicBezTo>
                            <a:pt x="96369" y="11250"/>
                            <a:pt x="154271" y="83149"/>
                            <a:pt x="154271" y="83149"/>
                          </a:cubicBezTo>
                          <a:close/>
                        </a:path>
                      </a:pathLst>
                    </a:custGeom>
                    <a:solidFill>
                      <a:srgbClr val="3E90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6" name="Graphic 569">
                    <a:extLst>
                      <a:ext uri="{FF2B5EF4-FFF2-40B4-BE49-F238E27FC236}">
                        <a16:creationId xmlns:a16="http://schemas.microsoft.com/office/drawing/2014/main" id="{15C1C824-DF20-E6B9-D298-B49D0F617030}"/>
                      </a:ext>
                    </a:extLst>
                  </p:cNvPr>
                  <p:cNvGrpSpPr/>
                  <p:nvPr/>
                </p:nvGrpSpPr>
                <p:grpSpPr>
                  <a:xfrm>
                    <a:off x="5576131" y="5633354"/>
                    <a:ext cx="292730" cy="1064937"/>
                    <a:chOff x="5576131" y="5633354"/>
                    <a:chExt cx="292730" cy="1064937"/>
                  </a:xfrm>
                </p:grpSpPr>
                <p:sp>
                  <p:nvSpPr>
                    <p:cNvPr id="597" name="Freeform 596">
                      <a:extLst>
                        <a:ext uri="{FF2B5EF4-FFF2-40B4-BE49-F238E27FC236}">
                          <a16:creationId xmlns:a16="http://schemas.microsoft.com/office/drawing/2014/main" id="{42A4643D-2452-2FD9-EA00-E449837D5B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1589" y="5789679"/>
                      <a:ext cx="58537" cy="118984"/>
                    </a:xfrm>
                    <a:custGeom>
                      <a:avLst/>
                      <a:gdLst>
                        <a:gd name="connsiteX0" fmla="*/ 12089 w 58537"/>
                        <a:gd name="connsiteY0" fmla="*/ 118985 h 118984"/>
                        <a:gd name="connsiteX1" fmla="*/ 58538 w 58537"/>
                        <a:gd name="connsiteY1" fmla="*/ 92261 h 118984"/>
                        <a:gd name="connsiteX2" fmla="*/ 0 w 58537"/>
                        <a:gd name="connsiteY2" fmla="*/ 0 h 118984"/>
                        <a:gd name="connsiteX3" fmla="*/ 12089 w 58537"/>
                        <a:gd name="connsiteY3" fmla="*/ 118985 h 1189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8537" h="118984">
                          <a:moveTo>
                            <a:pt x="12089" y="118985"/>
                          </a:moveTo>
                          <a:lnTo>
                            <a:pt x="58538" y="92261"/>
                          </a:lnTo>
                          <a:cubicBezTo>
                            <a:pt x="58538" y="92261"/>
                            <a:pt x="37540" y="3181"/>
                            <a:pt x="0" y="0"/>
                          </a:cubicBezTo>
                          <a:lnTo>
                            <a:pt x="12089" y="118985"/>
                          </a:ln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8" name="Freeform 597">
                      <a:extLst>
                        <a:ext uri="{FF2B5EF4-FFF2-40B4-BE49-F238E27FC236}">
                          <a16:creationId xmlns:a16="http://schemas.microsoft.com/office/drawing/2014/main" id="{9180830D-E775-81C6-5A99-64DB8C2E20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45" y="6589487"/>
                      <a:ext cx="67189" cy="107532"/>
                    </a:xfrm>
                    <a:custGeom>
                      <a:avLst/>
                      <a:gdLst>
                        <a:gd name="connsiteX0" fmla="*/ 32830 w 67189"/>
                        <a:gd name="connsiteY0" fmla="*/ 0 h 107532"/>
                        <a:gd name="connsiteX1" fmla="*/ 18832 w 67189"/>
                        <a:gd name="connsiteY1" fmla="*/ 47721 h 107532"/>
                        <a:gd name="connsiteX2" fmla="*/ 1652 w 67189"/>
                        <a:gd name="connsiteY2" fmla="*/ 97351 h 107532"/>
                        <a:gd name="connsiteX3" fmla="*/ 13105 w 67189"/>
                        <a:gd name="connsiteY3" fmla="*/ 106259 h 107532"/>
                        <a:gd name="connsiteX4" fmla="*/ 48737 w 67189"/>
                        <a:gd name="connsiteY4" fmla="*/ 89716 h 107532"/>
                        <a:gd name="connsiteX5" fmla="*/ 55736 w 67189"/>
                        <a:gd name="connsiteY5" fmla="*/ 59174 h 107532"/>
                        <a:gd name="connsiteX6" fmla="*/ 67189 w 67189"/>
                        <a:gd name="connsiteY6" fmla="*/ 10180 h 107532"/>
                        <a:gd name="connsiteX7" fmla="*/ 32830 w 67189"/>
                        <a:gd name="connsiteY7" fmla="*/ 0 h 1075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7189" h="107532">
                          <a:moveTo>
                            <a:pt x="32830" y="0"/>
                          </a:moveTo>
                          <a:cubicBezTo>
                            <a:pt x="32830" y="0"/>
                            <a:pt x="29012" y="40085"/>
                            <a:pt x="18832" y="47721"/>
                          </a:cubicBezTo>
                          <a:cubicBezTo>
                            <a:pt x="8652" y="55356"/>
                            <a:pt x="-4711" y="82080"/>
                            <a:pt x="1652" y="97351"/>
                          </a:cubicBezTo>
                          <a:cubicBezTo>
                            <a:pt x="3561" y="101805"/>
                            <a:pt x="8015" y="104350"/>
                            <a:pt x="13105" y="106259"/>
                          </a:cubicBezTo>
                          <a:cubicBezTo>
                            <a:pt x="27104" y="110713"/>
                            <a:pt x="42375" y="103078"/>
                            <a:pt x="48737" y="89716"/>
                          </a:cubicBezTo>
                          <a:cubicBezTo>
                            <a:pt x="51919" y="82080"/>
                            <a:pt x="55100" y="71900"/>
                            <a:pt x="55736" y="59174"/>
                          </a:cubicBezTo>
                          <a:cubicBezTo>
                            <a:pt x="57009" y="26724"/>
                            <a:pt x="67189" y="10180"/>
                            <a:pt x="67189" y="10180"/>
                          </a:cubicBezTo>
                          <a:lnTo>
                            <a:pt x="32830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9" name="Freeform 598">
                      <a:extLst>
                        <a:ext uri="{FF2B5EF4-FFF2-40B4-BE49-F238E27FC236}">
                          <a16:creationId xmlns:a16="http://schemas.microsoft.com/office/drawing/2014/main" id="{6040B988-705F-65DC-9B06-3C5FBBC703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9005" y="6606031"/>
                      <a:ext cx="103273" cy="90987"/>
                    </a:xfrm>
                    <a:custGeom>
                      <a:avLst/>
                      <a:gdLst>
                        <a:gd name="connsiteX0" fmla="*/ 5859 w 103273"/>
                        <a:gd name="connsiteY0" fmla="*/ 0 h 90987"/>
                        <a:gd name="connsiteX1" fmla="*/ 6495 w 103273"/>
                        <a:gd name="connsiteY1" fmla="*/ 53448 h 90987"/>
                        <a:gd name="connsiteX2" fmla="*/ 769 w 103273"/>
                        <a:gd name="connsiteY2" fmla="*/ 81444 h 90987"/>
                        <a:gd name="connsiteX3" fmla="*/ 8404 w 103273"/>
                        <a:gd name="connsiteY3" fmla="*/ 89716 h 90987"/>
                        <a:gd name="connsiteX4" fmla="*/ 100665 w 103273"/>
                        <a:gd name="connsiteY4" fmla="*/ 90988 h 90987"/>
                        <a:gd name="connsiteX5" fmla="*/ 98120 w 103273"/>
                        <a:gd name="connsiteY5" fmla="*/ 84625 h 90987"/>
                        <a:gd name="connsiteX6" fmla="*/ 65034 w 103273"/>
                        <a:gd name="connsiteY6" fmla="*/ 66174 h 90987"/>
                        <a:gd name="connsiteX7" fmla="*/ 56762 w 103273"/>
                        <a:gd name="connsiteY7" fmla="*/ 61083 h 90987"/>
                        <a:gd name="connsiteX8" fmla="*/ 43400 w 103273"/>
                        <a:gd name="connsiteY8" fmla="*/ 49630 h 90987"/>
                        <a:gd name="connsiteX9" fmla="*/ 36401 w 103273"/>
                        <a:gd name="connsiteY9" fmla="*/ 6363 h 90987"/>
                        <a:gd name="connsiteX10" fmla="*/ 5859 w 103273"/>
                        <a:gd name="connsiteY10" fmla="*/ 0 h 909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03273" h="90987">
                          <a:moveTo>
                            <a:pt x="5859" y="0"/>
                          </a:moveTo>
                          <a:cubicBezTo>
                            <a:pt x="5859" y="0"/>
                            <a:pt x="9041" y="40722"/>
                            <a:pt x="6495" y="53448"/>
                          </a:cubicBezTo>
                          <a:cubicBezTo>
                            <a:pt x="5223" y="60447"/>
                            <a:pt x="-2412" y="75081"/>
                            <a:pt x="769" y="81444"/>
                          </a:cubicBezTo>
                          <a:cubicBezTo>
                            <a:pt x="4587" y="87807"/>
                            <a:pt x="8404" y="89716"/>
                            <a:pt x="8404" y="89716"/>
                          </a:cubicBezTo>
                          <a:lnTo>
                            <a:pt x="100665" y="90988"/>
                          </a:lnTo>
                          <a:cubicBezTo>
                            <a:pt x="105756" y="90988"/>
                            <a:pt x="102574" y="87807"/>
                            <a:pt x="98120" y="84625"/>
                          </a:cubicBezTo>
                          <a:cubicBezTo>
                            <a:pt x="91758" y="79535"/>
                            <a:pt x="86031" y="76354"/>
                            <a:pt x="65034" y="66174"/>
                          </a:cubicBezTo>
                          <a:cubicBezTo>
                            <a:pt x="63761" y="65537"/>
                            <a:pt x="58671" y="62355"/>
                            <a:pt x="56762" y="61083"/>
                          </a:cubicBezTo>
                          <a:cubicBezTo>
                            <a:pt x="52308" y="58538"/>
                            <a:pt x="47854" y="54084"/>
                            <a:pt x="43400" y="49630"/>
                          </a:cubicBezTo>
                          <a:cubicBezTo>
                            <a:pt x="37037" y="41995"/>
                            <a:pt x="36401" y="6363"/>
                            <a:pt x="36401" y="6363"/>
                          </a:cubicBezTo>
                          <a:lnTo>
                            <a:pt x="5859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0" name="Freeform 599">
                      <a:extLst>
                        <a:ext uri="{FF2B5EF4-FFF2-40B4-BE49-F238E27FC236}">
                          <a16:creationId xmlns:a16="http://schemas.microsoft.com/office/drawing/2014/main" id="{6C550FE6-1111-B338-13AB-13E7072BA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8824" y="6058827"/>
                      <a:ext cx="94382" cy="563110"/>
                    </a:xfrm>
                    <a:custGeom>
                      <a:avLst/>
                      <a:gdLst>
                        <a:gd name="connsiteX0" fmla="*/ 87940 w 94382"/>
                        <a:gd name="connsiteY0" fmla="*/ 9544 h 563110"/>
                        <a:gd name="connsiteX1" fmla="*/ 91758 w 94382"/>
                        <a:gd name="connsiteY1" fmla="*/ 118348 h 563110"/>
                        <a:gd name="connsiteX2" fmla="*/ 47854 w 94382"/>
                        <a:gd name="connsiteY2" fmla="*/ 560565 h 563110"/>
                        <a:gd name="connsiteX3" fmla="*/ 7132 w 94382"/>
                        <a:gd name="connsiteY3" fmla="*/ 563110 h 563110"/>
                        <a:gd name="connsiteX4" fmla="*/ 133 w 94382"/>
                        <a:gd name="connsiteY4" fmla="*/ 373498 h 563110"/>
                        <a:gd name="connsiteX5" fmla="*/ 13495 w 94382"/>
                        <a:gd name="connsiteY5" fmla="*/ 311779 h 563110"/>
                        <a:gd name="connsiteX6" fmla="*/ 9677 w 94382"/>
                        <a:gd name="connsiteY6" fmla="*/ 176887 h 563110"/>
                        <a:gd name="connsiteX7" fmla="*/ 61216 w 94382"/>
                        <a:gd name="connsiteY7" fmla="*/ 0 h 563110"/>
                        <a:gd name="connsiteX8" fmla="*/ 87940 w 94382"/>
                        <a:gd name="connsiteY8" fmla="*/ 9544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4382" h="563110">
                          <a:moveTo>
                            <a:pt x="87940" y="9544"/>
                          </a:moveTo>
                          <a:cubicBezTo>
                            <a:pt x="87940" y="9544"/>
                            <a:pt x="99393" y="75081"/>
                            <a:pt x="91758" y="118348"/>
                          </a:cubicBezTo>
                          <a:cubicBezTo>
                            <a:pt x="84123" y="161616"/>
                            <a:pt x="47854" y="560565"/>
                            <a:pt x="47854" y="560565"/>
                          </a:cubicBezTo>
                          <a:lnTo>
                            <a:pt x="7132" y="563110"/>
                          </a:lnTo>
                          <a:cubicBezTo>
                            <a:pt x="7132" y="563110"/>
                            <a:pt x="-1140" y="396404"/>
                            <a:pt x="133" y="373498"/>
                          </a:cubicBezTo>
                          <a:cubicBezTo>
                            <a:pt x="1406" y="350592"/>
                            <a:pt x="13495" y="311779"/>
                            <a:pt x="13495" y="311779"/>
                          </a:cubicBezTo>
                          <a:lnTo>
                            <a:pt x="9677" y="176887"/>
                          </a:lnTo>
                          <a:lnTo>
                            <a:pt x="61216" y="0"/>
                          </a:lnTo>
                          <a:lnTo>
                            <a:pt x="87940" y="9544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1" name="Freeform 600">
                      <a:extLst>
                        <a:ext uri="{FF2B5EF4-FFF2-40B4-BE49-F238E27FC236}">
                          <a16:creationId xmlns:a16="http://schemas.microsoft.com/office/drawing/2014/main" id="{0A9DA8EA-6BE4-1D00-6BAA-86BF6C256F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4521" y="6039102"/>
                      <a:ext cx="227789" cy="565019"/>
                    </a:xfrm>
                    <a:custGeom>
                      <a:avLst/>
                      <a:gdLst>
                        <a:gd name="connsiteX0" fmla="*/ 113258 w 227789"/>
                        <a:gd name="connsiteY0" fmla="*/ 15271 h 565019"/>
                        <a:gd name="connsiteX1" fmla="*/ 73809 w 227789"/>
                        <a:gd name="connsiteY1" fmla="*/ 103078 h 565019"/>
                        <a:gd name="connsiteX2" fmla="*/ 64901 w 227789"/>
                        <a:gd name="connsiteY2" fmla="*/ 316869 h 565019"/>
                        <a:gd name="connsiteX3" fmla="*/ 22270 w 227789"/>
                        <a:gd name="connsiteY3" fmla="*/ 425037 h 565019"/>
                        <a:gd name="connsiteX4" fmla="*/ 0 w 227789"/>
                        <a:gd name="connsiteY4" fmla="*/ 556748 h 565019"/>
                        <a:gd name="connsiteX5" fmla="*/ 40722 w 227789"/>
                        <a:gd name="connsiteY5" fmla="*/ 565019 h 565019"/>
                        <a:gd name="connsiteX6" fmla="*/ 134892 w 227789"/>
                        <a:gd name="connsiteY6" fmla="*/ 326413 h 565019"/>
                        <a:gd name="connsiteX7" fmla="*/ 208701 w 227789"/>
                        <a:gd name="connsiteY7" fmla="*/ 110713 h 565019"/>
                        <a:gd name="connsiteX8" fmla="*/ 227789 w 227789"/>
                        <a:gd name="connsiteY8" fmla="*/ 0 h 565019"/>
                        <a:gd name="connsiteX9" fmla="*/ 113258 w 227789"/>
                        <a:gd name="connsiteY9" fmla="*/ 15271 h 5650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27789" h="565019">
                          <a:moveTo>
                            <a:pt x="113258" y="15271"/>
                          </a:moveTo>
                          <a:cubicBezTo>
                            <a:pt x="113258" y="15271"/>
                            <a:pt x="81444" y="62992"/>
                            <a:pt x="73809" y="103078"/>
                          </a:cubicBezTo>
                          <a:cubicBezTo>
                            <a:pt x="66174" y="142528"/>
                            <a:pt x="79535" y="264694"/>
                            <a:pt x="64901" y="316869"/>
                          </a:cubicBezTo>
                          <a:cubicBezTo>
                            <a:pt x="57265" y="344865"/>
                            <a:pt x="26724" y="388769"/>
                            <a:pt x="22270" y="425037"/>
                          </a:cubicBezTo>
                          <a:cubicBezTo>
                            <a:pt x="17816" y="461305"/>
                            <a:pt x="0" y="556748"/>
                            <a:pt x="0" y="556748"/>
                          </a:cubicBezTo>
                          <a:lnTo>
                            <a:pt x="40722" y="565019"/>
                          </a:lnTo>
                          <a:lnTo>
                            <a:pt x="134892" y="326413"/>
                          </a:lnTo>
                          <a:lnTo>
                            <a:pt x="208701" y="110713"/>
                          </a:lnTo>
                          <a:lnTo>
                            <a:pt x="227789" y="0"/>
                          </a:lnTo>
                          <a:lnTo>
                            <a:pt x="113258" y="15271"/>
                          </a:ln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2" name="Freeform 601">
                      <a:extLst>
                        <a:ext uri="{FF2B5EF4-FFF2-40B4-BE49-F238E27FC236}">
                          <a16:creationId xmlns:a16="http://schemas.microsoft.com/office/drawing/2014/main" id="{FBCA28AC-8667-EF8C-1011-90CB80D8B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3499" y="5781408"/>
                      <a:ext cx="144679" cy="295002"/>
                    </a:xfrm>
                    <a:custGeom>
                      <a:avLst/>
                      <a:gdLst>
                        <a:gd name="connsiteX0" fmla="*/ 49732 w 144679"/>
                        <a:gd name="connsiteY0" fmla="*/ 0 h 295002"/>
                        <a:gd name="connsiteX1" fmla="*/ 11555 w 144679"/>
                        <a:gd name="connsiteY1" fmla="*/ 19725 h 295002"/>
                        <a:gd name="connsiteX2" fmla="*/ 35097 w 144679"/>
                        <a:gd name="connsiteY2" fmla="*/ 209337 h 295002"/>
                        <a:gd name="connsiteX3" fmla="*/ 10282 w 144679"/>
                        <a:gd name="connsiteY3" fmla="*/ 286327 h 295002"/>
                        <a:gd name="connsiteX4" fmla="*/ 143265 w 144679"/>
                        <a:gd name="connsiteY4" fmla="*/ 286964 h 295002"/>
                        <a:gd name="connsiteX5" fmla="*/ 143265 w 144679"/>
                        <a:gd name="connsiteY5" fmla="*/ 84626 h 295002"/>
                        <a:gd name="connsiteX6" fmla="*/ 99998 w 144679"/>
                        <a:gd name="connsiteY6" fmla="*/ 10181 h 295002"/>
                        <a:gd name="connsiteX7" fmla="*/ 49732 w 144679"/>
                        <a:gd name="connsiteY7" fmla="*/ 0 h 295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44679" h="295002">
                          <a:moveTo>
                            <a:pt x="49732" y="0"/>
                          </a:moveTo>
                          <a:cubicBezTo>
                            <a:pt x="49732" y="0"/>
                            <a:pt x="28098" y="3818"/>
                            <a:pt x="11555" y="19725"/>
                          </a:cubicBezTo>
                          <a:cubicBezTo>
                            <a:pt x="-23441" y="54084"/>
                            <a:pt x="31916" y="186431"/>
                            <a:pt x="35097" y="209337"/>
                          </a:cubicBezTo>
                          <a:cubicBezTo>
                            <a:pt x="38279" y="232243"/>
                            <a:pt x="10282" y="286327"/>
                            <a:pt x="10282" y="286327"/>
                          </a:cubicBezTo>
                          <a:cubicBezTo>
                            <a:pt x="10282" y="286327"/>
                            <a:pt x="114632" y="305416"/>
                            <a:pt x="143265" y="286964"/>
                          </a:cubicBezTo>
                          <a:cubicBezTo>
                            <a:pt x="143265" y="286964"/>
                            <a:pt x="146447" y="101169"/>
                            <a:pt x="143265" y="84626"/>
                          </a:cubicBezTo>
                          <a:cubicBezTo>
                            <a:pt x="140084" y="68082"/>
                            <a:pt x="106361" y="17180"/>
                            <a:pt x="99998" y="10181"/>
                          </a:cubicBezTo>
                          <a:cubicBezTo>
                            <a:pt x="94271" y="3181"/>
                            <a:pt x="49732" y="0"/>
                            <a:pt x="49732" y="0"/>
                          </a:cubicBezTo>
                          <a:close/>
                        </a:path>
                      </a:pathLst>
                    </a:custGeom>
                    <a:solidFill>
                      <a:srgbClr val="FAE0B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3" name="Freeform 602">
                      <a:extLst>
                        <a:ext uri="{FF2B5EF4-FFF2-40B4-BE49-F238E27FC236}">
                          <a16:creationId xmlns:a16="http://schemas.microsoft.com/office/drawing/2014/main" id="{C4CAD431-8202-3708-6DD0-907156715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2432" y="5722870"/>
                      <a:ext cx="54246" cy="100915"/>
                    </a:xfrm>
                    <a:custGeom>
                      <a:avLst/>
                      <a:gdLst>
                        <a:gd name="connsiteX0" fmla="*/ 15433 w 54246"/>
                        <a:gd name="connsiteY0" fmla="*/ 1909 h 100915"/>
                        <a:gd name="connsiteX1" fmla="*/ 14797 w 54246"/>
                        <a:gd name="connsiteY1" fmla="*/ 5091 h 100915"/>
                        <a:gd name="connsiteX2" fmla="*/ 798 w 54246"/>
                        <a:gd name="connsiteY2" fmla="*/ 57902 h 100915"/>
                        <a:gd name="connsiteX3" fmla="*/ 46611 w 54246"/>
                        <a:gd name="connsiteY3" fmla="*/ 100533 h 100915"/>
                        <a:gd name="connsiteX4" fmla="*/ 40884 w 54246"/>
                        <a:gd name="connsiteY4" fmla="*/ 64265 h 100915"/>
                        <a:gd name="connsiteX5" fmla="*/ 45975 w 54246"/>
                        <a:gd name="connsiteY5" fmla="*/ 40086 h 100915"/>
                        <a:gd name="connsiteX6" fmla="*/ 49156 w 54246"/>
                        <a:gd name="connsiteY6" fmla="*/ 24815 h 100915"/>
                        <a:gd name="connsiteX7" fmla="*/ 54246 w 54246"/>
                        <a:gd name="connsiteY7" fmla="*/ 0 h 100915"/>
                        <a:gd name="connsiteX8" fmla="*/ 15433 w 54246"/>
                        <a:gd name="connsiteY8" fmla="*/ 1909 h 1009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54246" h="100915">
                          <a:moveTo>
                            <a:pt x="15433" y="1909"/>
                          </a:moveTo>
                          <a:cubicBezTo>
                            <a:pt x="15433" y="1909"/>
                            <a:pt x="15433" y="3181"/>
                            <a:pt x="14797" y="5091"/>
                          </a:cubicBezTo>
                          <a:cubicBezTo>
                            <a:pt x="12888" y="15271"/>
                            <a:pt x="5889" y="48994"/>
                            <a:pt x="798" y="57902"/>
                          </a:cubicBezTo>
                          <a:cubicBezTo>
                            <a:pt x="-4928" y="69355"/>
                            <a:pt x="21160" y="104987"/>
                            <a:pt x="46611" y="100533"/>
                          </a:cubicBezTo>
                          <a:cubicBezTo>
                            <a:pt x="54246" y="99260"/>
                            <a:pt x="40248" y="67446"/>
                            <a:pt x="40884" y="64265"/>
                          </a:cubicBezTo>
                          <a:cubicBezTo>
                            <a:pt x="42157" y="57902"/>
                            <a:pt x="44066" y="48994"/>
                            <a:pt x="45975" y="40086"/>
                          </a:cubicBezTo>
                          <a:cubicBezTo>
                            <a:pt x="47247" y="34996"/>
                            <a:pt x="47884" y="29905"/>
                            <a:pt x="49156" y="24815"/>
                          </a:cubicBezTo>
                          <a:cubicBezTo>
                            <a:pt x="51701" y="11453"/>
                            <a:pt x="54246" y="0"/>
                            <a:pt x="54246" y="0"/>
                          </a:cubicBezTo>
                          <a:lnTo>
                            <a:pt x="15433" y="1909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" name="Freeform 603">
                      <a:extLst>
                        <a:ext uri="{FF2B5EF4-FFF2-40B4-BE49-F238E27FC236}">
                          <a16:creationId xmlns:a16="http://schemas.microsoft.com/office/drawing/2014/main" id="{AC5D90AC-D631-9E1D-E748-21024FA4E1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5320" y="5724142"/>
                      <a:ext cx="40085" cy="39449"/>
                    </a:xfrm>
                    <a:custGeom>
                      <a:avLst/>
                      <a:gdLst>
                        <a:gd name="connsiteX0" fmla="*/ 1909 w 40085"/>
                        <a:gd name="connsiteY0" fmla="*/ 3818 h 39449"/>
                        <a:gd name="connsiteX1" fmla="*/ 2545 w 40085"/>
                        <a:gd name="connsiteY1" fmla="*/ 637 h 39449"/>
                        <a:gd name="connsiteX2" fmla="*/ 40086 w 40085"/>
                        <a:gd name="connsiteY2" fmla="*/ 0 h 39449"/>
                        <a:gd name="connsiteX3" fmla="*/ 34996 w 40085"/>
                        <a:gd name="connsiteY3" fmla="*/ 24815 h 39449"/>
                        <a:gd name="connsiteX4" fmla="*/ 31814 w 40085"/>
                        <a:gd name="connsiteY4" fmla="*/ 39450 h 39449"/>
                        <a:gd name="connsiteX5" fmla="*/ 13998 w 40085"/>
                        <a:gd name="connsiteY5" fmla="*/ 30542 h 39449"/>
                        <a:gd name="connsiteX6" fmla="*/ 0 w 40085"/>
                        <a:gd name="connsiteY6" fmla="*/ 10181 h 39449"/>
                        <a:gd name="connsiteX7" fmla="*/ 1909 w 40085"/>
                        <a:gd name="connsiteY7" fmla="*/ 3818 h 394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0085" h="39449">
                          <a:moveTo>
                            <a:pt x="1909" y="3818"/>
                          </a:moveTo>
                          <a:cubicBezTo>
                            <a:pt x="2545" y="1909"/>
                            <a:pt x="2545" y="637"/>
                            <a:pt x="2545" y="637"/>
                          </a:cubicBezTo>
                          <a:lnTo>
                            <a:pt x="40086" y="0"/>
                          </a:lnTo>
                          <a:cubicBezTo>
                            <a:pt x="40086" y="0"/>
                            <a:pt x="38177" y="11453"/>
                            <a:pt x="34996" y="24815"/>
                          </a:cubicBezTo>
                          <a:cubicBezTo>
                            <a:pt x="34359" y="29905"/>
                            <a:pt x="33087" y="34359"/>
                            <a:pt x="31814" y="39450"/>
                          </a:cubicBezTo>
                          <a:cubicBezTo>
                            <a:pt x="26087" y="38813"/>
                            <a:pt x="19725" y="35632"/>
                            <a:pt x="13998" y="30542"/>
                          </a:cubicBezTo>
                          <a:cubicBezTo>
                            <a:pt x="7635" y="24815"/>
                            <a:pt x="3181" y="17816"/>
                            <a:pt x="0" y="10181"/>
                          </a:cubicBezTo>
                          <a:cubicBezTo>
                            <a:pt x="1273" y="7635"/>
                            <a:pt x="1273" y="5727"/>
                            <a:pt x="1909" y="3818"/>
                          </a:cubicBez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5" name="Freeform 604">
                      <a:extLst>
                        <a:ext uri="{FF2B5EF4-FFF2-40B4-BE49-F238E27FC236}">
                          <a16:creationId xmlns:a16="http://schemas.microsoft.com/office/drawing/2014/main" id="{B2B942F8-0650-2CD6-0B37-2305FD4BCB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0711" y="5634419"/>
                      <a:ext cx="78172" cy="109194"/>
                    </a:xfrm>
                    <a:custGeom>
                      <a:avLst/>
                      <a:gdLst>
                        <a:gd name="connsiteX0" fmla="*/ 39425 w 78172"/>
                        <a:gd name="connsiteY0" fmla="*/ 8 h 109194"/>
                        <a:gd name="connsiteX1" fmla="*/ 12701 w 78172"/>
                        <a:gd name="connsiteY1" fmla="*/ 16551 h 109194"/>
                        <a:gd name="connsiteX2" fmla="*/ 17155 w 78172"/>
                        <a:gd name="connsiteY2" fmla="*/ 99904 h 109194"/>
                        <a:gd name="connsiteX3" fmla="*/ 76329 w 78172"/>
                        <a:gd name="connsiteY3" fmla="*/ 67453 h 109194"/>
                        <a:gd name="connsiteX4" fmla="*/ 39425 w 78172"/>
                        <a:gd name="connsiteY4" fmla="*/ 8 h 109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8172" h="109194">
                          <a:moveTo>
                            <a:pt x="39425" y="8"/>
                          </a:moveTo>
                          <a:cubicBezTo>
                            <a:pt x="39425" y="8"/>
                            <a:pt x="24154" y="1916"/>
                            <a:pt x="12701" y="16551"/>
                          </a:cubicBezTo>
                          <a:cubicBezTo>
                            <a:pt x="1248" y="31185"/>
                            <a:pt x="-10842" y="75725"/>
                            <a:pt x="17155" y="99904"/>
                          </a:cubicBezTo>
                          <a:cubicBezTo>
                            <a:pt x="45151" y="124083"/>
                            <a:pt x="72511" y="96723"/>
                            <a:pt x="76329" y="67453"/>
                          </a:cubicBezTo>
                          <a:cubicBezTo>
                            <a:pt x="80783" y="38821"/>
                            <a:pt x="80147" y="-629"/>
                            <a:pt x="39425" y="8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6" name="Freeform 605">
                      <a:extLst>
                        <a:ext uri="{FF2B5EF4-FFF2-40B4-BE49-F238E27FC236}">
                          <a16:creationId xmlns:a16="http://schemas.microsoft.com/office/drawing/2014/main" id="{6038E2D9-CA39-9916-2481-B883733D7F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10910" y="5676564"/>
                      <a:ext cx="17986" cy="24528"/>
                    </a:xfrm>
                    <a:custGeom>
                      <a:avLst/>
                      <a:gdLst>
                        <a:gd name="connsiteX0" fmla="*/ 15674 w 17986"/>
                        <a:gd name="connsiteY0" fmla="*/ 15764 h 24528"/>
                        <a:gd name="connsiteX1" fmla="*/ 2948 w 17986"/>
                        <a:gd name="connsiteY1" fmla="*/ 24035 h 24528"/>
                        <a:gd name="connsiteX2" fmla="*/ 2312 w 17986"/>
                        <a:gd name="connsiteY2" fmla="*/ 8765 h 24528"/>
                        <a:gd name="connsiteX3" fmla="*/ 15038 w 17986"/>
                        <a:gd name="connsiteY3" fmla="*/ 493 h 24528"/>
                        <a:gd name="connsiteX4" fmla="*/ 15674 w 17986"/>
                        <a:gd name="connsiteY4" fmla="*/ 15764 h 245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986" h="24528">
                          <a:moveTo>
                            <a:pt x="15674" y="15764"/>
                          </a:moveTo>
                          <a:cubicBezTo>
                            <a:pt x="12493" y="22127"/>
                            <a:pt x="6766" y="25945"/>
                            <a:pt x="2948" y="24035"/>
                          </a:cubicBezTo>
                          <a:cubicBezTo>
                            <a:pt x="-869" y="22127"/>
                            <a:pt x="-869" y="15128"/>
                            <a:pt x="2312" y="8765"/>
                          </a:cubicBezTo>
                          <a:cubicBezTo>
                            <a:pt x="5493" y="2402"/>
                            <a:pt x="11220" y="-1416"/>
                            <a:pt x="15038" y="493"/>
                          </a:cubicBezTo>
                          <a:cubicBezTo>
                            <a:pt x="18856" y="2402"/>
                            <a:pt x="18856" y="9401"/>
                            <a:pt x="15674" y="15764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7" name="Freeform 606">
                      <a:extLst>
                        <a:ext uri="{FF2B5EF4-FFF2-40B4-BE49-F238E27FC236}">
                          <a16:creationId xmlns:a16="http://schemas.microsoft.com/office/drawing/2014/main" id="{4E6AB7C1-2DC1-F85D-D6E6-A0C63D1A4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25415" y="5633354"/>
                      <a:ext cx="59810" cy="69791"/>
                    </a:xfrm>
                    <a:custGeom>
                      <a:avLst/>
                      <a:gdLst>
                        <a:gd name="connsiteX0" fmla="*/ 59811 w 59810"/>
                        <a:gd name="connsiteY0" fmla="*/ 436 h 69791"/>
                        <a:gd name="connsiteX1" fmla="*/ 19088 w 59810"/>
                        <a:gd name="connsiteY1" fmla="*/ 44976 h 69791"/>
                        <a:gd name="connsiteX2" fmla="*/ 0 w 59810"/>
                        <a:gd name="connsiteY2" fmla="*/ 69791 h 69791"/>
                        <a:gd name="connsiteX3" fmla="*/ 22906 w 59810"/>
                        <a:gd name="connsiteY3" fmla="*/ 8072 h 69791"/>
                        <a:gd name="connsiteX4" fmla="*/ 59811 w 59810"/>
                        <a:gd name="connsiteY4" fmla="*/ 436 h 697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9810" h="69791">
                          <a:moveTo>
                            <a:pt x="59811" y="436"/>
                          </a:moveTo>
                          <a:cubicBezTo>
                            <a:pt x="59811" y="436"/>
                            <a:pt x="36268" y="43067"/>
                            <a:pt x="19088" y="44976"/>
                          </a:cubicBezTo>
                          <a:cubicBezTo>
                            <a:pt x="1909" y="46885"/>
                            <a:pt x="0" y="69791"/>
                            <a:pt x="0" y="69791"/>
                          </a:cubicBezTo>
                          <a:cubicBezTo>
                            <a:pt x="0" y="69791"/>
                            <a:pt x="6363" y="17616"/>
                            <a:pt x="22906" y="8072"/>
                          </a:cubicBezTo>
                          <a:cubicBezTo>
                            <a:pt x="39450" y="-2745"/>
                            <a:pt x="59811" y="436"/>
                            <a:pt x="59811" y="436"/>
                          </a:cubicBezTo>
                          <a:close/>
                        </a:path>
                      </a:pathLst>
                    </a:custGeom>
                    <a:solidFill>
                      <a:srgbClr val="1337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8" name="Freeform 607">
                      <a:extLst>
                        <a:ext uri="{FF2B5EF4-FFF2-40B4-BE49-F238E27FC236}">
                          <a16:creationId xmlns:a16="http://schemas.microsoft.com/office/drawing/2014/main" id="{AA24B37B-5A8D-0B2D-9BFC-3EDC7F9D30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31453" y="5676368"/>
                      <a:ext cx="18464" cy="27591"/>
                    </a:xfrm>
                    <a:custGeom>
                      <a:avLst/>
                      <a:gdLst>
                        <a:gd name="connsiteX0" fmla="*/ 18140 w 18464"/>
                        <a:gd name="connsiteY0" fmla="*/ 12143 h 27591"/>
                        <a:gd name="connsiteX1" fmla="*/ 11777 w 18464"/>
                        <a:gd name="connsiteY1" fmla="*/ 27414 h 27591"/>
                        <a:gd name="connsiteX2" fmla="*/ 324 w 18464"/>
                        <a:gd name="connsiteY2" fmla="*/ 15325 h 27591"/>
                        <a:gd name="connsiteX3" fmla="*/ 6687 w 18464"/>
                        <a:gd name="connsiteY3" fmla="*/ 54 h 27591"/>
                        <a:gd name="connsiteX4" fmla="*/ 18140 w 18464"/>
                        <a:gd name="connsiteY4" fmla="*/ 12143 h 27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464" h="27591">
                          <a:moveTo>
                            <a:pt x="18140" y="12143"/>
                          </a:moveTo>
                          <a:cubicBezTo>
                            <a:pt x="19413" y="19779"/>
                            <a:pt x="16868" y="26778"/>
                            <a:pt x="11777" y="27414"/>
                          </a:cubicBezTo>
                          <a:cubicBezTo>
                            <a:pt x="6687" y="28686"/>
                            <a:pt x="1597" y="22960"/>
                            <a:pt x="324" y="15325"/>
                          </a:cubicBezTo>
                          <a:cubicBezTo>
                            <a:pt x="-948" y="7689"/>
                            <a:pt x="1597" y="690"/>
                            <a:pt x="6687" y="54"/>
                          </a:cubicBezTo>
                          <a:cubicBezTo>
                            <a:pt x="11777" y="-583"/>
                            <a:pt x="16868" y="4508"/>
                            <a:pt x="18140" y="12143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9" name="Freeform 608">
                      <a:extLst>
                        <a:ext uri="{FF2B5EF4-FFF2-40B4-BE49-F238E27FC236}">
                          <a16:creationId xmlns:a16="http://schemas.microsoft.com/office/drawing/2014/main" id="{38469350-E1AE-0894-4EED-38DCEB675B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31" y="6652479"/>
                      <a:ext cx="51296" cy="43957"/>
                    </a:xfrm>
                    <a:custGeom>
                      <a:avLst/>
                      <a:gdLst>
                        <a:gd name="connsiteX0" fmla="*/ 51296 w 51296"/>
                        <a:gd name="connsiteY0" fmla="*/ 18452 h 43957"/>
                        <a:gd name="connsiteX1" fmla="*/ 6757 w 51296"/>
                        <a:gd name="connsiteY1" fmla="*/ 0 h 43957"/>
                        <a:gd name="connsiteX2" fmla="*/ 1666 w 51296"/>
                        <a:gd name="connsiteY2" fmla="*/ 33723 h 43957"/>
                        <a:gd name="connsiteX3" fmla="*/ 23300 w 51296"/>
                        <a:gd name="connsiteY3" fmla="*/ 43904 h 43957"/>
                        <a:gd name="connsiteX4" fmla="*/ 44934 w 51296"/>
                        <a:gd name="connsiteY4" fmla="*/ 31814 h 43957"/>
                        <a:gd name="connsiteX5" fmla="*/ 51296 w 51296"/>
                        <a:gd name="connsiteY5" fmla="*/ 18452 h 439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1296" h="43957">
                          <a:moveTo>
                            <a:pt x="51296" y="18452"/>
                          </a:moveTo>
                          <a:cubicBezTo>
                            <a:pt x="29026" y="22270"/>
                            <a:pt x="14392" y="9544"/>
                            <a:pt x="6757" y="0"/>
                          </a:cubicBezTo>
                          <a:cubicBezTo>
                            <a:pt x="1030" y="10817"/>
                            <a:pt x="-2151" y="24815"/>
                            <a:pt x="1666" y="33723"/>
                          </a:cubicBezTo>
                          <a:cubicBezTo>
                            <a:pt x="5484" y="41358"/>
                            <a:pt x="15029" y="43904"/>
                            <a:pt x="23300" y="43904"/>
                          </a:cubicBezTo>
                          <a:cubicBezTo>
                            <a:pt x="32208" y="44540"/>
                            <a:pt x="40480" y="39450"/>
                            <a:pt x="44934" y="31814"/>
                          </a:cubicBezTo>
                          <a:cubicBezTo>
                            <a:pt x="47479" y="28633"/>
                            <a:pt x="49388" y="24179"/>
                            <a:pt x="51296" y="18452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0" name="Freeform 609">
                      <a:extLst>
                        <a:ext uri="{FF2B5EF4-FFF2-40B4-BE49-F238E27FC236}">
                          <a16:creationId xmlns:a16="http://schemas.microsoft.com/office/drawing/2014/main" id="{CA0C0E2D-A56A-709B-5472-FB14A357C9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8848" y="6666478"/>
                      <a:ext cx="110013" cy="31814"/>
                    </a:xfrm>
                    <a:custGeom>
                      <a:avLst/>
                      <a:gdLst>
                        <a:gd name="connsiteX0" fmla="*/ 56919 w 110013"/>
                        <a:gd name="connsiteY0" fmla="*/ 1908 h 31814"/>
                        <a:gd name="connsiteX1" fmla="*/ 4744 w 110013"/>
                        <a:gd name="connsiteY1" fmla="*/ 0 h 31814"/>
                        <a:gd name="connsiteX2" fmla="*/ 290 w 110013"/>
                        <a:gd name="connsiteY2" fmla="*/ 21634 h 31814"/>
                        <a:gd name="connsiteX3" fmla="*/ 8561 w 110013"/>
                        <a:gd name="connsiteY3" fmla="*/ 29905 h 31814"/>
                        <a:gd name="connsiteX4" fmla="*/ 107185 w 110013"/>
                        <a:gd name="connsiteY4" fmla="*/ 31814 h 31814"/>
                        <a:gd name="connsiteX5" fmla="*/ 109094 w 110013"/>
                        <a:gd name="connsiteY5" fmla="*/ 27360 h 31814"/>
                        <a:gd name="connsiteX6" fmla="*/ 56919 w 110013"/>
                        <a:gd name="connsiteY6" fmla="*/ 1908 h 31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10013" h="31814">
                          <a:moveTo>
                            <a:pt x="56919" y="1908"/>
                          </a:moveTo>
                          <a:cubicBezTo>
                            <a:pt x="32740" y="8271"/>
                            <a:pt x="14288" y="3818"/>
                            <a:pt x="4744" y="0"/>
                          </a:cubicBezTo>
                          <a:cubicBezTo>
                            <a:pt x="2199" y="7635"/>
                            <a:pt x="-983" y="16543"/>
                            <a:pt x="290" y="21634"/>
                          </a:cubicBezTo>
                          <a:cubicBezTo>
                            <a:pt x="2835" y="27997"/>
                            <a:pt x="6016" y="29905"/>
                            <a:pt x="8561" y="29905"/>
                          </a:cubicBezTo>
                          <a:cubicBezTo>
                            <a:pt x="30831" y="30541"/>
                            <a:pt x="90006" y="31178"/>
                            <a:pt x="107185" y="31814"/>
                          </a:cubicBezTo>
                          <a:cubicBezTo>
                            <a:pt x="109730" y="31814"/>
                            <a:pt x="111003" y="29269"/>
                            <a:pt x="109094" y="27360"/>
                          </a:cubicBezTo>
                          <a:cubicBezTo>
                            <a:pt x="105276" y="21634"/>
                            <a:pt x="58828" y="2545"/>
                            <a:pt x="56919" y="1908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1" name="Freeform 610">
                    <a:extLst>
                      <a:ext uri="{FF2B5EF4-FFF2-40B4-BE49-F238E27FC236}">
                        <a16:creationId xmlns:a16="http://schemas.microsoft.com/office/drawing/2014/main" id="{0F4EFCE7-C190-66E0-9CA1-CD180C11B3BC}"/>
                      </a:ext>
                    </a:extLst>
                  </p:cNvPr>
                  <p:cNvSpPr/>
                  <p:nvPr/>
                </p:nvSpPr>
                <p:spPr>
                  <a:xfrm>
                    <a:off x="5655070" y="5794770"/>
                    <a:ext cx="85526" cy="134891"/>
                  </a:xfrm>
                  <a:custGeom>
                    <a:avLst/>
                    <a:gdLst>
                      <a:gd name="connsiteX0" fmla="*/ 353 w 85526"/>
                      <a:gd name="connsiteY0" fmla="*/ 127257 h 134891"/>
                      <a:gd name="connsiteX1" fmla="*/ 65254 w 85526"/>
                      <a:gd name="connsiteY1" fmla="*/ 134892 h 134891"/>
                      <a:gd name="connsiteX2" fmla="*/ 84979 w 85526"/>
                      <a:gd name="connsiteY2" fmla="*/ 36904 h 134891"/>
                      <a:gd name="connsiteX3" fmla="*/ 60800 w 85526"/>
                      <a:gd name="connsiteY3" fmla="*/ 0 h 134891"/>
                      <a:gd name="connsiteX4" fmla="*/ 9898 w 85526"/>
                      <a:gd name="connsiteY4" fmla="*/ 67446 h 134891"/>
                      <a:gd name="connsiteX5" fmla="*/ 353 w 85526"/>
                      <a:gd name="connsiteY5" fmla="*/ 127257 h 1348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526" h="134891">
                        <a:moveTo>
                          <a:pt x="353" y="127257"/>
                        </a:moveTo>
                        <a:lnTo>
                          <a:pt x="65254" y="134892"/>
                        </a:lnTo>
                        <a:cubicBezTo>
                          <a:pt x="65254" y="134892"/>
                          <a:pt x="89433" y="70627"/>
                          <a:pt x="84979" y="36904"/>
                        </a:cubicBezTo>
                        <a:cubicBezTo>
                          <a:pt x="80525" y="3181"/>
                          <a:pt x="67799" y="0"/>
                          <a:pt x="60800" y="0"/>
                        </a:cubicBezTo>
                        <a:cubicBezTo>
                          <a:pt x="41076" y="636"/>
                          <a:pt x="22623" y="26724"/>
                          <a:pt x="9898" y="67446"/>
                        </a:cubicBezTo>
                        <a:cubicBezTo>
                          <a:pt x="-2828" y="108804"/>
                          <a:pt x="353" y="127257"/>
                          <a:pt x="353" y="127257"/>
                        </a:cubicBezTo>
                        <a:close/>
                      </a:path>
                    </a:pathLst>
                  </a:custGeom>
                  <a:solidFill>
                    <a:srgbClr val="F7CC7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2" name="Freeform 611">
                    <a:extLst>
                      <a:ext uri="{FF2B5EF4-FFF2-40B4-BE49-F238E27FC236}">
                        <a16:creationId xmlns:a16="http://schemas.microsoft.com/office/drawing/2014/main" id="{69B3DCCF-E6B3-7F71-0F96-4D9AE1E78DE6}"/>
                      </a:ext>
                    </a:extLst>
                  </p:cNvPr>
                  <p:cNvSpPr/>
                  <p:nvPr/>
                </p:nvSpPr>
                <p:spPr>
                  <a:xfrm>
                    <a:off x="564651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7085 w 59064"/>
                      <a:gd name="connsiteY4" fmla="*/ 26087 h 63385"/>
                      <a:gd name="connsiteX5" fmla="*/ 44540 w 59064"/>
                      <a:gd name="connsiteY5" fmla="*/ 0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7721" y="31814"/>
                          <a:pt x="47085" y="26087"/>
                        </a:cubicBezTo>
                        <a:cubicBezTo>
                          <a:pt x="46449" y="17816"/>
                          <a:pt x="44540" y="0"/>
                          <a:pt x="44540" y="0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3" name="Freeform 612">
                    <a:extLst>
                      <a:ext uri="{FF2B5EF4-FFF2-40B4-BE49-F238E27FC236}">
                        <a16:creationId xmlns:a16="http://schemas.microsoft.com/office/drawing/2014/main" id="{32E9BA26-D96A-D478-1940-4817C9033EE3}"/>
                      </a:ext>
                    </a:extLst>
                  </p:cNvPr>
                  <p:cNvSpPr/>
                  <p:nvPr/>
                </p:nvSpPr>
                <p:spPr>
                  <a:xfrm>
                    <a:off x="5643880" y="6653800"/>
                    <a:ext cx="123293" cy="43886"/>
                  </a:xfrm>
                  <a:custGeom>
                    <a:avLst/>
                    <a:gdLst>
                      <a:gd name="connsiteX0" fmla="*/ 58629 w 123293"/>
                      <a:gd name="connsiteY0" fmla="*/ 588 h 43886"/>
                      <a:gd name="connsiteX1" fmla="*/ 32541 w 123293"/>
                      <a:gd name="connsiteY1" fmla="*/ 6951 h 43886"/>
                      <a:gd name="connsiteX2" fmla="*/ 5817 w 123293"/>
                      <a:gd name="connsiteY2" fmla="*/ 588 h 43886"/>
                      <a:gd name="connsiteX3" fmla="*/ 91 w 123293"/>
                      <a:gd name="connsiteY3" fmla="*/ 40675 h 43886"/>
                      <a:gd name="connsiteX4" fmla="*/ 121620 w 123293"/>
                      <a:gd name="connsiteY4" fmla="*/ 40038 h 43886"/>
                      <a:gd name="connsiteX5" fmla="*/ 58629 w 123293"/>
                      <a:gd name="connsiteY5" fmla="*/ 588 h 43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3293" h="43886">
                        <a:moveTo>
                          <a:pt x="58629" y="588"/>
                        </a:moveTo>
                        <a:cubicBezTo>
                          <a:pt x="58629" y="588"/>
                          <a:pt x="41449" y="5679"/>
                          <a:pt x="32541" y="6951"/>
                        </a:cubicBezTo>
                        <a:cubicBezTo>
                          <a:pt x="23633" y="8223"/>
                          <a:pt x="12180" y="-2593"/>
                          <a:pt x="5817" y="588"/>
                        </a:cubicBezTo>
                        <a:cubicBezTo>
                          <a:pt x="-1182" y="3770"/>
                          <a:pt x="91" y="40675"/>
                          <a:pt x="91" y="40675"/>
                        </a:cubicBezTo>
                        <a:cubicBezTo>
                          <a:pt x="91" y="40675"/>
                          <a:pt x="95533" y="48310"/>
                          <a:pt x="121620" y="40038"/>
                        </a:cubicBezTo>
                        <a:cubicBezTo>
                          <a:pt x="131801" y="36220"/>
                          <a:pt x="93624" y="12042"/>
                          <a:pt x="58629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4" name="Freeform 613">
                    <a:extLst>
                      <a:ext uri="{FF2B5EF4-FFF2-40B4-BE49-F238E27FC236}">
                        <a16:creationId xmlns:a16="http://schemas.microsoft.com/office/drawing/2014/main" id="{DD0633B8-CFA4-439B-9C2F-A9E8FC2FA256}"/>
                      </a:ext>
                    </a:extLst>
                  </p:cNvPr>
                  <p:cNvSpPr/>
                  <p:nvPr/>
                </p:nvSpPr>
                <p:spPr>
                  <a:xfrm>
                    <a:off x="548553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4540 w 59064"/>
                      <a:gd name="connsiteY4" fmla="*/ 22906 h 63385"/>
                      <a:gd name="connsiteX5" fmla="*/ 43904 w 59064"/>
                      <a:gd name="connsiteY5" fmla="*/ 636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5176" y="27997"/>
                          <a:pt x="44540" y="22906"/>
                        </a:cubicBezTo>
                        <a:cubicBezTo>
                          <a:pt x="43904" y="14635"/>
                          <a:pt x="43904" y="636"/>
                          <a:pt x="43904" y="636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5" name="Freeform 614">
                    <a:extLst>
                      <a:ext uri="{FF2B5EF4-FFF2-40B4-BE49-F238E27FC236}">
                        <a16:creationId xmlns:a16="http://schemas.microsoft.com/office/drawing/2014/main" id="{79CA1EA9-BB59-8626-474F-69AD47832BAB}"/>
                      </a:ext>
                    </a:extLst>
                  </p:cNvPr>
                  <p:cNvSpPr/>
                  <p:nvPr/>
                </p:nvSpPr>
                <p:spPr>
                  <a:xfrm>
                    <a:off x="5480446" y="6653800"/>
                    <a:ext cx="125919" cy="45147"/>
                  </a:xfrm>
                  <a:custGeom>
                    <a:avLst/>
                    <a:gdLst>
                      <a:gd name="connsiteX0" fmla="*/ 61083 w 125919"/>
                      <a:gd name="connsiteY0" fmla="*/ 588 h 45147"/>
                      <a:gd name="connsiteX1" fmla="*/ 34996 w 125919"/>
                      <a:gd name="connsiteY1" fmla="*/ 6951 h 45147"/>
                      <a:gd name="connsiteX2" fmla="*/ 8272 w 125919"/>
                      <a:gd name="connsiteY2" fmla="*/ 588 h 45147"/>
                      <a:gd name="connsiteX3" fmla="*/ 0 w 125919"/>
                      <a:gd name="connsiteY3" fmla="*/ 40038 h 45147"/>
                      <a:gd name="connsiteX4" fmla="*/ 124075 w 125919"/>
                      <a:gd name="connsiteY4" fmla="*/ 42583 h 45147"/>
                      <a:gd name="connsiteX5" fmla="*/ 61083 w 125919"/>
                      <a:gd name="connsiteY5" fmla="*/ 588 h 45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5919" h="45147">
                        <a:moveTo>
                          <a:pt x="61083" y="588"/>
                        </a:moveTo>
                        <a:cubicBezTo>
                          <a:pt x="61083" y="588"/>
                          <a:pt x="43904" y="5679"/>
                          <a:pt x="34996" y="6951"/>
                        </a:cubicBezTo>
                        <a:cubicBezTo>
                          <a:pt x="26087" y="8223"/>
                          <a:pt x="14634" y="-2593"/>
                          <a:pt x="8272" y="588"/>
                        </a:cubicBezTo>
                        <a:cubicBezTo>
                          <a:pt x="1273" y="3770"/>
                          <a:pt x="0" y="40038"/>
                          <a:pt x="0" y="40038"/>
                        </a:cubicBezTo>
                        <a:cubicBezTo>
                          <a:pt x="0" y="40038"/>
                          <a:pt x="101169" y="49582"/>
                          <a:pt x="124075" y="42583"/>
                        </a:cubicBezTo>
                        <a:cubicBezTo>
                          <a:pt x="134892" y="39401"/>
                          <a:pt x="96079" y="12042"/>
                          <a:pt x="61083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6" name="Freeform 615">
                    <a:extLst>
                      <a:ext uri="{FF2B5EF4-FFF2-40B4-BE49-F238E27FC236}">
                        <a16:creationId xmlns:a16="http://schemas.microsoft.com/office/drawing/2014/main" id="{F5443711-C4B8-D980-FECF-16731F938078}"/>
                      </a:ext>
                    </a:extLst>
                  </p:cNvPr>
                  <p:cNvSpPr/>
                  <p:nvPr/>
                </p:nvSpPr>
                <p:spPr>
                  <a:xfrm>
                    <a:off x="5511624" y="6071553"/>
                    <a:ext cx="190884" cy="556111"/>
                  </a:xfrm>
                  <a:custGeom>
                    <a:avLst/>
                    <a:gdLst>
                      <a:gd name="connsiteX0" fmla="*/ 95442 w 190884"/>
                      <a:gd name="connsiteY0" fmla="*/ 0 h 556111"/>
                      <a:gd name="connsiteX1" fmla="*/ 125984 w 190884"/>
                      <a:gd name="connsiteY1" fmla="*/ 13362 h 556111"/>
                      <a:gd name="connsiteX2" fmla="*/ 190885 w 190884"/>
                      <a:gd name="connsiteY2" fmla="*/ 322595 h 556111"/>
                      <a:gd name="connsiteX3" fmla="*/ 188340 w 190884"/>
                      <a:gd name="connsiteY3" fmla="*/ 554838 h 556111"/>
                      <a:gd name="connsiteX4" fmla="*/ 136164 w 190884"/>
                      <a:gd name="connsiteY4" fmla="*/ 556111 h 556111"/>
                      <a:gd name="connsiteX5" fmla="*/ 111986 w 190884"/>
                      <a:gd name="connsiteY5" fmla="*/ 337230 h 556111"/>
                      <a:gd name="connsiteX6" fmla="*/ 0 w 190884"/>
                      <a:gd name="connsiteY6" fmla="*/ 61719 h 556111"/>
                      <a:gd name="connsiteX7" fmla="*/ 95442 w 190884"/>
                      <a:gd name="connsiteY7" fmla="*/ 0 h 5561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0884" h="556111">
                        <a:moveTo>
                          <a:pt x="95442" y="0"/>
                        </a:moveTo>
                        <a:lnTo>
                          <a:pt x="125984" y="13362"/>
                        </a:lnTo>
                        <a:lnTo>
                          <a:pt x="190885" y="322595"/>
                        </a:lnTo>
                        <a:lnTo>
                          <a:pt x="188340" y="554838"/>
                        </a:lnTo>
                        <a:lnTo>
                          <a:pt x="136164" y="556111"/>
                        </a:lnTo>
                        <a:cubicBezTo>
                          <a:pt x="136164" y="556111"/>
                          <a:pt x="111986" y="353137"/>
                          <a:pt x="111986" y="337230"/>
                        </a:cubicBezTo>
                        <a:cubicBezTo>
                          <a:pt x="111986" y="321323"/>
                          <a:pt x="0" y="61719"/>
                          <a:pt x="0" y="61719"/>
                        </a:cubicBezTo>
                        <a:lnTo>
                          <a:pt x="95442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7" name="Freeform 616">
                    <a:extLst>
                      <a:ext uri="{FF2B5EF4-FFF2-40B4-BE49-F238E27FC236}">
                        <a16:creationId xmlns:a16="http://schemas.microsoft.com/office/drawing/2014/main" id="{0E6897F0-59E0-68F0-BAEE-BAAD63D5E81C}"/>
                      </a:ext>
                    </a:extLst>
                  </p:cNvPr>
                  <p:cNvSpPr/>
                  <p:nvPr/>
                </p:nvSpPr>
                <p:spPr>
                  <a:xfrm>
                    <a:off x="5461248" y="6078277"/>
                    <a:ext cx="121638" cy="553841"/>
                  </a:xfrm>
                  <a:custGeom>
                    <a:avLst/>
                    <a:gdLst>
                      <a:gd name="connsiteX0" fmla="*/ 121639 w 121638"/>
                      <a:gd name="connsiteY0" fmla="*/ 10455 h 553841"/>
                      <a:gd name="connsiteX1" fmla="*/ 112731 w 121638"/>
                      <a:gd name="connsiteY1" fmla="*/ 285330 h 553841"/>
                      <a:gd name="connsiteX2" fmla="*/ 100642 w 121638"/>
                      <a:gd name="connsiteY2" fmla="*/ 551296 h 553841"/>
                      <a:gd name="connsiteX3" fmla="*/ 28106 w 121638"/>
                      <a:gd name="connsiteY3" fmla="*/ 553841 h 553841"/>
                      <a:gd name="connsiteX4" fmla="*/ 18561 w 121638"/>
                      <a:gd name="connsiteY4" fmla="*/ 384590 h 553841"/>
                      <a:gd name="connsiteX5" fmla="*/ 18561 w 121638"/>
                      <a:gd name="connsiteY5" fmla="*/ 320325 h 553841"/>
                      <a:gd name="connsiteX6" fmla="*/ 2018 w 121638"/>
                      <a:gd name="connsiteY6" fmla="*/ 47996 h 553841"/>
                      <a:gd name="connsiteX7" fmla="*/ 10289 w 121638"/>
                      <a:gd name="connsiteY7" fmla="*/ 18091 h 553841"/>
                      <a:gd name="connsiteX8" fmla="*/ 121639 w 121638"/>
                      <a:gd name="connsiteY8" fmla="*/ 10455 h 5538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1638" h="553841">
                        <a:moveTo>
                          <a:pt x="121639" y="10455"/>
                        </a:moveTo>
                        <a:cubicBezTo>
                          <a:pt x="121639" y="10455"/>
                          <a:pt x="112731" y="245244"/>
                          <a:pt x="112731" y="285330"/>
                        </a:cubicBezTo>
                        <a:cubicBezTo>
                          <a:pt x="112731" y="325415"/>
                          <a:pt x="100642" y="551296"/>
                          <a:pt x="100642" y="551296"/>
                        </a:cubicBezTo>
                        <a:lnTo>
                          <a:pt x="28106" y="553841"/>
                        </a:lnTo>
                        <a:cubicBezTo>
                          <a:pt x="28106" y="553841"/>
                          <a:pt x="24288" y="485122"/>
                          <a:pt x="18561" y="384590"/>
                        </a:cubicBezTo>
                        <a:cubicBezTo>
                          <a:pt x="17925" y="368683"/>
                          <a:pt x="19834" y="336869"/>
                          <a:pt x="18561" y="320325"/>
                        </a:cubicBezTo>
                        <a:cubicBezTo>
                          <a:pt x="10289" y="202613"/>
                          <a:pt x="-5618" y="91900"/>
                          <a:pt x="2018" y="47996"/>
                        </a:cubicBezTo>
                        <a:cubicBezTo>
                          <a:pt x="3291" y="40997"/>
                          <a:pt x="5836" y="22545"/>
                          <a:pt x="10289" y="18091"/>
                        </a:cubicBezTo>
                        <a:cubicBezTo>
                          <a:pt x="45285" y="-17541"/>
                          <a:pt x="121639" y="10455"/>
                          <a:pt x="121639" y="10455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8" name="Freeform 617">
                    <a:extLst>
                      <a:ext uri="{FF2B5EF4-FFF2-40B4-BE49-F238E27FC236}">
                        <a16:creationId xmlns:a16="http://schemas.microsoft.com/office/drawing/2014/main" id="{0CC70A26-D88B-6887-7F60-464A7A481C2D}"/>
                      </a:ext>
                    </a:extLst>
                  </p:cNvPr>
                  <p:cNvSpPr/>
                  <p:nvPr/>
                </p:nvSpPr>
                <p:spPr>
                  <a:xfrm>
                    <a:off x="5430180" y="5730128"/>
                    <a:ext cx="218245" cy="378142"/>
                  </a:xfrm>
                  <a:custGeom>
                    <a:avLst/>
                    <a:gdLst>
                      <a:gd name="connsiteX0" fmla="*/ 67446 w 218245"/>
                      <a:gd name="connsiteY0" fmla="*/ 1650 h 378142"/>
                      <a:gd name="connsiteX1" fmla="*/ 22270 w 218245"/>
                      <a:gd name="connsiteY1" fmla="*/ 13740 h 378142"/>
                      <a:gd name="connsiteX2" fmla="*/ 0 w 218245"/>
                      <a:gd name="connsiteY2" fmla="*/ 39191 h 378142"/>
                      <a:gd name="connsiteX3" fmla="*/ 43904 w 218245"/>
                      <a:gd name="connsiteY3" fmla="*/ 282887 h 378142"/>
                      <a:gd name="connsiteX4" fmla="*/ 34359 w 218245"/>
                      <a:gd name="connsiteY4" fmla="*/ 376421 h 378142"/>
                      <a:gd name="connsiteX5" fmla="*/ 218245 w 218245"/>
                      <a:gd name="connsiteY5" fmla="*/ 364968 h 378142"/>
                      <a:gd name="connsiteX6" fmla="*/ 202338 w 218245"/>
                      <a:gd name="connsiteY6" fmla="*/ 265072 h 378142"/>
                      <a:gd name="connsiteX7" fmla="*/ 178796 w 218245"/>
                      <a:gd name="connsiteY7" fmla="*/ 41736 h 378142"/>
                      <a:gd name="connsiteX8" fmla="*/ 143164 w 218245"/>
                      <a:gd name="connsiteY8" fmla="*/ 2923 h 378142"/>
                      <a:gd name="connsiteX9" fmla="*/ 67446 w 218245"/>
                      <a:gd name="connsiteY9" fmla="*/ 1650 h 3781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8245" h="378142">
                        <a:moveTo>
                          <a:pt x="67446" y="1650"/>
                        </a:moveTo>
                        <a:cubicBezTo>
                          <a:pt x="67446" y="1650"/>
                          <a:pt x="31814" y="6740"/>
                          <a:pt x="22270" y="13740"/>
                        </a:cubicBezTo>
                        <a:cubicBezTo>
                          <a:pt x="11453" y="21375"/>
                          <a:pt x="0" y="39191"/>
                          <a:pt x="0" y="39191"/>
                        </a:cubicBezTo>
                        <a:cubicBezTo>
                          <a:pt x="0" y="39191"/>
                          <a:pt x="43904" y="247892"/>
                          <a:pt x="43904" y="282887"/>
                        </a:cubicBezTo>
                        <a:cubicBezTo>
                          <a:pt x="43904" y="310247"/>
                          <a:pt x="34359" y="376421"/>
                          <a:pt x="34359" y="376421"/>
                        </a:cubicBezTo>
                        <a:cubicBezTo>
                          <a:pt x="34359" y="376421"/>
                          <a:pt x="167979" y="384693"/>
                          <a:pt x="218245" y="364968"/>
                        </a:cubicBezTo>
                        <a:cubicBezTo>
                          <a:pt x="218245" y="364968"/>
                          <a:pt x="202338" y="285432"/>
                          <a:pt x="202338" y="265072"/>
                        </a:cubicBezTo>
                        <a:cubicBezTo>
                          <a:pt x="202338" y="244074"/>
                          <a:pt x="183250" y="55098"/>
                          <a:pt x="178796" y="41736"/>
                        </a:cubicBezTo>
                        <a:cubicBezTo>
                          <a:pt x="174978" y="29647"/>
                          <a:pt x="167979" y="8013"/>
                          <a:pt x="143164" y="2923"/>
                        </a:cubicBezTo>
                        <a:cubicBezTo>
                          <a:pt x="118349" y="-2804"/>
                          <a:pt x="67446" y="1650"/>
                          <a:pt x="67446" y="1650"/>
                        </a:cubicBez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9" name="Freeform 618">
                    <a:extLst>
                      <a:ext uri="{FF2B5EF4-FFF2-40B4-BE49-F238E27FC236}">
                        <a16:creationId xmlns:a16="http://schemas.microsoft.com/office/drawing/2014/main" id="{21196102-BE87-E0E5-A7EA-D5101F877BCA}"/>
                      </a:ext>
                    </a:extLst>
                  </p:cNvPr>
                  <p:cNvSpPr/>
                  <p:nvPr/>
                </p:nvSpPr>
                <p:spPr>
                  <a:xfrm>
                    <a:off x="5589127" y="5920631"/>
                    <a:ext cx="113505" cy="32697"/>
                  </a:xfrm>
                  <a:custGeom>
                    <a:avLst/>
                    <a:gdLst>
                      <a:gd name="connsiteX0" fmla="*/ 123 w 113505"/>
                      <a:gd name="connsiteY0" fmla="*/ 23666 h 32697"/>
                      <a:gd name="connsiteX1" fmla="*/ 760 w 113505"/>
                      <a:gd name="connsiteY1" fmla="*/ 28756 h 32697"/>
                      <a:gd name="connsiteX2" fmla="*/ 6486 w 113505"/>
                      <a:gd name="connsiteY2" fmla="*/ 32574 h 32697"/>
                      <a:gd name="connsiteX3" fmla="*/ 109564 w 113505"/>
                      <a:gd name="connsiteY3" fmla="*/ 14758 h 32697"/>
                      <a:gd name="connsiteX4" fmla="*/ 113382 w 113505"/>
                      <a:gd name="connsiteY4" fmla="*/ 9031 h 32697"/>
                      <a:gd name="connsiteX5" fmla="*/ 112745 w 113505"/>
                      <a:gd name="connsiteY5" fmla="*/ 3941 h 32697"/>
                      <a:gd name="connsiteX6" fmla="*/ 107019 w 113505"/>
                      <a:gd name="connsiteY6" fmla="*/ 123 h 32697"/>
                      <a:gd name="connsiteX7" fmla="*/ 3941 w 113505"/>
                      <a:gd name="connsiteY7" fmla="*/ 17939 h 32697"/>
                      <a:gd name="connsiteX8" fmla="*/ 123 w 113505"/>
                      <a:gd name="connsiteY8" fmla="*/ 23666 h 32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505" h="32697">
                        <a:moveTo>
                          <a:pt x="123" y="23666"/>
                        </a:moveTo>
                        <a:lnTo>
                          <a:pt x="760" y="28756"/>
                        </a:lnTo>
                        <a:cubicBezTo>
                          <a:pt x="1396" y="31301"/>
                          <a:pt x="3941" y="33210"/>
                          <a:pt x="6486" y="32574"/>
                        </a:cubicBezTo>
                        <a:lnTo>
                          <a:pt x="109564" y="14758"/>
                        </a:lnTo>
                        <a:cubicBezTo>
                          <a:pt x="112109" y="14122"/>
                          <a:pt x="114018" y="11576"/>
                          <a:pt x="113382" y="9031"/>
                        </a:cubicBezTo>
                        <a:lnTo>
                          <a:pt x="112745" y="3941"/>
                        </a:lnTo>
                        <a:cubicBezTo>
                          <a:pt x="112109" y="1396"/>
                          <a:pt x="109564" y="-513"/>
                          <a:pt x="107019" y="123"/>
                        </a:cubicBezTo>
                        <a:lnTo>
                          <a:pt x="3941" y="17939"/>
                        </a:lnTo>
                        <a:cubicBezTo>
                          <a:pt x="1396" y="18575"/>
                          <a:pt x="-513" y="21121"/>
                          <a:pt x="123" y="23666"/>
                        </a:cubicBez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0" name="Freeform 619">
                    <a:extLst>
                      <a:ext uri="{FF2B5EF4-FFF2-40B4-BE49-F238E27FC236}">
                        <a16:creationId xmlns:a16="http://schemas.microsoft.com/office/drawing/2014/main" id="{9495123A-B0F5-0D8B-D82C-D20ED76CFEFA}"/>
                      </a:ext>
                    </a:extLst>
                  </p:cNvPr>
                  <p:cNvSpPr/>
                  <p:nvPr/>
                </p:nvSpPr>
                <p:spPr>
                  <a:xfrm>
                    <a:off x="5397729" y="5758498"/>
                    <a:ext cx="271557" cy="248288"/>
                  </a:xfrm>
                  <a:custGeom>
                    <a:avLst/>
                    <a:gdLst>
                      <a:gd name="connsiteX0" fmla="*/ 45176 w 271557"/>
                      <a:gd name="connsiteY0" fmla="*/ 4 h 248288"/>
                      <a:gd name="connsiteX1" fmla="*/ 60447 w 271557"/>
                      <a:gd name="connsiteY1" fmla="*/ 87175 h 248288"/>
                      <a:gd name="connsiteX2" fmla="*/ 51539 w 271557"/>
                      <a:gd name="connsiteY2" fmla="*/ 193434 h 248288"/>
                      <a:gd name="connsiteX3" fmla="*/ 165434 w 271557"/>
                      <a:gd name="connsiteY3" fmla="*/ 190889 h 248288"/>
                      <a:gd name="connsiteX4" fmla="*/ 165434 w 271557"/>
                      <a:gd name="connsiteY4" fmla="*/ 190889 h 248288"/>
                      <a:gd name="connsiteX5" fmla="*/ 194702 w 271557"/>
                      <a:gd name="connsiteY5" fmla="*/ 169891 h 248288"/>
                      <a:gd name="connsiteX6" fmla="*/ 220154 w 271557"/>
                      <a:gd name="connsiteY6" fmla="*/ 173073 h 248288"/>
                      <a:gd name="connsiteX7" fmla="*/ 205519 w 271557"/>
                      <a:gd name="connsiteY7" fmla="*/ 176890 h 248288"/>
                      <a:gd name="connsiteX8" fmla="*/ 208701 w 271557"/>
                      <a:gd name="connsiteY8" fmla="*/ 186435 h 248288"/>
                      <a:gd name="connsiteX9" fmla="*/ 243060 w 271557"/>
                      <a:gd name="connsiteY9" fmla="*/ 184526 h 248288"/>
                      <a:gd name="connsiteX10" fmla="*/ 265966 w 271557"/>
                      <a:gd name="connsiteY10" fmla="*/ 174345 h 248288"/>
                      <a:gd name="connsiteX11" fmla="*/ 255149 w 271557"/>
                      <a:gd name="connsiteY11" fmla="*/ 190889 h 248288"/>
                      <a:gd name="connsiteX12" fmla="*/ 269148 w 271557"/>
                      <a:gd name="connsiteY12" fmla="*/ 183253 h 248288"/>
                      <a:gd name="connsiteX13" fmla="*/ 269148 w 271557"/>
                      <a:gd name="connsiteY13" fmla="*/ 191525 h 248288"/>
                      <a:gd name="connsiteX14" fmla="*/ 240515 w 271557"/>
                      <a:gd name="connsiteY14" fmla="*/ 211886 h 248288"/>
                      <a:gd name="connsiteX15" fmla="*/ 174342 w 271557"/>
                      <a:gd name="connsiteY15" fmla="*/ 216340 h 248288"/>
                      <a:gd name="connsiteX16" fmla="*/ 15271 w 271557"/>
                      <a:gd name="connsiteY16" fmla="*/ 248154 h 248288"/>
                      <a:gd name="connsiteX17" fmla="*/ 0 w 271557"/>
                      <a:gd name="connsiteY17" fmla="*/ 160983 h 248288"/>
                      <a:gd name="connsiteX18" fmla="*/ 45176 w 271557"/>
                      <a:gd name="connsiteY18" fmla="*/ 4 h 24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1557" h="248288">
                        <a:moveTo>
                          <a:pt x="45176" y="4"/>
                        </a:moveTo>
                        <a:cubicBezTo>
                          <a:pt x="57265" y="-633"/>
                          <a:pt x="68082" y="79539"/>
                          <a:pt x="60447" y="87175"/>
                        </a:cubicBezTo>
                        <a:cubicBezTo>
                          <a:pt x="52811" y="94810"/>
                          <a:pt x="51539" y="193434"/>
                          <a:pt x="51539" y="193434"/>
                        </a:cubicBezTo>
                        <a:lnTo>
                          <a:pt x="165434" y="190889"/>
                        </a:lnTo>
                        <a:lnTo>
                          <a:pt x="165434" y="190889"/>
                        </a:lnTo>
                        <a:cubicBezTo>
                          <a:pt x="167342" y="189616"/>
                          <a:pt x="191521" y="173073"/>
                          <a:pt x="194702" y="169891"/>
                        </a:cubicBezTo>
                        <a:cubicBezTo>
                          <a:pt x="198520" y="166073"/>
                          <a:pt x="215700" y="167982"/>
                          <a:pt x="220154" y="173073"/>
                        </a:cubicBezTo>
                        <a:cubicBezTo>
                          <a:pt x="224608" y="178163"/>
                          <a:pt x="209973" y="173709"/>
                          <a:pt x="205519" y="176890"/>
                        </a:cubicBezTo>
                        <a:cubicBezTo>
                          <a:pt x="201702" y="179436"/>
                          <a:pt x="208701" y="186435"/>
                          <a:pt x="208701" y="186435"/>
                        </a:cubicBezTo>
                        <a:cubicBezTo>
                          <a:pt x="208701" y="186435"/>
                          <a:pt x="237333" y="190889"/>
                          <a:pt x="243060" y="184526"/>
                        </a:cubicBezTo>
                        <a:cubicBezTo>
                          <a:pt x="248786" y="178799"/>
                          <a:pt x="264057" y="168619"/>
                          <a:pt x="265966" y="174345"/>
                        </a:cubicBezTo>
                        <a:cubicBezTo>
                          <a:pt x="267239" y="177526"/>
                          <a:pt x="258967" y="187071"/>
                          <a:pt x="255149" y="190889"/>
                        </a:cubicBezTo>
                        <a:cubicBezTo>
                          <a:pt x="260876" y="187071"/>
                          <a:pt x="267239" y="182617"/>
                          <a:pt x="269148" y="183253"/>
                        </a:cubicBezTo>
                        <a:cubicBezTo>
                          <a:pt x="272966" y="184526"/>
                          <a:pt x="271693" y="189616"/>
                          <a:pt x="269148" y="191525"/>
                        </a:cubicBezTo>
                        <a:cubicBezTo>
                          <a:pt x="267239" y="192797"/>
                          <a:pt x="243696" y="210613"/>
                          <a:pt x="240515" y="211886"/>
                        </a:cubicBezTo>
                        <a:cubicBezTo>
                          <a:pt x="236697" y="213159"/>
                          <a:pt x="183886" y="214431"/>
                          <a:pt x="174342" y="216340"/>
                        </a:cubicBezTo>
                        <a:cubicBezTo>
                          <a:pt x="174342" y="216340"/>
                          <a:pt x="24179" y="250699"/>
                          <a:pt x="15271" y="248154"/>
                        </a:cubicBezTo>
                        <a:cubicBezTo>
                          <a:pt x="7635" y="246245"/>
                          <a:pt x="0" y="197888"/>
                          <a:pt x="0" y="160983"/>
                        </a:cubicBezTo>
                        <a:cubicBezTo>
                          <a:pt x="0" y="124079"/>
                          <a:pt x="7635" y="1276"/>
                          <a:pt x="45176" y="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1" name="Freeform 620">
                    <a:extLst>
                      <a:ext uri="{FF2B5EF4-FFF2-40B4-BE49-F238E27FC236}">
                        <a16:creationId xmlns:a16="http://schemas.microsoft.com/office/drawing/2014/main" id="{50565D50-C708-5F58-7560-054A34504716}"/>
                      </a:ext>
                    </a:extLst>
                  </p:cNvPr>
                  <p:cNvSpPr/>
                  <p:nvPr/>
                </p:nvSpPr>
                <p:spPr>
                  <a:xfrm>
                    <a:off x="5383731" y="5740686"/>
                    <a:ext cx="92261" cy="186430"/>
                  </a:xfrm>
                  <a:custGeom>
                    <a:avLst/>
                    <a:gdLst>
                      <a:gd name="connsiteX0" fmla="*/ 75081 w 92261"/>
                      <a:gd name="connsiteY0" fmla="*/ 0 h 186430"/>
                      <a:gd name="connsiteX1" fmla="*/ 32451 w 92261"/>
                      <a:gd name="connsiteY1" fmla="*/ 29269 h 186430"/>
                      <a:gd name="connsiteX2" fmla="*/ 0 w 92261"/>
                      <a:gd name="connsiteY2" fmla="*/ 175614 h 186430"/>
                      <a:gd name="connsiteX3" fmla="*/ 68082 w 92261"/>
                      <a:gd name="connsiteY3" fmla="*/ 186431 h 186430"/>
                      <a:gd name="connsiteX4" fmla="*/ 73809 w 92261"/>
                      <a:gd name="connsiteY4" fmla="*/ 125984 h 186430"/>
                      <a:gd name="connsiteX5" fmla="*/ 92261 w 92261"/>
                      <a:gd name="connsiteY5" fmla="*/ 98624 h 186430"/>
                      <a:gd name="connsiteX6" fmla="*/ 75081 w 92261"/>
                      <a:gd name="connsiteY6" fmla="*/ 0 h 186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2261" h="186430">
                        <a:moveTo>
                          <a:pt x="75081" y="0"/>
                        </a:moveTo>
                        <a:cubicBezTo>
                          <a:pt x="75081" y="0"/>
                          <a:pt x="54084" y="5090"/>
                          <a:pt x="32451" y="29269"/>
                        </a:cubicBezTo>
                        <a:cubicBezTo>
                          <a:pt x="12726" y="51539"/>
                          <a:pt x="0" y="175614"/>
                          <a:pt x="0" y="175614"/>
                        </a:cubicBezTo>
                        <a:lnTo>
                          <a:pt x="68082" y="186431"/>
                        </a:lnTo>
                        <a:lnTo>
                          <a:pt x="73809" y="125984"/>
                        </a:lnTo>
                        <a:lnTo>
                          <a:pt x="92261" y="98624"/>
                        </a:lnTo>
                        <a:lnTo>
                          <a:pt x="75081" y="0"/>
                        </a:ln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2" name="Freeform 621">
                    <a:extLst>
                      <a:ext uri="{FF2B5EF4-FFF2-40B4-BE49-F238E27FC236}">
                        <a16:creationId xmlns:a16="http://schemas.microsoft.com/office/drawing/2014/main" id="{82EB94C5-A146-848B-9680-6A427D75A0E6}"/>
                      </a:ext>
                    </a:extLst>
                  </p:cNvPr>
                  <p:cNvSpPr/>
                  <p:nvPr/>
                </p:nvSpPr>
                <p:spPr>
                  <a:xfrm>
                    <a:off x="5787771" y="5783262"/>
                    <a:ext cx="35686" cy="40653"/>
                  </a:xfrm>
                  <a:custGeom>
                    <a:avLst/>
                    <a:gdLst>
                      <a:gd name="connsiteX0" fmla="*/ 0 w 35686"/>
                      <a:gd name="connsiteY0" fmla="*/ 4509 h 40653"/>
                      <a:gd name="connsiteX1" fmla="*/ 13362 w 35686"/>
                      <a:gd name="connsiteY1" fmla="*/ 55 h 40653"/>
                      <a:gd name="connsiteX2" fmla="*/ 35632 w 35686"/>
                      <a:gd name="connsiteY2" fmla="*/ 15962 h 40653"/>
                      <a:gd name="connsiteX3" fmla="*/ 28633 w 35686"/>
                      <a:gd name="connsiteY3" fmla="*/ 38232 h 40653"/>
                      <a:gd name="connsiteX4" fmla="*/ 22906 w 35686"/>
                      <a:gd name="connsiteY4" fmla="*/ 40141 h 40653"/>
                      <a:gd name="connsiteX5" fmla="*/ 22906 w 35686"/>
                      <a:gd name="connsiteY5" fmla="*/ 35051 h 40653"/>
                      <a:gd name="connsiteX6" fmla="*/ 26088 w 35686"/>
                      <a:gd name="connsiteY6" fmla="*/ 23598 h 40653"/>
                      <a:gd name="connsiteX7" fmla="*/ 17816 w 35686"/>
                      <a:gd name="connsiteY7" fmla="*/ 34414 h 40653"/>
                      <a:gd name="connsiteX8" fmla="*/ 13998 w 35686"/>
                      <a:gd name="connsiteY8" fmla="*/ 31869 h 40653"/>
                      <a:gd name="connsiteX9" fmla="*/ 19088 w 35686"/>
                      <a:gd name="connsiteY9" fmla="*/ 19144 h 40653"/>
                      <a:gd name="connsiteX10" fmla="*/ 8908 w 35686"/>
                      <a:gd name="connsiteY10" fmla="*/ 28052 h 40653"/>
                      <a:gd name="connsiteX11" fmla="*/ 7635 w 35686"/>
                      <a:gd name="connsiteY11" fmla="*/ 22325 h 40653"/>
                      <a:gd name="connsiteX12" fmla="*/ 12726 w 35686"/>
                      <a:gd name="connsiteY12" fmla="*/ 14053 h 40653"/>
                      <a:gd name="connsiteX13" fmla="*/ 3818 w 35686"/>
                      <a:gd name="connsiteY13" fmla="*/ 20416 h 40653"/>
                      <a:gd name="connsiteX14" fmla="*/ 7635 w 35686"/>
                      <a:gd name="connsiteY14" fmla="*/ 8963 h 40653"/>
                      <a:gd name="connsiteX15" fmla="*/ 0 w 35686"/>
                      <a:gd name="connsiteY15" fmla="*/ 4509 h 40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5686" h="40653">
                        <a:moveTo>
                          <a:pt x="0" y="4509"/>
                        </a:moveTo>
                        <a:cubicBezTo>
                          <a:pt x="0" y="4509"/>
                          <a:pt x="4454" y="-581"/>
                          <a:pt x="13362" y="55"/>
                        </a:cubicBezTo>
                        <a:cubicBezTo>
                          <a:pt x="22270" y="692"/>
                          <a:pt x="33723" y="12145"/>
                          <a:pt x="35632" y="15962"/>
                        </a:cubicBezTo>
                        <a:cubicBezTo>
                          <a:pt x="36268" y="17871"/>
                          <a:pt x="31178" y="34414"/>
                          <a:pt x="28633" y="38232"/>
                        </a:cubicBezTo>
                        <a:cubicBezTo>
                          <a:pt x="27360" y="40141"/>
                          <a:pt x="24179" y="41413"/>
                          <a:pt x="22906" y="40141"/>
                        </a:cubicBezTo>
                        <a:cubicBezTo>
                          <a:pt x="22270" y="39505"/>
                          <a:pt x="22906" y="35687"/>
                          <a:pt x="22906" y="35051"/>
                        </a:cubicBezTo>
                        <a:cubicBezTo>
                          <a:pt x="23543" y="33778"/>
                          <a:pt x="26088" y="23598"/>
                          <a:pt x="26088" y="23598"/>
                        </a:cubicBezTo>
                        <a:cubicBezTo>
                          <a:pt x="26088" y="23598"/>
                          <a:pt x="20361" y="33778"/>
                          <a:pt x="17816" y="34414"/>
                        </a:cubicBezTo>
                        <a:cubicBezTo>
                          <a:pt x="15271" y="35051"/>
                          <a:pt x="13362" y="33142"/>
                          <a:pt x="13998" y="31869"/>
                        </a:cubicBezTo>
                        <a:cubicBezTo>
                          <a:pt x="14634" y="27415"/>
                          <a:pt x="19088" y="19144"/>
                          <a:pt x="19088" y="19144"/>
                        </a:cubicBezTo>
                        <a:cubicBezTo>
                          <a:pt x="19088" y="19144"/>
                          <a:pt x="12090" y="29324"/>
                          <a:pt x="8908" y="28052"/>
                        </a:cubicBezTo>
                        <a:cubicBezTo>
                          <a:pt x="5727" y="26779"/>
                          <a:pt x="6999" y="23598"/>
                          <a:pt x="7635" y="22325"/>
                        </a:cubicBezTo>
                        <a:cubicBezTo>
                          <a:pt x="8272" y="21053"/>
                          <a:pt x="12726" y="14053"/>
                          <a:pt x="12726" y="14053"/>
                        </a:cubicBezTo>
                        <a:cubicBezTo>
                          <a:pt x="12726" y="14053"/>
                          <a:pt x="5727" y="24234"/>
                          <a:pt x="3818" y="20416"/>
                        </a:cubicBezTo>
                        <a:cubicBezTo>
                          <a:pt x="3181" y="18507"/>
                          <a:pt x="7635" y="8963"/>
                          <a:pt x="7635" y="8963"/>
                        </a:cubicBezTo>
                        <a:lnTo>
                          <a:pt x="0" y="4509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3" name="Freeform 622">
                    <a:extLst>
                      <a:ext uri="{FF2B5EF4-FFF2-40B4-BE49-F238E27FC236}">
                        <a16:creationId xmlns:a16="http://schemas.microsoft.com/office/drawing/2014/main" id="{B2897E84-31A7-E3E6-CBB0-2D2F8460B66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9574" cy="86457"/>
                  </a:xfrm>
                  <a:custGeom>
                    <a:avLst/>
                    <a:gdLst>
                      <a:gd name="connsiteX0" fmla="*/ 0 w 59574"/>
                      <a:gd name="connsiteY0" fmla="*/ 604 h 86457"/>
                      <a:gd name="connsiteX1" fmla="*/ 5727 w 59574"/>
                      <a:gd name="connsiteY1" fmla="*/ 57234 h 86457"/>
                      <a:gd name="connsiteX2" fmla="*/ 50267 w 59574"/>
                      <a:gd name="connsiteY2" fmla="*/ 85230 h 86457"/>
                      <a:gd name="connsiteX3" fmla="*/ 57902 w 59574"/>
                      <a:gd name="connsiteY3" fmla="*/ 55961 h 86457"/>
                      <a:gd name="connsiteX4" fmla="*/ 52175 w 59574"/>
                      <a:gd name="connsiteY4" fmla="*/ 34328 h 86457"/>
                      <a:gd name="connsiteX5" fmla="*/ 47721 w 59574"/>
                      <a:gd name="connsiteY5" fmla="*/ 11421 h 86457"/>
                      <a:gd name="connsiteX6" fmla="*/ 0 w 59574"/>
                      <a:gd name="connsiteY6" fmla="*/ 604 h 86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574" h="86457">
                        <a:moveTo>
                          <a:pt x="0" y="604"/>
                        </a:moveTo>
                        <a:lnTo>
                          <a:pt x="5727" y="57234"/>
                        </a:lnTo>
                        <a:cubicBezTo>
                          <a:pt x="5727" y="57234"/>
                          <a:pt x="33087" y="93502"/>
                          <a:pt x="50267" y="85230"/>
                        </a:cubicBezTo>
                        <a:cubicBezTo>
                          <a:pt x="64901" y="78231"/>
                          <a:pt x="57902" y="55961"/>
                          <a:pt x="57902" y="55961"/>
                        </a:cubicBezTo>
                        <a:cubicBezTo>
                          <a:pt x="57902" y="55961"/>
                          <a:pt x="55357" y="45781"/>
                          <a:pt x="52175" y="34328"/>
                        </a:cubicBezTo>
                        <a:cubicBezTo>
                          <a:pt x="49630" y="26056"/>
                          <a:pt x="47721" y="17784"/>
                          <a:pt x="47721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4" name="Freeform 623">
                    <a:extLst>
                      <a:ext uri="{FF2B5EF4-FFF2-40B4-BE49-F238E27FC236}">
                        <a16:creationId xmlns:a16="http://schemas.microsoft.com/office/drawing/2014/main" id="{8E6CF344-1C82-20EE-EC1D-C474E24F0AE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1538" cy="35628"/>
                  </a:xfrm>
                  <a:custGeom>
                    <a:avLst/>
                    <a:gdLst>
                      <a:gd name="connsiteX0" fmla="*/ 51539 w 51538"/>
                      <a:gd name="connsiteY0" fmla="*/ 34328 h 35628"/>
                      <a:gd name="connsiteX1" fmla="*/ 47085 w 51538"/>
                      <a:gd name="connsiteY1" fmla="*/ 11421 h 35628"/>
                      <a:gd name="connsiteX2" fmla="*/ 0 w 51538"/>
                      <a:gd name="connsiteY2" fmla="*/ 604 h 35628"/>
                      <a:gd name="connsiteX3" fmla="*/ 636 w 51538"/>
                      <a:gd name="connsiteY3" fmla="*/ 7604 h 35628"/>
                      <a:gd name="connsiteX4" fmla="*/ 1909 w 51538"/>
                      <a:gd name="connsiteY4" fmla="*/ 9513 h 35628"/>
                      <a:gd name="connsiteX5" fmla="*/ 51539 w 51538"/>
                      <a:gd name="connsiteY5" fmla="*/ 34328 h 35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1538" h="35628">
                        <a:moveTo>
                          <a:pt x="51539" y="34328"/>
                        </a:moveTo>
                        <a:cubicBezTo>
                          <a:pt x="48994" y="26692"/>
                          <a:pt x="47085" y="17784"/>
                          <a:pt x="47085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lnTo>
                          <a:pt x="636" y="7604"/>
                        </a:lnTo>
                        <a:cubicBezTo>
                          <a:pt x="636" y="8240"/>
                          <a:pt x="1273" y="8876"/>
                          <a:pt x="1909" y="9513"/>
                        </a:cubicBezTo>
                        <a:cubicBezTo>
                          <a:pt x="12090" y="29237"/>
                          <a:pt x="35632" y="39418"/>
                          <a:pt x="51539" y="34328"/>
                        </a:cubicBezTo>
                        <a:close/>
                      </a:path>
                    </a:pathLst>
                  </a:custGeom>
                  <a:solidFill>
                    <a:srgbClr val="A77A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25" name="Graphic 569">
                    <a:extLst>
                      <a:ext uri="{FF2B5EF4-FFF2-40B4-BE49-F238E27FC236}">
                        <a16:creationId xmlns:a16="http://schemas.microsoft.com/office/drawing/2014/main" id="{9F281950-483A-47E4-3741-8857B61F4109}"/>
                      </a:ext>
                    </a:extLst>
                  </p:cNvPr>
                  <p:cNvGrpSpPr/>
                  <p:nvPr/>
                </p:nvGrpSpPr>
                <p:grpSpPr>
                  <a:xfrm>
                    <a:off x="5457893" y="5556210"/>
                    <a:ext cx="121176" cy="149906"/>
                    <a:chOff x="5457893" y="5556210"/>
                    <a:chExt cx="121176" cy="149906"/>
                  </a:xfrm>
                </p:grpSpPr>
                <p:sp>
                  <p:nvSpPr>
                    <p:cNvPr id="626" name="Freeform 625">
                      <a:extLst>
                        <a:ext uri="{FF2B5EF4-FFF2-40B4-BE49-F238E27FC236}">
                          <a16:creationId xmlns:a16="http://schemas.microsoft.com/office/drawing/2014/main" id="{CE21A300-8748-D4FC-6FBF-D71EFCB0E2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531" y="5595613"/>
                      <a:ext cx="47742" cy="87170"/>
                    </a:xfrm>
                    <a:custGeom>
                      <a:avLst/>
                      <a:gdLst>
                        <a:gd name="connsiteX0" fmla="*/ 45812 w 47742"/>
                        <a:gd name="connsiteY0" fmla="*/ 0 h 87170"/>
                        <a:gd name="connsiteX1" fmla="*/ 43267 w 47742"/>
                        <a:gd name="connsiteY1" fmla="*/ 53448 h 87170"/>
                        <a:gd name="connsiteX2" fmla="*/ 24815 w 47742"/>
                        <a:gd name="connsiteY2" fmla="*/ 87171 h 87170"/>
                        <a:gd name="connsiteX3" fmla="*/ 0 w 47742"/>
                        <a:gd name="connsiteY3" fmla="*/ 1273 h 87170"/>
                        <a:gd name="connsiteX4" fmla="*/ 45812 w 47742"/>
                        <a:gd name="connsiteY4" fmla="*/ 0 h 871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7742" h="87170">
                          <a:moveTo>
                            <a:pt x="45812" y="0"/>
                          </a:moveTo>
                          <a:cubicBezTo>
                            <a:pt x="45812" y="0"/>
                            <a:pt x="51539" y="31814"/>
                            <a:pt x="43267" y="53448"/>
                          </a:cubicBezTo>
                          <a:cubicBezTo>
                            <a:pt x="35632" y="75082"/>
                            <a:pt x="24815" y="87171"/>
                            <a:pt x="24815" y="87171"/>
                          </a:cubicBezTo>
                          <a:lnTo>
                            <a:pt x="0" y="1273"/>
                          </a:lnTo>
                          <a:lnTo>
                            <a:pt x="45812" y="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" name="Freeform 626">
                      <a:extLst>
                        <a:ext uri="{FF2B5EF4-FFF2-40B4-BE49-F238E27FC236}">
                          <a16:creationId xmlns:a16="http://schemas.microsoft.com/office/drawing/2014/main" id="{DA8EE1B4-A799-5EF0-6C2B-2C814FB5CE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0395" y="5630414"/>
                      <a:ext cx="18674" cy="28386"/>
                    </a:xfrm>
                    <a:custGeom>
                      <a:avLst/>
                      <a:gdLst>
                        <a:gd name="connsiteX0" fmla="*/ 17402 w 18674"/>
                        <a:gd name="connsiteY0" fmla="*/ 16738 h 28386"/>
                        <a:gd name="connsiteX1" fmla="*/ 4677 w 18674"/>
                        <a:gd name="connsiteY1" fmla="*/ 28191 h 28386"/>
                        <a:gd name="connsiteX2" fmla="*/ 859 w 18674"/>
                        <a:gd name="connsiteY2" fmla="*/ 11648 h 28386"/>
                        <a:gd name="connsiteX3" fmla="*/ 13585 w 18674"/>
                        <a:gd name="connsiteY3" fmla="*/ 195 h 28386"/>
                        <a:gd name="connsiteX4" fmla="*/ 17402 w 18674"/>
                        <a:gd name="connsiteY4" fmla="*/ 16738 h 283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74" h="28386">
                          <a:moveTo>
                            <a:pt x="17402" y="16738"/>
                          </a:moveTo>
                          <a:cubicBezTo>
                            <a:pt x="14857" y="24374"/>
                            <a:pt x="9131" y="29464"/>
                            <a:pt x="4677" y="28191"/>
                          </a:cubicBezTo>
                          <a:cubicBezTo>
                            <a:pt x="222" y="26919"/>
                            <a:pt x="-1050" y="19283"/>
                            <a:pt x="859" y="11648"/>
                          </a:cubicBezTo>
                          <a:cubicBezTo>
                            <a:pt x="3404" y="4013"/>
                            <a:pt x="9131" y="-1077"/>
                            <a:pt x="13585" y="195"/>
                          </a:cubicBezTo>
                          <a:cubicBezTo>
                            <a:pt x="18675" y="1467"/>
                            <a:pt x="19947" y="9103"/>
                            <a:pt x="17402" y="1673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" name="Freeform 627">
                      <a:extLst>
                        <a:ext uri="{FF2B5EF4-FFF2-40B4-BE49-F238E27FC236}">
                          <a16:creationId xmlns:a16="http://schemas.microsoft.com/office/drawing/2014/main" id="{1EB0D08E-943C-13E0-39DE-A162C2724B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87091" y="5590057"/>
                      <a:ext cx="83051" cy="116058"/>
                    </a:xfrm>
                    <a:custGeom>
                      <a:avLst/>
                      <a:gdLst>
                        <a:gd name="connsiteX0" fmla="*/ 18806 w 83051"/>
                        <a:gd name="connsiteY0" fmla="*/ 8737 h 116058"/>
                        <a:gd name="connsiteX1" fmla="*/ 2899 w 83051"/>
                        <a:gd name="connsiteY1" fmla="*/ 90182 h 116058"/>
                        <a:gd name="connsiteX2" fmla="*/ 58256 w 83051"/>
                        <a:gd name="connsiteY2" fmla="*/ 111815 h 116058"/>
                        <a:gd name="connsiteX3" fmla="*/ 74799 w 83051"/>
                        <a:gd name="connsiteY3" fmla="*/ 11919 h 116058"/>
                        <a:gd name="connsiteX4" fmla="*/ 18806 w 83051"/>
                        <a:gd name="connsiteY4" fmla="*/ 8737 h 1160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51" h="116058">
                          <a:moveTo>
                            <a:pt x="18806" y="8737"/>
                          </a:moveTo>
                          <a:cubicBezTo>
                            <a:pt x="17534" y="8101"/>
                            <a:pt x="-8554" y="68548"/>
                            <a:pt x="2899" y="90182"/>
                          </a:cubicBezTo>
                          <a:cubicBezTo>
                            <a:pt x="14352" y="111815"/>
                            <a:pt x="42985" y="122632"/>
                            <a:pt x="58256" y="111815"/>
                          </a:cubicBezTo>
                          <a:cubicBezTo>
                            <a:pt x="74799" y="100362"/>
                            <a:pt x="94524" y="36734"/>
                            <a:pt x="74799" y="11919"/>
                          </a:cubicBezTo>
                          <a:cubicBezTo>
                            <a:pt x="55075" y="-12896"/>
                            <a:pt x="18806" y="8737"/>
                            <a:pt x="18806" y="8737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" name="Freeform 628">
                      <a:extLst>
                        <a:ext uri="{FF2B5EF4-FFF2-40B4-BE49-F238E27FC236}">
                          <a16:creationId xmlns:a16="http://schemas.microsoft.com/office/drawing/2014/main" id="{7D8B0B1B-5B5A-60F9-D603-365B3E4924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57893" y="5556210"/>
                      <a:ext cx="121162" cy="143117"/>
                    </a:xfrm>
                    <a:custGeom>
                      <a:avLst/>
                      <a:gdLst>
                        <a:gd name="connsiteX0" fmla="*/ 60094 w 121162"/>
                        <a:gd name="connsiteY0" fmla="*/ 3135 h 143117"/>
                        <a:gd name="connsiteX1" fmla="*/ 13009 w 121162"/>
                        <a:gd name="connsiteY1" fmla="*/ 31768 h 143117"/>
                        <a:gd name="connsiteX2" fmla="*/ 14918 w 121162"/>
                        <a:gd name="connsiteY2" fmla="*/ 107486 h 143117"/>
                        <a:gd name="connsiteX3" fmla="*/ 34006 w 121162"/>
                        <a:gd name="connsiteY3" fmla="*/ 143118 h 143117"/>
                        <a:gd name="connsiteX4" fmla="*/ 32097 w 121162"/>
                        <a:gd name="connsiteY4" fmla="*/ 117030 h 143117"/>
                        <a:gd name="connsiteX5" fmla="*/ 31461 w 121162"/>
                        <a:gd name="connsiteY5" fmla="*/ 95396 h 143117"/>
                        <a:gd name="connsiteX6" fmla="*/ 35279 w 121162"/>
                        <a:gd name="connsiteY6" fmla="*/ 76308 h 143117"/>
                        <a:gd name="connsiteX7" fmla="*/ 50550 w 121162"/>
                        <a:gd name="connsiteY7" fmla="*/ 48947 h 143117"/>
                        <a:gd name="connsiteX8" fmla="*/ 77910 w 121162"/>
                        <a:gd name="connsiteY8" fmla="*/ 54674 h 143117"/>
                        <a:gd name="connsiteX9" fmla="*/ 107179 w 121162"/>
                        <a:gd name="connsiteY9" fmla="*/ 52129 h 143117"/>
                        <a:gd name="connsiteX10" fmla="*/ 60094 w 121162"/>
                        <a:gd name="connsiteY10" fmla="*/ 3135 h 1431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1162" h="143117">
                          <a:moveTo>
                            <a:pt x="60094" y="3135"/>
                          </a:moveTo>
                          <a:cubicBezTo>
                            <a:pt x="41642" y="8862"/>
                            <a:pt x="31461" y="14588"/>
                            <a:pt x="13009" y="31768"/>
                          </a:cubicBezTo>
                          <a:cubicBezTo>
                            <a:pt x="-9261" y="52765"/>
                            <a:pt x="919" y="89034"/>
                            <a:pt x="14918" y="107486"/>
                          </a:cubicBezTo>
                          <a:cubicBezTo>
                            <a:pt x="28916" y="125938"/>
                            <a:pt x="34006" y="143118"/>
                            <a:pt x="34006" y="143118"/>
                          </a:cubicBezTo>
                          <a:cubicBezTo>
                            <a:pt x="34006" y="143118"/>
                            <a:pt x="32097" y="122120"/>
                            <a:pt x="32097" y="117030"/>
                          </a:cubicBezTo>
                          <a:cubicBezTo>
                            <a:pt x="32097" y="113212"/>
                            <a:pt x="32097" y="99214"/>
                            <a:pt x="31461" y="95396"/>
                          </a:cubicBezTo>
                          <a:cubicBezTo>
                            <a:pt x="29552" y="85216"/>
                            <a:pt x="29552" y="82671"/>
                            <a:pt x="35279" y="76308"/>
                          </a:cubicBezTo>
                          <a:cubicBezTo>
                            <a:pt x="39733" y="71217"/>
                            <a:pt x="42914" y="57219"/>
                            <a:pt x="50550" y="48947"/>
                          </a:cubicBezTo>
                          <a:lnTo>
                            <a:pt x="77910" y="54674"/>
                          </a:lnTo>
                          <a:cubicBezTo>
                            <a:pt x="77910" y="54674"/>
                            <a:pt x="95089" y="57856"/>
                            <a:pt x="107179" y="52129"/>
                          </a:cubicBezTo>
                          <a:cubicBezTo>
                            <a:pt x="140902" y="36222"/>
                            <a:pt x="109087" y="-12772"/>
                            <a:pt x="60094" y="3135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" name="Freeform 629">
                      <a:extLst>
                        <a:ext uri="{FF2B5EF4-FFF2-40B4-BE49-F238E27FC236}">
                          <a16:creationId xmlns:a16="http://schemas.microsoft.com/office/drawing/2014/main" id="{9ED7B89C-63CC-4A15-D6BD-4A3D6B3AA4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79173" y="5628064"/>
                      <a:ext cx="17179" cy="28632"/>
                    </a:xfrm>
                    <a:custGeom>
                      <a:avLst/>
                      <a:gdLst>
                        <a:gd name="connsiteX0" fmla="*/ 17180 w 17179"/>
                        <a:gd name="connsiteY0" fmla="*/ 13998 h 28632"/>
                        <a:gd name="connsiteX1" fmla="*/ 8908 w 17179"/>
                        <a:gd name="connsiteY1" fmla="*/ 28633 h 28632"/>
                        <a:gd name="connsiteX2" fmla="*/ 0 w 17179"/>
                        <a:gd name="connsiteY2" fmla="*/ 14634 h 28632"/>
                        <a:gd name="connsiteX3" fmla="*/ 8272 w 17179"/>
                        <a:gd name="connsiteY3" fmla="*/ 0 h 28632"/>
                        <a:gd name="connsiteX4" fmla="*/ 17180 w 17179"/>
                        <a:gd name="connsiteY4" fmla="*/ 13998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179" h="28632">
                          <a:moveTo>
                            <a:pt x="17180" y="13998"/>
                          </a:moveTo>
                          <a:cubicBezTo>
                            <a:pt x="17180" y="22270"/>
                            <a:pt x="13998" y="28633"/>
                            <a:pt x="8908" y="28633"/>
                          </a:cubicBezTo>
                          <a:cubicBezTo>
                            <a:pt x="4454" y="28633"/>
                            <a:pt x="637" y="22270"/>
                            <a:pt x="0" y="14634"/>
                          </a:cubicBezTo>
                          <a:cubicBezTo>
                            <a:pt x="0" y="6363"/>
                            <a:pt x="3181" y="0"/>
                            <a:pt x="8272" y="0"/>
                          </a:cubicBezTo>
                          <a:cubicBezTo>
                            <a:pt x="12726" y="0"/>
                            <a:pt x="16544" y="6363"/>
                            <a:pt x="17180" y="1399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1" name="Graphic 569">
                  <a:extLst>
                    <a:ext uri="{FF2B5EF4-FFF2-40B4-BE49-F238E27FC236}">
                      <a16:creationId xmlns:a16="http://schemas.microsoft.com/office/drawing/2014/main" id="{5C98CA0C-734F-6505-0105-382039D7A8D2}"/>
                    </a:ext>
                  </a:extLst>
                </p:cNvPr>
                <p:cNvGrpSpPr/>
                <p:nvPr/>
              </p:nvGrpSpPr>
              <p:grpSpPr>
                <a:xfrm>
                  <a:off x="1625845" y="4897611"/>
                  <a:ext cx="849437" cy="1396640"/>
                  <a:chOff x="1625845" y="4897611"/>
                  <a:chExt cx="849437" cy="1396640"/>
                </a:xfrm>
              </p:grpSpPr>
              <p:sp>
                <p:nvSpPr>
                  <p:cNvPr id="632" name="Freeform 631">
                    <a:extLst>
                      <a:ext uri="{FF2B5EF4-FFF2-40B4-BE49-F238E27FC236}">
                        <a16:creationId xmlns:a16="http://schemas.microsoft.com/office/drawing/2014/main" id="{02AF3BDC-486A-F339-9C67-722144E9A9CE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84145"/>
                    <a:ext cx="811260" cy="1255386"/>
                  </a:xfrm>
                  <a:custGeom>
                    <a:avLst/>
                    <a:gdLst>
                      <a:gd name="connsiteX0" fmla="*/ 403403 w 811260"/>
                      <a:gd name="connsiteY0" fmla="*/ 0 h 1255386"/>
                      <a:gd name="connsiteX1" fmla="*/ 0 w 811260"/>
                      <a:gd name="connsiteY1" fmla="*/ 476576 h 1255386"/>
                      <a:gd name="connsiteX2" fmla="*/ 0 w 811260"/>
                      <a:gd name="connsiteY2" fmla="*/ 867890 h 1255386"/>
                      <a:gd name="connsiteX3" fmla="*/ 0 w 811260"/>
                      <a:gd name="connsiteY3" fmla="*/ 885069 h 1255386"/>
                      <a:gd name="connsiteX4" fmla="*/ 0 w 811260"/>
                      <a:gd name="connsiteY4" fmla="*/ 1255386 h 1255386"/>
                      <a:gd name="connsiteX5" fmla="*/ 437763 w 811260"/>
                      <a:gd name="connsiteY5" fmla="*/ 1255386 h 1255386"/>
                      <a:gd name="connsiteX6" fmla="*/ 473394 w 811260"/>
                      <a:gd name="connsiteY6" fmla="*/ 1255386 h 1255386"/>
                      <a:gd name="connsiteX7" fmla="*/ 811261 w 811260"/>
                      <a:gd name="connsiteY7" fmla="*/ 1255386 h 1255386"/>
                      <a:gd name="connsiteX8" fmla="*/ 811261 w 811260"/>
                      <a:gd name="connsiteY8" fmla="*/ 885069 h 1255386"/>
                      <a:gd name="connsiteX9" fmla="*/ 811261 w 811260"/>
                      <a:gd name="connsiteY9" fmla="*/ 867890 h 1255386"/>
                      <a:gd name="connsiteX10" fmla="*/ 811261 w 811260"/>
                      <a:gd name="connsiteY10" fmla="*/ 476576 h 1255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811260" h="1255386">
                        <a:moveTo>
                          <a:pt x="403403" y="0"/>
                        </a:moveTo>
                        <a:lnTo>
                          <a:pt x="0" y="476576"/>
                        </a:lnTo>
                        <a:lnTo>
                          <a:pt x="0" y="867890"/>
                        </a:lnTo>
                        <a:lnTo>
                          <a:pt x="0" y="885069"/>
                        </a:lnTo>
                        <a:lnTo>
                          <a:pt x="0" y="1255386"/>
                        </a:lnTo>
                        <a:lnTo>
                          <a:pt x="437763" y="1255386"/>
                        </a:lnTo>
                        <a:lnTo>
                          <a:pt x="473394" y="1255386"/>
                        </a:lnTo>
                        <a:lnTo>
                          <a:pt x="811261" y="1255386"/>
                        </a:lnTo>
                        <a:lnTo>
                          <a:pt x="811261" y="885069"/>
                        </a:lnTo>
                        <a:lnTo>
                          <a:pt x="811261" y="867890"/>
                        </a:lnTo>
                        <a:lnTo>
                          <a:pt x="811261" y="476576"/>
                        </a:lnTo>
                        <a:close/>
                      </a:path>
                    </a:pathLst>
                  </a:custGeom>
                  <a:solidFill>
                    <a:srgbClr val="FFF3E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3" name="Freeform 632">
                    <a:extLst>
                      <a:ext uri="{FF2B5EF4-FFF2-40B4-BE49-F238E27FC236}">
                        <a16:creationId xmlns:a16="http://schemas.microsoft.com/office/drawing/2014/main" id="{D13CC84B-E03B-62CC-0606-C40AA6402A67}"/>
                      </a:ext>
                    </a:extLst>
                  </p:cNvPr>
                  <p:cNvSpPr/>
                  <p:nvPr/>
                </p:nvSpPr>
                <p:spPr>
                  <a:xfrm>
                    <a:off x="1645569" y="6223624"/>
                    <a:ext cx="811896" cy="70627"/>
                  </a:xfrm>
                  <a:custGeom>
                    <a:avLst/>
                    <a:gdLst>
                      <a:gd name="connsiteX0" fmla="*/ 0 w 811896"/>
                      <a:gd name="connsiteY0" fmla="*/ 0 h 70627"/>
                      <a:gd name="connsiteX1" fmla="*/ 811897 w 811896"/>
                      <a:gd name="connsiteY1" fmla="*/ 0 h 70627"/>
                      <a:gd name="connsiteX2" fmla="*/ 811897 w 811896"/>
                      <a:gd name="connsiteY2" fmla="*/ 70627 h 70627"/>
                      <a:gd name="connsiteX3" fmla="*/ 0 w 811896"/>
                      <a:gd name="connsiteY3" fmla="*/ 70627 h 70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11896" h="70627">
                        <a:moveTo>
                          <a:pt x="0" y="0"/>
                        </a:moveTo>
                        <a:lnTo>
                          <a:pt x="811897" y="0"/>
                        </a:lnTo>
                        <a:lnTo>
                          <a:pt x="811897" y="70627"/>
                        </a:lnTo>
                        <a:lnTo>
                          <a:pt x="0" y="70627"/>
                        </a:lnTo>
                        <a:close/>
                      </a:path>
                    </a:pathLst>
                  </a:custGeom>
                  <a:solidFill>
                    <a:srgbClr val="E4CDC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4" name="Graphic 569">
                    <a:extLst>
                      <a:ext uri="{FF2B5EF4-FFF2-40B4-BE49-F238E27FC236}">
                        <a16:creationId xmlns:a16="http://schemas.microsoft.com/office/drawing/2014/main" id="{D8DB0D1C-D8B2-ACE2-B39B-ACA14C0A1CDD}"/>
                      </a:ext>
                    </a:extLst>
                  </p:cNvPr>
                  <p:cNvGrpSpPr/>
                  <p:nvPr/>
                </p:nvGrpSpPr>
                <p:grpSpPr>
                  <a:xfrm>
                    <a:off x="1625845" y="4897611"/>
                    <a:ext cx="849437" cy="561837"/>
                    <a:chOff x="1625845" y="4897611"/>
                    <a:chExt cx="849437" cy="561837"/>
                  </a:xfrm>
                </p:grpSpPr>
                <p:sp>
                  <p:nvSpPr>
                    <p:cNvPr id="635" name="Freeform 634">
                      <a:extLst>
                        <a:ext uri="{FF2B5EF4-FFF2-40B4-BE49-F238E27FC236}">
                          <a16:creationId xmlns:a16="http://schemas.microsoft.com/office/drawing/2014/main" id="{8FBCF793-42E0-83DA-5669-1158248473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51518" y="4897611"/>
                      <a:ext cx="6362" cy="6362"/>
                    </a:xfrm>
                    <a:custGeom>
                      <a:avLst/>
                      <a:gdLst>
                        <a:gd name="connsiteX0" fmla="*/ 0 w 6362"/>
                        <a:gd name="connsiteY0" fmla="*/ 0 h 6362"/>
                        <a:gd name="connsiteX1" fmla="*/ 0 w 6362"/>
                        <a:gd name="connsiteY1" fmla="*/ 0 h 6362"/>
                        <a:gd name="connsiteX2" fmla="*/ 0 w 6362"/>
                        <a:gd name="connsiteY2" fmla="*/ 0 h 63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6362" h="636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A49B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" name="Freeform 635">
                      <a:extLst>
                        <a:ext uri="{FF2B5EF4-FFF2-40B4-BE49-F238E27FC236}">
                          <a16:creationId xmlns:a16="http://schemas.microsoft.com/office/drawing/2014/main" id="{E4063D63-CBD1-26D8-6F18-40DA51896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25845" y="4897611"/>
                      <a:ext cx="849437" cy="561837"/>
                    </a:xfrm>
                    <a:custGeom>
                      <a:avLst/>
                      <a:gdLst>
                        <a:gd name="connsiteX0" fmla="*/ 804262 w 849437"/>
                        <a:gd name="connsiteY0" fmla="*/ 516661 h 561837"/>
                        <a:gd name="connsiteX1" fmla="*/ 425673 w 849437"/>
                        <a:gd name="connsiteY1" fmla="*/ 0 h 561837"/>
                        <a:gd name="connsiteX2" fmla="*/ 47085 w 849437"/>
                        <a:gd name="connsiteY2" fmla="*/ 516661 h 561837"/>
                        <a:gd name="connsiteX3" fmla="*/ 0 w 849437"/>
                        <a:gd name="connsiteY3" fmla="*/ 516661 h 561837"/>
                        <a:gd name="connsiteX4" fmla="*/ 0 w 849437"/>
                        <a:gd name="connsiteY4" fmla="*/ 561838 h 561837"/>
                        <a:gd name="connsiteX5" fmla="*/ 69355 w 849437"/>
                        <a:gd name="connsiteY5" fmla="*/ 561838 h 561837"/>
                        <a:gd name="connsiteX6" fmla="*/ 422492 w 849437"/>
                        <a:gd name="connsiteY6" fmla="*/ 78263 h 561837"/>
                        <a:gd name="connsiteX7" fmla="*/ 775629 w 849437"/>
                        <a:gd name="connsiteY7" fmla="*/ 561838 h 561837"/>
                        <a:gd name="connsiteX8" fmla="*/ 849438 w 849437"/>
                        <a:gd name="connsiteY8" fmla="*/ 561838 h 561837"/>
                        <a:gd name="connsiteX9" fmla="*/ 849438 w 849437"/>
                        <a:gd name="connsiteY9" fmla="*/ 516661 h 5618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849437" h="561837">
                          <a:moveTo>
                            <a:pt x="804262" y="516661"/>
                          </a:moveTo>
                          <a:lnTo>
                            <a:pt x="425673" y="0"/>
                          </a:lnTo>
                          <a:lnTo>
                            <a:pt x="47085" y="516661"/>
                          </a:lnTo>
                          <a:lnTo>
                            <a:pt x="0" y="516661"/>
                          </a:lnTo>
                          <a:lnTo>
                            <a:pt x="0" y="561838"/>
                          </a:lnTo>
                          <a:lnTo>
                            <a:pt x="69355" y="561838"/>
                          </a:lnTo>
                          <a:lnTo>
                            <a:pt x="422492" y="78263"/>
                          </a:lnTo>
                          <a:lnTo>
                            <a:pt x="775629" y="561838"/>
                          </a:lnTo>
                          <a:lnTo>
                            <a:pt x="849438" y="561838"/>
                          </a:lnTo>
                          <a:lnTo>
                            <a:pt x="849438" y="516661"/>
                          </a:lnTo>
                          <a:close/>
                        </a:path>
                      </a:pathLst>
                    </a:custGeom>
                    <a:solidFill>
                      <a:srgbClr val="8D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37" name="Freeform 636">
                    <a:extLst>
                      <a:ext uri="{FF2B5EF4-FFF2-40B4-BE49-F238E27FC236}">
                        <a16:creationId xmlns:a16="http://schemas.microsoft.com/office/drawing/2014/main" id="{197A6B9D-ED6A-0ACB-344D-80A133793CFF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75874"/>
                    <a:ext cx="811896" cy="506481"/>
                  </a:xfrm>
                  <a:custGeom>
                    <a:avLst/>
                    <a:gdLst>
                      <a:gd name="connsiteX0" fmla="*/ 0 w 811896"/>
                      <a:gd name="connsiteY0" fmla="*/ 481030 h 506481"/>
                      <a:gd name="connsiteX1" fmla="*/ 0 w 811896"/>
                      <a:gd name="connsiteY1" fmla="*/ 506481 h 506481"/>
                      <a:gd name="connsiteX2" fmla="*/ 76990 w 811896"/>
                      <a:gd name="connsiteY2" fmla="*/ 506481 h 506481"/>
                      <a:gd name="connsiteX3" fmla="*/ 401495 w 811896"/>
                      <a:gd name="connsiteY3" fmla="*/ 57265 h 506481"/>
                      <a:gd name="connsiteX4" fmla="*/ 738088 w 811896"/>
                      <a:gd name="connsiteY4" fmla="*/ 506481 h 506481"/>
                      <a:gd name="connsiteX5" fmla="*/ 811897 w 811896"/>
                      <a:gd name="connsiteY5" fmla="*/ 506481 h 506481"/>
                      <a:gd name="connsiteX6" fmla="*/ 811897 w 811896"/>
                      <a:gd name="connsiteY6" fmla="*/ 483575 h 506481"/>
                      <a:gd name="connsiteX7" fmla="*/ 755268 w 811896"/>
                      <a:gd name="connsiteY7" fmla="*/ 483575 h 506481"/>
                      <a:gd name="connsiteX8" fmla="*/ 402131 w 811896"/>
                      <a:gd name="connsiteY8" fmla="*/ 0 h 506481"/>
                      <a:gd name="connsiteX9" fmla="*/ 48994 w 811896"/>
                      <a:gd name="connsiteY9" fmla="*/ 483575 h 506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11896" h="506481">
                        <a:moveTo>
                          <a:pt x="0" y="481030"/>
                        </a:moveTo>
                        <a:lnTo>
                          <a:pt x="0" y="506481"/>
                        </a:lnTo>
                        <a:lnTo>
                          <a:pt x="76990" y="506481"/>
                        </a:lnTo>
                        <a:lnTo>
                          <a:pt x="401495" y="57265"/>
                        </a:lnTo>
                        <a:lnTo>
                          <a:pt x="738088" y="506481"/>
                        </a:lnTo>
                        <a:lnTo>
                          <a:pt x="811897" y="506481"/>
                        </a:lnTo>
                        <a:lnTo>
                          <a:pt x="811897" y="483575"/>
                        </a:lnTo>
                        <a:lnTo>
                          <a:pt x="755268" y="483575"/>
                        </a:lnTo>
                        <a:lnTo>
                          <a:pt x="402131" y="0"/>
                        </a:lnTo>
                        <a:lnTo>
                          <a:pt x="48994" y="483575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2000"/>
                    </a:srgbClr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8" name="Graphic 569">
                    <a:extLst>
                      <a:ext uri="{FF2B5EF4-FFF2-40B4-BE49-F238E27FC236}">
                        <a16:creationId xmlns:a16="http://schemas.microsoft.com/office/drawing/2014/main" id="{9AFD4FF4-7192-0270-05F2-09B7DA2E5C8A}"/>
                      </a:ext>
                    </a:extLst>
                  </p:cNvPr>
                  <p:cNvGrpSpPr/>
                  <p:nvPr/>
                </p:nvGrpSpPr>
                <p:grpSpPr>
                  <a:xfrm>
                    <a:off x="1756919" y="5565072"/>
                    <a:ext cx="216336" cy="279964"/>
                    <a:chOff x="1756919" y="5565072"/>
                    <a:chExt cx="216336" cy="279964"/>
                  </a:xfrm>
                </p:grpSpPr>
                <p:sp>
                  <p:nvSpPr>
                    <p:cNvPr id="639" name="Freeform 638">
                      <a:extLst>
                        <a:ext uri="{FF2B5EF4-FFF2-40B4-BE49-F238E27FC236}">
                          <a16:creationId xmlns:a16="http://schemas.microsoft.com/office/drawing/2014/main" id="{6A3F0A0B-59DF-C779-8EF4-70BC5DA55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73462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" name="Freeform 639">
                      <a:extLst>
                        <a:ext uri="{FF2B5EF4-FFF2-40B4-BE49-F238E27FC236}">
                          <a16:creationId xmlns:a16="http://schemas.microsoft.com/office/drawing/2014/main" id="{9D10EC38-570F-7661-211E-4D9E626CCC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0005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41" name="Graphic 569">
                      <a:extLst>
                        <a:ext uri="{FF2B5EF4-FFF2-40B4-BE49-F238E27FC236}">
                          <a16:creationId xmlns:a16="http://schemas.microsoft.com/office/drawing/2014/main" id="{A9D94B50-655C-4655-5D25-4D06C95104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56919" y="5565072"/>
                      <a:ext cx="216336" cy="279964"/>
                      <a:chOff x="1756919" y="5565072"/>
                      <a:chExt cx="216336" cy="279964"/>
                    </a:xfrm>
                  </p:grpSpPr>
                  <p:sp>
                    <p:nvSpPr>
                      <p:cNvPr id="642" name="Freeform 641">
                        <a:extLst>
                          <a:ext uri="{FF2B5EF4-FFF2-40B4-BE49-F238E27FC236}">
                            <a16:creationId xmlns:a16="http://schemas.microsoft.com/office/drawing/2014/main" id="{DF0C7D32-83A0-67F6-48CD-2F8B895709C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955439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3" name="Freeform 642">
                        <a:extLst>
                          <a:ext uri="{FF2B5EF4-FFF2-40B4-BE49-F238E27FC236}">
                            <a16:creationId xmlns:a16="http://schemas.microsoft.com/office/drawing/2014/main" id="{1E564FFB-FC77-4596-A38F-89D7F8F09B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7555" y="5565072"/>
                        <a:ext cx="215699" cy="19088"/>
                      </a:xfrm>
                      <a:custGeom>
                        <a:avLst/>
                        <a:gdLst>
                          <a:gd name="connsiteX0" fmla="*/ 0 w 215699"/>
                          <a:gd name="connsiteY0" fmla="*/ 637 h 19088"/>
                          <a:gd name="connsiteX1" fmla="*/ 17816 w 215699"/>
                          <a:gd name="connsiteY1" fmla="*/ 19088 h 19088"/>
                          <a:gd name="connsiteX2" fmla="*/ 197884 w 215699"/>
                          <a:gd name="connsiteY2" fmla="*/ 19088 h 19088"/>
                          <a:gd name="connsiteX3" fmla="*/ 215700 w 215699"/>
                          <a:gd name="connsiteY3" fmla="*/ 637 h 19088"/>
                          <a:gd name="connsiteX4" fmla="*/ 215700 w 215699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5699" h="19088">
                            <a:moveTo>
                              <a:pt x="0" y="637"/>
                            </a:moveTo>
                            <a:lnTo>
                              <a:pt x="17816" y="19088"/>
                            </a:lnTo>
                            <a:lnTo>
                              <a:pt x="197884" y="19088"/>
                            </a:lnTo>
                            <a:lnTo>
                              <a:pt x="215700" y="637"/>
                            </a:lnTo>
                            <a:lnTo>
                              <a:pt x="215700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" name="Freeform 643">
                        <a:extLst>
                          <a:ext uri="{FF2B5EF4-FFF2-40B4-BE49-F238E27FC236}">
                            <a16:creationId xmlns:a16="http://schemas.microsoft.com/office/drawing/2014/main" id="{E46ED354-4CB9-0BCA-0E0D-C274F871BD5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6919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45" name="Freeform 644">
                      <a:extLst>
                        <a:ext uri="{FF2B5EF4-FFF2-40B4-BE49-F238E27FC236}">
                          <a16:creationId xmlns:a16="http://schemas.microsoft.com/office/drawing/2014/main" id="{1652D853-97FB-5F13-A9A6-074A9AD85F5D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1863197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6" name="Freeform 645">
                      <a:extLst>
                        <a:ext uri="{FF2B5EF4-FFF2-40B4-BE49-F238E27FC236}">
                          <a16:creationId xmlns:a16="http://schemas.microsoft.com/office/drawing/2014/main" id="{EC22FD80-89E8-817E-5EDC-50FAF7F15C22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951" y="559294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7" name="Freeform 646">
                      <a:extLst>
                        <a:ext uri="{FF2B5EF4-FFF2-40B4-BE49-F238E27FC236}">
                          <a16:creationId xmlns:a16="http://schemas.microsoft.com/office/drawing/2014/main" id="{7490C56B-6BF3-646A-B772-074464C9380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569" y="568167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8" name="Graphic 569">
                    <a:extLst>
                      <a:ext uri="{FF2B5EF4-FFF2-40B4-BE49-F238E27FC236}">
                        <a16:creationId xmlns:a16="http://schemas.microsoft.com/office/drawing/2014/main" id="{2C0DC815-8A06-E8BA-D07D-B5610A19B5FB}"/>
                      </a:ext>
                    </a:extLst>
                  </p:cNvPr>
                  <p:cNvGrpSpPr/>
                  <p:nvPr/>
                </p:nvGrpSpPr>
                <p:grpSpPr>
                  <a:xfrm>
                    <a:off x="2124054" y="5565072"/>
                    <a:ext cx="216336" cy="279964"/>
                    <a:chOff x="2124054" y="5565072"/>
                    <a:chExt cx="216336" cy="279964"/>
                  </a:xfrm>
                </p:grpSpPr>
                <p:sp>
                  <p:nvSpPr>
                    <p:cNvPr id="649" name="Freeform 648">
                      <a:extLst>
                        <a:ext uri="{FF2B5EF4-FFF2-40B4-BE49-F238E27FC236}">
                          <a16:creationId xmlns:a16="http://schemas.microsoft.com/office/drawing/2014/main" id="{461CFE6C-7811-3B82-AD7A-0E6B556EEA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0597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0" name="Freeform 649">
                      <a:extLst>
                        <a:ext uri="{FF2B5EF4-FFF2-40B4-BE49-F238E27FC236}">
                          <a16:creationId xmlns:a16="http://schemas.microsoft.com/office/drawing/2014/main" id="{9BCC7830-13C5-8DE6-537C-9D55DD8E02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57141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51" name="Graphic 569">
                      <a:extLst>
                        <a:ext uri="{FF2B5EF4-FFF2-40B4-BE49-F238E27FC236}">
                          <a16:creationId xmlns:a16="http://schemas.microsoft.com/office/drawing/2014/main" id="{36C7CB32-F934-84DB-7CE6-E662EB7113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24054" y="5565072"/>
                      <a:ext cx="216336" cy="279964"/>
                      <a:chOff x="2124054" y="5565072"/>
                      <a:chExt cx="216336" cy="279964"/>
                    </a:xfrm>
                  </p:grpSpPr>
                  <p:sp>
                    <p:nvSpPr>
                      <p:cNvPr id="652" name="Freeform 651">
                        <a:extLst>
                          <a:ext uri="{FF2B5EF4-FFF2-40B4-BE49-F238E27FC236}">
                            <a16:creationId xmlns:a16="http://schemas.microsoft.com/office/drawing/2014/main" id="{AB4529BE-82E8-821B-DBC9-72BFCCCECC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22574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" name="Freeform 652">
                        <a:extLst>
                          <a:ext uri="{FF2B5EF4-FFF2-40B4-BE49-F238E27FC236}">
                            <a16:creationId xmlns:a16="http://schemas.microsoft.com/office/drawing/2014/main" id="{90AE3F60-06DC-240A-F460-703120B03F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072"/>
                        <a:ext cx="216336" cy="19088"/>
                      </a:xfrm>
                      <a:custGeom>
                        <a:avLst/>
                        <a:gdLst>
                          <a:gd name="connsiteX0" fmla="*/ 0 w 216336"/>
                          <a:gd name="connsiteY0" fmla="*/ 637 h 19088"/>
                          <a:gd name="connsiteX1" fmla="*/ 18452 w 216336"/>
                          <a:gd name="connsiteY1" fmla="*/ 19088 h 19088"/>
                          <a:gd name="connsiteX2" fmla="*/ 198520 w 216336"/>
                          <a:gd name="connsiteY2" fmla="*/ 19088 h 19088"/>
                          <a:gd name="connsiteX3" fmla="*/ 216336 w 216336"/>
                          <a:gd name="connsiteY3" fmla="*/ 637 h 19088"/>
                          <a:gd name="connsiteX4" fmla="*/ 216336 w 216336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6336" h="19088">
                            <a:moveTo>
                              <a:pt x="0" y="637"/>
                            </a:moveTo>
                            <a:lnTo>
                              <a:pt x="18452" y="19088"/>
                            </a:lnTo>
                            <a:lnTo>
                              <a:pt x="198520" y="19088"/>
                            </a:lnTo>
                            <a:lnTo>
                              <a:pt x="216336" y="637"/>
                            </a:lnTo>
                            <a:lnTo>
                              <a:pt x="216336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" name="Freeform 653">
                        <a:extLst>
                          <a:ext uri="{FF2B5EF4-FFF2-40B4-BE49-F238E27FC236}">
                            <a16:creationId xmlns:a16="http://schemas.microsoft.com/office/drawing/2014/main" id="{605A8117-F4ED-8B14-F8EF-DC645840F1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5" name="Freeform 654">
                      <a:extLst>
                        <a:ext uri="{FF2B5EF4-FFF2-40B4-BE49-F238E27FC236}">
                          <a16:creationId xmlns:a16="http://schemas.microsoft.com/office/drawing/2014/main" id="{5D047354-FC42-0206-D3BB-C67A9B46693B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230186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6" name="Freeform 655">
                      <a:extLst>
                        <a:ext uri="{FF2B5EF4-FFF2-40B4-BE49-F238E27FC236}">
                          <a16:creationId xmlns:a16="http://schemas.microsoft.com/office/drawing/2014/main" id="{0CE7354A-89DC-97D0-2A6C-D584CF290180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959" y="559301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7" name="Freeform 656">
                      <a:extLst>
                        <a:ext uri="{FF2B5EF4-FFF2-40B4-BE49-F238E27FC236}">
                          <a16:creationId xmlns:a16="http://schemas.microsoft.com/office/drawing/2014/main" id="{13E51CDB-D169-D6E2-77F9-141A298322F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641" y="568174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0 w 10180"/>
                        <a:gd name="connsiteY1" fmla="*/ 0 h 166706"/>
                        <a:gd name="connsiteX2" fmla="*/ 10180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0" y="0"/>
                          </a:lnTo>
                          <a:lnTo>
                            <a:pt x="10180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8" name="Graphic 569">
                    <a:extLst>
                      <a:ext uri="{FF2B5EF4-FFF2-40B4-BE49-F238E27FC236}">
                        <a16:creationId xmlns:a16="http://schemas.microsoft.com/office/drawing/2014/main" id="{20683D24-0C77-C82E-08B9-75B4E4437F02}"/>
                      </a:ext>
                    </a:extLst>
                  </p:cNvPr>
                  <p:cNvGrpSpPr/>
                  <p:nvPr/>
                </p:nvGrpSpPr>
                <p:grpSpPr>
                  <a:xfrm>
                    <a:off x="1942077" y="5930934"/>
                    <a:ext cx="223971" cy="363317"/>
                    <a:chOff x="1942077" y="5930934"/>
                    <a:chExt cx="223971" cy="363317"/>
                  </a:xfrm>
                </p:grpSpPr>
                <p:sp>
                  <p:nvSpPr>
                    <p:cNvPr id="659" name="Freeform 658">
                      <a:extLst>
                        <a:ext uri="{FF2B5EF4-FFF2-40B4-BE49-F238E27FC236}">
                          <a16:creationId xmlns:a16="http://schemas.microsoft.com/office/drawing/2014/main" id="{A69F8051-3691-5180-8F34-6721674A54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930934"/>
                      <a:ext cx="222062" cy="293326"/>
                    </a:xfrm>
                    <a:custGeom>
                      <a:avLst/>
                      <a:gdLst>
                        <a:gd name="connsiteX0" fmla="*/ 0 w 222062"/>
                        <a:gd name="connsiteY0" fmla="*/ 0 h 293326"/>
                        <a:gd name="connsiteX1" fmla="*/ 222063 w 222062"/>
                        <a:gd name="connsiteY1" fmla="*/ 0 h 293326"/>
                        <a:gd name="connsiteX2" fmla="*/ 222063 w 222062"/>
                        <a:gd name="connsiteY2" fmla="*/ 293326 h 293326"/>
                        <a:gd name="connsiteX3" fmla="*/ 0 w 222062"/>
                        <a:gd name="connsiteY3" fmla="*/ 293326 h 2933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2062" h="293326">
                          <a:moveTo>
                            <a:pt x="0" y="0"/>
                          </a:moveTo>
                          <a:lnTo>
                            <a:pt x="222063" y="0"/>
                          </a:lnTo>
                          <a:lnTo>
                            <a:pt x="222063" y="293326"/>
                          </a:lnTo>
                          <a:lnTo>
                            <a:pt x="0" y="293326"/>
                          </a:lnTo>
                          <a:close/>
                        </a:path>
                      </a:pathLst>
                    </a:custGeom>
                    <a:solidFill>
                      <a:srgbClr val="C4C1C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0" name="Freeform 659">
                      <a:extLst>
                        <a:ext uri="{FF2B5EF4-FFF2-40B4-BE49-F238E27FC236}">
                          <a16:creationId xmlns:a16="http://schemas.microsoft.com/office/drawing/2014/main" id="{E3A72B4D-7C40-1B34-F004-870D6BE1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5619" y="5953204"/>
                      <a:ext cx="177522" cy="270420"/>
                    </a:xfrm>
                    <a:custGeom>
                      <a:avLst/>
                      <a:gdLst>
                        <a:gd name="connsiteX0" fmla="*/ 0 w 177522"/>
                        <a:gd name="connsiteY0" fmla="*/ 0 h 270420"/>
                        <a:gd name="connsiteX1" fmla="*/ 177523 w 177522"/>
                        <a:gd name="connsiteY1" fmla="*/ 0 h 270420"/>
                        <a:gd name="connsiteX2" fmla="*/ 177523 w 177522"/>
                        <a:gd name="connsiteY2" fmla="*/ 270420 h 270420"/>
                        <a:gd name="connsiteX3" fmla="*/ 0 w 177522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7522" h="270420">
                          <a:moveTo>
                            <a:pt x="0" y="0"/>
                          </a:moveTo>
                          <a:lnTo>
                            <a:pt x="177523" y="0"/>
                          </a:lnTo>
                          <a:lnTo>
                            <a:pt x="177523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72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1" name="Freeform 660">
                      <a:extLst>
                        <a:ext uri="{FF2B5EF4-FFF2-40B4-BE49-F238E27FC236}">
                          <a16:creationId xmlns:a16="http://schemas.microsoft.com/office/drawing/2014/main" id="{C5DCBF03-731B-398E-C97B-13677A7202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02524" y="5988836"/>
                      <a:ext cx="102441" cy="235424"/>
                    </a:xfrm>
                    <a:custGeom>
                      <a:avLst/>
                      <a:gdLst>
                        <a:gd name="connsiteX0" fmla="*/ 8272 w 102441"/>
                        <a:gd name="connsiteY0" fmla="*/ 235425 h 235424"/>
                        <a:gd name="connsiteX1" fmla="*/ 0 w 102441"/>
                        <a:gd name="connsiteY1" fmla="*/ 235425 h 235424"/>
                        <a:gd name="connsiteX2" fmla="*/ 0 w 102441"/>
                        <a:gd name="connsiteY2" fmla="*/ 0 h 235424"/>
                        <a:gd name="connsiteX3" fmla="*/ 102442 w 102441"/>
                        <a:gd name="connsiteY3" fmla="*/ 0 h 235424"/>
                        <a:gd name="connsiteX4" fmla="*/ 102442 w 102441"/>
                        <a:gd name="connsiteY4" fmla="*/ 232243 h 235424"/>
                        <a:gd name="connsiteX5" fmla="*/ 93534 w 102441"/>
                        <a:gd name="connsiteY5" fmla="*/ 232243 h 235424"/>
                        <a:gd name="connsiteX6" fmla="*/ 93534 w 102441"/>
                        <a:gd name="connsiteY6" fmla="*/ 8272 h 235424"/>
                        <a:gd name="connsiteX7" fmla="*/ 8272 w 102441"/>
                        <a:gd name="connsiteY7" fmla="*/ 8272 h 2354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2441" h="235424">
                          <a:moveTo>
                            <a:pt x="8272" y="235425"/>
                          </a:moveTo>
                          <a:lnTo>
                            <a:pt x="0" y="235425"/>
                          </a:lnTo>
                          <a:lnTo>
                            <a:pt x="0" y="0"/>
                          </a:lnTo>
                          <a:lnTo>
                            <a:pt x="102442" y="0"/>
                          </a:lnTo>
                          <a:lnTo>
                            <a:pt x="102442" y="232243"/>
                          </a:lnTo>
                          <a:lnTo>
                            <a:pt x="93534" y="232243"/>
                          </a:lnTo>
                          <a:lnTo>
                            <a:pt x="93534" y="8272"/>
                          </a:lnTo>
                          <a:lnTo>
                            <a:pt x="8272" y="8272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2" name="Freeform 661">
                      <a:extLst>
                        <a:ext uri="{FF2B5EF4-FFF2-40B4-BE49-F238E27FC236}">
                          <a16:creationId xmlns:a16="http://schemas.microsoft.com/office/drawing/2014/main" id="{AAAA3C92-72EE-8AC4-DDCD-234FF2F17A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56075"/>
                      <a:ext cx="223971" cy="38176"/>
                    </a:xfrm>
                    <a:custGeom>
                      <a:avLst/>
                      <a:gdLst>
                        <a:gd name="connsiteX0" fmla="*/ 0 w 223971"/>
                        <a:gd name="connsiteY0" fmla="*/ 0 h 38176"/>
                        <a:gd name="connsiteX1" fmla="*/ 223972 w 223971"/>
                        <a:gd name="connsiteY1" fmla="*/ 0 h 38176"/>
                        <a:gd name="connsiteX2" fmla="*/ 223972 w 223971"/>
                        <a:gd name="connsiteY2" fmla="*/ 38177 h 38176"/>
                        <a:gd name="connsiteX3" fmla="*/ 0 w 223971"/>
                        <a:gd name="connsiteY3" fmla="*/ 38177 h 381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8176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8177"/>
                          </a:lnTo>
                          <a:lnTo>
                            <a:pt x="0" y="38177"/>
                          </a:lnTo>
                          <a:close/>
                        </a:path>
                      </a:pathLst>
                    </a:custGeom>
                    <a:solidFill>
                      <a:srgbClr val="FDF5F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3" name="Freeform 662">
                      <a:extLst>
                        <a:ext uri="{FF2B5EF4-FFF2-40B4-BE49-F238E27FC236}">
                          <a16:creationId xmlns:a16="http://schemas.microsoft.com/office/drawing/2014/main" id="{97D526B2-0EE2-CE5E-C515-BCC7A8F04C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4983" y="5953204"/>
                      <a:ext cx="178159" cy="268511"/>
                    </a:xfrm>
                    <a:custGeom>
                      <a:avLst/>
                      <a:gdLst>
                        <a:gd name="connsiteX0" fmla="*/ 178159 w 178159"/>
                        <a:gd name="connsiteY0" fmla="*/ 0 h 268511"/>
                        <a:gd name="connsiteX1" fmla="*/ 0 w 178159"/>
                        <a:gd name="connsiteY1" fmla="*/ 0 h 268511"/>
                        <a:gd name="connsiteX2" fmla="*/ 0 w 178159"/>
                        <a:gd name="connsiteY2" fmla="*/ 267875 h 268511"/>
                        <a:gd name="connsiteX3" fmla="*/ 0 w 178159"/>
                        <a:gd name="connsiteY3" fmla="*/ 267875 h 268511"/>
                        <a:gd name="connsiteX4" fmla="*/ 0 w 178159"/>
                        <a:gd name="connsiteY4" fmla="*/ 268511 h 268511"/>
                        <a:gd name="connsiteX5" fmla="*/ 21634 w 178159"/>
                        <a:gd name="connsiteY5" fmla="*/ 268511 h 268511"/>
                        <a:gd name="connsiteX6" fmla="*/ 21634 w 178159"/>
                        <a:gd name="connsiteY6" fmla="*/ 20361 h 268511"/>
                        <a:gd name="connsiteX7" fmla="*/ 156526 w 178159"/>
                        <a:gd name="connsiteY7" fmla="*/ 20361 h 268511"/>
                        <a:gd name="connsiteX8" fmla="*/ 156526 w 178159"/>
                        <a:gd name="connsiteY8" fmla="*/ 268511 h 268511"/>
                        <a:gd name="connsiteX9" fmla="*/ 178159 w 178159"/>
                        <a:gd name="connsiteY9" fmla="*/ 268511 h 268511"/>
                        <a:gd name="connsiteX10" fmla="*/ 178159 w 178159"/>
                        <a:gd name="connsiteY10" fmla="*/ 20361 h 268511"/>
                        <a:gd name="connsiteX11" fmla="*/ 178159 w 178159"/>
                        <a:gd name="connsiteY11" fmla="*/ 20361 h 2685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78159" h="268511">
                          <a:moveTo>
                            <a:pt x="178159" y="0"/>
                          </a:moveTo>
                          <a:lnTo>
                            <a:pt x="0" y="0"/>
                          </a:lnTo>
                          <a:lnTo>
                            <a:pt x="0" y="267875"/>
                          </a:lnTo>
                          <a:lnTo>
                            <a:pt x="0" y="267875"/>
                          </a:lnTo>
                          <a:lnTo>
                            <a:pt x="0" y="268511"/>
                          </a:lnTo>
                          <a:lnTo>
                            <a:pt x="21634" y="268511"/>
                          </a:lnTo>
                          <a:lnTo>
                            <a:pt x="21634" y="20361"/>
                          </a:lnTo>
                          <a:lnTo>
                            <a:pt x="156526" y="20361"/>
                          </a:lnTo>
                          <a:lnTo>
                            <a:pt x="156526" y="268511"/>
                          </a:lnTo>
                          <a:lnTo>
                            <a:pt x="178159" y="268511"/>
                          </a:lnTo>
                          <a:lnTo>
                            <a:pt x="178159" y="20361"/>
                          </a:lnTo>
                          <a:lnTo>
                            <a:pt x="178159" y="20361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4" name="Freeform 663">
                      <a:extLst>
                        <a:ext uri="{FF2B5EF4-FFF2-40B4-BE49-F238E27FC236}">
                          <a16:creationId xmlns:a16="http://schemas.microsoft.com/office/drawing/2014/main" id="{5D33EA4B-BF69-8D8A-D500-45B3E2D03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23624"/>
                      <a:ext cx="223971" cy="36268"/>
                    </a:xfrm>
                    <a:custGeom>
                      <a:avLst/>
                      <a:gdLst>
                        <a:gd name="connsiteX0" fmla="*/ 0 w 223971"/>
                        <a:gd name="connsiteY0" fmla="*/ 0 h 36268"/>
                        <a:gd name="connsiteX1" fmla="*/ 223972 w 223971"/>
                        <a:gd name="connsiteY1" fmla="*/ 0 h 36268"/>
                        <a:gd name="connsiteX2" fmla="*/ 223972 w 223971"/>
                        <a:gd name="connsiteY2" fmla="*/ 36268 h 36268"/>
                        <a:gd name="connsiteX3" fmla="*/ 0 w 223971"/>
                        <a:gd name="connsiteY3" fmla="*/ 36268 h 362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6268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6268"/>
                          </a:lnTo>
                          <a:lnTo>
                            <a:pt x="0" y="36268"/>
                          </a:lnTo>
                          <a:close/>
                        </a:path>
                      </a:pathLst>
                    </a:custGeom>
                    <a:solidFill>
                      <a:srgbClr val="EEDDD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5" name="Graphic 569">
                    <a:extLst>
                      <a:ext uri="{FF2B5EF4-FFF2-40B4-BE49-F238E27FC236}">
                        <a16:creationId xmlns:a16="http://schemas.microsoft.com/office/drawing/2014/main" id="{0A29F62E-DD69-B2C3-0600-C921988CAF97}"/>
                      </a:ext>
                    </a:extLst>
                  </p:cNvPr>
                  <p:cNvGrpSpPr/>
                  <p:nvPr/>
                </p:nvGrpSpPr>
                <p:grpSpPr>
                  <a:xfrm>
                    <a:off x="1907718" y="5276836"/>
                    <a:ext cx="273601" cy="150799"/>
                    <a:chOff x="1907718" y="5276836"/>
                    <a:chExt cx="273601" cy="150799"/>
                  </a:xfrm>
                </p:grpSpPr>
                <p:sp>
                  <p:nvSpPr>
                    <p:cNvPr id="666" name="Freeform 665">
                      <a:extLst>
                        <a:ext uri="{FF2B5EF4-FFF2-40B4-BE49-F238E27FC236}">
                          <a16:creationId xmlns:a16="http://schemas.microsoft.com/office/drawing/2014/main" id="{A52EDA4B-6E43-3F89-2705-09CBDDFA64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07718" y="5276836"/>
                      <a:ext cx="273601" cy="150162"/>
                    </a:xfrm>
                    <a:custGeom>
                      <a:avLst/>
                      <a:gdLst>
                        <a:gd name="connsiteX0" fmla="*/ 0 w 273601"/>
                        <a:gd name="connsiteY0" fmla="*/ 150163 h 150162"/>
                        <a:gd name="connsiteX1" fmla="*/ 0 w 273601"/>
                        <a:gd name="connsiteY1" fmla="*/ 136801 h 150162"/>
                        <a:gd name="connsiteX2" fmla="*/ 136801 w 273601"/>
                        <a:gd name="connsiteY2" fmla="*/ 0 h 150162"/>
                        <a:gd name="connsiteX3" fmla="*/ 273602 w 273601"/>
                        <a:gd name="connsiteY3" fmla="*/ 136801 h 150162"/>
                        <a:gd name="connsiteX4" fmla="*/ 273602 w 273601"/>
                        <a:gd name="connsiteY4" fmla="*/ 150163 h 150162"/>
                        <a:gd name="connsiteX5" fmla="*/ 0 w 273601"/>
                        <a:gd name="connsiteY5" fmla="*/ 150163 h 150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3601" h="150162">
                          <a:moveTo>
                            <a:pt x="0" y="150163"/>
                          </a:moveTo>
                          <a:lnTo>
                            <a:pt x="0" y="136801"/>
                          </a:lnTo>
                          <a:cubicBezTo>
                            <a:pt x="0" y="61083"/>
                            <a:pt x="61720" y="0"/>
                            <a:pt x="136801" y="0"/>
                          </a:cubicBezTo>
                          <a:cubicBezTo>
                            <a:pt x="212518" y="0"/>
                            <a:pt x="273602" y="61720"/>
                            <a:pt x="273602" y="136801"/>
                          </a:cubicBezTo>
                          <a:lnTo>
                            <a:pt x="273602" y="150163"/>
                          </a:lnTo>
                          <a:lnTo>
                            <a:pt x="0" y="150163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" name="Freeform 666">
                      <a:extLst>
                        <a:ext uri="{FF2B5EF4-FFF2-40B4-BE49-F238E27FC236}">
                          <a16:creationId xmlns:a16="http://schemas.microsoft.com/office/drawing/2014/main" id="{CEF001B7-7580-10D4-91CB-5DFAA8707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8079" y="5297197"/>
                      <a:ext cx="232879" cy="129801"/>
                    </a:xfrm>
                    <a:custGeom>
                      <a:avLst/>
                      <a:gdLst>
                        <a:gd name="connsiteX0" fmla="*/ 0 w 232879"/>
                        <a:gd name="connsiteY0" fmla="*/ 129801 h 129801"/>
                        <a:gd name="connsiteX1" fmla="*/ 0 w 232879"/>
                        <a:gd name="connsiteY1" fmla="*/ 116440 h 129801"/>
                        <a:gd name="connsiteX2" fmla="*/ 116440 w 232879"/>
                        <a:gd name="connsiteY2" fmla="*/ 0 h 129801"/>
                        <a:gd name="connsiteX3" fmla="*/ 232879 w 232879"/>
                        <a:gd name="connsiteY3" fmla="*/ 116440 h 129801"/>
                        <a:gd name="connsiteX4" fmla="*/ 232879 w 232879"/>
                        <a:gd name="connsiteY4" fmla="*/ 129801 h 129801"/>
                        <a:gd name="connsiteX5" fmla="*/ 0 w 232879"/>
                        <a:gd name="connsiteY5" fmla="*/ 129801 h 1298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32879" h="129801">
                          <a:moveTo>
                            <a:pt x="0" y="129801"/>
                          </a:moveTo>
                          <a:lnTo>
                            <a:pt x="0" y="116440"/>
                          </a:lnTo>
                          <a:cubicBezTo>
                            <a:pt x="0" y="52175"/>
                            <a:pt x="52175" y="0"/>
                            <a:pt x="116440" y="0"/>
                          </a:cubicBezTo>
                          <a:cubicBezTo>
                            <a:pt x="180704" y="0"/>
                            <a:pt x="232879" y="52175"/>
                            <a:pt x="232879" y="116440"/>
                          </a:cubicBezTo>
                          <a:lnTo>
                            <a:pt x="232879" y="129801"/>
                          </a:lnTo>
                          <a:lnTo>
                            <a:pt x="0" y="12980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8" name="Freeform 667">
                      <a:extLst>
                        <a:ext uri="{FF2B5EF4-FFF2-40B4-BE49-F238E27FC236}">
                          <a16:creationId xmlns:a16="http://schemas.microsoft.com/office/drawing/2014/main" id="{169472AF-EB59-D76A-9BA8-F5E68C07E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312467"/>
                      <a:ext cx="202974" cy="115167"/>
                    </a:xfrm>
                    <a:custGeom>
                      <a:avLst/>
                      <a:gdLst>
                        <a:gd name="connsiteX0" fmla="*/ 155889 w 202974"/>
                        <a:gd name="connsiteY0" fmla="*/ 0 h 115167"/>
                        <a:gd name="connsiteX1" fmla="*/ 47085 w 202974"/>
                        <a:gd name="connsiteY1" fmla="*/ 0 h 115167"/>
                        <a:gd name="connsiteX2" fmla="*/ 0 w 202974"/>
                        <a:gd name="connsiteY2" fmla="*/ 47085 h 115167"/>
                        <a:gd name="connsiteX3" fmla="*/ 0 w 202974"/>
                        <a:gd name="connsiteY3" fmla="*/ 115167 h 115167"/>
                        <a:gd name="connsiteX4" fmla="*/ 202974 w 202974"/>
                        <a:gd name="connsiteY4" fmla="*/ 115167 h 115167"/>
                        <a:gd name="connsiteX5" fmla="*/ 202974 w 202974"/>
                        <a:gd name="connsiteY5" fmla="*/ 47085 h 115167"/>
                        <a:gd name="connsiteX6" fmla="*/ 155889 w 202974"/>
                        <a:gd name="connsiteY6" fmla="*/ 0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02974" h="115167">
                          <a:moveTo>
                            <a:pt x="155889" y="0"/>
                          </a:moveTo>
                          <a:lnTo>
                            <a:pt x="47085" y="0"/>
                          </a:lnTo>
                          <a:cubicBezTo>
                            <a:pt x="20997" y="0"/>
                            <a:pt x="0" y="20998"/>
                            <a:pt x="0" y="47085"/>
                          </a:cubicBezTo>
                          <a:lnTo>
                            <a:pt x="0" y="115167"/>
                          </a:lnTo>
                          <a:lnTo>
                            <a:pt x="202974" y="115167"/>
                          </a:lnTo>
                          <a:lnTo>
                            <a:pt x="202974" y="47085"/>
                          </a:lnTo>
                          <a:cubicBezTo>
                            <a:pt x="202338" y="20998"/>
                            <a:pt x="181341" y="0"/>
                            <a:pt x="155889" y="0"/>
                          </a:cubicBez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9" name="Freeform 668">
                      <a:extLst>
                        <a:ext uri="{FF2B5EF4-FFF2-40B4-BE49-F238E27FC236}">
                          <a16:creationId xmlns:a16="http://schemas.microsoft.com/office/drawing/2014/main" id="{9330B894-12C1-21F1-A3D3-08B7FB35B4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7803" y="5312467"/>
                      <a:ext cx="193430" cy="115167"/>
                    </a:xfrm>
                    <a:custGeom>
                      <a:avLst/>
                      <a:gdLst>
                        <a:gd name="connsiteX0" fmla="*/ 193430 w 193430"/>
                        <a:gd name="connsiteY0" fmla="*/ 38813 h 115167"/>
                        <a:gd name="connsiteX1" fmla="*/ 186431 w 193430"/>
                        <a:gd name="connsiteY1" fmla="*/ 31814 h 115167"/>
                        <a:gd name="connsiteX2" fmla="*/ 101805 w 193430"/>
                        <a:gd name="connsiteY2" fmla="*/ 108168 h 115167"/>
                        <a:gd name="connsiteX3" fmla="*/ 101805 w 193430"/>
                        <a:gd name="connsiteY3" fmla="*/ 0 h 115167"/>
                        <a:gd name="connsiteX4" fmla="*/ 91625 w 193430"/>
                        <a:gd name="connsiteY4" fmla="*/ 0 h 115167"/>
                        <a:gd name="connsiteX5" fmla="*/ 91625 w 193430"/>
                        <a:gd name="connsiteY5" fmla="*/ 108168 h 115167"/>
                        <a:gd name="connsiteX6" fmla="*/ 6999 w 193430"/>
                        <a:gd name="connsiteY6" fmla="*/ 31814 h 115167"/>
                        <a:gd name="connsiteX7" fmla="*/ 0 w 193430"/>
                        <a:gd name="connsiteY7" fmla="*/ 38813 h 115167"/>
                        <a:gd name="connsiteX8" fmla="*/ 83989 w 193430"/>
                        <a:gd name="connsiteY8" fmla="*/ 114531 h 115167"/>
                        <a:gd name="connsiteX9" fmla="*/ 109441 w 193430"/>
                        <a:gd name="connsiteY9" fmla="*/ 115167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93430" h="115167">
                          <a:moveTo>
                            <a:pt x="193430" y="38813"/>
                          </a:moveTo>
                          <a:lnTo>
                            <a:pt x="186431" y="31814"/>
                          </a:lnTo>
                          <a:lnTo>
                            <a:pt x="101805" y="108168"/>
                          </a:lnTo>
                          <a:lnTo>
                            <a:pt x="101805" y="0"/>
                          </a:lnTo>
                          <a:lnTo>
                            <a:pt x="91625" y="0"/>
                          </a:lnTo>
                          <a:lnTo>
                            <a:pt x="91625" y="108168"/>
                          </a:lnTo>
                          <a:lnTo>
                            <a:pt x="6999" y="31814"/>
                          </a:lnTo>
                          <a:lnTo>
                            <a:pt x="0" y="38813"/>
                          </a:lnTo>
                          <a:lnTo>
                            <a:pt x="83989" y="114531"/>
                          </a:lnTo>
                          <a:lnTo>
                            <a:pt x="109441" y="11516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0" name="Graphic 569">
                    <a:extLst>
                      <a:ext uri="{FF2B5EF4-FFF2-40B4-BE49-F238E27FC236}">
                        <a16:creationId xmlns:a16="http://schemas.microsoft.com/office/drawing/2014/main" id="{BB9DE7A1-8068-0709-BF81-9CB4A5F93DC0}"/>
                      </a:ext>
                    </a:extLst>
                  </p:cNvPr>
                  <p:cNvGrpSpPr/>
                  <p:nvPr/>
                </p:nvGrpSpPr>
                <p:grpSpPr>
                  <a:xfrm>
                    <a:off x="1764554" y="5950023"/>
                    <a:ext cx="114530" cy="186430"/>
                    <a:chOff x="1764554" y="5950023"/>
                    <a:chExt cx="114530" cy="186430"/>
                  </a:xfrm>
                </p:grpSpPr>
                <p:sp>
                  <p:nvSpPr>
                    <p:cNvPr id="671" name="Freeform 670">
                      <a:extLst>
                        <a:ext uri="{FF2B5EF4-FFF2-40B4-BE49-F238E27FC236}">
                          <a16:creationId xmlns:a16="http://schemas.microsoft.com/office/drawing/2014/main" id="{1C41587E-ACE9-7E68-F45E-4CA31067A6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4554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2" name="Freeform 671">
                      <a:extLst>
                        <a:ext uri="{FF2B5EF4-FFF2-40B4-BE49-F238E27FC236}">
                          <a16:creationId xmlns:a16="http://schemas.microsoft.com/office/drawing/2014/main" id="{996AAA7D-638A-9129-EEFD-52D28D4949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82370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3" name="Freeform 672">
                      <a:extLst>
                        <a:ext uri="{FF2B5EF4-FFF2-40B4-BE49-F238E27FC236}">
                          <a16:creationId xmlns:a16="http://schemas.microsoft.com/office/drawing/2014/main" id="{C87FE249-1BB1-3FD5-6057-BE651D0356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5732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4" name="Freeform 673">
                      <a:extLst>
                        <a:ext uri="{FF2B5EF4-FFF2-40B4-BE49-F238E27FC236}">
                          <a16:creationId xmlns:a16="http://schemas.microsoft.com/office/drawing/2014/main" id="{120A4D6F-ED1F-35F3-FDD0-EB8347D91FD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1817493" y="6021732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5" name="Graphic 569">
                    <a:extLst>
                      <a:ext uri="{FF2B5EF4-FFF2-40B4-BE49-F238E27FC236}">
                        <a16:creationId xmlns:a16="http://schemas.microsoft.com/office/drawing/2014/main" id="{A0B11133-4637-E327-8894-366AB5FB65A3}"/>
                      </a:ext>
                    </a:extLst>
                  </p:cNvPr>
                  <p:cNvGrpSpPr/>
                  <p:nvPr/>
                </p:nvGrpSpPr>
                <p:grpSpPr>
                  <a:xfrm>
                    <a:off x="2225859" y="5950023"/>
                    <a:ext cx="114530" cy="186430"/>
                    <a:chOff x="2225859" y="5950023"/>
                    <a:chExt cx="114530" cy="186430"/>
                  </a:xfrm>
                </p:grpSpPr>
                <p:sp>
                  <p:nvSpPr>
                    <p:cNvPr id="676" name="Freeform 675">
                      <a:extLst>
                        <a:ext uri="{FF2B5EF4-FFF2-40B4-BE49-F238E27FC236}">
                          <a16:creationId xmlns:a16="http://schemas.microsoft.com/office/drawing/2014/main" id="{65D11932-41DD-6E22-DD82-433CC05CEE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25859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7" name="Freeform 676">
                      <a:extLst>
                        <a:ext uri="{FF2B5EF4-FFF2-40B4-BE49-F238E27FC236}">
                          <a16:creationId xmlns:a16="http://schemas.microsoft.com/office/drawing/2014/main" id="{C7201EF9-31CF-28E9-1939-1B43FA4E05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43675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8" name="Freeform 677">
                      <a:extLst>
                        <a:ext uri="{FF2B5EF4-FFF2-40B4-BE49-F238E27FC236}">
                          <a16:creationId xmlns:a16="http://schemas.microsoft.com/office/drawing/2014/main" id="{5493B8D7-697F-C0D8-616A-0CA12E9332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57037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9" name="Freeform 678">
                      <a:extLst>
                        <a:ext uri="{FF2B5EF4-FFF2-40B4-BE49-F238E27FC236}">
                          <a16:creationId xmlns:a16="http://schemas.microsoft.com/office/drawing/2014/main" id="{84125F0D-5B86-9194-1121-FAD1A78CC5A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2278518" y="6022050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80" name="Graphic 569">
                  <a:extLst>
                    <a:ext uri="{FF2B5EF4-FFF2-40B4-BE49-F238E27FC236}">
                      <a16:creationId xmlns:a16="http://schemas.microsoft.com/office/drawing/2014/main" id="{1271E044-D207-2579-8B00-EAA72FA63712}"/>
                    </a:ext>
                  </a:extLst>
                </p:cNvPr>
                <p:cNvGrpSpPr/>
                <p:nvPr/>
              </p:nvGrpSpPr>
              <p:grpSpPr>
                <a:xfrm>
                  <a:off x="3635862" y="5457540"/>
                  <a:ext cx="1461541" cy="990056"/>
                  <a:chOff x="3635862" y="5457540"/>
                  <a:chExt cx="1461541" cy="990056"/>
                </a:xfrm>
              </p:grpSpPr>
              <p:sp>
                <p:nvSpPr>
                  <p:cNvPr id="681" name="Freeform 680">
                    <a:extLst>
                      <a:ext uri="{FF2B5EF4-FFF2-40B4-BE49-F238E27FC236}">
                        <a16:creationId xmlns:a16="http://schemas.microsoft.com/office/drawing/2014/main" id="{D9193612-3968-99EA-3458-B366E78B5E17}"/>
                      </a:ext>
                    </a:extLst>
                  </p:cNvPr>
                  <p:cNvSpPr/>
                  <p:nvPr/>
                </p:nvSpPr>
                <p:spPr>
                  <a:xfrm>
                    <a:off x="3700127" y="5501443"/>
                    <a:ext cx="1333648" cy="943607"/>
                  </a:xfrm>
                  <a:custGeom>
                    <a:avLst/>
                    <a:gdLst>
                      <a:gd name="connsiteX0" fmla="*/ 0 w 1333648"/>
                      <a:gd name="connsiteY0" fmla="*/ 0 h 943607"/>
                      <a:gd name="connsiteX1" fmla="*/ 1333649 w 1333648"/>
                      <a:gd name="connsiteY1" fmla="*/ 0 h 943607"/>
                      <a:gd name="connsiteX2" fmla="*/ 1333649 w 1333648"/>
                      <a:gd name="connsiteY2" fmla="*/ 943607 h 943607"/>
                      <a:gd name="connsiteX3" fmla="*/ 0 w 1333648"/>
                      <a:gd name="connsiteY3" fmla="*/ 943607 h 943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648" h="943607">
                        <a:moveTo>
                          <a:pt x="0" y="0"/>
                        </a:moveTo>
                        <a:lnTo>
                          <a:pt x="1333649" y="0"/>
                        </a:lnTo>
                        <a:lnTo>
                          <a:pt x="1333649" y="943607"/>
                        </a:lnTo>
                        <a:lnTo>
                          <a:pt x="0" y="943607"/>
                        </a:lnTo>
                        <a:close/>
                      </a:path>
                    </a:pathLst>
                  </a:custGeom>
                  <a:solidFill>
                    <a:srgbClr val="C7D2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2" name="Freeform 681">
                    <a:extLst>
                      <a:ext uri="{FF2B5EF4-FFF2-40B4-BE49-F238E27FC236}">
                        <a16:creationId xmlns:a16="http://schemas.microsoft.com/office/drawing/2014/main" id="{84637579-41A7-64D7-444F-C4C3C826853D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43267"/>
                  </a:xfrm>
                  <a:custGeom>
                    <a:avLst/>
                    <a:gdLst>
                      <a:gd name="connsiteX0" fmla="*/ 0 w 1461541"/>
                      <a:gd name="connsiteY0" fmla="*/ 0 h 43267"/>
                      <a:gd name="connsiteX1" fmla="*/ 1461542 w 1461541"/>
                      <a:gd name="connsiteY1" fmla="*/ 0 h 43267"/>
                      <a:gd name="connsiteX2" fmla="*/ 1461542 w 1461541"/>
                      <a:gd name="connsiteY2" fmla="*/ 43267 h 43267"/>
                      <a:gd name="connsiteX3" fmla="*/ 0 w 1461541"/>
                      <a:gd name="connsiteY3" fmla="*/ 43267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43267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43267"/>
                        </a:lnTo>
                        <a:lnTo>
                          <a:pt x="0" y="43267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3" name="Freeform 682">
                    <a:extLst>
                      <a:ext uri="{FF2B5EF4-FFF2-40B4-BE49-F238E27FC236}">
                        <a16:creationId xmlns:a16="http://schemas.microsoft.com/office/drawing/2014/main" id="{2B1A894A-2B27-0AD3-4F1B-24AA9ECA03A8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21633"/>
                  </a:xfrm>
                  <a:custGeom>
                    <a:avLst/>
                    <a:gdLst>
                      <a:gd name="connsiteX0" fmla="*/ 0 w 1461541"/>
                      <a:gd name="connsiteY0" fmla="*/ 0 h 21633"/>
                      <a:gd name="connsiteX1" fmla="*/ 1461542 w 1461541"/>
                      <a:gd name="connsiteY1" fmla="*/ 0 h 21633"/>
                      <a:gd name="connsiteX2" fmla="*/ 1461542 w 1461541"/>
                      <a:gd name="connsiteY2" fmla="*/ 21634 h 21633"/>
                      <a:gd name="connsiteX3" fmla="*/ 0 w 1461541"/>
                      <a:gd name="connsiteY3" fmla="*/ 21634 h 21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21633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21634"/>
                        </a:lnTo>
                        <a:lnTo>
                          <a:pt x="0" y="21634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4" name="Freeform 683">
                    <a:extLst>
                      <a:ext uri="{FF2B5EF4-FFF2-40B4-BE49-F238E27FC236}">
                        <a16:creationId xmlns:a16="http://schemas.microsoft.com/office/drawing/2014/main" id="{02286794-91AA-7A36-E04C-367253AC0204}"/>
                      </a:ext>
                    </a:extLst>
                  </p:cNvPr>
                  <p:cNvSpPr/>
                  <p:nvPr/>
                </p:nvSpPr>
                <p:spPr>
                  <a:xfrm>
                    <a:off x="3698854" y="5586069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5" name="Freeform 684">
                    <a:extLst>
                      <a:ext uri="{FF2B5EF4-FFF2-40B4-BE49-F238E27FC236}">
                        <a16:creationId xmlns:a16="http://schemas.microsoft.com/office/drawing/2014/main" id="{E1569CCF-1A3D-A993-F45F-37617CB05C55}"/>
                      </a:ext>
                    </a:extLst>
                  </p:cNvPr>
                  <p:cNvSpPr/>
                  <p:nvPr/>
                </p:nvSpPr>
                <p:spPr>
                  <a:xfrm>
                    <a:off x="3698854" y="567324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6" name="Freeform 685">
                    <a:extLst>
                      <a:ext uri="{FF2B5EF4-FFF2-40B4-BE49-F238E27FC236}">
                        <a16:creationId xmlns:a16="http://schemas.microsoft.com/office/drawing/2014/main" id="{467E6E2E-5035-21E2-2060-1ED61F94C7B9}"/>
                      </a:ext>
                    </a:extLst>
                  </p:cNvPr>
                  <p:cNvSpPr/>
                  <p:nvPr/>
                </p:nvSpPr>
                <p:spPr>
                  <a:xfrm>
                    <a:off x="3698854" y="576041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7" name="Freeform 686">
                    <a:extLst>
                      <a:ext uri="{FF2B5EF4-FFF2-40B4-BE49-F238E27FC236}">
                        <a16:creationId xmlns:a16="http://schemas.microsoft.com/office/drawing/2014/main" id="{369599AA-A9C7-205F-3262-E695D0DB61E0}"/>
                      </a:ext>
                    </a:extLst>
                  </p:cNvPr>
                  <p:cNvSpPr/>
                  <p:nvPr/>
                </p:nvSpPr>
                <p:spPr>
                  <a:xfrm>
                    <a:off x="3698854" y="5847581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2545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8" name="Freeform 687">
                    <a:extLst>
                      <a:ext uri="{FF2B5EF4-FFF2-40B4-BE49-F238E27FC236}">
                        <a16:creationId xmlns:a16="http://schemas.microsoft.com/office/drawing/2014/main" id="{8538FE5E-499E-8AA2-2886-A8882EFEB1D6}"/>
                      </a:ext>
                    </a:extLst>
                  </p:cNvPr>
                  <p:cNvSpPr/>
                  <p:nvPr/>
                </p:nvSpPr>
                <p:spPr>
                  <a:xfrm>
                    <a:off x="3698854" y="5935388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9" name="Freeform 688">
                    <a:extLst>
                      <a:ext uri="{FF2B5EF4-FFF2-40B4-BE49-F238E27FC236}">
                        <a16:creationId xmlns:a16="http://schemas.microsoft.com/office/drawing/2014/main" id="{CEC7FD12-4817-F1D7-EEDD-D106E26F47B8}"/>
                      </a:ext>
                    </a:extLst>
                  </p:cNvPr>
                  <p:cNvSpPr/>
                  <p:nvPr/>
                </p:nvSpPr>
                <p:spPr>
                  <a:xfrm>
                    <a:off x="3698854" y="6022559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0" name="Freeform 689">
                    <a:extLst>
                      <a:ext uri="{FF2B5EF4-FFF2-40B4-BE49-F238E27FC236}">
                        <a16:creationId xmlns:a16="http://schemas.microsoft.com/office/drawing/2014/main" id="{EF1EF4C8-83D2-40A3-8787-D0C0197A7A36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09730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2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2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2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2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1" name="Freeform 690">
                    <a:extLst>
                      <a:ext uri="{FF2B5EF4-FFF2-40B4-BE49-F238E27FC236}">
                        <a16:creationId xmlns:a16="http://schemas.microsoft.com/office/drawing/2014/main" id="{DA18A807-48A1-BD77-106A-C772E16B3352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9690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2" name="Freeform 691">
                    <a:extLst>
                      <a:ext uri="{FF2B5EF4-FFF2-40B4-BE49-F238E27FC236}">
                        <a16:creationId xmlns:a16="http://schemas.microsoft.com/office/drawing/2014/main" id="{A6DA8BB7-472F-CFB2-20DE-51F24C5EFACB}"/>
                      </a:ext>
                    </a:extLst>
                  </p:cNvPr>
                  <p:cNvSpPr/>
                  <p:nvPr/>
                </p:nvSpPr>
                <p:spPr>
                  <a:xfrm>
                    <a:off x="3698854" y="628407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3" name="Freeform 692">
                    <a:extLst>
                      <a:ext uri="{FF2B5EF4-FFF2-40B4-BE49-F238E27FC236}">
                        <a16:creationId xmlns:a16="http://schemas.microsoft.com/office/drawing/2014/main" id="{A1909F70-AE92-C9C8-1855-B50DF84BA241}"/>
                      </a:ext>
                    </a:extLst>
                  </p:cNvPr>
                  <p:cNvSpPr/>
                  <p:nvPr/>
                </p:nvSpPr>
                <p:spPr>
                  <a:xfrm>
                    <a:off x="3698854" y="6371242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4" name="Freeform 693">
                    <a:extLst>
                      <a:ext uri="{FF2B5EF4-FFF2-40B4-BE49-F238E27FC236}">
                        <a16:creationId xmlns:a16="http://schemas.microsoft.com/office/drawing/2014/main" id="{EC725AFC-1FB6-ED4E-2D5B-0CE48B6E032C}"/>
                      </a:ext>
                    </a:extLst>
                  </p:cNvPr>
                  <p:cNvSpPr/>
                  <p:nvPr/>
                </p:nvSpPr>
                <p:spPr>
                  <a:xfrm>
                    <a:off x="3797478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5" name="Freeform 694">
                    <a:extLst>
                      <a:ext uri="{FF2B5EF4-FFF2-40B4-BE49-F238E27FC236}">
                        <a16:creationId xmlns:a16="http://schemas.microsoft.com/office/drawing/2014/main" id="{F7BDBFB2-7877-ABDE-052A-5DC2CC1B4FA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6" name="Freeform 695">
                    <a:extLst>
                      <a:ext uri="{FF2B5EF4-FFF2-40B4-BE49-F238E27FC236}">
                        <a16:creationId xmlns:a16="http://schemas.microsoft.com/office/drawing/2014/main" id="{A0CA8168-24EE-C29B-F20B-74F90999175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7" name="Freeform 696">
                    <a:extLst>
                      <a:ext uri="{FF2B5EF4-FFF2-40B4-BE49-F238E27FC236}">
                        <a16:creationId xmlns:a16="http://schemas.microsoft.com/office/drawing/2014/main" id="{E25906F2-F1B9-C172-1023-C7277A8FDA42}"/>
                      </a:ext>
                    </a:extLst>
                  </p:cNvPr>
                  <p:cNvSpPr/>
                  <p:nvPr/>
                </p:nvSpPr>
                <p:spPr>
                  <a:xfrm>
                    <a:off x="3797478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8" name="Freeform 697">
                    <a:extLst>
                      <a:ext uri="{FF2B5EF4-FFF2-40B4-BE49-F238E27FC236}">
                        <a16:creationId xmlns:a16="http://schemas.microsoft.com/office/drawing/2014/main" id="{1E851686-1D5E-37C1-2C58-605FC8D1F5EA}"/>
                      </a:ext>
                    </a:extLst>
                  </p:cNvPr>
                  <p:cNvSpPr/>
                  <p:nvPr/>
                </p:nvSpPr>
                <p:spPr>
                  <a:xfrm>
                    <a:off x="3797478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9" name="Freeform 698">
                    <a:extLst>
                      <a:ext uri="{FF2B5EF4-FFF2-40B4-BE49-F238E27FC236}">
                        <a16:creationId xmlns:a16="http://schemas.microsoft.com/office/drawing/2014/main" id="{36D0F085-B0F3-81A5-896F-FB654E2619DC}"/>
                      </a:ext>
                    </a:extLst>
                  </p:cNvPr>
                  <p:cNvSpPr/>
                  <p:nvPr/>
                </p:nvSpPr>
                <p:spPr>
                  <a:xfrm>
                    <a:off x="3797478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0" name="Freeform 699">
                    <a:extLst>
                      <a:ext uri="{FF2B5EF4-FFF2-40B4-BE49-F238E27FC236}">
                        <a16:creationId xmlns:a16="http://schemas.microsoft.com/office/drawing/2014/main" id="{AAE5D8DD-3941-44AB-51B0-595849971AB0}"/>
                      </a:ext>
                    </a:extLst>
                  </p:cNvPr>
                  <p:cNvSpPr/>
                  <p:nvPr/>
                </p:nvSpPr>
                <p:spPr>
                  <a:xfrm>
                    <a:off x="3906282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1" name="Freeform 700">
                    <a:extLst>
                      <a:ext uri="{FF2B5EF4-FFF2-40B4-BE49-F238E27FC236}">
                        <a16:creationId xmlns:a16="http://schemas.microsoft.com/office/drawing/2014/main" id="{778B9501-F0A1-CE03-9D0D-E80316E79DA4}"/>
                      </a:ext>
                    </a:extLst>
                  </p:cNvPr>
                  <p:cNvSpPr/>
                  <p:nvPr/>
                </p:nvSpPr>
                <p:spPr>
                  <a:xfrm>
                    <a:off x="3906282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2" name="Freeform 701">
                    <a:extLst>
                      <a:ext uri="{FF2B5EF4-FFF2-40B4-BE49-F238E27FC236}">
                        <a16:creationId xmlns:a16="http://schemas.microsoft.com/office/drawing/2014/main" id="{EDD582B8-AA6A-145A-5E78-C8770BCF90D2}"/>
                      </a:ext>
                    </a:extLst>
                  </p:cNvPr>
                  <p:cNvSpPr/>
                  <p:nvPr/>
                </p:nvSpPr>
                <p:spPr>
                  <a:xfrm>
                    <a:off x="3906282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3" name="Freeform 702">
                    <a:extLst>
                      <a:ext uri="{FF2B5EF4-FFF2-40B4-BE49-F238E27FC236}">
                        <a16:creationId xmlns:a16="http://schemas.microsoft.com/office/drawing/2014/main" id="{A8BA52BB-2388-A243-4205-9C1D05CD10F5}"/>
                      </a:ext>
                    </a:extLst>
                  </p:cNvPr>
                  <p:cNvSpPr/>
                  <p:nvPr/>
                </p:nvSpPr>
                <p:spPr>
                  <a:xfrm>
                    <a:off x="3906282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4" name="Freeform 703">
                    <a:extLst>
                      <a:ext uri="{FF2B5EF4-FFF2-40B4-BE49-F238E27FC236}">
                        <a16:creationId xmlns:a16="http://schemas.microsoft.com/office/drawing/2014/main" id="{5793F7DB-636B-10CB-1B82-7B40470BAE4A}"/>
                      </a:ext>
                    </a:extLst>
                  </p:cNvPr>
                  <p:cNvSpPr/>
                  <p:nvPr/>
                </p:nvSpPr>
                <p:spPr>
                  <a:xfrm>
                    <a:off x="3906282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5" name="Freeform 704">
                    <a:extLst>
                      <a:ext uri="{FF2B5EF4-FFF2-40B4-BE49-F238E27FC236}">
                        <a16:creationId xmlns:a16="http://schemas.microsoft.com/office/drawing/2014/main" id="{E0418F4B-ABDE-1895-0812-114B5A293085}"/>
                      </a:ext>
                    </a:extLst>
                  </p:cNvPr>
                  <p:cNvSpPr/>
                  <p:nvPr/>
                </p:nvSpPr>
                <p:spPr>
                  <a:xfrm>
                    <a:off x="4020813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6" name="Freeform 705">
                    <a:extLst>
                      <a:ext uri="{FF2B5EF4-FFF2-40B4-BE49-F238E27FC236}">
                        <a16:creationId xmlns:a16="http://schemas.microsoft.com/office/drawing/2014/main" id="{3C1FCCD2-1A5C-3694-082D-FE7D00F9C160}"/>
                      </a:ext>
                    </a:extLst>
                  </p:cNvPr>
                  <p:cNvSpPr/>
                  <p:nvPr/>
                </p:nvSpPr>
                <p:spPr>
                  <a:xfrm>
                    <a:off x="4020813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7" name="Freeform 706">
                    <a:extLst>
                      <a:ext uri="{FF2B5EF4-FFF2-40B4-BE49-F238E27FC236}">
                        <a16:creationId xmlns:a16="http://schemas.microsoft.com/office/drawing/2014/main" id="{1812B087-60AE-5A88-C6A8-78B99F810C6E}"/>
                      </a:ext>
                    </a:extLst>
                  </p:cNvPr>
                  <p:cNvSpPr/>
                  <p:nvPr/>
                </p:nvSpPr>
                <p:spPr>
                  <a:xfrm>
                    <a:off x="4020813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8" name="Freeform 707">
                    <a:extLst>
                      <a:ext uri="{FF2B5EF4-FFF2-40B4-BE49-F238E27FC236}">
                        <a16:creationId xmlns:a16="http://schemas.microsoft.com/office/drawing/2014/main" id="{D8092D44-CF28-6A7A-A6E7-7B5C87A100B2}"/>
                      </a:ext>
                    </a:extLst>
                  </p:cNvPr>
                  <p:cNvSpPr/>
                  <p:nvPr/>
                </p:nvSpPr>
                <p:spPr>
                  <a:xfrm>
                    <a:off x="4020813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9" name="Freeform 708">
                    <a:extLst>
                      <a:ext uri="{FF2B5EF4-FFF2-40B4-BE49-F238E27FC236}">
                        <a16:creationId xmlns:a16="http://schemas.microsoft.com/office/drawing/2014/main" id="{B9936582-3EB1-3406-71AA-63D9B0AFF8D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0" name="Freeform 709">
                    <a:extLst>
                      <a:ext uri="{FF2B5EF4-FFF2-40B4-BE49-F238E27FC236}">
                        <a16:creationId xmlns:a16="http://schemas.microsoft.com/office/drawing/2014/main" id="{D9EE7A72-301C-BAE1-6C7A-86FF3FA74AA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1" name="Freeform 710">
                    <a:extLst>
                      <a:ext uri="{FF2B5EF4-FFF2-40B4-BE49-F238E27FC236}">
                        <a16:creationId xmlns:a16="http://schemas.microsoft.com/office/drawing/2014/main" id="{B000B814-0C07-9DB2-9C16-DDEB4B83519D}"/>
                      </a:ext>
                    </a:extLst>
                  </p:cNvPr>
                  <p:cNvSpPr/>
                  <p:nvPr/>
                </p:nvSpPr>
                <p:spPr>
                  <a:xfrm>
                    <a:off x="412961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2" name="Freeform 711">
                    <a:extLst>
                      <a:ext uri="{FF2B5EF4-FFF2-40B4-BE49-F238E27FC236}">
                        <a16:creationId xmlns:a16="http://schemas.microsoft.com/office/drawing/2014/main" id="{9860E24F-8961-C9C0-F92A-D827A543F91B}"/>
                      </a:ext>
                    </a:extLst>
                  </p:cNvPr>
                  <p:cNvSpPr/>
                  <p:nvPr/>
                </p:nvSpPr>
                <p:spPr>
                  <a:xfrm>
                    <a:off x="412961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3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3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3" name="Freeform 712">
                    <a:extLst>
                      <a:ext uri="{FF2B5EF4-FFF2-40B4-BE49-F238E27FC236}">
                        <a16:creationId xmlns:a16="http://schemas.microsoft.com/office/drawing/2014/main" id="{9EA21ACD-B943-1EBF-9D2B-8D6AB70CF00E}"/>
                      </a:ext>
                    </a:extLst>
                  </p:cNvPr>
                  <p:cNvSpPr/>
                  <p:nvPr/>
                </p:nvSpPr>
                <p:spPr>
                  <a:xfrm>
                    <a:off x="412961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4" name="Freeform 713">
                    <a:extLst>
                      <a:ext uri="{FF2B5EF4-FFF2-40B4-BE49-F238E27FC236}">
                        <a16:creationId xmlns:a16="http://schemas.microsoft.com/office/drawing/2014/main" id="{95888BF4-7FC5-5861-2079-9A0A8D9A02E9}"/>
                      </a:ext>
                    </a:extLst>
                  </p:cNvPr>
                  <p:cNvSpPr/>
                  <p:nvPr/>
                </p:nvSpPr>
                <p:spPr>
                  <a:xfrm>
                    <a:off x="412961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5" name="Freeform 714">
                    <a:extLst>
                      <a:ext uri="{FF2B5EF4-FFF2-40B4-BE49-F238E27FC236}">
                        <a16:creationId xmlns:a16="http://schemas.microsoft.com/office/drawing/2014/main" id="{74ABE046-53F1-03D8-9E31-F09DFB764784}"/>
                      </a:ext>
                    </a:extLst>
                  </p:cNvPr>
                  <p:cNvSpPr/>
                  <p:nvPr/>
                </p:nvSpPr>
                <p:spPr>
                  <a:xfrm>
                    <a:off x="412961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6" name="Freeform 715">
                    <a:extLst>
                      <a:ext uri="{FF2B5EF4-FFF2-40B4-BE49-F238E27FC236}">
                        <a16:creationId xmlns:a16="http://schemas.microsoft.com/office/drawing/2014/main" id="{BC1D7104-3DF7-DB25-9914-EFE272E823C6}"/>
                      </a:ext>
                    </a:extLst>
                  </p:cNvPr>
                  <p:cNvSpPr/>
                  <p:nvPr/>
                </p:nvSpPr>
                <p:spPr>
                  <a:xfrm>
                    <a:off x="424478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7" name="Freeform 716">
                    <a:extLst>
                      <a:ext uri="{FF2B5EF4-FFF2-40B4-BE49-F238E27FC236}">
                        <a16:creationId xmlns:a16="http://schemas.microsoft.com/office/drawing/2014/main" id="{BBAD5BE3-29AC-254A-0C8E-7F42F5428851}"/>
                      </a:ext>
                    </a:extLst>
                  </p:cNvPr>
                  <p:cNvSpPr/>
                  <p:nvPr/>
                </p:nvSpPr>
                <p:spPr>
                  <a:xfrm>
                    <a:off x="424478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8" name="Freeform 717">
                    <a:extLst>
                      <a:ext uri="{FF2B5EF4-FFF2-40B4-BE49-F238E27FC236}">
                        <a16:creationId xmlns:a16="http://schemas.microsoft.com/office/drawing/2014/main" id="{A66A324E-9C8F-336C-848E-42B54AEA958A}"/>
                      </a:ext>
                    </a:extLst>
                  </p:cNvPr>
                  <p:cNvSpPr/>
                  <p:nvPr/>
                </p:nvSpPr>
                <p:spPr>
                  <a:xfrm>
                    <a:off x="424478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9" name="Freeform 718">
                    <a:extLst>
                      <a:ext uri="{FF2B5EF4-FFF2-40B4-BE49-F238E27FC236}">
                        <a16:creationId xmlns:a16="http://schemas.microsoft.com/office/drawing/2014/main" id="{0EC8E475-8BCC-0D27-8B0F-45E0BA166B7F}"/>
                      </a:ext>
                    </a:extLst>
                  </p:cNvPr>
                  <p:cNvSpPr/>
                  <p:nvPr/>
                </p:nvSpPr>
                <p:spPr>
                  <a:xfrm>
                    <a:off x="424478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0" name="Freeform 719">
                    <a:extLst>
                      <a:ext uri="{FF2B5EF4-FFF2-40B4-BE49-F238E27FC236}">
                        <a16:creationId xmlns:a16="http://schemas.microsoft.com/office/drawing/2014/main" id="{EB72F0DA-1F7F-9F75-8D1A-3B629A05C777}"/>
                      </a:ext>
                    </a:extLst>
                  </p:cNvPr>
                  <p:cNvSpPr/>
                  <p:nvPr/>
                </p:nvSpPr>
                <p:spPr>
                  <a:xfrm>
                    <a:off x="424478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1" name="Freeform 720">
                    <a:extLst>
                      <a:ext uri="{FF2B5EF4-FFF2-40B4-BE49-F238E27FC236}">
                        <a16:creationId xmlns:a16="http://schemas.microsoft.com/office/drawing/2014/main" id="{19DC1572-3A66-570C-8246-44602E5DC283}"/>
                      </a:ext>
                    </a:extLst>
                  </p:cNvPr>
                  <p:cNvSpPr/>
                  <p:nvPr/>
                </p:nvSpPr>
                <p:spPr>
                  <a:xfrm>
                    <a:off x="424478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2" name="Freeform 721">
                    <a:extLst>
                      <a:ext uri="{FF2B5EF4-FFF2-40B4-BE49-F238E27FC236}">
                        <a16:creationId xmlns:a16="http://schemas.microsoft.com/office/drawing/2014/main" id="{61895C9D-F766-4EC8-35A3-043199D7CC8D}"/>
                      </a:ext>
                    </a:extLst>
                  </p:cNvPr>
                  <p:cNvSpPr/>
                  <p:nvPr/>
                </p:nvSpPr>
                <p:spPr>
                  <a:xfrm>
                    <a:off x="4352953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3" name="Freeform 722">
                    <a:extLst>
                      <a:ext uri="{FF2B5EF4-FFF2-40B4-BE49-F238E27FC236}">
                        <a16:creationId xmlns:a16="http://schemas.microsoft.com/office/drawing/2014/main" id="{551A696C-8DD8-34C5-F4E3-8891FCC84140}"/>
                      </a:ext>
                    </a:extLst>
                  </p:cNvPr>
                  <p:cNvSpPr/>
                  <p:nvPr/>
                </p:nvSpPr>
                <p:spPr>
                  <a:xfrm>
                    <a:off x="4352953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4" name="Freeform 723">
                    <a:extLst>
                      <a:ext uri="{FF2B5EF4-FFF2-40B4-BE49-F238E27FC236}">
                        <a16:creationId xmlns:a16="http://schemas.microsoft.com/office/drawing/2014/main" id="{E258F873-5E7D-ABA0-18D1-BF0BE69E2E83}"/>
                      </a:ext>
                    </a:extLst>
                  </p:cNvPr>
                  <p:cNvSpPr/>
                  <p:nvPr/>
                </p:nvSpPr>
                <p:spPr>
                  <a:xfrm>
                    <a:off x="4352953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5" name="Freeform 724">
                    <a:extLst>
                      <a:ext uri="{FF2B5EF4-FFF2-40B4-BE49-F238E27FC236}">
                        <a16:creationId xmlns:a16="http://schemas.microsoft.com/office/drawing/2014/main" id="{2D610B9D-B11B-FDE9-4C7D-2184C7E4BC7D}"/>
                      </a:ext>
                    </a:extLst>
                  </p:cNvPr>
                  <p:cNvSpPr/>
                  <p:nvPr/>
                </p:nvSpPr>
                <p:spPr>
                  <a:xfrm>
                    <a:off x="4352953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6" name="Freeform 725">
                    <a:extLst>
                      <a:ext uri="{FF2B5EF4-FFF2-40B4-BE49-F238E27FC236}">
                        <a16:creationId xmlns:a16="http://schemas.microsoft.com/office/drawing/2014/main" id="{BB90A87F-D76E-B4E7-FA68-684E7390D5D8}"/>
                      </a:ext>
                    </a:extLst>
                  </p:cNvPr>
                  <p:cNvSpPr/>
                  <p:nvPr/>
                </p:nvSpPr>
                <p:spPr>
                  <a:xfrm>
                    <a:off x="4352953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7" name="Freeform 726">
                    <a:extLst>
                      <a:ext uri="{FF2B5EF4-FFF2-40B4-BE49-F238E27FC236}">
                        <a16:creationId xmlns:a16="http://schemas.microsoft.com/office/drawing/2014/main" id="{9B225B9D-91CE-36A2-8FB0-85AD19757613}"/>
                      </a:ext>
                    </a:extLst>
                  </p:cNvPr>
                  <p:cNvSpPr/>
                  <p:nvPr/>
                </p:nvSpPr>
                <p:spPr>
                  <a:xfrm>
                    <a:off x="4468120" y="55001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8" name="Freeform 727">
                    <a:extLst>
                      <a:ext uri="{FF2B5EF4-FFF2-40B4-BE49-F238E27FC236}">
                        <a16:creationId xmlns:a16="http://schemas.microsoft.com/office/drawing/2014/main" id="{CB69D958-0A4B-79B2-0AD6-59F6C03E52E2}"/>
                      </a:ext>
                    </a:extLst>
                  </p:cNvPr>
                  <p:cNvSpPr/>
                  <p:nvPr/>
                </p:nvSpPr>
                <p:spPr>
                  <a:xfrm>
                    <a:off x="4468120" y="5673240"/>
                    <a:ext cx="2544" cy="88706"/>
                  </a:xfrm>
                  <a:custGeom>
                    <a:avLst/>
                    <a:gdLst>
                      <a:gd name="connsiteX0" fmla="*/ 2545 w 2544"/>
                      <a:gd name="connsiteY0" fmla="*/ 87807 h 88706"/>
                      <a:gd name="connsiteX1" fmla="*/ 2545 w 2544"/>
                      <a:gd name="connsiteY1" fmla="*/ 1273 h 88706"/>
                      <a:gd name="connsiteX2" fmla="*/ 1272 w 2544"/>
                      <a:gd name="connsiteY2" fmla="*/ 0 h 88706"/>
                      <a:gd name="connsiteX3" fmla="*/ 0 w 2544"/>
                      <a:gd name="connsiteY3" fmla="*/ 1273 h 88706"/>
                      <a:gd name="connsiteX4" fmla="*/ 0 w 2544"/>
                      <a:gd name="connsiteY4" fmla="*/ 87171 h 88706"/>
                      <a:gd name="connsiteX5" fmla="*/ 1272 w 2544"/>
                      <a:gd name="connsiteY5" fmla="*/ 88443 h 88706"/>
                      <a:gd name="connsiteX6" fmla="*/ 2545 w 2544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9" name="Freeform 728">
                    <a:extLst>
                      <a:ext uri="{FF2B5EF4-FFF2-40B4-BE49-F238E27FC236}">
                        <a16:creationId xmlns:a16="http://schemas.microsoft.com/office/drawing/2014/main" id="{69A7EA6C-617A-294C-3C91-F9C916C060FA}"/>
                      </a:ext>
                    </a:extLst>
                  </p:cNvPr>
                  <p:cNvSpPr/>
                  <p:nvPr/>
                </p:nvSpPr>
                <p:spPr>
                  <a:xfrm>
                    <a:off x="4468120" y="5848854"/>
                    <a:ext cx="2544" cy="88692"/>
                  </a:xfrm>
                  <a:custGeom>
                    <a:avLst/>
                    <a:gdLst>
                      <a:gd name="connsiteX0" fmla="*/ 2545 w 2544"/>
                      <a:gd name="connsiteY0" fmla="*/ 87170 h 88692"/>
                      <a:gd name="connsiteX1" fmla="*/ 2545 w 2544"/>
                      <a:gd name="connsiteY1" fmla="*/ 1272 h 88692"/>
                      <a:gd name="connsiteX2" fmla="*/ 1272 w 2544"/>
                      <a:gd name="connsiteY2" fmla="*/ 0 h 88692"/>
                      <a:gd name="connsiteX3" fmla="*/ 0 w 2544"/>
                      <a:gd name="connsiteY3" fmla="*/ 1272 h 88692"/>
                      <a:gd name="connsiteX4" fmla="*/ 0 w 2544"/>
                      <a:gd name="connsiteY4" fmla="*/ 87170 h 88692"/>
                      <a:gd name="connsiteX5" fmla="*/ 1272 w 2544"/>
                      <a:gd name="connsiteY5" fmla="*/ 88443 h 88692"/>
                      <a:gd name="connsiteX6" fmla="*/ 2545 w 2544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0" name="Freeform 729">
                    <a:extLst>
                      <a:ext uri="{FF2B5EF4-FFF2-40B4-BE49-F238E27FC236}">
                        <a16:creationId xmlns:a16="http://schemas.microsoft.com/office/drawing/2014/main" id="{220F7556-EECD-DBBF-5704-71517D96C428}"/>
                      </a:ext>
                    </a:extLst>
                  </p:cNvPr>
                  <p:cNvSpPr/>
                  <p:nvPr/>
                </p:nvSpPr>
                <p:spPr>
                  <a:xfrm>
                    <a:off x="4468120" y="6022559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1" name="Freeform 730">
                    <a:extLst>
                      <a:ext uri="{FF2B5EF4-FFF2-40B4-BE49-F238E27FC236}">
                        <a16:creationId xmlns:a16="http://schemas.microsoft.com/office/drawing/2014/main" id="{09F751FA-04F5-EB25-545A-B0AD1DE25107}"/>
                      </a:ext>
                    </a:extLst>
                  </p:cNvPr>
                  <p:cNvSpPr/>
                  <p:nvPr/>
                </p:nvSpPr>
                <p:spPr>
                  <a:xfrm>
                    <a:off x="4468120" y="6198173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2" name="Freeform 731">
                    <a:extLst>
                      <a:ext uri="{FF2B5EF4-FFF2-40B4-BE49-F238E27FC236}">
                        <a16:creationId xmlns:a16="http://schemas.microsoft.com/office/drawing/2014/main" id="{1417B496-EDBD-3DEF-5AD8-DAF8A7A7720C}"/>
                      </a:ext>
                    </a:extLst>
                  </p:cNvPr>
                  <p:cNvSpPr/>
                  <p:nvPr/>
                </p:nvSpPr>
                <p:spPr>
                  <a:xfrm>
                    <a:off x="4468120" y="6371242"/>
                    <a:ext cx="2544" cy="75081"/>
                  </a:xfrm>
                  <a:custGeom>
                    <a:avLst/>
                    <a:gdLst>
                      <a:gd name="connsiteX0" fmla="*/ 2545 w 2544"/>
                      <a:gd name="connsiteY0" fmla="*/ 73809 h 75081"/>
                      <a:gd name="connsiteX1" fmla="*/ 2545 w 2544"/>
                      <a:gd name="connsiteY1" fmla="*/ 1273 h 75081"/>
                      <a:gd name="connsiteX2" fmla="*/ 1272 w 2544"/>
                      <a:gd name="connsiteY2" fmla="*/ 0 h 75081"/>
                      <a:gd name="connsiteX3" fmla="*/ 0 w 2544"/>
                      <a:gd name="connsiteY3" fmla="*/ 1273 h 75081"/>
                      <a:gd name="connsiteX4" fmla="*/ 0 w 2544"/>
                      <a:gd name="connsiteY4" fmla="*/ 73809 h 75081"/>
                      <a:gd name="connsiteX5" fmla="*/ 1272 w 2544"/>
                      <a:gd name="connsiteY5" fmla="*/ 75081 h 75081"/>
                      <a:gd name="connsiteX6" fmla="*/ 2545 w 2544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2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3" name="Freeform 732">
                    <a:extLst>
                      <a:ext uri="{FF2B5EF4-FFF2-40B4-BE49-F238E27FC236}">
                        <a16:creationId xmlns:a16="http://schemas.microsoft.com/office/drawing/2014/main" id="{8EA0BB4C-F0E0-2371-336B-2BC0AE9BB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4" name="Freeform 733">
                    <a:extLst>
                      <a:ext uri="{FF2B5EF4-FFF2-40B4-BE49-F238E27FC236}">
                        <a16:creationId xmlns:a16="http://schemas.microsoft.com/office/drawing/2014/main" id="{4079B515-B632-7293-741B-04517A14F2FB}"/>
                      </a:ext>
                    </a:extLst>
                  </p:cNvPr>
                  <p:cNvSpPr/>
                  <p:nvPr/>
                </p:nvSpPr>
                <p:spPr>
                  <a:xfrm>
                    <a:off x="457628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2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2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2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5" name="Freeform 734">
                    <a:extLst>
                      <a:ext uri="{FF2B5EF4-FFF2-40B4-BE49-F238E27FC236}">
                        <a16:creationId xmlns:a16="http://schemas.microsoft.com/office/drawing/2014/main" id="{7BE20A03-EDC7-CBFC-854B-55CDE13CB20E}"/>
                      </a:ext>
                    </a:extLst>
                  </p:cNvPr>
                  <p:cNvSpPr/>
                  <p:nvPr/>
                </p:nvSpPr>
                <p:spPr>
                  <a:xfrm>
                    <a:off x="457628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6" name="Freeform 735">
                    <a:extLst>
                      <a:ext uri="{FF2B5EF4-FFF2-40B4-BE49-F238E27FC236}">
                        <a16:creationId xmlns:a16="http://schemas.microsoft.com/office/drawing/2014/main" id="{E56D8866-6752-8619-0C37-EAC8DD9EE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7" name="Freeform 736">
                    <a:extLst>
                      <a:ext uri="{FF2B5EF4-FFF2-40B4-BE49-F238E27FC236}">
                        <a16:creationId xmlns:a16="http://schemas.microsoft.com/office/drawing/2014/main" id="{C4CDFF4F-6E81-E703-D331-4A2521F7203A}"/>
                      </a:ext>
                    </a:extLst>
                  </p:cNvPr>
                  <p:cNvSpPr/>
                  <p:nvPr/>
                </p:nvSpPr>
                <p:spPr>
                  <a:xfrm>
                    <a:off x="457628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8" name="Freeform 737">
                    <a:extLst>
                      <a:ext uri="{FF2B5EF4-FFF2-40B4-BE49-F238E27FC236}">
                        <a16:creationId xmlns:a16="http://schemas.microsoft.com/office/drawing/2014/main" id="{B9669BB0-19CA-16D9-E782-79CD77EBA274}"/>
                      </a:ext>
                    </a:extLst>
                  </p:cNvPr>
                  <p:cNvSpPr/>
                  <p:nvPr/>
                </p:nvSpPr>
                <p:spPr>
                  <a:xfrm>
                    <a:off x="469145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9" name="Freeform 738">
                    <a:extLst>
                      <a:ext uri="{FF2B5EF4-FFF2-40B4-BE49-F238E27FC236}">
                        <a16:creationId xmlns:a16="http://schemas.microsoft.com/office/drawing/2014/main" id="{806B22FD-1829-4050-F238-F65A7DFCDCF7}"/>
                      </a:ext>
                    </a:extLst>
                  </p:cNvPr>
                  <p:cNvSpPr/>
                  <p:nvPr/>
                </p:nvSpPr>
                <p:spPr>
                  <a:xfrm>
                    <a:off x="469145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0" name="Freeform 739">
                    <a:extLst>
                      <a:ext uri="{FF2B5EF4-FFF2-40B4-BE49-F238E27FC236}">
                        <a16:creationId xmlns:a16="http://schemas.microsoft.com/office/drawing/2014/main" id="{B511D20E-0822-E66E-9B2B-1AFD0666B0C8}"/>
                      </a:ext>
                    </a:extLst>
                  </p:cNvPr>
                  <p:cNvSpPr/>
                  <p:nvPr/>
                </p:nvSpPr>
                <p:spPr>
                  <a:xfrm>
                    <a:off x="469145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1" name="Freeform 740">
                    <a:extLst>
                      <a:ext uri="{FF2B5EF4-FFF2-40B4-BE49-F238E27FC236}">
                        <a16:creationId xmlns:a16="http://schemas.microsoft.com/office/drawing/2014/main" id="{372B5810-1DE6-959A-204F-D506D2B7A71C}"/>
                      </a:ext>
                    </a:extLst>
                  </p:cNvPr>
                  <p:cNvSpPr/>
                  <p:nvPr/>
                </p:nvSpPr>
                <p:spPr>
                  <a:xfrm>
                    <a:off x="469145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2" name="Freeform 741">
                    <a:extLst>
                      <a:ext uri="{FF2B5EF4-FFF2-40B4-BE49-F238E27FC236}">
                        <a16:creationId xmlns:a16="http://schemas.microsoft.com/office/drawing/2014/main" id="{C73D75C3-EE41-1425-745B-E54A344555BA}"/>
                      </a:ext>
                    </a:extLst>
                  </p:cNvPr>
                  <p:cNvSpPr/>
                  <p:nvPr/>
                </p:nvSpPr>
                <p:spPr>
                  <a:xfrm>
                    <a:off x="469145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3" name="Freeform 742">
                    <a:extLst>
                      <a:ext uri="{FF2B5EF4-FFF2-40B4-BE49-F238E27FC236}">
                        <a16:creationId xmlns:a16="http://schemas.microsoft.com/office/drawing/2014/main" id="{D0A16F69-E05F-A80E-5AB1-53ABC7D68525}"/>
                      </a:ext>
                    </a:extLst>
                  </p:cNvPr>
                  <p:cNvSpPr/>
                  <p:nvPr/>
                </p:nvSpPr>
                <p:spPr>
                  <a:xfrm>
                    <a:off x="469145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4" name="Freeform 743">
                    <a:extLst>
                      <a:ext uri="{FF2B5EF4-FFF2-40B4-BE49-F238E27FC236}">
                        <a16:creationId xmlns:a16="http://schemas.microsoft.com/office/drawing/2014/main" id="{394E9FA3-FC22-4841-FFFE-2E775B923755}"/>
                      </a:ext>
                    </a:extLst>
                  </p:cNvPr>
                  <p:cNvSpPr/>
                  <p:nvPr/>
                </p:nvSpPr>
                <p:spPr>
                  <a:xfrm>
                    <a:off x="4800259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5" name="Freeform 744">
                    <a:extLst>
                      <a:ext uri="{FF2B5EF4-FFF2-40B4-BE49-F238E27FC236}">
                        <a16:creationId xmlns:a16="http://schemas.microsoft.com/office/drawing/2014/main" id="{1995817D-2062-7F2F-1FFF-B9A1BF7A8E01}"/>
                      </a:ext>
                    </a:extLst>
                  </p:cNvPr>
                  <p:cNvSpPr/>
                  <p:nvPr/>
                </p:nvSpPr>
                <p:spPr>
                  <a:xfrm>
                    <a:off x="4800259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6" name="Freeform 745">
                    <a:extLst>
                      <a:ext uri="{FF2B5EF4-FFF2-40B4-BE49-F238E27FC236}">
                        <a16:creationId xmlns:a16="http://schemas.microsoft.com/office/drawing/2014/main" id="{EE57446A-FA10-7DAB-2A80-8F9CF1C5D977}"/>
                      </a:ext>
                    </a:extLst>
                  </p:cNvPr>
                  <p:cNvSpPr/>
                  <p:nvPr/>
                </p:nvSpPr>
                <p:spPr>
                  <a:xfrm>
                    <a:off x="4800259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7" name="Freeform 746">
                    <a:extLst>
                      <a:ext uri="{FF2B5EF4-FFF2-40B4-BE49-F238E27FC236}">
                        <a16:creationId xmlns:a16="http://schemas.microsoft.com/office/drawing/2014/main" id="{682C6EC8-5CCB-727F-3CDC-9FBF79B7B880}"/>
                      </a:ext>
                    </a:extLst>
                  </p:cNvPr>
                  <p:cNvSpPr/>
                  <p:nvPr/>
                </p:nvSpPr>
                <p:spPr>
                  <a:xfrm>
                    <a:off x="4800259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8" name="Freeform 747">
                    <a:extLst>
                      <a:ext uri="{FF2B5EF4-FFF2-40B4-BE49-F238E27FC236}">
                        <a16:creationId xmlns:a16="http://schemas.microsoft.com/office/drawing/2014/main" id="{8348B12A-2016-FC7B-F593-0D9618DFB1CF}"/>
                      </a:ext>
                    </a:extLst>
                  </p:cNvPr>
                  <p:cNvSpPr/>
                  <p:nvPr/>
                </p:nvSpPr>
                <p:spPr>
                  <a:xfrm>
                    <a:off x="4800259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9" name="Freeform 748">
                    <a:extLst>
                      <a:ext uri="{FF2B5EF4-FFF2-40B4-BE49-F238E27FC236}">
                        <a16:creationId xmlns:a16="http://schemas.microsoft.com/office/drawing/2014/main" id="{0E200E81-CEBB-7642-F49B-EC7A1DAC6239}"/>
                      </a:ext>
                    </a:extLst>
                  </p:cNvPr>
                  <p:cNvSpPr/>
                  <p:nvPr/>
                </p:nvSpPr>
                <p:spPr>
                  <a:xfrm>
                    <a:off x="492433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0" name="Freeform 749">
                    <a:extLst>
                      <a:ext uri="{FF2B5EF4-FFF2-40B4-BE49-F238E27FC236}">
                        <a16:creationId xmlns:a16="http://schemas.microsoft.com/office/drawing/2014/main" id="{14ECF36E-4B5C-3B05-C1F9-C255B46940D6}"/>
                      </a:ext>
                    </a:extLst>
                  </p:cNvPr>
                  <p:cNvSpPr/>
                  <p:nvPr/>
                </p:nvSpPr>
                <p:spPr>
                  <a:xfrm>
                    <a:off x="492433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1" name="Freeform 750">
                    <a:extLst>
                      <a:ext uri="{FF2B5EF4-FFF2-40B4-BE49-F238E27FC236}">
                        <a16:creationId xmlns:a16="http://schemas.microsoft.com/office/drawing/2014/main" id="{4B5D8FE6-7D18-3FC6-E446-207562D9796C}"/>
                      </a:ext>
                    </a:extLst>
                  </p:cNvPr>
                  <p:cNvSpPr/>
                  <p:nvPr/>
                </p:nvSpPr>
                <p:spPr>
                  <a:xfrm>
                    <a:off x="492433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2" name="Freeform 751">
                    <a:extLst>
                      <a:ext uri="{FF2B5EF4-FFF2-40B4-BE49-F238E27FC236}">
                        <a16:creationId xmlns:a16="http://schemas.microsoft.com/office/drawing/2014/main" id="{9D0B0E11-8728-3FB3-95C3-A168A812FEE3}"/>
                      </a:ext>
                    </a:extLst>
                  </p:cNvPr>
                  <p:cNvSpPr/>
                  <p:nvPr/>
                </p:nvSpPr>
                <p:spPr>
                  <a:xfrm>
                    <a:off x="492433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3" name="Freeform 752">
                    <a:extLst>
                      <a:ext uri="{FF2B5EF4-FFF2-40B4-BE49-F238E27FC236}">
                        <a16:creationId xmlns:a16="http://schemas.microsoft.com/office/drawing/2014/main" id="{E3AACF26-759F-5D7C-B0ED-9EE08C2FF882}"/>
                      </a:ext>
                    </a:extLst>
                  </p:cNvPr>
                  <p:cNvSpPr/>
                  <p:nvPr/>
                </p:nvSpPr>
                <p:spPr>
                  <a:xfrm>
                    <a:off x="492433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4" name="Freeform 753">
                    <a:extLst>
                      <a:ext uri="{FF2B5EF4-FFF2-40B4-BE49-F238E27FC236}">
                        <a16:creationId xmlns:a16="http://schemas.microsoft.com/office/drawing/2014/main" id="{3D286528-20FF-40CD-6CD5-FAAFD72657BA}"/>
                      </a:ext>
                    </a:extLst>
                  </p:cNvPr>
                  <p:cNvSpPr/>
                  <p:nvPr/>
                </p:nvSpPr>
                <p:spPr>
                  <a:xfrm>
                    <a:off x="492433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5" name="Freeform 754">
                    <a:extLst>
                      <a:ext uri="{FF2B5EF4-FFF2-40B4-BE49-F238E27FC236}">
                        <a16:creationId xmlns:a16="http://schemas.microsoft.com/office/drawing/2014/main" id="{D4968543-EAAB-BD68-7B64-2B0BD240203D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93394"/>
                    <a:ext cx="696093" cy="433308"/>
                  </a:xfrm>
                  <a:custGeom>
                    <a:avLst/>
                    <a:gdLst>
                      <a:gd name="connsiteX0" fmla="*/ 0 w 696093"/>
                      <a:gd name="connsiteY0" fmla="*/ 0 h 433308"/>
                      <a:gd name="connsiteX1" fmla="*/ 696094 w 696093"/>
                      <a:gd name="connsiteY1" fmla="*/ 0 h 433308"/>
                      <a:gd name="connsiteX2" fmla="*/ 696094 w 696093"/>
                      <a:gd name="connsiteY2" fmla="*/ 433309 h 433308"/>
                      <a:gd name="connsiteX3" fmla="*/ 0 w 696093"/>
                      <a:gd name="connsiteY3" fmla="*/ 433309 h 4333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6093" h="433308">
                        <a:moveTo>
                          <a:pt x="0" y="0"/>
                        </a:moveTo>
                        <a:lnTo>
                          <a:pt x="696094" y="0"/>
                        </a:lnTo>
                        <a:lnTo>
                          <a:pt x="696094" y="433309"/>
                        </a:lnTo>
                        <a:lnTo>
                          <a:pt x="0" y="433309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6" name="Freeform 755">
                    <a:extLst>
                      <a:ext uri="{FF2B5EF4-FFF2-40B4-BE49-F238E27FC236}">
                        <a16:creationId xmlns:a16="http://schemas.microsoft.com/office/drawing/2014/main" id="{8384A0F2-C436-C50B-F70F-BF9963569599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11432"/>
                    <a:ext cx="778173" cy="39449"/>
                  </a:xfrm>
                  <a:custGeom>
                    <a:avLst/>
                    <a:gdLst>
                      <a:gd name="connsiteX0" fmla="*/ 0 w 778173"/>
                      <a:gd name="connsiteY0" fmla="*/ 0 h 39449"/>
                      <a:gd name="connsiteX1" fmla="*/ 778174 w 778173"/>
                      <a:gd name="connsiteY1" fmla="*/ 0 h 39449"/>
                      <a:gd name="connsiteX2" fmla="*/ 778174 w 778173"/>
                      <a:gd name="connsiteY2" fmla="*/ 39449 h 39449"/>
                      <a:gd name="connsiteX3" fmla="*/ 0 w 778173"/>
                      <a:gd name="connsiteY3" fmla="*/ 39449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39449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39449"/>
                        </a:lnTo>
                        <a:lnTo>
                          <a:pt x="0" y="39449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7" name="Freeform 756">
                    <a:extLst>
                      <a:ext uri="{FF2B5EF4-FFF2-40B4-BE49-F238E27FC236}">
                        <a16:creationId xmlns:a16="http://schemas.microsoft.com/office/drawing/2014/main" id="{A7394CC1-1A2E-A858-5B32-0C3E09EF2362}"/>
                      </a:ext>
                    </a:extLst>
                  </p:cNvPr>
                  <p:cNvSpPr/>
                  <p:nvPr/>
                </p:nvSpPr>
                <p:spPr>
                  <a:xfrm>
                    <a:off x="4538111" y="5880668"/>
                    <a:ext cx="21633" cy="430763"/>
                  </a:xfrm>
                  <a:custGeom>
                    <a:avLst/>
                    <a:gdLst>
                      <a:gd name="connsiteX0" fmla="*/ 0 w 21633"/>
                      <a:gd name="connsiteY0" fmla="*/ 0 h 430763"/>
                      <a:gd name="connsiteX1" fmla="*/ 21634 w 21633"/>
                      <a:gd name="connsiteY1" fmla="*/ 0 h 430763"/>
                      <a:gd name="connsiteX2" fmla="*/ 21634 w 21633"/>
                      <a:gd name="connsiteY2" fmla="*/ 430764 h 430763"/>
                      <a:gd name="connsiteX3" fmla="*/ 0 w 21633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3" h="430763">
                        <a:moveTo>
                          <a:pt x="0" y="0"/>
                        </a:moveTo>
                        <a:lnTo>
                          <a:pt x="21634" y="0"/>
                        </a:lnTo>
                        <a:lnTo>
                          <a:pt x="21634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8" name="Freeform 757">
                    <a:extLst>
                      <a:ext uri="{FF2B5EF4-FFF2-40B4-BE49-F238E27FC236}">
                        <a16:creationId xmlns:a16="http://schemas.microsoft.com/office/drawing/2014/main" id="{DB0CCA54-19F4-0577-B68B-F7CC22CE6A3A}"/>
                      </a:ext>
                    </a:extLst>
                  </p:cNvPr>
                  <p:cNvSpPr/>
                  <p:nvPr/>
                </p:nvSpPr>
                <p:spPr>
                  <a:xfrm>
                    <a:off x="3836291" y="5880668"/>
                    <a:ext cx="22269" cy="430763"/>
                  </a:xfrm>
                  <a:custGeom>
                    <a:avLst/>
                    <a:gdLst>
                      <a:gd name="connsiteX0" fmla="*/ 0 w 22269"/>
                      <a:gd name="connsiteY0" fmla="*/ 0 h 430763"/>
                      <a:gd name="connsiteX1" fmla="*/ 22270 w 22269"/>
                      <a:gd name="connsiteY1" fmla="*/ 0 h 430763"/>
                      <a:gd name="connsiteX2" fmla="*/ 22270 w 22269"/>
                      <a:gd name="connsiteY2" fmla="*/ 430764 h 430763"/>
                      <a:gd name="connsiteX3" fmla="*/ 0 w 22269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2269" h="430763">
                        <a:moveTo>
                          <a:pt x="0" y="0"/>
                        </a:moveTo>
                        <a:lnTo>
                          <a:pt x="22270" y="0"/>
                        </a:lnTo>
                        <a:lnTo>
                          <a:pt x="22270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9" name="Freeform 758">
                    <a:extLst>
                      <a:ext uri="{FF2B5EF4-FFF2-40B4-BE49-F238E27FC236}">
                        <a16:creationId xmlns:a16="http://schemas.microsoft.com/office/drawing/2014/main" id="{7EF1B4A6-9247-CFB6-E9CA-9A497341DDD8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80668"/>
                    <a:ext cx="700547" cy="20361"/>
                  </a:xfrm>
                  <a:custGeom>
                    <a:avLst/>
                    <a:gdLst>
                      <a:gd name="connsiteX0" fmla="*/ 0 w 700547"/>
                      <a:gd name="connsiteY0" fmla="*/ 0 h 20361"/>
                      <a:gd name="connsiteX1" fmla="*/ 700547 w 700547"/>
                      <a:gd name="connsiteY1" fmla="*/ 0 h 20361"/>
                      <a:gd name="connsiteX2" fmla="*/ 700547 w 700547"/>
                      <a:gd name="connsiteY2" fmla="*/ 20361 h 20361"/>
                      <a:gd name="connsiteX3" fmla="*/ 0 w 700547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00547" h="20361">
                        <a:moveTo>
                          <a:pt x="0" y="0"/>
                        </a:moveTo>
                        <a:lnTo>
                          <a:pt x="700547" y="0"/>
                        </a:lnTo>
                        <a:lnTo>
                          <a:pt x="700547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0" name="Freeform 759">
                    <a:extLst>
                      <a:ext uri="{FF2B5EF4-FFF2-40B4-BE49-F238E27FC236}">
                        <a16:creationId xmlns:a16="http://schemas.microsoft.com/office/drawing/2014/main" id="{D18F6829-87F6-4CBF-823C-D5EEE20D58D3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31156"/>
                    <a:ext cx="778173" cy="19724"/>
                  </a:xfrm>
                  <a:custGeom>
                    <a:avLst/>
                    <a:gdLst>
                      <a:gd name="connsiteX0" fmla="*/ 0 w 778173"/>
                      <a:gd name="connsiteY0" fmla="*/ 0 h 19724"/>
                      <a:gd name="connsiteX1" fmla="*/ 778174 w 778173"/>
                      <a:gd name="connsiteY1" fmla="*/ 0 h 19724"/>
                      <a:gd name="connsiteX2" fmla="*/ 778174 w 778173"/>
                      <a:gd name="connsiteY2" fmla="*/ 19725 h 19724"/>
                      <a:gd name="connsiteX3" fmla="*/ 0 w 778173"/>
                      <a:gd name="connsiteY3" fmla="*/ 19725 h 197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19724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19725"/>
                        </a:lnTo>
                        <a:lnTo>
                          <a:pt x="0" y="19725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1" name="Freeform 760">
                    <a:extLst>
                      <a:ext uri="{FF2B5EF4-FFF2-40B4-BE49-F238E27FC236}">
                        <a16:creationId xmlns:a16="http://schemas.microsoft.com/office/drawing/2014/main" id="{3433A012-8CF8-B7A8-0116-16C30D273FF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246241" cy="566928"/>
                  </a:xfrm>
                  <a:custGeom>
                    <a:avLst/>
                    <a:gdLst>
                      <a:gd name="connsiteX0" fmla="*/ 0 w 246241"/>
                      <a:gd name="connsiteY0" fmla="*/ 0 h 566928"/>
                      <a:gd name="connsiteX1" fmla="*/ 246241 w 246241"/>
                      <a:gd name="connsiteY1" fmla="*/ 0 h 566928"/>
                      <a:gd name="connsiteX2" fmla="*/ 246241 w 246241"/>
                      <a:gd name="connsiteY2" fmla="*/ 566928 h 566928"/>
                      <a:gd name="connsiteX3" fmla="*/ 0 w 246241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46241" h="566928">
                        <a:moveTo>
                          <a:pt x="0" y="0"/>
                        </a:moveTo>
                        <a:lnTo>
                          <a:pt x="246241" y="0"/>
                        </a:lnTo>
                        <a:lnTo>
                          <a:pt x="246241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2" name="Freeform 761">
                    <a:extLst>
                      <a:ext uri="{FF2B5EF4-FFF2-40B4-BE49-F238E27FC236}">
                        <a16:creationId xmlns:a16="http://schemas.microsoft.com/office/drawing/2014/main" id="{E5BA8BA8-5D34-D490-361C-CB54D87739A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3" name="Freeform 762">
                    <a:extLst>
                      <a:ext uri="{FF2B5EF4-FFF2-40B4-BE49-F238E27FC236}">
                        <a16:creationId xmlns:a16="http://schemas.microsoft.com/office/drawing/2014/main" id="{1FC278E6-7739-9438-7966-AB4B244E2305}"/>
                      </a:ext>
                    </a:extLst>
                  </p:cNvPr>
                  <p:cNvSpPr/>
                  <p:nvPr/>
                </p:nvSpPr>
                <p:spPr>
                  <a:xfrm>
                    <a:off x="4713725" y="5880668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4" name="Freeform 763">
                    <a:extLst>
                      <a:ext uri="{FF2B5EF4-FFF2-40B4-BE49-F238E27FC236}">
                        <a16:creationId xmlns:a16="http://schemas.microsoft.com/office/drawing/2014/main" id="{4D9574CB-9BB0-E657-9CF0-10CB068AD13F}"/>
                      </a:ext>
                    </a:extLst>
                  </p:cNvPr>
                  <p:cNvSpPr/>
                  <p:nvPr/>
                </p:nvSpPr>
                <p:spPr>
                  <a:xfrm>
                    <a:off x="4713725" y="6165086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5" name="Freeform 764">
                    <a:extLst>
                      <a:ext uri="{FF2B5EF4-FFF2-40B4-BE49-F238E27FC236}">
                        <a16:creationId xmlns:a16="http://schemas.microsoft.com/office/drawing/2014/main" id="{8D519A3A-6039-4B8D-E5FD-1BB363C62D2D}"/>
                      </a:ext>
                    </a:extLst>
                  </p:cNvPr>
                  <p:cNvSpPr/>
                  <p:nvPr/>
                </p:nvSpPr>
                <p:spPr>
                  <a:xfrm>
                    <a:off x="4941514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6" name="Freeform 765">
                    <a:extLst>
                      <a:ext uri="{FF2B5EF4-FFF2-40B4-BE49-F238E27FC236}">
                        <a16:creationId xmlns:a16="http://schemas.microsoft.com/office/drawing/2014/main" id="{ECCB6930-2DCD-F506-008E-462719C9C191}"/>
                      </a:ext>
                    </a:extLst>
                  </p:cNvPr>
                  <p:cNvSpPr/>
                  <p:nvPr/>
                </p:nvSpPr>
                <p:spPr>
                  <a:xfrm>
                    <a:off x="4813781" y="6007925"/>
                    <a:ext cx="47403" cy="25928"/>
                  </a:xfrm>
                  <a:custGeom>
                    <a:avLst/>
                    <a:gdLst>
                      <a:gd name="connsiteX0" fmla="*/ 1114 w 47403"/>
                      <a:gd name="connsiteY0" fmla="*/ 24815 h 25928"/>
                      <a:gd name="connsiteX1" fmla="*/ 22747 w 47403"/>
                      <a:gd name="connsiteY1" fmla="*/ 3181 h 25928"/>
                      <a:gd name="connsiteX2" fmla="*/ 45017 w 47403"/>
                      <a:gd name="connsiteY2" fmla="*/ 25451 h 25928"/>
                      <a:gd name="connsiteX3" fmla="*/ 46926 w 47403"/>
                      <a:gd name="connsiteY3" fmla="*/ 25451 h 25928"/>
                      <a:gd name="connsiteX4" fmla="*/ 46926 w 47403"/>
                      <a:gd name="connsiteY4" fmla="*/ 23542 h 25928"/>
                      <a:gd name="connsiteX5" fmla="*/ 24020 w 47403"/>
                      <a:gd name="connsiteY5" fmla="*/ 636 h 25928"/>
                      <a:gd name="connsiteX6" fmla="*/ 23384 w 47403"/>
                      <a:gd name="connsiteY6" fmla="*/ 0 h 25928"/>
                      <a:gd name="connsiteX7" fmla="*/ 22747 w 47403"/>
                      <a:gd name="connsiteY7" fmla="*/ 636 h 25928"/>
                      <a:gd name="connsiteX8" fmla="*/ 477 w 47403"/>
                      <a:gd name="connsiteY8" fmla="*/ 22906 h 25928"/>
                      <a:gd name="connsiteX9" fmla="*/ 477 w 47403"/>
                      <a:gd name="connsiteY9" fmla="*/ 24815 h 25928"/>
                      <a:gd name="connsiteX10" fmla="*/ 1114 w 47403"/>
                      <a:gd name="connsiteY10" fmla="*/ 24815 h 25928"/>
                      <a:gd name="connsiteX11" fmla="*/ 1114 w 47403"/>
                      <a:gd name="connsiteY11" fmla="*/ 24815 h 25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47403" h="25928">
                        <a:moveTo>
                          <a:pt x="1114" y="24815"/>
                        </a:moveTo>
                        <a:lnTo>
                          <a:pt x="22747" y="3181"/>
                        </a:lnTo>
                        <a:lnTo>
                          <a:pt x="45017" y="25451"/>
                        </a:lnTo>
                        <a:cubicBezTo>
                          <a:pt x="45653" y="26087"/>
                          <a:pt x="46290" y="26087"/>
                          <a:pt x="46926" y="25451"/>
                        </a:cubicBezTo>
                        <a:cubicBezTo>
                          <a:pt x="47562" y="24815"/>
                          <a:pt x="47562" y="24179"/>
                          <a:pt x="46926" y="23542"/>
                        </a:cubicBezTo>
                        <a:lnTo>
                          <a:pt x="24020" y="636"/>
                        </a:lnTo>
                        <a:lnTo>
                          <a:pt x="23384" y="0"/>
                        </a:lnTo>
                        <a:lnTo>
                          <a:pt x="22747" y="636"/>
                        </a:lnTo>
                        <a:lnTo>
                          <a:pt x="477" y="22906"/>
                        </a:lnTo>
                        <a:cubicBezTo>
                          <a:pt x="-159" y="23542"/>
                          <a:pt x="-159" y="24179"/>
                          <a:pt x="477" y="24815"/>
                        </a:cubicBezTo>
                        <a:cubicBezTo>
                          <a:pt x="1114" y="25451"/>
                          <a:pt x="477" y="25451"/>
                          <a:pt x="1114" y="24815"/>
                        </a:cubicBezTo>
                        <a:lnTo>
                          <a:pt x="1114" y="24815"/>
                        </a:lnTo>
                        <a:close/>
                      </a:path>
                    </a:pathLst>
                  </a:custGeom>
                  <a:solidFill>
                    <a:srgbClr val="182336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7" name="Freeform 766">
                    <a:extLst>
                      <a:ext uri="{FF2B5EF4-FFF2-40B4-BE49-F238E27FC236}">
                        <a16:creationId xmlns:a16="http://schemas.microsoft.com/office/drawing/2014/main" id="{048D4A21-FBEB-A36C-AE60-1586E047C5C8}"/>
                      </a:ext>
                    </a:extLst>
                  </p:cNvPr>
                  <p:cNvSpPr/>
                  <p:nvPr/>
                </p:nvSpPr>
                <p:spPr>
                  <a:xfrm>
                    <a:off x="4790079" y="6026377"/>
                    <a:ext cx="92261" cy="28632"/>
                  </a:xfrm>
                  <a:custGeom>
                    <a:avLst/>
                    <a:gdLst>
                      <a:gd name="connsiteX0" fmla="*/ 0 w 92261"/>
                      <a:gd name="connsiteY0" fmla="*/ 0 h 28632"/>
                      <a:gd name="connsiteX1" fmla="*/ 92261 w 92261"/>
                      <a:gd name="connsiteY1" fmla="*/ 0 h 28632"/>
                      <a:gd name="connsiteX2" fmla="*/ 92261 w 92261"/>
                      <a:gd name="connsiteY2" fmla="*/ 28633 h 28632"/>
                      <a:gd name="connsiteX3" fmla="*/ 0 w 92261"/>
                      <a:gd name="connsiteY3" fmla="*/ 28633 h 286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2261" h="28632">
                        <a:moveTo>
                          <a:pt x="0" y="0"/>
                        </a:moveTo>
                        <a:lnTo>
                          <a:pt x="92261" y="0"/>
                        </a:lnTo>
                        <a:lnTo>
                          <a:pt x="92261" y="28633"/>
                        </a:lnTo>
                        <a:lnTo>
                          <a:pt x="0" y="28633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767">
                    <a:extLst>
                      <a:ext uri="{FF2B5EF4-FFF2-40B4-BE49-F238E27FC236}">
                        <a16:creationId xmlns:a16="http://schemas.microsoft.com/office/drawing/2014/main" id="{FFE39409-1BB8-B841-0297-E94D25F539E3}"/>
                      </a:ext>
                    </a:extLst>
                  </p:cNvPr>
                  <p:cNvSpPr/>
                  <p:nvPr/>
                </p:nvSpPr>
                <p:spPr>
                  <a:xfrm>
                    <a:off x="4800737" y="6032740"/>
                    <a:ext cx="14316" cy="15270"/>
                  </a:xfrm>
                  <a:custGeom>
                    <a:avLst/>
                    <a:gdLst>
                      <a:gd name="connsiteX0" fmla="*/ 7158 w 14316"/>
                      <a:gd name="connsiteY0" fmla="*/ 15271 h 15270"/>
                      <a:gd name="connsiteX1" fmla="*/ 7158 w 14316"/>
                      <a:gd name="connsiteY1" fmla="*/ 0 h 15270"/>
                      <a:gd name="connsiteX2" fmla="*/ 7158 w 14316"/>
                      <a:gd name="connsiteY2" fmla="*/ 15271 h 15270"/>
                      <a:gd name="connsiteX3" fmla="*/ 7158 w 14316"/>
                      <a:gd name="connsiteY3" fmla="*/ 2545 h 15270"/>
                      <a:gd name="connsiteX4" fmla="*/ 7158 w 14316"/>
                      <a:gd name="connsiteY4" fmla="*/ 12726 h 15270"/>
                      <a:gd name="connsiteX5" fmla="*/ 7158 w 14316"/>
                      <a:gd name="connsiteY5" fmla="*/ 2545 h 1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316" h="15270">
                        <a:moveTo>
                          <a:pt x="7158" y="15271"/>
                        </a:moveTo>
                        <a:cubicBezTo>
                          <a:pt x="-2386" y="15271"/>
                          <a:pt x="-2386" y="0"/>
                          <a:pt x="7158" y="0"/>
                        </a:cubicBezTo>
                        <a:cubicBezTo>
                          <a:pt x="16702" y="0"/>
                          <a:pt x="16702" y="15271"/>
                          <a:pt x="7158" y="15271"/>
                        </a:cubicBezTo>
                        <a:close/>
                        <a:moveTo>
                          <a:pt x="7158" y="2545"/>
                        </a:moveTo>
                        <a:cubicBezTo>
                          <a:pt x="795" y="2545"/>
                          <a:pt x="795" y="12726"/>
                          <a:pt x="7158" y="12726"/>
                        </a:cubicBezTo>
                        <a:cubicBezTo>
                          <a:pt x="13521" y="13362"/>
                          <a:pt x="13521" y="2545"/>
                          <a:pt x="7158" y="254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9" name="Freeform 768">
                    <a:extLst>
                      <a:ext uri="{FF2B5EF4-FFF2-40B4-BE49-F238E27FC236}">
                        <a16:creationId xmlns:a16="http://schemas.microsoft.com/office/drawing/2014/main" id="{82870086-6B27-C5FA-5E4A-9960B21DBC60}"/>
                      </a:ext>
                    </a:extLst>
                  </p:cNvPr>
                  <p:cNvSpPr/>
                  <p:nvPr/>
                </p:nvSpPr>
                <p:spPr>
                  <a:xfrm>
                    <a:off x="4821893" y="6033711"/>
                    <a:ext cx="10180" cy="14935"/>
                  </a:xfrm>
                  <a:custGeom>
                    <a:avLst/>
                    <a:gdLst>
                      <a:gd name="connsiteX0" fmla="*/ 10180 w 10180"/>
                      <a:gd name="connsiteY0" fmla="*/ 4119 h 14935"/>
                      <a:gd name="connsiteX1" fmla="*/ 5090 w 10180"/>
                      <a:gd name="connsiteY1" fmla="*/ 8573 h 14935"/>
                      <a:gd name="connsiteX2" fmla="*/ 2545 w 10180"/>
                      <a:gd name="connsiteY2" fmla="*/ 8573 h 14935"/>
                      <a:gd name="connsiteX3" fmla="*/ 2545 w 10180"/>
                      <a:gd name="connsiteY3" fmla="*/ 14936 h 14935"/>
                      <a:gd name="connsiteX4" fmla="*/ 0 w 10180"/>
                      <a:gd name="connsiteY4" fmla="*/ 14936 h 14935"/>
                      <a:gd name="connsiteX5" fmla="*/ 0 w 10180"/>
                      <a:gd name="connsiteY5" fmla="*/ 301 h 14935"/>
                      <a:gd name="connsiteX6" fmla="*/ 5090 w 10180"/>
                      <a:gd name="connsiteY6" fmla="*/ 301 h 14935"/>
                      <a:gd name="connsiteX7" fmla="*/ 10180 w 10180"/>
                      <a:gd name="connsiteY7" fmla="*/ 4119 h 14935"/>
                      <a:gd name="connsiteX8" fmla="*/ 7635 w 10180"/>
                      <a:gd name="connsiteY8" fmla="*/ 4119 h 14935"/>
                      <a:gd name="connsiteX9" fmla="*/ 5090 w 10180"/>
                      <a:gd name="connsiteY9" fmla="*/ 2210 h 14935"/>
                      <a:gd name="connsiteX10" fmla="*/ 2545 w 10180"/>
                      <a:gd name="connsiteY10" fmla="*/ 2210 h 14935"/>
                      <a:gd name="connsiteX11" fmla="*/ 2545 w 10180"/>
                      <a:gd name="connsiteY11" fmla="*/ 6028 h 14935"/>
                      <a:gd name="connsiteX12" fmla="*/ 5090 w 10180"/>
                      <a:gd name="connsiteY12" fmla="*/ 6028 h 14935"/>
                      <a:gd name="connsiteX13" fmla="*/ 7635 w 10180"/>
                      <a:gd name="connsiteY13" fmla="*/ 4119 h 1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0180" h="14935">
                        <a:moveTo>
                          <a:pt x="10180" y="4119"/>
                        </a:moveTo>
                        <a:cubicBezTo>
                          <a:pt x="10180" y="8573"/>
                          <a:pt x="5090" y="8573"/>
                          <a:pt x="5090" y="8573"/>
                        </a:cubicBezTo>
                        <a:lnTo>
                          <a:pt x="2545" y="8573"/>
                        </a:lnTo>
                        <a:lnTo>
                          <a:pt x="2545" y="14936"/>
                        </a:lnTo>
                        <a:lnTo>
                          <a:pt x="0" y="14936"/>
                        </a:lnTo>
                        <a:lnTo>
                          <a:pt x="0" y="301"/>
                        </a:lnTo>
                        <a:lnTo>
                          <a:pt x="5090" y="301"/>
                        </a:lnTo>
                        <a:cubicBezTo>
                          <a:pt x="5727" y="-335"/>
                          <a:pt x="10180" y="-335"/>
                          <a:pt x="10180" y="4119"/>
                        </a:cubicBezTo>
                        <a:close/>
                        <a:moveTo>
                          <a:pt x="7635" y="4119"/>
                        </a:moveTo>
                        <a:cubicBezTo>
                          <a:pt x="7635" y="2210"/>
                          <a:pt x="5090" y="2210"/>
                          <a:pt x="5090" y="2210"/>
                        </a:cubicBezTo>
                        <a:lnTo>
                          <a:pt x="2545" y="2210"/>
                        </a:lnTo>
                        <a:lnTo>
                          <a:pt x="2545" y="6028"/>
                        </a:lnTo>
                        <a:lnTo>
                          <a:pt x="5090" y="6028"/>
                        </a:lnTo>
                        <a:cubicBezTo>
                          <a:pt x="5727" y="5391"/>
                          <a:pt x="7635" y="5391"/>
                          <a:pt x="7635" y="41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769">
                    <a:extLst>
                      <a:ext uri="{FF2B5EF4-FFF2-40B4-BE49-F238E27FC236}">
                        <a16:creationId xmlns:a16="http://schemas.microsoft.com/office/drawing/2014/main" id="{6C036F64-99F1-AE54-9A50-DC9F135051EB}"/>
                      </a:ext>
                    </a:extLst>
                  </p:cNvPr>
                  <p:cNvSpPr/>
                  <p:nvPr/>
                </p:nvSpPr>
                <p:spPr>
                  <a:xfrm>
                    <a:off x="4839073" y="6033376"/>
                    <a:ext cx="9544" cy="14634"/>
                  </a:xfrm>
                  <a:custGeom>
                    <a:avLst/>
                    <a:gdLst>
                      <a:gd name="connsiteX0" fmla="*/ 2545 w 9544"/>
                      <a:gd name="connsiteY0" fmla="*/ 2545 h 14634"/>
                      <a:gd name="connsiteX1" fmla="*/ 2545 w 9544"/>
                      <a:gd name="connsiteY1" fmla="*/ 5726 h 14634"/>
                      <a:gd name="connsiteX2" fmla="*/ 8908 w 9544"/>
                      <a:gd name="connsiteY2" fmla="*/ 5726 h 14634"/>
                      <a:gd name="connsiteX3" fmla="*/ 8908 w 9544"/>
                      <a:gd name="connsiteY3" fmla="*/ 8272 h 14634"/>
                      <a:gd name="connsiteX4" fmla="*/ 2545 w 9544"/>
                      <a:gd name="connsiteY4" fmla="*/ 8272 h 14634"/>
                      <a:gd name="connsiteX5" fmla="*/ 2545 w 9544"/>
                      <a:gd name="connsiteY5" fmla="*/ 12089 h 14634"/>
                      <a:gd name="connsiteX6" fmla="*/ 9544 w 9544"/>
                      <a:gd name="connsiteY6" fmla="*/ 12089 h 14634"/>
                      <a:gd name="connsiteX7" fmla="*/ 9544 w 9544"/>
                      <a:gd name="connsiteY7" fmla="*/ 14634 h 14634"/>
                      <a:gd name="connsiteX8" fmla="*/ 0 w 9544"/>
                      <a:gd name="connsiteY8" fmla="*/ 14634 h 14634"/>
                      <a:gd name="connsiteX9" fmla="*/ 0 w 9544"/>
                      <a:gd name="connsiteY9" fmla="*/ 0 h 14634"/>
                      <a:gd name="connsiteX10" fmla="*/ 9544 w 9544"/>
                      <a:gd name="connsiteY10" fmla="*/ 0 h 14634"/>
                      <a:gd name="connsiteX11" fmla="*/ 9544 w 9544"/>
                      <a:gd name="connsiteY11" fmla="*/ 2545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544" h="14634">
                        <a:moveTo>
                          <a:pt x="2545" y="2545"/>
                        </a:moveTo>
                        <a:lnTo>
                          <a:pt x="2545" y="5726"/>
                        </a:lnTo>
                        <a:lnTo>
                          <a:pt x="8908" y="5726"/>
                        </a:lnTo>
                        <a:lnTo>
                          <a:pt x="8908" y="8272"/>
                        </a:lnTo>
                        <a:lnTo>
                          <a:pt x="2545" y="8272"/>
                        </a:lnTo>
                        <a:lnTo>
                          <a:pt x="2545" y="12089"/>
                        </a:lnTo>
                        <a:lnTo>
                          <a:pt x="9544" y="12089"/>
                        </a:lnTo>
                        <a:lnTo>
                          <a:pt x="9544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9544" y="0"/>
                        </a:lnTo>
                        <a:lnTo>
                          <a:pt x="9544" y="25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1" name="Freeform 770">
                    <a:extLst>
                      <a:ext uri="{FF2B5EF4-FFF2-40B4-BE49-F238E27FC236}">
                        <a16:creationId xmlns:a16="http://schemas.microsoft.com/office/drawing/2014/main" id="{5091A0D4-DB00-E54F-38E7-467E42BE231E}"/>
                      </a:ext>
                    </a:extLst>
                  </p:cNvPr>
                  <p:cNvSpPr/>
                  <p:nvPr/>
                </p:nvSpPr>
                <p:spPr>
                  <a:xfrm>
                    <a:off x="4855616" y="6033376"/>
                    <a:ext cx="12725" cy="14634"/>
                  </a:xfrm>
                  <a:custGeom>
                    <a:avLst/>
                    <a:gdLst>
                      <a:gd name="connsiteX0" fmla="*/ 12726 w 12725"/>
                      <a:gd name="connsiteY0" fmla="*/ 14634 h 14634"/>
                      <a:gd name="connsiteX1" fmla="*/ 10181 w 12725"/>
                      <a:gd name="connsiteY1" fmla="*/ 14634 h 14634"/>
                      <a:gd name="connsiteX2" fmla="*/ 2545 w 12725"/>
                      <a:gd name="connsiteY2" fmla="*/ 3818 h 14634"/>
                      <a:gd name="connsiteX3" fmla="*/ 2545 w 12725"/>
                      <a:gd name="connsiteY3" fmla="*/ 14634 h 14634"/>
                      <a:gd name="connsiteX4" fmla="*/ 0 w 12725"/>
                      <a:gd name="connsiteY4" fmla="*/ 14634 h 14634"/>
                      <a:gd name="connsiteX5" fmla="*/ 0 w 12725"/>
                      <a:gd name="connsiteY5" fmla="*/ 0 h 14634"/>
                      <a:gd name="connsiteX6" fmla="*/ 2545 w 12725"/>
                      <a:gd name="connsiteY6" fmla="*/ 0 h 14634"/>
                      <a:gd name="connsiteX7" fmla="*/ 10181 w 12725"/>
                      <a:gd name="connsiteY7" fmla="*/ 10180 h 14634"/>
                      <a:gd name="connsiteX8" fmla="*/ 10181 w 12725"/>
                      <a:gd name="connsiteY8" fmla="*/ 0 h 14634"/>
                      <a:gd name="connsiteX9" fmla="*/ 12726 w 12725"/>
                      <a:gd name="connsiteY9" fmla="*/ 0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725" h="14634">
                        <a:moveTo>
                          <a:pt x="12726" y="14634"/>
                        </a:moveTo>
                        <a:lnTo>
                          <a:pt x="10181" y="14634"/>
                        </a:lnTo>
                        <a:lnTo>
                          <a:pt x="2545" y="3818"/>
                        </a:lnTo>
                        <a:lnTo>
                          <a:pt x="2545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2545" y="0"/>
                        </a:lnTo>
                        <a:lnTo>
                          <a:pt x="10181" y="10180"/>
                        </a:lnTo>
                        <a:lnTo>
                          <a:pt x="10181" y="0"/>
                        </a:lnTo>
                        <a:lnTo>
                          <a:pt x="1272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771">
                    <a:extLst>
                      <a:ext uri="{FF2B5EF4-FFF2-40B4-BE49-F238E27FC236}">
                        <a16:creationId xmlns:a16="http://schemas.microsoft.com/office/drawing/2014/main" id="{EFB68881-6D12-9878-8691-A024F9BCFF43}"/>
                      </a:ext>
                    </a:extLst>
                  </p:cNvPr>
                  <p:cNvSpPr/>
                  <p:nvPr/>
                </p:nvSpPr>
                <p:spPr>
                  <a:xfrm>
                    <a:off x="4754447" y="6135181"/>
                    <a:ext cx="12725" cy="78898"/>
                  </a:xfrm>
                  <a:custGeom>
                    <a:avLst/>
                    <a:gdLst>
                      <a:gd name="connsiteX0" fmla="*/ 6363 w 12725"/>
                      <a:gd name="connsiteY0" fmla="*/ 0 h 78898"/>
                      <a:gd name="connsiteX1" fmla="*/ 0 w 12725"/>
                      <a:gd name="connsiteY1" fmla="*/ 6363 h 78898"/>
                      <a:gd name="connsiteX2" fmla="*/ 0 w 12725"/>
                      <a:gd name="connsiteY2" fmla="*/ 72536 h 78898"/>
                      <a:gd name="connsiteX3" fmla="*/ 6363 w 12725"/>
                      <a:gd name="connsiteY3" fmla="*/ 78899 h 78898"/>
                      <a:gd name="connsiteX4" fmla="*/ 12726 w 12725"/>
                      <a:gd name="connsiteY4" fmla="*/ 72536 h 78898"/>
                      <a:gd name="connsiteX5" fmla="*/ 12726 w 12725"/>
                      <a:gd name="connsiteY5" fmla="*/ 6363 h 78898"/>
                      <a:gd name="connsiteX6" fmla="*/ 6363 w 12725"/>
                      <a:gd name="connsiteY6" fmla="*/ 0 h 78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25" h="78898">
                        <a:moveTo>
                          <a:pt x="6363" y="0"/>
                        </a:moveTo>
                        <a:cubicBezTo>
                          <a:pt x="3181" y="0"/>
                          <a:pt x="0" y="2545"/>
                          <a:pt x="0" y="6363"/>
                        </a:cubicBezTo>
                        <a:lnTo>
                          <a:pt x="0" y="72536"/>
                        </a:lnTo>
                        <a:cubicBezTo>
                          <a:pt x="0" y="75717"/>
                          <a:pt x="2545" y="78899"/>
                          <a:pt x="6363" y="78899"/>
                        </a:cubicBezTo>
                        <a:cubicBezTo>
                          <a:pt x="9544" y="78899"/>
                          <a:pt x="12726" y="76354"/>
                          <a:pt x="12726" y="72536"/>
                        </a:cubicBezTo>
                        <a:lnTo>
                          <a:pt x="12726" y="6363"/>
                        </a:lnTo>
                        <a:cubicBezTo>
                          <a:pt x="12089" y="2545"/>
                          <a:pt x="9544" y="0"/>
                          <a:pt x="6363" y="0"/>
                        </a:cubicBezTo>
                        <a:close/>
                      </a:path>
                    </a:pathLst>
                  </a:custGeom>
                  <a:solidFill>
                    <a:srgbClr val="A5B1D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3" name="Freeform 772">
                    <a:extLst>
                      <a:ext uri="{FF2B5EF4-FFF2-40B4-BE49-F238E27FC236}">
                        <a16:creationId xmlns:a16="http://schemas.microsoft.com/office/drawing/2014/main" id="{58B8392A-DA9F-4059-4685-7F204624CC18}"/>
                      </a:ext>
                    </a:extLst>
                  </p:cNvPr>
                  <p:cNvSpPr/>
                  <p:nvPr/>
                </p:nvSpPr>
                <p:spPr>
                  <a:xfrm>
                    <a:off x="3870650" y="5545347"/>
                    <a:ext cx="992601" cy="231606"/>
                  </a:xfrm>
                  <a:custGeom>
                    <a:avLst/>
                    <a:gdLst>
                      <a:gd name="connsiteX0" fmla="*/ 970331 w 992601"/>
                      <a:gd name="connsiteY0" fmla="*/ 231607 h 231606"/>
                      <a:gd name="connsiteX1" fmla="*/ 22270 w 992601"/>
                      <a:gd name="connsiteY1" fmla="*/ 231607 h 231606"/>
                      <a:gd name="connsiteX2" fmla="*/ 0 w 992601"/>
                      <a:gd name="connsiteY2" fmla="*/ 209337 h 231606"/>
                      <a:gd name="connsiteX3" fmla="*/ 0 w 992601"/>
                      <a:gd name="connsiteY3" fmla="*/ 22270 h 231606"/>
                      <a:gd name="connsiteX4" fmla="*/ 22270 w 992601"/>
                      <a:gd name="connsiteY4" fmla="*/ 0 h 231606"/>
                      <a:gd name="connsiteX5" fmla="*/ 970331 w 992601"/>
                      <a:gd name="connsiteY5" fmla="*/ 0 h 231606"/>
                      <a:gd name="connsiteX6" fmla="*/ 992601 w 992601"/>
                      <a:gd name="connsiteY6" fmla="*/ 22270 h 231606"/>
                      <a:gd name="connsiteX7" fmla="*/ 992601 w 992601"/>
                      <a:gd name="connsiteY7" fmla="*/ 209337 h 231606"/>
                      <a:gd name="connsiteX8" fmla="*/ 970331 w 992601"/>
                      <a:gd name="connsiteY8" fmla="*/ 231607 h 2316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92601" h="231606">
                        <a:moveTo>
                          <a:pt x="970331" y="231607"/>
                        </a:moveTo>
                        <a:lnTo>
                          <a:pt x="22270" y="231607"/>
                        </a:lnTo>
                        <a:cubicBezTo>
                          <a:pt x="10180" y="231607"/>
                          <a:pt x="0" y="221426"/>
                          <a:pt x="0" y="209337"/>
                        </a:cubicBezTo>
                        <a:lnTo>
                          <a:pt x="0" y="22270"/>
                        </a:lnTo>
                        <a:cubicBezTo>
                          <a:pt x="0" y="10180"/>
                          <a:pt x="10180" y="0"/>
                          <a:pt x="22270" y="0"/>
                        </a:cubicBezTo>
                        <a:lnTo>
                          <a:pt x="970331" y="0"/>
                        </a:lnTo>
                        <a:cubicBezTo>
                          <a:pt x="982421" y="0"/>
                          <a:pt x="992601" y="10180"/>
                          <a:pt x="992601" y="22270"/>
                        </a:cubicBezTo>
                        <a:lnTo>
                          <a:pt x="992601" y="209337"/>
                        </a:lnTo>
                        <a:cubicBezTo>
                          <a:pt x="992601" y="222062"/>
                          <a:pt x="983057" y="231607"/>
                          <a:pt x="970331" y="231607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4" name="Freeform 773">
                    <a:extLst>
                      <a:ext uri="{FF2B5EF4-FFF2-40B4-BE49-F238E27FC236}">
                        <a16:creationId xmlns:a16="http://schemas.microsoft.com/office/drawing/2014/main" id="{83781CF8-BBDE-AC31-6E47-C7864347C771}"/>
                      </a:ext>
                    </a:extLst>
                  </p:cNvPr>
                  <p:cNvSpPr/>
                  <p:nvPr/>
                </p:nvSpPr>
                <p:spPr>
                  <a:xfrm>
                    <a:off x="3901192" y="5569526"/>
                    <a:ext cx="934063" cy="183249"/>
                  </a:xfrm>
                  <a:custGeom>
                    <a:avLst/>
                    <a:gdLst>
                      <a:gd name="connsiteX0" fmla="*/ 925155 w 934063"/>
                      <a:gd name="connsiteY0" fmla="*/ 181977 h 183249"/>
                      <a:gd name="connsiteX1" fmla="*/ 925155 w 934063"/>
                      <a:gd name="connsiteY1" fmla="*/ 180704 h 183249"/>
                      <a:gd name="connsiteX2" fmla="*/ 8908 w 934063"/>
                      <a:gd name="connsiteY2" fmla="*/ 180704 h 183249"/>
                      <a:gd name="connsiteX3" fmla="*/ 2545 w 934063"/>
                      <a:gd name="connsiteY3" fmla="*/ 174342 h 183249"/>
                      <a:gd name="connsiteX4" fmla="*/ 2545 w 934063"/>
                      <a:gd name="connsiteY4" fmla="*/ 8908 h 183249"/>
                      <a:gd name="connsiteX5" fmla="*/ 8908 w 934063"/>
                      <a:gd name="connsiteY5" fmla="*/ 2545 h 183249"/>
                      <a:gd name="connsiteX6" fmla="*/ 925155 w 934063"/>
                      <a:gd name="connsiteY6" fmla="*/ 2545 h 183249"/>
                      <a:gd name="connsiteX7" fmla="*/ 931518 w 934063"/>
                      <a:gd name="connsiteY7" fmla="*/ 8908 h 183249"/>
                      <a:gd name="connsiteX8" fmla="*/ 931518 w 934063"/>
                      <a:gd name="connsiteY8" fmla="*/ 174342 h 183249"/>
                      <a:gd name="connsiteX9" fmla="*/ 925155 w 934063"/>
                      <a:gd name="connsiteY9" fmla="*/ 180704 h 183249"/>
                      <a:gd name="connsiteX10" fmla="*/ 925155 w 934063"/>
                      <a:gd name="connsiteY10" fmla="*/ 181977 h 183249"/>
                      <a:gd name="connsiteX11" fmla="*/ 925155 w 934063"/>
                      <a:gd name="connsiteY11" fmla="*/ 183249 h 183249"/>
                      <a:gd name="connsiteX12" fmla="*/ 934063 w 934063"/>
                      <a:gd name="connsiteY12" fmla="*/ 174342 h 183249"/>
                      <a:gd name="connsiteX13" fmla="*/ 934063 w 934063"/>
                      <a:gd name="connsiteY13" fmla="*/ 8908 h 183249"/>
                      <a:gd name="connsiteX14" fmla="*/ 925155 w 934063"/>
                      <a:gd name="connsiteY14" fmla="*/ 0 h 183249"/>
                      <a:gd name="connsiteX15" fmla="*/ 8908 w 934063"/>
                      <a:gd name="connsiteY15" fmla="*/ 0 h 183249"/>
                      <a:gd name="connsiteX16" fmla="*/ 0 w 934063"/>
                      <a:gd name="connsiteY16" fmla="*/ 8908 h 183249"/>
                      <a:gd name="connsiteX17" fmla="*/ 0 w 934063"/>
                      <a:gd name="connsiteY17" fmla="*/ 174342 h 183249"/>
                      <a:gd name="connsiteX18" fmla="*/ 8908 w 934063"/>
                      <a:gd name="connsiteY18" fmla="*/ 183249 h 183249"/>
                      <a:gd name="connsiteX19" fmla="*/ 925155 w 934063"/>
                      <a:gd name="connsiteY19" fmla="*/ 183249 h 183249"/>
                      <a:gd name="connsiteX20" fmla="*/ 925155 w 934063"/>
                      <a:gd name="connsiteY20" fmla="*/ 181977 h 1832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34063" h="183249">
                        <a:moveTo>
                          <a:pt x="925155" y="181977"/>
                        </a:moveTo>
                        <a:lnTo>
                          <a:pt x="925155" y="180704"/>
                        </a:lnTo>
                        <a:lnTo>
                          <a:pt x="8908" y="180704"/>
                        </a:lnTo>
                        <a:cubicBezTo>
                          <a:pt x="5090" y="180704"/>
                          <a:pt x="2545" y="178159"/>
                          <a:pt x="2545" y="174342"/>
                        </a:cubicBezTo>
                        <a:lnTo>
                          <a:pt x="2545" y="8908"/>
                        </a:lnTo>
                        <a:cubicBezTo>
                          <a:pt x="2545" y="5090"/>
                          <a:pt x="5090" y="2545"/>
                          <a:pt x="8908" y="2545"/>
                        </a:cubicBezTo>
                        <a:lnTo>
                          <a:pt x="925155" y="2545"/>
                        </a:lnTo>
                        <a:cubicBezTo>
                          <a:pt x="928973" y="2545"/>
                          <a:pt x="931518" y="5090"/>
                          <a:pt x="931518" y="8908"/>
                        </a:cubicBezTo>
                        <a:lnTo>
                          <a:pt x="931518" y="174342"/>
                        </a:lnTo>
                        <a:cubicBezTo>
                          <a:pt x="931518" y="178159"/>
                          <a:pt x="928973" y="180704"/>
                          <a:pt x="925155" y="180704"/>
                        </a:cubicBezTo>
                        <a:lnTo>
                          <a:pt x="925155" y="181977"/>
                        </a:lnTo>
                        <a:lnTo>
                          <a:pt x="925155" y="183249"/>
                        </a:lnTo>
                        <a:cubicBezTo>
                          <a:pt x="930246" y="183249"/>
                          <a:pt x="934063" y="179432"/>
                          <a:pt x="934063" y="174342"/>
                        </a:cubicBezTo>
                        <a:lnTo>
                          <a:pt x="934063" y="8908"/>
                        </a:lnTo>
                        <a:cubicBezTo>
                          <a:pt x="934063" y="3818"/>
                          <a:pt x="930246" y="0"/>
                          <a:pt x="925155" y="0"/>
                        </a:cubicBezTo>
                        <a:lnTo>
                          <a:pt x="8908" y="0"/>
                        </a:lnTo>
                        <a:cubicBezTo>
                          <a:pt x="3818" y="0"/>
                          <a:pt x="0" y="3818"/>
                          <a:pt x="0" y="8908"/>
                        </a:cubicBezTo>
                        <a:lnTo>
                          <a:pt x="0" y="174342"/>
                        </a:lnTo>
                        <a:cubicBezTo>
                          <a:pt x="0" y="179432"/>
                          <a:pt x="3818" y="183249"/>
                          <a:pt x="8908" y="183249"/>
                        </a:cubicBezTo>
                        <a:lnTo>
                          <a:pt x="925155" y="183249"/>
                        </a:lnTo>
                        <a:lnTo>
                          <a:pt x="925155" y="1819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5" name="Freeform 774">
                    <a:extLst>
                      <a:ext uri="{FF2B5EF4-FFF2-40B4-BE49-F238E27FC236}">
                        <a16:creationId xmlns:a16="http://schemas.microsoft.com/office/drawing/2014/main" id="{E08D6B54-FABC-5971-85DF-F5900DC89BAF}"/>
                      </a:ext>
                    </a:extLst>
                  </p:cNvPr>
                  <p:cNvSpPr/>
                  <p:nvPr/>
                </p:nvSpPr>
                <p:spPr>
                  <a:xfrm>
                    <a:off x="4032266" y="5615338"/>
                    <a:ext cx="36904" cy="92261"/>
                  </a:xfrm>
                  <a:custGeom>
                    <a:avLst/>
                    <a:gdLst>
                      <a:gd name="connsiteX0" fmla="*/ 0 w 36904"/>
                      <a:gd name="connsiteY0" fmla="*/ 0 h 92261"/>
                      <a:gd name="connsiteX1" fmla="*/ 19088 w 36904"/>
                      <a:gd name="connsiteY1" fmla="*/ 0 h 92261"/>
                      <a:gd name="connsiteX2" fmla="*/ 36904 w 36904"/>
                      <a:gd name="connsiteY2" fmla="*/ 19088 h 92261"/>
                      <a:gd name="connsiteX3" fmla="*/ 36904 w 36904"/>
                      <a:gd name="connsiteY3" fmla="*/ 33087 h 92261"/>
                      <a:gd name="connsiteX4" fmla="*/ 24179 w 36904"/>
                      <a:gd name="connsiteY4" fmla="*/ 51539 h 92261"/>
                      <a:gd name="connsiteX5" fmla="*/ 15271 w 36904"/>
                      <a:gd name="connsiteY5" fmla="*/ 52811 h 92261"/>
                      <a:gd name="connsiteX6" fmla="*/ 13362 w 36904"/>
                      <a:gd name="connsiteY6" fmla="*/ 52811 h 92261"/>
                      <a:gd name="connsiteX7" fmla="*/ 13362 w 36904"/>
                      <a:gd name="connsiteY7" fmla="*/ 92261 h 92261"/>
                      <a:gd name="connsiteX8" fmla="*/ 0 w 36904"/>
                      <a:gd name="connsiteY8" fmla="*/ 92261 h 92261"/>
                      <a:gd name="connsiteX9" fmla="*/ 0 w 36904"/>
                      <a:gd name="connsiteY9" fmla="*/ 0 h 92261"/>
                      <a:gd name="connsiteX10" fmla="*/ 13362 w 36904"/>
                      <a:gd name="connsiteY10" fmla="*/ 12726 h 92261"/>
                      <a:gd name="connsiteX11" fmla="*/ 13362 w 36904"/>
                      <a:gd name="connsiteY11" fmla="*/ 38813 h 92261"/>
                      <a:gd name="connsiteX12" fmla="*/ 16543 w 36904"/>
                      <a:gd name="connsiteY12" fmla="*/ 38813 h 92261"/>
                      <a:gd name="connsiteX13" fmla="*/ 20361 w 36904"/>
                      <a:gd name="connsiteY13" fmla="*/ 38177 h 92261"/>
                      <a:gd name="connsiteX14" fmla="*/ 24179 w 36904"/>
                      <a:gd name="connsiteY14" fmla="*/ 32450 h 92261"/>
                      <a:gd name="connsiteX15" fmla="*/ 24179 w 36904"/>
                      <a:gd name="connsiteY15" fmla="*/ 18452 h 92261"/>
                      <a:gd name="connsiteX16" fmla="*/ 18452 w 36904"/>
                      <a:gd name="connsiteY16" fmla="*/ 12089 h 92261"/>
                      <a:gd name="connsiteX17" fmla="*/ 13362 w 36904"/>
                      <a:gd name="connsiteY17" fmla="*/ 12089 h 92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6904" h="92261">
                        <a:moveTo>
                          <a:pt x="0" y="0"/>
                        </a:moveTo>
                        <a:lnTo>
                          <a:pt x="19088" y="0"/>
                        </a:lnTo>
                        <a:cubicBezTo>
                          <a:pt x="30542" y="0"/>
                          <a:pt x="36904" y="6363"/>
                          <a:pt x="36904" y="19088"/>
                        </a:cubicBezTo>
                        <a:lnTo>
                          <a:pt x="36904" y="33087"/>
                        </a:lnTo>
                        <a:cubicBezTo>
                          <a:pt x="36904" y="42631"/>
                          <a:pt x="32450" y="48357"/>
                          <a:pt x="24179" y="51539"/>
                        </a:cubicBezTo>
                        <a:cubicBezTo>
                          <a:pt x="22270" y="52175"/>
                          <a:pt x="19088" y="52811"/>
                          <a:pt x="15271" y="52811"/>
                        </a:cubicBezTo>
                        <a:lnTo>
                          <a:pt x="13362" y="52811"/>
                        </a:lnTo>
                        <a:lnTo>
                          <a:pt x="13362" y="92261"/>
                        </a:lnTo>
                        <a:lnTo>
                          <a:pt x="0" y="92261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6" name="Freeform 775">
                    <a:extLst>
                      <a:ext uri="{FF2B5EF4-FFF2-40B4-BE49-F238E27FC236}">
                        <a16:creationId xmlns:a16="http://schemas.microsoft.com/office/drawing/2014/main" id="{DBF72515-BA1D-7C76-D08E-424ECC5A8EE3}"/>
                      </a:ext>
                    </a:extLst>
                  </p:cNvPr>
                  <p:cNvSpPr/>
                  <p:nvPr/>
                </p:nvSpPr>
                <p:spPr>
                  <a:xfrm>
                    <a:off x="4116892" y="5615338"/>
                    <a:ext cx="38176" cy="91624"/>
                  </a:xfrm>
                  <a:custGeom>
                    <a:avLst/>
                    <a:gdLst>
                      <a:gd name="connsiteX0" fmla="*/ 0 w 38176"/>
                      <a:gd name="connsiteY0" fmla="*/ 0 h 91624"/>
                      <a:gd name="connsiteX1" fmla="*/ 13362 w 38176"/>
                      <a:gd name="connsiteY1" fmla="*/ 0 h 91624"/>
                      <a:gd name="connsiteX2" fmla="*/ 13362 w 38176"/>
                      <a:gd name="connsiteY2" fmla="*/ 39450 h 91624"/>
                      <a:gd name="connsiteX3" fmla="*/ 24815 w 38176"/>
                      <a:gd name="connsiteY3" fmla="*/ 39450 h 91624"/>
                      <a:gd name="connsiteX4" fmla="*/ 24815 w 38176"/>
                      <a:gd name="connsiteY4" fmla="*/ 0 h 91624"/>
                      <a:gd name="connsiteX5" fmla="*/ 38177 w 38176"/>
                      <a:gd name="connsiteY5" fmla="*/ 0 h 91624"/>
                      <a:gd name="connsiteX6" fmla="*/ 38177 w 38176"/>
                      <a:gd name="connsiteY6" fmla="*/ 91625 h 91624"/>
                      <a:gd name="connsiteX7" fmla="*/ 24815 w 38176"/>
                      <a:gd name="connsiteY7" fmla="*/ 91625 h 91624"/>
                      <a:gd name="connsiteX8" fmla="*/ 24815 w 38176"/>
                      <a:gd name="connsiteY8" fmla="*/ 52175 h 91624"/>
                      <a:gd name="connsiteX9" fmla="*/ 13362 w 38176"/>
                      <a:gd name="connsiteY9" fmla="*/ 52175 h 91624"/>
                      <a:gd name="connsiteX10" fmla="*/ 13362 w 38176"/>
                      <a:gd name="connsiteY10" fmla="*/ 91625 h 91624"/>
                      <a:gd name="connsiteX11" fmla="*/ 0 w 38176"/>
                      <a:gd name="connsiteY11" fmla="*/ 91625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8176" h="91624">
                        <a:moveTo>
                          <a:pt x="0" y="0"/>
                        </a:moveTo>
                        <a:lnTo>
                          <a:pt x="13362" y="0"/>
                        </a:lnTo>
                        <a:lnTo>
                          <a:pt x="13362" y="39450"/>
                        </a:lnTo>
                        <a:lnTo>
                          <a:pt x="24815" y="39450"/>
                        </a:lnTo>
                        <a:lnTo>
                          <a:pt x="24815" y="0"/>
                        </a:lnTo>
                        <a:lnTo>
                          <a:pt x="38177" y="0"/>
                        </a:lnTo>
                        <a:lnTo>
                          <a:pt x="38177" y="91625"/>
                        </a:lnTo>
                        <a:lnTo>
                          <a:pt x="24815" y="91625"/>
                        </a:lnTo>
                        <a:lnTo>
                          <a:pt x="24815" y="52175"/>
                        </a:lnTo>
                        <a:lnTo>
                          <a:pt x="13362" y="52175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7" name="Freeform 776">
                    <a:extLst>
                      <a:ext uri="{FF2B5EF4-FFF2-40B4-BE49-F238E27FC236}">
                        <a16:creationId xmlns:a16="http://schemas.microsoft.com/office/drawing/2014/main" id="{44143936-49B4-D68E-84D1-022D37D2C1A7}"/>
                      </a:ext>
                    </a:extLst>
                  </p:cNvPr>
                  <p:cNvSpPr/>
                  <p:nvPr/>
                </p:nvSpPr>
                <p:spPr>
                  <a:xfrm>
                    <a:off x="4201517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8" name="Freeform 777">
                    <a:extLst>
                      <a:ext uri="{FF2B5EF4-FFF2-40B4-BE49-F238E27FC236}">
                        <a16:creationId xmlns:a16="http://schemas.microsoft.com/office/drawing/2014/main" id="{A06B806E-ABAB-91DA-969B-AE490C7ACBF8}"/>
                      </a:ext>
                    </a:extLst>
                  </p:cNvPr>
                  <p:cNvSpPr/>
                  <p:nvPr/>
                </p:nvSpPr>
                <p:spPr>
                  <a:xfrm>
                    <a:off x="4291870" y="5615338"/>
                    <a:ext cx="41994" cy="91624"/>
                  </a:xfrm>
                  <a:custGeom>
                    <a:avLst/>
                    <a:gdLst>
                      <a:gd name="connsiteX0" fmla="*/ 636 w 41994"/>
                      <a:gd name="connsiteY0" fmla="*/ 0 h 91624"/>
                      <a:gd name="connsiteX1" fmla="*/ 19725 w 41994"/>
                      <a:gd name="connsiteY1" fmla="*/ 0 h 91624"/>
                      <a:gd name="connsiteX2" fmla="*/ 37540 w 41994"/>
                      <a:gd name="connsiteY2" fmla="*/ 19088 h 91624"/>
                      <a:gd name="connsiteX3" fmla="*/ 37540 w 41994"/>
                      <a:gd name="connsiteY3" fmla="*/ 33087 h 91624"/>
                      <a:gd name="connsiteX4" fmla="*/ 27360 w 41994"/>
                      <a:gd name="connsiteY4" fmla="*/ 48994 h 91624"/>
                      <a:gd name="connsiteX5" fmla="*/ 41995 w 41994"/>
                      <a:gd name="connsiteY5" fmla="*/ 91625 h 91624"/>
                      <a:gd name="connsiteX6" fmla="*/ 27360 w 41994"/>
                      <a:gd name="connsiteY6" fmla="*/ 91625 h 91624"/>
                      <a:gd name="connsiteX7" fmla="*/ 15271 w 41994"/>
                      <a:gd name="connsiteY7" fmla="*/ 51539 h 91624"/>
                      <a:gd name="connsiteX8" fmla="*/ 13362 w 41994"/>
                      <a:gd name="connsiteY8" fmla="*/ 51539 h 91624"/>
                      <a:gd name="connsiteX9" fmla="*/ 13362 w 41994"/>
                      <a:gd name="connsiteY9" fmla="*/ 91625 h 91624"/>
                      <a:gd name="connsiteX10" fmla="*/ 0 w 41994"/>
                      <a:gd name="connsiteY10" fmla="*/ 91625 h 91624"/>
                      <a:gd name="connsiteX11" fmla="*/ 0 w 41994"/>
                      <a:gd name="connsiteY11" fmla="*/ 0 h 91624"/>
                      <a:gd name="connsiteX12" fmla="*/ 13362 w 41994"/>
                      <a:gd name="connsiteY12" fmla="*/ 12726 h 91624"/>
                      <a:gd name="connsiteX13" fmla="*/ 13362 w 41994"/>
                      <a:gd name="connsiteY13" fmla="*/ 38813 h 91624"/>
                      <a:gd name="connsiteX14" fmla="*/ 16543 w 41994"/>
                      <a:gd name="connsiteY14" fmla="*/ 38813 h 91624"/>
                      <a:gd name="connsiteX15" fmla="*/ 20361 w 41994"/>
                      <a:gd name="connsiteY15" fmla="*/ 38177 h 91624"/>
                      <a:gd name="connsiteX16" fmla="*/ 24179 w 41994"/>
                      <a:gd name="connsiteY16" fmla="*/ 32450 h 91624"/>
                      <a:gd name="connsiteX17" fmla="*/ 24179 w 41994"/>
                      <a:gd name="connsiteY17" fmla="*/ 18452 h 91624"/>
                      <a:gd name="connsiteX18" fmla="*/ 18452 w 41994"/>
                      <a:gd name="connsiteY18" fmla="*/ 12089 h 91624"/>
                      <a:gd name="connsiteX19" fmla="*/ 13362 w 41994"/>
                      <a:gd name="connsiteY19" fmla="*/ 12089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41994" h="91624">
                        <a:moveTo>
                          <a:pt x="636" y="0"/>
                        </a:moveTo>
                        <a:lnTo>
                          <a:pt x="19725" y="0"/>
                        </a:lnTo>
                        <a:cubicBezTo>
                          <a:pt x="31178" y="0"/>
                          <a:pt x="37540" y="6363"/>
                          <a:pt x="37540" y="19088"/>
                        </a:cubicBezTo>
                        <a:lnTo>
                          <a:pt x="37540" y="33087"/>
                        </a:lnTo>
                        <a:cubicBezTo>
                          <a:pt x="37540" y="41358"/>
                          <a:pt x="34359" y="46449"/>
                          <a:pt x="27360" y="48994"/>
                        </a:cubicBezTo>
                        <a:lnTo>
                          <a:pt x="41995" y="91625"/>
                        </a:lnTo>
                        <a:lnTo>
                          <a:pt x="27360" y="91625"/>
                        </a:lnTo>
                        <a:lnTo>
                          <a:pt x="15271" y="51539"/>
                        </a:lnTo>
                        <a:lnTo>
                          <a:pt x="13362" y="51539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9" name="Freeform 778">
                    <a:extLst>
                      <a:ext uri="{FF2B5EF4-FFF2-40B4-BE49-F238E27FC236}">
                        <a16:creationId xmlns:a16="http://schemas.microsoft.com/office/drawing/2014/main" id="{B6D2FA29-AD37-9F02-D4DB-F50DA81AEAD6}"/>
                      </a:ext>
                    </a:extLst>
                  </p:cNvPr>
                  <p:cNvSpPr/>
                  <p:nvPr/>
                </p:nvSpPr>
                <p:spPr>
                  <a:xfrm>
                    <a:off x="4379041" y="5615338"/>
                    <a:ext cx="57265" cy="91624"/>
                  </a:xfrm>
                  <a:custGeom>
                    <a:avLst/>
                    <a:gdLst>
                      <a:gd name="connsiteX0" fmla="*/ 28633 w 57265"/>
                      <a:gd name="connsiteY0" fmla="*/ 62356 h 91624"/>
                      <a:gd name="connsiteX1" fmla="*/ 44540 w 57265"/>
                      <a:gd name="connsiteY1" fmla="*/ 0 h 91624"/>
                      <a:gd name="connsiteX2" fmla="*/ 57265 w 57265"/>
                      <a:gd name="connsiteY2" fmla="*/ 0 h 91624"/>
                      <a:gd name="connsiteX3" fmla="*/ 57265 w 57265"/>
                      <a:gd name="connsiteY3" fmla="*/ 91625 h 91624"/>
                      <a:gd name="connsiteX4" fmla="*/ 44540 w 57265"/>
                      <a:gd name="connsiteY4" fmla="*/ 91625 h 91624"/>
                      <a:gd name="connsiteX5" fmla="*/ 44540 w 57265"/>
                      <a:gd name="connsiteY5" fmla="*/ 40086 h 91624"/>
                      <a:gd name="connsiteX6" fmla="*/ 33723 w 57265"/>
                      <a:gd name="connsiteY6" fmla="*/ 91625 h 91624"/>
                      <a:gd name="connsiteX7" fmla="*/ 24815 w 57265"/>
                      <a:gd name="connsiteY7" fmla="*/ 91625 h 91624"/>
                      <a:gd name="connsiteX8" fmla="*/ 12726 w 57265"/>
                      <a:gd name="connsiteY8" fmla="*/ 40086 h 91624"/>
                      <a:gd name="connsiteX9" fmla="*/ 12726 w 57265"/>
                      <a:gd name="connsiteY9" fmla="*/ 91625 h 91624"/>
                      <a:gd name="connsiteX10" fmla="*/ 0 w 57265"/>
                      <a:gd name="connsiteY10" fmla="*/ 91625 h 91624"/>
                      <a:gd name="connsiteX11" fmla="*/ 0 w 57265"/>
                      <a:gd name="connsiteY11" fmla="*/ 0 h 91624"/>
                      <a:gd name="connsiteX12" fmla="*/ 13362 w 57265"/>
                      <a:gd name="connsiteY12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7265" h="91624">
                        <a:moveTo>
                          <a:pt x="28633" y="62356"/>
                        </a:moveTo>
                        <a:lnTo>
                          <a:pt x="44540" y="0"/>
                        </a:lnTo>
                        <a:lnTo>
                          <a:pt x="57265" y="0"/>
                        </a:lnTo>
                        <a:lnTo>
                          <a:pt x="57265" y="91625"/>
                        </a:lnTo>
                        <a:lnTo>
                          <a:pt x="44540" y="91625"/>
                        </a:lnTo>
                        <a:lnTo>
                          <a:pt x="44540" y="40086"/>
                        </a:lnTo>
                        <a:lnTo>
                          <a:pt x="33723" y="91625"/>
                        </a:lnTo>
                        <a:lnTo>
                          <a:pt x="24815" y="91625"/>
                        </a:lnTo>
                        <a:lnTo>
                          <a:pt x="12726" y="40086"/>
                        </a:lnTo>
                        <a:lnTo>
                          <a:pt x="12726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lnTo>
                          <a:pt x="1336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0" name="Freeform 779">
                    <a:extLst>
                      <a:ext uri="{FF2B5EF4-FFF2-40B4-BE49-F238E27FC236}">
                        <a16:creationId xmlns:a16="http://schemas.microsoft.com/office/drawing/2014/main" id="{6B11C116-4235-A1E0-5C0A-2378FD124EEC}"/>
                      </a:ext>
                    </a:extLst>
                  </p:cNvPr>
                  <p:cNvSpPr/>
                  <p:nvPr/>
                </p:nvSpPr>
                <p:spPr>
                  <a:xfrm>
                    <a:off x="4482755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1" name="Freeform 780">
                    <a:extLst>
                      <a:ext uri="{FF2B5EF4-FFF2-40B4-BE49-F238E27FC236}">
                        <a16:creationId xmlns:a16="http://schemas.microsoft.com/office/drawing/2014/main" id="{9A62FAB5-73EB-9E03-93BE-4F708E947678}"/>
                      </a:ext>
                    </a:extLst>
                  </p:cNvPr>
                  <p:cNvSpPr/>
                  <p:nvPr/>
                </p:nvSpPr>
                <p:spPr>
                  <a:xfrm>
                    <a:off x="4572470" y="5614065"/>
                    <a:ext cx="38176" cy="94169"/>
                  </a:xfrm>
                  <a:custGeom>
                    <a:avLst/>
                    <a:gdLst>
                      <a:gd name="connsiteX0" fmla="*/ 38177 w 38176"/>
                      <a:gd name="connsiteY0" fmla="*/ 75081 h 94169"/>
                      <a:gd name="connsiteX1" fmla="*/ 19088 w 38176"/>
                      <a:gd name="connsiteY1" fmla="*/ 94170 h 94169"/>
                      <a:gd name="connsiteX2" fmla="*/ 0 w 38176"/>
                      <a:gd name="connsiteY2" fmla="*/ 75081 h 94169"/>
                      <a:gd name="connsiteX3" fmla="*/ 0 w 38176"/>
                      <a:gd name="connsiteY3" fmla="*/ 19088 h 94169"/>
                      <a:gd name="connsiteX4" fmla="*/ 19088 w 38176"/>
                      <a:gd name="connsiteY4" fmla="*/ 0 h 94169"/>
                      <a:gd name="connsiteX5" fmla="*/ 38177 w 38176"/>
                      <a:gd name="connsiteY5" fmla="*/ 19088 h 94169"/>
                      <a:gd name="connsiteX6" fmla="*/ 38177 w 38176"/>
                      <a:gd name="connsiteY6" fmla="*/ 31178 h 94169"/>
                      <a:gd name="connsiteX7" fmla="*/ 24815 w 38176"/>
                      <a:gd name="connsiteY7" fmla="*/ 31178 h 94169"/>
                      <a:gd name="connsiteX8" fmla="*/ 24815 w 38176"/>
                      <a:gd name="connsiteY8" fmla="*/ 19088 h 94169"/>
                      <a:gd name="connsiteX9" fmla="*/ 19088 w 38176"/>
                      <a:gd name="connsiteY9" fmla="*/ 12726 h 94169"/>
                      <a:gd name="connsiteX10" fmla="*/ 19088 w 38176"/>
                      <a:gd name="connsiteY10" fmla="*/ 12726 h 94169"/>
                      <a:gd name="connsiteX11" fmla="*/ 13362 w 38176"/>
                      <a:gd name="connsiteY11" fmla="*/ 19088 h 94169"/>
                      <a:gd name="connsiteX12" fmla="*/ 13362 w 38176"/>
                      <a:gd name="connsiteY12" fmla="*/ 75081 h 94169"/>
                      <a:gd name="connsiteX13" fmla="*/ 19088 w 38176"/>
                      <a:gd name="connsiteY13" fmla="*/ 81444 h 94169"/>
                      <a:gd name="connsiteX14" fmla="*/ 24815 w 38176"/>
                      <a:gd name="connsiteY14" fmla="*/ 75081 h 94169"/>
                      <a:gd name="connsiteX15" fmla="*/ 24815 w 38176"/>
                      <a:gd name="connsiteY15" fmla="*/ 62992 h 94169"/>
                      <a:gd name="connsiteX16" fmla="*/ 38177 w 38176"/>
                      <a:gd name="connsiteY16" fmla="*/ 62992 h 94169"/>
                      <a:gd name="connsiteX17" fmla="*/ 38177 w 38176"/>
                      <a:gd name="connsiteY17" fmla="*/ 75081 h 94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8176" h="94169">
                        <a:moveTo>
                          <a:pt x="38177" y="75081"/>
                        </a:moveTo>
                        <a:cubicBezTo>
                          <a:pt x="38177" y="87807"/>
                          <a:pt x="31814" y="94170"/>
                          <a:pt x="19088" y="94170"/>
                        </a:cubicBezTo>
                        <a:cubicBezTo>
                          <a:pt x="6363" y="94170"/>
                          <a:pt x="0" y="87807"/>
                          <a:pt x="0" y="75081"/>
                        </a:cubicBezTo>
                        <a:lnTo>
                          <a:pt x="0" y="19088"/>
                        </a:lnTo>
                        <a:cubicBezTo>
                          <a:pt x="0" y="6363"/>
                          <a:pt x="6363" y="0"/>
                          <a:pt x="19088" y="0"/>
                        </a:cubicBezTo>
                        <a:cubicBezTo>
                          <a:pt x="31814" y="0"/>
                          <a:pt x="38177" y="6363"/>
                          <a:pt x="38177" y="19088"/>
                        </a:cubicBezTo>
                        <a:lnTo>
                          <a:pt x="38177" y="31178"/>
                        </a:lnTo>
                        <a:lnTo>
                          <a:pt x="24815" y="31178"/>
                        </a:lnTo>
                        <a:lnTo>
                          <a:pt x="24815" y="19088"/>
                        </a:lnTo>
                        <a:cubicBezTo>
                          <a:pt x="24815" y="15271"/>
                          <a:pt x="22906" y="12726"/>
                          <a:pt x="19088" y="12726"/>
                        </a:cubicBezTo>
                        <a:lnTo>
                          <a:pt x="19088" y="12726"/>
                        </a:lnTo>
                        <a:cubicBezTo>
                          <a:pt x="15271" y="12726"/>
                          <a:pt x="13362" y="14634"/>
                          <a:pt x="13362" y="19088"/>
                        </a:cubicBezTo>
                        <a:lnTo>
                          <a:pt x="13362" y="75081"/>
                        </a:lnTo>
                        <a:cubicBezTo>
                          <a:pt x="13362" y="78899"/>
                          <a:pt x="15271" y="81444"/>
                          <a:pt x="19088" y="81444"/>
                        </a:cubicBezTo>
                        <a:cubicBezTo>
                          <a:pt x="22906" y="81444"/>
                          <a:pt x="24815" y="79535"/>
                          <a:pt x="24815" y="75081"/>
                        </a:cubicBezTo>
                        <a:lnTo>
                          <a:pt x="24815" y="62992"/>
                        </a:lnTo>
                        <a:lnTo>
                          <a:pt x="38177" y="62992"/>
                        </a:lnTo>
                        <a:lnTo>
                          <a:pt x="38177" y="7508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2" name="Freeform 781">
                    <a:extLst>
                      <a:ext uri="{FF2B5EF4-FFF2-40B4-BE49-F238E27FC236}">
                        <a16:creationId xmlns:a16="http://schemas.microsoft.com/office/drawing/2014/main" id="{D37DCE4D-BCB1-0470-829E-ABCAD74D6E9F}"/>
                      </a:ext>
                    </a:extLst>
                  </p:cNvPr>
                  <p:cNvSpPr/>
                  <p:nvPr/>
                </p:nvSpPr>
                <p:spPr>
                  <a:xfrm>
                    <a:off x="4655824" y="5615338"/>
                    <a:ext cx="45812" cy="91624"/>
                  </a:xfrm>
                  <a:custGeom>
                    <a:avLst/>
                    <a:gdLst>
                      <a:gd name="connsiteX0" fmla="*/ 13998 w 45812"/>
                      <a:gd name="connsiteY0" fmla="*/ 0 h 91624"/>
                      <a:gd name="connsiteX1" fmla="*/ 22906 w 45812"/>
                      <a:gd name="connsiteY1" fmla="*/ 35632 h 91624"/>
                      <a:gd name="connsiteX2" fmla="*/ 31814 w 45812"/>
                      <a:gd name="connsiteY2" fmla="*/ 0 h 91624"/>
                      <a:gd name="connsiteX3" fmla="*/ 45812 w 45812"/>
                      <a:gd name="connsiteY3" fmla="*/ 0 h 91624"/>
                      <a:gd name="connsiteX4" fmla="*/ 29905 w 45812"/>
                      <a:gd name="connsiteY4" fmla="*/ 52175 h 91624"/>
                      <a:gd name="connsiteX5" fmla="*/ 29269 w 45812"/>
                      <a:gd name="connsiteY5" fmla="*/ 52811 h 91624"/>
                      <a:gd name="connsiteX6" fmla="*/ 29269 w 45812"/>
                      <a:gd name="connsiteY6" fmla="*/ 91625 h 91624"/>
                      <a:gd name="connsiteX7" fmla="*/ 16543 w 45812"/>
                      <a:gd name="connsiteY7" fmla="*/ 91625 h 91624"/>
                      <a:gd name="connsiteX8" fmla="*/ 16543 w 45812"/>
                      <a:gd name="connsiteY8" fmla="*/ 52811 h 91624"/>
                      <a:gd name="connsiteX9" fmla="*/ 15907 w 45812"/>
                      <a:gd name="connsiteY9" fmla="*/ 52175 h 91624"/>
                      <a:gd name="connsiteX10" fmla="*/ 0 w 45812"/>
                      <a:gd name="connsiteY10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5812" h="91624">
                        <a:moveTo>
                          <a:pt x="13998" y="0"/>
                        </a:moveTo>
                        <a:lnTo>
                          <a:pt x="22906" y="35632"/>
                        </a:lnTo>
                        <a:lnTo>
                          <a:pt x="31814" y="0"/>
                        </a:lnTo>
                        <a:lnTo>
                          <a:pt x="45812" y="0"/>
                        </a:lnTo>
                        <a:lnTo>
                          <a:pt x="29905" y="52175"/>
                        </a:lnTo>
                        <a:lnTo>
                          <a:pt x="29269" y="52811"/>
                        </a:lnTo>
                        <a:lnTo>
                          <a:pt x="29269" y="91625"/>
                        </a:lnTo>
                        <a:lnTo>
                          <a:pt x="16543" y="91625"/>
                        </a:lnTo>
                        <a:lnTo>
                          <a:pt x="16543" y="52811"/>
                        </a:lnTo>
                        <a:lnTo>
                          <a:pt x="15907" y="521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3" name="Freeform 782">
                    <a:extLst>
                      <a:ext uri="{FF2B5EF4-FFF2-40B4-BE49-F238E27FC236}">
                        <a16:creationId xmlns:a16="http://schemas.microsoft.com/office/drawing/2014/main" id="{50506A62-38EC-2962-0F2C-7BE9AEE9CA4A}"/>
                      </a:ext>
                    </a:extLst>
                  </p:cNvPr>
                  <p:cNvSpPr/>
                  <p:nvPr/>
                </p:nvSpPr>
                <p:spPr>
                  <a:xfrm>
                    <a:off x="3854107" y="6021923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4" name="Freeform 783">
                    <a:extLst>
                      <a:ext uri="{FF2B5EF4-FFF2-40B4-BE49-F238E27FC236}">
                        <a16:creationId xmlns:a16="http://schemas.microsoft.com/office/drawing/2014/main" id="{7494C3E0-2A05-AB58-C55A-1746961B7C87}"/>
                      </a:ext>
                    </a:extLst>
                  </p:cNvPr>
                  <p:cNvSpPr/>
                  <p:nvPr/>
                </p:nvSpPr>
                <p:spPr>
                  <a:xfrm>
                    <a:off x="3854107" y="6163814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5" name="Freeform 784">
                    <a:extLst>
                      <a:ext uri="{FF2B5EF4-FFF2-40B4-BE49-F238E27FC236}">
                        <a16:creationId xmlns:a16="http://schemas.microsoft.com/office/drawing/2014/main" id="{5269BF87-FCA2-5E8F-8BDB-C44417AABB28}"/>
                      </a:ext>
                    </a:extLst>
                  </p:cNvPr>
                  <p:cNvSpPr/>
                  <p:nvPr/>
                </p:nvSpPr>
                <p:spPr>
                  <a:xfrm>
                    <a:off x="3932370" y="6268164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6" name="Freeform 785">
                    <a:extLst>
                      <a:ext uri="{FF2B5EF4-FFF2-40B4-BE49-F238E27FC236}">
                        <a16:creationId xmlns:a16="http://schemas.microsoft.com/office/drawing/2014/main" id="{40EA65BC-4D1C-A0AB-027E-087962423211}"/>
                      </a:ext>
                    </a:extLst>
                  </p:cNvPr>
                  <p:cNvSpPr/>
                  <p:nvPr/>
                </p:nvSpPr>
                <p:spPr>
                  <a:xfrm>
                    <a:off x="4188792" y="6285344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9 w 96078"/>
                      <a:gd name="connsiteY1" fmla="*/ 0 h 26087"/>
                      <a:gd name="connsiteX2" fmla="*/ 96079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9" y="0"/>
                        </a:lnTo>
                        <a:lnTo>
                          <a:pt x="96079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7" name="Freeform 786">
                    <a:extLst>
                      <a:ext uri="{FF2B5EF4-FFF2-40B4-BE49-F238E27FC236}">
                        <a16:creationId xmlns:a16="http://schemas.microsoft.com/office/drawing/2014/main" id="{9D621FA9-C972-B9BD-6133-6F0F4F224B73}"/>
                      </a:ext>
                    </a:extLst>
                  </p:cNvPr>
                  <p:cNvSpPr/>
                  <p:nvPr/>
                </p:nvSpPr>
                <p:spPr>
                  <a:xfrm>
                    <a:off x="4046264" y="6268164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8" name="Freeform 787">
                    <a:extLst>
                      <a:ext uri="{FF2B5EF4-FFF2-40B4-BE49-F238E27FC236}">
                        <a16:creationId xmlns:a16="http://schemas.microsoft.com/office/drawing/2014/main" id="{C2AA4CF6-3BB7-CEAD-4DD9-D41247317FF2}"/>
                      </a:ext>
                    </a:extLst>
                  </p:cNvPr>
                  <p:cNvSpPr/>
                  <p:nvPr/>
                </p:nvSpPr>
                <p:spPr>
                  <a:xfrm>
                    <a:off x="4069807" y="6225533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19 w 61719"/>
                      <a:gd name="connsiteY1" fmla="*/ 0 h 42630"/>
                      <a:gd name="connsiteX2" fmla="*/ 61719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19" y="0"/>
                        </a:lnTo>
                        <a:lnTo>
                          <a:pt x="61719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9" name="Freeform 788">
                    <a:extLst>
                      <a:ext uri="{FF2B5EF4-FFF2-40B4-BE49-F238E27FC236}">
                        <a16:creationId xmlns:a16="http://schemas.microsoft.com/office/drawing/2014/main" id="{0847DBEF-A43B-5F2A-04B1-65AE42920D3F}"/>
                      </a:ext>
                    </a:extLst>
                  </p:cNvPr>
                  <p:cNvSpPr/>
                  <p:nvPr/>
                </p:nvSpPr>
                <p:spPr>
                  <a:xfrm>
                    <a:off x="4318594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0" name="Freeform 789">
                    <a:extLst>
                      <a:ext uri="{FF2B5EF4-FFF2-40B4-BE49-F238E27FC236}">
                        <a16:creationId xmlns:a16="http://schemas.microsoft.com/office/drawing/2014/main" id="{B53ACD5B-77FB-2E10-042B-1A80D4BF1515}"/>
                      </a:ext>
                    </a:extLst>
                  </p:cNvPr>
                  <p:cNvSpPr/>
                  <p:nvPr/>
                </p:nvSpPr>
                <p:spPr>
                  <a:xfrm>
                    <a:off x="4393039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1" name="Freeform 790">
                    <a:extLst>
                      <a:ext uri="{FF2B5EF4-FFF2-40B4-BE49-F238E27FC236}">
                        <a16:creationId xmlns:a16="http://schemas.microsoft.com/office/drawing/2014/main" id="{6073EC37-F9DA-24C3-E139-CD7CAD98412B}"/>
                      </a:ext>
                    </a:extLst>
                  </p:cNvPr>
                  <p:cNvSpPr/>
                  <p:nvPr/>
                </p:nvSpPr>
                <p:spPr>
                  <a:xfrm>
                    <a:off x="4359952" y="5979292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2" name="Freeform 791">
                    <a:extLst>
                      <a:ext uri="{FF2B5EF4-FFF2-40B4-BE49-F238E27FC236}">
                        <a16:creationId xmlns:a16="http://schemas.microsoft.com/office/drawing/2014/main" id="{786B71B0-D529-07D8-FC3D-745F9F8541E8}"/>
                      </a:ext>
                    </a:extLst>
                  </p:cNvPr>
                  <p:cNvSpPr/>
                  <p:nvPr/>
                </p:nvSpPr>
                <p:spPr>
                  <a:xfrm>
                    <a:off x="4092077" y="5996471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8 w 96078"/>
                      <a:gd name="connsiteY1" fmla="*/ 0 h 26087"/>
                      <a:gd name="connsiteX2" fmla="*/ 96078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8" y="0"/>
                        </a:lnTo>
                        <a:lnTo>
                          <a:pt x="96078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3" name="Freeform 792">
                    <a:extLst>
                      <a:ext uri="{FF2B5EF4-FFF2-40B4-BE49-F238E27FC236}">
                        <a16:creationId xmlns:a16="http://schemas.microsoft.com/office/drawing/2014/main" id="{33203C3B-0842-BC3E-FC9B-4343585A8346}"/>
                      </a:ext>
                    </a:extLst>
                  </p:cNvPr>
                  <p:cNvSpPr/>
                  <p:nvPr/>
                </p:nvSpPr>
                <p:spPr>
                  <a:xfrm>
                    <a:off x="4222515" y="5979292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4" name="Freeform 793">
                    <a:extLst>
                      <a:ext uri="{FF2B5EF4-FFF2-40B4-BE49-F238E27FC236}">
                        <a16:creationId xmlns:a16="http://schemas.microsoft.com/office/drawing/2014/main" id="{AB680870-4524-D165-C135-36379CF13E86}"/>
                      </a:ext>
                    </a:extLst>
                  </p:cNvPr>
                  <p:cNvSpPr/>
                  <p:nvPr/>
                </p:nvSpPr>
                <p:spPr>
                  <a:xfrm>
                    <a:off x="4246057" y="5936661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20 w 61719"/>
                      <a:gd name="connsiteY1" fmla="*/ 0 h 42630"/>
                      <a:gd name="connsiteX2" fmla="*/ 61720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20" y="0"/>
                        </a:lnTo>
                        <a:lnTo>
                          <a:pt x="61720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5" name="Freeform 794">
                    <a:extLst>
                      <a:ext uri="{FF2B5EF4-FFF2-40B4-BE49-F238E27FC236}">
                        <a16:creationId xmlns:a16="http://schemas.microsoft.com/office/drawing/2014/main" id="{6ACE5740-1E2C-D694-A482-B33C344C4F13}"/>
                      </a:ext>
                    </a:extLst>
                  </p:cNvPr>
                  <p:cNvSpPr/>
                  <p:nvPr/>
                </p:nvSpPr>
                <p:spPr>
                  <a:xfrm>
                    <a:off x="4007451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6" name="Freeform 795">
                    <a:extLst>
                      <a:ext uri="{FF2B5EF4-FFF2-40B4-BE49-F238E27FC236}">
                        <a16:creationId xmlns:a16="http://schemas.microsoft.com/office/drawing/2014/main" id="{E6E08C90-1746-2065-6CD4-0C7B1CAE672F}"/>
                      </a:ext>
                    </a:extLst>
                  </p:cNvPr>
                  <p:cNvSpPr/>
                  <p:nvPr/>
                </p:nvSpPr>
                <p:spPr>
                  <a:xfrm>
                    <a:off x="3932370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97" name="Graphic 569">
                  <a:extLst>
                    <a:ext uri="{FF2B5EF4-FFF2-40B4-BE49-F238E27FC236}">
                      <a16:creationId xmlns:a16="http://schemas.microsoft.com/office/drawing/2014/main" id="{77544716-A0F8-3E47-C978-62DB992B96A0}"/>
                    </a:ext>
                  </a:extLst>
                </p:cNvPr>
                <p:cNvGrpSpPr/>
                <p:nvPr/>
              </p:nvGrpSpPr>
              <p:grpSpPr>
                <a:xfrm>
                  <a:off x="4885867" y="5262216"/>
                  <a:ext cx="424130" cy="1292911"/>
                  <a:chOff x="4885867" y="5262216"/>
                  <a:chExt cx="424130" cy="1292911"/>
                </a:xfrm>
              </p:grpSpPr>
              <p:sp>
                <p:nvSpPr>
                  <p:cNvPr id="798" name="Freeform 797">
                    <a:extLst>
                      <a:ext uri="{FF2B5EF4-FFF2-40B4-BE49-F238E27FC236}">
                        <a16:creationId xmlns:a16="http://schemas.microsoft.com/office/drawing/2014/main" id="{C67A07E8-1191-2838-8491-8816A052AD3E}"/>
                      </a:ext>
                    </a:extLst>
                  </p:cNvPr>
                  <p:cNvSpPr/>
                  <p:nvPr/>
                </p:nvSpPr>
                <p:spPr>
                  <a:xfrm>
                    <a:off x="5080224" y="5606430"/>
                    <a:ext cx="35631" cy="948697"/>
                  </a:xfrm>
                  <a:custGeom>
                    <a:avLst/>
                    <a:gdLst>
                      <a:gd name="connsiteX0" fmla="*/ 0 w 35631"/>
                      <a:gd name="connsiteY0" fmla="*/ 0 h 948697"/>
                      <a:gd name="connsiteX1" fmla="*/ 35632 w 35631"/>
                      <a:gd name="connsiteY1" fmla="*/ 0 h 948697"/>
                      <a:gd name="connsiteX2" fmla="*/ 35632 w 35631"/>
                      <a:gd name="connsiteY2" fmla="*/ 948698 h 948697"/>
                      <a:gd name="connsiteX3" fmla="*/ 0 w 35631"/>
                      <a:gd name="connsiteY3" fmla="*/ 948698 h 948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31" h="948697">
                        <a:moveTo>
                          <a:pt x="0" y="0"/>
                        </a:moveTo>
                        <a:lnTo>
                          <a:pt x="35632" y="0"/>
                        </a:lnTo>
                        <a:lnTo>
                          <a:pt x="35632" y="948698"/>
                        </a:lnTo>
                        <a:lnTo>
                          <a:pt x="0" y="94869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9" name="Freeform 798">
                    <a:extLst>
                      <a:ext uri="{FF2B5EF4-FFF2-40B4-BE49-F238E27FC236}">
                        <a16:creationId xmlns:a16="http://schemas.microsoft.com/office/drawing/2014/main" id="{BB9AFDC9-10AA-C8DF-6F2B-42DDF4A9288A}"/>
                      </a:ext>
                    </a:extLst>
                  </p:cNvPr>
                  <p:cNvSpPr/>
                  <p:nvPr/>
                </p:nvSpPr>
                <p:spPr>
                  <a:xfrm rot="-4602852">
                    <a:off x="4927168" y="5303907"/>
                    <a:ext cx="341035" cy="341035"/>
                  </a:xfrm>
                  <a:custGeom>
                    <a:avLst/>
                    <a:gdLst>
                      <a:gd name="connsiteX0" fmla="*/ 341035 w 341035"/>
                      <a:gd name="connsiteY0" fmla="*/ 170518 h 341035"/>
                      <a:gd name="connsiteX1" fmla="*/ 170518 w 341035"/>
                      <a:gd name="connsiteY1" fmla="*/ 341035 h 341035"/>
                      <a:gd name="connsiteX2" fmla="*/ 0 w 341035"/>
                      <a:gd name="connsiteY2" fmla="*/ 170518 h 341035"/>
                      <a:gd name="connsiteX3" fmla="*/ 170518 w 341035"/>
                      <a:gd name="connsiteY3" fmla="*/ 0 h 341035"/>
                      <a:gd name="connsiteX4" fmla="*/ 341035 w 341035"/>
                      <a:gd name="connsiteY4" fmla="*/ 170518 h 341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1035" h="341035">
                        <a:moveTo>
                          <a:pt x="341035" y="170518"/>
                        </a:moveTo>
                        <a:cubicBezTo>
                          <a:pt x="341035" y="264692"/>
                          <a:pt x="264692" y="341035"/>
                          <a:pt x="170518" y="341035"/>
                        </a:cubicBezTo>
                        <a:cubicBezTo>
                          <a:pt x="76344" y="341035"/>
                          <a:pt x="0" y="264692"/>
                          <a:pt x="0" y="170518"/>
                        </a:cubicBezTo>
                        <a:cubicBezTo>
                          <a:pt x="0" y="76343"/>
                          <a:pt x="76344" y="0"/>
                          <a:pt x="170518" y="0"/>
                        </a:cubicBezTo>
                        <a:cubicBezTo>
                          <a:pt x="264692" y="0"/>
                          <a:pt x="341035" y="76343"/>
                          <a:pt x="341035" y="170518"/>
                        </a:cubicBez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0" name="Freeform 799">
                    <a:extLst>
                      <a:ext uri="{FF2B5EF4-FFF2-40B4-BE49-F238E27FC236}">
                        <a16:creationId xmlns:a16="http://schemas.microsoft.com/office/drawing/2014/main" id="{6047E8DF-5FC6-8954-93D2-BA5394CFD733}"/>
                      </a:ext>
                    </a:extLst>
                  </p:cNvPr>
                  <p:cNvSpPr/>
                  <p:nvPr/>
                </p:nvSpPr>
                <p:spPr>
                  <a:xfrm rot="-2045812">
                    <a:off x="4945223" y="5321572"/>
                    <a:ext cx="305419" cy="305419"/>
                  </a:xfrm>
                  <a:custGeom>
                    <a:avLst/>
                    <a:gdLst>
                      <a:gd name="connsiteX0" fmla="*/ 305419 w 305419"/>
                      <a:gd name="connsiteY0" fmla="*/ 152710 h 305419"/>
                      <a:gd name="connsiteX1" fmla="*/ 152710 w 305419"/>
                      <a:gd name="connsiteY1" fmla="*/ 305419 h 305419"/>
                      <a:gd name="connsiteX2" fmla="*/ 0 w 305419"/>
                      <a:gd name="connsiteY2" fmla="*/ 152710 h 305419"/>
                      <a:gd name="connsiteX3" fmla="*/ 152710 w 305419"/>
                      <a:gd name="connsiteY3" fmla="*/ 0 h 305419"/>
                      <a:gd name="connsiteX4" fmla="*/ 305419 w 305419"/>
                      <a:gd name="connsiteY4" fmla="*/ 152710 h 3054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05419" h="305419">
                        <a:moveTo>
                          <a:pt x="305419" y="152710"/>
                        </a:moveTo>
                        <a:cubicBezTo>
                          <a:pt x="305419" y="237049"/>
                          <a:pt x="237049" y="305419"/>
                          <a:pt x="152710" y="305419"/>
                        </a:cubicBezTo>
                        <a:cubicBezTo>
                          <a:pt x="68371" y="305419"/>
                          <a:pt x="0" y="237049"/>
                          <a:pt x="0" y="152710"/>
                        </a:cubicBezTo>
                        <a:cubicBezTo>
                          <a:pt x="0" y="68371"/>
                          <a:pt x="68371" y="0"/>
                          <a:pt x="152710" y="0"/>
                        </a:cubicBezTo>
                        <a:cubicBezTo>
                          <a:pt x="237049" y="0"/>
                          <a:pt x="305419" y="68371"/>
                          <a:pt x="305419" y="152710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1" name="Freeform 800">
                    <a:extLst>
                      <a:ext uri="{FF2B5EF4-FFF2-40B4-BE49-F238E27FC236}">
                        <a16:creationId xmlns:a16="http://schemas.microsoft.com/office/drawing/2014/main" id="{A89EC9C9-A0DC-4D71-7889-AACC32CB395A}"/>
                      </a:ext>
                    </a:extLst>
                  </p:cNvPr>
                  <p:cNvSpPr/>
                  <p:nvPr/>
                </p:nvSpPr>
                <p:spPr>
                  <a:xfrm>
                    <a:off x="4963784" y="5339828"/>
                    <a:ext cx="268511" cy="268516"/>
                  </a:xfrm>
                  <a:custGeom>
                    <a:avLst/>
                    <a:gdLst>
                      <a:gd name="connsiteX0" fmla="*/ 268511 w 268511"/>
                      <a:gd name="connsiteY0" fmla="*/ 134256 h 268516"/>
                      <a:gd name="connsiteX1" fmla="*/ 134256 w 268511"/>
                      <a:gd name="connsiteY1" fmla="*/ 0 h 268516"/>
                      <a:gd name="connsiteX2" fmla="*/ 0 w 268511"/>
                      <a:gd name="connsiteY2" fmla="*/ 134256 h 268516"/>
                      <a:gd name="connsiteX3" fmla="*/ 134256 w 268511"/>
                      <a:gd name="connsiteY3" fmla="*/ 268511 h 268516"/>
                      <a:gd name="connsiteX4" fmla="*/ 268511 w 268511"/>
                      <a:gd name="connsiteY4" fmla="*/ 134256 h 268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8511" h="268516">
                        <a:moveTo>
                          <a:pt x="268511" y="134256"/>
                        </a:moveTo>
                        <a:cubicBezTo>
                          <a:pt x="268511" y="59810"/>
                          <a:pt x="208065" y="0"/>
                          <a:pt x="134256" y="0"/>
                        </a:cubicBezTo>
                        <a:cubicBezTo>
                          <a:pt x="59811" y="0"/>
                          <a:pt x="0" y="60447"/>
                          <a:pt x="0" y="134256"/>
                        </a:cubicBezTo>
                        <a:cubicBezTo>
                          <a:pt x="0" y="208701"/>
                          <a:pt x="60447" y="268511"/>
                          <a:pt x="134256" y="268511"/>
                        </a:cubicBezTo>
                        <a:cubicBezTo>
                          <a:pt x="208065" y="269148"/>
                          <a:pt x="268511" y="208701"/>
                          <a:pt x="268511" y="13425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2" name="Freeform 801">
                    <a:extLst>
                      <a:ext uri="{FF2B5EF4-FFF2-40B4-BE49-F238E27FC236}">
                        <a16:creationId xmlns:a16="http://schemas.microsoft.com/office/drawing/2014/main" id="{0D93BFE7-AE8D-78D9-4AD7-6FB820BF60DA}"/>
                      </a:ext>
                    </a:extLst>
                  </p:cNvPr>
                  <p:cNvSpPr/>
                  <p:nvPr/>
                </p:nvSpPr>
                <p:spPr>
                  <a:xfrm>
                    <a:off x="4984782" y="5361461"/>
                    <a:ext cx="226516" cy="226516"/>
                  </a:xfrm>
                  <a:custGeom>
                    <a:avLst/>
                    <a:gdLst>
                      <a:gd name="connsiteX0" fmla="*/ 213155 w 226516"/>
                      <a:gd name="connsiteY0" fmla="*/ 99896 h 226516"/>
                      <a:gd name="connsiteX1" fmla="*/ 126620 w 226516"/>
                      <a:gd name="connsiteY1" fmla="*/ 99896 h 226516"/>
                      <a:gd name="connsiteX2" fmla="*/ 126620 w 226516"/>
                      <a:gd name="connsiteY2" fmla="*/ 13362 h 226516"/>
                      <a:gd name="connsiteX3" fmla="*/ 113259 w 226516"/>
                      <a:gd name="connsiteY3" fmla="*/ 0 h 226516"/>
                      <a:gd name="connsiteX4" fmla="*/ 99896 w 226516"/>
                      <a:gd name="connsiteY4" fmla="*/ 13362 h 226516"/>
                      <a:gd name="connsiteX5" fmla="*/ 99896 w 226516"/>
                      <a:gd name="connsiteY5" fmla="*/ 99896 h 226516"/>
                      <a:gd name="connsiteX6" fmla="*/ 13362 w 226516"/>
                      <a:gd name="connsiteY6" fmla="*/ 99896 h 226516"/>
                      <a:gd name="connsiteX7" fmla="*/ 0 w 226516"/>
                      <a:gd name="connsiteY7" fmla="*/ 113258 h 226516"/>
                      <a:gd name="connsiteX8" fmla="*/ 13362 w 226516"/>
                      <a:gd name="connsiteY8" fmla="*/ 126620 h 226516"/>
                      <a:gd name="connsiteX9" fmla="*/ 99896 w 226516"/>
                      <a:gd name="connsiteY9" fmla="*/ 126620 h 226516"/>
                      <a:gd name="connsiteX10" fmla="*/ 99896 w 226516"/>
                      <a:gd name="connsiteY10" fmla="*/ 213155 h 226516"/>
                      <a:gd name="connsiteX11" fmla="*/ 113259 w 226516"/>
                      <a:gd name="connsiteY11" fmla="*/ 226517 h 226516"/>
                      <a:gd name="connsiteX12" fmla="*/ 126620 w 226516"/>
                      <a:gd name="connsiteY12" fmla="*/ 213155 h 226516"/>
                      <a:gd name="connsiteX13" fmla="*/ 126620 w 226516"/>
                      <a:gd name="connsiteY13" fmla="*/ 126620 h 226516"/>
                      <a:gd name="connsiteX14" fmla="*/ 213155 w 226516"/>
                      <a:gd name="connsiteY14" fmla="*/ 126620 h 226516"/>
                      <a:gd name="connsiteX15" fmla="*/ 226517 w 226516"/>
                      <a:gd name="connsiteY15" fmla="*/ 113258 h 226516"/>
                      <a:gd name="connsiteX16" fmla="*/ 213155 w 226516"/>
                      <a:gd name="connsiteY16" fmla="*/ 99896 h 226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6516" h="226516">
                        <a:moveTo>
                          <a:pt x="213155" y="99896"/>
                        </a:moveTo>
                        <a:lnTo>
                          <a:pt x="126620" y="99896"/>
                        </a:lnTo>
                        <a:lnTo>
                          <a:pt x="126620" y="13362"/>
                        </a:lnTo>
                        <a:cubicBezTo>
                          <a:pt x="126620" y="6363"/>
                          <a:pt x="120894" y="0"/>
                          <a:pt x="113259" y="0"/>
                        </a:cubicBezTo>
                        <a:cubicBezTo>
                          <a:pt x="106259" y="0"/>
                          <a:pt x="99896" y="5727"/>
                          <a:pt x="99896" y="13362"/>
                        </a:cubicBezTo>
                        <a:lnTo>
                          <a:pt x="99896" y="99896"/>
                        </a:lnTo>
                        <a:lnTo>
                          <a:pt x="13362" y="99896"/>
                        </a:lnTo>
                        <a:cubicBezTo>
                          <a:pt x="6363" y="99896"/>
                          <a:pt x="0" y="105623"/>
                          <a:pt x="0" y="113258"/>
                        </a:cubicBezTo>
                        <a:cubicBezTo>
                          <a:pt x="0" y="120258"/>
                          <a:pt x="5727" y="126620"/>
                          <a:pt x="13362" y="126620"/>
                        </a:cubicBezTo>
                        <a:lnTo>
                          <a:pt x="99896" y="126620"/>
                        </a:lnTo>
                        <a:lnTo>
                          <a:pt x="99896" y="213155"/>
                        </a:lnTo>
                        <a:cubicBezTo>
                          <a:pt x="99896" y="220154"/>
                          <a:pt x="105623" y="226517"/>
                          <a:pt x="113259" y="226517"/>
                        </a:cubicBezTo>
                        <a:cubicBezTo>
                          <a:pt x="120258" y="226517"/>
                          <a:pt x="126620" y="220790"/>
                          <a:pt x="126620" y="213155"/>
                        </a:cubicBezTo>
                        <a:lnTo>
                          <a:pt x="126620" y="126620"/>
                        </a:lnTo>
                        <a:lnTo>
                          <a:pt x="213155" y="126620"/>
                        </a:lnTo>
                        <a:cubicBezTo>
                          <a:pt x="220154" y="126620"/>
                          <a:pt x="226517" y="120894"/>
                          <a:pt x="226517" y="113258"/>
                        </a:cubicBezTo>
                        <a:cubicBezTo>
                          <a:pt x="225880" y="105623"/>
                          <a:pt x="220154" y="99896"/>
                          <a:pt x="213155" y="99896"/>
                        </a:cubicBezTo>
                        <a:close/>
                      </a:path>
                    </a:pathLst>
                  </a:custGeom>
                  <a:solidFill>
                    <a:srgbClr val="65B32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3" name="Graphic 569">
                  <a:extLst>
                    <a:ext uri="{FF2B5EF4-FFF2-40B4-BE49-F238E27FC236}">
                      <a16:creationId xmlns:a16="http://schemas.microsoft.com/office/drawing/2014/main" id="{3DC76863-03C7-0E1A-D562-3681BB6BF030}"/>
                    </a:ext>
                  </a:extLst>
                </p:cNvPr>
                <p:cNvGrpSpPr/>
                <p:nvPr/>
              </p:nvGrpSpPr>
              <p:grpSpPr>
                <a:xfrm>
                  <a:off x="2576995" y="5556772"/>
                  <a:ext cx="894706" cy="1054447"/>
                  <a:chOff x="2576995" y="5556772"/>
                  <a:chExt cx="894706" cy="1054447"/>
                </a:xfrm>
              </p:grpSpPr>
              <p:grpSp>
                <p:nvGrpSpPr>
                  <p:cNvPr id="804" name="Graphic 569">
                    <a:extLst>
                      <a:ext uri="{FF2B5EF4-FFF2-40B4-BE49-F238E27FC236}">
                        <a16:creationId xmlns:a16="http://schemas.microsoft.com/office/drawing/2014/main" id="{05EA4794-83C0-50E7-0D2F-D6A58AEA1378}"/>
                      </a:ext>
                    </a:extLst>
                  </p:cNvPr>
                  <p:cNvGrpSpPr/>
                  <p:nvPr/>
                </p:nvGrpSpPr>
                <p:grpSpPr>
                  <a:xfrm>
                    <a:off x="2576995" y="5556772"/>
                    <a:ext cx="255353" cy="1054447"/>
                    <a:chOff x="2576995" y="5556772"/>
                    <a:chExt cx="255353" cy="1054447"/>
                  </a:xfrm>
                </p:grpSpPr>
                <p:grpSp>
                  <p:nvGrpSpPr>
                    <p:cNvPr id="805" name="Graphic 569">
                      <a:extLst>
                        <a:ext uri="{FF2B5EF4-FFF2-40B4-BE49-F238E27FC236}">
                          <a16:creationId xmlns:a16="http://schemas.microsoft.com/office/drawing/2014/main" id="{C0F5498E-3A0D-7987-6C58-5EA43B1837C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85892" y="6459049"/>
                      <a:ext cx="114490" cy="145708"/>
                      <a:chOff x="2685892" y="6459049"/>
                      <a:chExt cx="114490" cy="145708"/>
                    </a:xfrm>
                  </p:grpSpPr>
                  <p:sp>
                    <p:nvSpPr>
                      <p:cNvPr id="806" name="Freeform 805">
                        <a:extLst>
                          <a:ext uri="{FF2B5EF4-FFF2-40B4-BE49-F238E27FC236}">
                            <a16:creationId xmlns:a16="http://schemas.microsoft.com/office/drawing/2014/main" id="{CCE9AF20-2F51-9486-BD23-03AE419945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85892" y="6459049"/>
                        <a:ext cx="107531" cy="138709"/>
                      </a:xfrm>
                      <a:custGeom>
                        <a:avLst/>
                        <a:gdLst>
                          <a:gd name="connsiteX0" fmla="*/ 50267 w 107531"/>
                          <a:gd name="connsiteY0" fmla="*/ 97987 h 138709"/>
                          <a:gd name="connsiteX1" fmla="*/ 48994 w 107531"/>
                          <a:gd name="connsiteY1" fmla="*/ 3181 h 138709"/>
                          <a:gd name="connsiteX2" fmla="*/ 0 w 107531"/>
                          <a:gd name="connsiteY2" fmla="*/ 0 h 138709"/>
                          <a:gd name="connsiteX3" fmla="*/ 12090 w 107531"/>
                          <a:gd name="connsiteY3" fmla="*/ 99896 h 138709"/>
                          <a:gd name="connsiteX4" fmla="*/ 10817 w 107531"/>
                          <a:gd name="connsiteY4" fmla="*/ 109441 h 138709"/>
                          <a:gd name="connsiteX5" fmla="*/ 10181 w 107531"/>
                          <a:gd name="connsiteY5" fmla="*/ 138073 h 138709"/>
                          <a:gd name="connsiteX6" fmla="*/ 107532 w 107531"/>
                          <a:gd name="connsiteY6" fmla="*/ 138710 h 138709"/>
                          <a:gd name="connsiteX7" fmla="*/ 57902 w 107531"/>
                          <a:gd name="connsiteY7" fmla="*/ 111350 h 138709"/>
                          <a:gd name="connsiteX8" fmla="*/ 50267 w 107531"/>
                          <a:gd name="connsiteY8" fmla="*/ 97987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07531" h="138709">
                            <a:moveTo>
                              <a:pt x="50267" y="97987"/>
                            </a:moveTo>
                            <a:cubicBezTo>
                              <a:pt x="47721" y="78263"/>
                              <a:pt x="47721" y="41995"/>
                              <a:pt x="48994" y="3181"/>
                            </a:cubicBezTo>
                            <a:cubicBezTo>
                              <a:pt x="31814" y="2545"/>
                              <a:pt x="17180" y="1273"/>
                              <a:pt x="0" y="0"/>
                            </a:cubicBezTo>
                            <a:cubicBezTo>
                              <a:pt x="6999" y="48994"/>
                              <a:pt x="12090" y="99896"/>
                              <a:pt x="12090" y="99896"/>
                            </a:cubicBezTo>
                            <a:lnTo>
                              <a:pt x="10817" y="109441"/>
                            </a:lnTo>
                            <a:lnTo>
                              <a:pt x="10181" y="138073"/>
                            </a:lnTo>
                            <a:lnTo>
                              <a:pt x="107532" y="138710"/>
                            </a:lnTo>
                            <a:cubicBezTo>
                              <a:pt x="107532" y="138710"/>
                              <a:pt x="87171" y="129801"/>
                              <a:pt x="57902" y="111350"/>
                            </a:cubicBezTo>
                            <a:cubicBezTo>
                              <a:pt x="55993" y="110713"/>
                              <a:pt x="51539" y="106259"/>
                              <a:pt x="50267" y="97987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07" name="Freeform 806">
                        <a:extLst>
                          <a:ext uri="{FF2B5EF4-FFF2-40B4-BE49-F238E27FC236}">
                            <a16:creationId xmlns:a16="http://schemas.microsoft.com/office/drawing/2014/main" id="{987031C1-5EF2-C27C-1B48-A2E9C2C2F8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92945" y="6568490"/>
                        <a:ext cx="107437" cy="36267"/>
                      </a:xfrm>
                      <a:custGeom>
                        <a:avLst/>
                        <a:gdLst>
                          <a:gd name="connsiteX0" fmla="*/ 582 w 107437"/>
                          <a:gd name="connsiteY0" fmla="*/ 34996 h 36267"/>
                          <a:gd name="connsiteX1" fmla="*/ 103660 w 107437"/>
                          <a:gd name="connsiteY1" fmla="*/ 36268 h 36267"/>
                          <a:gd name="connsiteX2" fmla="*/ 106842 w 107437"/>
                          <a:gd name="connsiteY2" fmla="*/ 31178 h 36267"/>
                          <a:gd name="connsiteX3" fmla="*/ 79481 w 107437"/>
                          <a:gd name="connsiteY3" fmla="*/ 18452 h 36267"/>
                          <a:gd name="connsiteX4" fmla="*/ 4400 w 107437"/>
                          <a:gd name="connsiteY4" fmla="*/ 0 h 36267"/>
                          <a:gd name="connsiteX5" fmla="*/ 582 w 107437"/>
                          <a:gd name="connsiteY5" fmla="*/ 34996 h 36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7437" h="36267">
                            <a:moveTo>
                              <a:pt x="582" y="34996"/>
                            </a:moveTo>
                            <a:lnTo>
                              <a:pt x="103660" y="36268"/>
                            </a:lnTo>
                            <a:cubicBezTo>
                              <a:pt x="107478" y="35632"/>
                              <a:pt x="108114" y="33086"/>
                              <a:pt x="106842" y="31178"/>
                            </a:cubicBezTo>
                            <a:cubicBezTo>
                              <a:pt x="104296" y="27360"/>
                              <a:pt x="92207" y="24815"/>
                              <a:pt x="79481" y="18452"/>
                            </a:cubicBezTo>
                            <a:cubicBezTo>
                              <a:pt x="56575" y="20998"/>
                              <a:pt x="7581" y="5091"/>
                              <a:pt x="4400" y="0"/>
                            </a:cubicBezTo>
                            <a:cubicBezTo>
                              <a:pt x="1855" y="10180"/>
                              <a:pt x="-1327" y="34996"/>
                              <a:pt x="582" y="34996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08" name="Graphic 569">
                      <a:extLst>
                        <a:ext uri="{FF2B5EF4-FFF2-40B4-BE49-F238E27FC236}">
                          <a16:creationId xmlns:a16="http://schemas.microsoft.com/office/drawing/2014/main" id="{9735DC6F-30F3-98E4-E26E-25F3D4C778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23851" y="6441233"/>
                      <a:ext cx="102283" cy="169986"/>
                      <a:chOff x="2623851" y="6441233"/>
                      <a:chExt cx="102283" cy="169986"/>
                    </a:xfrm>
                  </p:grpSpPr>
                  <p:sp>
                    <p:nvSpPr>
                      <p:cNvPr id="809" name="Freeform 808">
                        <a:extLst>
                          <a:ext uri="{FF2B5EF4-FFF2-40B4-BE49-F238E27FC236}">
                            <a16:creationId xmlns:a16="http://schemas.microsoft.com/office/drawing/2014/main" id="{9C19EA3D-3B91-ACCA-65B6-13425EDA60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6081" y="6441233"/>
                        <a:ext cx="94169" cy="162252"/>
                      </a:xfrm>
                      <a:custGeom>
                        <a:avLst/>
                        <a:gdLst>
                          <a:gd name="connsiteX0" fmla="*/ 48994 w 94169"/>
                          <a:gd name="connsiteY0" fmla="*/ 108168 h 162252"/>
                          <a:gd name="connsiteX1" fmla="*/ 71264 w 94169"/>
                          <a:gd name="connsiteY1" fmla="*/ 15907 h 162252"/>
                          <a:gd name="connsiteX2" fmla="*/ 21634 w 94169"/>
                          <a:gd name="connsiteY2" fmla="*/ 0 h 162252"/>
                          <a:gd name="connsiteX3" fmla="*/ 11453 w 94169"/>
                          <a:gd name="connsiteY3" fmla="*/ 100533 h 162252"/>
                          <a:gd name="connsiteX4" fmla="*/ 7635 w 94169"/>
                          <a:gd name="connsiteY4" fmla="*/ 109440 h 162252"/>
                          <a:gd name="connsiteX5" fmla="*/ 0 w 94169"/>
                          <a:gd name="connsiteY5" fmla="*/ 137437 h 162252"/>
                          <a:gd name="connsiteX6" fmla="*/ 94170 w 94169"/>
                          <a:gd name="connsiteY6" fmla="*/ 162252 h 162252"/>
                          <a:gd name="connsiteX7" fmla="*/ 52812 w 94169"/>
                          <a:gd name="connsiteY7" fmla="*/ 124075 h 162252"/>
                          <a:gd name="connsiteX8" fmla="*/ 48994 w 94169"/>
                          <a:gd name="connsiteY8" fmla="*/ 108168 h 1622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4169" h="162252">
                            <a:moveTo>
                              <a:pt x="48994" y="108168"/>
                            </a:moveTo>
                            <a:cubicBezTo>
                              <a:pt x="50903" y="88443"/>
                              <a:pt x="60447" y="52811"/>
                              <a:pt x="71264" y="15907"/>
                            </a:cubicBezTo>
                            <a:cubicBezTo>
                              <a:pt x="54720" y="10817"/>
                              <a:pt x="38177" y="5727"/>
                              <a:pt x="21634" y="0"/>
                            </a:cubicBezTo>
                            <a:cubicBezTo>
                              <a:pt x="16543" y="49630"/>
                              <a:pt x="11453" y="100533"/>
                              <a:pt x="11453" y="100533"/>
                            </a:cubicBezTo>
                            <a:lnTo>
                              <a:pt x="7635" y="109440"/>
                            </a:lnTo>
                            <a:lnTo>
                              <a:pt x="0" y="137437"/>
                            </a:lnTo>
                            <a:lnTo>
                              <a:pt x="94170" y="162252"/>
                            </a:lnTo>
                            <a:cubicBezTo>
                              <a:pt x="94170" y="162252"/>
                              <a:pt x="76354" y="148254"/>
                              <a:pt x="52812" y="124075"/>
                            </a:cubicBezTo>
                            <a:cubicBezTo>
                              <a:pt x="51539" y="122166"/>
                              <a:pt x="47721" y="117076"/>
                              <a:pt x="48994" y="108168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10" name="Freeform 809">
                        <a:extLst>
                          <a:ext uri="{FF2B5EF4-FFF2-40B4-BE49-F238E27FC236}">
                            <a16:creationId xmlns:a16="http://schemas.microsoft.com/office/drawing/2014/main" id="{87EE07BD-AD0C-4AEC-1862-A3FE04962E1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3851" y="6550674"/>
                        <a:ext cx="102283" cy="60545"/>
                      </a:xfrm>
                      <a:custGeom>
                        <a:avLst/>
                        <a:gdLst>
                          <a:gd name="connsiteX0" fmla="*/ 322 w 102283"/>
                          <a:gd name="connsiteY0" fmla="*/ 35632 h 60545"/>
                          <a:gd name="connsiteX1" fmla="*/ 97673 w 102283"/>
                          <a:gd name="connsiteY1" fmla="*/ 60447 h 60545"/>
                          <a:gd name="connsiteX2" fmla="*/ 102127 w 102283"/>
                          <a:gd name="connsiteY2" fmla="*/ 55993 h 60545"/>
                          <a:gd name="connsiteX3" fmla="*/ 78584 w 102283"/>
                          <a:gd name="connsiteY3" fmla="*/ 36905 h 60545"/>
                          <a:gd name="connsiteX4" fmla="*/ 10502 w 102283"/>
                          <a:gd name="connsiteY4" fmla="*/ 0 h 60545"/>
                          <a:gd name="connsiteX5" fmla="*/ 322 w 102283"/>
                          <a:gd name="connsiteY5" fmla="*/ 35632 h 605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2283" h="60545">
                            <a:moveTo>
                              <a:pt x="322" y="35632"/>
                            </a:moveTo>
                            <a:lnTo>
                              <a:pt x="97673" y="60447"/>
                            </a:lnTo>
                            <a:cubicBezTo>
                              <a:pt x="101491" y="61084"/>
                              <a:pt x="102763" y="58538"/>
                              <a:pt x="102127" y="55993"/>
                            </a:cubicBezTo>
                            <a:cubicBezTo>
                              <a:pt x="100218" y="51540"/>
                              <a:pt x="90038" y="45813"/>
                              <a:pt x="78584" y="36905"/>
                            </a:cubicBezTo>
                            <a:cubicBezTo>
                              <a:pt x="55678" y="33723"/>
                              <a:pt x="12411" y="5727"/>
                              <a:pt x="10502" y="0"/>
                            </a:cubicBezTo>
                            <a:cubicBezTo>
                              <a:pt x="5412" y="9544"/>
                              <a:pt x="-1587" y="34359"/>
                              <a:pt x="322" y="35632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11" name="Freeform 810">
                      <a:extLst>
                        <a:ext uri="{FF2B5EF4-FFF2-40B4-BE49-F238E27FC236}">
                          <a16:creationId xmlns:a16="http://schemas.microsoft.com/office/drawing/2014/main" id="{29F0587A-3102-9860-AE2C-794DAE2F28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76995" y="5556772"/>
                      <a:ext cx="255353" cy="329342"/>
                    </a:xfrm>
                    <a:custGeom>
                      <a:avLst/>
                      <a:gdLst>
                        <a:gd name="connsiteX0" fmla="*/ 68175 w 255353"/>
                        <a:gd name="connsiteY0" fmla="*/ 321987 h 329342"/>
                        <a:gd name="connsiteX1" fmla="*/ 156618 w 255353"/>
                        <a:gd name="connsiteY1" fmla="*/ 290810 h 329342"/>
                        <a:gd name="connsiteX2" fmla="*/ 174434 w 255353"/>
                        <a:gd name="connsiteY2" fmla="*/ 281901 h 329342"/>
                        <a:gd name="connsiteX3" fmla="*/ 217701 w 255353"/>
                        <a:gd name="connsiteY3" fmla="*/ 206184 h 329342"/>
                        <a:gd name="connsiteX4" fmla="*/ 239971 w 255353"/>
                        <a:gd name="connsiteY4" fmla="*/ 104379 h 329342"/>
                        <a:gd name="connsiteX5" fmla="*/ 198613 w 255353"/>
                        <a:gd name="connsiteY5" fmla="*/ 23571 h 329342"/>
                        <a:gd name="connsiteX6" fmla="*/ 94899 w 255353"/>
                        <a:gd name="connsiteY6" fmla="*/ 25479 h 329342"/>
                        <a:gd name="connsiteX7" fmla="*/ 73901 w 255353"/>
                        <a:gd name="connsiteY7" fmla="*/ 87835 h 329342"/>
                        <a:gd name="connsiteX8" fmla="*/ 24272 w 255353"/>
                        <a:gd name="connsiteY8" fmla="*/ 175642 h 329342"/>
                        <a:gd name="connsiteX9" fmla="*/ 68175 w 255353"/>
                        <a:gd name="connsiteY9" fmla="*/ 321987 h 3293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55353" h="329342">
                          <a:moveTo>
                            <a:pt x="68175" y="321987"/>
                          </a:moveTo>
                          <a:cubicBezTo>
                            <a:pt x="136257" y="349984"/>
                            <a:pt x="157891" y="288901"/>
                            <a:pt x="156618" y="290810"/>
                          </a:cubicBezTo>
                          <a:cubicBezTo>
                            <a:pt x="157891" y="289537"/>
                            <a:pt x="168071" y="285083"/>
                            <a:pt x="174434" y="281901"/>
                          </a:cubicBezTo>
                          <a:cubicBezTo>
                            <a:pt x="201794" y="268540"/>
                            <a:pt x="218338" y="237362"/>
                            <a:pt x="217701" y="206184"/>
                          </a:cubicBezTo>
                          <a:cubicBezTo>
                            <a:pt x="257151" y="182641"/>
                            <a:pt x="267332" y="132375"/>
                            <a:pt x="239971" y="104379"/>
                          </a:cubicBezTo>
                          <a:cubicBezTo>
                            <a:pt x="248243" y="73201"/>
                            <a:pt x="226609" y="39478"/>
                            <a:pt x="198613" y="23571"/>
                          </a:cubicBezTo>
                          <a:cubicBezTo>
                            <a:pt x="177616" y="-12697"/>
                            <a:pt x="122895" y="-3153"/>
                            <a:pt x="94899" y="25479"/>
                          </a:cubicBezTo>
                          <a:cubicBezTo>
                            <a:pt x="80264" y="40114"/>
                            <a:pt x="73265" y="66838"/>
                            <a:pt x="73901" y="87835"/>
                          </a:cubicBezTo>
                          <a:cubicBezTo>
                            <a:pt x="40179" y="101833"/>
                            <a:pt x="16636" y="138738"/>
                            <a:pt x="24272" y="175642"/>
                          </a:cubicBezTo>
                          <a:cubicBezTo>
                            <a:pt x="-20905" y="213183"/>
                            <a:pt x="-1180" y="293354"/>
                            <a:pt x="68175" y="321987"/>
                          </a:cubicBezTo>
                          <a:close/>
                        </a:path>
                      </a:pathLst>
                    </a:custGeom>
                    <a:solidFill>
                      <a:srgbClr val="9E9E9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2" name="Freeform 811">
                      <a:extLst>
                        <a:ext uri="{FF2B5EF4-FFF2-40B4-BE49-F238E27FC236}">
                          <a16:creationId xmlns:a16="http://schemas.microsoft.com/office/drawing/2014/main" id="{71A7E5B0-DA47-1ADE-9910-0DFC3F54C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6435" y="6006652"/>
                      <a:ext cx="120986" cy="525231"/>
                    </a:xfrm>
                    <a:custGeom>
                      <a:avLst/>
                      <a:gdLst>
                        <a:gd name="connsiteX0" fmla="*/ 51632 w 120986"/>
                        <a:gd name="connsiteY0" fmla="*/ 522388 h 525231"/>
                        <a:gd name="connsiteX1" fmla="*/ 90445 w 120986"/>
                        <a:gd name="connsiteY1" fmla="*/ 307961 h 525231"/>
                        <a:gd name="connsiteX2" fmla="*/ 120987 w 120986"/>
                        <a:gd name="connsiteY2" fmla="*/ 29905 h 525231"/>
                        <a:gd name="connsiteX3" fmla="*/ 99990 w 120986"/>
                        <a:gd name="connsiteY3" fmla="*/ 5090 h 525231"/>
                        <a:gd name="connsiteX4" fmla="*/ 14091 w 120986"/>
                        <a:gd name="connsiteY4" fmla="*/ 0 h 525231"/>
                        <a:gd name="connsiteX5" fmla="*/ 50996 w 120986"/>
                        <a:gd name="connsiteY5" fmla="*/ 151435 h 525231"/>
                        <a:gd name="connsiteX6" fmla="*/ 12182 w 120986"/>
                        <a:gd name="connsiteY6" fmla="*/ 342320 h 525231"/>
                        <a:gd name="connsiteX7" fmla="*/ 6456 w 120986"/>
                        <a:gd name="connsiteY7" fmla="*/ 523661 h 525231"/>
                        <a:gd name="connsiteX8" fmla="*/ 51632 w 120986"/>
                        <a:gd name="connsiteY8" fmla="*/ 522388 h 5252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0986" h="525231">
                          <a:moveTo>
                            <a:pt x="51632" y="522388"/>
                          </a:moveTo>
                          <a:cubicBezTo>
                            <a:pt x="43360" y="475303"/>
                            <a:pt x="72629" y="359500"/>
                            <a:pt x="90445" y="307961"/>
                          </a:cubicBezTo>
                          <a:cubicBezTo>
                            <a:pt x="108898" y="254513"/>
                            <a:pt x="120987" y="29905"/>
                            <a:pt x="120987" y="29905"/>
                          </a:cubicBezTo>
                          <a:lnTo>
                            <a:pt x="99990" y="5090"/>
                          </a:lnTo>
                          <a:lnTo>
                            <a:pt x="14091" y="0"/>
                          </a:lnTo>
                          <a:cubicBezTo>
                            <a:pt x="14091" y="0"/>
                            <a:pt x="50996" y="112622"/>
                            <a:pt x="50996" y="151435"/>
                          </a:cubicBezTo>
                          <a:cubicBezTo>
                            <a:pt x="50996" y="190248"/>
                            <a:pt x="33180" y="290145"/>
                            <a:pt x="12182" y="342320"/>
                          </a:cubicBezTo>
                          <a:cubicBezTo>
                            <a:pt x="-6906" y="390041"/>
                            <a:pt x="729" y="490574"/>
                            <a:pt x="6456" y="523661"/>
                          </a:cubicBezTo>
                          <a:cubicBezTo>
                            <a:pt x="21727" y="526206"/>
                            <a:pt x="36361" y="525570"/>
                            <a:pt x="51632" y="522388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3" name="Freeform 812">
                      <a:extLst>
                        <a:ext uri="{FF2B5EF4-FFF2-40B4-BE49-F238E27FC236}">
                          <a16:creationId xmlns:a16="http://schemas.microsoft.com/office/drawing/2014/main" id="{D2125E8C-FB29-5398-79EB-FAED31F856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43" y="6017469"/>
                      <a:ext cx="167342" cy="498845"/>
                    </a:xfrm>
                    <a:custGeom>
                      <a:avLst/>
                      <a:gdLst>
                        <a:gd name="connsiteX0" fmla="*/ 38813 w 167342"/>
                        <a:gd name="connsiteY0" fmla="*/ 0 h 498845"/>
                        <a:gd name="connsiteX1" fmla="*/ 11453 w 167342"/>
                        <a:gd name="connsiteY1" fmla="*/ 50266 h 498845"/>
                        <a:gd name="connsiteX2" fmla="*/ 44540 w 167342"/>
                        <a:gd name="connsiteY2" fmla="*/ 252604 h 498845"/>
                        <a:gd name="connsiteX3" fmla="*/ 24179 w 167342"/>
                        <a:gd name="connsiteY3" fmla="*/ 317505 h 498845"/>
                        <a:gd name="connsiteX4" fmla="*/ 0 w 167342"/>
                        <a:gd name="connsiteY4" fmla="*/ 474667 h 498845"/>
                        <a:gd name="connsiteX5" fmla="*/ 51539 w 167342"/>
                        <a:gd name="connsiteY5" fmla="*/ 498846 h 498845"/>
                        <a:gd name="connsiteX6" fmla="*/ 104350 w 167342"/>
                        <a:gd name="connsiteY6" fmla="*/ 286963 h 498845"/>
                        <a:gd name="connsiteX7" fmla="*/ 137437 w 167342"/>
                        <a:gd name="connsiteY7" fmla="*/ 85898 h 498845"/>
                        <a:gd name="connsiteX8" fmla="*/ 167342 w 167342"/>
                        <a:gd name="connsiteY8" fmla="*/ 15907 h 498845"/>
                        <a:gd name="connsiteX9" fmla="*/ 38813 w 167342"/>
                        <a:gd name="connsiteY9" fmla="*/ 0 h 4988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67342" h="498845">
                          <a:moveTo>
                            <a:pt x="38813" y="0"/>
                          </a:moveTo>
                          <a:cubicBezTo>
                            <a:pt x="34996" y="3818"/>
                            <a:pt x="11453" y="31178"/>
                            <a:pt x="11453" y="50266"/>
                          </a:cubicBezTo>
                          <a:cubicBezTo>
                            <a:pt x="11453" y="69355"/>
                            <a:pt x="47085" y="237970"/>
                            <a:pt x="44540" y="252604"/>
                          </a:cubicBezTo>
                          <a:cubicBezTo>
                            <a:pt x="40722" y="276147"/>
                            <a:pt x="43903" y="278055"/>
                            <a:pt x="24179" y="317505"/>
                          </a:cubicBezTo>
                          <a:cubicBezTo>
                            <a:pt x="7635" y="350592"/>
                            <a:pt x="8908" y="453670"/>
                            <a:pt x="0" y="474667"/>
                          </a:cubicBezTo>
                          <a:cubicBezTo>
                            <a:pt x="17816" y="487393"/>
                            <a:pt x="33723" y="493119"/>
                            <a:pt x="51539" y="498846"/>
                          </a:cubicBezTo>
                          <a:cubicBezTo>
                            <a:pt x="54720" y="482938"/>
                            <a:pt x="88443" y="319414"/>
                            <a:pt x="104350" y="286963"/>
                          </a:cubicBezTo>
                          <a:cubicBezTo>
                            <a:pt x="120257" y="254513"/>
                            <a:pt x="129165" y="105623"/>
                            <a:pt x="137437" y="85898"/>
                          </a:cubicBezTo>
                          <a:cubicBezTo>
                            <a:pt x="145709" y="66173"/>
                            <a:pt x="167342" y="15907"/>
                            <a:pt x="167342" y="15907"/>
                          </a:cubicBezTo>
                          <a:lnTo>
                            <a:pt x="38813" y="0"/>
                          </a:ln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4" name="Freeform 813">
                      <a:extLst>
                        <a:ext uri="{FF2B5EF4-FFF2-40B4-BE49-F238E27FC236}">
                          <a16:creationId xmlns:a16="http://schemas.microsoft.com/office/drawing/2014/main" id="{5A1E43AB-0274-0B6C-B1AF-4F734567F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5350" y="5718812"/>
                      <a:ext cx="167342" cy="317745"/>
                    </a:xfrm>
                    <a:custGeom>
                      <a:avLst/>
                      <a:gdLst>
                        <a:gd name="connsiteX0" fmla="*/ 40086 w 167342"/>
                        <a:gd name="connsiteY0" fmla="*/ 877 h 317745"/>
                        <a:gd name="connsiteX1" fmla="*/ 121530 w 167342"/>
                        <a:gd name="connsiteY1" fmla="*/ 12966 h 317745"/>
                        <a:gd name="connsiteX2" fmla="*/ 167342 w 167342"/>
                        <a:gd name="connsiteY2" fmla="*/ 121134 h 317745"/>
                        <a:gd name="connsiteX3" fmla="*/ 155253 w 167342"/>
                        <a:gd name="connsiteY3" fmla="*/ 317746 h 317745"/>
                        <a:gd name="connsiteX4" fmla="*/ 36268 w 167342"/>
                        <a:gd name="connsiteY4" fmla="*/ 313928 h 317745"/>
                        <a:gd name="connsiteX5" fmla="*/ 0 w 167342"/>
                        <a:gd name="connsiteY5" fmla="*/ 302475 h 317745"/>
                        <a:gd name="connsiteX6" fmla="*/ 62992 w 167342"/>
                        <a:gd name="connsiteY6" fmla="*/ 213395 h 317745"/>
                        <a:gd name="connsiteX7" fmla="*/ 40086 w 167342"/>
                        <a:gd name="connsiteY7" fmla="*/ 877 h 3177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67342" h="317745">
                          <a:moveTo>
                            <a:pt x="40086" y="877"/>
                          </a:moveTo>
                          <a:cubicBezTo>
                            <a:pt x="40086" y="877"/>
                            <a:pt x="93534" y="-4850"/>
                            <a:pt x="121530" y="12966"/>
                          </a:cubicBezTo>
                          <a:cubicBezTo>
                            <a:pt x="149526" y="30782"/>
                            <a:pt x="167342" y="94410"/>
                            <a:pt x="167342" y="121134"/>
                          </a:cubicBezTo>
                          <a:cubicBezTo>
                            <a:pt x="167342" y="148494"/>
                            <a:pt x="146981" y="291022"/>
                            <a:pt x="155253" y="317746"/>
                          </a:cubicBezTo>
                          <a:cubicBezTo>
                            <a:pt x="155253" y="317746"/>
                            <a:pt x="66810" y="313928"/>
                            <a:pt x="36268" y="313928"/>
                          </a:cubicBezTo>
                          <a:cubicBezTo>
                            <a:pt x="5727" y="313928"/>
                            <a:pt x="0" y="302475"/>
                            <a:pt x="0" y="302475"/>
                          </a:cubicBezTo>
                          <a:cubicBezTo>
                            <a:pt x="0" y="302475"/>
                            <a:pt x="62992" y="240755"/>
                            <a:pt x="62992" y="213395"/>
                          </a:cubicBezTo>
                          <a:cubicBezTo>
                            <a:pt x="62992" y="186671"/>
                            <a:pt x="40086" y="877"/>
                            <a:pt x="40086" y="877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5" name="Freeform 814">
                      <a:extLst>
                        <a:ext uri="{FF2B5EF4-FFF2-40B4-BE49-F238E27FC236}">
                          <a16:creationId xmlns:a16="http://schemas.microsoft.com/office/drawing/2014/main" id="{03BEE17B-EF3A-71E4-93E8-AA7C45FA5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0599" y="5965294"/>
                      <a:ext cx="50756" cy="158751"/>
                    </a:xfrm>
                    <a:custGeom>
                      <a:avLst/>
                      <a:gdLst>
                        <a:gd name="connsiteX0" fmla="*/ 50469 w 50756"/>
                        <a:gd name="connsiteY0" fmla="*/ 139346 h 158751"/>
                        <a:gd name="connsiteX1" fmla="*/ 40925 w 50756"/>
                        <a:gd name="connsiteY1" fmla="*/ 80808 h 158751"/>
                        <a:gd name="connsiteX2" fmla="*/ 40925 w 50756"/>
                        <a:gd name="connsiteY2" fmla="*/ 14634 h 158751"/>
                        <a:gd name="connsiteX3" fmla="*/ 9747 w 50756"/>
                        <a:gd name="connsiteY3" fmla="*/ 0 h 158751"/>
                        <a:gd name="connsiteX4" fmla="*/ 14201 w 50756"/>
                        <a:gd name="connsiteY4" fmla="*/ 83989 h 158751"/>
                        <a:gd name="connsiteX5" fmla="*/ 203 w 50756"/>
                        <a:gd name="connsiteY5" fmla="*/ 129165 h 158751"/>
                        <a:gd name="connsiteX6" fmla="*/ 32653 w 50756"/>
                        <a:gd name="connsiteY6" fmla="*/ 158434 h 158751"/>
                        <a:gd name="connsiteX7" fmla="*/ 50469 w 50756"/>
                        <a:gd name="connsiteY7" fmla="*/ 139346 h 1587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50756" h="158751">
                          <a:moveTo>
                            <a:pt x="50469" y="139346"/>
                          </a:moveTo>
                          <a:cubicBezTo>
                            <a:pt x="53014" y="130438"/>
                            <a:pt x="37744" y="108168"/>
                            <a:pt x="40925" y="80808"/>
                          </a:cubicBezTo>
                          <a:cubicBezTo>
                            <a:pt x="42198" y="68718"/>
                            <a:pt x="40925" y="36268"/>
                            <a:pt x="40925" y="14634"/>
                          </a:cubicBezTo>
                          <a:cubicBezTo>
                            <a:pt x="27563" y="6363"/>
                            <a:pt x="24382" y="2545"/>
                            <a:pt x="9747" y="0"/>
                          </a:cubicBezTo>
                          <a:cubicBezTo>
                            <a:pt x="12292" y="36904"/>
                            <a:pt x="16110" y="76354"/>
                            <a:pt x="14201" y="83989"/>
                          </a:cubicBezTo>
                          <a:cubicBezTo>
                            <a:pt x="10383" y="97987"/>
                            <a:pt x="-1706" y="125348"/>
                            <a:pt x="203" y="129165"/>
                          </a:cubicBezTo>
                          <a:cubicBezTo>
                            <a:pt x="2112" y="132983"/>
                            <a:pt x="26291" y="156525"/>
                            <a:pt x="32653" y="158434"/>
                          </a:cubicBezTo>
                          <a:cubicBezTo>
                            <a:pt x="39653" y="160979"/>
                            <a:pt x="47924" y="147618"/>
                            <a:pt x="50469" y="13934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6" name="Freeform 815">
                      <a:extLst>
                        <a:ext uri="{FF2B5EF4-FFF2-40B4-BE49-F238E27FC236}">
                          <a16:creationId xmlns:a16="http://schemas.microsoft.com/office/drawing/2014/main" id="{EF534772-41C1-AEE8-EAA7-0AB967E397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72861" y="5719052"/>
                      <a:ext cx="60494" cy="353230"/>
                    </a:xfrm>
                    <a:custGeom>
                      <a:avLst/>
                      <a:gdLst>
                        <a:gd name="connsiteX0" fmla="*/ 56934 w 60494"/>
                        <a:gd name="connsiteY0" fmla="*/ 351864 h 353230"/>
                        <a:gd name="connsiteX1" fmla="*/ 48662 w 60494"/>
                        <a:gd name="connsiteY1" fmla="*/ 186431 h 353230"/>
                        <a:gd name="connsiteX2" fmla="*/ 57570 w 60494"/>
                        <a:gd name="connsiteY2" fmla="*/ 34996 h 353230"/>
                        <a:gd name="connsiteX3" fmla="*/ 22575 w 60494"/>
                        <a:gd name="connsiteY3" fmla="*/ 0 h 353230"/>
                        <a:gd name="connsiteX4" fmla="*/ 941 w 60494"/>
                        <a:gd name="connsiteY4" fmla="*/ 25451 h 353230"/>
                        <a:gd name="connsiteX5" fmla="*/ 7940 w 60494"/>
                        <a:gd name="connsiteY5" fmla="*/ 209973 h 353230"/>
                        <a:gd name="connsiteX6" fmla="*/ 15576 w 60494"/>
                        <a:gd name="connsiteY6" fmla="*/ 342957 h 353230"/>
                        <a:gd name="connsiteX7" fmla="*/ 56934 w 60494"/>
                        <a:gd name="connsiteY7" fmla="*/ 351864 h 3532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0494" h="353230">
                          <a:moveTo>
                            <a:pt x="56934" y="351864"/>
                          </a:moveTo>
                          <a:cubicBezTo>
                            <a:pt x="56934" y="269148"/>
                            <a:pt x="60115" y="279964"/>
                            <a:pt x="48662" y="186431"/>
                          </a:cubicBezTo>
                          <a:cubicBezTo>
                            <a:pt x="45481" y="163525"/>
                            <a:pt x="68387" y="54084"/>
                            <a:pt x="57570" y="34996"/>
                          </a:cubicBezTo>
                          <a:cubicBezTo>
                            <a:pt x="46753" y="15907"/>
                            <a:pt x="22575" y="0"/>
                            <a:pt x="22575" y="0"/>
                          </a:cubicBezTo>
                          <a:cubicBezTo>
                            <a:pt x="18757" y="0"/>
                            <a:pt x="4759" y="8272"/>
                            <a:pt x="941" y="25451"/>
                          </a:cubicBezTo>
                          <a:cubicBezTo>
                            <a:pt x="-2877" y="42631"/>
                            <a:pt x="6031" y="195339"/>
                            <a:pt x="7940" y="209973"/>
                          </a:cubicBezTo>
                          <a:cubicBezTo>
                            <a:pt x="15576" y="276783"/>
                            <a:pt x="23847" y="301598"/>
                            <a:pt x="15576" y="342957"/>
                          </a:cubicBezTo>
                          <a:cubicBezTo>
                            <a:pt x="25120" y="332140"/>
                            <a:pt x="43572" y="359500"/>
                            <a:pt x="56934" y="351864"/>
                          </a:cubicBez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7" name="Freeform 816">
                      <a:extLst>
                        <a:ext uri="{FF2B5EF4-FFF2-40B4-BE49-F238E27FC236}">
                          <a16:creationId xmlns:a16="http://schemas.microsoft.com/office/drawing/2014/main" id="{5D25194E-40C3-681A-0B0F-E980B446C4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788"/>
                      <a:ext cx="49021" cy="117712"/>
                    </a:xfrm>
                    <a:custGeom>
                      <a:avLst/>
                      <a:gdLst>
                        <a:gd name="connsiteX0" fmla="*/ 0 w 49021"/>
                        <a:gd name="connsiteY0" fmla="*/ 17179 h 117712"/>
                        <a:gd name="connsiteX1" fmla="*/ 4454 w 49021"/>
                        <a:gd name="connsiteY1" fmla="*/ 62992 h 117712"/>
                        <a:gd name="connsiteX2" fmla="*/ 34996 w 49021"/>
                        <a:gd name="connsiteY2" fmla="*/ 117712 h 117712"/>
                        <a:gd name="connsiteX3" fmla="*/ 40722 w 49021"/>
                        <a:gd name="connsiteY3" fmla="*/ 61719 h 117712"/>
                        <a:gd name="connsiteX4" fmla="*/ 34359 w 49021"/>
                        <a:gd name="connsiteY4" fmla="*/ 0 h 117712"/>
                        <a:gd name="connsiteX5" fmla="*/ 0 w 49021"/>
                        <a:gd name="connsiteY5" fmla="*/ 17179 h 1177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9021" h="117712">
                          <a:moveTo>
                            <a:pt x="0" y="17179"/>
                          </a:moveTo>
                          <a:cubicBezTo>
                            <a:pt x="0" y="17179"/>
                            <a:pt x="5727" y="50266"/>
                            <a:pt x="4454" y="62992"/>
                          </a:cubicBezTo>
                          <a:cubicBezTo>
                            <a:pt x="3181" y="75717"/>
                            <a:pt x="8908" y="117712"/>
                            <a:pt x="34996" y="117712"/>
                          </a:cubicBezTo>
                          <a:cubicBezTo>
                            <a:pt x="61083" y="117712"/>
                            <a:pt x="43267" y="74445"/>
                            <a:pt x="40722" y="61719"/>
                          </a:cubicBezTo>
                          <a:cubicBezTo>
                            <a:pt x="38177" y="48993"/>
                            <a:pt x="34359" y="0"/>
                            <a:pt x="34359" y="0"/>
                          </a:cubicBezTo>
                          <a:lnTo>
                            <a:pt x="0" y="17179"/>
                          </a:ln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8" name="Freeform 817">
                      <a:extLst>
                        <a:ext uri="{FF2B5EF4-FFF2-40B4-BE49-F238E27FC236}">
                          <a16:creationId xmlns:a16="http://schemas.microsoft.com/office/drawing/2014/main" id="{9DECC32E-4076-8DBE-2BFE-2D335AEF31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151"/>
                      <a:ext cx="36268" cy="33819"/>
                    </a:xfrm>
                    <a:custGeom>
                      <a:avLst/>
                      <a:gdLst>
                        <a:gd name="connsiteX0" fmla="*/ 36268 w 36268"/>
                        <a:gd name="connsiteY0" fmla="*/ 19088 h 33819"/>
                        <a:gd name="connsiteX1" fmla="*/ 33723 w 36268"/>
                        <a:gd name="connsiteY1" fmla="*/ 0 h 33819"/>
                        <a:gd name="connsiteX2" fmla="*/ 0 w 36268"/>
                        <a:gd name="connsiteY2" fmla="*/ 17816 h 33819"/>
                        <a:gd name="connsiteX3" fmla="*/ 2545 w 36268"/>
                        <a:gd name="connsiteY3" fmla="*/ 33087 h 33819"/>
                        <a:gd name="connsiteX4" fmla="*/ 36268 w 36268"/>
                        <a:gd name="connsiteY4" fmla="*/ 19088 h 338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6268" h="33819">
                          <a:moveTo>
                            <a:pt x="36268" y="19088"/>
                          </a:moveTo>
                          <a:cubicBezTo>
                            <a:pt x="35632" y="8272"/>
                            <a:pt x="33723" y="0"/>
                            <a:pt x="33723" y="0"/>
                          </a:cubicBezTo>
                          <a:lnTo>
                            <a:pt x="0" y="17816"/>
                          </a:lnTo>
                          <a:cubicBezTo>
                            <a:pt x="0" y="17816"/>
                            <a:pt x="1272" y="24815"/>
                            <a:pt x="2545" y="33087"/>
                          </a:cubicBezTo>
                          <a:cubicBezTo>
                            <a:pt x="17816" y="36268"/>
                            <a:pt x="29269" y="28633"/>
                            <a:pt x="36268" y="19088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9" name="Freeform 818">
                      <a:extLst>
                        <a:ext uri="{FF2B5EF4-FFF2-40B4-BE49-F238E27FC236}">
                          <a16:creationId xmlns:a16="http://schemas.microsoft.com/office/drawing/2014/main" id="{743385AB-EDB1-7C7F-25FB-96AB0577B2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95623" y="5574987"/>
                      <a:ext cx="77559" cy="104377"/>
                    </a:xfrm>
                    <a:custGeom>
                      <a:avLst/>
                      <a:gdLst>
                        <a:gd name="connsiteX0" fmla="*/ 27173 w 77559"/>
                        <a:gd name="connsiteY0" fmla="*/ 1537 h 104377"/>
                        <a:gd name="connsiteX1" fmla="*/ 4903 w 77559"/>
                        <a:gd name="connsiteY1" fmla="*/ 22535 h 104377"/>
                        <a:gd name="connsiteX2" fmla="*/ 26537 w 77559"/>
                        <a:gd name="connsiteY2" fmla="*/ 99525 h 104377"/>
                        <a:gd name="connsiteX3" fmla="*/ 77439 w 77559"/>
                        <a:gd name="connsiteY3" fmla="*/ 56894 h 104377"/>
                        <a:gd name="connsiteX4" fmla="*/ 27173 w 77559"/>
                        <a:gd name="connsiteY4" fmla="*/ 1537 h 1043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559" h="104377">
                          <a:moveTo>
                            <a:pt x="27173" y="1537"/>
                          </a:moveTo>
                          <a:cubicBezTo>
                            <a:pt x="27173" y="1537"/>
                            <a:pt x="12538" y="6628"/>
                            <a:pt x="4903" y="22535"/>
                          </a:cubicBezTo>
                          <a:cubicBezTo>
                            <a:pt x="-2732" y="38442"/>
                            <a:pt x="-5277" y="82345"/>
                            <a:pt x="26537" y="99525"/>
                          </a:cubicBezTo>
                          <a:cubicBezTo>
                            <a:pt x="58351" y="116705"/>
                            <a:pt x="79348" y="84890"/>
                            <a:pt x="77439" y="56894"/>
                          </a:cubicBezTo>
                          <a:cubicBezTo>
                            <a:pt x="74894" y="28898"/>
                            <a:pt x="65986" y="-8007"/>
                            <a:pt x="27173" y="1537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0" name="Freeform 819">
                      <a:extLst>
                        <a:ext uri="{FF2B5EF4-FFF2-40B4-BE49-F238E27FC236}">
                          <a16:creationId xmlns:a16="http://schemas.microsoft.com/office/drawing/2014/main" id="{C07E2BAD-F79B-B2AE-3B24-698BC77101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67238" y="5611520"/>
                      <a:ext cx="14829" cy="26772"/>
                    </a:xfrm>
                    <a:custGeom>
                      <a:avLst/>
                      <a:gdLst>
                        <a:gd name="connsiteX0" fmla="*/ 14732 w 14829"/>
                        <a:gd name="connsiteY0" fmla="*/ 12726 h 26772"/>
                        <a:gd name="connsiteX1" fmla="*/ 9005 w 14829"/>
                        <a:gd name="connsiteY1" fmla="*/ 26724 h 26772"/>
                        <a:gd name="connsiteX2" fmla="*/ 97 w 14829"/>
                        <a:gd name="connsiteY2" fmla="*/ 13998 h 26772"/>
                        <a:gd name="connsiteX3" fmla="*/ 5824 w 14829"/>
                        <a:gd name="connsiteY3" fmla="*/ 0 h 26772"/>
                        <a:gd name="connsiteX4" fmla="*/ 14732 w 14829"/>
                        <a:gd name="connsiteY4" fmla="*/ 12726 h 267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829" h="26772">
                          <a:moveTo>
                            <a:pt x="14732" y="12726"/>
                          </a:moveTo>
                          <a:cubicBezTo>
                            <a:pt x="15368" y="19725"/>
                            <a:pt x="12823" y="26088"/>
                            <a:pt x="9005" y="26724"/>
                          </a:cubicBezTo>
                          <a:cubicBezTo>
                            <a:pt x="5188" y="27360"/>
                            <a:pt x="1370" y="21634"/>
                            <a:pt x="97" y="13998"/>
                          </a:cubicBezTo>
                          <a:cubicBezTo>
                            <a:pt x="-539" y="6999"/>
                            <a:pt x="2006" y="637"/>
                            <a:pt x="5824" y="0"/>
                          </a:cubicBezTo>
                          <a:cubicBezTo>
                            <a:pt x="9642" y="0"/>
                            <a:pt x="14096" y="5091"/>
                            <a:pt x="14732" y="1272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" name="Freeform 820">
                      <a:extLst>
                        <a:ext uri="{FF2B5EF4-FFF2-40B4-BE49-F238E27FC236}">
                          <a16:creationId xmlns:a16="http://schemas.microsoft.com/office/drawing/2014/main" id="{B85D7E4F-96C5-BEE5-53BD-F1E608043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5231" y="5626938"/>
                      <a:ext cx="19137" cy="26430"/>
                    </a:xfrm>
                    <a:custGeom>
                      <a:avLst/>
                      <a:gdLst>
                        <a:gd name="connsiteX0" fmla="*/ 17841 w 19137"/>
                        <a:gd name="connsiteY0" fmla="*/ 9398 h 26430"/>
                        <a:gd name="connsiteX1" fmla="*/ 14659 w 19137"/>
                        <a:gd name="connsiteY1" fmla="*/ 25941 h 26430"/>
                        <a:gd name="connsiteX2" fmla="*/ 1297 w 19137"/>
                        <a:gd name="connsiteY2" fmla="*/ 17033 h 26430"/>
                        <a:gd name="connsiteX3" fmla="*/ 4479 w 19137"/>
                        <a:gd name="connsiteY3" fmla="*/ 490 h 26430"/>
                        <a:gd name="connsiteX4" fmla="*/ 17841 w 19137"/>
                        <a:gd name="connsiteY4" fmla="*/ 9398 h 2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137" h="26430">
                          <a:moveTo>
                            <a:pt x="17841" y="9398"/>
                          </a:moveTo>
                          <a:cubicBezTo>
                            <a:pt x="20386" y="16397"/>
                            <a:pt x="19113" y="24032"/>
                            <a:pt x="14659" y="25941"/>
                          </a:cubicBezTo>
                          <a:cubicBezTo>
                            <a:pt x="10205" y="27850"/>
                            <a:pt x="4479" y="24032"/>
                            <a:pt x="1297" y="17033"/>
                          </a:cubicBezTo>
                          <a:cubicBezTo>
                            <a:pt x="-1248" y="10034"/>
                            <a:pt x="25" y="2399"/>
                            <a:pt x="4479" y="490"/>
                          </a:cubicBezTo>
                          <a:cubicBezTo>
                            <a:pt x="8933" y="-1419"/>
                            <a:pt x="15295" y="2399"/>
                            <a:pt x="17841" y="9398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2" name="Freeform 821">
                    <a:extLst>
                      <a:ext uri="{FF2B5EF4-FFF2-40B4-BE49-F238E27FC236}">
                        <a16:creationId xmlns:a16="http://schemas.microsoft.com/office/drawing/2014/main" id="{09C9D288-2FB9-F510-4722-E4BA40190706}"/>
                      </a:ext>
                    </a:extLst>
                  </p:cNvPr>
                  <p:cNvSpPr/>
                  <p:nvPr/>
                </p:nvSpPr>
                <p:spPr>
                  <a:xfrm>
                    <a:off x="3054936" y="6116729"/>
                    <a:ext cx="131074" cy="80808"/>
                  </a:xfrm>
                  <a:custGeom>
                    <a:avLst/>
                    <a:gdLst>
                      <a:gd name="connsiteX0" fmla="*/ 131074 w 131074"/>
                      <a:gd name="connsiteY0" fmla="*/ 0 h 80808"/>
                      <a:gd name="connsiteX1" fmla="*/ 17180 w 131074"/>
                      <a:gd name="connsiteY1" fmla="*/ 0 h 80808"/>
                      <a:gd name="connsiteX2" fmla="*/ 0 w 131074"/>
                      <a:gd name="connsiteY2" fmla="*/ 17180 h 80808"/>
                      <a:gd name="connsiteX3" fmla="*/ 0 w 131074"/>
                      <a:gd name="connsiteY3" fmla="*/ 80808 h 80808"/>
                      <a:gd name="connsiteX4" fmla="*/ 19088 w 131074"/>
                      <a:gd name="connsiteY4" fmla="*/ 80808 h 80808"/>
                      <a:gd name="connsiteX5" fmla="*/ 19088 w 131074"/>
                      <a:gd name="connsiteY5" fmla="*/ 20361 h 80808"/>
                      <a:gd name="connsiteX6" fmla="*/ 131074 w 131074"/>
                      <a:gd name="connsiteY6" fmla="*/ 20361 h 80808"/>
                      <a:gd name="connsiteX7" fmla="*/ 131074 w 131074"/>
                      <a:gd name="connsiteY7" fmla="*/ 0 h 80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1074" h="80808">
                        <a:moveTo>
                          <a:pt x="131074" y="0"/>
                        </a:moveTo>
                        <a:lnTo>
                          <a:pt x="17180" y="0"/>
                        </a:lnTo>
                        <a:cubicBezTo>
                          <a:pt x="7635" y="0"/>
                          <a:pt x="0" y="7635"/>
                          <a:pt x="0" y="17180"/>
                        </a:cubicBezTo>
                        <a:lnTo>
                          <a:pt x="0" y="80808"/>
                        </a:lnTo>
                        <a:lnTo>
                          <a:pt x="19088" y="80808"/>
                        </a:lnTo>
                        <a:lnTo>
                          <a:pt x="19088" y="20361"/>
                        </a:lnTo>
                        <a:lnTo>
                          <a:pt x="131074" y="20361"/>
                        </a:lnTo>
                        <a:lnTo>
                          <a:pt x="131074" y="0"/>
                        </a:ln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3" name="Freeform 822">
                    <a:extLst>
                      <a:ext uri="{FF2B5EF4-FFF2-40B4-BE49-F238E27FC236}">
                        <a16:creationId xmlns:a16="http://schemas.microsoft.com/office/drawing/2014/main" id="{92ECE44C-EC4D-E0F2-FD2B-C737CDA9DF26}"/>
                      </a:ext>
                    </a:extLst>
                  </p:cNvPr>
                  <p:cNvSpPr/>
                  <p:nvPr/>
                </p:nvSpPr>
                <p:spPr>
                  <a:xfrm>
                    <a:off x="2971567" y="5886816"/>
                    <a:ext cx="241167" cy="210217"/>
                  </a:xfrm>
                  <a:custGeom>
                    <a:avLst/>
                    <a:gdLst>
                      <a:gd name="connsiteX0" fmla="*/ 241167 w 241167"/>
                      <a:gd name="connsiteY0" fmla="*/ 119199 h 210217"/>
                      <a:gd name="connsiteX1" fmla="*/ 197264 w 241167"/>
                      <a:gd name="connsiteY1" fmla="*/ 92476 h 210217"/>
                      <a:gd name="connsiteX2" fmla="*/ 128545 w 241167"/>
                      <a:gd name="connsiteY2" fmla="*/ 152923 h 210217"/>
                      <a:gd name="connsiteX3" fmla="*/ 72552 w 241167"/>
                      <a:gd name="connsiteY3" fmla="*/ 70842 h 210217"/>
                      <a:gd name="connsiteX4" fmla="*/ 77642 w 241167"/>
                      <a:gd name="connsiteY4" fmla="*/ 21848 h 210217"/>
                      <a:gd name="connsiteX5" fmla="*/ 64917 w 241167"/>
                      <a:gd name="connsiteY5" fmla="*/ 45391 h 210217"/>
                      <a:gd name="connsiteX6" fmla="*/ 28012 w 241167"/>
                      <a:gd name="connsiteY6" fmla="*/ 215 h 210217"/>
                      <a:gd name="connsiteX7" fmla="*/ 41374 w 241167"/>
                      <a:gd name="connsiteY7" fmla="*/ 33301 h 210217"/>
                      <a:gd name="connsiteX8" fmla="*/ 15923 w 241167"/>
                      <a:gd name="connsiteY8" fmla="*/ 9122 h 210217"/>
                      <a:gd name="connsiteX9" fmla="*/ 33103 w 241167"/>
                      <a:gd name="connsiteY9" fmla="*/ 38392 h 210217"/>
                      <a:gd name="connsiteX10" fmla="*/ 5106 w 241167"/>
                      <a:gd name="connsiteY10" fmla="*/ 26938 h 210217"/>
                      <a:gd name="connsiteX11" fmla="*/ 24195 w 241167"/>
                      <a:gd name="connsiteY11" fmla="*/ 48572 h 210217"/>
                      <a:gd name="connsiteX12" fmla="*/ 16 w 241167"/>
                      <a:gd name="connsiteY12" fmla="*/ 48572 h 210217"/>
                      <a:gd name="connsiteX13" fmla="*/ 25467 w 241167"/>
                      <a:gd name="connsiteY13" fmla="*/ 61298 h 210217"/>
                      <a:gd name="connsiteX14" fmla="*/ 50919 w 241167"/>
                      <a:gd name="connsiteY14" fmla="*/ 89930 h 210217"/>
                      <a:gd name="connsiteX15" fmla="*/ 116456 w 241167"/>
                      <a:gd name="connsiteY15" fmla="*/ 210188 h 210217"/>
                      <a:gd name="connsiteX16" fmla="*/ 241167 w 241167"/>
                      <a:gd name="connsiteY16" fmla="*/ 119199 h 210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41167" h="210217">
                        <a:moveTo>
                          <a:pt x="241167" y="119199"/>
                        </a:moveTo>
                        <a:lnTo>
                          <a:pt x="197264" y="92476"/>
                        </a:lnTo>
                        <a:cubicBezTo>
                          <a:pt x="197264" y="92476"/>
                          <a:pt x="166086" y="122381"/>
                          <a:pt x="128545" y="152923"/>
                        </a:cubicBezTo>
                        <a:cubicBezTo>
                          <a:pt x="111366" y="135743"/>
                          <a:pt x="74461" y="74023"/>
                          <a:pt x="72552" y="70842"/>
                        </a:cubicBezTo>
                        <a:cubicBezTo>
                          <a:pt x="70643" y="67661"/>
                          <a:pt x="83369" y="21212"/>
                          <a:pt x="77642" y="21848"/>
                        </a:cubicBezTo>
                        <a:cubicBezTo>
                          <a:pt x="71916" y="22485"/>
                          <a:pt x="71280" y="46663"/>
                          <a:pt x="64917" y="45391"/>
                        </a:cubicBezTo>
                        <a:cubicBezTo>
                          <a:pt x="58554" y="44755"/>
                          <a:pt x="30558" y="-3603"/>
                          <a:pt x="28012" y="215"/>
                        </a:cubicBezTo>
                        <a:cubicBezTo>
                          <a:pt x="22922" y="7214"/>
                          <a:pt x="43920" y="30756"/>
                          <a:pt x="41374" y="33301"/>
                        </a:cubicBezTo>
                        <a:cubicBezTo>
                          <a:pt x="38829" y="35846"/>
                          <a:pt x="21650" y="6578"/>
                          <a:pt x="15923" y="9122"/>
                        </a:cubicBezTo>
                        <a:cubicBezTo>
                          <a:pt x="10196" y="12304"/>
                          <a:pt x="34375" y="35210"/>
                          <a:pt x="33103" y="38392"/>
                        </a:cubicBezTo>
                        <a:cubicBezTo>
                          <a:pt x="31830" y="41573"/>
                          <a:pt x="7015" y="19939"/>
                          <a:pt x="5106" y="26938"/>
                        </a:cubicBezTo>
                        <a:cubicBezTo>
                          <a:pt x="3834" y="30756"/>
                          <a:pt x="27376" y="45391"/>
                          <a:pt x="24195" y="48572"/>
                        </a:cubicBezTo>
                        <a:cubicBezTo>
                          <a:pt x="21013" y="51753"/>
                          <a:pt x="1288" y="44118"/>
                          <a:pt x="16" y="48572"/>
                        </a:cubicBezTo>
                        <a:cubicBezTo>
                          <a:pt x="-620" y="53026"/>
                          <a:pt x="17832" y="52390"/>
                          <a:pt x="25467" y="61298"/>
                        </a:cubicBezTo>
                        <a:cubicBezTo>
                          <a:pt x="33103" y="70206"/>
                          <a:pt x="42647" y="71478"/>
                          <a:pt x="50919" y="89930"/>
                        </a:cubicBezTo>
                        <a:cubicBezTo>
                          <a:pt x="59190" y="108383"/>
                          <a:pt x="93550" y="207007"/>
                          <a:pt x="116456" y="210188"/>
                        </a:cubicBezTo>
                        <a:cubicBezTo>
                          <a:pt x="137453" y="212097"/>
                          <a:pt x="241167" y="119199"/>
                          <a:pt x="241167" y="119199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4" name="Freeform 823">
                    <a:extLst>
                      <a:ext uri="{FF2B5EF4-FFF2-40B4-BE49-F238E27FC236}">
                        <a16:creationId xmlns:a16="http://schemas.microsoft.com/office/drawing/2014/main" id="{798DCD0E-84BD-5C23-7A01-ED2B5F2B2B83}"/>
                      </a:ext>
                    </a:extLst>
                  </p:cNvPr>
                  <p:cNvSpPr/>
                  <p:nvPr/>
                </p:nvSpPr>
                <p:spPr>
                  <a:xfrm>
                    <a:off x="3103293" y="5957500"/>
                    <a:ext cx="85711" cy="138867"/>
                  </a:xfrm>
                  <a:custGeom>
                    <a:avLst/>
                    <a:gdLst>
                      <a:gd name="connsiteX0" fmla="*/ 0 w 85711"/>
                      <a:gd name="connsiteY0" fmla="*/ 75876 h 138867"/>
                      <a:gd name="connsiteX1" fmla="*/ 75718 w 85711"/>
                      <a:gd name="connsiteY1" fmla="*/ 158 h 138867"/>
                      <a:gd name="connsiteX2" fmla="*/ 82717 w 85711"/>
                      <a:gd name="connsiteY2" fmla="*/ 86693 h 138867"/>
                      <a:gd name="connsiteX3" fmla="*/ 5090 w 85711"/>
                      <a:gd name="connsiteY3" fmla="*/ 138868 h 138867"/>
                      <a:gd name="connsiteX4" fmla="*/ 0 w 85711"/>
                      <a:gd name="connsiteY4" fmla="*/ 75876 h 138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5711" h="138867">
                        <a:moveTo>
                          <a:pt x="0" y="75876"/>
                        </a:moveTo>
                        <a:cubicBezTo>
                          <a:pt x="0" y="75876"/>
                          <a:pt x="58538" y="4612"/>
                          <a:pt x="75718" y="158"/>
                        </a:cubicBezTo>
                        <a:cubicBezTo>
                          <a:pt x="92897" y="-4296"/>
                          <a:pt x="82717" y="86693"/>
                          <a:pt x="82717" y="86693"/>
                        </a:cubicBezTo>
                        <a:lnTo>
                          <a:pt x="5090" y="138868"/>
                        </a:lnTo>
                        <a:lnTo>
                          <a:pt x="0" y="75876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25" name="Graphic 569">
                    <a:extLst>
                      <a:ext uri="{FF2B5EF4-FFF2-40B4-BE49-F238E27FC236}">
                        <a16:creationId xmlns:a16="http://schemas.microsoft.com/office/drawing/2014/main" id="{B3585AFB-802A-3952-1546-6421C75BFE1F}"/>
                      </a:ext>
                    </a:extLst>
                  </p:cNvPr>
                  <p:cNvGrpSpPr/>
                  <p:nvPr/>
                </p:nvGrpSpPr>
                <p:grpSpPr>
                  <a:xfrm>
                    <a:off x="2776251" y="5809165"/>
                    <a:ext cx="695450" cy="796229"/>
                    <a:chOff x="2776251" y="5809165"/>
                    <a:chExt cx="695450" cy="796229"/>
                  </a:xfrm>
                </p:grpSpPr>
                <p:sp>
                  <p:nvSpPr>
                    <p:cNvPr id="826" name="Freeform 825">
                      <a:extLst>
                        <a:ext uri="{FF2B5EF4-FFF2-40B4-BE49-F238E27FC236}">
                          <a16:creationId xmlns:a16="http://schemas.microsoft.com/office/drawing/2014/main" id="{BC178A8A-1FC1-0C3A-0404-9289A1F42F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84175"/>
                      <a:ext cx="309233" cy="414219"/>
                    </a:xfrm>
                    <a:custGeom>
                      <a:avLst/>
                      <a:gdLst>
                        <a:gd name="connsiteX0" fmla="*/ 0 w 309233"/>
                        <a:gd name="connsiteY0" fmla="*/ 265330 h 414219"/>
                        <a:gd name="connsiteX1" fmla="*/ 0 w 309233"/>
                        <a:gd name="connsiteY1" fmla="*/ 358228 h 414219"/>
                        <a:gd name="connsiteX2" fmla="*/ 10181 w 309233"/>
                        <a:gd name="connsiteY2" fmla="*/ 358228 h 414219"/>
                        <a:gd name="connsiteX3" fmla="*/ 10181 w 309233"/>
                        <a:gd name="connsiteY3" fmla="*/ 273602 h 414219"/>
                        <a:gd name="connsiteX4" fmla="*/ 76990 w 309233"/>
                        <a:gd name="connsiteY4" fmla="*/ 273602 h 414219"/>
                        <a:gd name="connsiteX5" fmla="*/ 76990 w 309233"/>
                        <a:gd name="connsiteY5" fmla="*/ 302871 h 414219"/>
                        <a:gd name="connsiteX6" fmla="*/ 31178 w 309233"/>
                        <a:gd name="connsiteY6" fmla="*/ 358228 h 414219"/>
                        <a:gd name="connsiteX7" fmla="*/ 82081 w 309233"/>
                        <a:gd name="connsiteY7" fmla="*/ 414220 h 414219"/>
                        <a:gd name="connsiteX8" fmla="*/ 132983 w 309233"/>
                        <a:gd name="connsiteY8" fmla="*/ 358228 h 414219"/>
                        <a:gd name="connsiteX9" fmla="*/ 87171 w 309233"/>
                        <a:gd name="connsiteY9" fmla="*/ 302871 h 414219"/>
                        <a:gd name="connsiteX10" fmla="*/ 87171 w 309233"/>
                        <a:gd name="connsiteY10" fmla="*/ 273602 h 414219"/>
                        <a:gd name="connsiteX11" fmla="*/ 101169 w 309233"/>
                        <a:gd name="connsiteY11" fmla="*/ 273602 h 414219"/>
                        <a:gd name="connsiteX12" fmla="*/ 101169 w 309233"/>
                        <a:gd name="connsiteY12" fmla="*/ 262785 h 414219"/>
                        <a:gd name="connsiteX13" fmla="*/ 87171 w 309233"/>
                        <a:gd name="connsiteY13" fmla="*/ 262785 h 414219"/>
                        <a:gd name="connsiteX14" fmla="*/ 87171 w 309233"/>
                        <a:gd name="connsiteY14" fmla="*/ 229062 h 414219"/>
                        <a:gd name="connsiteX15" fmla="*/ 101169 w 309233"/>
                        <a:gd name="connsiteY15" fmla="*/ 229062 h 414219"/>
                        <a:gd name="connsiteX16" fmla="*/ 101169 w 309233"/>
                        <a:gd name="connsiteY16" fmla="*/ 218245 h 414219"/>
                        <a:gd name="connsiteX17" fmla="*/ 87171 w 309233"/>
                        <a:gd name="connsiteY17" fmla="*/ 218245 h 414219"/>
                        <a:gd name="connsiteX18" fmla="*/ 87171 w 309233"/>
                        <a:gd name="connsiteY18" fmla="*/ 181341 h 414219"/>
                        <a:gd name="connsiteX19" fmla="*/ 269148 w 309233"/>
                        <a:gd name="connsiteY19" fmla="*/ 181341 h 414219"/>
                        <a:gd name="connsiteX20" fmla="*/ 269148 w 309233"/>
                        <a:gd name="connsiteY20" fmla="*/ 164797 h 414219"/>
                        <a:gd name="connsiteX21" fmla="*/ 168615 w 309233"/>
                        <a:gd name="connsiteY21" fmla="*/ 164797 h 414219"/>
                        <a:gd name="connsiteX22" fmla="*/ 168615 w 309233"/>
                        <a:gd name="connsiteY22" fmla="*/ 69991 h 414219"/>
                        <a:gd name="connsiteX23" fmla="*/ 222699 w 309233"/>
                        <a:gd name="connsiteY23" fmla="*/ 16544 h 414219"/>
                        <a:gd name="connsiteX24" fmla="*/ 309234 w 309233"/>
                        <a:gd name="connsiteY24" fmla="*/ 16544 h 414219"/>
                        <a:gd name="connsiteX25" fmla="*/ 309234 w 309233"/>
                        <a:gd name="connsiteY25" fmla="*/ 0 h 414219"/>
                        <a:gd name="connsiteX26" fmla="*/ 222699 w 309233"/>
                        <a:gd name="connsiteY26" fmla="*/ 0 h 414219"/>
                        <a:gd name="connsiteX27" fmla="*/ 153344 w 309233"/>
                        <a:gd name="connsiteY27" fmla="*/ 69991 h 414219"/>
                        <a:gd name="connsiteX28" fmla="*/ 153344 w 309233"/>
                        <a:gd name="connsiteY28" fmla="*/ 164797 h 414219"/>
                        <a:gd name="connsiteX29" fmla="*/ 87171 w 309233"/>
                        <a:gd name="connsiteY29" fmla="*/ 164797 h 414219"/>
                        <a:gd name="connsiteX30" fmla="*/ 87171 w 309233"/>
                        <a:gd name="connsiteY30" fmla="*/ 111986 h 414219"/>
                        <a:gd name="connsiteX31" fmla="*/ 76990 w 309233"/>
                        <a:gd name="connsiteY31" fmla="*/ 111986 h 414219"/>
                        <a:gd name="connsiteX32" fmla="*/ 76990 w 309233"/>
                        <a:gd name="connsiteY32" fmla="*/ 218881 h 414219"/>
                        <a:gd name="connsiteX33" fmla="*/ 43267 w 309233"/>
                        <a:gd name="connsiteY33" fmla="*/ 218881 h 414219"/>
                        <a:gd name="connsiteX34" fmla="*/ 0 w 309233"/>
                        <a:gd name="connsiteY34" fmla="*/ 265330 h 414219"/>
                        <a:gd name="connsiteX35" fmla="*/ 76990 w 309233"/>
                        <a:gd name="connsiteY35" fmla="*/ 262785 h 414219"/>
                        <a:gd name="connsiteX36" fmla="*/ 10817 w 309233"/>
                        <a:gd name="connsiteY36" fmla="*/ 262785 h 414219"/>
                        <a:gd name="connsiteX37" fmla="*/ 43904 w 309233"/>
                        <a:gd name="connsiteY37" fmla="*/ 229062 h 414219"/>
                        <a:gd name="connsiteX38" fmla="*/ 77627 w 309233"/>
                        <a:gd name="connsiteY38" fmla="*/ 229062 h 414219"/>
                        <a:gd name="connsiteX39" fmla="*/ 77627 w 309233"/>
                        <a:gd name="connsiteY39" fmla="*/ 262785 h 414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</a:cxnLst>
                      <a:rect l="l" t="t" r="r" b="b"/>
                      <a:pathLst>
                        <a:path w="309233" h="414219">
                          <a:moveTo>
                            <a:pt x="0" y="265330"/>
                          </a:moveTo>
                          <a:lnTo>
                            <a:pt x="0" y="358228"/>
                          </a:lnTo>
                          <a:lnTo>
                            <a:pt x="10181" y="358228"/>
                          </a:lnTo>
                          <a:lnTo>
                            <a:pt x="10181" y="273602"/>
                          </a:lnTo>
                          <a:lnTo>
                            <a:pt x="76990" y="273602"/>
                          </a:lnTo>
                          <a:lnTo>
                            <a:pt x="76990" y="302871"/>
                          </a:lnTo>
                          <a:cubicBezTo>
                            <a:pt x="51539" y="305416"/>
                            <a:pt x="31178" y="329595"/>
                            <a:pt x="31178" y="358228"/>
                          </a:cubicBezTo>
                          <a:cubicBezTo>
                            <a:pt x="31178" y="388769"/>
                            <a:pt x="54084" y="414220"/>
                            <a:pt x="82081" y="414220"/>
                          </a:cubicBezTo>
                          <a:cubicBezTo>
                            <a:pt x="110077" y="414220"/>
                            <a:pt x="132983" y="389406"/>
                            <a:pt x="132983" y="358228"/>
                          </a:cubicBezTo>
                          <a:cubicBezTo>
                            <a:pt x="132983" y="329595"/>
                            <a:pt x="112622" y="305416"/>
                            <a:pt x="87171" y="302871"/>
                          </a:cubicBezTo>
                          <a:lnTo>
                            <a:pt x="87171" y="273602"/>
                          </a:lnTo>
                          <a:lnTo>
                            <a:pt x="101169" y="273602"/>
                          </a:lnTo>
                          <a:lnTo>
                            <a:pt x="101169" y="262785"/>
                          </a:lnTo>
                          <a:lnTo>
                            <a:pt x="87171" y="262785"/>
                          </a:lnTo>
                          <a:lnTo>
                            <a:pt x="87171" y="229062"/>
                          </a:lnTo>
                          <a:lnTo>
                            <a:pt x="101169" y="229062"/>
                          </a:lnTo>
                          <a:lnTo>
                            <a:pt x="101169" y="218245"/>
                          </a:lnTo>
                          <a:lnTo>
                            <a:pt x="87171" y="218245"/>
                          </a:lnTo>
                          <a:lnTo>
                            <a:pt x="87171" y="181341"/>
                          </a:lnTo>
                          <a:lnTo>
                            <a:pt x="269148" y="181341"/>
                          </a:lnTo>
                          <a:lnTo>
                            <a:pt x="269148" y="164797"/>
                          </a:lnTo>
                          <a:lnTo>
                            <a:pt x="168615" y="164797"/>
                          </a:lnTo>
                          <a:lnTo>
                            <a:pt x="168615" y="69991"/>
                          </a:lnTo>
                          <a:cubicBezTo>
                            <a:pt x="168615" y="44540"/>
                            <a:pt x="191521" y="16544"/>
                            <a:pt x="222699" y="16544"/>
                          </a:cubicBezTo>
                          <a:lnTo>
                            <a:pt x="309234" y="16544"/>
                          </a:lnTo>
                          <a:lnTo>
                            <a:pt x="309234" y="0"/>
                          </a:lnTo>
                          <a:lnTo>
                            <a:pt x="222699" y="0"/>
                          </a:lnTo>
                          <a:cubicBezTo>
                            <a:pt x="185795" y="0"/>
                            <a:pt x="153344" y="32451"/>
                            <a:pt x="153344" y="69991"/>
                          </a:cubicBezTo>
                          <a:lnTo>
                            <a:pt x="153344" y="164797"/>
                          </a:lnTo>
                          <a:lnTo>
                            <a:pt x="87171" y="164797"/>
                          </a:lnTo>
                          <a:lnTo>
                            <a:pt x="87171" y="111986"/>
                          </a:lnTo>
                          <a:lnTo>
                            <a:pt x="76990" y="111986"/>
                          </a:lnTo>
                          <a:lnTo>
                            <a:pt x="76990" y="218881"/>
                          </a:lnTo>
                          <a:lnTo>
                            <a:pt x="43267" y="218881"/>
                          </a:lnTo>
                          <a:cubicBezTo>
                            <a:pt x="19725" y="218245"/>
                            <a:pt x="0" y="239879"/>
                            <a:pt x="0" y="265330"/>
                          </a:cubicBezTo>
                          <a:close/>
                          <a:moveTo>
                            <a:pt x="76990" y="262785"/>
                          </a:moveTo>
                          <a:lnTo>
                            <a:pt x="10817" y="262785"/>
                          </a:lnTo>
                          <a:cubicBezTo>
                            <a:pt x="12090" y="244333"/>
                            <a:pt x="26088" y="229062"/>
                            <a:pt x="43904" y="229062"/>
                          </a:cubicBezTo>
                          <a:lnTo>
                            <a:pt x="77627" y="229062"/>
                          </a:lnTo>
                          <a:lnTo>
                            <a:pt x="77627" y="262785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7" name="Freeform 826">
                      <a:extLst>
                        <a:ext uri="{FF2B5EF4-FFF2-40B4-BE49-F238E27FC236}">
                          <a16:creationId xmlns:a16="http://schemas.microsoft.com/office/drawing/2014/main" id="{DAAB983A-DCC3-3F48-CF24-5423787207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1139" y="6459049"/>
                      <a:ext cx="55818" cy="64867"/>
                    </a:xfrm>
                    <a:custGeom>
                      <a:avLst/>
                      <a:gdLst>
                        <a:gd name="connsiteX0" fmla="*/ 50092 w 55818"/>
                        <a:gd name="connsiteY0" fmla="*/ 5090 h 64867"/>
                        <a:gd name="connsiteX1" fmla="*/ 52001 w 55818"/>
                        <a:gd name="connsiteY1" fmla="*/ 40722 h 64867"/>
                        <a:gd name="connsiteX2" fmla="*/ 55818 w 55818"/>
                        <a:gd name="connsiteY2" fmla="*/ 60447 h 64867"/>
                        <a:gd name="connsiteX3" fmla="*/ 2371 w 55818"/>
                        <a:gd name="connsiteY3" fmla="*/ 40086 h 64867"/>
                        <a:gd name="connsiteX4" fmla="*/ 13824 w 55818"/>
                        <a:gd name="connsiteY4" fmla="*/ 26088 h 64867"/>
                        <a:gd name="connsiteX5" fmla="*/ 18914 w 55818"/>
                        <a:gd name="connsiteY5" fmla="*/ 0 h 64867"/>
                        <a:gd name="connsiteX6" fmla="*/ 50092 w 55818"/>
                        <a:gd name="connsiteY6" fmla="*/ 5090 h 64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64867">
                          <a:moveTo>
                            <a:pt x="50092" y="5090"/>
                          </a:moveTo>
                          <a:cubicBezTo>
                            <a:pt x="50092" y="5090"/>
                            <a:pt x="52001" y="40722"/>
                            <a:pt x="52001" y="40722"/>
                          </a:cubicBezTo>
                          <a:cubicBezTo>
                            <a:pt x="52637" y="45176"/>
                            <a:pt x="55818" y="56629"/>
                            <a:pt x="55818" y="60447"/>
                          </a:cubicBezTo>
                          <a:cubicBezTo>
                            <a:pt x="55818" y="75717"/>
                            <a:pt x="-13536" y="47085"/>
                            <a:pt x="2371" y="40086"/>
                          </a:cubicBezTo>
                          <a:cubicBezTo>
                            <a:pt x="3643" y="39450"/>
                            <a:pt x="11915" y="31178"/>
                            <a:pt x="13824" y="26088"/>
                          </a:cubicBezTo>
                          <a:cubicBezTo>
                            <a:pt x="17641" y="17180"/>
                            <a:pt x="18914" y="0"/>
                            <a:pt x="18914" y="0"/>
                          </a:cubicBezTo>
                          <a:lnTo>
                            <a:pt x="50092" y="5090"/>
                          </a:ln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8" name="Freeform 827">
                      <a:extLst>
                        <a:ext uri="{FF2B5EF4-FFF2-40B4-BE49-F238E27FC236}">
                          <a16:creationId xmlns:a16="http://schemas.microsoft.com/office/drawing/2014/main" id="{F6ED9E99-9E73-28A4-D08B-CCA9E32780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76251" y="6498725"/>
                      <a:ext cx="113887" cy="32194"/>
                    </a:xfrm>
                    <a:custGeom>
                      <a:avLst/>
                      <a:gdLst>
                        <a:gd name="connsiteX0" fmla="*/ 57259 w 113887"/>
                        <a:gd name="connsiteY0" fmla="*/ 1047 h 32194"/>
                        <a:gd name="connsiteX1" fmla="*/ 82074 w 113887"/>
                        <a:gd name="connsiteY1" fmla="*/ 6773 h 32194"/>
                        <a:gd name="connsiteX2" fmla="*/ 106889 w 113887"/>
                        <a:gd name="connsiteY2" fmla="*/ 410 h 32194"/>
                        <a:gd name="connsiteX3" fmla="*/ 113888 w 113887"/>
                        <a:gd name="connsiteY3" fmla="*/ 30952 h 32194"/>
                        <a:gd name="connsiteX4" fmla="*/ 1902 w 113887"/>
                        <a:gd name="connsiteY4" fmla="*/ 30316 h 32194"/>
                        <a:gd name="connsiteX5" fmla="*/ 57259 w 113887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3887" h="32194">
                          <a:moveTo>
                            <a:pt x="57259" y="1047"/>
                          </a:moveTo>
                          <a:cubicBezTo>
                            <a:pt x="57259" y="1047"/>
                            <a:pt x="73166" y="5501"/>
                            <a:pt x="82074" y="6773"/>
                          </a:cubicBezTo>
                          <a:cubicBezTo>
                            <a:pt x="90345" y="8046"/>
                            <a:pt x="101162" y="-2135"/>
                            <a:pt x="106889" y="410"/>
                          </a:cubicBezTo>
                          <a:cubicBezTo>
                            <a:pt x="113251" y="3592"/>
                            <a:pt x="113888" y="30952"/>
                            <a:pt x="113888" y="30952"/>
                          </a:cubicBezTo>
                          <a:cubicBezTo>
                            <a:pt x="113888" y="30952"/>
                            <a:pt x="27353" y="34133"/>
                            <a:pt x="1902" y="30316"/>
                          </a:cubicBezTo>
                          <a:cubicBezTo>
                            <a:pt x="-8278" y="29043"/>
                            <a:pt x="24172" y="12500"/>
                            <a:pt x="57259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9" name="Freeform 828">
                      <a:extLst>
                        <a:ext uri="{FF2B5EF4-FFF2-40B4-BE49-F238E27FC236}">
                          <a16:creationId xmlns:a16="http://schemas.microsoft.com/office/drawing/2014/main" id="{438CD845-854A-8792-068A-FB26D938FC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27368" y="5986927"/>
                      <a:ext cx="225880" cy="400858"/>
                    </a:xfrm>
                    <a:custGeom>
                      <a:avLst/>
                      <a:gdLst>
                        <a:gd name="connsiteX0" fmla="*/ 0 w 225880"/>
                        <a:gd name="connsiteY0" fmla="*/ 400858 h 400858"/>
                        <a:gd name="connsiteX1" fmla="*/ 19089 w 225880"/>
                        <a:gd name="connsiteY1" fmla="*/ 400858 h 400858"/>
                        <a:gd name="connsiteX2" fmla="*/ 19089 w 225880"/>
                        <a:gd name="connsiteY2" fmla="*/ 37541 h 400858"/>
                        <a:gd name="connsiteX3" fmla="*/ 45812 w 225880"/>
                        <a:gd name="connsiteY3" fmla="*/ 15271 h 400858"/>
                        <a:gd name="connsiteX4" fmla="*/ 217609 w 225880"/>
                        <a:gd name="connsiteY4" fmla="*/ 15271 h 400858"/>
                        <a:gd name="connsiteX5" fmla="*/ 225881 w 225880"/>
                        <a:gd name="connsiteY5" fmla="*/ 7635 h 400858"/>
                        <a:gd name="connsiteX6" fmla="*/ 225881 w 225880"/>
                        <a:gd name="connsiteY6" fmla="*/ 7635 h 400858"/>
                        <a:gd name="connsiteX7" fmla="*/ 217609 w 225880"/>
                        <a:gd name="connsiteY7" fmla="*/ 0 h 400858"/>
                        <a:gd name="connsiteX8" fmla="*/ 45812 w 225880"/>
                        <a:gd name="connsiteY8" fmla="*/ 0 h 400858"/>
                        <a:gd name="connsiteX9" fmla="*/ 0 w 225880"/>
                        <a:gd name="connsiteY9" fmla="*/ 38177 h 400858"/>
                        <a:gd name="connsiteX10" fmla="*/ 0 w 225880"/>
                        <a:gd name="connsiteY10" fmla="*/ 400858 h 400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25880" h="400858">
                          <a:moveTo>
                            <a:pt x="0" y="400858"/>
                          </a:moveTo>
                          <a:lnTo>
                            <a:pt x="19089" y="400858"/>
                          </a:lnTo>
                          <a:lnTo>
                            <a:pt x="19089" y="37541"/>
                          </a:lnTo>
                          <a:cubicBezTo>
                            <a:pt x="19089" y="25451"/>
                            <a:pt x="31178" y="15271"/>
                            <a:pt x="45812" y="15271"/>
                          </a:cubicBezTo>
                          <a:lnTo>
                            <a:pt x="217609" y="15271"/>
                          </a:lnTo>
                          <a:cubicBezTo>
                            <a:pt x="222063" y="15271"/>
                            <a:pt x="225881" y="11453"/>
                            <a:pt x="225881" y="7635"/>
                          </a:cubicBezTo>
                          <a:lnTo>
                            <a:pt x="225881" y="7635"/>
                          </a:lnTo>
                          <a:cubicBezTo>
                            <a:pt x="225881" y="3181"/>
                            <a:pt x="222063" y="0"/>
                            <a:pt x="217609" y="0"/>
                          </a:cubicBezTo>
                          <a:lnTo>
                            <a:pt x="45812" y="0"/>
                          </a:lnTo>
                          <a:cubicBezTo>
                            <a:pt x="20361" y="0"/>
                            <a:pt x="0" y="17180"/>
                            <a:pt x="0" y="38177"/>
                          </a:cubicBezTo>
                          <a:lnTo>
                            <a:pt x="0" y="400858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30" name="Graphic 569">
                      <a:extLst>
                        <a:ext uri="{FF2B5EF4-FFF2-40B4-BE49-F238E27FC236}">
                          <a16:creationId xmlns:a16="http://schemas.microsoft.com/office/drawing/2014/main" id="{62B1A0C8-399F-6D28-9B61-82A506AF90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97670" y="6286617"/>
                      <a:ext cx="279964" cy="282509"/>
                      <a:chOff x="2997670" y="6286617"/>
                      <a:chExt cx="279964" cy="282509"/>
                    </a:xfrm>
                    <a:solidFill>
                      <a:srgbClr val="033F85"/>
                    </a:solidFill>
                  </p:grpSpPr>
                  <p:sp>
                    <p:nvSpPr>
                      <p:cNvPr id="831" name="Freeform 830">
                        <a:extLst>
                          <a:ext uri="{FF2B5EF4-FFF2-40B4-BE49-F238E27FC236}">
                            <a16:creationId xmlns:a16="http://schemas.microsoft.com/office/drawing/2014/main" id="{67B2CC2F-7638-CE90-B87D-E29BCBEAC2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22485" y="6311432"/>
                        <a:ext cx="230334" cy="232879"/>
                      </a:xfrm>
                      <a:custGeom>
                        <a:avLst/>
                        <a:gdLst>
                          <a:gd name="connsiteX0" fmla="*/ 230335 w 230334"/>
                          <a:gd name="connsiteY0" fmla="*/ 116440 h 232879"/>
                          <a:gd name="connsiteX1" fmla="*/ 115167 w 230334"/>
                          <a:gd name="connsiteY1" fmla="*/ 232880 h 232879"/>
                          <a:gd name="connsiteX2" fmla="*/ 0 w 230334"/>
                          <a:gd name="connsiteY2" fmla="*/ 116440 h 232879"/>
                          <a:gd name="connsiteX3" fmla="*/ 115167 w 230334"/>
                          <a:gd name="connsiteY3" fmla="*/ 1 h 232879"/>
                          <a:gd name="connsiteX4" fmla="*/ 230335 w 230334"/>
                          <a:gd name="connsiteY4" fmla="*/ 116440 h 23287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30334" h="232879">
                            <a:moveTo>
                              <a:pt x="230335" y="116440"/>
                            </a:moveTo>
                            <a:cubicBezTo>
                              <a:pt x="230335" y="180748"/>
                              <a:pt x="178773" y="232880"/>
                              <a:pt x="115167" y="232880"/>
                            </a:cubicBezTo>
                            <a:cubicBezTo>
                              <a:pt x="51562" y="232880"/>
                              <a:pt x="0" y="180748"/>
                              <a:pt x="0" y="116440"/>
                            </a:cubicBezTo>
                            <a:cubicBezTo>
                              <a:pt x="0" y="52132"/>
                              <a:pt x="51562" y="1"/>
                              <a:pt x="115167" y="1"/>
                            </a:cubicBezTo>
                            <a:cubicBezTo>
                              <a:pt x="178773" y="1"/>
                              <a:pt x="230335" y="52132"/>
                              <a:pt x="230335" y="116440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2" name="Freeform 831">
                        <a:extLst>
                          <a:ext uri="{FF2B5EF4-FFF2-40B4-BE49-F238E27FC236}">
                            <a16:creationId xmlns:a16="http://schemas.microsoft.com/office/drawing/2014/main" id="{A08EB6CD-89C3-DAC8-1BC0-C6E50B9267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997670" y="6286617"/>
                        <a:ext cx="279964" cy="282509"/>
                      </a:xfrm>
                      <a:custGeom>
                        <a:avLst/>
                        <a:gdLst>
                          <a:gd name="connsiteX0" fmla="*/ 0 w 279964"/>
                          <a:gd name="connsiteY0" fmla="*/ 141255 h 282509"/>
                          <a:gd name="connsiteX1" fmla="*/ 139982 w 279964"/>
                          <a:gd name="connsiteY1" fmla="*/ 282509 h 282509"/>
                          <a:gd name="connsiteX2" fmla="*/ 279964 w 279964"/>
                          <a:gd name="connsiteY2" fmla="*/ 141255 h 282509"/>
                          <a:gd name="connsiteX3" fmla="*/ 139982 w 279964"/>
                          <a:gd name="connsiteY3" fmla="*/ 0 h 282509"/>
                          <a:gd name="connsiteX4" fmla="*/ 0 w 279964"/>
                          <a:gd name="connsiteY4" fmla="*/ 141255 h 282509"/>
                          <a:gd name="connsiteX5" fmla="*/ 13362 w 279964"/>
                          <a:gd name="connsiteY5" fmla="*/ 141255 h 282509"/>
                          <a:gd name="connsiteX6" fmla="*/ 139982 w 279964"/>
                          <a:gd name="connsiteY6" fmla="*/ 13362 h 282509"/>
                          <a:gd name="connsiteX7" fmla="*/ 266603 w 279964"/>
                          <a:gd name="connsiteY7" fmla="*/ 141255 h 282509"/>
                          <a:gd name="connsiteX8" fmla="*/ 139982 w 279964"/>
                          <a:gd name="connsiteY8" fmla="*/ 269148 h 282509"/>
                          <a:gd name="connsiteX9" fmla="*/ 13362 w 279964"/>
                          <a:gd name="connsiteY9" fmla="*/ 141255 h 2825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</a:cxnLst>
                        <a:rect l="l" t="t" r="r" b="b"/>
                        <a:pathLst>
                          <a:path w="279964" h="282509">
                            <a:moveTo>
                              <a:pt x="0" y="141255"/>
                            </a:moveTo>
                            <a:cubicBezTo>
                              <a:pt x="0" y="219517"/>
                              <a:pt x="62992" y="282509"/>
                              <a:pt x="139982" y="282509"/>
                            </a:cubicBezTo>
                            <a:cubicBezTo>
                              <a:pt x="216973" y="282509"/>
                              <a:pt x="279964" y="218881"/>
                              <a:pt x="279964" y="141255"/>
                            </a:cubicBezTo>
                            <a:cubicBezTo>
                              <a:pt x="279964" y="63628"/>
                              <a:pt x="216973" y="0"/>
                              <a:pt x="139982" y="0"/>
                            </a:cubicBezTo>
                            <a:cubicBezTo>
                              <a:pt x="62992" y="0"/>
                              <a:pt x="0" y="62992"/>
                              <a:pt x="0" y="141255"/>
                            </a:cubicBezTo>
                            <a:close/>
                            <a:moveTo>
                              <a:pt x="13362" y="141255"/>
                            </a:moveTo>
                            <a:cubicBezTo>
                              <a:pt x="13362" y="70627"/>
                              <a:pt x="69991" y="13362"/>
                              <a:pt x="139982" y="13362"/>
                            </a:cubicBezTo>
                            <a:cubicBezTo>
                              <a:pt x="209973" y="13362"/>
                              <a:pt x="266603" y="70627"/>
                              <a:pt x="266603" y="141255"/>
                            </a:cubicBezTo>
                            <a:cubicBezTo>
                              <a:pt x="266603" y="211882"/>
                              <a:pt x="209973" y="269148"/>
                              <a:pt x="139982" y="269148"/>
                            </a:cubicBezTo>
                            <a:cubicBezTo>
                              <a:pt x="69991" y="269148"/>
                              <a:pt x="13362" y="211882"/>
                              <a:pt x="13362" y="141255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33" name="Freeform 832">
                      <a:extLst>
                        <a:ext uri="{FF2B5EF4-FFF2-40B4-BE49-F238E27FC236}">
                          <a16:creationId xmlns:a16="http://schemas.microsoft.com/office/drawing/2014/main" id="{53230912-9686-2A5C-E8D3-E1F955CB60C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229723" y="6048519"/>
                      <a:ext cx="56629" cy="218245"/>
                    </a:xfrm>
                    <a:custGeom>
                      <a:avLst/>
                      <a:gdLst>
                        <a:gd name="connsiteX0" fmla="*/ 0 w 56629"/>
                        <a:gd name="connsiteY0" fmla="*/ 0 h 218245"/>
                        <a:gd name="connsiteX1" fmla="*/ 56629 w 56629"/>
                        <a:gd name="connsiteY1" fmla="*/ 0 h 218245"/>
                        <a:gd name="connsiteX2" fmla="*/ 56629 w 56629"/>
                        <a:gd name="connsiteY2" fmla="*/ 218245 h 218245"/>
                        <a:gd name="connsiteX3" fmla="*/ 0 w 56629"/>
                        <a:gd name="connsiteY3" fmla="*/ 218245 h 2182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6629" h="218245">
                          <a:moveTo>
                            <a:pt x="0" y="0"/>
                          </a:moveTo>
                          <a:lnTo>
                            <a:pt x="56629" y="0"/>
                          </a:lnTo>
                          <a:lnTo>
                            <a:pt x="56629" y="218245"/>
                          </a:lnTo>
                          <a:lnTo>
                            <a:pt x="0" y="218245"/>
                          </a:ln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4" name="Freeform 833">
                      <a:extLst>
                        <a:ext uri="{FF2B5EF4-FFF2-40B4-BE49-F238E27FC236}">
                          <a16:creationId xmlns:a16="http://schemas.microsoft.com/office/drawing/2014/main" id="{1247DB94-CF47-9442-37E4-3ADE7E35A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0585" y="6402420"/>
                      <a:ext cx="108804" cy="139982"/>
                    </a:xfrm>
                    <a:custGeom>
                      <a:avLst/>
                      <a:gdLst>
                        <a:gd name="connsiteX0" fmla="*/ 0 w 108804"/>
                        <a:gd name="connsiteY0" fmla="*/ 139982 h 139982"/>
                        <a:gd name="connsiteX1" fmla="*/ 10817 w 108804"/>
                        <a:gd name="connsiteY1" fmla="*/ 139982 h 139982"/>
                        <a:gd name="connsiteX2" fmla="*/ 10817 w 108804"/>
                        <a:gd name="connsiteY2" fmla="*/ 47085 h 139982"/>
                        <a:gd name="connsiteX3" fmla="*/ 46449 w 108804"/>
                        <a:gd name="connsiteY3" fmla="*/ 10816 h 139982"/>
                        <a:gd name="connsiteX4" fmla="*/ 108804 w 108804"/>
                        <a:gd name="connsiteY4" fmla="*/ 10816 h 139982"/>
                        <a:gd name="connsiteX5" fmla="*/ 108804 w 108804"/>
                        <a:gd name="connsiteY5" fmla="*/ 0 h 139982"/>
                        <a:gd name="connsiteX6" fmla="*/ 46449 w 108804"/>
                        <a:gd name="connsiteY6" fmla="*/ 0 h 139982"/>
                        <a:gd name="connsiteX7" fmla="*/ 0 w 108804"/>
                        <a:gd name="connsiteY7" fmla="*/ 47085 h 139982"/>
                        <a:gd name="connsiteX8" fmla="*/ 0 w 108804"/>
                        <a:gd name="connsiteY8" fmla="*/ 139982 h 1399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08804" h="139982">
                          <a:moveTo>
                            <a:pt x="0" y="139982"/>
                          </a:moveTo>
                          <a:lnTo>
                            <a:pt x="10817" y="139982"/>
                          </a:lnTo>
                          <a:lnTo>
                            <a:pt x="10817" y="47085"/>
                          </a:lnTo>
                          <a:cubicBezTo>
                            <a:pt x="10817" y="27360"/>
                            <a:pt x="26724" y="10816"/>
                            <a:pt x="46449" y="10816"/>
                          </a:cubicBezTo>
                          <a:lnTo>
                            <a:pt x="108804" y="10816"/>
                          </a:lnTo>
                          <a:lnTo>
                            <a:pt x="108804" y="0"/>
                          </a:lnTo>
                          <a:lnTo>
                            <a:pt x="46449" y="0"/>
                          </a:lnTo>
                          <a:cubicBezTo>
                            <a:pt x="20997" y="0"/>
                            <a:pt x="0" y="20997"/>
                            <a:pt x="0" y="47085"/>
                          </a:cubicBezTo>
                          <a:lnTo>
                            <a:pt x="0" y="139982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5" name="Freeform 834">
                      <a:extLst>
                        <a:ext uri="{FF2B5EF4-FFF2-40B4-BE49-F238E27FC236}">
                          <a16:creationId xmlns:a16="http://schemas.microsoft.com/office/drawing/2014/main" id="{20D37F9A-C02D-E64A-3200-F9EED71483B6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7006" y="6280254"/>
                      <a:ext cx="148253" cy="25451"/>
                    </a:xfrm>
                    <a:custGeom>
                      <a:avLst/>
                      <a:gdLst>
                        <a:gd name="connsiteX0" fmla="*/ 0 w 148253"/>
                        <a:gd name="connsiteY0" fmla="*/ 0 h 25451"/>
                        <a:gd name="connsiteX1" fmla="*/ 148254 w 148253"/>
                        <a:gd name="connsiteY1" fmla="*/ 0 h 25451"/>
                        <a:gd name="connsiteX2" fmla="*/ 148254 w 148253"/>
                        <a:gd name="connsiteY2" fmla="*/ 25451 h 25451"/>
                        <a:gd name="connsiteX3" fmla="*/ 0 w 148253"/>
                        <a:gd name="connsiteY3" fmla="*/ 25451 h 254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8253" h="25451">
                          <a:moveTo>
                            <a:pt x="0" y="0"/>
                          </a:moveTo>
                          <a:lnTo>
                            <a:pt x="148254" y="0"/>
                          </a:lnTo>
                          <a:lnTo>
                            <a:pt x="148254" y="25451"/>
                          </a:lnTo>
                          <a:lnTo>
                            <a:pt x="0" y="25451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6" name="Freeform 835">
                      <a:extLst>
                        <a:ext uri="{FF2B5EF4-FFF2-40B4-BE49-F238E27FC236}">
                          <a16:creationId xmlns:a16="http://schemas.microsoft.com/office/drawing/2014/main" id="{F3313EEE-9B1C-7D65-C9C2-C97BC288F3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6312" y="6446960"/>
                      <a:ext cx="103714" cy="10816"/>
                    </a:xfrm>
                    <a:custGeom>
                      <a:avLst/>
                      <a:gdLst>
                        <a:gd name="connsiteX0" fmla="*/ 0 w 103714"/>
                        <a:gd name="connsiteY0" fmla="*/ 0 h 10816"/>
                        <a:gd name="connsiteX1" fmla="*/ 103714 w 103714"/>
                        <a:gd name="connsiteY1" fmla="*/ 0 h 10816"/>
                        <a:gd name="connsiteX2" fmla="*/ 103714 w 103714"/>
                        <a:gd name="connsiteY2" fmla="*/ 10817 h 10816"/>
                        <a:gd name="connsiteX3" fmla="*/ 0 w 103714"/>
                        <a:gd name="connsiteY3" fmla="*/ 10817 h 108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3714" h="10816">
                          <a:moveTo>
                            <a:pt x="0" y="0"/>
                          </a:moveTo>
                          <a:lnTo>
                            <a:pt x="103714" y="0"/>
                          </a:lnTo>
                          <a:lnTo>
                            <a:pt x="103714" y="10817"/>
                          </a:lnTo>
                          <a:lnTo>
                            <a:pt x="0" y="1081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7" name="Freeform 836">
                      <a:extLst>
                        <a:ext uri="{FF2B5EF4-FFF2-40B4-BE49-F238E27FC236}">
                          <a16:creationId xmlns:a16="http://schemas.microsoft.com/office/drawing/2014/main" id="{484FBE45-CE0B-786C-28BA-EB1C683A0B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9665" y="6348972"/>
                      <a:ext cx="202974" cy="16543"/>
                    </a:xfrm>
                    <a:custGeom>
                      <a:avLst/>
                      <a:gdLst>
                        <a:gd name="connsiteX0" fmla="*/ 0 w 202974"/>
                        <a:gd name="connsiteY0" fmla="*/ 0 h 16543"/>
                        <a:gd name="connsiteX1" fmla="*/ 202974 w 202974"/>
                        <a:gd name="connsiteY1" fmla="*/ 0 h 16543"/>
                        <a:gd name="connsiteX2" fmla="*/ 202974 w 202974"/>
                        <a:gd name="connsiteY2" fmla="*/ 16543 h 16543"/>
                        <a:gd name="connsiteX3" fmla="*/ 0 w 202974"/>
                        <a:gd name="connsiteY3" fmla="*/ 16543 h 165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2974" h="16543">
                          <a:moveTo>
                            <a:pt x="0" y="0"/>
                          </a:moveTo>
                          <a:lnTo>
                            <a:pt x="202974" y="0"/>
                          </a:lnTo>
                          <a:lnTo>
                            <a:pt x="202974" y="16543"/>
                          </a:lnTo>
                          <a:lnTo>
                            <a:pt x="0" y="1654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8" name="Freeform 837">
                      <a:extLst>
                        <a:ext uri="{FF2B5EF4-FFF2-40B4-BE49-F238E27FC236}">
                          <a16:creationId xmlns:a16="http://schemas.microsoft.com/office/drawing/2014/main" id="{C870A5BD-1D1D-DF10-A4F3-B04849B65857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021531" y="6279808"/>
                      <a:ext cx="264693" cy="26087"/>
                    </a:xfrm>
                    <a:custGeom>
                      <a:avLst/>
                      <a:gdLst>
                        <a:gd name="connsiteX0" fmla="*/ 0 w 264693"/>
                        <a:gd name="connsiteY0" fmla="*/ 0 h 26087"/>
                        <a:gd name="connsiteX1" fmla="*/ 264694 w 264693"/>
                        <a:gd name="connsiteY1" fmla="*/ 0 h 26087"/>
                        <a:gd name="connsiteX2" fmla="*/ 264694 w 264693"/>
                        <a:gd name="connsiteY2" fmla="*/ 26087 h 26087"/>
                        <a:gd name="connsiteX3" fmla="*/ 0 w 264693"/>
                        <a:gd name="connsiteY3" fmla="*/ 26087 h 26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4693" h="26087">
                          <a:moveTo>
                            <a:pt x="0" y="0"/>
                          </a:moveTo>
                          <a:lnTo>
                            <a:pt x="264694" y="0"/>
                          </a:lnTo>
                          <a:lnTo>
                            <a:pt x="264694" y="26087"/>
                          </a:lnTo>
                          <a:lnTo>
                            <a:pt x="0" y="26087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9" name="Freeform 838">
                      <a:extLst>
                        <a:ext uri="{FF2B5EF4-FFF2-40B4-BE49-F238E27FC236}">
                          <a16:creationId xmlns:a16="http://schemas.microsoft.com/office/drawing/2014/main" id="{7F5519F8-7492-1DB2-410A-C391824588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8271" y="6005379"/>
                      <a:ext cx="193429" cy="402130"/>
                    </a:xfrm>
                    <a:custGeom>
                      <a:avLst/>
                      <a:gdLst>
                        <a:gd name="connsiteX0" fmla="*/ 0 w 193429"/>
                        <a:gd name="connsiteY0" fmla="*/ 402131 h 402130"/>
                        <a:gd name="connsiteX1" fmla="*/ 16543 w 193429"/>
                        <a:gd name="connsiteY1" fmla="*/ 402131 h 402130"/>
                        <a:gd name="connsiteX2" fmla="*/ 16543 w 193429"/>
                        <a:gd name="connsiteY2" fmla="*/ 38177 h 402130"/>
                        <a:gd name="connsiteX3" fmla="*/ 39449 w 193429"/>
                        <a:gd name="connsiteY3" fmla="*/ 15907 h 402130"/>
                        <a:gd name="connsiteX4" fmla="*/ 193430 w 193429"/>
                        <a:gd name="connsiteY4" fmla="*/ 15907 h 402130"/>
                        <a:gd name="connsiteX5" fmla="*/ 193430 w 193429"/>
                        <a:gd name="connsiteY5" fmla="*/ 0 h 402130"/>
                        <a:gd name="connsiteX6" fmla="*/ 39449 w 193429"/>
                        <a:gd name="connsiteY6" fmla="*/ 0 h 402130"/>
                        <a:gd name="connsiteX7" fmla="*/ 0 w 193429"/>
                        <a:gd name="connsiteY7" fmla="*/ 38177 h 402130"/>
                        <a:gd name="connsiteX8" fmla="*/ 0 w 193429"/>
                        <a:gd name="connsiteY8" fmla="*/ 402131 h 402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93429" h="402130">
                          <a:moveTo>
                            <a:pt x="0" y="402131"/>
                          </a:moveTo>
                          <a:lnTo>
                            <a:pt x="16543" y="402131"/>
                          </a:lnTo>
                          <a:lnTo>
                            <a:pt x="16543" y="38177"/>
                          </a:lnTo>
                          <a:cubicBezTo>
                            <a:pt x="16543" y="26087"/>
                            <a:pt x="26724" y="15907"/>
                            <a:pt x="39449" y="15907"/>
                          </a:cubicBezTo>
                          <a:lnTo>
                            <a:pt x="193430" y="15907"/>
                          </a:lnTo>
                          <a:lnTo>
                            <a:pt x="193430" y="0"/>
                          </a:lnTo>
                          <a:lnTo>
                            <a:pt x="39449" y="0"/>
                          </a:lnTo>
                          <a:cubicBezTo>
                            <a:pt x="17816" y="0"/>
                            <a:pt x="0" y="17180"/>
                            <a:pt x="0" y="38177"/>
                          </a:cubicBezTo>
                          <a:lnTo>
                            <a:pt x="0" y="402131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0" name="Freeform 839">
                      <a:extLst>
                        <a:ext uri="{FF2B5EF4-FFF2-40B4-BE49-F238E27FC236}">
                          <a16:creationId xmlns:a16="http://schemas.microsoft.com/office/drawing/2014/main" id="{4F462E51-6E3C-5CA5-48CD-1487D565A9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77946" y="6486409"/>
                      <a:ext cx="122166" cy="111985"/>
                    </a:xfrm>
                    <a:custGeom>
                      <a:avLst/>
                      <a:gdLst>
                        <a:gd name="connsiteX0" fmla="*/ 0 w 122166"/>
                        <a:gd name="connsiteY0" fmla="*/ 55993 h 111985"/>
                        <a:gd name="connsiteX1" fmla="*/ 61083 w 122166"/>
                        <a:gd name="connsiteY1" fmla="*/ 111986 h 111985"/>
                        <a:gd name="connsiteX2" fmla="*/ 122166 w 122166"/>
                        <a:gd name="connsiteY2" fmla="*/ 55993 h 111985"/>
                        <a:gd name="connsiteX3" fmla="*/ 61083 w 122166"/>
                        <a:gd name="connsiteY3" fmla="*/ 0 h 111985"/>
                        <a:gd name="connsiteX4" fmla="*/ 0 w 122166"/>
                        <a:gd name="connsiteY4" fmla="*/ 55993 h 1119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2166" h="111985">
                          <a:moveTo>
                            <a:pt x="0" y="55993"/>
                          </a:moveTo>
                          <a:cubicBezTo>
                            <a:pt x="0" y="86534"/>
                            <a:pt x="27360" y="111986"/>
                            <a:pt x="61083" y="111986"/>
                          </a:cubicBezTo>
                          <a:cubicBezTo>
                            <a:pt x="94806" y="111986"/>
                            <a:pt x="122166" y="87171"/>
                            <a:pt x="122166" y="55993"/>
                          </a:cubicBezTo>
                          <a:cubicBezTo>
                            <a:pt x="122166" y="25451"/>
                            <a:pt x="94806" y="0"/>
                            <a:pt x="61083" y="0"/>
                          </a:cubicBezTo>
                          <a:cubicBezTo>
                            <a:pt x="27360" y="637"/>
                            <a:pt x="0" y="25451"/>
                            <a:pt x="0" y="55993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1" name="Freeform 840">
                      <a:extLst>
                        <a:ext uri="{FF2B5EF4-FFF2-40B4-BE49-F238E27FC236}">
                          <a16:creationId xmlns:a16="http://schemas.microsoft.com/office/drawing/2014/main" id="{B41BAC6D-ABE3-5501-D103-B3523D90B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02124" y="6508679"/>
                      <a:ext cx="75081" cy="67445"/>
                    </a:xfrm>
                    <a:custGeom>
                      <a:avLst/>
                      <a:gdLst>
                        <a:gd name="connsiteX0" fmla="*/ 0 w 75081"/>
                        <a:gd name="connsiteY0" fmla="*/ 33723 h 67445"/>
                        <a:gd name="connsiteX1" fmla="*/ 37541 w 75081"/>
                        <a:gd name="connsiteY1" fmla="*/ 67446 h 67445"/>
                        <a:gd name="connsiteX2" fmla="*/ 75081 w 75081"/>
                        <a:gd name="connsiteY2" fmla="*/ 33723 h 67445"/>
                        <a:gd name="connsiteX3" fmla="*/ 37541 w 75081"/>
                        <a:gd name="connsiteY3" fmla="*/ 0 h 67445"/>
                        <a:gd name="connsiteX4" fmla="*/ 0 w 75081"/>
                        <a:gd name="connsiteY4" fmla="*/ 33723 h 674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5081" h="67445">
                          <a:moveTo>
                            <a:pt x="0" y="33723"/>
                          </a:moveTo>
                          <a:cubicBezTo>
                            <a:pt x="0" y="52176"/>
                            <a:pt x="16543" y="67446"/>
                            <a:pt x="37541" y="67446"/>
                          </a:cubicBezTo>
                          <a:cubicBezTo>
                            <a:pt x="57902" y="67446"/>
                            <a:pt x="75081" y="52176"/>
                            <a:pt x="75081" y="33723"/>
                          </a:cubicBezTo>
                          <a:cubicBezTo>
                            <a:pt x="75081" y="15271"/>
                            <a:pt x="58538" y="0"/>
                            <a:pt x="37541" y="0"/>
                          </a:cubicBezTo>
                          <a:cubicBezTo>
                            <a:pt x="16543" y="0"/>
                            <a:pt x="0" y="15271"/>
                            <a:pt x="0" y="33723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2" name="Freeform 841">
                      <a:extLst>
                        <a:ext uri="{FF2B5EF4-FFF2-40B4-BE49-F238E27FC236}">
                          <a16:creationId xmlns:a16="http://schemas.microsoft.com/office/drawing/2014/main" id="{C012668B-9B03-9400-EED1-979754372E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25667" y="6518859"/>
                      <a:ext cx="28632" cy="52811"/>
                    </a:xfrm>
                    <a:custGeom>
                      <a:avLst/>
                      <a:gdLst>
                        <a:gd name="connsiteX0" fmla="*/ 6999 w 28632"/>
                        <a:gd name="connsiteY0" fmla="*/ 52812 h 52811"/>
                        <a:gd name="connsiteX1" fmla="*/ 21634 w 28632"/>
                        <a:gd name="connsiteY1" fmla="*/ 52812 h 52811"/>
                        <a:gd name="connsiteX2" fmla="*/ 28633 w 28632"/>
                        <a:gd name="connsiteY2" fmla="*/ 45813 h 52811"/>
                        <a:gd name="connsiteX3" fmla="*/ 28633 w 28632"/>
                        <a:gd name="connsiteY3" fmla="*/ 0 h 52811"/>
                        <a:gd name="connsiteX4" fmla="*/ 0 w 28632"/>
                        <a:gd name="connsiteY4" fmla="*/ 0 h 52811"/>
                        <a:gd name="connsiteX5" fmla="*/ 0 w 28632"/>
                        <a:gd name="connsiteY5" fmla="*/ 45813 h 52811"/>
                        <a:gd name="connsiteX6" fmla="*/ 6999 w 28632"/>
                        <a:gd name="connsiteY6" fmla="*/ 52812 h 528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632" h="52811">
                          <a:moveTo>
                            <a:pt x="6999" y="52812"/>
                          </a:moveTo>
                          <a:lnTo>
                            <a:pt x="21634" y="52812"/>
                          </a:lnTo>
                          <a:cubicBezTo>
                            <a:pt x="25451" y="52812"/>
                            <a:pt x="28633" y="49630"/>
                            <a:pt x="28633" y="45813"/>
                          </a:cubicBezTo>
                          <a:lnTo>
                            <a:pt x="28633" y="0"/>
                          </a:lnTo>
                          <a:lnTo>
                            <a:pt x="0" y="0"/>
                          </a:lnTo>
                          <a:lnTo>
                            <a:pt x="0" y="45813"/>
                          </a:lnTo>
                          <a:cubicBezTo>
                            <a:pt x="0" y="49630"/>
                            <a:pt x="3181" y="52812"/>
                            <a:pt x="6999" y="5281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3" name="Freeform 842">
                      <a:extLst>
                        <a:ext uri="{FF2B5EF4-FFF2-40B4-BE49-F238E27FC236}">
                          <a16:creationId xmlns:a16="http://schemas.microsoft.com/office/drawing/2014/main" id="{879F533F-0B78-79B0-2BC5-3E3EC51D3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73040"/>
                      <a:ext cx="313051" cy="294917"/>
                    </a:xfrm>
                    <a:custGeom>
                      <a:avLst/>
                      <a:gdLst>
                        <a:gd name="connsiteX0" fmla="*/ 47721 w 313051"/>
                        <a:gd name="connsiteY0" fmla="*/ 11135 h 294917"/>
                        <a:gd name="connsiteX1" fmla="*/ 313051 w 313051"/>
                        <a:gd name="connsiteY1" fmla="*/ 2227 h 294917"/>
                        <a:gd name="connsiteX2" fmla="*/ 90989 w 313051"/>
                        <a:gd name="connsiteY2" fmla="*/ 60129 h 294917"/>
                        <a:gd name="connsiteX3" fmla="*/ 33087 w 313051"/>
                        <a:gd name="connsiteY3" fmla="*/ 294917 h 294917"/>
                        <a:gd name="connsiteX4" fmla="*/ 0 w 313051"/>
                        <a:gd name="connsiteY4" fmla="*/ 291736 h 294917"/>
                        <a:gd name="connsiteX5" fmla="*/ 47721 w 313051"/>
                        <a:gd name="connsiteY5" fmla="*/ 11135 h 2949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13051" h="294917">
                          <a:moveTo>
                            <a:pt x="47721" y="11135"/>
                          </a:moveTo>
                          <a:cubicBezTo>
                            <a:pt x="65537" y="-6681"/>
                            <a:pt x="313051" y="2227"/>
                            <a:pt x="313051" y="2227"/>
                          </a:cubicBezTo>
                          <a:cubicBezTo>
                            <a:pt x="313051" y="2227"/>
                            <a:pt x="103714" y="53130"/>
                            <a:pt x="90989" y="60129"/>
                          </a:cubicBezTo>
                          <a:cubicBezTo>
                            <a:pt x="78899" y="66491"/>
                            <a:pt x="33087" y="291736"/>
                            <a:pt x="33087" y="294917"/>
                          </a:cubicBezTo>
                          <a:cubicBezTo>
                            <a:pt x="20361" y="291736"/>
                            <a:pt x="12726" y="294281"/>
                            <a:pt x="0" y="291736"/>
                          </a:cubicBezTo>
                          <a:cubicBezTo>
                            <a:pt x="2545" y="252286"/>
                            <a:pt x="19088" y="39768"/>
                            <a:pt x="47721" y="1113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4" name="Freeform 843">
                      <a:extLst>
                        <a:ext uri="{FF2B5EF4-FFF2-40B4-BE49-F238E27FC236}">
                          <a16:creationId xmlns:a16="http://schemas.microsoft.com/office/drawing/2014/main" id="{AFB2122C-4D94-0DCE-966C-6647DCC82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3589" y="6465412"/>
                      <a:ext cx="55818" cy="59777"/>
                    </a:xfrm>
                    <a:custGeom>
                      <a:avLst/>
                      <a:gdLst>
                        <a:gd name="connsiteX0" fmla="*/ 50092 w 55818"/>
                        <a:gd name="connsiteY0" fmla="*/ 0 h 59777"/>
                        <a:gd name="connsiteX1" fmla="*/ 52001 w 55818"/>
                        <a:gd name="connsiteY1" fmla="*/ 35632 h 59777"/>
                        <a:gd name="connsiteX2" fmla="*/ 55818 w 55818"/>
                        <a:gd name="connsiteY2" fmla="*/ 55357 h 59777"/>
                        <a:gd name="connsiteX3" fmla="*/ 2371 w 55818"/>
                        <a:gd name="connsiteY3" fmla="*/ 34996 h 59777"/>
                        <a:gd name="connsiteX4" fmla="*/ 13824 w 55818"/>
                        <a:gd name="connsiteY4" fmla="*/ 20997 h 59777"/>
                        <a:gd name="connsiteX5" fmla="*/ 14460 w 55818"/>
                        <a:gd name="connsiteY5" fmla="*/ 0 h 59777"/>
                        <a:gd name="connsiteX6" fmla="*/ 50092 w 55818"/>
                        <a:gd name="connsiteY6" fmla="*/ 0 h 597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59777">
                          <a:moveTo>
                            <a:pt x="50092" y="0"/>
                          </a:moveTo>
                          <a:cubicBezTo>
                            <a:pt x="50092" y="0"/>
                            <a:pt x="52001" y="35632"/>
                            <a:pt x="52001" y="35632"/>
                          </a:cubicBezTo>
                          <a:cubicBezTo>
                            <a:pt x="52637" y="40086"/>
                            <a:pt x="55818" y="51539"/>
                            <a:pt x="55818" y="55357"/>
                          </a:cubicBezTo>
                          <a:cubicBezTo>
                            <a:pt x="55818" y="70628"/>
                            <a:pt x="-13536" y="41995"/>
                            <a:pt x="2371" y="34996"/>
                          </a:cubicBezTo>
                          <a:cubicBezTo>
                            <a:pt x="3643" y="34359"/>
                            <a:pt x="13187" y="26088"/>
                            <a:pt x="13824" y="20997"/>
                          </a:cubicBezTo>
                          <a:cubicBezTo>
                            <a:pt x="14460" y="12726"/>
                            <a:pt x="14460" y="0"/>
                            <a:pt x="14460" y="0"/>
                          </a:cubicBezTo>
                          <a:lnTo>
                            <a:pt x="50092" y="0"/>
                          </a:lnTo>
                          <a:close/>
                        </a:path>
                      </a:pathLst>
                    </a:custGeom>
                    <a:solidFill>
                      <a:srgbClr val="E5BE9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5" name="Freeform 844">
                      <a:extLst>
                        <a:ext uri="{FF2B5EF4-FFF2-40B4-BE49-F238E27FC236}">
                          <a16:creationId xmlns:a16="http://schemas.microsoft.com/office/drawing/2014/main" id="{6D4712CD-DDB4-E6D3-ABE6-367B81E770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9119" y="6499997"/>
                      <a:ext cx="114106" cy="32194"/>
                    </a:xfrm>
                    <a:custGeom>
                      <a:avLst/>
                      <a:gdLst>
                        <a:gd name="connsiteX0" fmla="*/ 56841 w 114106"/>
                        <a:gd name="connsiteY0" fmla="*/ 1047 h 32194"/>
                        <a:gd name="connsiteX1" fmla="*/ 81656 w 114106"/>
                        <a:gd name="connsiteY1" fmla="*/ 6773 h 32194"/>
                        <a:gd name="connsiteX2" fmla="*/ 107107 w 114106"/>
                        <a:gd name="connsiteY2" fmla="*/ 410 h 32194"/>
                        <a:gd name="connsiteX3" fmla="*/ 114106 w 114106"/>
                        <a:gd name="connsiteY3" fmla="*/ 30952 h 32194"/>
                        <a:gd name="connsiteX4" fmla="*/ 2120 w 114106"/>
                        <a:gd name="connsiteY4" fmla="*/ 30316 h 32194"/>
                        <a:gd name="connsiteX5" fmla="*/ 56841 w 114106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106" h="32194">
                          <a:moveTo>
                            <a:pt x="56841" y="1047"/>
                          </a:moveTo>
                          <a:cubicBezTo>
                            <a:pt x="56841" y="1047"/>
                            <a:pt x="72748" y="5500"/>
                            <a:pt x="81656" y="6773"/>
                          </a:cubicBezTo>
                          <a:cubicBezTo>
                            <a:pt x="89927" y="8046"/>
                            <a:pt x="100744" y="-2135"/>
                            <a:pt x="107107" y="410"/>
                          </a:cubicBezTo>
                          <a:cubicBezTo>
                            <a:pt x="113470" y="3592"/>
                            <a:pt x="114106" y="30952"/>
                            <a:pt x="114106" y="30952"/>
                          </a:cubicBezTo>
                          <a:cubicBezTo>
                            <a:pt x="114106" y="30952"/>
                            <a:pt x="27572" y="34133"/>
                            <a:pt x="2120" y="30316"/>
                          </a:cubicBezTo>
                          <a:cubicBezTo>
                            <a:pt x="-8697" y="29043"/>
                            <a:pt x="23754" y="11863"/>
                            <a:pt x="56841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6" name="Freeform 845">
                      <a:extLst>
                        <a:ext uri="{FF2B5EF4-FFF2-40B4-BE49-F238E27FC236}">
                          <a16:creationId xmlns:a16="http://schemas.microsoft.com/office/drawing/2014/main" id="{85933715-1FCE-E4C0-4756-67A13234BA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7869" y="6167632"/>
                      <a:ext cx="325776" cy="313687"/>
                    </a:xfrm>
                    <a:custGeom>
                      <a:avLst/>
                      <a:gdLst>
                        <a:gd name="connsiteX0" fmla="*/ 325777 w 325776"/>
                        <a:gd name="connsiteY0" fmla="*/ 58538 h 313687"/>
                        <a:gd name="connsiteX1" fmla="*/ 304779 w 325776"/>
                        <a:gd name="connsiteY1" fmla="*/ 115167 h 313687"/>
                        <a:gd name="connsiteX2" fmla="*/ 98624 w 325776"/>
                        <a:gd name="connsiteY2" fmla="*/ 112622 h 313687"/>
                        <a:gd name="connsiteX3" fmla="*/ 53448 w 325776"/>
                        <a:gd name="connsiteY3" fmla="*/ 313687 h 313687"/>
                        <a:gd name="connsiteX4" fmla="*/ 0 w 325776"/>
                        <a:gd name="connsiteY4" fmla="*/ 308597 h 313687"/>
                        <a:gd name="connsiteX5" fmla="*/ 21634 w 325776"/>
                        <a:gd name="connsiteY5" fmla="*/ 123439 h 313687"/>
                        <a:gd name="connsiteX6" fmla="*/ 71900 w 325776"/>
                        <a:gd name="connsiteY6" fmla="*/ 29905 h 313687"/>
                        <a:gd name="connsiteX7" fmla="*/ 286964 w 325776"/>
                        <a:gd name="connsiteY7" fmla="*/ 0 h 313687"/>
                        <a:gd name="connsiteX8" fmla="*/ 325777 w 325776"/>
                        <a:gd name="connsiteY8" fmla="*/ 58538 h 3136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25776" h="313687">
                          <a:moveTo>
                            <a:pt x="325777" y="58538"/>
                          </a:moveTo>
                          <a:cubicBezTo>
                            <a:pt x="325777" y="58538"/>
                            <a:pt x="323868" y="114531"/>
                            <a:pt x="304779" y="115167"/>
                          </a:cubicBezTo>
                          <a:cubicBezTo>
                            <a:pt x="286327" y="115804"/>
                            <a:pt x="166070" y="118348"/>
                            <a:pt x="98624" y="112622"/>
                          </a:cubicBezTo>
                          <a:lnTo>
                            <a:pt x="53448" y="313687"/>
                          </a:lnTo>
                          <a:lnTo>
                            <a:pt x="0" y="308597"/>
                          </a:lnTo>
                          <a:cubicBezTo>
                            <a:pt x="0" y="308597"/>
                            <a:pt x="15907" y="174342"/>
                            <a:pt x="21634" y="123439"/>
                          </a:cubicBezTo>
                          <a:cubicBezTo>
                            <a:pt x="27360" y="73173"/>
                            <a:pt x="43267" y="31178"/>
                            <a:pt x="71900" y="29905"/>
                          </a:cubicBezTo>
                          <a:cubicBezTo>
                            <a:pt x="100533" y="28633"/>
                            <a:pt x="286964" y="0"/>
                            <a:pt x="286964" y="0"/>
                          </a:cubicBezTo>
                          <a:lnTo>
                            <a:pt x="325777" y="58538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7" name="Freeform 846">
                      <a:extLst>
                        <a:ext uri="{FF2B5EF4-FFF2-40B4-BE49-F238E27FC236}">
                          <a16:creationId xmlns:a16="http://schemas.microsoft.com/office/drawing/2014/main" id="{92295862-61DD-C742-B4BD-EAE52002B2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72752" y="5955693"/>
                      <a:ext cx="197691" cy="328180"/>
                    </a:xfrm>
                    <a:custGeom>
                      <a:avLst/>
                      <a:gdLst>
                        <a:gd name="connsiteX0" fmla="*/ 171160 w 197691"/>
                        <a:gd name="connsiteY0" fmla="*/ 8328 h 328180"/>
                        <a:gd name="connsiteX1" fmla="*/ 197248 w 197691"/>
                        <a:gd name="connsiteY1" fmla="*/ 75137 h 328180"/>
                        <a:gd name="connsiteX2" fmla="*/ 99896 w 197691"/>
                        <a:gd name="connsiteY2" fmla="*/ 327105 h 328180"/>
                        <a:gd name="connsiteX3" fmla="*/ 0 w 197691"/>
                        <a:gd name="connsiteY3" fmla="*/ 213847 h 328180"/>
                        <a:gd name="connsiteX4" fmla="*/ 54084 w 197691"/>
                        <a:gd name="connsiteY4" fmla="*/ 141947 h 328180"/>
                        <a:gd name="connsiteX5" fmla="*/ 101805 w 197691"/>
                        <a:gd name="connsiteY5" fmla="*/ 3874 h 328180"/>
                        <a:gd name="connsiteX6" fmla="*/ 171160 w 197691"/>
                        <a:gd name="connsiteY6" fmla="*/ 8328 h 3281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97691" h="328180">
                          <a:moveTo>
                            <a:pt x="171160" y="8328"/>
                          </a:moveTo>
                          <a:cubicBezTo>
                            <a:pt x="171160" y="8328"/>
                            <a:pt x="201702" y="15963"/>
                            <a:pt x="197248" y="75137"/>
                          </a:cubicBezTo>
                          <a:cubicBezTo>
                            <a:pt x="193430" y="134312"/>
                            <a:pt x="160343" y="313107"/>
                            <a:pt x="99896" y="327105"/>
                          </a:cubicBezTo>
                          <a:cubicBezTo>
                            <a:pt x="39449" y="341104"/>
                            <a:pt x="0" y="213847"/>
                            <a:pt x="0" y="213847"/>
                          </a:cubicBezTo>
                          <a:cubicBezTo>
                            <a:pt x="0" y="213847"/>
                            <a:pt x="38177" y="201121"/>
                            <a:pt x="54084" y="141947"/>
                          </a:cubicBezTo>
                          <a:cubicBezTo>
                            <a:pt x="64901" y="101225"/>
                            <a:pt x="94806" y="8328"/>
                            <a:pt x="101805" y="3874"/>
                          </a:cubicBezTo>
                          <a:cubicBezTo>
                            <a:pt x="120257" y="-6943"/>
                            <a:pt x="171160" y="8328"/>
                            <a:pt x="171160" y="8328"/>
                          </a:cubicBezTo>
                          <a:close/>
                        </a:path>
                      </a:pathLst>
                    </a:custGeom>
                    <a:solidFill>
                      <a:srgbClr val="65B32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8" name="Freeform 847">
                      <a:extLst>
                        <a:ext uri="{FF2B5EF4-FFF2-40B4-BE49-F238E27FC236}">
                          <a16:creationId xmlns:a16="http://schemas.microsoft.com/office/drawing/2014/main" id="{AB726565-CE47-5E42-9EBC-9DB363B309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7292" y="6184175"/>
                      <a:ext cx="169887" cy="177523"/>
                    </a:xfrm>
                    <a:custGeom>
                      <a:avLst/>
                      <a:gdLst>
                        <a:gd name="connsiteX0" fmla="*/ 0 w 169887"/>
                        <a:gd name="connsiteY0" fmla="*/ 177523 h 177523"/>
                        <a:gd name="connsiteX1" fmla="*/ 16543 w 169887"/>
                        <a:gd name="connsiteY1" fmla="*/ 177523 h 177523"/>
                        <a:gd name="connsiteX2" fmla="*/ 16543 w 169887"/>
                        <a:gd name="connsiteY2" fmla="*/ 69991 h 177523"/>
                        <a:gd name="connsiteX3" fmla="*/ 75718 w 169887"/>
                        <a:gd name="connsiteY3" fmla="*/ 16544 h 177523"/>
                        <a:gd name="connsiteX4" fmla="*/ 169887 w 169887"/>
                        <a:gd name="connsiteY4" fmla="*/ 16544 h 177523"/>
                        <a:gd name="connsiteX5" fmla="*/ 169887 w 169887"/>
                        <a:gd name="connsiteY5" fmla="*/ 0 h 177523"/>
                        <a:gd name="connsiteX6" fmla="*/ 75718 w 169887"/>
                        <a:gd name="connsiteY6" fmla="*/ 0 h 177523"/>
                        <a:gd name="connsiteX7" fmla="*/ 636 w 169887"/>
                        <a:gd name="connsiteY7" fmla="*/ 69991 h 177523"/>
                        <a:gd name="connsiteX8" fmla="*/ 636 w 169887"/>
                        <a:gd name="connsiteY8" fmla="*/ 177523 h 1775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69887" h="177523">
                          <a:moveTo>
                            <a:pt x="0" y="177523"/>
                          </a:moveTo>
                          <a:lnTo>
                            <a:pt x="16543" y="177523"/>
                          </a:lnTo>
                          <a:lnTo>
                            <a:pt x="16543" y="69991"/>
                          </a:lnTo>
                          <a:cubicBezTo>
                            <a:pt x="16543" y="44540"/>
                            <a:pt x="41995" y="16544"/>
                            <a:pt x="75718" y="16544"/>
                          </a:cubicBezTo>
                          <a:lnTo>
                            <a:pt x="169887" y="16544"/>
                          </a:lnTo>
                          <a:lnTo>
                            <a:pt x="169887" y="0"/>
                          </a:lnTo>
                          <a:lnTo>
                            <a:pt x="75718" y="0"/>
                          </a:lnTo>
                          <a:cubicBezTo>
                            <a:pt x="35632" y="0"/>
                            <a:pt x="636" y="32451"/>
                            <a:pt x="636" y="69991"/>
                          </a:cubicBezTo>
                          <a:lnTo>
                            <a:pt x="636" y="17752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9" name="Freeform 848">
                      <a:extLst>
                        <a:ext uri="{FF2B5EF4-FFF2-40B4-BE49-F238E27FC236}">
                          <a16:creationId xmlns:a16="http://schemas.microsoft.com/office/drawing/2014/main" id="{8F73F4D8-47CB-DD93-364F-34F2E48065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4196" y="6309523"/>
                      <a:ext cx="264693" cy="267238"/>
                    </a:xfrm>
                    <a:custGeom>
                      <a:avLst/>
                      <a:gdLst>
                        <a:gd name="connsiteX0" fmla="*/ 264694 w 264693"/>
                        <a:gd name="connsiteY0" fmla="*/ 133619 h 267238"/>
                        <a:gd name="connsiteX1" fmla="*/ 132347 w 264693"/>
                        <a:gd name="connsiteY1" fmla="*/ 267239 h 267238"/>
                        <a:gd name="connsiteX2" fmla="*/ 0 w 264693"/>
                        <a:gd name="connsiteY2" fmla="*/ 133620 h 267238"/>
                        <a:gd name="connsiteX3" fmla="*/ 132347 w 264693"/>
                        <a:gd name="connsiteY3" fmla="*/ 0 h 267238"/>
                        <a:gd name="connsiteX4" fmla="*/ 264694 w 264693"/>
                        <a:gd name="connsiteY4" fmla="*/ 133619 h 2672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4693" h="267238">
                          <a:moveTo>
                            <a:pt x="264694" y="133619"/>
                          </a:moveTo>
                          <a:cubicBezTo>
                            <a:pt x="264694" y="207415"/>
                            <a:pt x="205440" y="267239"/>
                            <a:pt x="132347" y="267239"/>
                          </a:cubicBezTo>
                          <a:cubicBezTo>
                            <a:pt x="59254" y="267239"/>
                            <a:pt x="0" y="207416"/>
                            <a:pt x="0" y="133620"/>
                          </a:cubicBezTo>
                          <a:cubicBezTo>
                            <a:pt x="0" y="59824"/>
                            <a:pt x="59254" y="0"/>
                            <a:pt x="132347" y="0"/>
                          </a:cubicBezTo>
                          <a:cubicBezTo>
                            <a:pt x="205440" y="0"/>
                            <a:pt x="264694" y="59824"/>
                            <a:pt x="264694" y="133619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0" name="Freeform 849">
                      <a:extLst>
                        <a:ext uri="{FF2B5EF4-FFF2-40B4-BE49-F238E27FC236}">
                          <a16:creationId xmlns:a16="http://schemas.microsoft.com/office/drawing/2014/main" id="{8BF0181E-EB64-8D73-C0CB-E94090ECC7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5563" y="6280890"/>
                      <a:ext cx="321959" cy="324504"/>
                    </a:xfrm>
                    <a:custGeom>
                      <a:avLst/>
                      <a:gdLst>
                        <a:gd name="connsiteX0" fmla="*/ 0 w 321959"/>
                        <a:gd name="connsiteY0" fmla="*/ 162252 h 324504"/>
                        <a:gd name="connsiteX1" fmla="*/ 160980 w 321959"/>
                        <a:gd name="connsiteY1" fmla="*/ 324505 h 324504"/>
                        <a:gd name="connsiteX2" fmla="*/ 321959 w 321959"/>
                        <a:gd name="connsiteY2" fmla="*/ 162252 h 324504"/>
                        <a:gd name="connsiteX3" fmla="*/ 160980 w 321959"/>
                        <a:gd name="connsiteY3" fmla="*/ 0 h 324504"/>
                        <a:gd name="connsiteX4" fmla="*/ 0 w 321959"/>
                        <a:gd name="connsiteY4" fmla="*/ 162252 h 324504"/>
                        <a:gd name="connsiteX5" fmla="*/ 14635 w 321959"/>
                        <a:gd name="connsiteY5" fmla="*/ 162252 h 324504"/>
                        <a:gd name="connsiteX6" fmla="*/ 160343 w 321959"/>
                        <a:gd name="connsiteY6" fmla="*/ 15271 h 324504"/>
                        <a:gd name="connsiteX7" fmla="*/ 306052 w 321959"/>
                        <a:gd name="connsiteY7" fmla="*/ 162252 h 324504"/>
                        <a:gd name="connsiteX8" fmla="*/ 160343 w 321959"/>
                        <a:gd name="connsiteY8" fmla="*/ 309234 h 324504"/>
                        <a:gd name="connsiteX9" fmla="*/ 14635 w 321959"/>
                        <a:gd name="connsiteY9" fmla="*/ 162252 h 3245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21959" h="324504">
                          <a:moveTo>
                            <a:pt x="0" y="162252"/>
                          </a:moveTo>
                          <a:cubicBezTo>
                            <a:pt x="0" y="251968"/>
                            <a:pt x="71900" y="324505"/>
                            <a:pt x="160980" y="324505"/>
                          </a:cubicBezTo>
                          <a:cubicBezTo>
                            <a:pt x="250059" y="324505"/>
                            <a:pt x="321959" y="251968"/>
                            <a:pt x="321959" y="162252"/>
                          </a:cubicBezTo>
                          <a:cubicBezTo>
                            <a:pt x="321959" y="72536"/>
                            <a:pt x="250059" y="0"/>
                            <a:pt x="160980" y="0"/>
                          </a:cubicBezTo>
                          <a:cubicBezTo>
                            <a:pt x="71900" y="0"/>
                            <a:pt x="0" y="72536"/>
                            <a:pt x="0" y="162252"/>
                          </a:cubicBezTo>
                          <a:close/>
                          <a:moveTo>
                            <a:pt x="14635" y="162252"/>
                          </a:moveTo>
                          <a:cubicBezTo>
                            <a:pt x="14635" y="80808"/>
                            <a:pt x="80172" y="15271"/>
                            <a:pt x="160343" y="15271"/>
                          </a:cubicBezTo>
                          <a:cubicBezTo>
                            <a:pt x="241151" y="15271"/>
                            <a:pt x="306052" y="81444"/>
                            <a:pt x="306052" y="162252"/>
                          </a:cubicBezTo>
                          <a:cubicBezTo>
                            <a:pt x="306052" y="243696"/>
                            <a:pt x="240515" y="309234"/>
                            <a:pt x="160343" y="309234"/>
                          </a:cubicBezTo>
                          <a:cubicBezTo>
                            <a:pt x="80172" y="309234"/>
                            <a:pt x="14635" y="243696"/>
                            <a:pt x="14635" y="162252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1" name="Freeform 850">
                      <a:extLst>
                        <a:ext uri="{FF2B5EF4-FFF2-40B4-BE49-F238E27FC236}">
                          <a16:creationId xmlns:a16="http://schemas.microsoft.com/office/drawing/2014/main" id="{490396C8-C5A4-9CBC-27EA-B1BD51CCD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77738" y="6333065"/>
                      <a:ext cx="217608" cy="220153"/>
                    </a:xfrm>
                    <a:custGeom>
                      <a:avLst/>
                      <a:gdLst>
                        <a:gd name="connsiteX0" fmla="*/ 217609 w 217608"/>
                        <a:gd name="connsiteY0" fmla="*/ 110077 h 220153"/>
                        <a:gd name="connsiteX1" fmla="*/ 108804 w 217608"/>
                        <a:gd name="connsiteY1" fmla="*/ 220154 h 220153"/>
                        <a:gd name="connsiteX2" fmla="*/ 0 w 217608"/>
                        <a:gd name="connsiteY2" fmla="*/ 110077 h 220153"/>
                        <a:gd name="connsiteX3" fmla="*/ 108804 w 217608"/>
                        <a:gd name="connsiteY3" fmla="*/ 0 h 220153"/>
                        <a:gd name="connsiteX4" fmla="*/ 217609 w 217608"/>
                        <a:gd name="connsiteY4" fmla="*/ 110077 h 2201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7608" h="220153">
                          <a:moveTo>
                            <a:pt x="217609" y="110077"/>
                          </a:moveTo>
                          <a:cubicBezTo>
                            <a:pt x="217609" y="170871"/>
                            <a:pt x="168895" y="220154"/>
                            <a:pt x="108804" y="220154"/>
                          </a:cubicBezTo>
                          <a:cubicBezTo>
                            <a:pt x="48714" y="220154"/>
                            <a:pt x="0" y="170871"/>
                            <a:pt x="0" y="110077"/>
                          </a:cubicBezTo>
                          <a:cubicBezTo>
                            <a:pt x="0" y="49283"/>
                            <a:pt x="48714" y="0"/>
                            <a:pt x="108804" y="0"/>
                          </a:cubicBezTo>
                          <a:cubicBezTo>
                            <a:pt x="168896" y="0"/>
                            <a:pt x="217609" y="49283"/>
                            <a:pt x="217609" y="110077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2" name="Freeform 851">
                      <a:extLst>
                        <a:ext uri="{FF2B5EF4-FFF2-40B4-BE49-F238E27FC236}">
                          <a16:creationId xmlns:a16="http://schemas.microsoft.com/office/drawing/2014/main" id="{67FE20FA-E6AA-EEE3-3C8D-D9F0E43F2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61728" y="6418327"/>
                      <a:ext cx="49629" cy="49629"/>
                    </a:xfrm>
                    <a:custGeom>
                      <a:avLst/>
                      <a:gdLst>
                        <a:gd name="connsiteX0" fmla="*/ 0 w 49629"/>
                        <a:gd name="connsiteY0" fmla="*/ 24815 h 49629"/>
                        <a:gd name="connsiteX1" fmla="*/ 24815 w 49629"/>
                        <a:gd name="connsiteY1" fmla="*/ 49630 h 49629"/>
                        <a:gd name="connsiteX2" fmla="*/ 49630 w 49629"/>
                        <a:gd name="connsiteY2" fmla="*/ 24815 h 49629"/>
                        <a:gd name="connsiteX3" fmla="*/ 24815 w 49629"/>
                        <a:gd name="connsiteY3" fmla="*/ 0 h 49629"/>
                        <a:gd name="connsiteX4" fmla="*/ 0 w 49629"/>
                        <a:gd name="connsiteY4" fmla="*/ 24815 h 496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9629" h="49629">
                          <a:moveTo>
                            <a:pt x="0" y="24815"/>
                          </a:moveTo>
                          <a:cubicBezTo>
                            <a:pt x="0" y="38177"/>
                            <a:pt x="10817" y="49630"/>
                            <a:pt x="24815" y="49630"/>
                          </a:cubicBezTo>
                          <a:cubicBezTo>
                            <a:pt x="38177" y="49630"/>
                            <a:pt x="49630" y="38813"/>
                            <a:pt x="49630" y="24815"/>
                          </a:cubicBezTo>
                          <a:cubicBezTo>
                            <a:pt x="49630" y="11453"/>
                            <a:pt x="38813" y="0"/>
                            <a:pt x="24815" y="0"/>
                          </a:cubicBezTo>
                          <a:cubicBezTo>
                            <a:pt x="10817" y="0"/>
                            <a:pt x="0" y="10816"/>
                            <a:pt x="0" y="2481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3" name="Freeform 852">
                      <a:extLst>
                        <a:ext uri="{FF2B5EF4-FFF2-40B4-BE49-F238E27FC236}">
                          <a16:creationId xmlns:a16="http://schemas.microsoft.com/office/drawing/2014/main" id="{A1D41B93-FD58-6603-7FC0-D518E174004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799646" y="6530567"/>
                      <a:ext cx="166706" cy="28632"/>
                    </a:xfrm>
                    <a:custGeom>
                      <a:avLst/>
                      <a:gdLst>
                        <a:gd name="connsiteX0" fmla="*/ 0 w 166706"/>
                        <a:gd name="connsiteY0" fmla="*/ 0 h 28632"/>
                        <a:gd name="connsiteX1" fmla="*/ 166706 w 166706"/>
                        <a:gd name="connsiteY1" fmla="*/ 0 h 28632"/>
                        <a:gd name="connsiteX2" fmla="*/ 166706 w 166706"/>
                        <a:gd name="connsiteY2" fmla="*/ 28633 h 28632"/>
                        <a:gd name="connsiteX3" fmla="*/ 0 w 1667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66706" h="28632">
                          <a:moveTo>
                            <a:pt x="0" y="0"/>
                          </a:moveTo>
                          <a:lnTo>
                            <a:pt x="166706" y="0"/>
                          </a:lnTo>
                          <a:lnTo>
                            <a:pt x="1667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4" name="Freeform 853">
                      <a:extLst>
                        <a:ext uri="{FF2B5EF4-FFF2-40B4-BE49-F238E27FC236}">
                          <a16:creationId xmlns:a16="http://schemas.microsoft.com/office/drawing/2014/main" id="{342AB8FB-F966-BA33-B29F-A0ECF6DB45E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1642" y="6530567"/>
                      <a:ext cx="94806" cy="28632"/>
                    </a:xfrm>
                    <a:custGeom>
                      <a:avLst/>
                      <a:gdLst>
                        <a:gd name="connsiteX0" fmla="*/ 0 w 94806"/>
                        <a:gd name="connsiteY0" fmla="*/ 0 h 28632"/>
                        <a:gd name="connsiteX1" fmla="*/ 94806 w 94806"/>
                        <a:gd name="connsiteY1" fmla="*/ 0 h 28632"/>
                        <a:gd name="connsiteX2" fmla="*/ 94806 w 94806"/>
                        <a:gd name="connsiteY2" fmla="*/ 28633 h 28632"/>
                        <a:gd name="connsiteX3" fmla="*/ 0 w 948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4806" h="28632">
                          <a:moveTo>
                            <a:pt x="0" y="0"/>
                          </a:moveTo>
                          <a:lnTo>
                            <a:pt x="94806" y="0"/>
                          </a:lnTo>
                          <a:lnTo>
                            <a:pt x="948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5" name="Freeform 854">
                      <a:extLst>
                        <a:ext uri="{FF2B5EF4-FFF2-40B4-BE49-F238E27FC236}">
                          <a16:creationId xmlns:a16="http://schemas.microsoft.com/office/drawing/2014/main" id="{D07FB231-80EA-8CE1-7DF5-F5F744056A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938" y="6305705"/>
                      <a:ext cx="10816" cy="253876"/>
                    </a:xfrm>
                    <a:custGeom>
                      <a:avLst/>
                      <a:gdLst>
                        <a:gd name="connsiteX0" fmla="*/ 0 w 10816"/>
                        <a:gd name="connsiteY0" fmla="*/ 0 h 253876"/>
                        <a:gd name="connsiteX1" fmla="*/ 10817 w 10816"/>
                        <a:gd name="connsiteY1" fmla="*/ 0 h 253876"/>
                        <a:gd name="connsiteX2" fmla="*/ 10817 w 10816"/>
                        <a:gd name="connsiteY2" fmla="*/ 253877 h 253876"/>
                        <a:gd name="connsiteX3" fmla="*/ 0 w 10816"/>
                        <a:gd name="connsiteY3" fmla="*/ 253877 h 2538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16" h="253876">
                          <a:moveTo>
                            <a:pt x="0" y="0"/>
                          </a:moveTo>
                          <a:lnTo>
                            <a:pt x="10817" y="0"/>
                          </a:lnTo>
                          <a:lnTo>
                            <a:pt x="10817" y="253877"/>
                          </a:lnTo>
                          <a:lnTo>
                            <a:pt x="0" y="25387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6" name="Freeform 855">
                      <a:extLst>
                        <a:ext uri="{FF2B5EF4-FFF2-40B4-BE49-F238E27FC236}">
                          <a16:creationId xmlns:a16="http://schemas.microsoft.com/office/drawing/2014/main" id="{AF9C370D-A01C-3586-352E-306941C09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302" y="6538585"/>
                      <a:ext cx="13998" cy="13997"/>
                    </a:xfrm>
                    <a:custGeom>
                      <a:avLst/>
                      <a:gdLst>
                        <a:gd name="connsiteX0" fmla="*/ 0 w 13998"/>
                        <a:gd name="connsiteY0" fmla="*/ 6999 h 13997"/>
                        <a:gd name="connsiteX1" fmla="*/ 6999 w 13998"/>
                        <a:gd name="connsiteY1" fmla="*/ 13998 h 13997"/>
                        <a:gd name="connsiteX2" fmla="*/ 13998 w 13998"/>
                        <a:gd name="connsiteY2" fmla="*/ 6999 h 13997"/>
                        <a:gd name="connsiteX3" fmla="*/ 6999 w 13998"/>
                        <a:gd name="connsiteY3" fmla="*/ 0 h 13997"/>
                        <a:gd name="connsiteX4" fmla="*/ 0 w 13998"/>
                        <a:gd name="connsiteY4" fmla="*/ 6999 h 13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998" h="13997">
                          <a:moveTo>
                            <a:pt x="0" y="6999"/>
                          </a:moveTo>
                          <a:cubicBezTo>
                            <a:pt x="0" y="10816"/>
                            <a:pt x="3181" y="13998"/>
                            <a:pt x="6999" y="13998"/>
                          </a:cubicBezTo>
                          <a:cubicBezTo>
                            <a:pt x="10817" y="13998"/>
                            <a:pt x="13998" y="10816"/>
                            <a:pt x="13998" y="6999"/>
                          </a:cubicBezTo>
                          <a:cubicBezTo>
                            <a:pt x="13998" y="3181"/>
                            <a:pt x="10817" y="0"/>
                            <a:pt x="6999" y="0"/>
                          </a:cubicBezTo>
                          <a:cubicBezTo>
                            <a:pt x="2545" y="636"/>
                            <a:pt x="0" y="3181"/>
                            <a:pt x="0" y="6999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57" name="Graphic 569">
                      <a:extLst>
                        <a:ext uri="{FF2B5EF4-FFF2-40B4-BE49-F238E27FC236}">
                          <a16:creationId xmlns:a16="http://schemas.microsoft.com/office/drawing/2014/main" id="{99C0B20B-F743-9761-4C2A-5D8E409305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72781" y="5809165"/>
                      <a:ext cx="112448" cy="178648"/>
                      <a:chOff x="3172781" y="5809165"/>
                      <a:chExt cx="112448" cy="178648"/>
                    </a:xfrm>
                  </p:grpSpPr>
                  <p:sp>
                    <p:nvSpPr>
                      <p:cNvPr id="858" name="Freeform 857">
                        <a:extLst>
                          <a:ext uri="{FF2B5EF4-FFF2-40B4-BE49-F238E27FC236}">
                            <a16:creationId xmlns:a16="http://schemas.microsoft.com/office/drawing/2014/main" id="{2F800078-8ACF-BCB9-0F33-9863372FAA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2781" y="5809165"/>
                        <a:ext cx="112448" cy="121995"/>
                      </a:xfrm>
                      <a:custGeom>
                        <a:avLst/>
                        <a:gdLst>
                          <a:gd name="connsiteX0" fmla="*/ 48224 w 112448"/>
                          <a:gd name="connsiteY0" fmla="*/ 6602 h 121995"/>
                          <a:gd name="connsiteX1" fmla="*/ 82584 w 112448"/>
                          <a:gd name="connsiteY1" fmla="*/ 7239 h 121995"/>
                          <a:gd name="connsiteX2" fmla="*/ 90855 w 112448"/>
                          <a:gd name="connsiteY2" fmla="*/ 7239 h 121995"/>
                          <a:gd name="connsiteX3" fmla="*/ 108671 w 112448"/>
                          <a:gd name="connsiteY3" fmla="*/ 23146 h 121995"/>
                          <a:gd name="connsiteX4" fmla="*/ 111853 w 112448"/>
                          <a:gd name="connsiteY4" fmla="*/ 58778 h 121995"/>
                          <a:gd name="connsiteX5" fmla="*/ 85129 w 112448"/>
                          <a:gd name="connsiteY5" fmla="*/ 95046 h 121995"/>
                          <a:gd name="connsiteX6" fmla="*/ 84492 w 112448"/>
                          <a:gd name="connsiteY6" fmla="*/ 110316 h 121995"/>
                          <a:gd name="connsiteX7" fmla="*/ 75585 w 112448"/>
                          <a:gd name="connsiteY7" fmla="*/ 117315 h 121995"/>
                          <a:gd name="connsiteX8" fmla="*/ 63495 w 112448"/>
                          <a:gd name="connsiteY8" fmla="*/ 121770 h 121995"/>
                          <a:gd name="connsiteX9" fmla="*/ 38044 w 112448"/>
                          <a:gd name="connsiteY9" fmla="*/ 110953 h 121995"/>
                          <a:gd name="connsiteX10" fmla="*/ 17683 w 112448"/>
                          <a:gd name="connsiteY10" fmla="*/ 84229 h 121995"/>
                          <a:gd name="connsiteX11" fmla="*/ 14501 w 112448"/>
                          <a:gd name="connsiteY11" fmla="*/ 17419 h 121995"/>
                          <a:gd name="connsiteX12" fmla="*/ 48224 w 112448"/>
                          <a:gd name="connsiteY12" fmla="*/ 6602 h 12199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112448" h="121995">
                            <a:moveTo>
                              <a:pt x="48224" y="6602"/>
                            </a:moveTo>
                            <a:cubicBezTo>
                              <a:pt x="48224" y="6602"/>
                              <a:pt x="52042" y="-8668"/>
                              <a:pt x="82584" y="7239"/>
                            </a:cubicBezTo>
                            <a:cubicBezTo>
                              <a:pt x="82584" y="7239"/>
                              <a:pt x="90219" y="7239"/>
                              <a:pt x="90855" y="7239"/>
                            </a:cubicBezTo>
                            <a:cubicBezTo>
                              <a:pt x="95309" y="8511"/>
                              <a:pt x="104853" y="12965"/>
                              <a:pt x="108671" y="23146"/>
                            </a:cubicBezTo>
                            <a:cubicBezTo>
                              <a:pt x="112489" y="32690"/>
                              <a:pt x="113125" y="51142"/>
                              <a:pt x="111853" y="58778"/>
                            </a:cubicBezTo>
                            <a:cubicBezTo>
                              <a:pt x="109308" y="77866"/>
                              <a:pt x="96582" y="93773"/>
                              <a:pt x="85129" y="95046"/>
                            </a:cubicBezTo>
                            <a:cubicBezTo>
                              <a:pt x="79402" y="95682"/>
                              <a:pt x="89583" y="107771"/>
                              <a:pt x="84492" y="110316"/>
                            </a:cubicBezTo>
                            <a:cubicBezTo>
                              <a:pt x="78766" y="113498"/>
                              <a:pt x="81311" y="116043"/>
                              <a:pt x="75585" y="117315"/>
                            </a:cubicBezTo>
                            <a:cubicBezTo>
                              <a:pt x="71131" y="118588"/>
                              <a:pt x="69222" y="123042"/>
                              <a:pt x="63495" y="121770"/>
                            </a:cubicBezTo>
                            <a:cubicBezTo>
                              <a:pt x="55860" y="119225"/>
                              <a:pt x="47588" y="109680"/>
                              <a:pt x="38044" y="110953"/>
                            </a:cubicBezTo>
                            <a:cubicBezTo>
                              <a:pt x="28500" y="112225"/>
                              <a:pt x="17683" y="84229"/>
                              <a:pt x="17683" y="84229"/>
                            </a:cubicBezTo>
                            <a:cubicBezTo>
                              <a:pt x="-10314" y="73412"/>
                              <a:pt x="-133" y="31417"/>
                              <a:pt x="14501" y="17419"/>
                            </a:cubicBezTo>
                            <a:cubicBezTo>
                              <a:pt x="25954" y="7875"/>
                              <a:pt x="31045" y="240"/>
                              <a:pt x="48224" y="6602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9" name="Freeform 858">
                        <a:extLst>
                          <a:ext uri="{FF2B5EF4-FFF2-40B4-BE49-F238E27FC236}">
                            <a16:creationId xmlns:a16="http://schemas.microsoft.com/office/drawing/2014/main" id="{07DCC0F1-88E9-5802-281B-41EEA44DE2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8555" y="5899120"/>
                        <a:ext cx="55992" cy="88693"/>
                      </a:xfrm>
                      <a:custGeom>
                        <a:avLst/>
                        <a:gdLst>
                          <a:gd name="connsiteX0" fmla="*/ 11453 w 55992"/>
                          <a:gd name="connsiteY0" fmla="*/ 30542 h 88693"/>
                          <a:gd name="connsiteX1" fmla="*/ 3818 w 55992"/>
                          <a:gd name="connsiteY1" fmla="*/ 50267 h 88693"/>
                          <a:gd name="connsiteX2" fmla="*/ 0 w 55992"/>
                          <a:gd name="connsiteY2" fmla="*/ 61720 h 88693"/>
                          <a:gd name="connsiteX3" fmla="*/ 4454 w 55992"/>
                          <a:gd name="connsiteY3" fmla="*/ 87171 h 88693"/>
                          <a:gd name="connsiteX4" fmla="*/ 45812 w 55992"/>
                          <a:gd name="connsiteY4" fmla="*/ 62992 h 88693"/>
                          <a:gd name="connsiteX5" fmla="*/ 55993 w 55992"/>
                          <a:gd name="connsiteY5" fmla="*/ 0 h 88693"/>
                          <a:gd name="connsiteX6" fmla="*/ 11453 w 55992"/>
                          <a:gd name="connsiteY6" fmla="*/ 30542 h 886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5992" h="88693">
                            <a:moveTo>
                              <a:pt x="11453" y="30542"/>
                            </a:moveTo>
                            <a:lnTo>
                              <a:pt x="3818" y="50267"/>
                            </a:lnTo>
                            <a:lnTo>
                              <a:pt x="0" y="61720"/>
                            </a:lnTo>
                            <a:cubicBezTo>
                              <a:pt x="0" y="61720"/>
                              <a:pt x="0" y="81444"/>
                              <a:pt x="4454" y="87171"/>
                            </a:cubicBezTo>
                            <a:cubicBezTo>
                              <a:pt x="12726" y="96079"/>
                              <a:pt x="45812" y="62992"/>
                              <a:pt x="45812" y="62992"/>
                            </a:cubicBezTo>
                            <a:lnTo>
                              <a:pt x="55993" y="0"/>
                            </a:lnTo>
                            <a:lnTo>
                              <a:pt x="11453" y="30542"/>
                            </a:ln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0" name="Freeform 859">
                        <a:extLst>
                          <a:ext uri="{FF2B5EF4-FFF2-40B4-BE49-F238E27FC236}">
                            <a16:creationId xmlns:a16="http://schemas.microsoft.com/office/drawing/2014/main" id="{1CDF8DE6-09EF-B54E-9FBA-08F3FDC27C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92373" y="5899120"/>
                        <a:ext cx="52175" cy="50902"/>
                      </a:xfrm>
                      <a:custGeom>
                        <a:avLst/>
                        <a:gdLst>
                          <a:gd name="connsiteX0" fmla="*/ 48994 w 52175"/>
                          <a:gd name="connsiteY0" fmla="*/ 20361 h 50902"/>
                          <a:gd name="connsiteX1" fmla="*/ 0 w 52175"/>
                          <a:gd name="connsiteY1" fmla="*/ 50903 h 50902"/>
                          <a:gd name="connsiteX2" fmla="*/ 7635 w 52175"/>
                          <a:gd name="connsiteY2" fmla="*/ 30542 h 50902"/>
                          <a:gd name="connsiteX3" fmla="*/ 52175 w 52175"/>
                          <a:gd name="connsiteY3" fmla="*/ 0 h 50902"/>
                          <a:gd name="connsiteX4" fmla="*/ 48994 w 52175"/>
                          <a:gd name="connsiteY4" fmla="*/ 20361 h 50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175" h="50902">
                            <a:moveTo>
                              <a:pt x="48994" y="20361"/>
                            </a:moveTo>
                            <a:cubicBezTo>
                              <a:pt x="36268" y="40086"/>
                              <a:pt x="14635" y="48994"/>
                              <a:pt x="0" y="50903"/>
                            </a:cubicBezTo>
                            <a:lnTo>
                              <a:pt x="7635" y="30542"/>
                            </a:lnTo>
                            <a:lnTo>
                              <a:pt x="52175" y="0"/>
                            </a:lnTo>
                            <a:lnTo>
                              <a:pt x="48994" y="20361"/>
                            </a:lnTo>
                            <a:close/>
                          </a:path>
                        </a:pathLst>
                      </a:custGeom>
                      <a:solidFill>
                        <a:srgbClr val="C38E7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1" name="Freeform 860">
                        <a:extLst>
                          <a:ext uri="{FF2B5EF4-FFF2-40B4-BE49-F238E27FC236}">
                            <a16:creationId xmlns:a16="http://schemas.microsoft.com/office/drawing/2014/main" id="{D54C7546-AB58-528C-9D93-EE27823ABA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8718" y="5818262"/>
                        <a:ext cx="90115" cy="119986"/>
                      </a:xfrm>
                      <a:custGeom>
                        <a:avLst/>
                        <a:gdLst>
                          <a:gd name="connsiteX0" fmla="*/ 71557 w 90115"/>
                          <a:gd name="connsiteY0" fmla="*/ 7050 h 119986"/>
                          <a:gd name="connsiteX1" fmla="*/ 11110 w 90115"/>
                          <a:gd name="connsiteY1" fmla="*/ 31229 h 119986"/>
                          <a:gd name="connsiteX2" fmla="*/ 2202 w 90115"/>
                          <a:gd name="connsiteY2" fmla="*/ 60497 h 119986"/>
                          <a:gd name="connsiteX3" fmla="*/ 16200 w 90115"/>
                          <a:gd name="connsiteY3" fmla="*/ 119672 h 119986"/>
                          <a:gd name="connsiteX4" fmla="*/ 76011 w 90115"/>
                          <a:gd name="connsiteY4" fmla="*/ 74496 h 119986"/>
                          <a:gd name="connsiteX5" fmla="*/ 71557 w 90115"/>
                          <a:gd name="connsiteY5" fmla="*/ 7050 h 11998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0115" h="119986">
                            <a:moveTo>
                              <a:pt x="71557" y="7050"/>
                            </a:moveTo>
                            <a:cubicBezTo>
                              <a:pt x="42288" y="-12675"/>
                              <a:pt x="18109" y="13413"/>
                              <a:pt x="11110" y="31229"/>
                            </a:cubicBezTo>
                            <a:cubicBezTo>
                              <a:pt x="7929" y="38864"/>
                              <a:pt x="4747" y="49044"/>
                              <a:pt x="2202" y="60497"/>
                            </a:cubicBezTo>
                            <a:cubicBezTo>
                              <a:pt x="-4161" y="87221"/>
                              <a:pt x="4111" y="116491"/>
                              <a:pt x="16200" y="119672"/>
                            </a:cubicBezTo>
                            <a:cubicBezTo>
                              <a:pt x="28290" y="122217"/>
                              <a:pt x="57559" y="109491"/>
                              <a:pt x="76011" y="74496"/>
                            </a:cubicBezTo>
                            <a:cubicBezTo>
                              <a:pt x="100826" y="26774"/>
                              <a:pt x="88737" y="18503"/>
                              <a:pt x="71557" y="7050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2" name="Freeform 861">
                        <a:extLst>
                          <a:ext uri="{FF2B5EF4-FFF2-40B4-BE49-F238E27FC236}">
                            <a16:creationId xmlns:a16="http://schemas.microsoft.com/office/drawing/2014/main" id="{65B201A9-71E1-C77F-ACB2-7E1E492F1F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44860" y="5884878"/>
                        <a:ext cx="18464" cy="22096"/>
                      </a:xfrm>
                      <a:custGeom>
                        <a:avLst/>
                        <a:gdLst>
                          <a:gd name="connsiteX0" fmla="*/ 324 w 18464"/>
                          <a:gd name="connsiteY0" fmla="*/ 9152 h 22096"/>
                          <a:gd name="connsiteX1" fmla="*/ 6687 w 18464"/>
                          <a:gd name="connsiteY1" fmla="*/ 21878 h 22096"/>
                          <a:gd name="connsiteX2" fmla="*/ 18140 w 18464"/>
                          <a:gd name="connsiteY2" fmla="*/ 12969 h 22096"/>
                          <a:gd name="connsiteX3" fmla="*/ 11777 w 18464"/>
                          <a:gd name="connsiteY3" fmla="*/ 244 h 22096"/>
                          <a:gd name="connsiteX4" fmla="*/ 324 w 18464"/>
                          <a:gd name="connsiteY4" fmla="*/ 9152 h 220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8464" h="22096">
                            <a:moveTo>
                              <a:pt x="324" y="9152"/>
                            </a:moveTo>
                            <a:cubicBezTo>
                              <a:pt x="-948" y="14879"/>
                              <a:pt x="1597" y="20605"/>
                              <a:pt x="6687" y="21878"/>
                            </a:cubicBezTo>
                            <a:cubicBezTo>
                              <a:pt x="11777" y="23150"/>
                              <a:pt x="16868" y="18696"/>
                              <a:pt x="18140" y="12969"/>
                            </a:cubicBezTo>
                            <a:cubicBezTo>
                              <a:pt x="19413" y="7243"/>
                              <a:pt x="16868" y="1516"/>
                              <a:pt x="11777" y="244"/>
                            </a:cubicBezTo>
                            <a:cubicBezTo>
                              <a:pt x="6687" y="-1029"/>
                              <a:pt x="1597" y="2789"/>
                              <a:pt x="324" y="9152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3" name="Freeform 862">
                        <a:extLst>
                          <a:ext uri="{FF2B5EF4-FFF2-40B4-BE49-F238E27FC236}">
                            <a16:creationId xmlns:a16="http://schemas.microsoft.com/office/drawing/2014/main" id="{E240B4CE-36DF-E07A-7037-995D29E351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1479" y="5903399"/>
                        <a:ext cx="43707" cy="37301"/>
                      </a:xfrm>
                      <a:custGeom>
                        <a:avLst/>
                        <a:gdLst>
                          <a:gd name="connsiteX0" fmla="*/ 26164 w 43707"/>
                          <a:gd name="connsiteY0" fmla="*/ 1448 h 37301"/>
                          <a:gd name="connsiteX1" fmla="*/ 43344 w 43707"/>
                          <a:gd name="connsiteY1" fmla="*/ 12901 h 37301"/>
                          <a:gd name="connsiteX2" fmla="*/ 35072 w 43707"/>
                          <a:gd name="connsiteY2" fmla="*/ 33898 h 37301"/>
                          <a:gd name="connsiteX3" fmla="*/ 5803 w 43707"/>
                          <a:gd name="connsiteY3" fmla="*/ 32626 h 37301"/>
                          <a:gd name="connsiteX4" fmla="*/ 1985 w 43707"/>
                          <a:gd name="connsiteY4" fmla="*/ 5265 h 37301"/>
                          <a:gd name="connsiteX5" fmla="*/ 26164 w 43707"/>
                          <a:gd name="connsiteY5" fmla="*/ 1448 h 373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43707" h="37301">
                            <a:moveTo>
                              <a:pt x="26164" y="1448"/>
                            </a:moveTo>
                            <a:cubicBezTo>
                              <a:pt x="26164" y="1448"/>
                              <a:pt x="42071" y="6538"/>
                              <a:pt x="43344" y="12901"/>
                            </a:cubicBezTo>
                            <a:cubicBezTo>
                              <a:pt x="44616" y="18628"/>
                              <a:pt x="42707" y="27535"/>
                              <a:pt x="35072" y="33898"/>
                            </a:cubicBezTo>
                            <a:cubicBezTo>
                              <a:pt x="27437" y="40261"/>
                              <a:pt x="10257" y="36443"/>
                              <a:pt x="5803" y="32626"/>
                            </a:cubicBezTo>
                            <a:cubicBezTo>
                              <a:pt x="1349" y="28808"/>
                              <a:pt x="-2469" y="13537"/>
                              <a:pt x="1985" y="5265"/>
                            </a:cubicBezTo>
                            <a:cubicBezTo>
                              <a:pt x="6439" y="-3642"/>
                              <a:pt x="26164" y="1448"/>
                              <a:pt x="26164" y="1448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4" name="Freeform 863">
                        <a:extLst>
                          <a:ext uri="{FF2B5EF4-FFF2-40B4-BE49-F238E27FC236}">
                            <a16:creationId xmlns:a16="http://schemas.microsoft.com/office/drawing/2014/main" id="{28C190F5-2311-40B4-4323-16C64D0E706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9828" y="5911716"/>
                        <a:ext cx="22906" cy="16158"/>
                      </a:xfrm>
                      <a:custGeom>
                        <a:avLst/>
                        <a:gdLst>
                          <a:gd name="connsiteX0" fmla="*/ 22906 w 22906"/>
                          <a:gd name="connsiteY0" fmla="*/ 5857 h 16158"/>
                          <a:gd name="connsiteX1" fmla="*/ 20361 w 22906"/>
                          <a:gd name="connsiteY1" fmla="*/ 13492 h 16158"/>
                          <a:gd name="connsiteX2" fmla="*/ 12726 w 22906"/>
                          <a:gd name="connsiteY2" fmla="*/ 16037 h 16158"/>
                          <a:gd name="connsiteX3" fmla="*/ 2545 w 22906"/>
                          <a:gd name="connsiteY3" fmla="*/ 11583 h 16158"/>
                          <a:gd name="connsiteX4" fmla="*/ 1909 w 22906"/>
                          <a:gd name="connsiteY4" fmla="*/ 10311 h 16158"/>
                          <a:gd name="connsiteX5" fmla="*/ 0 w 22906"/>
                          <a:gd name="connsiteY5" fmla="*/ 1402 h 16158"/>
                          <a:gd name="connsiteX6" fmla="*/ 10817 w 22906"/>
                          <a:gd name="connsiteY6" fmla="*/ 130 h 16158"/>
                          <a:gd name="connsiteX7" fmla="*/ 22906 w 22906"/>
                          <a:gd name="connsiteY7" fmla="*/ 5857 h 1615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2906" h="16158">
                            <a:moveTo>
                              <a:pt x="22906" y="5857"/>
                            </a:moveTo>
                            <a:cubicBezTo>
                              <a:pt x="22906" y="5857"/>
                              <a:pt x="22906" y="12219"/>
                              <a:pt x="20361" y="13492"/>
                            </a:cubicBezTo>
                            <a:cubicBezTo>
                              <a:pt x="18452" y="14764"/>
                              <a:pt x="15271" y="15401"/>
                              <a:pt x="12726" y="16037"/>
                            </a:cubicBezTo>
                            <a:cubicBezTo>
                              <a:pt x="8908" y="16673"/>
                              <a:pt x="5090" y="14764"/>
                              <a:pt x="2545" y="11583"/>
                            </a:cubicBezTo>
                            <a:cubicBezTo>
                              <a:pt x="2545" y="11583"/>
                              <a:pt x="1909" y="10947"/>
                              <a:pt x="1909" y="10311"/>
                            </a:cubicBezTo>
                            <a:cubicBezTo>
                              <a:pt x="0" y="7129"/>
                              <a:pt x="0" y="1402"/>
                              <a:pt x="0" y="1402"/>
                            </a:cubicBezTo>
                            <a:cubicBezTo>
                              <a:pt x="0" y="1402"/>
                              <a:pt x="6999" y="-506"/>
                              <a:pt x="10817" y="130"/>
                            </a:cubicBezTo>
                            <a:cubicBezTo>
                              <a:pt x="15271" y="766"/>
                              <a:pt x="22906" y="5857"/>
                              <a:pt x="22906" y="5857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65" name="Freeform 864">
                    <a:extLst>
                      <a:ext uri="{FF2B5EF4-FFF2-40B4-BE49-F238E27FC236}">
                        <a16:creationId xmlns:a16="http://schemas.microsoft.com/office/drawing/2014/main" id="{0559B4A3-1F75-FB1D-2A5F-D1C4B3899A3E}"/>
                      </a:ext>
                    </a:extLst>
                  </p:cNvPr>
                  <p:cNvSpPr/>
                  <p:nvPr/>
                </p:nvSpPr>
                <p:spPr>
                  <a:xfrm>
                    <a:off x="3092832" y="6139977"/>
                    <a:ext cx="214168" cy="114992"/>
                  </a:xfrm>
                  <a:custGeom>
                    <a:avLst/>
                    <a:gdLst>
                      <a:gd name="connsiteX0" fmla="*/ 158715 w 214168"/>
                      <a:gd name="connsiteY0" fmla="*/ 1567 h 114992"/>
                      <a:gd name="connsiteX1" fmla="*/ 65182 w 214168"/>
                      <a:gd name="connsiteY1" fmla="*/ 26382 h 114992"/>
                      <a:gd name="connsiteX2" fmla="*/ 25096 w 214168"/>
                      <a:gd name="connsiteY2" fmla="*/ 49924 h 114992"/>
                      <a:gd name="connsiteX3" fmla="*/ 281 w 214168"/>
                      <a:gd name="connsiteY3" fmla="*/ 71558 h 114992"/>
                      <a:gd name="connsiteX4" fmla="*/ 21278 w 214168"/>
                      <a:gd name="connsiteY4" fmla="*/ 62014 h 114992"/>
                      <a:gd name="connsiteX5" fmla="*/ 10461 w 214168"/>
                      <a:gd name="connsiteY5" fmla="*/ 90010 h 114992"/>
                      <a:gd name="connsiteX6" fmla="*/ 11098 w 214168"/>
                      <a:gd name="connsiteY6" fmla="*/ 111007 h 114992"/>
                      <a:gd name="connsiteX7" fmla="*/ 21915 w 214168"/>
                      <a:gd name="connsiteY7" fmla="*/ 85556 h 114992"/>
                      <a:gd name="connsiteX8" fmla="*/ 33368 w 214168"/>
                      <a:gd name="connsiteY8" fmla="*/ 69013 h 114992"/>
                      <a:gd name="connsiteX9" fmla="*/ 27005 w 214168"/>
                      <a:gd name="connsiteY9" fmla="*/ 84284 h 114992"/>
                      <a:gd name="connsiteX10" fmla="*/ 24460 w 214168"/>
                      <a:gd name="connsiteY10" fmla="*/ 103372 h 114992"/>
                      <a:gd name="connsiteX11" fmla="*/ 30186 w 214168"/>
                      <a:gd name="connsiteY11" fmla="*/ 114189 h 114992"/>
                      <a:gd name="connsiteX12" fmla="*/ 32731 w 214168"/>
                      <a:gd name="connsiteY12" fmla="*/ 97646 h 114992"/>
                      <a:gd name="connsiteX13" fmla="*/ 43548 w 214168"/>
                      <a:gd name="connsiteY13" fmla="*/ 78557 h 114992"/>
                      <a:gd name="connsiteX14" fmla="*/ 41003 w 214168"/>
                      <a:gd name="connsiteY14" fmla="*/ 111007 h 114992"/>
                      <a:gd name="connsiteX15" fmla="*/ 49911 w 214168"/>
                      <a:gd name="connsiteY15" fmla="*/ 85556 h 114992"/>
                      <a:gd name="connsiteX16" fmla="*/ 65182 w 214168"/>
                      <a:gd name="connsiteY16" fmla="*/ 61377 h 114992"/>
                      <a:gd name="connsiteX17" fmla="*/ 93178 w 214168"/>
                      <a:gd name="connsiteY17" fmla="*/ 47379 h 114992"/>
                      <a:gd name="connsiteX18" fmla="*/ 163170 w 214168"/>
                      <a:gd name="connsiteY18" fmla="*/ 55651 h 114992"/>
                      <a:gd name="connsiteX19" fmla="*/ 214072 w 214168"/>
                      <a:gd name="connsiteY19" fmla="*/ 30200 h 114992"/>
                      <a:gd name="connsiteX20" fmla="*/ 207709 w 214168"/>
                      <a:gd name="connsiteY20" fmla="*/ 16202 h 114992"/>
                      <a:gd name="connsiteX21" fmla="*/ 158715 w 214168"/>
                      <a:gd name="connsiteY21" fmla="*/ 1567 h 114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14168" h="114992">
                        <a:moveTo>
                          <a:pt x="158715" y="1567"/>
                        </a:moveTo>
                        <a:lnTo>
                          <a:pt x="65182" y="26382"/>
                        </a:lnTo>
                        <a:cubicBezTo>
                          <a:pt x="65182" y="26382"/>
                          <a:pt x="37822" y="46107"/>
                          <a:pt x="25096" y="49924"/>
                        </a:cubicBezTo>
                        <a:cubicBezTo>
                          <a:pt x="13007" y="53742"/>
                          <a:pt x="-2264" y="67740"/>
                          <a:pt x="281" y="71558"/>
                        </a:cubicBezTo>
                        <a:cubicBezTo>
                          <a:pt x="3462" y="76012"/>
                          <a:pt x="18733" y="61377"/>
                          <a:pt x="21278" y="62014"/>
                        </a:cubicBezTo>
                        <a:cubicBezTo>
                          <a:pt x="23823" y="62650"/>
                          <a:pt x="12370" y="79193"/>
                          <a:pt x="10461" y="90010"/>
                        </a:cubicBezTo>
                        <a:cubicBezTo>
                          <a:pt x="8553" y="100827"/>
                          <a:pt x="4735" y="111644"/>
                          <a:pt x="11098" y="111007"/>
                        </a:cubicBezTo>
                        <a:cubicBezTo>
                          <a:pt x="17461" y="110371"/>
                          <a:pt x="21915" y="85556"/>
                          <a:pt x="21915" y="85556"/>
                        </a:cubicBezTo>
                        <a:cubicBezTo>
                          <a:pt x="21915" y="85556"/>
                          <a:pt x="31459" y="66468"/>
                          <a:pt x="33368" y="69013"/>
                        </a:cubicBezTo>
                        <a:cubicBezTo>
                          <a:pt x="34640" y="70922"/>
                          <a:pt x="27005" y="84284"/>
                          <a:pt x="27005" y="84284"/>
                        </a:cubicBezTo>
                        <a:cubicBezTo>
                          <a:pt x="27005" y="84284"/>
                          <a:pt x="25096" y="98282"/>
                          <a:pt x="24460" y="103372"/>
                        </a:cubicBezTo>
                        <a:cubicBezTo>
                          <a:pt x="23823" y="107190"/>
                          <a:pt x="27005" y="118007"/>
                          <a:pt x="30186" y="114189"/>
                        </a:cubicBezTo>
                        <a:cubicBezTo>
                          <a:pt x="32095" y="111644"/>
                          <a:pt x="30823" y="102736"/>
                          <a:pt x="32731" y="97646"/>
                        </a:cubicBezTo>
                        <a:cubicBezTo>
                          <a:pt x="36549" y="86829"/>
                          <a:pt x="43548" y="78557"/>
                          <a:pt x="43548" y="78557"/>
                        </a:cubicBezTo>
                        <a:cubicBezTo>
                          <a:pt x="43548" y="78557"/>
                          <a:pt x="36549" y="110371"/>
                          <a:pt x="41003" y="111007"/>
                        </a:cubicBezTo>
                        <a:cubicBezTo>
                          <a:pt x="45457" y="111644"/>
                          <a:pt x="49911" y="85556"/>
                          <a:pt x="49911" y="85556"/>
                        </a:cubicBezTo>
                        <a:cubicBezTo>
                          <a:pt x="49911" y="85556"/>
                          <a:pt x="60728" y="63923"/>
                          <a:pt x="65182" y="61377"/>
                        </a:cubicBezTo>
                        <a:cubicBezTo>
                          <a:pt x="69636" y="59469"/>
                          <a:pt x="82998" y="51197"/>
                          <a:pt x="93178" y="47379"/>
                        </a:cubicBezTo>
                        <a:cubicBezTo>
                          <a:pt x="103359" y="44198"/>
                          <a:pt x="144717" y="55651"/>
                          <a:pt x="163170" y="55651"/>
                        </a:cubicBezTo>
                        <a:cubicBezTo>
                          <a:pt x="181621" y="55651"/>
                          <a:pt x="211527" y="44198"/>
                          <a:pt x="214072" y="30200"/>
                        </a:cubicBezTo>
                        <a:cubicBezTo>
                          <a:pt x="214708" y="25746"/>
                          <a:pt x="212163" y="20656"/>
                          <a:pt x="207709" y="16202"/>
                        </a:cubicBezTo>
                        <a:cubicBezTo>
                          <a:pt x="195620" y="2203"/>
                          <a:pt x="176531" y="-2887"/>
                          <a:pt x="158715" y="1567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66" name="Freeform 865">
                    <a:extLst>
                      <a:ext uri="{FF2B5EF4-FFF2-40B4-BE49-F238E27FC236}">
                        <a16:creationId xmlns:a16="http://schemas.microsoft.com/office/drawing/2014/main" id="{D1676C4C-FDD8-BCE9-B2B3-D8AA94451ECF}"/>
                      </a:ext>
                    </a:extLst>
                  </p:cNvPr>
                  <p:cNvSpPr/>
                  <p:nvPr/>
                </p:nvSpPr>
                <p:spPr>
                  <a:xfrm>
                    <a:off x="3243912" y="5963857"/>
                    <a:ext cx="68277" cy="206320"/>
                  </a:xfrm>
                  <a:custGeom>
                    <a:avLst/>
                    <a:gdLst>
                      <a:gd name="connsiteX0" fmla="*/ 0 w 68277"/>
                      <a:gd name="connsiteY0" fmla="*/ 165 h 206320"/>
                      <a:gd name="connsiteX1" fmla="*/ 54084 w 68277"/>
                      <a:gd name="connsiteY1" fmla="*/ 41523 h 206320"/>
                      <a:gd name="connsiteX2" fmla="*/ 62992 w 68277"/>
                      <a:gd name="connsiteY2" fmla="*/ 206320 h 206320"/>
                      <a:gd name="connsiteX3" fmla="*/ 7635 w 68277"/>
                      <a:gd name="connsiteY3" fmla="*/ 178324 h 206320"/>
                      <a:gd name="connsiteX4" fmla="*/ 0 w 68277"/>
                      <a:gd name="connsiteY4" fmla="*/ 165 h 2063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277" h="206320">
                        <a:moveTo>
                          <a:pt x="0" y="165"/>
                        </a:moveTo>
                        <a:cubicBezTo>
                          <a:pt x="0" y="165"/>
                          <a:pt x="28633" y="-4926"/>
                          <a:pt x="54084" y="41523"/>
                        </a:cubicBezTo>
                        <a:cubicBezTo>
                          <a:pt x="79535" y="87335"/>
                          <a:pt x="62992" y="206320"/>
                          <a:pt x="62992" y="206320"/>
                        </a:cubicBezTo>
                        <a:lnTo>
                          <a:pt x="7635" y="178324"/>
                        </a:lnTo>
                        <a:lnTo>
                          <a:pt x="0" y="165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67" name="Graphic 569">
                  <a:extLst>
                    <a:ext uri="{FF2B5EF4-FFF2-40B4-BE49-F238E27FC236}">
                      <a16:creationId xmlns:a16="http://schemas.microsoft.com/office/drawing/2014/main" id="{6AAE7667-DD8A-8E90-DCA5-3226674FCFDD}"/>
                    </a:ext>
                  </a:extLst>
                </p:cNvPr>
                <p:cNvGrpSpPr/>
                <p:nvPr/>
              </p:nvGrpSpPr>
              <p:grpSpPr>
                <a:xfrm>
                  <a:off x="9602286" y="4998144"/>
                  <a:ext cx="884433" cy="1275747"/>
                  <a:chOff x="9602286" y="4998144"/>
                  <a:chExt cx="884433" cy="1275747"/>
                </a:xfrm>
              </p:grpSpPr>
              <p:sp>
                <p:nvSpPr>
                  <p:cNvPr id="868" name="Freeform 867">
                    <a:extLst>
                      <a:ext uri="{FF2B5EF4-FFF2-40B4-BE49-F238E27FC236}">
                        <a16:creationId xmlns:a16="http://schemas.microsoft.com/office/drawing/2014/main" id="{8E4E65D3-F227-FD14-98C0-5F1C9A85F41B}"/>
                      </a:ext>
                    </a:extLst>
                  </p:cNvPr>
                  <p:cNvSpPr/>
                  <p:nvPr/>
                </p:nvSpPr>
                <p:spPr>
                  <a:xfrm>
                    <a:off x="9602286" y="6083006"/>
                    <a:ext cx="884433" cy="190884"/>
                  </a:xfrm>
                  <a:custGeom>
                    <a:avLst/>
                    <a:gdLst>
                      <a:gd name="connsiteX0" fmla="*/ 884434 w 884433"/>
                      <a:gd name="connsiteY0" fmla="*/ 95443 h 190884"/>
                      <a:gd name="connsiteX1" fmla="*/ 442217 w 884433"/>
                      <a:gd name="connsiteY1" fmla="*/ 190885 h 190884"/>
                      <a:gd name="connsiteX2" fmla="*/ 0 w 884433"/>
                      <a:gd name="connsiteY2" fmla="*/ 95443 h 190884"/>
                      <a:gd name="connsiteX3" fmla="*/ 442217 w 884433"/>
                      <a:gd name="connsiteY3" fmla="*/ 0 h 190884"/>
                      <a:gd name="connsiteX4" fmla="*/ 884434 w 884433"/>
                      <a:gd name="connsiteY4" fmla="*/ 95443 h 1908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84433" h="190884">
                        <a:moveTo>
                          <a:pt x="884434" y="95443"/>
                        </a:moveTo>
                        <a:cubicBezTo>
                          <a:pt x="884434" y="148154"/>
                          <a:pt x="686446" y="190885"/>
                          <a:pt x="442217" y="190885"/>
                        </a:cubicBezTo>
                        <a:cubicBezTo>
                          <a:pt x="197987" y="190885"/>
                          <a:pt x="0" y="148154"/>
                          <a:pt x="0" y="95443"/>
                        </a:cubicBezTo>
                        <a:cubicBezTo>
                          <a:pt x="0" y="42731"/>
                          <a:pt x="197987" y="0"/>
                          <a:pt x="442217" y="0"/>
                        </a:cubicBezTo>
                        <a:cubicBezTo>
                          <a:pt x="686446" y="0"/>
                          <a:pt x="884434" y="42731"/>
                          <a:pt x="884434" y="95443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69" name="Graphic 569">
                    <a:extLst>
                      <a:ext uri="{FF2B5EF4-FFF2-40B4-BE49-F238E27FC236}">
                        <a16:creationId xmlns:a16="http://schemas.microsoft.com/office/drawing/2014/main" id="{8E117BB8-2885-32BD-B4ED-8C8E9AC6EDFF}"/>
                      </a:ext>
                    </a:extLst>
                  </p:cNvPr>
                  <p:cNvGrpSpPr/>
                  <p:nvPr/>
                </p:nvGrpSpPr>
                <p:grpSpPr>
                  <a:xfrm>
                    <a:off x="9604831" y="4998144"/>
                    <a:ext cx="878070" cy="1162488"/>
                    <a:chOff x="9604831" y="4998144"/>
                    <a:chExt cx="878070" cy="1162488"/>
                  </a:xfrm>
                </p:grpSpPr>
                <p:sp>
                  <p:nvSpPr>
                    <p:cNvPr id="870" name="Freeform 869">
                      <a:extLst>
                        <a:ext uri="{FF2B5EF4-FFF2-40B4-BE49-F238E27FC236}">
                          <a16:creationId xmlns:a16="http://schemas.microsoft.com/office/drawing/2014/main" id="{2EEA158E-DB31-468A-1772-248749023A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04831" y="4998144"/>
                      <a:ext cx="878070" cy="1162488"/>
                    </a:xfrm>
                    <a:custGeom>
                      <a:avLst/>
                      <a:gdLst>
                        <a:gd name="connsiteX0" fmla="*/ 878070 w 878070"/>
                        <a:gd name="connsiteY0" fmla="*/ 439035 h 1162488"/>
                        <a:gd name="connsiteX1" fmla="*/ 439035 w 878070"/>
                        <a:gd name="connsiteY1" fmla="*/ 0 h 1162488"/>
                        <a:gd name="connsiteX2" fmla="*/ 0 w 878070"/>
                        <a:gd name="connsiteY2" fmla="*/ 439035 h 1162488"/>
                        <a:gd name="connsiteX3" fmla="*/ 101169 w 878070"/>
                        <a:gd name="connsiteY3" fmla="*/ 719636 h 1162488"/>
                        <a:gd name="connsiteX4" fmla="*/ 438399 w 878070"/>
                        <a:gd name="connsiteY4" fmla="*/ 1162489 h 1162488"/>
                        <a:gd name="connsiteX5" fmla="*/ 775629 w 878070"/>
                        <a:gd name="connsiteY5" fmla="*/ 719636 h 1162488"/>
                        <a:gd name="connsiteX6" fmla="*/ 775629 w 878070"/>
                        <a:gd name="connsiteY6" fmla="*/ 719636 h 1162488"/>
                        <a:gd name="connsiteX7" fmla="*/ 878070 w 878070"/>
                        <a:gd name="connsiteY7" fmla="*/ 439035 h 11624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878070" h="1162488">
                          <a:moveTo>
                            <a:pt x="878070" y="439035"/>
                          </a:moveTo>
                          <a:cubicBezTo>
                            <a:pt x="878070" y="196611"/>
                            <a:pt x="681460" y="0"/>
                            <a:pt x="439035" y="0"/>
                          </a:cubicBezTo>
                          <a:cubicBezTo>
                            <a:pt x="196612" y="0"/>
                            <a:pt x="0" y="196611"/>
                            <a:pt x="0" y="439035"/>
                          </a:cubicBezTo>
                          <a:cubicBezTo>
                            <a:pt x="0" y="545931"/>
                            <a:pt x="38177" y="643282"/>
                            <a:pt x="101169" y="719636"/>
                          </a:cubicBezTo>
                          <a:cubicBezTo>
                            <a:pt x="101169" y="719636"/>
                            <a:pt x="429491" y="1162489"/>
                            <a:pt x="438399" y="1162489"/>
                          </a:cubicBezTo>
                          <a:cubicBezTo>
                            <a:pt x="447307" y="1162489"/>
                            <a:pt x="775629" y="719636"/>
                            <a:pt x="775629" y="719636"/>
                          </a:cubicBezTo>
                          <a:lnTo>
                            <a:pt x="775629" y="719636"/>
                          </a:lnTo>
                          <a:cubicBezTo>
                            <a:pt x="840530" y="643918"/>
                            <a:pt x="878070" y="545931"/>
                            <a:pt x="878070" y="439035"/>
                          </a:cubicBezTo>
                          <a:close/>
                        </a:path>
                      </a:pathLst>
                    </a:custGeom>
                    <a:solidFill>
                      <a:srgbClr val="0072C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" name="Freeform 870">
                      <a:extLst>
                        <a:ext uri="{FF2B5EF4-FFF2-40B4-BE49-F238E27FC236}">
                          <a16:creationId xmlns:a16="http://schemas.microsoft.com/office/drawing/2014/main" id="{93210C4B-80A0-CC15-B8A6-8268330EAB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86809" y="5261565"/>
                      <a:ext cx="519206" cy="455578"/>
                    </a:xfrm>
                    <a:custGeom>
                      <a:avLst/>
                      <a:gdLst>
                        <a:gd name="connsiteX0" fmla="*/ 381770 w 519206"/>
                        <a:gd name="connsiteY0" fmla="*/ 0 h 455578"/>
                        <a:gd name="connsiteX1" fmla="*/ 259603 w 519206"/>
                        <a:gd name="connsiteY1" fmla="*/ 121530 h 455578"/>
                        <a:gd name="connsiteX2" fmla="*/ 258967 w 519206"/>
                        <a:gd name="connsiteY2" fmla="*/ 125984 h 455578"/>
                        <a:gd name="connsiteX3" fmla="*/ 258331 w 519206"/>
                        <a:gd name="connsiteY3" fmla="*/ 121530 h 455578"/>
                        <a:gd name="connsiteX4" fmla="*/ 136164 w 519206"/>
                        <a:gd name="connsiteY4" fmla="*/ 0 h 455578"/>
                        <a:gd name="connsiteX5" fmla="*/ 0 w 519206"/>
                        <a:gd name="connsiteY5" fmla="*/ 130438 h 455578"/>
                        <a:gd name="connsiteX6" fmla="*/ 73809 w 519206"/>
                        <a:gd name="connsiteY6" fmla="*/ 293963 h 455578"/>
                        <a:gd name="connsiteX7" fmla="*/ 258967 w 519206"/>
                        <a:gd name="connsiteY7" fmla="*/ 455579 h 455578"/>
                        <a:gd name="connsiteX8" fmla="*/ 259603 w 519206"/>
                        <a:gd name="connsiteY8" fmla="*/ 455579 h 455578"/>
                        <a:gd name="connsiteX9" fmla="*/ 260239 w 519206"/>
                        <a:gd name="connsiteY9" fmla="*/ 455579 h 455578"/>
                        <a:gd name="connsiteX10" fmla="*/ 445398 w 519206"/>
                        <a:gd name="connsiteY10" fmla="*/ 293963 h 455578"/>
                        <a:gd name="connsiteX11" fmla="*/ 519207 w 519206"/>
                        <a:gd name="connsiteY11" fmla="*/ 130438 h 455578"/>
                        <a:gd name="connsiteX12" fmla="*/ 381770 w 519206"/>
                        <a:gd name="connsiteY12" fmla="*/ 0 h 4555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519206" h="455578">
                          <a:moveTo>
                            <a:pt x="381770" y="0"/>
                          </a:moveTo>
                          <a:cubicBezTo>
                            <a:pt x="282509" y="0"/>
                            <a:pt x="259603" y="121530"/>
                            <a:pt x="259603" y="121530"/>
                          </a:cubicBezTo>
                          <a:cubicBezTo>
                            <a:pt x="259603" y="121530"/>
                            <a:pt x="259603" y="122803"/>
                            <a:pt x="258967" y="125984"/>
                          </a:cubicBezTo>
                          <a:cubicBezTo>
                            <a:pt x="258967" y="123439"/>
                            <a:pt x="258331" y="121530"/>
                            <a:pt x="258331" y="121530"/>
                          </a:cubicBezTo>
                          <a:cubicBezTo>
                            <a:pt x="258331" y="121530"/>
                            <a:pt x="235425" y="0"/>
                            <a:pt x="136164" y="0"/>
                          </a:cubicBezTo>
                          <a:cubicBezTo>
                            <a:pt x="36904" y="0"/>
                            <a:pt x="0" y="69991"/>
                            <a:pt x="0" y="130438"/>
                          </a:cubicBezTo>
                          <a:cubicBezTo>
                            <a:pt x="0" y="190885"/>
                            <a:pt x="10816" y="231607"/>
                            <a:pt x="73809" y="293963"/>
                          </a:cubicBezTo>
                          <a:cubicBezTo>
                            <a:pt x="136164" y="356318"/>
                            <a:pt x="230334" y="455579"/>
                            <a:pt x="258967" y="455579"/>
                          </a:cubicBezTo>
                          <a:cubicBezTo>
                            <a:pt x="258967" y="455579"/>
                            <a:pt x="258967" y="455579"/>
                            <a:pt x="259603" y="455579"/>
                          </a:cubicBezTo>
                          <a:cubicBezTo>
                            <a:pt x="259603" y="455579"/>
                            <a:pt x="259603" y="455579"/>
                            <a:pt x="260239" y="455579"/>
                          </a:cubicBezTo>
                          <a:cubicBezTo>
                            <a:pt x="288872" y="455579"/>
                            <a:pt x="382406" y="356318"/>
                            <a:pt x="445398" y="293963"/>
                          </a:cubicBezTo>
                          <a:cubicBezTo>
                            <a:pt x="507753" y="231607"/>
                            <a:pt x="519207" y="190885"/>
                            <a:pt x="519207" y="130438"/>
                          </a:cubicBezTo>
                          <a:cubicBezTo>
                            <a:pt x="519207" y="69991"/>
                            <a:pt x="481030" y="0"/>
                            <a:pt x="381770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" name="Freeform 871">
                      <a:extLst>
                        <a:ext uri="{FF2B5EF4-FFF2-40B4-BE49-F238E27FC236}">
                          <a16:creationId xmlns:a16="http://schemas.microsoft.com/office/drawing/2014/main" id="{53C67E18-D126-D78F-2CEE-41873A4D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911306" y="5022195"/>
                      <a:ext cx="543716" cy="432711"/>
                    </a:xfrm>
                    <a:custGeom>
                      <a:avLst/>
                      <a:gdLst>
                        <a:gd name="connsiteX0" fmla="*/ 529601 w 543716"/>
                        <a:gd name="connsiteY0" fmla="*/ 399077 h 432711"/>
                        <a:gd name="connsiteX1" fmla="*/ 192371 w 543716"/>
                        <a:gd name="connsiteY1" fmla="*/ 336085 h 432711"/>
                        <a:gd name="connsiteX2" fmla="*/ 11666 w 543716"/>
                        <a:gd name="connsiteY2" fmla="*/ 44667 h 432711"/>
                        <a:gd name="connsiteX3" fmla="*/ 372439 w 543716"/>
                        <a:gd name="connsiteY3" fmla="*/ 77117 h 432711"/>
                        <a:gd name="connsiteX4" fmla="*/ 529601 w 543716"/>
                        <a:gd name="connsiteY4" fmla="*/ 399077 h 4327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3716" h="432711">
                          <a:moveTo>
                            <a:pt x="529601" y="399077"/>
                          </a:moveTo>
                          <a:cubicBezTo>
                            <a:pt x="486334" y="462069"/>
                            <a:pt x="335535" y="434072"/>
                            <a:pt x="192371" y="336085"/>
                          </a:cubicBezTo>
                          <a:cubicBezTo>
                            <a:pt x="49207" y="238097"/>
                            <a:pt x="-31600" y="107659"/>
                            <a:pt x="11666" y="44667"/>
                          </a:cubicBezTo>
                          <a:cubicBezTo>
                            <a:pt x="54934" y="-18325"/>
                            <a:pt x="229276" y="-20870"/>
                            <a:pt x="372439" y="77117"/>
                          </a:cubicBezTo>
                          <a:cubicBezTo>
                            <a:pt x="515603" y="175105"/>
                            <a:pt x="572868" y="336085"/>
                            <a:pt x="529601" y="39907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" name="Freeform 872">
                      <a:extLst>
                        <a:ext uri="{FF2B5EF4-FFF2-40B4-BE49-F238E27FC236}">
                          <a16:creationId xmlns:a16="http://schemas.microsoft.com/office/drawing/2014/main" id="{CB3B5287-3455-A4FF-B5BE-3A8B82AD16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52944" y="5056442"/>
                      <a:ext cx="334780" cy="258353"/>
                    </a:xfrm>
                    <a:custGeom>
                      <a:avLst/>
                      <a:gdLst>
                        <a:gd name="connsiteX0" fmla="*/ 328152 w 334780"/>
                        <a:gd name="connsiteY0" fmla="*/ 242027 h 258353"/>
                        <a:gd name="connsiteX1" fmla="*/ 124541 w 334780"/>
                        <a:gd name="connsiteY1" fmla="*/ 193670 h 258353"/>
                        <a:gd name="connsiteX2" fmla="*/ 5557 w 334780"/>
                        <a:gd name="connsiteY2" fmla="*/ 21237 h 258353"/>
                        <a:gd name="connsiteX3" fmla="*/ 222529 w 334780"/>
                        <a:gd name="connsiteY3" fmla="*/ 53051 h 258353"/>
                        <a:gd name="connsiteX4" fmla="*/ 328152 w 334780"/>
                        <a:gd name="connsiteY4" fmla="*/ 242027 h 2583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780" h="258353">
                          <a:moveTo>
                            <a:pt x="328152" y="242027"/>
                          </a:moveTo>
                          <a:cubicBezTo>
                            <a:pt x="304610" y="276386"/>
                            <a:pt x="213621" y="254753"/>
                            <a:pt x="124541" y="193670"/>
                          </a:cubicBezTo>
                          <a:cubicBezTo>
                            <a:pt x="35462" y="132587"/>
                            <a:pt x="-17985" y="55596"/>
                            <a:pt x="5557" y="21237"/>
                          </a:cubicBezTo>
                          <a:cubicBezTo>
                            <a:pt x="29099" y="-13122"/>
                            <a:pt x="133450" y="-8032"/>
                            <a:pt x="222529" y="53051"/>
                          </a:cubicBezTo>
                          <a:cubicBezTo>
                            <a:pt x="311609" y="114134"/>
                            <a:pt x="351695" y="207668"/>
                            <a:pt x="328152" y="24202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4" name="Graphic 569">
                  <a:extLst>
                    <a:ext uri="{FF2B5EF4-FFF2-40B4-BE49-F238E27FC236}">
                      <a16:creationId xmlns:a16="http://schemas.microsoft.com/office/drawing/2014/main" id="{34BAF654-C87F-CC68-0494-F11759B54113}"/>
                    </a:ext>
                  </a:extLst>
                </p:cNvPr>
                <p:cNvGrpSpPr/>
                <p:nvPr/>
              </p:nvGrpSpPr>
              <p:grpSpPr>
                <a:xfrm>
                  <a:off x="1164539" y="5737505"/>
                  <a:ext cx="449215" cy="647099"/>
                  <a:chOff x="1164539" y="5737505"/>
                  <a:chExt cx="449215" cy="647099"/>
                </a:xfrm>
              </p:grpSpPr>
              <p:sp>
                <p:nvSpPr>
                  <p:cNvPr id="875" name="Freeform 874">
                    <a:extLst>
                      <a:ext uri="{FF2B5EF4-FFF2-40B4-BE49-F238E27FC236}">
                        <a16:creationId xmlns:a16="http://schemas.microsoft.com/office/drawing/2014/main" id="{0E08D0E8-EB79-0446-FC9E-96B9FA89621E}"/>
                      </a:ext>
                    </a:extLst>
                  </p:cNvPr>
                  <p:cNvSpPr/>
                  <p:nvPr/>
                </p:nvSpPr>
                <p:spPr>
                  <a:xfrm>
                    <a:off x="1164539" y="6287889"/>
                    <a:ext cx="449215" cy="96714"/>
                  </a:xfrm>
                  <a:custGeom>
                    <a:avLst/>
                    <a:gdLst>
                      <a:gd name="connsiteX0" fmla="*/ 449216 w 449215"/>
                      <a:gd name="connsiteY0" fmla="*/ 48358 h 96714"/>
                      <a:gd name="connsiteX1" fmla="*/ 224608 w 449215"/>
                      <a:gd name="connsiteY1" fmla="*/ 96715 h 96714"/>
                      <a:gd name="connsiteX2" fmla="*/ 0 w 449215"/>
                      <a:gd name="connsiteY2" fmla="*/ 48358 h 96714"/>
                      <a:gd name="connsiteX3" fmla="*/ 224608 w 449215"/>
                      <a:gd name="connsiteY3" fmla="*/ 0 h 96714"/>
                      <a:gd name="connsiteX4" fmla="*/ 449216 w 449215"/>
                      <a:gd name="connsiteY4" fmla="*/ 48358 h 96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49215" h="96714">
                        <a:moveTo>
                          <a:pt x="449216" y="48358"/>
                        </a:moveTo>
                        <a:cubicBezTo>
                          <a:pt x="449216" y="75065"/>
                          <a:pt x="348655" y="96715"/>
                          <a:pt x="224608" y="96715"/>
                        </a:cubicBezTo>
                        <a:cubicBezTo>
                          <a:pt x="100560" y="96715"/>
                          <a:pt x="0" y="75064"/>
                          <a:pt x="0" y="48358"/>
                        </a:cubicBezTo>
                        <a:cubicBezTo>
                          <a:pt x="0" y="21650"/>
                          <a:pt x="100560" y="0"/>
                          <a:pt x="224608" y="0"/>
                        </a:cubicBezTo>
                        <a:cubicBezTo>
                          <a:pt x="348655" y="0"/>
                          <a:pt x="449216" y="21651"/>
                          <a:pt x="449216" y="48358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76" name="Graphic 569">
                    <a:extLst>
                      <a:ext uri="{FF2B5EF4-FFF2-40B4-BE49-F238E27FC236}">
                        <a16:creationId xmlns:a16="http://schemas.microsoft.com/office/drawing/2014/main" id="{B036FB71-6792-FFA8-7440-AF2E692C3FB0}"/>
                      </a:ext>
                    </a:extLst>
                  </p:cNvPr>
                  <p:cNvGrpSpPr/>
                  <p:nvPr/>
                </p:nvGrpSpPr>
                <p:grpSpPr>
                  <a:xfrm>
                    <a:off x="1166448" y="5737505"/>
                    <a:ext cx="445398" cy="589833"/>
                    <a:chOff x="1166448" y="5737505"/>
                    <a:chExt cx="445398" cy="589833"/>
                  </a:xfrm>
                </p:grpSpPr>
                <p:sp>
                  <p:nvSpPr>
                    <p:cNvPr id="877" name="Freeform 876">
                      <a:extLst>
                        <a:ext uri="{FF2B5EF4-FFF2-40B4-BE49-F238E27FC236}">
                          <a16:creationId xmlns:a16="http://schemas.microsoft.com/office/drawing/2014/main" id="{FA794DC2-53D6-2663-2719-99633E9D2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6448" y="5737505"/>
                      <a:ext cx="445398" cy="589833"/>
                    </a:xfrm>
                    <a:custGeom>
                      <a:avLst/>
                      <a:gdLst>
                        <a:gd name="connsiteX0" fmla="*/ 445398 w 445398"/>
                        <a:gd name="connsiteY0" fmla="*/ 222699 h 589833"/>
                        <a:gd name="connsiteX1" fmla="*/ 222699 w 445398"/>
                        <a:gd name="connsiteY1" fmla="*/ 0 h 589833"/>
                        <a:gd name="connsiteX2" fmla="*/ 0 w 445398"/>
                        <a:gd name="connsiteY2" fmla="*/ 222699 h 589833"/>
                        <a:gd name="connsiteX3" fmla="*/ 51539 w 445398"/>
                        <a:gd name="connsiteY3" fmla="*/ 365226 h 589833"/>
                        <a:gd name="connsiteX4" fmla="*/ 222699 w 445398"/>
                        <a:gd name="connsiteY4" fmla="*/ 589834 h 589833"/>
                        <a:gd name="connsiteX5" fmla="*/ 393859 w 445398"/>
                        <a:gd name="connsiteY5" fmla="*/ 365226 h 589833"/>
                        <a:gd name="connsiteX6" fmla="*/ 393859 w 445398"/>
                        <a:gd name="connsiteY6" fmla="*/ 365226 h 589833"/>
                        <a:gd name="connsiteX7" fmla="*/ 445398 w 445398"/>
                        <a:gd name="connsiteY7" fmla="*/ 222699 h 5898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45398" h="589833">
                          <a:moveTo>
                            <a:pt x="445398" y="222699"/>
                          </a:moveTo>
                          <a:cubicBezTo>
                            <a:pt x="445398" y="99896"/>
                            <a:pt x="345502" y="0"/>
                            <a:pt x="222699" y="0"/>
                          </a:cubicBezTo>
                          <a:cubicBezTo>
                            <a:pt x="99896" y="0"/>
                            <a:pt x="0" y="99896"/>
                            <a:pt x="0" y="222699"/>
                          </a:cubicBezTo>
                          <a:cubicBezTo>
                            <a:pt x="0" y="276783"/>
                            <a:pt x="19088" y="326413"/>
                            <a:pt x="51539" y="365226"/>
                          </a:cubicBezTo>
                          <a:cubicBezTo>
                            <a:pt x="51539" y="365226"/>
                            <a:pt x="218245" y="589834"/>
                            <a:pt x="222699" y="589834"/>
                          </a:cubicBezTo>
                          <a:cubicBezTo>
                            <a:pt x="227153" y="589834"/>
                            <a:pt x="393859" y="365226"/>
                            <a:pt x="393859" y="365226"/>
                          </a:cubicBezTo>
                          <a:lnTo>
                            <a:pt x="393859" y="365226"/>
                          </a:lnTo>
                          <a:cubicBezTo>
                            <a:pt x="425673" y="326413"/>
                            <a:pt x="445398" y="276783"/>
                            <a:pt x="445398" y="222699"/>
                          </a:cubicBezTo>
                          <a:close/>
                        </a:path>
                      </a:pathLst>
                    </a:custGeom>
                    <a:solidFill>
                      <a:srgbClr val="78BE20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8" name="Freeform 877">
                      <a:extLst>
                        <a:ext uri="{FF2B5EF4-FFF2-40B4-BE49-F238E27FC236}">
                          <a16:creationId xmlns:a16="http://schemas.microsoft.com/office/drawing/2014/main" id="{97422C02-67D8-B451-C691-A877D21904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58073" y="5871124"/>
                      <a:ext cx="262148" cy="231606"/>
                    </a:xfrm>
                    <a:custGeom>
                      <a:avLst/>
                      <a:gdLst>
                        <a:gd name="connsiteX0" fmla="*/ 194066 w 262148"/>
                        <a:gd name="connsiteY0" fmla="*/ 0 h 231606"/>
                        <a:gd name="connsiteX1" fmla="*/ 131711 w 262148"/>
                        <a:gd name="connsiteY1" fmla="*/ 61719 h 231606"/>
                        <a:gd name="connsiteX2" fmla="*/ 131711 w 262148"/>
                        <a:gd name="connsiteY2" fmla="*/ 64264 h 231606"/>
                        <a:gd name="connsiteX3" fmla="*/ 131711 w 262148"/>
                        <a:gd name="connsiteY3" fmla="*/ 61719 h 231606"/>
                        <a:gd name="connsiteX4" fmla="*/ 69355 w 262148"/>
                        <a:gd name="connsiteY4" fmla="*/ 0 h 231606"/>
                        <a:gd name="connsiteX5" fmla="*/ 0 w 262148"/>
                        <a:gd name="connsiteY5" fmla="*/ 66173 h 231606"/>
                        <a:gd name="connsiteX6" fmla="*/ 37541 w 262148"/>
                        <a:gd name="connsiteY6" fmla="*/ 149526 h 231606"/>
                        <a:gd name="connsiteX7" fmla="*/ 131074 w 262148"/>
                        <a:gd name="connsiteY7" fmla="*/ 231607 h 231606"/>
                        <a:gd name="connsiteX8" fmla="*/ 131074 w 262148"/>
                        <a:gd name="connsiteY8" fmla="*/ 231607 h 231606"/>
                        <a:gd name="connsiteX9" fmla="*/ 131074 w 262148"/>
                        <a:gd name="connsiteY9" fmla="*/ 231607 h 231606"/>
                        <a:gd name="connsiteX10" fmla="*/ 224608 w 262148"/>
                        <a:gd name="connsiteY10" fmla="*/ 149526 h 231606"/>
                        <a:gd name="connsiteX11" fmla="*/ 262149 w 262148"/>
                        <a:gd name="connsiteY11" fmla="*/ 66173 h 231606"/>
                        <a:gd name="connsiteX12" fmla="*/ 194066 w 262148"/>
                        <a:gd name="connsiteY12" fmla="*/ 0 h 231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62148" h="231606">
                          <a:moveTo>
                            <a:pt x="194066" y="0"/>
                          </a:moveTo>
                          <a:cubicBezTo>
                            <a:pt x="143800" y="0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31711" y="62356"/>
                            <a:pt x="131711" y="64264"/>
                          </a:cubicBezTo>
                          <a:cubicBezTo>
                            <a:pt x="131711" y="62992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20258" y="0"/>
                            <a:pt x="69355" y="0"/>
                          </a:cubicBezTo>
                          <a:cubicBezTo>
                            <a:pt x="19088" y="0"/>
                            <a:pt x="0" y="35632"/>
                            <a:pt x="0" y="66173"/>
                          </a:cubicBezTo>
                          <a:cubicBezTo>
                            <a:pt x="0" y="96715"/>
                            <a:pt x="5727" y="117712"/>
                            <a:pt x="37541" y="149526"/>
                          </a:cubicBezTo>
                          <a:cubicBezTo>
                            <a:pt x="69355" y="181341"/>
                            <a:pt x="117076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45709" y="231607"/>
                            <a:pt x="193430" y="181341"/>
                            <a:pt x="224608" y="149526"/>
                          </a:cubicBezTo>
                          <a:cubicBezTo>
                            <a:pt x="256422" y="117712"/>
                            <a:pt x="262149" y="97351"/>
                            <a:pt x="262149" y="66173"/>
                          </a:cubicBezTo>
                          <a:cubicBezTo>
                            <a:pt x="262149" y="34996"/>
                            <a:pt x="244333" y="0"/>
                            <a:pt x="194066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9" name="Freeform 878">
                      <a:extLst>
                        <a:ext uri="{FF2B5EF4-FFF2-40B4-BE49-F238E27FC236}">
                          <a16:creationId xmlns:a16="http://schemas.microsoft.com/office/drawing/2014/main" id="{6CE01633-C1B1-4207-EE21-B8BD8BE61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21395" y="5749960"/>
                      <a:ext cx="275865" cy="218994"/>
                    </a:xfrm>
                    <a:custGeom>
                      <a:avLst/>
                      <a:gdLst>
                        <a:gd name="connsiteX0" fmla="*/ 268817 w 275865"/>
                        <a:gd name="connsiteY0" fmla="*/ 201972 h 218994"/>
                        <a:gd name="connsiteX1" fmla="*/ 97657 w 275865"/>
                        <a:gd name="connsiteY1" fmla="*/ 170158 h 218994"/>
                        <a:gd name="connsiteX2" fmla="*/ 6033 w 275865"/>
                        <a:gd name="connsiteY2" fmla="*/ 22541 h 218994"/>
                        <a:gd name="connsiteX3" fmla="*/ 189282 w 275865"/>
                        <a:gd name="connsiteY3" fmla="*/ 39084 h 218994"/>
                        <a:gd name="connsiteX4" fmla="*/ 268817 w 275865"/>
                        <a:gd name="connsiteY4" fmla="*/ 201972 h 2189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75865" h="218994">
                          <a:moveTo>
                            <a:pt x="268817" y="201972"/>
                          </a:moveTo>
                          <a:cubicBezTo>
                            <a:pt x="247184" y="233786"/>
                            <a:pt x="170194" y="219788"/>
                            <a:pt x="97657" y="170158"/>
                          </a:cubicBezTo>
                          <a:cubicBezTo>
                            <a:pt x="25121" y="120528"/>
                            <a:pt x="-16237" y="54355"/>
                            <a:pt x="6033" y="22541"/>
                          </a:cubicBezTo>
                          <a:cubicBezTo>
                            <a:pt x="28302" y="-9274"/>
                            <a:pt x="116746" y="-10546"/>
                            <a:pt x="189282" y="39084"/>
                          </a:cubicBezTo>
                          <a:cubicBezTo>
                            <a:pt x="261818" y="88714"/>
                            <a:pt x="290451" y="170158"/>
                            <a:pt x="268817" y="201972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" name="Freeform 879">
                      <a:extLst>
                        <a:ext uri="{FF2B5EF4-FFF2-40B4-BE49-F238E27FC236}">
                          <a16:creationId xmlns:a16="http://schemas.microsoft.com/office/drawing/2014/main" id="{6C44F0F7-FED9-B2A5-B6B7-503766FD8D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93499" y="5767333"/>
                      <a:ext cx="169943" cy="131042"/>
                    </a:xfrm>
                    <a:custGeom>
                      <a:avLst/>
                      <a:gdLst>
                        <a:gd name="connsiteX0" fmla="*/ 166809 w 169943"/>
                        <a:gd name="connsiteY0" fmla="*/ 122879 h 131042"/>
                        <a:gd name="connsiteX1" fmla="*/ 63095 w 169943"/>
                        <a:gd name="connsiteY1" fmla="*/ 98700 h 131042"/>
                        <a:gd name="connsiteX2" fmla="*/ 2648 w 169943"/>
                        <a:gd name="connsiteY2" fmla="*/ 10893 h 131042"/>
                        <a:gd name="connsiteX3" fmla="*/ 112725 w 169943"/>
                        <a:gd name="connsiteY3" fmla="*/ 26800 h 131042"/>
                        <a:gd name="connsiteX4" fmla="*/ 166809 w 169943"/>
                        <a:gd name="connsiteY4" fmla="*/ 122879 h 1310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9943" h="131042">
                          <a:moveTo>
                            <a:pt x="166809" y="122879"/>
                          </a:moveTo>
                          <a:cubicBezTo>
                            <a:pt x="154719" y="140058"/>
                            <a:pt x="108907" y="129242"/>
                            <a:pt x="63095" y="98700"/>
                          </a:cubicBezTo>
                          <a:cubicBezTo>
                            <a:pt x="17918" y="67522"/>
                            <a:pt x="-8805" y="28709"/>
                            <a:pt x="2648" y="10893"/>
                          </a:cubicBezTo>
                          <a:cubicBezTo>
                            <a:pt x="14101" y="-6923"/>
                            <a:pt x="67549" y="-3741"/>
                            <a:pt x="112725" y="26800"/>
                          </a:cubicBezTo>
                          <a:cubicBezTo>
                            <a:pt x="157901" y="57978"/>
                            <a:pt x="178262" y="105063"/>
                            <a:pt x="166809" y="122879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1" name="Graphic 569">
                  <a:extLst>
                    <a:ext uri="{FF2B5EF4-FFF2-40B4-BE49-F238E27FC236}">
                      <a16:creationId xmlns:a16="http://schemas.microsoft.com/office/drawing/2014/main" id="{27D90251-B67C-7FFE-57C3-25EF5A9F6675}"/>
                    </a:ext>
                  </a:extLst>
                </p:cNvPr>
                <p:cNvGrpSpPr/>
                <p:nvPr/>
              </p:nvGrpSpPr>
              <p:grpSpPr>
                <a:xfrm>
                  <a:off x="3604684" y="5021050"/>
                  <a:ext cx="419946" cy="605105"/>
                  <a:chOff x="3604684" y="5021050"/>
                  <a:chExt cx="419946" cy="605105"/>
                </a:xfrm>
              </p:grpSpPr>
              <p:sp>
                <p:nvSpPr>
                  <p:cNvPr id="882" name="Freeform 881">
                    <a:extLst>
                      <a:ext uri="{FF2B5EF4-FFF2-40B4-BE49-F238E27FC236}">
                        <a16:creationId xmlns:a16="http://schemas.microsoft.com/office/drawing/2014/main" id="{38143099-0634-ABE8-3C24-7FF664E8B0E2}"/>
                      </a:ext>
                    </a:extLst>
                  </p:cNvPr>
                  <p:cNvSpPr/>
                  <p:nvPr/>
                </p:nvSpPr>
                <p:spPr>
                  <a:xfrm>
                    <a:off x="3604684" y="5535803"/>
                    <a:ext cx="419946" cy="90352"/>
                  </a:xfrm>
                  <a:custGeom>
                    <a:avLst/>
                    <a:gdLst>
                      <a:gd name="connsiteX0" fmla="*/ 419947 w 419946"/>
                      <a:gd name="connsiteY0" fmla="*/ 45176 h 90352"/>
                      <a:gd name="connsiteX1" fmla="*/ 209973 w 419946"/>
                      <a:gd name="connsiteY1" fmla="*/ 90352 h 90352"/>
                      <a:gd name="connsiteX2" fmla="*/ 0 w 419946"/>
                      <a:gd name="connsiteY2" fmla="*/ 45176 h 90352"/>
                      <a:gd name="connsiteX3" fmla="*/ 209973 w 419946"/>
                      <a:gd name="connsiteY3" fmla="*/ 0 h 90352"/>
                      <a:gd name="connsiteX4" fmla="*/ 419947 w 419946"/>
                      <a:gd name="connsiteY4" fmla="*/ 45176 h 903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9946" h="90352">
                        <a:moveTo>
                          <a:pt x="419947" y="45176"/>
                        </a:moveTo>
                        <a:cubicBezTo>
                          <a:pt x="419947" y="70126"/>
                          <a:pt x="325939" y="90352"/>
                          <a:pt x="209973" y="90352"/>
                        </a:cubicBezTo>
                        <a:cubicBezTo>
                          <a:pt x="94008" y="90352"/>
                          <a:pt x="0" y="70126"/>
                          <a:pt x="0" y="45176"/>
                        </a:cubicBezTo>
                        <a:cubicBezTo>
                          <a:pt x="0" y="20226"/>
                          <a:pt x="94008" y="0"/>
                          <a:pt x="209973" y="0"/>
                        </a:cubicBezTo>
                        <a:cubicBezTo>
                          <a:pt x="325939" y="0"/>
                          <a:pt x="419947" y="20226"/>
                          <a:pt x="419947" y="45176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83" name="Graphic 569">
                    <a:extLst>
                      <a:ext uri="{FF2B5EF4-FFF2-40B4-BE49-F238E27FC236}">
                        <a16:creationId xmlns:a16="http://schemas.microsoft.com/office/drawing/2014/main" id="{61318FE0-3C55-9AB6-04BD-904B365DEB41}"/>
                      </a:ext>
                    </a:extLst>
                  </p:cNvPr>
                  <p:cNvGrpSpPr/>
                  <p:nvPr/>
                </p:nvGrpSpPr>
                <p:grpSpPr>
                  <a:xfrm>
                    <a:off x="3606593" y="5021050"/>
                    <a:ext cx="416129" cy="551021"/>
                    <a:chOff x="3606593" y="5021050"/>
                    <a:chExt cx="416129" cy="551021"/>
                  </a:xfrm>
                </p:grpSpPr>
                <p:sp>
                  <p:nvSpPr>
                    <p:cNvPr id="884" name="Freeform 883">
                      <a:extLst>
                        <a:ext uri="{FF2B5EF4-FFF2-40B4-BE49-F238E27FC236}">
                          <a16:creationId xmlns:a16="http://schemas.microsoft.com/office/drawing/2014/main" id="{B984F2E0-1B40-01D3-F295-D9D1476BA3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06593" y="5021050"/>
                      <a:ext cx="416129" cy="551021"/>
                    </a:xfrm>
                    <a:custGeom>
                      <a:avLst/>
                      <a:gdLst>
                        <a:gd name="connsiteX0" fmla="*/ 416129 w 416129"/>
                        <a:gd name="connsiteY0" fmla="*/ 208065 h 551021"/>
                        <a:gd name="connsiteX1" fmla="*/ 208065 w 416129"/>
                        <a:gd name="connsiteY1" fmla="*/ 0 h 551021"/>
                        <a:gd name="connsiteX2" fmla="*/ 0 w 416129"/>
                        <a:gd name="connsiteY2" fmla="*/ 208065 h 551021"/>
                        <a:gd name="connsiteX3" fmla="*/ 48357 w 416129"/>
                        <a:gd name="connsiteY3" fmla="*/ 341048 h 551021"/>
                        <a:gd name="connsiteX4" fmla="*/ 208701 w 416129"/>
                        <a:gd name="connsiteY4" fmla="*/ 551021 h 551021"/>
                        <a:gd name="connsiteX5" fmla="*/ 369044 w 416129"/>
                        <a:gd name="connsiteY5" fmla="*/ 341048 h 551021"/>
                        <a:gd name="connsiteX6" fmla="*/ 369044 w 416129"/>
                        <a:gd name="connsiteY6" fmla="*/ 341048 h 551021"/>
                        <a:gd name="connsiteX7" fmla="*/ 416129 w 416129"/>
                        <a:gd name="connsiteY7" fmla="*/ 208065 h 5510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16129" h="551021">
                          <a:moveTo>
                            <a:pt x="416129" y="208065"/>
                          </a:moveTo>
                          <a:cubicBezTo>
                            <a:pt x="416129" y="92898"/>
                            <a:pt x="322596" y="0"/>
                            <a:pt x="208065" y="0"/>
                          </a:cubicBezTo>
                          <a:cubicBezTo>
                            <a:pt x="92897" y="0"/>
                            <a:pt x="0" y="93534"/>
                            <a:pt x="0" y="208065"/>
                          </a:cubicBezTo>
                          <a:cubicBezTo>
                            <a:pt x="0" y="258967"/>
                            <a:pt x="17816" y="305416"/>
                            <a:pt x="48357" y="341048"/>
                          </a:cubicBezTo>
                          <a:cubicBezTo>
                            <a:pt x="48357" y="341048"/>
                            <a:pt x="204247" y="551021"/>
                            <a:pt x="208701" y="551021"/>
                          </a:cubicBezTo>
                          <a:cubicBezTo>
                            <a:pt x="213155" y="551021"/>
                            <a:pt x="369044" y="341048"/>
                            <a:pt x="369044" y="341048"/>
                          </a:cubicBezTo>
                          <a:lnTo>
                            <a:pt x="369044" y="341048"/>
                          </a:lnTo>
                          <a:cubicBezTo>
                            <a:pt x="398313" y="305416"/>
                            <a:pt x="416129" y="258967"/>
                            <a:pt x="416129" y="208065"/>
                          </a:cubicBezTo>
                          <a:close/>
                        </a:path>
                      </a:pathLst>
                    </a:custGeom>
                    <a:solidFill>
                      <a:srgbClr val="00A4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5" name="Freeform 884">
                      <a:extLst>
                        <a:ext uri="{FF2B5EF4-FFF2-40B4-BE49-F238E27FC236}">
                          <a16:creationId xmlns:a16="http://schemas.microsoft.com/office/drawing/2014/main" id="{DD7071A1-A809-7C89-0987-139D7F78B2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3127" y="5145761"/>
                      <a:ext cx="245605" cy="216336"/>
                    </a:xfrm>
                    <a:custGeom>
                      <a:avLst/>
                      <a:gdLst>
                        <a:gd name="connsiteX0" fmla="*/ 180704 w 245605"/>
                        <a:gd name="connsiteY0" fmla="*/ 0 h 216336"/>
                        <a:gd name="connsiteX1" fmla="*/ 122803 w 245605"/>
                        <a:gd name="connsiteY1" fmla="*/ 57902 h 216336"/>
                        <a:gd name="connsiteX2" fmla="*/ 122803 w 245605"/>
                        <a:gd name="connsiteY2" fmla="*/ 59810 h 216336"/>
                        <a:gd name="connsiteX3" fmla="*/ 122803 w 245605"/>
                        <a:gd name="connsiteY3" fmla="*/ 57902 h 216336"/>
                        <a:gd name="connsiteX4" fmla="*/ 64901 w 245605"/>
                        <a:gd name="connsiteY4" fmla="*/ 0 h 216336"/>
                        <a:gd name="connsiteX5" fmla="*/ 0 w 245605"/>
                        <a:gd name="connsiteY5" fmla="*/ 61719 h 216336"/>
                        <a:gd name="connsiteX6" fmla="*/ 34996 w 245605"/>
                        <a:gd name="connsiteY6" fmla="*/ 139346 h 216336"/>
                        <a:gd name="connsiteX7" fmla="*/ 122803 w 245605"/>
                        <a:gd name="connsiteY7" fmla="*/ 216336 h 216336"/>
                        <a:gd name="connsiteX8" fmla="*/ 122803 w 245605"/>
                        <a:gd name="connsiteY8" fmla="*/ 216336 h 216336"/>
                        <a:gd name="connsiteX9" fmla="*/ 122803 w 245605"/>
                        <a:gd name="connsiteY9" fmla="*/ 216336 h 216336"/>
                        <a:gd name="connsiteX10" fmla="*/ 210610 w 245605"/>
                        <a:gd name="connsiteY10" fmla="*/ 139346 h 216336"/>
                        <a:gd name="connsiteX11" fmla="*/ 245605 w 245605"/>
                        <a:gd name="connsiteY11" fmla="*/ 61719 h 216336"/>
                        <a:gd name="connsiteX12" fmla="*/ 180704 w 245605"/>
                        <a:gd name="connsiteY12" fmla="*/ 0 h 2163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5605" h="216336">
                          <a:moveTo>
                            <a:pt x="180704" y="0"/>
                          </a:moveTo>
                          <a:cubicBezTo>
                            <a:pt x="133619" y="0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22803" y="58538"/>
                            <a:pt x="122803" y="59810"/>
                          </a:cubicBezTo>
                          <a:cubicBezTo>
                            <a:pt x="122803" y="58538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11986" y="0"/>
                            <a:pt x="64901" y="0"/>
                          </a:cubicBezTo>
                          <a:cubicBezTo>
                            <a:pt x="17816" y="0"/>
                            <a:pt x="0" y="33086"/>
                            <a:pt x="0" y="61719"/>
                          </a:cubicBezTo>
                          <a:cubicBezTo>
                            <a:pt x="0" y="90352"/>
                            <a:pt x="5091" y="109440"/>
                            <a:pt x="34996" y="139346"/>
                          </a:cubicBezTo>
                          <a:cubicBezTo>
                            <a:pt x="64901" y="169251"/>
                            <a:pt x="109441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36165" y="216336"/>
                            <a:pt x="180704" y="169251"/>
                            <a:pt x="210610" y="139346"/>
                          </a:cubicBezTo>
                          <a:cubicBezTo>
                            <a:pt x="240515" y="109440"/>
                            <a:pt x="245605" y="90352"/>
                            <a:pt x="245605" y="61719"/>
                          </a:cubicBezTo>
                          <a:cubicBezTo>
                            <a:pt x="244969" y="33086"/>
                            <a:pt x="227790" y="0"/>
                            <a:pt x="18070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6" name="Freeform 885">
                      <a:extLst>
                        <a:ext uri="{FF2B5EF4-FFF2-40B4-BE49-F238E27FC236}">
                          <a16:creationId xmlns:a16="http://schemas.microsoft.com/office/drawing/2014/main" id="{917F5AAE-BFE6-2AF9-3387-717AA91969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51919" y="5032261"/>
                      <a:ext cx="257740" cy="205168"/>
                    </a:xfrm>
                    <a:custGeom>
                      <a:avLst/>
                      <a:gdLst>
                        <a:gd name="connsiteX0" fmla="*/ 251078 w 257740"/>
                        <a:gd name="connsiteY0" fmla="*/ 189218 h 205168"/>
                        <a:gd name="connsiteX1" fmla="*/ 91371 w 257740"/>
                        <a:gd name="connsiteY1" fmla="*/ 159313 h 205168"/>
                        <a:gd name="connsiteX2" fmla="*/ 5473 w 257740"/>
                        <a:gd name="connsiteY2" fmla="*/ 21240 h 205168"/>
                        <a:gd name="connsiteX3" fmla="*/ 176633 w 257740"/>
                        <a:gd name="connsiteY3" fmla="*/ 36510 h 205168"/>
                        <a:gd name="connsiteX4" fmla="*/ 251078 w 257740"/>
                        <a:gd name="connsiteY4" fmla="*/ 189218 h 2051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7740" h="205168">
                          <a:moveTo>
                            <a:pt x="251078" y="189218"/>
                          </a:moveTo>
                          <a:cubicBezTo>
                            <a:pt x="230717" y="219124"/>
                            <a:pt x="158817" y="205762"/>
                            <a:pt x="91371" y="159313"/>
                          </a:cubicBezTo>
                          <a:cubicBezTo>
                            <a:pt x="23289" y="112864"/>
                            <a:pt x="-14888" y="51145"/>
                            <a:pt x="5473" y="21240"/>
                          </a:cubicBezTo>
                          <a:cubicBezTo>
                            <a:pt x="25834" y="-8665"/>
                            <a:pt x="108551" y="-9938"/>
                            <a:pt x="176633" y="36510"/>
                          </a:cubicBezTo>
                          <a:cubicBezTo>
                            <a:pt x="244715" y="82959"/>
                            <a:pt x="271439" y="159313"/>
                            <a:pt x="251078" y="18921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7" name="Freeform 886">
                      <a:extLst>
                        <a:ext uri="{FF2B5EF4-FFF2-40B4-BE49-F238E27FC236}">
                          <a16:creationId xmlns:a16="http://schemas.microsoft.com/office/drawing/2014/main" id="{2D47715D-C46F-14E8-5770-E6ABC5843F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8531" y="5048390"/>
                      <a:ext cx="159102" cy="122976"/>
                    </a:xfrm>
                    <a:custGeom>
                      <a:avLst/>
                      <a:gdLst>
                        <a:gd name="connsiteX0" fmla="*/ 155833 w 159102"/>
                        <a:gd name="connsiteY0" fmla="*/ 115188 h 122976"/>
                        <a:gd name="connsiteX1" fmla="*/ 59118 w 159102"/>
                        <a:gd name="connsiteY1" fmla="*/ 92281 h 122976"/>
                        <a:gd name="connsiteX2" fmla="*/ 2489 w 159102"/>
                        <a:gd name="connsiteY2" fmla="*/ 10201 h 122976"/>
                        <a:gd name="connsiteX3" fmla="*/ 105567 w 159102"/>
                        <a:gd name="connsiteY3" fmla="*/ 25472 h 122976"/>
                        <a:gd name="connsiteX4" fmla="*/ 155833 w 159102"/>
                        <a:gd name="connsiteY4" fmla="*/ 115188 h 1229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9102" h="122976">
                          <a:moveTo>
                            <a:pt x="155833" y="115188"/>
                          </a:moveTo>
                          <a:cubicBezTo>
                            <a:pt x="144380" y="131731"/>
                            <a:pt x="101113" y="120914"/>
                            <a:pt x="59118" y="92281"/>
                          </a:cubicBezTo>
                          <a:cubicBezTo>
                            <a:pt x="17124" y="63649"/>
                            <a:pt x="-8328" y="26744"/>
                            <a:pt x="2489" y="10201"/>
                          </a:cubicBezTo>
                          <a:cubicBezTo>
                            <a:pt x="13942" y="-6342"/>
                            <a:pt x="62936" y="-3797"/>
                            <a:pt x="105567" y="25472"/>
                          </a:cubicBezTo>
                          <a:cubicBezTo>
                            <a:pt x="148198" y="54741"/>
                            <a:pt x="167286" y="98644"/>
                            <a:pt x="155833" y="11518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8" name="Graphic 569">
                  <a:extLst>
                    <a:ext uri="{FF2B5EF4-FFF2-40B4-BE49-F238E27FC236}">
                      <a16:creationId xmlns:a16="http://schemas.microsoft.com/office/drawing/2014/main" id="{66E30538-27AB-5901-B9A3-1430C9B949C6}"/>
                    </a:ext>
                  </a:extLst>
                </p:cNvPr>
                <p:cNvGrpSpPr/>
                <p:nvPr/>
              </p:nvGrpSpPr>
              <p:grpSpPr>
                <a:xfrm>
                  <a:off x="10143127" y="5201118"/>
                  <a:ext cx="1385824" cy="1230570"/>
                  <a:chOff x="10143127" y="5201118"/>
                  <a:chExt cx="1385824" cy="1230570"/>
                </a:xfrm>
              </p:grpSpPr>
              <p:sp>
                <p:nvSpPr>
                  <p:cNvPr id="889" name="Freeform 888">
                    <a:extLst>
                      <a:ext uri="{FF2B5EF4-FFF2-40B4-BE49-F238E27FC236}">
                        <a16:creationId xmlns:a16="http://schemas.microsoft.com/office/drawing/2014/main" id="{A4EF9559-1443-0AC6-E50D-FAB99CB78165}"/>
                      </a:ext>
                    </a:extLst>
                  </p:cNvPr>
                  <p:cNvSpPr/>
                  <p:nvPr/>
                </p:nvSpPr>
                <p:spPr>
                  <a:xfrm>
                    <a:off x="10325740" y="5738141"/>
                    <a:ext cx="307324" cy="579653"/>
                  </a:xfrm>
                  <a:custGeom>
                    <a:avLst/>
                    <a:gdLst>
                      <a:gd name="connsiteX0" fmla="*/ 257058 w 307324"/>
                      <a:gd name="connsiteY0" fmla="*/ 0 h 579653"/>
                      <a:gd name="connsiteX1" fmla="*/ 51539 w 307324"/>
                      <a:gd name="connsiteY1" fmla="*/ 0 h 579653"/>
                      <a:gd name="connsiteX2" fmla="*/ 15271 w 307324"/>
                      <a:gd name="connsiteY2" fmla="*/ 15271 h 579653"/>
                      <a:gd name="connsiteX3" fmla="*/ 0 w 307324"/>
                      <a:gd name="connsiteY3" fmla="*/ 51539 h 579653"/>
                      <a:gd name="connsiteX4" fmla="*/ 0 w 307324"/>
                      <a:gd name="connsiteY4" fmla="*/ 560565 h 579653"/>
                      <a:gd name="connsiteX5" fmla="*/ 19088 w 307324"/>
                      <a:gd name="connsiteY5" fmla="*/ 579654 h 579653"/>
                      <a:gd name="connsiteX6" fmla="*/ 288236 w 307324"/>
                      <a:gd name="connsiteY6" fmla="*/ 579654 h 579653"/>
                      <a:gd name="connsiteX7" fmla="*/ 307325 w 307324"/>
                      <a:gd name="connsiteY7" fmla="*/ 560565 h 579653"/>
                      <a:gd name="connsiteX8" fmla="*/ 307325 w 307324"/>
                      <a:gd name="connsiteY8" fmla="*/ 51539 h 579653"/>
                      <a:gd name="connsiteX9" fmla="*/ 292054 w 307324"/>
                      <a:gd name="connsiteY9" fmla="*/ 15271 h 579653"/>
                      <a:gd name="connsiteX10" fmla="*/ 257058 w 307324"/>
                      <a:gd name="connsiteY10" fmla="*/ 0 h 579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07324" h="579653">
                        <a:moveTo>
                          <a:pt x="257058" y="0"/>
                        </a:moveTo>
                        <a:lnTo>
                          <a:pt x="51539" y="0"/>
                        </a:lnTo>
                        <a:cubicBezTo>
                          <a:pt x="37541" y="0"/>
                          <a:pt x="24815" y="5727"/>
                          <a:pt x="15271" y="15271"/>
                        </a:cubicBezTo>
                        <a:cubicBezTo>
                          <a:pt x="5727" y="24815"/>
                          <a:pt x="0" y="37541"/>
                          <a:pt x="0" y="51539"/>
                        </a:cubicBezTo>
                        <a:lnTo>
                          <a:pt x="0" y="560565"/>
                        </a:lnTo>
                        <a:cubicBezTo>
                          <a:pt x="0" y="571382"/>
                          <a:pt x="8908" y="579654"/>
                          <a:pt x="19088" y="579654"/>
                        </a:cubicBezTo>
                        <a:lnTo>
                          <a:pt x="288236" y="579654"/>
                        </a:lnTo>
                        <a:cubicBezTo>
                          <a:pt x="299053" y="579654"/>
                          <a:pt x="307325" y="570746"/>
                          <a:pt x="307325" y="560565"/>
                        </a:cubicBezTo>
                        <a:lnTo>
                          <a:pt x="307325" y="51539"/>
                        </a:lnTo>
                        <a:cubicBezTo>
                          <a:pt x="307325" y="37541"/>
                          <a:pt x="301598" y="24815"/>
                          <a:pt x="292054" y="15271"/>
                        </a:cubicBezTo>
                        <a:cubicBezTo>
                          <a:pt x="283782" y="5727"/>
                          <a:pt x="271056" y="0"/>
                          <a:pt x="257058" y="0"/>
                        </a:cubicBez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0" name="Freeform 889">
                    <a:extLst>
                      <a:ext uri="{FF2B5EF4-FFF2-40B4-BE49-F238E27FC236}">
                        <a16:creationId xmlns:a16="http://schemas.microsoft.com/office/drawing/2014/main" id="{65EA81B2-C45F-50AF-4279-DE6125274176}"/>
                      </a:ext>
                    </a:extLst>
                  </p:cNvPr>
                  <p:cNvSpPr/>
                  <p:nvPr/>
                </p:nvSpPr>
                <p:spPr>
                  <a:xfrm>
                    <a:off x="10326376" y="5747685"/>
                    <a:ext cx="381133" cy="62355"/>
                  </a:xfrm>
                  <a:custGeom>
                    <a:avLst/>
                    <a:gdLst>
                      <a:gd name="connsiteX0" fmla="*/ 26087 w 381133"/>
                      <a:gd name="connsiteY0" fmla="*/ 0 h 62355"/>
                      <a:gd name="connsiteX1" fmla="*/ 18452 w 381133"/>
                      <a:gd name="connsiteY1" fmla="*/ 5090 h 62355"/>
                      <a:gd name="connsiteX2" fmla="*/ 0 w 381133"/>
                      <a:gd name="connsiteY2" fmla="*/ 41358 h 62355"/>
                      <a:gd name="connsiteX3" fmla="*/ 0 w 381133"/>
                      <a:gd name="connsiteY3" fmla="*/ 62356 h 62355"/>
                      <a:gd name="connsiteX4" fmla="*/ 381134 w 381133"/>
                      <a:gd name="connsiteY4" fmla="*/ 62356 h 62355"/>
                      <a:gd name="connsiteX5" fmla="*/ 381134 w 381133"/>
                      <a:gd name="connsiteY5" fmla="*/ 41358 h 62355"/>
                      <a:gd name="connsiteX6" fmla="*/ 362681 w 381133"/>
                      <a:gd name="connsiteY6" fmla="*/ 5090 h 62355"/>
                      <a:gd name="connsiteX7" fmla="*/ 355046 w 381133"/>
                      <a:gd name="connsiteY7" fmla="*/ 0 h 62355"/>
                      <a:gd name="connsiteX8" fmla="*/ 26087 w 381133"/>
                      <a:gd name="connsiteY8" fmla="*/ 0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81133" h="62355">
                        <a:moveTo>
                          <a:pt x="26087" y="0"/>
                        </a:moveTo>
                        <a:cubicBezTo>
                          <a:pt x="23543" y="1909"/>
                          <a:pt x="20998" y="3181"/>
                          <a:pt x="18452" y="5090"/>
                        </a:cubicBezTo>
                        <a:cubicBezTo>
                          <a:pt x="6999" y="14634"/>
                          <a:pt x="0" y="27360"/>
                          <a:pt x="0" y="41358"/>
                        </a:cubicBezTo>
                        <a:lnTo>
                          <a:pt x="0" y="62356"/>
                        </a:lnTo>
                        <a:lnTo>
                          <a:pt x="381134" y="62356"/>
                        </a:lnTo>
                        <a:lnTo>
                          <a:pt x="381134" y="41358"/>
                        </a:lnTo>
                        <a:cubicBezTo>
                          <a:pt x="381134" y="27360"/>
                          <a:pt x="374135" y="14634"/>
                          <a:pt x="362681" y="5090"/>
                        </a:cubicBezTo>
                        <a:cubicBezTo>
                          <a:pt x="360136" y="3181"/>
                          <a:pt x="357591" y="1273"/>
                          <a:pt x="355046" y="0"/>
                        </a:cubicBezTo>
                        <a:lnTo>
                          <a:pt x="26087" y="0"/>
                        </a:lnTo>
                        <a:close/>
                      </a:path>
                    </a:pathLst>
                  </a:custGeom>
                  <a:solidFill>
                    <a:srgbClr val="2F7E88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890">
                    <a:extLst>
                      <a:ext uri="{FF2B5EF4-FFF2-40B4-BE49-F238E27FC236}">
                        <a16:creationId xmlns:a16="http://schemas.microsoft.com/office/drawing/2014/main" id="{20CBC708-8F3F-BBA1-DF55-455CC2583348}"/>
                      </a:ext>
                    </a:extLst>
                  </p:cNvPr>
                  <p:cNvSpPr/>
                  <p:nvPr/>
                </p:nvSpPr>
                <p:spPr>
                  <a:xfrm>
                    <a:off x="10266566" y="5738141"/>
                    <a:ext cx="329594" cy="62355"/>
                  </a:xfrm>
                  <a:custGeom>
                    <a:avLst/>
                    <a:gdLst>
                      <a:gd name="connsiteX0" fmla="*/ 0 w 329594"/>
                      <a:gd name="connsiteY0" fmla="*/ 0 h 62355"/>
                      <a:gd name="connsiteX1" fmla="*/ 329595 w 329594"/>
                      <a:gd name="connsiteY1" fmla="*/ 0 h 62355"/>
                      <a:gd name="connsiteX2" fmla="*/ 329595 w 329594"/>
                      <a:gd name="connsiteY2" fmla="*/ 62356 h 62355"/>
                      <a:gd name="connsiteX3" fmla="*/ 0 w 329594"/>
                      <a:gd name="connsiteY3" fmla="*/ 62356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29594" h="62355">
                        <a:moveTo>
                          <a:pt x="0" y="0"/>
                        </a:moveTo>
                        <a:lnTo>
                          <a:pt x="329595" y="0"/>
                        </a:lnTo>
                        <a:lnTo>
                          <a:pt x="329595" y="62356"/>
                        </a:lnTo>
                        <a:lnTo>
                          <a:pt x="0" y="62356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891">
                    <a:extLst>
                      <a:ext uri="{FF2B5EF4-FFF2-40B4-BE49-F238E27FC236}">
                        <a16:creationId xmlns:a16="http://schemas.microsoft.com/office/drawing/2014/main" id="{9A908BF9-82A0-BF9E-6985-5CD4F54B41DE}"/>
                      </a:ext>
                    </a:extLst>
                  </p:cNvPr>
                  <p:cNvSpPr/>
                  <p:nvPr/>
                </p:nvSpPr>
                <p:spPr>
                  <a:xfrm>
                    <a:off x="10587888" y="5264110"/>
                    <a:ext cx="771811" cy="1052412"/>
                  </a:xfrm>
                  <a:custGeom>
                    <a:avLst/>
                    <a:gdLst>
                      <a:gd name="connsiteX0" fmla="*/ 608923 w 771811"/>
                      <a:gd name="connsiteY0" fmla="*/ 0 h 1052412"/>
                      <a:gd name="connsiteX1" fmla="*/ 651554 w 771811"/>
                      <a:gd name="connsiteY1" fmla="*/ 0 h 1052412"/>
                      <a:gd name="connsiteX2" fmla="*/ 771811 w 771811"/>
                      <a:gd name="connsiteY2" fmla="*/ 0 h 1052412"/>
                      <a:gd name="connsiteX3" fmla="*/ 771811 w 771811"/>
                      <a:gd name="connsiteY3" fmla="*/ 120258 h 1052412"/>
                      <a:gd name="connsiteX4" fmla="*/ 771811 w 771811"/>
                      <a:gd name="connsiteY4" fmla="*/ 1033324 h 1052412"/>
                      <a:gd name="connsiteX5" fmla="*/ 752723 w 771811"/>
                      <a:gd name="connsiteY5" fmla="*/ 1052412 h 1052412"/>
                      <a:gd name="connsiteX6" fmla="*/ 19088 w 771811"/>
                      <a:gd name="connsiteY6" fmla="*/ 1052412 h 1052412"/>
                      <a:gd name="connsiteX7" fmla="*/ 0 w 771811"/>
                      <a:gd name="connsiteY7" fmla="*/ 1033324 h 1052412"/>
                      <a:gd name="connsiteX8" fmla="*/ 0 w 771811"/>
                      <a:gd name="connsiteY8" fmla="*/ 120258 h 1052412"/>
                      <a:gd name="connsiteX9" fmla="*/ 0 w 771811"/>
                      <a:gd name="connsiteY9" fmla="*/ 0 h 1052412"/>
                      <a:gd name="connsiteX10" fmla="*/ 125984 w 771811"/>
                      <a:gd name="connsiteY10" fmla="*/ 0 h 1052412"/>
                      <a:gd name="connsiteX11" fmla="*/ 128530 w 771811"/>
                      <a:gd name="connsiteY11" fmla="*/ 0 h 1052412"/>
                      <a:gd name="connsiteX12" fmla="*/ 129166 w 771811"/>
                      <a:gd name="connsiteY12" fmla="*/ 0 h 1052412"/>
                      <a:gd name="connsiteX13" fmla="*/ 129802 w 771811"/>
                      <a:gd name="connsiteY13" fmla="*/ 0 h 1052412"/>
                      <a:gd name="connsiteX14" fmla="*/ 130438 w 771811"/>
                      <a:gd name="connsiteY14" fmla="*/ 0 h 1052412"/>
                      <a:gd name="connsiteX15" fmla="*/ 139346 w 771811"/>
                      <a:gd name="connsiteY15" fmla="*/ 0 h 1052412"/>
                      <a:gd name="connsiteX16" fmla="*/ 171160 w 771811"/>
                      <a:gd name="connsiteY16" fmla="*/ 0 h 1052412"/>
                      <a:gd name="connsiteX17" fmla="*/ 176251 w 771811"/>
                      <a:gd name="connsiteY17" fmla="*/ 0 h 1052412"/>
                      <a:gd name="connsiteX18" fmla="*/ 181341 w 771811"/>
                      <a:gd name="connsiteY18" fmla="*/ 0 h 1052412"/>
                      <a:gd name="connsiteX19" fmla="*/ 186431 w 771811"/>
                      <a:gd name="connsiteY19" fmla="*/ 0 h 1052412"/>
                      <a:gd name="connsiteX20" fmla="*/ 191522 w 771811"/>
                      <a:gd name="connsiteY20" fmla="*/ 0 h 1052412"/>
                      <a:gd name="connsiteX21" fmla="*/ 197248 w 771811"/>
                      <a:gd name="connsiteY21" fmla="*/ 0 h 1052412"/>
                      <a:gd name="connsiteX22" fmla="*/ 199157 w 771811"/>
                      <a:gd name="connsiteY22" fmla="*/ 0 h 1052412"/>
                      <a:gd name="connsiteX23" fmla="*/ 573292 w 771811"/>
                      <a:gd name="connsiteY23" fmla="*/ 0 h 1052412"/>
                      <a:gd name="connsiteX24" fmla="*/ 608923 w 771811"/>
                      <a:gd name="connsiteY24" fmla="*/ 0 h 105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771811" h="1052412">
                        <a:moveTo>
                          <a:pt x="608923" y="0"/>
                        </a:moveTo>
                        <a:lnTo>
                          <a:pt x="651554" y="0"/>
                        </a:lnTo>
                        <a:lnTo>
                          <a:pt x="771811" y="0"/>
                        </a:lnTo>
                        <a:lnTo>
                          <a:pt x="771811" y="120258"/>
                        </a:lnTo>
                        <a:lnTo>
                          <a:pt x="771811" y="1033324"/>
                        </a:lnTo>
                        <a:cubicBezTo>
                          <a:pt x="771811" y="1044140"/>
                          <a:pt x="762903" y="1052412"/>
                          <a:pt x="752723" y="1052412"/>
                        </a:cubicBezTo>
                        <a:cubicBezTo>
                          <a:pt x="400858" y="1052412"/>
                          <a:pt x="370953" y="1052412"/>
                          <a:pt x="19088" y="1052412"/>
                        </a:cubicBezTo>
                        <a:cubicBezTo>
                          <a:pt x="8272" y="1052412"/>
                          <a:pt x="0" y="1043504"/>
                          <a:pt x="0" y="1033324"/>
                        </a:cubicBezTo>
                        <a:lnTo>
                          <a:pt x="0" y="120258"/>
                        </a:lnTo>
                        <a:lnTo>
                          <a:pt x="0" y="0"/>
                        </a:lnTo>
                        <a:lnTo>
                          <a:pt x="125984" y="0"/>
                        </a:lnTo>
                        <a:lnTo>
                          <a:pt x="12853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2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2" y="0"/>
                        </a:lnTo>
                        <a:lnTo>
                          <a:pt x="608923" y="0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3" name="Freeform 892">
                    <a:extLst>
                      <a:ext uri="{FF2B5EF4-FFF2-40B4-BE49-F238E27FC236}">
                        <a16:creationId xmlns:a16="http://schemas.microsoft.com/office/drawing/2014/main" id="{9AC72161-3587-24E2-0871-3CAE7AE88854}"/>
                      </a:ext>
                    </a:extLst>
                  </p:cNvPr>
                  <p:cNvSpPr/>
                  <p:nvPr/>
                </p:nvSpPr>
                <p:spPr>
                  <a:xfrm>
                    <a:off x="10587252" y="5264110"/>
                    <a:ext cx="772447" cy="13998"/>
                  </a:xfrm>
                  <a:custGeom>
                    <a:avLst/>
                    <a:gdLst>
                      <a:gd name="connsiteX0" fmla="*/ 609559 w 772447"/>
                      <a:gd name="connsiteY0" fmla="*/ 0 h 13998"/>
                      <a:gd name="connsiteX1" fmla="*/ 652190 w 772447"/>
                      <a:gd name="connsiteY1" fmla="*/ 0 h 13998"/>
                      <a:gd name="connsiteX2" fmla="*/ 772448 w 772447"/>
                      <a:gd name="connsiteY2" fmla="*/ 0 h 13998"/>
                      <a:gd name="connsiteX3" fmla="*/ 772448 w 772447"/>
                      <a:gd name="connsiteY3" fmla="*/ 13998 h 13998"/>
                      <a:gd name="connsiteX4" fmla="*/ 0 w 772447"/>
                      <a:gd name="connsiteY4" fmla="*/ 13998 h 13998"/>
                      <a:gd name="connsiteX5" fmla="*/ 0 w 772447"/>
                      <a:gd name="connsiteY5" fmla="*/ 0 h 13998"/>
                      <a:gd name="connsiteX6" fmla="*/ 126620 w 772447"/>
                      <a:gd name="connsiteY6" fmla="*/ 0 h 13998"/>
                      <a:gd name="connsiteX7" fmla="*/ 129166 w 772447"/>
                      <a:gd name="connsiteY7" fmla="*/ 0 h 13998"/>
                      <a:gd name="connsiteX8" fmla="*/ 129802 w 772447"/>
                      <a:gd name="connsiteY8" fmla="*/ 0 h 13998"/>
                      <a:gd name="connsiteX9" fmla="*/ 129802 w 772447"/>
                      <a:gd name="connsiteY9" fmla="*/ 0 h 13998"/>
                      <a:gd name="connsiteX10" fmla="*/ 130438 w 772447"/>
                      <a:gd name="connsiteY10" fmla="*/ 0 h 13998"/>
                      <a:gd name="connsiteX11" fmla="*/ 139346 w 772447"/>
                      <a:gd name="connsiteY11" fmla="*/ 0 h 13998"/>
                      <a:gd name="connsiteX12" fmla="*/ 171160 w 772447"/>
                      <a:gd name="connsiteY12" fmla="*/ 0 h 13998"/>
                      <a:gd name="connsiteX13" fmla="*/ 176251 w 772447"/>
                      <a:gd name="connsiteY13" fmla="*/ 0 h 13998"/>
                      <a:gd name="connsiteX14" fmla="*/ 181341 w 772447"/>
                      <a:gd name="connsiteY14" fmla="*/ 0 h 13998"/>
                      <a:gd name="connsiteX15" fmla="*/ 186431 w 772447"/>
                      <a:gd name="connsiteY15" fmla="*/ 0 h 13998"/>
                      <a:gd name="connsiteX16" fmla="*/ 191521 w 772447"/>
                      <a:gd name="connsiteY16" fmla="*/ 0 h 13998"/>
                      <a:gd name="connsiteX17" fmla="*/ 197248 w 772447"/>
                      <a:gd name="connsiteY17" fmla="*/ 0 h 13998"/>
                      <a:gd name="connsiteX18" fmla="*/ 199157 w 772447"/>
                      <a:gd name="connsiteY18" fmla="*/ 0 h 13998"/>
                      <a:gd name="connsiteX19" fmla="*/ 573291 w 772447"/>
                      <a:gd name="connsiteY19" fmla="*/ 0 h 13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772447" h="13998">
                        <a:moveTo>
                          <a:pt x="609559" y="0"/>
                        </a:moveTo>
                        <a:lnTo>
                          <a:pt x="652190" y="0"/>
                        </a:lnTo>
                        <a:lnTo>
                          <a:pt x="772448" y="0"/>
                        </a:lnTo>
                        <a:lnTo>
                          <a:pt x="772448" y="13998"/>
                        </a:lnTo>
                        <a:lnTo>
                          <a:pt x="0" y="13998"/>
                        </a:lnTo>
                        <a:lnTo>
                          <a:pt x="0" y="0"/>
                        </a:lnTo>
                        <a:lnTo>
                          <a:pt x="12662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1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1" y="0"/>
                        </a:lnTo>
                        <a:close/>
                      </a:path>
                    </a:pathLst>
                  </a:custGeom>
                  <a:solidFill>
                    <a:srgbClr val="5F9EB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4" name="Freeform 893">
                    <a:extLst>
                      <a:ext uri="{FF2B5EF4-FFF2-40B4-BE49-F238E27FC236}">
                        <a16:creationId xmlns:a16="http://schemas.microsoft.com/office/drawing/2014/main" id="{07FB3BCC-A8AA-EF22-31BC-AA7F40151DF2}"/>
                      </a:ext>
                    </a:extLst>
                  </p:cNvPr>
                  <p:cNvSpPr/>
                  <p:nvPr/>
                </p:nvSpPr>
                <p:spPr>
                  <a:xfrm>
                    <a:off x="10786409" y="6065826"/>
                    <a:ext cx="374133" cy="251331"/>
                  </a:xfrm>
                  <a:custGeom>
                    <a:avLst/>
                    <a:gdLst>
                      <a:gd name="connsiteX0" fmla="*/ 0 w 374133"/>
                      <a:gd name="connsiteY0" fmla="*/ 251332 h 251331"/>
                      <a:gd name="connsiteX1" fmla="*/ 374134 w 374133"/>
                      <a:gd name="connsiteY1" fmla="*/ 251332 h 251331"/>
                      <a:gd name="connsiteX2" fmla="*/ 374134 w 374133"/>
                      <a:gd name="connsiteY2" fmla="*/ 19088 h 251331"/>
                      <a:gd name="connsiteX3" fmla="*/ 355045 w 374133"/>
                      <a:gd name="connsiteY3" fmla="*/ 0 h 251331"/>
                      <a:gd name="connsiteX4" fmla="*/ 19725 w 374133"/>
                      <a:gd name="connsiteY4" fmla="*/ 0 h 251331"/>
                      <a:gd name="connsiteX5" fmla="*/ 636 w 374133"/>
                      <a:gd name="connsiteY5" fmla="*/ 19088 h 251331"/>
                      <a:gd name="connsiteX6" fmla="*/ 636 w 374133"/>
                      <a:gd name="connsiteY6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4133" h="251331">
                        <a:moveTo>
                          <a:pt x="0" y="251332"/>
                        </a:moveTo>
                        <a:lnTo>
                          <a:pt x="374134" y="251332"/>
                        </a:lnTo>
                        <a:lnTo>
                          <a:pt x="374134" y="19088"/>
                        </a:lnTo>
                        <a:cubicBezTo>
                          <a:pt x="374134" y="8272"/>
                          <a:pt x="365227" y="0"/>
                          <a:pt x="355045" y="0"/>
                        </a:cubicBezTo>
                        <a:lnTo>
                          <a:pt x="19725" y="0"/>
                        </a:lnTo>
                        <a:cubicBezTo>
                          <a:pt x="8908" y="0"/>
                          <a:pt x="636" y="8908"/>
                          <a:pt x="636" y="19088"/>
                        </a:cubicBezTo>
                        <a:lnTo>
                          <a:pt x="636" y="251332"/>
                        </a:lnTo>
                        <a:close/>
                      </a:path>
                    </a:pathLst>
                  </a:custGeom>
                  <a:solidFill>
                    <a:srgbClr val="40BDDC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5" name="Freeform 894">
                    <a:extLst>
                      <a:ext uri="{FF2B5EF4-FFF2-40B4-BE49-F238E27FC236}">
                        <a16:creationId xmlns:a16="http://schemas.microsoft.com/office/drawing/2014/main" id="{99BF468D-5985-F95C-DC19-A24EE5313F41}"/>
                      </a:ext>
                    </a:extLst>
                  </p:cNvPr>
                  <p:cNvSpPr/>
                  <p:nvPr/>
                </p:nvSpPr>
                <p:spPr>
                  <a:xfrm>
                    <a:off x="10782591" y="6061372"/>
                    <a:ext cx="382405" cy="259603"/>
                  </a:xfrm>
                  <a:custGeom>
                    <a:avLst/>
                    <a:gdLst>
                      <a:gd name="connsiteX0" fmla="*/ 7635 w 382405"/>
                      <a:gd name="connsiteY0" fmla="*/ 251332 h 259603"/>
                      <a:gd name="connsiteX1" fmla="*/ 373498 w 382405"/>
                      <a:gd name="connsiteY1" fmla="*/ 251332 h 259603"/>
                      <a:gd name="connsiteX2" fmla="*/ 373498 w 382405"/>
                      <a:gd name="connsiteY2" fmla="*/ 23543 h 259603"/>
                      <a:gd name="connsiteX3" fmla="*/ 369044 w 382405"/>
                      <a:gd name="connsiteY3" fmla="*/ 12726 h 259603"/>
                      <a:gd name="connsiteX4" fmla="*/ 369044 w 382405"/>
                      <a:gd name="connsiteY4" fmla="*/ 12726 h 259603"/>
                      <a:gd name="connsiteX5" fmla="*/ 358227 w 382405"/>
                      <a:gd name="connsiteY5" fmla="*/ 8272 h 259603"/>
                      <a:gd name="connsiteX6" fmla="*/ 22906 w 382405"/>
                      <a:gd name="connsiteY6" fmla="*/ 8272 h 259603"/>
                      <a:gd name="connsiteX7" fmla="*/ 12089 w 382405"/>
                      <a:gd name="connsiteY7" fmla="*/ 12726 h 259603"/>
                      <a:gd name="connsiteX8" fmla="*/ 12089 w 382405"/>
                      <a:gd name="connsiteY8" fmla="*/ 12726 h 259603"/>
                      <a:gd name="connsiteX9" fmla="*/ 7635 w 382405"/>
                      <a:gd name="connsiteY9" fmla="*/ 23543 h 259603"/>
                      <a:gd name="connsiteX10" fmla="*/ 7635 w 382405"/>
                      <a:gd name="connsiteY10" fmla="*/ 251332 h 259603"/>
                      <a:gd name="connsiteX11" fmla="*/ 7635 w 382405"/>
                      <a:gd name="connsiteY11" fmla="*/ 251332 h 259603"/>
                      <a:gd name="connsiteX12" fmla="*/ 377951 w 382405"/>
                      <a:gd name="connsiteY12" fmla="*/ 259603 h 259603"/>
                      <a:gd name="connsiteX13" fmla="*/ 3818 w 382405"/>
                      <a:gd name="connsiteY13" fmla="*/ 259603 h 259603"/>
                      <a:gd name="connsiteX14" fmla="*/ 0 w 382405"/>
                      <a:gd name="connsiteY14" fmla="*/ 259603 h 259603"/>
                      <a:gd name="connsiteX15" fmla="*/ 0 w 382405"/>
                      <a:gd name="connsiteY15" fmla="*/ 255786 h 259603"/>
                      <a:gd name="connsiteX16" fmla="*/ 0 w 382405"/>
                      <a:gd name="connsiteY16" fmla="*/ 23543 h 259603"/>
                      <a:gd name="connsiteX17" fmla="*/ 6999 w 382405"/>
                      <a:gd name="connsiteY17" fmla="*/ 6999 h 259603"/>
                      <a:gd name="connsiteX18" fmla="*/ 6999 w 382405"/>
                      <a:gd name="connsiteY18" fmla="*/ 6999 h 259603"/>
                      <a:gd name="connsiteX19" fmla="*/ 23542 w 382405"/>
                      <a:gd name="connsiteY19" fmla="*/ 0 h 259603"/>
                      <a:gd name="connsiteX20" fmla="*/ 358863 w 382405"/>
                      <a:gd name="connsiteY20" fmla="*/ 0 h 259603"/>
                      <a:gd name="connsiteX21" fmla="*/ 375407 w 382405"/>
                      <a:gd name="connsiteY21" fmla="*/ 6999 h 259603"/>
                      <a:gd name="connsiteX22" fmla="*/ 375407 w 382405"/>
                      <a:gd name="connsiteY22" fmla="*/ 6999 h 259603"/>
                      <a:gd name="connsiteX23" fmla="*/ 382406 w 382405"/>
                      <a:gd name="connsiteY23" fmla="*/ 23543 h 259603"/>
                      <a:gd name="connsiteX24" fmla="*/ 382406 w 382405"/>
                      <a:gd name="connsiteY24" fmla="*/ 255786 h 259603"/>
                      <a:gd name="connsiteX25" fmla="*/ 382406 w 382405"/>
                      <a:gd name="connsiteY25" fmla="*/ 259603 h 259603"/>
                      <a:gd name="connsiteX26" fmla="*/ 377951 w 382405"/>
                      <a:gd name="connsiteY26" fmla="*/ 259603 h 259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382405" h="259603">
                        <a:moveTo>
                          <a:pt x="7635" y="251332"/>
                        </a:moveTo>
                        <a:lnTo>
                          <a:pt x="373498" y="251332"/>
                        </a:lnTo>
                        <a:lnTo>
                          <a:pt x="373498" y="23543"/>
                        </a:lnTo>
                        <a:cubicBezTo>
                          <a:pt x="373498" y="19088"/>
                          <a:pt x="371589" y="15271"/>
                          <a:pt x="369044" y="12726"/>
                        </a:cubicBezTo>
                        <a:lnTo>
                          <a:pt x="369044" y="12726"/>
                        </a:lnTo>
                        <a:cubicBezTo>
                          <a:pt x="366499" y="10181"/>
                          <a:pt x="362681" y="8272"/>
                          <a:pt x="358227" y="8272"/>
                        </a:cubicBezTo>
                        <a:lnTo>
                          <a:pt x="22906" y="8272"/>
                        </a:lnTo>
                        <a:cubicBezTo>
                          <a:pt x="18452" y="8272"/>
                          <a:pt x="14634" y="10181"/>
                          <a:pt x="12089" y="12726"/>
                        </a:cubicBezTo>
                        <a:lnTo>
                          <a:pt x="12089" y="12726"/>
                        </a:lnTo>
                        <a:cubicBezTo>
                          <a:pt x="9544" y="15271"/>
                          <a:pt x="7635" y="19088"/>
                          <a:pt x="7635" y="23543"/>
                        </a:cubicBezTo>
                        <a:lnTo>
                          <a:pt x="7635" y="251332"/>
                        </a:lnTo>
                        <a:lnTo>
                          <a:pt x="7635" y="251332"/>
                        </a:lnTo>
                        <a:close/>
                        <a:moveTo>
                          <a:pt x="377951" y="259603"/>
                        </a:moveTo>
                        <a:lnTo>
                          <a:pt x="3818" y="259603"/>
                        </a:lnTo>
                        <a:lnTo>
                          <a:pt x="0" y="259603"/>
                        </a:lnTo>
                        <a:lnTo>
                          <a:pt x="0" y="255786"/>
                        </a:lnTo>
                        <a:lnTo>
                          <a:pt x="0" y="23543"/>
                        </a:lnTo>
                        <a:cubicBezTo>
                          <a:pt x="0" y="17180"/>
                          <a:pt x="2545" y="11453"/>
                          <a:pt x="6999" y="6999"/>
                        </a:cubicBezTo>
                        <a:lnTo>
                          <a:pt x="6999" y="6999"/>
                        </a:lnTo>
                        <a:cubicBezTo>
                          <a:pt x="11453" y="2545"/>
                          <a:pt x="17179" y="0"/>
                          <a:pt x="23542" y="0"/>
                        </a:cubicBezTo>
                        <a:lnTo>
                          <a:pt x="358863" y="0"/>
                        </a:lnTo>
                        <a:cubicBezTo>
                          <a:pt x="365226" y="0"/>
                          <a:pt x="370952" y="2545"/>
                          <a:pt x="375407" y="6999"/>
                        </a:cubicBezTo>
                        <a:lnTo>
                          <a:pt x="375407" y="6999"/>
                        </a:lnTo>
                        <a:cubicBezTo>
                          <a:pt x="379861" y="11453"/>
                          <a:pt x="382406" y="17180"/>
                          <a:pt x="382406" y="23543"/>
                        </a:cubicBezTo>
                        <a:lnTo>
                          <a:pt x="382406" y="255786"/>
                        </a:lnTo>
                        <a:lnTo>
                          <a:pt x="382406" y="259603"/>
                        </a:lnTo>
                        <a:lnTo>
                          <a:pt x="377951" y="259603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96" name="Graphic 569">
                    <a:extLst>
                      <a:ext uri="{FF2B5EF4-FFF2-40B4-BE49-F238E27FC236}">
                        <a16:creationId xmlns:a16="http://schemas.microsoft.com/office/drawing/2014/main" id="{4F65E75C-D767-C5FC-3A34-501712EBA261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366551"/>
                    <a:ext cx="631193" cy="147617"/>
                    <a:chOff x="10657879" y="5366551"/>
                    <a:chExt cx="631193" cy="147617"/>
                  </a:xfrm>
                </p:grpSpPr>
                <p:grpSp>
                  <p:nvGrpSpPr>
                    <p:cNvPr id="897" name="Graphic 569">
                      <a:extLst>
                        <a:ext uri="{FF2B5EF4-FFF2-40B4-BE49-F238E27FC236}">
                          <a16:creationId xmlns:a16="http://schemas.microsoft.com/office/drawing/2014/main" id="{02127909-0C05-0031-E69E-B305AF722B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657879" y="5366551"/>
                      <a:ext cx="93534" cy="147617"/>
                      <a:chOff x="10657879" y="5366551"/>
                      <a:chExt cx="93534" cy="147617"/>
                    </a:xfrm>
                  </p:grpSpPr>
                  <p:sp>
                    <p:nvSpPr>
                      <p:cNvPr id="898" name="Freeform 897">
                        <a:extLst>
                          <a:ext uri="{FF2B5EF4-FFF2-40B4-BE49-F238E27FC236}">
                            <a16:creationId xmlns:a16="http://schemas.microsoft.com/office/drawing/2014/main" id="{93DA2E49-9863-0075-EFE0-CD312D5C99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62334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99" name="Freeform 898">
                        <a:extLst>
                          <a:ext uri="{FF2B5EF4-FFF2-40B4-BE49-F238E27FC236}">
                            <a16:creationId xmlns:a16="http://schemas.microsoft.com/office/drawing/2014/main" id="{21431086-A21A-6591-13A8-1B972603E7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57879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0" name="Graphic 569">
                      <a:extLst>
                        <a:ext uri="{FF2B5EF4-FFF2-40B4-BE49-F238E27FC236}">
                          <a16:creationId xmlns:a16="http://schemas.microsoft.com/office/drawing/2014/main" id="{6D0B7AA3-FA8B-C5B5-E240-5A4F3ACFEC0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92136" y="5366551"/>
                      <a:ext cx="93533" cy="147617"/>
                      <a:chOff x="10792136" y="5366551"/>
                      <a:chExt cx="93533" cy="147617"/>
                    </a:xfrm>
                  </p:grpSpPr>
                  <p:sp>
                    <p:nvSpPr>
                      <p:cNvPr id="901" name="Freeform 900">
                        <a:extLst>
                          <a:ext uri="{FF2B5EF4-FFF2-40B4-BE49-F238E27FC236}">
                            <a16:creationId xmlns:a16="http://schemas.microsoft.com/office/drawing/2014/main" id="{F03489DF-A16F-D149-9A86-CEDE478140D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6589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2" name="Freeform 901">
                        <a:extLst>
                          <a:ext uri="{FF2B5EF4-FFF2-40B4-BE49-F238E27FC236}">
                            <a16:creationId xmlns:a16="http://schemas.microsoft.com/office/drawing/2014/main" id="{5BC783BA-9135-F13C-E7D2-AF32CDB438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2136" y="5366551"/>
                        <a:ext cx="93533" cy="147617"/>
                      </a:xfrm>
                      <a:custGeom>
                        <a:avLst/>
                        <a:gdLst>
                          <a:gd name="connsiteX0" fmla="*/ 84625 w 93533"/>
                          <a:gd name="connsiteY0" fmla="*/ 8908 h 147617"/>
                          <a:gd name="connsiteX1" fmla="*/ 8907 w 93533"/>
                          <a:gd name="connsiteY1" fmla="*/ 8908 h 147617"/>
                          <a:gd name="connsiteX2" fmla="*/ 8907 w 93533"/>
                          <a:gd name="connsiteY2" fmla="*/ 139346 h 147617"/>
                          <a:gd name="connsiteX3" fmla="*/ 84625 w 93533"/>
                          <a:gd name="connsiteY3" fmla="*/ 139346 h 147617"/>
                          <a:gd name="connsiteX4" fmla="*/ 84625 w 93533"/>
                          <a:gd name="connsiteY4" fmla="*/ 8908 h 147617"/>
                          <a:gd name="connsiteX5" fmla="*/ 84625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4625" y="8908"/>
                            </a:moveTo>
                            <a:lnTo>
                              <a:pt x="8907" y="8908"/>
                            </a:lnTo>
                            <a:lnTo>
                              <a:pt x="8907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4625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3" name="Graphic 569">
                      <a:extLst>
                        <a:ext uri="{FF2B5EF4-FFF2-40B4-BE49-F238E27FC236}">
                          <a16:creationId xmlns:a16="http://schemas.microsoft.com/office/drawing/2014/main" id="{8BB680B5-E009-60E1-9A78-173BDB938A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927027" y="5366551"/>
                      <a:ext cx="93533" cy="147617"/>
                      <a:chOff x="10927027" y="5366551"/>
                      <a:chExt cx="93533" cy="147617"/>
                    </a:xfrm>
                  </p:grpSpPr>
                  <p:sp>
                    <p:nvSpPr>
                      <p:cNvPr id="904" name="Freeform 903">
                        <a:extLst>
                          <a:ext uri="{FF2B5EF4-FFF2-40B4-BE49-F238E27FC236}">
                            <a16:creationId xmlns:a16="http://schemas.microsoft.com/office/drawing/2014/main" id="{ECD3EA99-5D53-EAB9-779B-E6B6E8FD25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31481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5" name="Freeform 904">
                        <a:extLst>
                          <a:ext uri="{FF2B5EF4-FFF2-40B4-BE49-F238E27FC236}">
                            <a16:creationId xmlns:a16="http://schemas.microsoft.com/office/drawing/2014/main" id="{A6A019F7-32C3-1A84-B2E2-B664410BA8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27027" y="5366551"/>
                        <a:ext cx="93533" cy="147617"/>
                      </a:xfrm>
                      <a:custGeom>
                        <a:avLst/>
                        <a:gdLst>
                          <a:gd name="connsiteX0" fmla="*/ 83989 w 93533"/>
                          <a:gd name="connsiteY0" fmla="*/ 8908 h 147617"/>
                          <a:gd name="connsiteX1" fmla="*/ 8272 w 93533"/>
                          <a:gd name="connsiteY1" fmla="*/ 8908 h 147617"/>
                          <a:gd name="connsiteX2" fmla="*/ 8272 w 93533"/>
                          <a:gd name="connsiteY2" fmla="*/ 139346 h 147617"/>
                          <a:gd name="connsiteX3" fmla="*/ 83989 w 93533"/>
                          <a:gd name="connsiteY3" fmla="*/ 139346 h 147617"/>
                          <a:gd name="connsiteX4" fmla="*/ 83989 w 93533"/>
                          <a:gd name="connsiteY4" fmla="*/ 8908 h 147617"/>
                          <a:gd name="connsiteX5" fmla="*/ 83989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3989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89" y="139346"/>
                            </a:lnTo>
                            <a:lnTo>
                              <a:pt x="83989" y="8908"/>
                            </a:lnTo>
                            <a:lnTo>
                              <a:pt x="83989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6" name="Graphic 569">
                      <a:extLst>
                        <a:ext uri="{FF2B5EF4-FFF2-40B4-BE49-F238E27FC236}">
                          <a16:creationId xmlns:a16="http://schemas.microsoft.com/office/drawing/2014/main" id="{4D1D51AE-AFF7-E574-25B7-80981D1DB9D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366551"/>
                      <a:ext cx="93534" cy="147617"/>
                      <a:chOff x="11061283" y="5366551"/>
                      <a:chExt cx="93534" cy="147617"/>
                    </a:xfrm>
                  </p:grpSpPr>
                  <p:sp>
                    <p:nvSpPr>
                      <p:cNvPr id="907" name="Freeform 906">
                        <a:extLst>
                          <a:ext uri="{FF2B5EF4-FFF2-40B4-BE49-F238E27FC236}">
                            <a16:creationId xmlns:a16="http://schemas.microsoft.com/office/drawing/2014/main" id="{3AEF9DB0-9685-28A6-249D-E02360FCF5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8" name="Freeform 907">
                        <a:extLst>
                          <a:ext uri="{FF2B5EF4-FFF2-40B4-BE49-F238E27FC236}">
                            <a16:creationId xmlns:a16="http://schemas.microsoft.com/office/drawing/2014/main" id="{686BB46C-4B85-A1D6-7625-D66E2E9EB3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366551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9" name="Graphic 569">
                      <a:extLst>
                        <a:ext uri="{FF2B5EF4-FFF2-40B4-BE49-F238E27FC236}">
                          <a16:creationId xmlns:a16="http://schemas.microsoft.com/office/drawing/2014/main" id="{DFBB46BF-EE07-1BE5-BCD5-60CD47C3586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366551"/>
                      <a:ext cx="93534" cy="147617"/>
                      <a:chOff x="11195538" y="5366551"/>
                      <a:chExt cx="93534" cy="147617"/>
                    </a:xfrm>
                  </p:grpSpPr>
                  <p:sp>
                    <p:nvSpPr>
                      <p:cNvPr id="910" name="Freeform 909">
                        <a:extLst>
                          <a:ext uri="{FF2B5EF4-FFF2-40B4-BE49-F238E27FC236}">
                            <a16:creationId xmlns:a16="http://schemas.microsoft.com/office/drawing/2014/main" id="{AE6AF7A9-FE62-40FF-730E-6E9B46847E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1" name="Freeform 910">
                        <a:extLst>
                          <a:ext uri="{FF2B5EF4-FFF2-40B4-BE49-F238E27FC236}">
                            <a16:creationId xmlns:a16="http://schemas.microsoft.com/office/drawing/2014/main" id="{B053D068-1F13-B271-5A49-CF3B7F0772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12" name="Graphic 569">
                    <a:extLst>
                      <a:ext uri="{FF2B5EF4-FFF2-40B4-BE49-F238E27FC236}">
                        <a16:creationId xmlns:a16="http://schemas.microsoft.com/office/drawing/2014/main" id="{DFEC18F3-99AA-7803-85F2-8BE238FC30C5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556164"/>
                    <a:ext cx="93534" cy="147617"/>
                    <a:chOff x="10657879" y="5556164"/>
                    <a:chExt cx="93534" cy="147617"/>
                  </a:xfrm>
                </p:grpSpPr>
                <p:sp>
                  <p:nvSpPr>
                    <p:cNvPr id="913" name="Freeform 912">
                      <a:extLst>
                        <a:ext uri="{FF2B5EF4-FFF2-40B4-BE49-F238E27FC236}">
                          <a16:creationId xmlns:a16="http://schemas.microsoft.com/office/drawing/2014/main" id="{284C1365-94A9-873C-F2CB-8C7B350ED6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62334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4" name="Freeform 913">
                      <a:extLst>
                        <a:ext uri="{FF2B5EF4-FFF2-40B4-BE49-F238E27FC236}">
                          <a16:creationId xmlns:a16="http://schemas.microsoft.com/office/drawing/2014/main" id="{D067CDF3-E2C4-920C-275B-F171F90A66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57879" y="5556164"/>
                      <a:ext cx="93534" cy="147617"/>
                    </a:xfrm>
                    <a:custGeom>
                      <a:avLst/>
                      <a:gdLst>
                        <a:gd name="connsiteX0" fmla="*/ 84626 w 93534"/>
                        <a:gd name="connsiteY0" fmla="*/ 8908 h 147617"/>
                        <a:gd name="connsiteX1" fmla="*/ 8908 w 93534"/>
                        <a:gd name="connsiteY1" fmla="*/ 8908 h 147617"/>
                        <a:gd name="connsiteX2" fmla="*/ 8908 w 93534"/>
                        <a:gd name="connsiteY2" fmla="*/ 139346 h 147617"/>
                        <a:gd name="connsiteX3" fmla="*/ 84626 w 93534"/>
                        <a:gd name="connsiteY3" fmla="*/ 139346 h 147617"/>
                        <a:gd name="connsiteX4" fmla="*/ 84626 w 93534"/>
                        <a:gd name="connsiteY4" fmla="*/ 8908 h 147617"/>
                        <a:gd name="connsiteX5" fmla="*/ 84626 w 93534"/>
                        <a:gd name="connsiteY5" fmla="*/ 8908 h 147617"/>
                        <a:gd name="connsiteX6" fmla="*/ 4454 w 93534"/>
                        <a:gd name="connsiteY6" fmla="*/ 0 h 147617"/>
                        <a:gd name="connsiteX7" fmla="*/ 89080 w 93534"/>
                        <a:gd name="connsiteY7" fmla="*/ 0 h 147617"/>
                        <a:gd name="connsiteX8" fmla="*/ 93534 w 93534"/>
                        <a:gd name="connsiteY8" fmla="*/ 0 h 147617"/>
                        <a:gd name="connsiteX9" fmla="*/ 93534 w 93534"/>
                        <a:gd name="connsiteY9" fmla="*/ 4454 h 147617"/>
                        <a:gd name="connsiteX10" fmla="*/ 93534 w 93534"/>
                        <a:gd name="connsiteY10" fmla="*/ 143164 h 147617"/>
                        <a:gd name="connsiteX11" fmla="*/ 93534 w 93534"/>
                        <a:gd name="connsiteY11" fmla="*/ 147617 h 147617"/>
                        <a:gd name="connsiteX12" fmla="*/ 89080 w 93534"/>
                        <a:gd name="connsiteY12" fmla="*/ 147617 h 147617"/>
                        <a:gd name="connsiteX13" fmla="*/ 4454 w 93534"/>
                        <a:gd name="connsiteY13" fmla="*/ 147617 h 147617"/>
                        <a:gd name="connsiteX14" fmla="*/ 0 w 93534"/>
                        <a:gd name="connsiteY14" fmla="*/ 147617 h 147617"/>
                        <a:gd name="connsiteX15" fmla="*/ 0 w 93534"/>
                        <a:gd name="connsiteY15" fmla="*/ 143164 h 147617"/>
                        <a:gd name="connsiteX16" fmla="*/ 0 w 93534"/>
                        <a:gd name="connsiteY16" fmla="*/ 4454 h 147617"/>
                        <a:gd name="connsiteX17" fmla="*/ 0 w 93534"/>
                        <a:gd name="connsiteY17" fmla="*/ 0 h 147617"/>
                        <a:gd name="connsiteX18" fmla="*/ 4454 w 93534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4" h="147617">
                          <a:moveTo>
                            <a:pt x="84626" y="8908"/>
                          </a:moveTo>
                          <a:lnTo>
                            <a:pt x="8908" y="8908"/>
                          </a:lnTo>
                          <a:lnTo>
                            <a:pt x="8908" y="139346"/>
                          </a:lnTo>
                          <a:lnTo>
                            <a:pt x="84626" y="139346"/>
                          </a:lnTo>
                          <a:lnTo>
                            <a:pt x="84626" y="8908"/>
                          </a:lnTo>
                          <a:lnTo>
                            <a:pt x="84626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4" y="0"/>
                          </a:lnTo>
                          <a:lnTo>
                            <a:pt x="93534" y="4454"/>
                          </a:lnTo>
                          <a:lnTo>
                            <a:pt x="93534" y="143164"/>
                          </a:lnTo>
                          <a:lnTo>
                            <a:pt x="93534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5" name="Graphic 569">
                    <a:extLst>
                      <a:ext uri="{FF2B5EF4-FFF2-40B4-BE49-F238E27FC236}">
                        <a16:creationId xmlns:a16="http://schemas.microsoft.com/office/drawing/2014/main" id="{F1F6AF2B-1CB6-00AD-DF9F-D5966E147EBB}"/>
                      </a:ext>
                    </a:extLst>
                  </p:cNvPr>
                  <p:cNvGrpSpPr/>
                  <p:nvPr/>
                </p:nvGrpSpPr>
                <p:grpSpPr>
                  <a:xfrm>
                    <a:off x="10792136" y="5556164"/>
                    <a:ext cx="93533" cy="147617"/>
                    <a:chOff x="10792136" y="5556164"/>
                    <a:chExt cx="93533" cy="147617"/>
                  </a:xfrm>
                </p:grpSpPr>
                <p:sp>
                  <p:nvSpPr>
                    <p:cNvPr id="916" name="Freeform 915">
                      <a:extLst>
                        <a:ext uri="{FF2B5EF4-FFF2-40B4-BE49-F238E27FC236}">
                          <a16:creationId xmlns:a16="http://schemas.microsoft.com/office/drawing/2014/main" id="{B0ACCA24-BCD2-1C7D-B194-A3B7E7C068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6589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7" name="Freeform 916">
                      <a:extLst>
                        <a:ext uri="{FF2B5EF4-FFF2-40B4-BE49-F238E27FC236}">
                          <a16:creationId xmlns:a16="http://schemas.microsoft.com/office/drawing/2014/main" id="{01CC76B4-17E4-2E0A-F49D-2F7B624851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2136" y="5556164"/>
                      <a:ext cx="93533" cy="147617"/>
                    </a:xfrm>
                    <a:custGeom>
                      <a:avLst/>
                      <a:gdLst>
                        <a:gd name="connsiteX0" fmla="*/ 84625 w 93533"/>
                        <a:gd name="connsiteY0" fmla="*/ 8908 h 147617"/>
                        <a:gd name="connsiteX1" fmla="*/ 8907 w 93533"/>
                        <a:gd name="connsiteY1" fmla="*/ 8908 h 147617"/>
                        <a:gd name="connsiteX2" fmla="*/ 8907 w 93533"/>
                        <a:gd name="connsiteY2" fmla="*/ 139346 h 147617"/>
                        <a:gd name="connsiteX3" fmla="*/ 84625 w 93533"/>
                        <a:gd name="connsiteY3" fmla="*/ 139346 h 147617"/>
                        <a:gd name="connsiteX4" fmla="*/ 84625 w 93533"/>
                        <a:gd name="connsiteY4" fmla="*/ 8908 h 147617"/>
                        <a:gd name="connsiteX5" fmla="*/ 84625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4625" y="8908"/>
                          </a:moveTo>
                          <a:lnTo>
                            <a:pt x="8907" y="8908"/>
                          </a:lnTo>
                          <a:lnTo>
                            <a:pt x="8907" y="139346"/>
                          </a:lnTo>
                          <a:lnTo>
                            <a:pt x="84625" y="139346"/>
                          </a:lnTo>
                          <a:lnTo>
                            <a:pt x="84625" y="8908"/>
                          </a:lnTo>
                          <a:lnTo>
                            <a:pt x="84625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8" name="Graphic 569">
                    <a:extLst>
                      <a:ext uri="{FF2B5EF4-FFF2-40B4-BE49-F238E27FC236}">
                        <a16:creationId xmlns:a16="http://schemas.microsoft.com/office/drawing/2014/main" id="{718758BA-405F-8326-CA10-9E418DB0B7A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027" y="5556164"/>
                    <a:ext cx="93533" cy="147617"/>
                    <a:chOff x="10927027" y="5556164"/>
                    <a:chExt cx="93533" cy="147617"/>
                  </a:xfrm>
                </p:grpSpPr>
                <p:sp>
                  <p:nvSpPr>
                    <p:cNvPr id="919" name="Freeform 918">
                      <a:extLst>
                        <a:ext uri="{FF2B5EF4-FFF2-40B4-BE49-F238E27FC236}">
                          <a16:creationId xmlns:a16="http://schemas.microsoft.com/office/drawing/2014/main" id="{788475DC-DB0B-FDF9-540A-0AC32D111D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31481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0" name="Freeform 919">
                      <a:extLst>
                        <a:ext uri="{FF2B5EF4-FFF2-40B4-BE49-F238E27FC236}">
                          <a16:creationId xmlns:a16="http://schemas.microsoft.com/office/drawing/2014/main" id="{1E7E31B5-6DBC-4090-4CFE-01191D8AD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27027" y="5556164"/>
                      <a:ext cx="93533" cy="147617"/>
                    </a:xfrm>
                    <a:custGeom>
                      <a:avLst/>
                      <a:gdLst>
                        <a:gd name="connsiteX0" fmla="*/ 83989 w 93533"/>
                        <a:gd name="connsiteY0" fmla="*/ 8908 h 147617"/>
                        <a:gd name="connsiteX1" fmla="*/ 8272 w 93533"/>
                        <a:gd name="connsiteY1" fmla="*/ 8908 h 147617"/>
                        <a:gd name="connsiteX2" fmla="*/ 8272 w 93533"/>
                        <a:gd name="connsiteY2" fmla="*/ 139346 h 147617"/>
                        <a:gd name="connsiteX3" fmla="*/ 83989 w 93533"/>
                        <a:gd name="connsiteY3" fmla="*/ 139346 h 147617"/>
                        <a:gd name="connsiteX4" fmla="*/ 83989 w 93533"/>
                        <a:gd name="connsiteY4" fmla="*/ 8908 h 147617"/>
                        <a:gd name="connsiteX5" fmla="*/ 83989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3989" y="8908"/>
                          </a:moveTo>
                          <a:lnTo>
                            <a:pt x="8272" y="8908"/>
                          </a:lnTo>
                          <a:lnTo>
                            <a:pt x="8272" y="139346"/>
                          </a:lnTo>
                          <a:lnTo>
                            <a:pt x="83989" y="139346"/>
                          </a:lnTo>
                          <a:lnTo>
                            <a:pt x="83989" y="8908"/>
                          </a:lnTo>
                          <a:lnTo>
                            <a:pt x="83989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1" name="Graphic 569">
                    <a:extLst>
                      <a:ext uri="{FF2B5EF4-FFF2-40B4-BE49-F238E27FC236}">
                        <a16:creationId xmlns:a16="http://schemas.microsoft.com/office/drawing/2014/main" id="{D92B02F1-F425-037E-EF4C-A0AD68C7C9A2}"/>
                      </a:ext>
                    </a:extLst>
                  </p:cNvPr>
                  <p:cNvGrpSpPr/>
                  <p:nvPr/>
                </p:nvGrpSpPr>
                <p:grpSpPr>
                  <a:xfrm>
                    <a:off x="11061283" y="5556164"/>
                    <a:ext cx="227789" cy="147617"/>
                    <a:chOff x="11061283" y="5556164"/>
                    <a:chExt cx="227789" cy="147617"/>
                  </a:xfrm>
                </p:grpSpPr>
                <p:grpSp>
                  <p:nvGrpSpPr>
                    <p:cNvPr id="922" name="Graphic 569">
                      <a:extLst>
                        <a:ext uri="{FF2B5EF4-FFF2-40B4-BE49-F238E27FC236}">
                          <a16:creationId xmlns:a16="http://schemas.microsoft.com/office/drawing/2014/main" id="{8D8FA8A1-EC92-15AA-8895-3E8EEFD16F0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556164"/>
                      <a:ext cx="93534" cy="147617"/>
                      <a:chOff x="11061283" y="5556164"/>
                      <a:chExt cx="93534" cy="147617"/>
                    </a:xfrm>
                  </p:grpSpPr>
                  <p:sp>
                    <p:nvSpPr>
                      <p:cNvPr id="923" name="Freeform 922">
                        <a:extLst>
                          <a:ext uri="{FF2B5EF4-FFF2-40B4-BE49-F238E27FC236}">
                            <a16:creationId xmlns:a16="http://schemas.microsoft.com/office/drawing/2014/main" id="{BDE32570-5214-18F3-9813-613F93B794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" name="Freeform 923">
                        <a:extLst>
                          <a:ext uri="{FF2B5EF4-FFF2-40B4-BE49-F238E27FC236}">
                            <a16:creationId xmlns:a16="http://schemas.microsoft.com/office/drawing/2014/main" id="{085B7947-EEC5-63D6-61A2-15B98D13D2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556164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5" name="Graphic 569">
                      <a:extLst>
                        <a:ext uri="{FF2B5EF4-FFF2-40B4-BE49-F238E27FC236}">
                          <a16:creationId xmlns:a16="http://schemas.microsoft.com/office/drawing/2014/main" id="{452F2A65-DDFE-B04C-5331-4DF6E4B7C1F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556164"/>
                      <a:ext cx="93534" cy="147617"/>
                      <a:chOff x="11195538" y="5556164"/>
                      <a:chExt cx="93534" cy="147617"/>
                    </a:xfrm>
                  </p:grpSpPr>
                  <p:sp>
                    <p:nvSpPr>
                      <p:cNvPr id="926" name="Freeform 925">
                        <a:extLst>
                          <a:ext uri="{FF2B5EF4-FFF2-40B4-BE49-F238E27FC236}">
                            <a16:creationId xmlns:a16="http://schemas.microsoft.com/office/drawing/2014/main" id="{8D3CE74B-BEA8-D064-2FC8-2573C0EB0E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7" name="Freeform 926">
                        <a:extLst>
                          <a:ext uri="{FF2B5EF4-FFF2-40B4-BE49-F238E27FC236}">
                            <a16:creationId xmlns:a16="http://schemas.microsoft.com/office/drawing/2014/main" id="{61AE8142-73AC-202C-9C7B-D16489DE45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556164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28" name="Graphic 569">
                    <a:extLst>
                      <a:ext uri="{FF2B5EF4-FFF2-40B4-BE49-F238E27FC236}">
                        <a16:creationId xmlns:a16="http://schemas.microsoft.com/office/drawing/2014/main" id="{71C35853-B426-A2A3-2CE6-FC38448106FC}"/>
                      </a:ext>
                    </a:extLst>
                  </p:cNvPr>
                  <p:cNvGrpSpPr/>
                  <p:nvPr/>
                </p:nvGrpSpPr>
                <p:grpSpPr>
                  <a:xfrm>
                    <a:off x="10414184" y="5859034"/>
                    <a:ext cx="93533" cy="398949"/>
                    <a:chOff x="10414184" y="5859034"/>
                    <a:chExt cx="93533" cy="398949"/>
                  </a:xfrm>
                </p:grpSpPr>
                <p:grpSp>
                  <p:nvGrpSpPr>
                    <p:cNvPr id="929" name="Graphic 569">
                      <a:extLst>
                        <a:ext uri="{FF2B5EF4-FFF2-40B4-BE49-F238E27FC236}">
                          <a16:creationId xmlns:a16="http://schemas.microsoft.com/office/drawing/2014/main" id="{8E487F26-F409-4836-1090-B4D46DDA6D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5859034"/>
                      <a:ext cx="93533" cy="147617"/>
                      <a:chOff x="10414184" y="5859034"/>
                      <a:chExt cx="93533" cy="147617"/>
                    </a:xfrm>
                  </p:grpSpPr>
                  <p:sp>
                    <p:nvSpPr>
                      <p:cNvPr id="930" name="Freeform 929">
                        <a:extLst>
                          <a:ext uri="{FF2B5EF4-FFF2-40B4-BE49-F238E27FC236}">
                            <a16:creationId xmlns:a16="http://schemas.microsoft.com/office/drawing/2014/main" id="{C8C56ED2-DCD6-6082-CE0C-97A211A783F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586348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1" name="Freeform 930">
                        <a:extLst>
                          <a:ext uri="{FF2B5EF4-FFF2-40B4-BE49-F238E27FC236}">
                            <a16:creationId xmlns:a16="http://schemas.microsoft.com/office/drawing/2014/main" id="{6F841D52-7A90-2B19-39E9-28A90469DDF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5859034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908 h 147617"/>
                          <a:gd name="connsiteX1" fmla="*/ 8908 w 93533"/>
                          <a:gd name="connsiteY1" fmla="*/ 139346 h 147617"/>
                          <a:gd name="connsiteX2" fmla="*/ 84625 w 93533"/>
                          <a:gd name="connsiteY2" fmla="*/ 139346 h 147617"/>
                          <a:gd name="connsiteX3" fmla="*/ 84625 w 93533"/>
                          <a:gd name="connsiteY3" fmla="*/ 8908 h 147617"/>
                          <a:gd name="connsiteX4" fmla="*/ 8908 w 93533"/>
                          <a:gd name="connsiteY4" fmla="*/ 8908 h 147617"/>
                          <a:gd name="connsiteX5" fmla="*/ 8908 w 93533"/>
                          <a:gd name="connsiteY5" fmla="*/ 8908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908"/>
                            </a:moveTo>
                            <a:lnTo>
                              <a:pt x="8908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908" y="8908"/>
                            </a:lnTo>
                            <a:lnTo>
                              <a:pt x="8908" y="8908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32" name="Graphic 569">
                      <a:extLst>
                        <a:ext uri="{FF2B5EF4-FFF2-40B4-BE49-F238E27FC236}">
                          <a16:creationId xmlns:a16="http://schemas.microsoft.com/office/drawing/2014/main" id="{F6868CBB-4D70-EEBC-1AEA-3C804E93526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6110366"/>
                      <a:ext cx="93533" cy="147617"/>
                      <a:chOff x="10414184" y="6110366"/>
                      <a:chExt cx="93533" cy="147617"/>
                    </a:xfrm>
                  </p:grpSpPr>
                  <p:sp>
                    <p:nvSpPr>
                      <p:cNvPr id="933" name="Freeform 932">
                        <a:extLst>
                          <a:ext uri="{FF2B5EF4-FFF2-40B4-BE49-F238E27FC236}">
                            <a16:creationId xmlns:a16="http://schemas.microsoft.com/office/drawing/2014/main" id="{84910325-6ACD-F17D-322D-6571FF190ED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6114820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4" name="Freeform 933">
                        <a:extLst>
                          <a:ext uri="{FF2B5EF4-FFF2-40B4-BE49-F238E27FC236}">
                            <a16:creationId xmlns:a16="http://schemas.microsoft.com/office/drawing/2014/main" id="{756EC6BB-8A9A-890C-1B1E-31740FBEDF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6110366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272 h 147617"/>
                          <a:gd name="connsiteX1" fmla="*/ 8908 w 93533"/>
                          <a:gd name="connsiteY1" fmla="*/ 138710 h 147617"/>
                          <a:gd name="connsiteX2" fmla="*/ 84625 w 93533"/>
                          <a:gd name="connsiteY2" fmla="*/ 138710 h 147617"/>
                          <a:gd name="connsiteX3" fmla="*/ 84625 w 93533"/>
                          <a:gd name="connsiteY3" fmla="*/ 8272 h 147617"/>
                          <a:gd name="connsiteX4" fmla="*/ 8908 w 93533"/>
                          <a:gd name="connsiteY4" fmla="*/ 8272 h 147617"/>
                          <a:gd name="connsiteX5" fmla="*/ 8908 w 93533"/>
                          <a:gd name="connsiteY5" fmla="*/ 8272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272"/>
                            </a:moveTo>
                            <a:lnTo>
                              <a:pt x="8908" y="138710"/>
                            </a:lnTo>
                            <a:lnTo>
                              <a:pt x="84625" y="138710"/>
                            </a:lnTo>
                            <a:lnTo>
                              <a:pt x="84625" y="8272"/>
                            </a:lnTo>
                            <a:lnTo>
                              <a:pt x="8908" y="8272"/>
                            </a:lnTo>
                            <a:lnTo>
                              <a:pt x="8908" y="8272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35" name="Freeform 934">
                    <a:extLst>
                      <a:ext uri="{FF2B5EF4-FFF2-40B4-BE49-F238E27FC236}">
                        <a16:creationId xmlns:a16="http://schemas.microsoft.com/office/drawing/2014/main" id="{F43D33DA-C31F-D96A-B8DC-CDCB6FF9E618}"/>
                      </a:ext>
                    </a:extLst>
                  </p:cNvPr>
                  <p:cNvSpPr/>
                  <p:nvPr/>
                </p:nvSpPr>
                <p:spPr>
                  <a:xfrm>
                    <a:off x="10587252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6 w 55356"/>
                      <a:gd name="connsiteY1" fmla="*/ 0 h 65537"/>
                      <a:gd name="connsiteX2" fmla="*/ 55356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6" y="0"/>
                        </a:lnTo>
                        <a:lnTo>
                          <a:pt x="55356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6" name="Freeform 935">
                    <a:extLst>
                      <a:ext uri="{FF2B5EF4-FFF2-40B4-BE49-F238E27FC236}">
                        <a16:creationId xmlns:a16="http://schemas.microsoft.com/office/drawing/2014/main" id="{F8E7D971-B39A-DAB6-8A9E-EDA526B0ED9C}"/>
                      </a:ext>
                    </a:extLst>
                  </p:cNvPr>
                  <p:cNvSpPr/>
                  <p:nvPr/>
                </p:nvSpPr>
                <p:spPr>
                  <a:xfrm>
                    <a:off x="11304343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7 w 55356"/>
                      <a:gd name="connsiteY1" fmla="*/ 0 h 65537"/>
                      <a:gd name="connsiteX2" fmla="*/ 55357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7" y="0"/>
                        </a:lnTo>
                        <a:lnTo>
                          <a:pt x="55357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7" name="Freeform 936">
                    <a:extLst>
                      <a:ext uri="{FF2B5EF4-FFF2-40B4-BE49-F238E27FC236}">
                        <a16:creationId xmlns:a16="http://schemas.microsoft.com/office/drawing/2014/main" id="{E042E355-18E8-76BC-D6D6-BACE532CE5A5}"/>
                      </a:ext>
                    </a:extLst>
                  </p:cNvPr>
                  <p:cNvSpPr/>
                  <p:nvPr/>
                </p:nvSpPr>
                <p:spPr>
                  <a:xfrm>
                    <a:off x="10843038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8" name="Freeform 937">
                    <a:extLst>
                      <a:ext uri="{FF2B5EF4-FFF2-40B4-BE49-F238E27FC236}">
                        <a16:creationId xmlns:a16="http://schemas.microsoft.com/office/drawing/2014/main" id="{5B8AEADA-05ED-54B0-0D3F-AB71808BBB5B}"/>
                      </a:ext>
                    </a:extLst>
                  </p:cNvPr>
                  <p:cNvSpPr/>
                  <p:nvPr/>
                </p:nvSpPr>
                <p:spPr>
                  <a:xfrm>
                    <a:off x="11095642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9" name="Freeform 938">
                    <a:extLst>
                      <a:ext uri="{FF2B5EF4-FFF2-40B4-BE49-F238E27FC236}">
                        <a16:creationId xmlns:a16="http://schemas.microsoft.com/office/drawing/2014/main" id="{0EE8A964-80E8-C447-B4B8-6C80510FB97C}"/>
                      </a:ext>
                    </a:extLst>
                  </p:cNvPr>
                  <p:cNvSpPr/>
                  <p:nvPr/>
                </p:nvSpPr>
                <p:spPr>
                  <a:xfrm>
                    <a:off x="10967113" y="6061372"/>
                    <a:ext cx="12725" cy="251331"/>
                  </a:xfrm>
                  <a:custGeom>
                    <a:avLst/>
                    <a:gdLst>
                      <a:gd name="connsiteX0" fmla="*/ 0 w 12725"/>
                      <a:gd name="connsiteY0" fmla="*/ 0 h 251331"/>
                      <a:gd name="connsiteX1" fmla="*/ 12726 w 12725"/>
                      <a:gd name="connsiteY1" fmla="*/ 0 h 251331"/>
                      <a:gd name="connsiteX2" fmla="*/ 12726 w 12725"/>
                      <a:gd name="connsiteY2" fmla="*/ 251332 h 251331"/>
                      <a:gd name="connsiteX3" fmla="*/ 0 w 12725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725" h="251331">
                        <a:moveTo>
                          <a:pt x="0" y="0"/>
                        </a:moveTo>
                        <a:lnTo>
                          <a:pt x="12726" y="0"/>
                        </a:lnTo>
                        <a:lnTo>
                          <a:pt x="12726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0" name="Freeform 939">
                    <a:extLst>
                      <a:ext uri="{FF2B5EF4-FFF2-40B4-BE49-F238E27FC236}">
                        <a16:creationId xmlns:a16="http://schemas.microsoft.com/office/drawing/2014/main" id="{7383DA97-0A87-2265-E35B-03BFD7D25FD9}"/>
                      </a:ext>
                    </a:extLst>
                  </p:cNvPr>
                  <p:cNvSpPr/>
                  <p:nvPr/>
                </p:nvSpPr>
                <p:spPr>
                  <a:xfrm>
                    <a:off x="10284382" y="6312704"/>
                    <a:ext cx="1103314" cy="55356"/>
                  </a:xfrm>
                  <a:custGeom>
                    <a:avLst/>
                    <a:gdLst>
                      <a:gd name="connsiteX0" fmla="*/ 0 w 1103314"/>
                      <a:gd name="connsiteY0" fmla="*/ 0 h 55356"/>
                      <a:gd name="connsiteX1" fmla="*/ 1103315 w 1103314"/>
                      <a:gd name="connsiteY1" fmla="*/ 0 h 55356"/>
                      <a:gd name="connsiteX2" fmla="*/ 1103315 w 1103314"/>
                      <a:gd name="connsiteY2" fmla="*/ 55357 h 55356"/>
                      <a:gd name="connsiteX3" fmla="*/ 0 w 1103314"/>
                      <a:gd name="connsiteY3" fmla="*/ 55357 h 553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03314" h="55356">
                        <a:moveTo>
                          <a:pt x="0" y="0"/>
                        </a:moveTo>
                        <a:lnTo>
                          <a:pt x="1103315" y="0"/>
                        </a:lnTo>
                        <a:lnTo>
                          <a:pt x="1103315" y="55357"/>
                        </a:lnTo>
                        <a:lnTo>
                          <a:pt x="0" y="55357"/>
                        </a:ln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1" name="Freeform 940">
                    <a:extLst>
                      <a:ext uri="{FF2B5EF4-FFF2-40B4-BE49-F238E27FC236}">
                        <a16:creationId xmlns:a16="http://schemas.microsoft.com/office/drawing/2014/main" id="{A11E49A3-0568-661C-BC20-E76D66CCA133}"/>
                      </a:ext>
                    </a:extLst>
                  </p:cNvPr>
                  <p:cNvSpPr/>
                  <p:nvPr/>
                </p:nvSpPr>
                <p:spPr>
                  <a:xfrm>
                    <a:off x="10216936" y="6352790"/>
                    <a:ext cx="1237570" cy="54084"/>
                  </a:xfrm>
                  <a:custGeom>
                    <a:avLst/>
                    <a:gdLst>
                      <a:gd name="connsiteX0" fmla="*/ 0 w 1237570"/>
                      <a:gd name="connsiteY0" fmla="*/ 0 h 54084"/>
                      <a:gd name="connsiteX1" fmla="*/ 1237570 w 1237570"/>
                      <a:gd name="connsiteY1" fmla="*/ 0 h 54084"/>
                      <a:gd name="connsiteX2" fmla="*/ 1237570 w 1237570"/>
                      <a:gd name="connsiteY2" fmla="*/ 54084 h 54084"/>
                      <a:gd name="connsiteX3" fmla="*/ 0 w 1237570"/>
                      <a:gd name="connsiteY3" fmla="*/ 54084 h 540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37570" h="54084">
                        <a:moveTo>
                          <a:pt x="0" y="0"/>
                        </a:moveTo>
                        <a:lnTo>
                          <a:pt x="1237570" y="0"/>
                        </a:lnTo>
                        <a:lnTo>
                          <a:pt x="1237570" y="54084"/>
                        </a:lnTo>
                        <a:lnTo>
                          <a:pt x="0" y="54084"/>
                        </a:lnTo>
                        <a:close/>
                      </a:path>
                    </a:pathLst>
                  </a:custGeom>
                  <a:solidFill>
                    <a:srgbClr val="348C9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2" name="Freeform 941">
                    <a:extLst>
                      <a:ext uri="{FF2B5EF4-FFF2-40B4-BE49-F238E27FC236}">
                        <a16:creationId xmlns:a16="http://schemas.microsoft.com/office/drawing/2014/main" id="{4AADB2DE-D089-59A4-7EE0-B894A9987806}"/>
                      </a:ext>
                    </a:extLst>
                  </p:cNvPr>
                  <p:cNvSpPr/>
                  <p:nvPr/>
                </p:nvSpPr>
                <p:spPr>
                  <a:xfrm>
                    <a:off x="10143127" y="6392239"/>
                    <a:ext cx="1385824" cy="39449"/>
                  </a:xfrm>
                  <a:custGeom>
                    <a:avLst/>
                    <a:gdLst>
                      <a:gd name="connsiteX0" fmla="*/ 0 w 1385824"/>
                      <a:gd name="connsiteY0" fmla="*/ 0 h 39449"/>
                      <a:gd name="connsiteX1" fmla="*/ 1385825 w 1385824"/>
                      <a:gd name="connsiteY1" fmla="*/ 0 h 39449"/>
                      <a:gd name="connsiteX2" fmla="*/ 1385825 w 1385824"/>
                      <a:gd name="connsiteY2" fmla="*/ 39450 h 39449"/>
                      <a:gd name="connsiteX3" fmla="*/ 0 w 1385824"/>
                      <a:gd name="connsiteY3" fmla="*/ 39450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85824" h="39449">
                        <a:moveTo>
                          <a:pt x="0" y="0"/>
                        </a:moveTo>
                        <a:lnTo>
                          <a:pt x="1385825" y="0"/>
                        </a:lnTo>
                        <a:lnTo>
                          <a:pt x="1385825" y="39450"/>
                        </a:lnTo>
                        <a:lnTo>
                          <a:pt x="0" y="39450"/>
                        </a:lnTo>
                        <a:close/>
                      </a:path>
                    </a:pathLst>
                  </a:custGeom>
                  <a:solidFill>
                    <a:srgbClr val="2B72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3" name="Freeform 942">
                    <a:extLst>
                      <a:ext uri="{FF2B5EF4-FFF2-40B4-BE49-F238E27FC236}">
                        <a16:creationId xmlns:a16="http://schemas.microsoft.com/office/drawing/2014/main" id="{9A8FA409-228B-454F-767A-D8B57C74BBB4}"/>
                      </a:ext>
                    </a:extLst>
                  </p:cNvPr>
                  <p:cNvSpPr/>
                  <p:nvPr/>
                </p:nvSpPr>
                <p:spPr>
                  <a:xfrm>
                    <a:off x="10523624" y="5201118"/>
                    <a:ext cx="899703" cy="62355"/>
                  </a:xfrm>
                  <a:custGeom>
                    <a:avLst/>
                    <a:gdLst>
                      <a:gd name="connsiteX0" fmla="*/ 0 w 899703"/>
                      <a:gd name="connsiteY0" fmla="*/ 0 h 62355"/>
                      <a:gd name="connsiteX1" fmla="*/ 899704 w 899703"/>
                      <a:gd name="connsiteY1" fmla="*/ 0 h 62355"/>
                      <a:gd name="connsiteX2" fmla="*/ 899704 w 899703"/>
                      <a:gd name="connsiteY2" fmla="*/ 62355 h 62355"/>
                      <a:gd name="connsiteX3" fmla="*/ 0 w 899703"/>
                      <a:gd name="connsiteY3" fmla="*/ 62355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99703" h="62355">
                        <a:moveTo>
                          <a:pt x="0" y="0"/>
                        </a:moveTo>
                        <a:lnTo>
                          <a:pt x="899704" y="0"/>
                        </a:lnTo>
                        <a:lnTo>
                          <a:pt x="899704" y="62355"/>
                        </a:lnTo>
                        <a:lnTo>
                          <a:pt x="0" y="62355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4" name="Freeform 943">
                    <a:extLst>
                      <a:ext uri="{FF2B5EF4-FFF2-40B4-BE49-F238E27FC236}">
                        <a16:creationId xmlns:a16="http://schemas.microsoft.com/office/drawing/2014/main" id="{6A8A7F06-FDB1-5BB2-7265-16B133AAEA76}"/>
                      </a:ext>
                    </a:extLst>
                  </p:cNvPr>
                  <p:cNvSpPr/>
                  <p:nvPr/>
                </p:nvSpPr>
                <p:spPr>
                  <a:xfrm>
                    <a:off x="10670605" y="5754684"/>
                    <a:ext cx="630556" cy="207428"/>
                  </a:xfrm>
                  <a:custGeom>
                    <a:avLst/>
                    <a:gdLst>
                      <a:gd name="connsiteX0" fmla="*/ 0 w 630556"/>
                      <a:gd name="connsiteY0" fmla="*/ 0 h 207428"/>
                      <a:gd name="connsiteX1" fmla="*/ 630556 w 630556"/>
                      <a:gd name="connsiteY1" fmla="*/ 0 h 207428"/>
                      <a:gd name="connsiteX2" fmla="*/ 630556 w 630556"/>
                      <a:gd name="connsiteY2" fmla="*/ 207428 h 207428"/>
                      <a:gd name="connsiteX3" fmla="*/ 0 w 630556"/>
                      <a:gd name="connsiteY3" fmla="*/ 207428 h 2074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0556" h="207428">
                        <a:moveTo>
                          <a:pt x="0" y="0"/>
                        </a:moveTo>
                        <a:lnTo>
                          <a:pt x="630556" y="0"/>
                        </a:lnTo>
                        <a:lnTo>
                          <a:pt x="630556" y="207428"/>
                        </a:lnTo>
                        <a:lnTo>
                          <a:pt x="0" y="20742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7" name="TextBox 946">
                    <a:extLst>
                      <a:ext uri="{FF2B5EF4-FFF2-40B4-BE49-F238E27FC236}">
                        <a16:creationId xmlns:a16="http://schemas.microsoft.com/office/drawing/2014/main" id="{D553EC4F-F6FE-34FA-6A03-03DA045520FD}"/>
                      </a:ext>
                    </a:extLst>
                  </p:cNvPr>
                  <p:cNvSpPr txBox="1"/>
                  <p:nvPr/>
                </p:nvSpPr>
                <p:spPr>
                  <a:xfrm>
                    <a:off x="10625713" y="5680818"/>
                    <a:ext cx="291048" cy="2759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0" spc="0" baseline="0" dirty="0">
                        <a:ln/>
                        <a:solidFill>
                          <a:srgbClr val="E63535"/>
                        </a:solidFill>
                        <a:latin typeface="FrutigerLTStd-Black"/>
                        <a:sym typeface="FrutigerLTStd-Black"/>
                        <a:rtl val="0"/>
                      </a:rPr>
                      <a:t>H</a:t>
                    </a:r>
                  </a:p>
                </p:txBody>
              </p:sp>
            </p:grpSp>
            <p:grpSp>
              <p:nvGrpSpPr>
                <p:cNvPr id="948" name="Graphic 569">
                  <a:extLst>
                    <a:ext uri="{FF2B5EF4-FFF2-40B4-BE49-F238E27FC236}">
                      <a16:creationId xmlns:a16="http://schemas.microsoft.com/office/drawing/2014/main" id="{FC24D4F0-8607-6524-DF5E-32993F0FE833}"/>
                    </a:ext>
                  </a:extLst>
                </p:cNvPr>
                <p:cNvGrpSpPr/>
                <p:nvPr/>
              </p:nvGrpSpPr>
              <p:grpSpPr>
                <a:xfrm>
                  <a:off x="7611994" y="5329647"/>
                  <a:ext cx="956333" cy="1292290"/>
                  <a:chOff x="7611994" y="5329647"/>
                  <a:chExt cx="956333" cy="1292290"/>
                </a:xfrm>
              </p:grpSpPr>
              <p:sp>
                <p:nvSpPr>
                  <p:cNvPr id="949" name="Freeform 948">
                    <a:extLst>
                      <a:ext uri="{FF2B5EF4-FFF2-40B4-BE49-F238E27FC236}">
                        <a16:creationId xmlns:a16="http://schemas.microsoft.com/office/drawing/2014/main" id="{C34AB513-B206-D1F1-C754-3DEDD0BD7012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61358"/>
                    <a:ext cx="887614" cy="1160579"/>
                  </a:xfrm>
                  <a:custGeom>
                    <a:avLst/>
                    <a:gdLst>
                      <a:gd name="connsiteX0" fmla="*/ 0 w 887614"/>
                      <a:gd name="connsiteY0" fmla="*/ 0 h 1160579"/>
                      <a:gd name="connsiteX1" fmla="*/ 887615 w 887614"/>
                      <a:gd name="connsiteY1" fmla="*/ 0 h 1160579"/>
                      <a:gd name="connsiteX2" fmla="*/ 887615 w 887614"/>
                      <a:gd name="connsiteY2" fmla="*/ 1160580 h 1160579"/>
                      <a:gd name="connsiteX3" fmla="*/ 0 w 887614"/>
                      <a:gd name="connsiteY3" fmla="*/ 1160580 h 11605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87614" h="1160579">
                        <a:moveTo>
                          <a:pt x="0" y="0"/>
                        </a:moveTo>
                        <a:lnTo>
                          <a:pt x="887615" y="0"/>
                        </a:lnTo>
                        <a:lnTo>
                          <a:pt x="887615" y="1160580"/>
                        </a:lnTo>
                        <a:lnTo>
                          <a:pt x="0" y="1160580"/>
                        </a:lnTo>
                        <a:close/>
                      </a:path>
                    </a:pathLst>
                  </a:custGeom>
                  <a:solidFill>
                    <a:srgbClr val="8597A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0" name="Freeform 949">
                    <a:extLst>
                      <a:ext uri="{FF2B5EF4-FFF2-40B4-BE49-F238E27FC236}">
                        <a16:creationId xmlns:a16="http://schemas.microsoft.com/office/drawing/2014/main" id="{72B5F45C-C95E-F3A2-1680-CBA0A26F1391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77265"/>
                    <a:ext cx="887614" cy="104986"/>
                  </a:xfrm>
                  <a:custGeom>
                    <a:avLst/>
                    <a:gdLst>
                      <a:gd name="connsiteX0" fmla="*/ 825895 w 887614"/>
                      <a:gd name="connsiteY0" fmla="*/ 0 h 104986"/>
                      <a:gd name="connsiteX1" fmla="*/ 844347 w 887614"/>
                      <a:gd name="connsiteY1" fmla="*/ 8908 h 104986"/>
                      <a:gd name="connsiteX2" fmla="*/ 887615 w 887614"/>
                      <a:gd name="connsiteY2" fmla="*/ 69355 h 104986"/>
                      <a:gd name="connsiteX3" fmla="*/ 887615 w 887614"/>
                      <a:gd name="connsiteY3" fmla="*/ 104987 h 104986"/>
                      <a:gd name="connsiteX4" fmla="*/ 0 w 887614"/>
                      <a:gd name="connsiteY4" fmla="*/ 104987 h 104986"/>
                      <a:gd name="connsiteX5" fmla="*/ 0 w 887614"/>
                      <a:gd name="connsiteY5" fmla="*/ 69355 h 104986"/>
                      <a:gd name="connsiteX6" fmla="*/ 43267 w 887614"/>
                      <a:gd name="connsiteY6" fmla="*/ 8908 h 104986"/>
                      <a:gd name="connsiteX7" fmla="*/ 61719 w 887614"/>
                      <a:gd name="connsiteY7" fmla="*/ 0 h 104986"/>
                      <a:gd name="connsiteX8" fmla="*/ 825895 w 887614"/>
                      <a:gd name="connsiteY8" fmla="*/ 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87614" h="104986">
                        <a:moveTo>
                          <a:pt x="825895" y="0"/>
                        </a:moveTo>
                        <a:cubicBezTo>
                          <a:pt x="832258" y="2545"/>
                          <a:pt x="838620" y="5727"/>
                          <a:pt x="844347" y="8908"/>
                        </a:cubicBezTo>
                        <a:cubicBezTo>
                          <a:pt x="871071" y="24179"/>
                          <a:pt x="887615" y="45812"/>
                          <a:pt x="887615" y="69355"/>
                        </a:cubicBezTo>
                        <a:lnTo>
                          <a:pt x="887615" y="104987"/>
                        </a:lnTo>
                        <a:lnTo>
                          <a:pt x="0" y="104987"/>
                        </a:lnTo>
                        <a:lnTo>
                          <a:pt x="0" y="69355"/>
                        </a:lnTo>
                        <a:cubicBezTo>
                          <a:pt x="0" y="45812"/>
                          <a:pt x="16543" y="24179"/>
                          <a:pt x="43267" y="8908"/>
                        </a:cubicBezTo>
                        <a:cubicBezTo>
                          <a:pt x="48993" y="5727"/>
                          <a:pt x="54720" y="2545"/>
                          <a:pt x="61719" y="0"/>
                        </a:cubicBezTo>
                        <a:lnTo>
                          <a:pt x="825895" y="0"/>
                        </a:lnTo>
                        <a:close/>
                      </a:path>
                    </a:pathLst>
                  </a:custGeom>
                  <a:solidFill>
                    <a:srgbClr val="475C6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1" name="Freeform 950">
                    <a:extLst>
                      <a:ext uri="{FF2B5EF4-FFF2-40B4-BE49-F238E27FC236}">
                        <a16:creationId xmlns:a16="http://schemas.microsoft.com/office/drawing/2014/main" id="{4918A5B5-4FE9-AD08-29E2-FBC9613A307B}"/>
                      </a:ext>
                    </a:extLst>
                  </p:cNvPr>
                  <p:cNvSpPr/>
                  <p:nvPr/>
                </p:nvSpPr>
                <p:spPr>
                  <a:xfrm>
                    <a:off x="7611994" y="5460721"/>
                    <a:ext cx="956333" cy="104986"/>
                  </a:xfrm>
                  <a:custGeom>
                    <a:avLst/>
                    <a:gdLst>
                      <a:gd name="connsiteX0" fmla="*/ 0 w 956333"/>
                      <a:gd name="connsiteY0" fmla="*/ 0 h 104986"/>
                      <a:gd name="connsiteX1" fmla="*/ 956333 w 956333"/>
                      <a:gd name="connsiteY1" fmla="*/ 0 h 104986"/>
                      <a:gd name="connsiteX2" fmla="*/ 956333 w 956333"/>
                      <a:gd name="connsiteY2" fmla="*/ 104987 h 104986"/>
                      <a:gd name="connsiteX3" fmla="*/ 0 w 956333"/>
                      <a:gd name="connsiteY3" fmla="*/ 104987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56333" h="104986">
                        <a:moveTo>
                          <a:pt x="0" y="0"/>
                        </a:moveTo>
                        <a:lnTo>
                          <a:pt x="956333" y="0"/>
                        </a:lnTo>
                        <a:lnTo>
                          <a:pt x="956333" y="104987"/>
                        </a:lnTo>
                        <a:lnTo>
                          <a:pt x="0" y="104987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952" name="Graphic 569">
                    <a:extLst>
                      <a:ext uri="{FF2B5EF4-FFF2-40B4-BE49-F238E27FC236}">
                        <a16:creationId xmlns:a16="http://schemas.microsoft.com/office/drawing/2014/main" id="{9C643566-B3BE-FE94-CE3A-6A100C2F9970}"/>
                      </a:ext>
                    </a:extLst>
                  </p:cNvPr>
                  <p:cNvGrpSpPr/>
                  <p:nvPr/>
                </p:nvGrpSpPr>
                <p:grpSpPr>
                  <a:xfrm>
                    <a:off x="7765974" y="5329647"/>
                    <a:ext cx="657279" cy="295235"/>
                    <a:chOff x="7765974" y="5329647"/>
                    <a:chExt cx="657279" cy="295235"/>
                  </a:xfrm>
                </p:grpSpPr>
                <p:sp>
                  <p:nvSpPr>
                    <p:cNvPr id="953" name="Freeform 952">
                      <a:extLst>
                        <a:ext uri="{FF2B5EF4-FFF2-40B4-BE49-F238E27FC236}">
                          <a16:creationId xmlns:a16="http://schemas.microsoft.com/office/drawing/2014/main" id="{56D0720A-FC43-7373-BF25-CD2B4DEBF0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01502" y="5341736"/>
                      <a:ext cx="521751" cy="270420"/>
                    </a:xfrm>
                    <a:custGeom>
                      <a:avLst/>
                      <a:gdLst>
                        <a:gd name="connsiteX0" fmla="*/ 0 w 521751"/>
                        <a:gd name="connsiteY0" fmla="*/ 0 h 270420"/>
                        <a:gd name="connsiteX1" fmla="*/ 521752 w 521751"/>
                        <a:gd name="connsiteY1" fmla="*/ 0 h 270420"/>
                        <a:gd name="connsiteX2" fmla="*/ 521752 w 521751"/>
                        <a:gd name="connsiteY2" fmla="*/ 270420 h 270420"/>
                        <a:gd name="connsiteX3" fmla="*/ 0 w 521751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21751" h="270420">
                          <a:moveTo>
                            <a:pt x="0" y="0"/>
                          </a:moveTo>
                          <a:lnTo>
                            <a:pt x="521752" y="0"/>
                          </a:lnTo>
                          <a:lnTo>
                            <a:pt x="521752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57" name="Graphic 569">
                      <a:extLst>
                        <a:ext uri="{FF2B5EF4-FFF2-40B4-BE49-F238E27FC236}">
                          <a16:creationId xmlns:a16="http://schemas.microsoft.com/office/drawing/2014/main" id="{AD9B6DF1-9723-626C-0E00-8C72393AF6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65974" y="5329647"/>
                      <a:ext cx="295235" cy="295235"/>
                      <a:chOff x="7765974" y="5329647"/>
                      <a:chExt cx="295235" cy="295235"/>
                    </a:xfrm>
                  </p:grpSpPr>
                  <p:sp>
                    <p:nvSpPr>
                      <p:cNvPr id="958" name="Freeform 957">
                        <a:extLst>
                          <a:ext uri="{FF2B5EF4-FFF2-40B4-BE49-F238E27FC236}">
                            <a16:creationId xmlns:a16="http://schemas.microsoft.com/office/drawing/2014/main" id="{FD57F82C-9CD0-7B67-7535-DB3F618BCF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65974" y="5329647"/>
                        <a:ext cx="295235" cy="295235"/>
                      </a:xfrm>
                      <a:custGeom>
                        <a:avLst/>
                        <a:gdLst>
                          <a:gd name="connsiteX0" fmla="*/ 147618 w 295235"/>
                          <a:gd name="connsiteY0" fmla="*/ 0 h 295235"/>
                          <a:gd name="connsiteX1" fmla="*/ 204247 w 295235"/>
                          <a:gd name="connsiteY1" fmla="*/ 11453 h 295235"/>
                          <a:gd name="connsiteX2" fmla="*/ 251969 w 295235"/>
                          <a:gd name="connsiteY2" fmla="*/ 43267 h 295235"/>
                          <a:gd name="connsiteX3" fmla="*/ 283783 w 295235"/>
                          <a:gd name="connsiteY3" fmla="*/ 90988 h 295235"/>
                          <a:gd name="connsiteX4" fmla="*/ 295235 w 295235"/>
                          <a:gd name="connsiteY4" fmla="*/ 147618 h 295235"/>
                          <a:gd name="connsiteX5" fmla="*/ 283783 w 295235"/>
                          <a:gd name="connsiteY5" fmla="*/ 204247 h 295235"/>
                          <a:gd name="connsiteX6" fmla="*/ 251969 w 295235"/>
                          <a:gd name="connsiteY6" fmla="*/ 251968 h 295235"/>
                          <a:gd name="connsiteX7" fmla="*/ 204247 w 295235"/>
                          <a:gd name="connsiteY7" fmla="*/ 283782 h 295235"/>
                          <a:gd name="connsiteX8" fmla="*/ 147618 w 295235"/>
                          <a:gd name="connsiteY8" fmla="*/ 295235 h 295235"/>
                          <a:gd name="connsiteX9" fmla="*/ 90989 w 295235"/>
                          <a:gd name="connsiteY9" fmla="*/ 283782 h 295235"/>
                          <a:gd name="connsiteX10" fmla="*/ 43268 w 295235"/>
                          <a:gd name="connsiteY10" fmla="*/ 251968 h 295235"/>
                          <a:gd name="connsiteX11" fmla="*/ 11453 w 295235"/>
                          <a:gd name="connsiteY11" fmla="*/ 204247 h 295235"/>
                          <a:gd name="connsiteX12" fmla="*/ 0 w 295235"/>
                          <a:gd name="connsiteY12" fmla="*/ 147618 h 295235"/>
                          <a:gd name="connsiteX13" fmla="*/ 11453 w 295235"/>
                          <a:gd name="connsiteY13" fmla="*/ 90988 h 295235"/>
                          <a:gd name="connsiteX14" fmla="*/ 43268 w 295235"/>
                          <a:gd name="connsiteY14" fmla="*/ 43267 h 295235"/>
                          <a:gd name="connsiteX15" fmla="*/ 90989 w 295235"/>
                          <a:gd name="connsiteY15" fmla="*/ 11453 h 295235"/>
                          <a:gd name="connsiteX16" fmla="*/ 147618 w 295235"/>
                          <a:gd name="connsiteY16" fmla="*/ 0 h 295235"/>
                          <a:gd name="connsiteX17" fmla="*/ 147618 w 295235"/>
                          <a:gd name="connsiteY17" fmla="*/ 0 h 29523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</a:cxnLst>
                        <a:rect l="l" t="t" r="r" b="b"/>
                        <a:pathLst>
                          <a:path w="295235" h="295235">
                            <a:moveTo>
                              <a:pt x="147618" y="0"/>
                            </a:moveTo>
                            <a:cubicBezTo>
                              <a:pt x="167343" y="0"/>
                              <a:pt x="186431" y="3818"/>
                              <a:pt x="204247" y="11453"/>
                            </a:cubicBezTo>
                            <a:cubicBezTo>
                              <a:pt x="222063" y="19088"/>
                              <a:pt x="238606" y="29905"/>
                              <a:pt x="251969" y="43267"/>
                            </a:cubicBezTo>
                            <a:cubicBezTo>
                              <a:pt x="265330" y="56629"/>
                              <a:pt x="276783" y="73173"/>
                              <a:pt x="283783" y="90988"/>
                            </a:cubicBezTo>
                            <a:cubicBezTo>
                              <a:pt x="290782" y="108168"/>
                              <a:pt x="295235" y="127257"/>
                              <a:pt x="295235" y="147618"/>
                            </a:cubicBezTo>
                            <a:cubicBezTo>
                              <a:pt x="295235" y="167342"/>
                              <a:pt x="291418" y="186431"/>
                              <a:pt x="283783" y="204247"/>
                            </a:cubicBezTo>
                            <a:cubicBezTo>
                              <a:pt x="276147" y="222063"/>
                              <a:pt x="265330" y="238606"/>
                              <a:pt x="251969" y="251968"/>
                            </a:cubicBezTo>
                            <a:cubicBezTo>
                              <a:pt x="238606" y="265330"/>
                              <a:pt x="222063" y="276783"/>
                              <a:pt x="204247" y="283782"/>
                            </a:cubicBezTo>
                            <a:cubicBezTo>
                              <a:pt x="187067" y="290781"/>
                              <a:pt x="167979" y="295235"/>
                              <a:pt x="147618" y="295235"/>
                            </a:cubicBezTo>
                            <a:cubicBezTo>
                              <a:pt x="127893" y="295235"/>
                              <a:pt x="108805" y="291417"/>
                              <a:pt x="90989" y="283782"/>
                            </a:cubicBezTo>
                            <a:cubicBezTo>
                              <a:pt x="73173" y="276147"/>
                              <a:pt x="56629" y="265330"/>
                              <a:pt x="43268" y="251968"/>
                            </a:cubicBezTo>
                            <a:cubicBezTo>
                              <a:pt x="29906" y="238606"/>
                              <a:pt x="18452" y="222063"/>
                              <a:pt x="11453" y="204247"/>
                            </a:cubicBezTo>
                            <a:cubicBezTo>
                              <a:pt x="4454" y="187067"/>
                              <a:pt x="0" y="167979"/>
                              <a:pt x="0" y="147618"/>
                            </a:cubicBezTo>
                            <a:cubicBezTo>
                              <a:pt x="0" y="127893"/>
                              <a:pt x="3818" y="108805"/>
                              <a:pt x="11453" y="90988"/>
                            </a:cubicBezTo>
                            <a:cubicBezTo>
                              <a:pt x="19088" y="73173"/>
                              <a:pt x="29906" y="56629"/>
                              <a:pt x="43268" y="43267"/>
                            </a:cubicBezTo>
                            <a:cubicBezTo>
                              <a:pt x="56629" y="29905"/>
                              <a:pt x="73173" y="18452"/>
                              <a:pt x="90989" y="11453"/>
                            </a:cubicBezTo>
                            <a:cubicBezTo>
                              <a:pt x="108805" y="3818"/>
                              <a:pt x="127893" y="0"/>
                              <a:pt x="147618" y="0"/>
                            </a:cubicBezTo>
                            <a:lnTo>
                              <a:pt x="147618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solidFill>
                          <a:srgbClr val="E63535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9" name="Freeform 958">
                        <a:extLst>
                          <a:ext uri="{FF2B5EF4-FFF2-40B4-BE49-F238E27FC236}">
                            <a16:creationId xmlns:a16="http://schemas.microsoft.com/office/drawing/2014/main" id="{4BF0DC42-D39A-A42D-468D-E9C1627316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07969" y="5371642"/>
                        <a:ext cx="211293" cy="211245"/>
                      </a:xfrm>
                      <a:custGeom>
                        <a:avLst/>
                        <a:gdLst>
                          <a:gd name="connsiteX0" fmla="*/ 199156 w 211293"/>
                          <a:gd name="connsiteY0" fmla="*/ 93533 h 211245"/>
                          <a:gd name="connsiteX1" fmla="*/ 117712 w 211293"/>
                          <a:gd name="connsiteY1" fmla="*/ 93533 h 211245"/>
                          <a:gd name="connsiteX2" fmla="*/ 117712 w 211293"/>
                          <a:gd name="connsiteY2" fmla="*/ 12089 h 211245"/>
                          <a:gd name="connsiteX3" fmla="*/ 105623 w 211293"/>
                          <a:gd name="connsiteY3" fmla="*/ 0 h 211245"/>
                          <a:gd name="connsiteX4" fmla="*/ 93533 w 211293"/>
                          <a:gd name="connsiteY4" fmla="*/ 12089 h 211245"/>
                          <a:gd name="connsiteX5" fmla="*/ 93533 w 211293"/>
                          <a:gd name="connsiteY5" fmla="*/ 93533 h 211245"/>
                          <a:gd name="connsiteX6" fmla="*/ 12089 w 211293"/>
                          <a:gd name="connsiteY6" fmla="*/ 93533 h 211245"/>
                          <a:gd name="connsiteX7" fmla="*/ 0 w 211293"/>
                          <a:gd name="connsiteY7" fmla="*/ 105623 h 211245"/>
                          <a:gd name="connsiteX8" fmla="*/ 12089 w 211293"/>
                          <a:gd name="connsiteY8" fmla="*/ 117712 h 211245"/>
                          <a:gd name="connsiteX9" fmla="*/ 93533 w 211293"/>
                          <a:gd name="connsiteY9" fmla="*/ 117712 h 211245"/>
                          <a:gd name="connsiteX10" fmla="*/ 93533 w 211293"/>
                          <a:gd name="connsiteY10" fmla="*/ 199156 h 211245"/>
                          <a:gd name="connsiteX11" fmla="*/ 105623 w 211293"/>
                          <a:gd name="connsiteY11" fmla="*/ 211246 h 211245"/>
                          <a:gd name="connsiteX12" fmla="*/ 117712 w 211293"/>
                          <a:gd name="connsiteY12" fmla="*/ 199156 h 211245"/>
                          <a:gd name="connsiteX13" fmla="*/ 117712 w 211293"/>
                          <a:gd name="connsiteY13" fmla="*/ 117712 h 211245"/>
                          <a:gd name="connsiteX14" fmla="*/ 199156 w 211293"/>
                          <a:gd name="connsiteY14" fmla="*/ 117712 h 211245"/>
                          <a:gd name="connsiteX15" fmla="*/ 211246 w 211293"/>
                          <a:gd name="connsiteY15" fmla="*/ 105623 h 211245"/>
                          <a:gd name="connsiteX16" fmla="*/ 199156 w 211293"/>
                          <a:gd name="connsiteY16" fmla="*/ 93533 h 2112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</a:cxnLst>
                        <a:rect l="l" t="t" r="r" b="b"/>
                        <a:pathLst>
                          <a:path w="211293" h="211245">
                            <a:moveTo>
                              <a:pt x="199156" y="93533"/>
                            </a:moveTo>
                            <a:lnTo>
                              <a:pt x="117712" y="93533"/>
                            </a:lnTo>
                            <a:lnTo>
                              <a:pt x="117712" y="12089"/>
                            </a:lnTo>
                            <a:cubicBezTo>
                              <a:pt x="117712" y="5090"/>
                              <a:pt x="111986" y="0"/>
                              <a:pt x="105623" y="0"/>
                            </a:cubicBezTo>
                            <a:cubicBezTo>
                              <a:pt x="98624" y="0"/>
                              <a:pt x="93533" y="5726"/>
                              <a:pt x="93533" y="12089"/>
                            </a:cubicBezTo>
                            <a:lnTo>
                              <a:pt x="93533" y="93533"/>
                            </a:lnTo>
                            <a:lnTo>
                              <a:pt x="12089" y="93533"/>
                            </a:lnTo>
                            <a:cubicBezTo>
                              <a:pt x="5090" y="93533"/>
                              <a:pt x="0" y="99260"/>
                              <a:pt x="0" y="105623"/>
                            </a:cubicBezTo>
                            <a:cubicBezTo>
                              <a:pt x="0" y="112622"/>
                              <a:pt x="5726" y="117712"/>
                              <a:pt x="12089" y="117712"/>
                            </a:cubicBezTo>
                            <a:lnTo>
                              <a:pt x="93533" y="117712"/>
                            </a:lnTo>
                            <a:lnTo>
                              <a:pt x="93533" y="199156"/>
                            </a:lnTo>
                            <a:cubicBezTo>
                              <a:pt x="93533" y="206155"/>
                              <a:pt x="99260" y="211246"/>
                              <a:pt x="105623" y="211246"/>
                            </a:cubicBezTo>
                            <a:cubicBezTo>
                              <a:pt x="112622" y="211246"/>
                              <a:pt x="117712" y="205519"/>
                              <a:pt x="117712" y="199156"/>
                            </a:cubicBezTo>
                            <a:lnTo>
                              <a:pt x="117712" y="117712"/>
                            </a:lnTo>
                            <a:lnTo>
                              <a:pt x="199156" y="117712"/>
                            </a:lnTo>
                            <a:cubicBezTo>
                              <a:pt x="206155" y="117712"/>
                              <a:pt x="211246" y="111986"/>
                              <a:pt x="211246" y="105623"/>
                            </a:cubicBezTo>
                            <a:cubicBezTo>
                              <a:pt x="211882" y="98624"/>
                              <a:pt x="206155" y="93533"/>
                              <a:pt x="199156" y="93533"/>
                            </a:cubicBezTo>
                            <a:close/>
                          </a:path>
                        </a:pathLst>
                      </a:custGeom>
                      <a:solidFill>
                        <a:srgbClr val="E635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60" name="Graphic 569">
                    <a:extLst>
                      <a:ext uri="{FF2B5EF4-FFF2-40B4-BE49-F238E27FC236}">
                        <a16:creationId xmlns:a16="http://schemas.microsoft.com/office/drawing/2014/main" id="{780D4C73-8D9A-28F1-1BC1-A612A08FF1C5}"/>
                      </a:ext>
                    </a:extLst>
                  </p:cNvPr>
                  <p:cNvGrpSpPr/>
                  <p:nvPr/>
                </p:nvGrpSpPr>
                <p:grpSpPr>
                  <a:xfrm>
                    <a:off x="7744977" y="5726688"/>
                    <a:ext cx="689730" cy="894613"/>
                    <a:chOff x="7744977" y="5726688"/>
                    <a:chExt cx="689730" cy="894613"/>
                  </a:xfrm>
                </p:grpSpPr>
                <p:sp>
                  <p:nvSpPr>
                    <p:cNvPr id="961" name="Freeform 960">
                      <a:extLst>
                        <a:ext uri="{FF2B5EF4-FFF2-40B4-BE49-F238E27FC236}">
                          <a16:creationId xmlns:a16="http://schemas.microsoft.com/office/drawing/2014/main" id="{6C9D3A1B-6204-B6B5-2E1E-0D76D4D877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9747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2" name="Freeform 961">
                      <a:extLst>
                        <a:ext uri="{FF2B5EF4-FFF2-40B4-BE49-F238E27FC236}">
                          <a16:creationId xmlns:a16="http://schemas.microsoft.com/office/drawing/2014/main" id="{2582699C-1E6F-16C0-2B84-D02BB5DAEE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5929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3" name="Freeform 962">
                      <a:extLst>
                        <a:ext uri="{FF2B5EF4-FFF2-40B4-BE49-F238E27FC236}">
                          <a16:creationId xmlns:a16="http://schemas.microsoft.com/office/drawing/2014/main" id="{43022A46-D7B1-26E2-2A3F-E40CA7A690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98543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4" name="Freeform 963">
                      <a:extLst>
                        <a:ext uri="{FF2B5EF4-FFF2-40B4-BE49-F238E27FC236}">
                          <a16:creationId xmlns:a16="http://schemas.microsoft.com/office/drawing/2014/main" id="{536383A8-4088-4DFF-FBCA-9074478724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02361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5" name="Freeform 964">
                      <a:extLst>
                        <a:ext uri="{FF2B5EF4-FFF2-40B4-BE49-F238E27FC236}">
                          <a16:creationId xmlns:a16="http://schemas.microsoft.com/office/drawing/2014/main" id="{931A725F-126C-39EC-CE4F-17B33A80C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37134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6" name="Freeform 965">
                      <a:extLst>
                        <a:ext uri="{FF2B5EF4-FFF2-40B4-BE49-F238E27FC236}">
                          <a16:creationId xmlns:a16="http://schemas.microsoft.com/office/drawing/2014/main" id="{062BB340-DBE5-077E-8566-BD55244D7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26318" y="6054373"/>
                      <a:ext cx="146981" cy="234152"/>
                    </a:xfrm>
                    <a:custGeom>
                      <a:avLst/>
                      <a:gdLst>
                        <a:gd name="connsiteX0" fmla="*/ 136165 w 146981"/>
                        <a:gd name="connsiteY0" fmla="*/ 0 h 234152"/>
                        <a:gd name="connsiteX1" fmla="*/ 0 w 146981"/>
                        <a:gd name="connsiteY1" fmla="*/ 0 h 234152"/>
                        <a:gd name="connsiteX2" fmla="*/ 0 w 146981"/>
                        <a:gd name="connsiteY2" fmla="*/ 234152 h 234152"/>
                        <a:gd name="connsiteX3" fmla="*/ 146981 w 146981"/>
                        <a:gd name="connsiteY3" fmla="*/ 234152 h 234152"/>
                        <a:gd name="connsiteX4" fmla="*/ 146981 w 146981"/>
                        <a:gd name="connsiteY4" fmla="*/ 0 h 234152"/>
                        <a:gd name="connsiteX5" fmla="*/ 136165 w 146981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46981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46981" y="234152"/>
                          </a:lnTo>
                          <a:lnTo>
                            <a:pt x="146981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7" name="Freeform 966">
                      <a:extLst>
                        <a:ext uri="{FF2B5EF4-FFF2-40B4-BE49-F238E27FC236}">
                          <a16:creationId xmlns:a16="http://schemas.microsoft.com/office/drawing/2014/main" id="{BD806843-1365-4769-455A-6283610DEF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8" name="Freeform 967">
                      <a:extLst>
                        <a:ext uri="{FF2B5EF4-FFF2-40B4-BE49-F238E27FC236}">
                          <a16:creationId xmlns:a16="http://schemas.microsoft.com/office/drawing/2014/main" id="{98CC2E32-2E3F-ADC3-E87C-4F4BA6061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6056282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69" name="Graphic 569">
                  <a:extLst>
                    <a:ext uri="{FF2B5EF4-FFF2-40B4-BE49-F238E27FC236}">
                      <a16:creationId xmlns:a16="http://schemas.microsoft.com/office/drawing/2014/main" id="{78676CC5-03D1-F00E-978E-EB0DA8886810}"/>
                    </a:ext>
                  </a:extLst>
                </p:cNvPr>
                <p:cNvGrpSpPr/>
                <p:nvPr/>
              </p:nvGrpSpPr>
              <p:grpSpPr>
                <a:xfrm>
                  <a:off x="11095896" y="5627427"/>
                  <a:ext cx="618142" cy="1065474"/>
                  <a:chOff x="11095896" y="5627427"/>
                  <a:chExt cx="618142" cy="1065474"/>
                </a:xfrm>
              </p:grpSpPr>
              <p:grpSp>
                <p:nvGrpSpPr>
                  <p:cNvPr id="970" name="Graphic 569">
                    <a:extLst>
                      <a:ext uri="{FF2B5EF4-FFF2-40B4-BE49-F238E27FC236}">
                        <a16:creationId xmlns:a16="http://schemas.microsoft.com/office/drawing/2014/main" id="{B3ED5119-7AFF-7425-4DFD-C03325DF023A}"/>
                      </a:ext>
                    </a:extLst>
                  </p:cNvPr>
                  <p:cNvGrpSpPr/>
                  <p:nvPr/>
                </p:nvGrpSpPr>
                <p:grpSpPr>
                  <a:xfrm>
                    <a:off x="11421337" y="5627427"/>
                    <a:ext cx="292701" cy="1062592"/>
                    <a:chOff x="11421337" y="5627427"/>
                    <a:chExt cx="292701" cy="1062592"/>
                  </a:xfrm>
                </p:grpSpPr>
                <p:sp>
                  <p:nvSpPr>
                    <p:cNvPr id="971" name="Freeform 970">
                      <a:extLst>
                        <a:ext uri="{FF2B5EF4-FFF2-40B4-BE49-F238E27FC236}">
                          <a16:creationId xmlns:a16="http://schemas.microsoft.com/office/drawing/2014/main" id="{6E423883-79E2-2E48-E14B-C9CB7B1F65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19940" y="5980564"/>
                      <a:ext cx="94099" cy="305415"/>
                    </a:xfrm>
                    <a:custGeom>
                      <a:avLst/>
                      <a:gdLst>
                        <a:gd name="connsiteX0" fmla="*/ 49630 w 94099"/>
                        <a:gd name="connsiteY0" fmla="*/ 250059 h 305415"/>
                        <a:gd name="connsiteX1" fmla="*/ 59174 w 94099"/>
                        <a:gd name="connsiteY1" fmla="*/ 237334 h 305415"/>
                        <a:gd name="connsiteX2" fmla="*/ 56629 w 94099"/>
                        <a:gd name="connsiteY2" fmla="*/ 205520 h 305415"/>
                        <a:gd name="connsiteX3" fmla="*/ 46448 w 94099"/>
                        <a:gd name="connsiteY3" fmla="*/ 112622 h 305415"/>
                        <a:gd name="connsiteX4" fmla="*/ 0 w 94099"/>
                        <a:gd name="connsiteY4" fmla="*/ 33087 h 305415"/>
                        <a:gd name="connsiteX5" fmla="*/ 33086 w 94099"/>
                        <a:gd name="connsiteY5" fmla="*/ 0 h 305415"/>
                        <a:gd name="connsiteX6" fmla="*/ 82717 w 94099"/>
                        <a:gd name="connsiteY6" fmla="*/ 92898 h 305415"/>
                        <a:gd name="connsiteX7" fmla="*/ 83353 w 94099"/>
                        <a:gd name="connsiteY7" fmla="*/ 228426 h 305415"/>
                        <a:gd name="connsiteX8" fmla="*/ 90988 w 94099"/>
                        <a:gd name="connsiteY8" fmla="*/ 248787 h 305415"/>
                        <a:gd name="connsiteX9" fmla="*/ 93533 w 94099"/>
                        <a:gd name="connsiteY9" fmla="*/ 267875 h 305415"/>
                        <a:gd name="connsiteX10" fmla="*/ 93533 w 94099"/>
                        <a:gd name="connsiteY10" fmla="*/ 286327 h 305415"/>
                        <a:gd name="connsiteX11" fmla="*/ 89716 w 94099"/>
                        <a:gd name="connsiteY11" fmla="*/ 286327 h 305415"/>
                        <a:gd name="connsiteX12" fmla="*/ 87807 w 94099"/>
                        <a:gd name="connsiteY12" fmla="*/ 269784 h 305415"/>
                        <a:gd name="connsiteX13" fmla="*/ 86534 w 94099"/>
                        <a:gd name="connsiteY13" fmla="*/ 288873 h 305415"/>
                        <a:gd name="connsiteX14" fmla="*/ 85898 w 94099"/>
                        <a:gd name="connsiteY14" fmla="*/ 295872 h 305415"/>
                        <a:gd name="connsiteX15" fmla="*/ 80808 w 94099"/>
                        <a:gd name="connsiteY15" fmla="*/ 296508 h 305415"/>
                        <a:gd name="connsiteX16" fmla="*/ 80808 w 94099"/>
                        <a:gd name="connsiteY16" fmla="*/ 288236 h 305415"/>
                        <a:gd name="connsiteX17" fmla="*/ 80808 w 94099"/>
                        <a:gd name="connsiteY17" fmla="*/ 279964 h 305415"/>
                        <a:gd name="connsiteX18" fmla="*/ 80808 w 94099"/>
                        <a:gd name="connsiteY18" fmla="*/ 271693 h 305415"/>
                        <a:gd name="connsiteX19" fmla="*/ 79535 w 94099"/>
                        <a:gd name="connsiteY19" fmla="*/ 273602 h 305415"/>
                        <a:gd name="connsiteX20" fmla="*/ 78262 w 94099"/>
                        <a:gd name="connsiteY20" fmla="*/ 288236 h 305415"/>
                        <a:gd name="connsiteX21" fmla="*/ 76990 w 94099"/>
                        <a:gd name="connsiteY21" fmla="*/ 296508 h 305415"/>
                        <a:gd name="connsiteX22" fmla="*/ 73809 w 94099"/>
                        <a:gd name="connsiteY22" fmla="*/ 305416 h 305415"/>
                        <a:gd name="connsiteX23" fmla="*/ 71900 w 94099"/>
                        <a:gd name="connsiteY23" fmla="*/ 295235 h 305415"/>
                        <a:gd name="connsiteX24" fmla="*/ 72536 w 94099"/>
                        <a:gd name="connsiteY24" fmla="*/ 286964 h 305415"/>
                        <a:gd name="connsiteX25" fmla="*/ 70627 w 94099"/>
                        <a:gd name="connsiteY25" fmla="*/ 274874 h 305415"/>
                        <a:gd name="connsiteX26" fmla="*/ 61719 w 94099"/>
                        <a:gd name="connsiteY26" fmla="*/ 304144 h 305415"/>
                        <a:gd name="connsiteX27" fmla="*/ 60447 w 94099"/>
                        <a:gd name="connsiteY27" fmla="*/ 295235 h 305415"/>
                        <a:gd name="connsiteX28" fmla="*/ 61719 w 94099"/>
                        <a:gd name="connsiteY28" fmla="*/ 288236 h 305415"/>
                        <a:gd name="connsiteX29" fmla="*/ 62355 w 94099"/>
                        <a:gd name="connsiteY29" fmla="*/ 279964 h 305415"/>
                        <a:gd name="connsiteX30" fmla="*/ 60447 w 94099"/>
                        <a:gd name="connsiteY30" fmla="*/ 257695 h 305415"/>
                        <a:gd name="connsiteX31" fmla="*/ 54084 w 94099"/>
                        <a:gd name="connsiteY31" fmla="*/ 261513 h 305415"/>
                        <a:gd name="connsiteX32" fmla="*/ 53448 w 94099"/>
                        <a:gd name="connsiteY32" fmla="*/ 267239 h 305415"/>
                        <a:gd name="connsiteX33" fmla="*/ 49630 w 94099"/>
                        <a:gd name="connsiteY33" fmla="*/ 269784 h 305415"/>
                        <a:gd name="connsiteX34" fmla="*/ 47721 w 94099"/>
                        <a:gd name="connsiteY34" fmla="*/ 261513 h 305415"/>
                        <a:gd name="connsiteX35" fmla="*/ 49630 w 94099"/>
                        <a:gd name="connsiteY35" fmla="*/ 250059 h 3054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</a:cxnLst>
                      <a:rect l="l" t="t" r="r" b="b"/>
                      <a:pathLst>
                        <a:path w="94099" h="305415">
                          <a:moveTo>
                            <a:pt x="49630" y="250059"/>
                          </a:moveTo>
                          <a:cubicBezTo>
                            <a:pt x="56629" y="237334"/>
                            <a:pt x="58538" y="238606"/>
                            <a:pt x="59174" y="237334"/>
                          </a:cubicBezTo>
                          <a:cubicBezTo>
                            <a:pt x="60447" y="235425"/>
                            <a:pt x="56629" y="205520"/>
                            <a:pt x="56629" y="205520"/>
                          </a:cubicBezTo>
                          <a:cubicBezTo>
                            <a:pt x="56629" y="205520"/>
                            <a:pt x="47085" y="117712"/>
                            <a:pt x="46448" y="112622"/>
                          </a:cubicBezTo>
                          <a:lnTo>
                            <a:pt x="0" y="33087"/>
                          </a:lnTo>
                          <a:lnTo>
                            <a:pt x="33086" y="0"/>
                          </a:lnTo>
                          <a:cubicBezTo>
                            <a:pt x="33086" y="0"/>
                            <a:pt x="81444" y="87807"/>
                            <a:pt x="82717" y="92898"/>
                          </a:cubicBezTo>
                          <a:cubicBezTo>
                            <a:pt x="84625" y="97988"/>
                            <a:pt x="83353" y="218245"/>
                            <a:pt x="83353" y="228426"/>
                          </a:cubicBezTo>
                          <a:cubicBezTo>
                            <a:pt x="83353" y="228426"/>
                            <a:pt x="88443" y="241151"/>
                            <a:pt x="90988" y="248787"/>
                          </a:cubicBezTo>
                          <a:cubicBezTo>
                            <a:pt x="93533" y="257058"/>
                            <a:pt x="92897" y="265330"/>
                            <a:pt x="93533" y="267875"/>
                          </a:cubicBezTo>
                          <a:cubicBezTo>
                            <a:pt x="93533" y="268511"/>
                            <a:pt x="94806" y="276147"/>
                            <a:pt x="93533" y="286327"/>
                          </a:cubicBezTo>
                          <a:cubicBezTo>
                            <a:pt x="92261" y="295235"/>
                            <a:pt x="89716" y="286327"/>
                            <a:pt x="89716" y="286327"/>
                          </a:cubicBezTo>
                          <a:cubicBezTo>
                            <a:pt x="89716" y="286327"/>
                            <a:pt x="89080" y="269784"/>
                            <a:pt x="87807" y="269784"/>
                          </a:cubicBezTo>
                          <a:cubicBezTo>
                            <a:pt x="86534" y="269784"/>
                            <a:pt x="87807" y="279328"/>
                            <a:pt x="86534" y="288873"/>
                          </a:cubicBezTo>
                          <a:cubicBezTo>
                            <a:pt x="86534" y="291418"/>
                            <a:pt x="85898" y="293963"/>
                            <a:pt x="85898" y="295872"/>
                          </a:cubicBezTo>
                          <a:cubicBezTo>
                            <a:pt x="85262" y="301598"/>
                            <a:pt x="81444" y="302871"/>
                            <a:pt x="80808" y="296508"/>
                          </a:cubicBezTo>
                          <a:cubicBezTo>
                            <a:pt x="80808" y="293963"/>
                            <a:pt x="80808" y="290781"/>
                            <a:pt x="80808" y="288236"/>
                          </a:cubicBezTo>
                          <a:cubicBezTo>
                            <a:pt x="81444" y="285691"/>
                            <a:pt x="80808" y="282510"/>
                            <a:pt x="80808" y="279964"/>
                          </a:cubicBezTo>
                          <a:cubicBezTo>
                            <a:pt x="80808" y="274874"/>
                            <a:pt x="80808" y="271693"/>
                            <a:pt x="80808" y="271693"/>
                          </a:cubicBezTo>
                          <a:cubicBezTo>
                            <a:pt x="80808" y="271693"/>
                            <a:pt x="79535" y="271057"/>
                            <a:pt x="79535" y="273602"/>
                          </a:cubicBezTo>
                          <a:cubicBezTo>
                            <a:pt x="78899" y="276783"/>
                            <a:pt x="79535" y="283782"/>
                            <a:pt x="78262" y="288236"/>
                          </a:cubicBezTo>
                          <a:cubicBezTo>
                            <a:pt x="77626" y="290781"/>
                            <a:pt x="76990" y="296508"/>
                            <a:pt x="76990" y="296508"/>
                          </a:cubicBezTo>
                          <a:cubicBezTo>
                            <a:pt x="76990" y="296508"/>
                            <a:pt x="74445" y="305416"/>
                            <a:pt x="73809" y="305416"/>
                          </a:cubicBezTo>
                          <a:cubicBezTo>
                            <a:pt x="70627" y="305416"/>
                            <a:pt x="70627" y="298417"/>
                            <a:pt x="71900" y="295235"/>
                          </a:cubicBezTo>
                          <a:cubicBezTo>
                            <a:pt x="71900" y="292690"/>
                            <a:pt x="72536" y="286964"/>
                            <a:pt x="72536" y="286964"/>
                          </a:cubicBezTo>
                          <a:cubicBezTo>
                            <a:pt x="72536" y="286964"/>
                            <a:pt x="71900" y="274874"/>
                            <a:pt x="70627" y="274874"/>
                          </a:cubicBezTo>
                          <a:cubicBezTo>
                            <a:pt x="69355" y="274874"/>
                            <a:pt x="64264" y="304144"/>
                            <a:pt x="61719" y="304144"/>
                          </a:cubicBezTo>
                          <a:cubicBezTo>
                            <a:pt x="59174" y="304144"/>
                            <a:pt x="60447" y="295235"/>
                            <a:pt x="60447" y="295235"/>
                          </a:cubicBezTo>
                          <a:cubicBezTo>
                            <a:pt x="60447" y="295235"/>
                            <a:pt x="61719" y="290145"/>
                            <a:pt x="61719" y="288236"/>
                          </a:cubicBezTo>
                          <a:cubicBezTo>
                            <a:pt x="61719" y="286327"/>
                            <a:pt x="62355" y="279964"/>
                            <a:pt x="62355" y="279964"/>
                          </a:cubicBezTo>
                          <a:cubicBezTo>
                            <a:pt x="62355" y="279964"/>
                            <a:pt x="62355" y="257695"/>
                            <a:pt x="60447" y="257695"/>
                          </a:cubicBezTo>
                          <a:cubicBezTo>
                            <a:pt x="58538" y="257695"/>
                            <a:pt x="54720" y="259604"/>
                            <a:pt x="54084" y="261513"/>
                          </a:cubicBezTo>
                          <a:cubicBezTo>
                            <a:pt x="53448" y="262785"/>
                            <a:pt x="54084" y="265967"/>
                            <a:pt x="53448" y="267239"/>
                          </a:cubicBezTo>
                          <a:cubicBezTo>
                            <a:pt x="52811" y="268511"/>
                            <a:pt x="50903" y="269784"/>
                            <a:pt x="49630" y="269784"/>
                          </a:cubicBezTo>
                          <a:cubicBezTo>
                            <a:pt x="47721" y="269148"/>
                            <a:pt x="47721" y="261513"/>
                            <a:pt x="47721" y="261513"/>
                          </a:cubicBezTo>
                          <a:cubicBezTo>
                            <a:pt x="47721" y="261513"/>
                            <a:pt x="47721" y="253877"/>
                            <a:pt x="49630" y="25005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2" name="Freeform 971">
                      <a:extLst>
                        <a:ext uri="{FF2B5EF4-FFF2-40B4-BE49-F238E27FC236}">
                          <a16:creationId xmlns:a16="http://schemas.microsoft.com/office/drawing/2014/main" id="{922D48DE-76B6-B073-4820-605954363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33918" y="6631482"/>
                      <a:ext cx="49013" cy="58225"/>
                    </a:xfrm>
                    <a:custGeom>
                      <a:avLst/>
                      <a:gdLst>
                        <a:gd name="connsiteX0" fmla="*/ 30561 w 49013"/>
                        <a:gd name="connsiteY0" fmla="*/ 0 h 58225"/>
                        <a:gd name="connsiteX1" fmla="*/ 45832 w 49013"/>
                        <a:gd name="connsiteY1" fmla="*/ 36268 h 58225"/>
                        <a:gd name="connsiteX2" fmla="*/ 49014 w 49013"/>
                        <a:gd name="connsiteY2" fmla="*/ 54084 h 58225"/>
                        <a:gd name="connsiteX3" fmla="*/ 1929 w 49013"/>
                        <a:gd name="connsiteY3" fmla="*/ 36268 h 58225"/>
                        <a:gd name="connsiteX4" fmla="*/ 7655 w 49013"/>
                        <a:gd name="connsiteY4" fmla="*/ 26724 h 58225"/>
                        <a:gd name="connsiteX5" fmla="*/ 2565 w 49013"/>
                        <a:gd name="connsiteY5" fmla="*/ 10180 h 58225"/>
                        <a:gd name="connsiteX6" fmla="*/ 30561 w 49013"/>
                        <a:gd name="connsiteY6" fmla="*/ 0 h 582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58225">
                          <a:moveTo>
                            <a:pt x="30561" y="0"/>
                          </a:moveTo>
                          <a:cubicBezTo>
                            <a:pt x="30561" y="0"/>
                            <a:pt x="45832" y="36268"/>
                            <a:pt x="45832" y="36268"/>
                          </a:cubicBezTo>
                          <a:cubicBezTo>
                            <a:pt x="46468" y="40085"/>
                            <a:pt x="49014" y="50267"/>
                            <a:pt x="49014" y="54084"/>
                          </a:cubicBezTo>
                          <a:cubicBezTo>
                            <a:pt x="49014" y="68082"/>
                            <a:pt x="-11433" y="42631"/>
                            <a:pt x="1929" y="36268"/>
                          </a:cubicBezTo>
                          <a:cubicBezTo>
                            <a:pt x="3201" y="35632"/>
                            <a:pt x="7018" y="31178"/>
                            <a:pt x="7655" y="26724"/>
                          </a:cubicBezTo>
                          <a:cubicBezTo>
                            <a:pt x="8291" y="19725"/>
                            <a:pt x="2565" y="10180"/>
                            <a:pt x="2565" y="10180"/>
                          </a:cubicBezTo>
                          <a:lnTo>
                            <a:pt x="30561" y="0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3" name="Freeform 972">
                      <a:extLst>
                        <a:ext uri="{FF2B5EF4-FFF2-40B4-BE49-F238E27FC236}">
                          <a16:creationId xmlns:a16="http://schemas.microsoft.com/office/drawing/2014/main" id="{B2FC03FF-97A9-6DF9-0630-B40A7DF2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94027" y="6665841"/>
                      <a:ext cx="92722" cy="24178"/>
                    </a:xfrm>
                    <a:custGeom>
                      <a:avLst/>
                      <a:gdLst>
                        <a:gd name="connsiteX0" fmla="*/ 92722 w 92722"/>
                        <a:gd name="connsiteY0" fmla="*/ 24178 h 24178"/>
                        <a:gd name="connsiteX1" fmla="*/ 86359 w 92722"/>
                        <a:gd name="connsiteY1" fmla="*/ 1272 h 24178"/>
                        <a:gd name="connsiteX2" fmla="*/ 65998 w 92722"/>
                        <a:gd name="connsiteY2" fmla="*/ 6999 h 24178"/>
                        <a:gd name="connsiteX3" fmla="*/ 43728 w 92722"/>
                        <a:gd name="connsiteY3" fmla="*/ 0 h 24178"/>
                        <a:gd name="connsiteX4" fmla="*/ 461 w 92722"/>
                        <a:gd name="connsiteY4" fmla="*/ 24178 h 24178"/>
                        <a:gd name="connsiteX5" fmla="*/ 461 w 92722"/>
                        <a:gd name="connsiteY5" fmla="*/ 24178 h 24178"/>
                        <a:gd name="connsiteX6" fmla="*/ 92722 w 92722"/>
                        <a:gd name="connsiteY6" fmla="*/ 24178 h 241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2722" h="24178">
                          <a:moveTo>
                            <a:pt x="92722" y="24178"/>
                          </a:moveTo>
                          <a:cubicBezTo>
                            <a:pt x="92722" y="24178"/>
                            <a:pt x="91449" y="3818"/>
                            <a:pt x="86359" y="1272"/>
                          </a:cubicBezTo>
                          <a:cubicBezTo>
                            <a:pt x="81269" y="-1273"/>
                            <a:pt x="72998" y="8271"/>
                            <a:pt x="65998" y="6999"/>
                          </a:cubicBezTo>
                          <a:cubicBezTo>
                            <a:pt x="58999" y="5726"/>
                            <a:pt x="43728" y="0"/>
                            <a:pt x="43728" y="0"/>
                          </a:cubicBezTo>
                          <a:cubicBezTo>
                            <a:pt x="17004" y="9544"/>
                            <a:pt x="-3356" y="15907"/>
                            <a:pt x="461" y="24178"/>
                          </a:cubicBezTo>
                          <a:lnTo>
                            <a:pt x="461" y="24178"/>
                          </a:lnTo>
                          <a:lnTo>
                            <a:pt x="92722" y="24178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4" name="Freeform 973">
                      <a:extLst>
                        <a:ext uri="{FF2B5EF4-FFF2-40B4-BE49-F238E27FC236}">
                          <a16:creationId xmlns:a16="http://schemas.microsoft.com/office/drawing/2014/main" id="{45D5D7FF-A8A0-C979-4635-C44511DEA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4658" y="6641662"/>
                      <a:ext cx="49013" cy="48045"/>
                    </a:xfrm>
                    <a:custGeom>
                      <a:avLst/>
                      <a:gdLst>
                        <a:gd name="connsiteX0" fmla="*/ 36924 w 49013"/>
                        <a:gd name="connsiteY0" fmla="*/ 636 h 48045"/>
                        <a:gd name="connsiteX1" fmla="*/ 45832 w 49013"/>
                        <a:gd name="connsiteY1" fmla="*/ 26087 h 48045"/>
                        <a:gd name="connsiteX2" fmla="*/ 49013 w 49013"/>
                        <a:gd name="connsiteY2" fmla="*/ 43904 h 48045"/>
                        <a:gd name="connsiteX3" fmla="*/ 1929 w 49013"/>
                        <a:gd name="connsiteY3" fmla="*/ 26087 h 48045"/>
                        <a:gd name="connsiteX4" fmla="*/ 7655 w 49013"/>
                        <a:gd name="connsiteY4" fmla="*/ 16543 h 48045"/>
                        <a:gd name="connsiteX5" fmla="*/ 2565 w 49013"/>
                        <a:gd name="connsiteY5" fmla="*/ 0 h 48045"/>
                        <a:gd name="connsiteX6" fmla="*/ 36924 w 49013"/>
                        <a:gd name="connsiteY6" fmla="*/ 636 h 480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48045">
                          <a:moveTo>
                            <a:pt x="36924" y="636"/>
                          </a:moveTo>
                          <a:cubicBezTo>
                            <a:pt x="36924" y="636"/>
                            <a:pt x="45832" y="26087"/>
                            <a:pt x="45832" y="26087"/>
                          </a:cubicBezTo>
                          <a:cubicBezTo>
                            <a:pt x="46469" y="29905"/>
                            <a:pt x="49013" y="40086"/>
                            <a:pt x="49013" y="43904"/>
                          </a:cubicBezTo>
                          <a:cubicBezTo>
                            <a:pt x="49013" y="57902"/>
                            <a:pt x="-11434" y="32450"/>
                            <a:pt x="1929" y="26087"/>
                          </a:cubicBezTo>
                          <a:cubicBezTo>
                            <a:pt x="3201" y="25451"/>
                            <a:pt x="7019" y="20998"/>
                            <a:pt x="7655" y="16543"/>
                          </a:cubicBezTo>
                          <a:cubicBezTo>
                            <a:pt x="8292" y="9544"/>
                            <a:pt x="2565" y="0"/>
                            <a:pt x="2565" y="0"/>
                          </a:cubicBezTo>
                          <a:lnTo>
                            <a:pt x="36924" y="636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5" name="Graphic 569">
                      <a:extLst>
                        <a:ext uri="{FF2B5EF4-FFF2-40B4-BE49-F238E27FC236}">
                          <a16:creationId xmlns:a16="http://schemas.microsoft.com/office/drawing/2014/main" id="{86D7101C-3492-D0F8-3D6E-6DC52AAAC52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57357" y="6160633"/>
                      <a:ext cx="214757" cy="493755"/>
                      <a:chOff x="11457357" y="6160633"/>
                      <a:chExt cx="214757" cy="493755"/>
                    </a:xfrm>
                  </p:grpSpPr>
                  <p:sp>
                    <p:nvSpPr>
                      <p:cNvPr id="976" name="Freeform 975">
                        <a:extLst>
                          <a:ext uri="{FF2B5EF4-FFF2-40B4-BE49-F238E27FC236}">
                            <a16:creationId xmlns:a16="http://schemas.microsoft.com/office/drawing/2014/main" id="{1CA06C00-F1E4-3074-59D5-2D5D3A323B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57357" y="6160633"/>
                        <a:ext cx="119314" cy="493755"/>
                      </a:xfrm>
                      <a:custGeom>
                        <a:avLst/>
                        <a:gdLst>
                          <a:gd name="connsiteX0" fmla="*/ 30871 w 119314"/>
                          <a:gd name="connsiteY0" fmla="*/ 0 h 493755"/>
                          <a:gd name="connsiteX1" fmla="*/ 8601 w 119314"/>
                          <a:gd name="connsiteY1" fmla="*/ 57265 h 493755"/>
                          <a:gd name="connsiteX2" fmla="*/ 2875 w 119314"/>
                          <a:gd name="connsiteY2" fmla="*/ 276147 h 493755"/>
                          <a:gd name="connsiteX3" fmla="*/ 81774 w 119314"/>
                          <a:gd name="connsiteY3" fmla="*/ 493755 h 493755"/>
                          <a:gd name="connsiteX4" fmla="*/ 119315 w 119314"/>
                          <a:gd name="connsiteY4" fmla="*/ 488665 h 493755"/>
                          <a:gd name="connsiteX5" fmla="*/ 80502 w 119314"/>
                          <a:gd name="connsiteY5" fmla="*/ 274238 h 493755"/>
                          <a:gd name="connsiteX6" fmla="*/ 87501 w 119314"/>
                          <a:gd name="connsiteY6" fmla="*/ 188976 h 493755"/>
                          <a:gd name="connsiteX7" fmla="*/ 113588 w 119314"/>
                          <a:gd name="connsiteY7" fmla="*/ 24815 h 493755"/>
                          <a:gd name="connsiteX8" fmla="*/ 30871 w 119314"/>
                          <a:gd name="connsiteY8" fmla="*/ 0 h 4937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19314" h="493755">
                            <a:moveTo>
                              <a:pt x="30871" y="0"/>
                            </a:moveTo>
                            <a:lnTo>
                              <a:pt x="8601" y="57265"/>
                            </a:lnTo>
                            <a:cubicBezTo>
                              <a:pt x="8601" y="57265"/>
                              <a:pt x="-6033" y="194066"/>
                              <a:pt x="2875" y="276147"/>
                            </a:cubicBezTo>
                            <a:cubicBezTo>
                              <a:pt x="6057" y="310506"/>
                              <a:pt x="81774" y="493755"/>
                              <a:pt x="81774" y="493755"/>
                            </a:cubicBezTo>
                            <a:lnTo>
                              <a:pt x="119315" y="488665"/>
                            </a:lnTo>
                            <a:lnTo>
                              <a:pt x="80502" y="274238"/>
                            </a:lnTo>
                            <a:lnTo>
                              <a:pt x="87501" y="188976"/>
                            </a:lnTo>
                            <a:lnTo>
                              <a:pt x="113588" y="24815"/>
                            </a:lnTo>
                            <a:lnTo>
                              <a:pt x="30871" y="0"/>
                            </a:lnTo>
                            <a:close/>
                          </a:path>
                        </a:pathLst>
                      </a:custGeom>
                      <a:solidFill>
                        <a:srgbClr val="35548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77" name="Freeform 976">
                        <a:extLst>
                          <a:ext uri="{FF2B5EF4-FFF2-40B4-BE49-F238E27FC236}">
                            <a16:creationId xmlns:a16="http://schemas.microsoft.com/office/drawing/2014/main" id="{385A443B-9846-710E-2B7E-73A687D1F9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00954" y="6167632"/>
                        <a:ext cx="171160" cy="480393"/>
                      </a:xfrm>
                      <a:custGeom>
                        <a:avLst/>
                        <a:gdLst>
                          <a:gd name="connsiteX0" fmla="*/ 13363 w 171160"/>
                          <a:gd name="connsiteY0" fmla="*/ 0 h 480393"/>
                          <a:gd name="connsiteX1" fmla="*/ 0 w 171160"/>
                          <a:gd name="connsiteY1" fmla="*/ 59811 h 480393"/>
                          <a:gd name="connsiteX2" fmla="*/ 25451 w 171160"/>
                          <a:gd name="connsiteY2" fmla="*/ 276783 h 480393"/>
                          <a:gd name="connsiteX3" fmla="*/ 134892 w 171160"/>
                          <a:gd name="connsiteY3" fmla="*/ 480394 h 480393"/>
                          <a:gd name="connsiteX4" fmla="*/ 171160 w 171160"/>
                          <a:gd name="connsiteY4" fmla="*/ 469577 h 480393"/>
                          <a:gd name="connsiteX5" fmla="*/ 101805 w 171160"/>
                          <a:gd name="connsiteY5" fmla="*/ 262785 h 480393"/>
                          <a:gd name="connsiteX6" fmla="*/ 108168 w 171160"/>
                          <a:gd name="connsiteY6" fmla="*/ 59174 h 480393"/>
                          <a:gd name="connsiteX7" fmla="*/ 98624 w 171160"/>
                          <a:gd name="connsiteY7" fmla="*/ 11453 h 480393"/>
                          <a:gd name="connsiteX8" fmla="*/ 13363 w 171160"/>
                          <a:gd name="connsiteY8" fmla="*/ 0 h 4803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71160" h="480393">
                            <a:moveTo>
                              <a:pt x="13363" y="0"/>
                            </a:moveTo>
                            <a:lnTo>
                              <a:pt x="0" y="59811"/>
                            </a:lnTo>
                            <a:cubicBezTo>
                              <a:pt x="0" y="59811"/>
                              <a:pt x="5727" y="197248"/>
                              <a:pt x="25451" y="276783"/>
                            </a:cubicBezTo>
                            <a:cubicBezTo>
                              <a:pt x="33723" y="309870"/>
                              <a:pt x="134892" y="480394"/>
                              <a:pt x="134892" y="480394"/>
                            </a:cubicBezTo>
                            <a:lnTo>
                              <a:pt x="171160" y="469577"/>
                            </a:lnTo>
                            <a:lnTo>
                              <a:pt x="101805" y="262785"/>
                            </a:lnTo>
                            <a:lnTo>
                              <a:pt x="108168" y="59174"/>
                            </a:lnTo>
                            <a:lnTo>
                              <a:pt x="98624" y="11453"/>
                            </a:lnTo>
                            <a:lnTo>
                              <a:pt x="13363" y="0"/>
                            </a:lnTo>
                            <a:close/>
                          </a:path>
                        </a:pathLst>
                      </a:custGeom>
                      <a:solidFill>
                        <a:srgbClr val="0071B9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78" name="Freeform 977">
                      <a:extLst>
                        <a:ext uri="{FF2B5EF4-FFF2-40B4-BE49-F238E27FC236}">
                          <a16:creationId xmlns:a16="http://schemas.microsoft.com/office/drawing/2014/main" id="{B1FB79E3-0938-D8C5-1F74-F8A6515833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88322" y="6666680"/>
                      <a:ext cx="99167" cy="23339"/>
                    </a:xfrm>
                    <a:custGeom>
                      <a:avLst/>
                      <a:gdLst>
                        <a:gd name="connsiteX0" fmla="*/ 99167 w 99167"/>
                        <a:gd name="connsiteY0" fmla="*/ 23340 h 23339"/>
                        <a:gd name="connsiteX1" fmla="*/ 92167 w 99167"/>
                        <a:gd name="connsiteY1" fmla="*/ 434 h 23339"/>
                        <a:gd name="connsiteX2" fmla="*/ 70534 w 99167"/>
                        <a:gd name="connsiteY2" fmla="*/ 6160 h 23339"/>
                        <a:gd name="connsiteX3" fmla="*/ 48901 w 99167"/>
                        <a:gd name="connsiteY3" fmla="*/ 1070 h 23339"/>
                        <a:gd name="connsiteX4" fmla="*/ 543 w 99167"/>
                        <a:gd name="connsiteY4" fmla="*/ 23340 h 23339"/>
                        <a:gd name="connsiteX5" fmla="*/ 543 w 99167"/>
                        <a:gd name="connsiteY5" fmla="*/ 23340 h 23339"/>
                        <a:gd name="connsiteX6" fmla="*/ 99167 w 99167"/>
                        <a:gd name="connsiteY6" fmla="*/ 23340 h 233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9167" h="23339">
                          <a:moveTo>
                            <a:pt x="99167" y="23340"/>
                          </a:moveTo>
                          <a:cubicBezTo>
                            <a:pt x="99167" y="23340"/>
                            <a:pt x="97894" y="2979"/>
                            <a:pt x="92167" y="434"/>
                          </a:cubicBezTo>
                          <a:cubicBezTo>
                            <a:pt x="87078" y="-2112"/>
                            <a:pt x="77533" y="7433"/>
                            <a:pt x="70534" y="6160"/>
                          </a:cubicBezTo>
                          <a:cubicBezTo>
                            <a:pt x="63535" y="4887"/>
                            <a:pt x="48901" y="1070"/>
                            <a:pt x="48901" y="1070"/>
                          </a:cubicBezTo>
                          <a:cubicBezTo>
                            <a:pt x="19632" y="10614"/>
                            <a:pt x="-3911" y="15705"/>
                            <a:pt x="543" y="23340"/>
                          </a:cubicBezTo>
                          <a:lnTo>
                            <a:pt x="543" y="23340"/>
                          </a:lnTo>
                          <a:lnTo>
                            <a:pt x="99167" y="2334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9" name="Graphic 569">
                      <a:extLst>
                        <a:ext uri="{FF2B5EF4-FFF2-40B4-BE49-F238E27FC236}">
                          <a16:creationId xmlns:a16="http://schemas.microsoft.com/office/drawing/2014/main" id="{A45B6B94-27A9-A66F-9BF5-730FB812F4F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21337" y="5627427"/>
                      <a:ext cx="112094" cy="370720"/>
                      <a:chOff x="11421337" y="5627427"/>
                      <a:chExt cx="112094" cy="370720"/>
                    </a:xfrm>
                  </p:grpSpPr>
                  <p:sp>
                    <p:nvSpPr>
                      <p:cNvPr id="980" name="Freeform 979">
                        <a:extLst>
                          <a:ext uri="{FF2B5EF4-FFF2-40B4-BE49-F238E27FC236}">
                            <a16:creationId xmlns:a16="http://schemas.microsoft.com/office/drawing/2014/main" id="{B412D6A3-052B-AA1A-1BFF-7446213066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21337" y="5627427"/>
                        <a:ext cx="75799" cy="307961"/>
                      </a:xfrm>
                      <a:custGeom>
                        <a:avLst/>
                        <a:gdLst>
                          <a:gd name="connsiteX0" fmla="*/ 50348 w 75799"/>
                          <a:gd name="connsiteY0" fmla="*/ 57265 h 307961"/>
                          <a:gd name="connsiteX1" fmla="*/ 39532 w 75799"/>
                          <a:gd name="connsiteY1" fmla="*/ 68719 h 307961"/>
                          <a:gd name="connsiteX2" fmla="*/ 38259 w 75799"/>
                          <a:gd name="connsiteY2" fmla="*/ 100533 h 307961"/>
                          <a:gd name="connsiteX3" fmla="*/ 38259 w 75799"/>
                          <a:gd name="connsiteY3" fmla="*/ 194066 h 307961"/>
                          <a:gd name="connsiteX4" fmla="*/ 75799 w 75799"/>
                          <a:gd name="connsiteY4" fmla="*/ 278056 h 307961"/>
                          <a:gd name="connsiteX5" fmla="*/ 39532 w 75799"/>
                          <a:gd name="connsiteY5" fmla="*/ 307961 h 307961"/>
                          <a:gd name="connsiteX6" fmla="*/ 82 w 75799"/>
                          <a:gd name="connsiteY6" fmla="*/ 209973 h 307961"/>
                          <a:gd name="connsiteX7" fmla="*/ 14080 w 75799"/>
                          <a:gd name="connsiteY7" fmla="*/ 75082 h 307961"/>
                          <a:gd name="connsiteX8" fmla="*/ 8354 w 75799"/>
                          <a:gd name="connsiteY8" fmla="*/ 53448 h 307961"/>
                          <a:gd name="connsiteX9" fmla="*/ 7718 w 75799"/>
                          <a:gd name="connsiteY9" fmla="*/ 34359 h 307961"/>
                          <a:gd name="connsiteX10" fmla="*/ 9626 w 75799"/>
                          <a:gd name="connsiteY10" fmla="*/ 15907 h 307961"/>
                          <a:gd name="connsiteX11" fmla="*/ 13444 w 75799"/>
                          <a:gd name="connsiteY11" fmla="*/ 16544 h 307961"/>
                          <a:gd name="connsiteX12" fmla="*/ 14080 w 75799"/>
                          <a:gd name="connsiteY12" fmla="*/ 33087 h 307961"/>
                          <a:gd name="connsiteX13" fmla="*/ 17262 w 75799"/>
                          <a:gd name="connsiteY13" fmla="*/ 14635 h 307961"/>
                          <a:gd name="connsiteX14" fmla="*/ 19170 w 75799"/>
                          <a:gd name="connsiteY14" fmla="*/ 7635 h 307961"/>
                          <a:gd name="connsiteX15" fmla="*/ 24261 w 75799"/>
                          <a:gd name="connsiteY15" fmla="*/ 7635 h 307961"/>
                          <a:gd name="connsiteX16" fmla="*/ 22988 w 75799"/>
                          <a:gd name="connsiteY16" fmla="*/ 15907 h 307961"/>
                          <a:gd name="connsiteX17" fmla="*/ 22352 w 75799"/>
                          <a:gd name="connsiteY17" fmla="*/ 24179 h 307961"/>
                          <a:gd name="connsiteX18" fmla="*/ 21715 w 75799"/>
                          <a:gd name="connsiteY18" fmla="*/ 32451 h 307961"/>
                          <a:gd name="connsiteX19" fmla="*/ 22988 w 75799"/>
                          <a:gd name="connsiteY19" fmla="*/ 30542 h 307961"/>
                          <a:gd name="connsiteX20" fmla="*/ 25533 w 75799"/>
                          <a:gd name="connsiteY20" fmla="*/ 15907 h 307961"/>
                          <a:gd name="connsiteX21" fmla="*/ 28078 w 75799"/>
                          <a:gd name="connsiteY21" fmla="*/ 8272 h 307961"/>
                          <a:gd name="connsiteX22" fmla="*/ 31896 w 75799"/>
                          <a:gd name="connsiteY22" fmla="*/ 0 h 307961"/>
                          <a:gd name="connsiteX23" fmla="*/ 32533 w 75799"/>
                          <a:gd name="connsiteY23" fmla="*/ 10181 h 307961"/>
                          <a:gd name="connsiteX24" fmla="*/ 30624 w 75799"/>
                          <a:gd name="connsiteY24" fmla="*/ 18452 h 307961"/>
                          <a:gd name="connsiteX25" fmla="*/ 31260 w 75799"/>
                          <a:gd name="connsiteY25" fmla="*/ 30542 h 307961"/>
                          <a:gd name="connsiteX26" fmla="*/ 43349 w 75799"/>
                          <a:gd name="connsiteY26" fmla="*/ 2545 h 307961"/>
                          <a:gd name="connsiteX27" fmla="*/ 43349 w 75799"/>
                          <a:gd name="connsiteY27" fmla="*/ 12090 h 307961"/>
                          <a:gd name="connsiteX28" fmla="*/ 41440 w 75799"/>
                          <a:gd name="connsiteY28" fmla="*/ 19088 h 307961"/>
                          <a:gd name="connsiteX29" fmla="*/ 40168 w 75799"/>
                          <a:gd name="connsiteY29" fmla="*/ 27360 h 307961"/>
                          <a:gd name="connsiteX30" fmla="*/ 39532 w 75799"/>
                          <a:gd name="connsiteY30" fmla="*/ 49630 h 307961"/>
                          <a:gd name="connsiteX31" fmla="*/ 45894 w 75799"/>
                          <a:gd name="connsiteY31" fmla="*/ 47085 h 307961"/>
                          <a:gd name="connsiteX32" fmla="*/ 47167 w 75799"/>
                          <a:gd name="connsiteY32" fmla="*/ 41358 h 307961"/>
                          <a:gd name="connsiteX33" fmla="*/ 51621 w 75799"/>
                          <a:gd name="connsiteY33" fmla="*/ 39450 h 307961"/>
                          <a:gd name="connsiteX34" fmla="*/ 52893 w 75799"/>
                          <a:gd name="connsiteY34" fmla="*/ 47721 h 307961"/>
                          <a:gd name="connsiteX35" fmla="*/ 50348 w 75799"/>
                          <a:gd name="connsiteY35" fmla="*/ 57265 h 30796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</a:cxnLst>
                        <a:rect l="l" t="t" r="r" b="b"/>
                        <a:pathLst>
                          <a:path w="75799" h="307961">
                            <a:moveTo>
                              <a:pt x="50348" y="57265"/>
                            </a:moveTo>
                            <a:cubicBezTo>
                              <a:pt x="42077" y="69355"/>
                              <a:pt x="40168" y="67446"/>
                              <a:pt x="39532" y="68719"/>
                            </a:cubicBezTo>
                            <a:cubicBezTo>
                              <a:pt x="38259" y="70628"/>
                              <a:pt x="38259" y="100533"/>
                              <a:pt x="38259" y="100533"/>
                            </a:cubicBezTo>
                            <a:cubicBezTo>
                              <a:pt x="38259" y="100533"/>
                              <a:pt x="38259" y="188976"/>
                              <a:pt x="38259" y="194066"/>
                            </a:cubicBezTo>
                            <a:lnTo>
                              <a:pt x="75799" y="278056"/>
                            </a:lnTo>
                            <a:lnTo>
                              <a:pt x="39532" y="307961"/>
                            </a:lnTo>
                            <a:cubicBezTo>
                              <a:pt x="39532" y="307961"/>
                              <a:pt x="1355" y="215064"/>
                              <a:pt x="82" y="209973"/>
                            </a:cubicBezTo>
                            <a:cubicBezTo>
                              <a:pt x="-1191" y="204883"/>
                              <a:pt x="12807" y="85262"/>
                              <a:pt x="14080" y="75082"/>
                            </a:cubicBezTo>
                            <a:cubicBezTo>
                              <a:pt x="14080" y="75082"/>
                              <a:pt x="10263" y="61720"/>
                              <a:pt x="8354" y="53448"/>
                            </a:cubicBezTo>
                            <a:cubicBezTo>
                              <a:pt x="6444" y="45176"/>
                              <a:pt x="8354" y="36268"/>
                              <a:pt x="7718" y="34359"/>
                            </a:cubicBezTo>
                            <a:cubicBezTo>
                              <a:pt x="7718" y="33723"/>
                              <a:pt x="7718" y="26088"/>
                              <a:pt x="9626" y="15907"/>
                            </a:cubicBezTo>
                            <a:cubicBezTo>
                              <a:pt x="11535" y="7635"/>
                              <a:pt x="13444" y="16544"/>
                              <a:pt x="13444" y="16544"/>
                            </a:cubicBezTo>
                            <a:cubicBezTo>
                              <a:pt x="13444" y="16544"/>
                              <a:pt x="12171" y="33087"/>
                              <a:pt x="14080" y="33087"/>
                            </a:cubicBezTo>
                            <a:cubicBezTo>
                              <a:pt x="15353" y="33087"/>
                              <a:pt x="15353" y="24179"/>
                              <a:pt x="17262" y="14635"/>
                            </a:cubicBezTo>
                            <a:cubicBezTo>
                              <a:pt x="17898" y="12090"/>
                              <a:pt x="18534" y="9544"/>
                              <a:pt x="19170" y="7635"/>
                            </a:cubicBezTo>
                            <a:cubicBezTo>
                              <a:pt x="20443" y="1909"/>
                              <a:pt x="24261" y="1273"/>
                              <a:pt x="24261" y="7635"/>
                            </a:cubicBezTo>
                            <a:cubicBezTo>
                              <a:pt x="24261" y="10181"/>
                              <a:pt x="23625" y="13362"/>
                              <a:pt x="22988" y="15907"/>
                            </a:cubicBezTo>
                            <a:cubicBezTo>
                              <a:pt x="22352" y="18452"/>
                              <a:pt x="22352" y="21634"/>
                              <a:pt x="22352" y="24179"/>
                            </a:cubicBezTo>
                            <a:cubicBezTo>
                              <a:pt x="21715" y="29269"/>
                              <a:pt x="21715" y="32451"/>
                              <a:pt x="21715" y="32451"/>
                            </a:cubicBezTo>
                            <a:cubicBezTo>
                              <a:pt x="21715" y="32451"/>
                              <a:pt x="22352" y="33087"/>
                              <a:pt x="22988" y="30542"/>
                            </a:cubicBezTo>
                            <a:cubicBezTo>
                              <a:pt x="23625" y="27360"/>
                              <a:pt x="24261" y="20361"/>
                              <a:pt x="25533" y="15907"/>
                            </a:cubicBezTo>
                            <a:cubicBezTo>
                              <a:pt x="26170" y="13362"/>
                              <a:pt x="28078" y="8272"/>
                              <a:pt x="28078" y="8272"/>
                            </a:cubicBezTo>
                            <a:cubicBezTo>
                              <a:pt x="28078" y="8272"/>
                              <a:pt x="31260" y="0"/>
                              <a:pt x="31896" y="0"/>
                            </a:cubicBezTo>
                            <a:cubicBezTo>
                              <a:pt x="35077" y="637"/>
                              <a:pt x="33805" y="6999"/>
                              <a:pt x="32533" y="10181"/>
                            </a:cubicBezTo>
                            <a:cubicBezTo>
                              <a:pt x="32533" y="12726"/>
                              <a:pt x="30624" y="18452"/>
                              <a:pt x="30624" y="18452"/>
                            </a:cubicBezTo>
                            <a:cubicBezTo>
                              <a:pt x="30624" y="18452"/>
                              <a:pt x="29351" y="30542"/>
                              <a:pt x="31260" y="30542"/>
                            </a:cubicBezTo>
                            <a:cubicBezTo>
                              <a:pt x="32533" y="30542"/>
                              <a:pt x="40804" y="1909"/>
                              <a:pt x="43349" y="2545"/>
                            </a:cubicBezTo>
                            <a:cubicBezTo>
                              <a:pt x="45894" y="3181"/>
                              <a:pt x="43349" y="12090"/>
                              <a:pt x="43349" y="12090"/>
                            </a:cubicBezTo>
                            <a:cubicBezTo>
                              <a:pt x="43349" y="12090"/>
                              <a:pt x="41440" y="17180"/>
                              <a:pt x="41440" y="19088"/>
                            </a:cubicBezTo>
                            <a:cubicBezTo>
                              <a:pt x="40804" y="20998"/>
                              <a:pt x="40168" y="27360"/>
                              <a:pt x="40168" y="27360"/>
                            </a:cubicBezTo>
                            <a:cubicBezTo>
                              <a:pt x="40168" y="27360"/>
                              <a:pt x="37622" y="49630"/>
                              <a:pt x="39532" y="49630"/>
                            </a:cubicBezTo>
                            <a:cubicBezTo>
                              <a:pt x="41440" y="49630"/>
                              <a:pt x="45258" y="48358"/>
                              <a:pt x="45894" y="47085"/>
                            </a:cubicBezTo>
                            <a:cubicBezTo>
                              <a:pt x="46531" y="45812"/>
                              <a:pt x="46531" y="42631"/>
                              <a:pt x="47167" y="41358"/>
                            </a:cubicBezTo>
                            <a:cubicBezTo>
                              <a:pt x="47803" y="40086"/>
                              <a:pt x="49712" y="38813"/>
                              <a:pt x="51621" y="39450"/>
                            </a:cubicBezTo>
                            <a:cubicBezTo>
                              <a:pt x="53530" y="40086"/>
                              <a:pt x="52893" y="47721"/>
                              <a:pt x="52893" y="47721"/>
                            </a:cubicBezTo>
                            <a:cubicBezTo>
                              <a:pt x="52893" y="47721"/>
                              <a:pt x="52893" y="54084"/>
                              <a:pt x="50348" y="57265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1" name="Freeform 980">
                        <a:extLst>
                          <a:ext uri="{FF2B5EF4-FFF2-40B4-BE49-F238E27FC236}">
                            <a16:creationId xmlns:a16="http://schemas.microsoft.com/office/drawing/2014/main" id="{C9552D99-DA33-AF1C-318F-F52CE7C7E57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37963" y="5875578"/>
                        <a:ext cx="95469" cy="122569"/>
                      </a:xfrm>
                      <a:custGeom>
                        <a:avLst/>
                        <a:gdLst>
                          <a:gd name="connsiteX0" fmla="*/ 50903 w 95469"/>
                          <a:gd name="connsiteY0" fmla="*/ 0 h 122569"/>
                          <a:gd name="connsiteX1" fmla="*/ 0 w 95469"/>
                          <a:gd name="connsiteY1" fmla="*/ 31178 h 122569"/>
                          <a:gd name="connsiteX2" fmla="*/ 32450 w 95469"/>
                          <a:gd name="connsiteY2" fmla="*/ 94806 h 122569"/>
                          <a:gd name="connsiteX3" fmla="*/ 79535 w 95469"/>
                          <a:gd name="connsiteY3" fmla="*/ 122166 h 122569"/>
                          <a:gd name="connsiteX4" fmla="*/ 95442 w 95469"/>
                          <a:gd name="connsiteY4" fmla="*/ 94806 h 122569"/>
                          <a:gd name="connsiteX5" fmla="*/ 50903 w 95469"/>
                          <a:gd name="connsiteY5" fmla="*/ 0 h 1225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5469" h="122569">
                            <a:moveTo>
                              <a:pt x="50903" y="0"/>
                            </a:moveTo>
                            <a:lnTo>
                              <a:pt x="0" y="31178"/>
                            </a:lnTo>
                            <a:cubicBezTo>
                              <a:pt x="0" y="31178"/>
                              <a:pt x="19725" y="78263"/>
                              <a:pt x="32450" y="94806"/>
                            </a:cubicBezTo>
                            <a:cubicBezTo>
                              <a:pt x="48357" y="115167"/>
                              <a:pt x="77626" y="124712"/>
                              <a:pt x="79535" y="122166"/>
                            </a:cubicBezTo>
                            <a:cubicBezTo>
                              <a:pt x="85261" y="115167"/>
                              <a:pt x="96079" y="106896"/>
                              <a:pt x="95442" y="94806"/>
                            </a:cubicBezTo>
                            <a:cubicBezTo>
                              <a:pt x="94169" y="54721"/>
                              <a:pt x="50903" y="0"/>
                              <a:pt x="50903" y="0"/>
                            </a:cubicBezTo>
                            <a:close/>
                          </a:path>
                        </a:pathLst>
                      </a:custGeom>
                      <a:solidFill>
                        <a:srgbClr val="337867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2" name="Freeform 981">
                      <a:extLst>
                        <a:ext uri="{FF2B5EF4-FFF2-40B4-BE49-F238E27FC236}">
                          <a16:creationId xmlns:a16="http://schemas.microsoft.com/office/drawing/2014/main" id="{6E409321-A028-24A1-E5E8-37E65E0B42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47507" y="5928287"/>
                      <a:ext cx="207428" cy="300469"/>
                    </a:xfrm>
                    <a:custGeom>
                      <a:avLst/>
                      <a:gdLst>
                        <a:gd name="connsiteX0" fmla="*/ 137437 w 207428"/>
                        <a:gd name="connsiteY0" fmla="*/ 1374 h 300469"/>
                        <a:gd name="connsiteX1" fmla="*/ 173069 w 207428"/>
                        <a:gd name="connsiteY1" fmla="*/ 10919 h 300469"/>
                        <a:gd name="connsiteX2" fmla="*/ 207428 w 207428"/>
                        <a:gd name="connsiteY2" fmla="*/ 45914 h 300469"/>
                        <a:gd name="connsiteX3" fmla="*/ 156525 w 207428"/>
                        <a:gd name="connsiteY3" fmla="*/ 229800 h 300469"/>
                        <a:gd name="connsiteX4" fmla="*/ 163524 w 207428"/>
                        <a:gd name="connsiteY4" fmla="*/ 299155 h 300469"/>
                        <a:gd name="connsiteX5" fmla="*/ 18452 w 207428"/>
                        <a:gd name="connsiteY5" fmla="*/ 290247 h 300469"/>
                        <a:gd name="connsiteX6" fmla="*/ 0 w 207428"/>
                        <a:gd name="connsiteY6" fmla="*/ 230436 h 300469"/>
                        <a:gd name="connsiteX7" fmla="*/ 43903 w 207428"/>
                        <a:gd name="connsiteY7" fmla="*/ 56731 h 300469"/>
                        <a:gd name="connsiteX8" fmla="*/ 76990 w 207428"/>
                        <a:gd name="connsiteY8" fmla="*/ 2647 h 300469"/>
                        <a:gd name="connsiteX9" fmla="*/ 137437 w 207428"/>
                        <a:gd name="connsiteY9" fmla="*/ 1374 h 3004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07428" h="300469">
                          <a:moveTo>
                            <a:pt x="137437" y="1374"/>
                          </a:moveTo>
                          <a:cubicBezTo>
                            <a:pt x="137437" y="1374"/>
                            <a:pt x="166070" y="5192"/>
                            <a:pt x="173069" y="10919"/>
                          </a:cubicBezTo>
                          <a:cubicBezTo>
                            <a:pt x="181341" y="17281"/>
                            <a:pt x="207428" y="45914"/>
                            <a:pt x="207428" y="45914"/>
                          </a:cubicBezTo>
                          <a:cubicBezTo>
                            <a:pt x="207428" y="45914"/>
                            <a:pt x="148890" y="182715"/>
                            <a:pt x="156525" y="229800"/>
                          </a:cubicBezTo>
                          <a:cubicBezTo>
                            <a:pt x="160979" y="257160"/>
                            <a:pt x="163524" y="299155"/>
                            <a:pt x="163524" y="299155"/>
                          </a:cubicBezTo>
                          <a:cubicBezTo>
                            <a:pt x="163524" y="299155"/>
                            <a:pt x="58538" y="305518"/>
                            <a:pt x="18452" y="290247"/>
                          </a:cubicBezTo>
                          <a:cubicBezTo>
                            <a:pt x="18452" y="290247"/>
                            <a:pt x="0" y="261614"/>
                            <a:pt x="0" y="230436"/>
                          </a:cubicBezTo>
                          <a:cubicBezTo>
                            <a:pt x="0" y="152173"/>
                            <a:pt x="40085" y="69457"/>
                            <a:pt x="43903" y="56731"/>
                          </a:cubicBezTo>
                          <a:cubicBezTo>
                            <a:pt x="47084" y="47187"/>
                            <a:pt x="57902" y="7101"/>
                            <a:pt x="76990" y="2647"/>
                          </a:cubicBezTo>
                          <a:cubicBezTo>
                            <a:pt x="96715" y="-2443"/>
                            <a:pt x="137437" y="1374"/>
                            <a:pt x="137437" y="1374"/>
                          </a:cubicBezTo>
                          <a:close/>
                        </a:path>
                      </a:pathLst>
                    </a:custGeom>
                    <a:solidFill>
                      <a:srgbClr val="56BAA4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3" name="Freeform 982">
                      <a:extLst>
                        <a:ext uri="{FF2B5EF4-FFF2-40B4-BE49-F238E27FC236}">
                          <a16:creationId xmlns:a16="http://schemas.microsoft.com/office/drawing/2014/main" id="{E8F87656-C82E-C5CA-942B-1294EBB7D3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7651" y="5882213"/>
                      <a:ext cx="46019" cy="77232"/>
                    </a:xfrm>
                    <a:custGeom>
                      <a:avLst/>
                      <a:gdLst>
                        <a:gd name="connsiteX0" fmla="*/ 39021 w 46019"/>
                        <a:gd name="connsiteY0" fmla="*/ 2909 h 77232"/>
                        <a:gd name="connsiteX1" fmla="*/ 46020 w 46019"/>
                        <a:gd name="connsiteY1" fmla="*/ 47448 h 77232"/>
                        <a:gd name="connsiteX2" fmla="*/ 10388 w 46019"/>
                        <a:gd name="connsiteY2" fmla="*/ 76718 h 77232"/>
                        <a:gd name="connsiteX3" fmla="*/ 208 w 46019"/>
                        <a:gd name="connsiteY3" fmla="*/ 46812 h 77232"/>
                        <a:gd name="connsiteX4" fmla="*/ 5298 w 46019"/>
                        <a:gd name="connsiteY4" fmla="*/ 7363 h 77232"/>
                        <a:gd name="connsiteX5" fmla="*/ 39021 w 46019"/>
                        <a:gd name="connsiteY5" fmla="*/ 2909 h 772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6019" h="77232">
                          <a:moveTo>
                            <a:pt x="39021" y="2909"/>
                          </a:moveTo>
                          <a:lnTo>
                            <a:pt x="46020" y="47448"/>
                          </a:lnTo>
                          <a:cubicBezTo>
                            <a:pt x="46020" y="47448"/>
                            <a:pt x="25659" y="81808"/>
                            <a:pt x="10388" y="76718"/>
                          </a:cubicBezTo>
                          <a:cubicBezTo>
                            <a:pt x="-2337" y="72900"/>
                            <a:pt x="208" y="46812"/>
                            <a:pt x="208" y="46812"/>
                          </a:cubicBezTo>
                          <a:cubicBezTo>
                            <a:pt x="208" y="46812"/>
                            <a:pt x="7207" y="20725"/>
                            <a:pt x="5298" y="7363"/>
                          </a:cubicBezTo>
                          <a:cubicBezTo>
                            <a:pt x="3389" y="-5999"/>
                            <a:pt x="39021" y="2909"/>
                            <a:pt x="39021" y="290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4" name="Freeform 983">
                      <a:extLst>
                        <a:ext uri="{FF2B5EF4-FFF2-40B4-BE49-F238E27FC236}">
                          <a16:creationId xmlns:a16="http://schemas.microsoft.com/office/drawing/2014/main" id="{56A1832D-A880-FF6C-DC32-BAD7575DB1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2313" y="5882213"/>
                      <a:ext cx="34995" cy="27087"/>
                    </a:xfrm>
                    <a:custGeom>
                      <a:avLst/>
                      <a:gdLst>
                        <a:gd name="connsiteX0" fmla="*/ 637 w 34995"/>
                        <a:gd name="connsiteY0" fmla="*/ 7363 h 27087"/>
                        <a:gd name="connsiteX1" fmla="*/ 34359 w 34995"/>
                        <a:gd name="connsiteY1" fmla="*/ 2909 h 27087"/>
                        <a:gd name="connsiteX2" fmla="*/ 34996 w 34995"/>
                        <a:gd name="connsiteY2" fmla="*/ 6727 h 27087"/>
                        <a:gd name="connsiteX3" fmla="*/ 31178 w 34995"/>
                        <a:gd name="connsiteY3" fmla="*/ 13089 h 27087"/>
                        <a:gd name="connsiteX4" fmla="*/ 0 w 34995"/>
                        <a:gd name="connsiteY4" fmla="*/ 27088 h 27087"/>
                        <a:gd name="connsiteX5" fmla="*/ 637 w 34995"/>
                        <a:gd name="connsiteY5" fmla="*/ 7363 h 27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995" h="27087">
                          <a:moveTo>
                            <a:pt x="637" y="7363"/>
                          </a:moveTo>
                          <a:cubicBezTo>
                            <a:pt x="-1272" y="-5999"/>
                            <a:pt x="34359" y="2909"/>
                            <a:pt x="34359" y="2909"/>
                          </a:cubicBezTo>
                          <a:lnTo>
                            <a:pt x="34996" y="6727"/>
                          </a:lnTo>
                          <a:cubicBezTo>
                            <a:pt x="33723" y="9271"/>
                            <a:pt x="32451" y="11817"/>
                            <a:pt x="31178" y="13089"/>
                          </a:cubicBezTo>
                          <a:cubicBezTo>
                            <a:pt x="22907" y="21997"/>
                            <a:pt x="9544" y="27088"/>
                            <a:pt x="0" y="27088"/>
                          </a:cubicBezTo>
                          <a:cubicBezTo>
                            <a:pt x="637" y="20088"/>
                            <a:pt x="1909" y="12453"/>
                            <a:pt x="637" y="7363"/>
                          </a:cubicBezTo>
                          <a:close/>
                        </a:path>
                      </a:pathLst>
                    </a:custGeom>
                    <a:solidFill>
                      <a:srgbClr val="4B332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85" name="Graphic 569">
                      <a:extLst>
                        <a:ext uri="{FF2B5EF4-FFF2-40B4-BE49-F238E27FC236}">
                          <a16:creationId xmlns:a16="http://schemas.microsoft.com/office/drawing/2014/main" id="{F8A8F06A-58BE-9890-10AF-C3D53B548E1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521672" y="5781688"/>
                      <a:ext cx="90209" cy="121249"/>
                      <a:chOff x="11521672" y="5781688"/>
                      <a:chExt cx="90209" cy="121249"/>
                    </a:xfrm>
                  </p:grpSpPr>
                  <p:sp>
                    <p:nvSpPr>
                      <p:cNvPr id="986" name="Freeform 985">
                        <a:extLst>
                          <a:ext uri="{FF2B5EF4-FFF2-40B4-BE49-F238E27FC236}">
                            <a16:creationId xmlns:a16="http://schemas.microsoft.com/office/drawing/2014/main" id="{4AA4973D-FDBC-EF38-2E01-E4EBD71034C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1672" y="5805074"/>
                        <a:ext cx="64328" cy="96074"/>
                      </a:xfrm>
                      <a:custGeom>
                        <a:avLst/>
                        <a:gdLst>
                          <a:gd name="connsiteX0" fmla="*/ 61363 w 64328"/>
                          <a:gd name="connsiteY0" fmla="*/ 14511 h 96074"/>
                          <a:gd name="connsiteX1" fmla="*/ 56273 w 64328"/>
                          <a:gd name="connsiteY1" fmla="*/ 81957 h 96074"/>
                          <a:gd name="connsiteX2" fmla="*/ 6642 w 64328"/>
                          <a:gd name="connsiteY2" fmla="*/ 89592 h 96074"/>
                          <a:gd name="connsiteX3" fmla="*/ 17459 w 64328"/>
                          <a:gd name="connsiteY3" fmla="*/ 4967 h 96074"/>
                          <a:gd name="connsiteX4" fmla="*/ 61363 w 64328"/>
                          <a:gd name="connsiteY4" fmla="*/ 14511 h 9607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64328" h="96074">
                            <a:moveTo>
                              <a:pt x="61363" y="14511"/>
                            </a:moveTo>
                            <a:cubicBezTo>
                              <a:pt x="62636" y="13875"/>
                              <a:pt x="69635" y="67323"/>
                              <a:pt x="56273" y="81957"/>
                            </a:cubicBezTo>
                            <a:cubicBezTo>
                              <a:pt x="42910" y="96592"/>
                              <a:pt x="16187" y="101046"/>
                              <a:pt x="6642" y="89592"/>
                            </a:cubicBezTo>
                            <a:cubicBezTo>
                              <a:pt x="-3538" y="76867"/>
                              <a:pt x="-3538" y="19601"/>
                              <a:pt x="17459" y="4967"/>
                            </a:cubicBezTo>
                            <a:cubicBezTo>
                              <a:pt x="38457" y="-10304"/>
                              <a:pt x="61363" y="14511"/>
                              <a:pt x="61363" y="14511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7" name="Freeform 986">
                        <a:extLst>
                          <a:ext uri="{FF2B5EF4-FFF2-40B4-BE49-F238E27FC236}">
                            <a16:creationId xmlns:a16="http://schemas.microsoft.com/office/drawing/2014/main" id="{410166EE-6A11-4BA2-8388-10FC0080964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9119" y="5781688"/>
                        <a:ext cx="82762" cy="121249"/>
                      </a:xfrm>
                      <a:custGeom>
                        <a:avLst/>
                        <a:gdLst>
                          <a:gd name="connsiteX0" fmla="*/ 18284 w 82762"/>
                          <a:gd name="connsiteY0" fmla="*/ 356 h 121249"/>
                          <a:gd name="connsiteX1" fmla="*/ 48826 w 82762"/>
                          <a:gd name="connsiteY1" fmla="*/ 18172 h 121249"/>
                          <a:gd name="connsiteX2" fmla="*/ 76822 w 82762"/>
                          <a:gd name="connsiteY2" fmla="*/ 40442 h 121249"/>
                          <a:gd name="connsiteX3" fmla="*/ 65369 w 82762"/>
                          <a:gd name="connsiteY3" fmla="*/ 96435 h 121249"/>
                          <a:gd name="connsiteX4" fmla="*/ 50734 w 82762"/>
                          <a:gd name="connsiteY4" fmla="*/ 121250 h 121249"/>
                          <a:gd name="connsiteX5" fmla="*/ 48189 w 82762"/>
                          <a:gd name="connsiteY5" fmla="*/ 114251 h 121249"/>
                          <a:gd name="connsiteX6" fmla="*/ 46281 w 82762"/>
                          <a:gd name="connsiteY6" fmla="*/ 98344 h 121249"/>
                          <a:gd name="connsiteX7" fmla="*/ 48826 w 82762"/>
                          <a:gd name="connsiteY7" fmla="*/ 88799 h 121249"/>
                          <a:gd name="connsiteX8" fmla="*/ 38009 w 82762"/>
                          <a:gd name="connsiteY8" fmla="*/ 69711 h 121249"/>
                          <a:gd name="connsiteX9" fmla="*/ 31646 w 82762"/>
                          <a:gd name="connsiteY9" fmla="*/ 45532 h 121249"/>
                          <a:gd name="connsiteX10" fmla="*/ 27192 w 82762"/>
                          <a:gd name="connsiteY10" fmla="*/ 39169 h 121249"/>
                          <a:gd name="connsiteX11" fmla="*/ 6194 w 82762"/>
                          <a:gd name="connsiteY11" fmla="*/ 33443 h 121249"/>
                          <a:gd name="connsiteX12" fmla="*/ 18284 w 82762"/>
                          <a:gd name="connsiteY12" fmla="*/ 356 h 12124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82762" h="121249">
                            <a:moveTo>
                              <a:pt x="18284" y="356"/>
                            </a:moveTo>
                            <a:cubicBezTo>
                              <a:pt x="34827" y="3538"/>
                              <a:pt x="45008" y="13718"/>
                              <a:pt x="48826" y="18172"/>
                            </a:cubicBezTo>
                            <a:cubicBezTo>
                              <a:pt x="56461" y="18808"/>
                              <a:pt x="66005" y="23262"/>
                              <a:pt x="76822" y="40442"/>
                            </a:cubicBezTo>
                            <a:cubicBezTo>
                              <a:pt x="89547" y="61439"/>
                              <a:pt x="80003" y="84982"/>
                              <a:pt x="65369" y="96435"/>
                            </a:cubicBezTo>
                            <a:cubicBezTo>
                              <a:pt x="50734" y="107888"/>
                              <a:pt x="50734" y="121250"/>
                              <a:pt x="50734" y="121250"/>
                            </a:cubicBezTo>
                            <a:lnTo>
                              <a:pt x="48189" y="114251"/>
                            </a:lnTo>
                            <a:cubicBezTo>
                              <a:pt x="46281" y="109160"/>
                              <a:pt x="45644" y="103434"/>
                              <a:pt x="46281" y="98344"/>
                            </a:cubicBezTo>
                            <a:cubicBezTo>
                              <a:pt x="46917" y="95162"/>
                              <a:pt x="47553" y="91345"/>
                              <a:pt x="48826" y="88799"/>
                            </a:cubicBezTo>
                            <a:cubicBezTo>
                              <a:pt x="52643" y="81164"/>
                              <a:pt x="41190" y="76074"/>
                              <a:pt x="38009" y="69711"/>
                            </a:cubicBezTo>
                            <a:cubicBezTo>
                              <a:pt x="35463" y="64621"/>
                              <a:pt x="35463" y="53804"/>
                              <a:pt x="31646" y="45532"/>
                            </a:cubicBezTo>
                            <a:lnTo>
                              <a:pt x="27192" y="39169"/>
                            </a:lnTo>
                            <a:cubicBezTo>
                              <a:pt x="27192" y="39169"/>
                              <a:pt x="16375" y="30898"/>
                              <a:pt x="6194" y="33443"/>
                            </a:cubicBezTo>
                            <a:cubicBezTo>
                              <a:pt x="-3986" y="34715"/>
                              <a:pt x="-2714" y="-4098"/>
                              <a:pt x="18284" y="356"/>
                            </a:cubicBezTo>
                            <a:close/>
                          </a:path>
                        </a:pathLst>
                      </a:custGeom>
                      <a:solidFill>
                        <a:srgbClr val="06242D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8" name="Freeform 987">
                        <a:extLst>
                          <a:ext uri="{FF2B5EF4-FFF2-40B4-BE49-F238E27FC236}">
                            <a16:creationId xmlns:a16="http://schemas.microsoft.com/office/drawing/2014/main" id="{B2C3D719-6480-14F4-29D2-614C1CDBD2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67764" y="5848218"/>
                        <a:ext cx="13362" cy="23542"/>
                      </a:xfrm>
                      <a:custGeom>
                        <a:avLst/>
                        <a:gdLst>
                          <a:gd name="connsiteX0" fmla="*/ 0 w 13362"/>
                          <a:gd name="connsiteY0" fmla="*/ 11453 h 23542"/>
                          <a:gd name="connsiteX1" fmla="*/ 6363 w 13362"/>
                          <a:gd name="connsiteY1" fmla="*/ 23543 h 23542"/>
                          <a:gd name="connsiteX2" fmla="*/ 13363 w 13362"/>
                          <a:gd name="connsiteY2" fmla="*/ 12090 h 23542"/>
                          <a:gd name="connsiteX3" fmla="*/ 7000 w 13362"/>
                          <a:gd name="connsiteY3" fmla="*/ 0 h 23542"/>
                          <a:gd name="connsiteX4" fmla="*/ 0 w 13362"/>
                          <a:gd name="connsiteY4" fmla="*/ 11453 h 2354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3362" h="23542">
                            <a:moveTo>
                              <a:pt x="0" y="11453"/>
                            </a:moveTo>
                            <a:cubicBezTo>
                              <a:pt x="0" y="17816"/>
                              <a:pt x="2545" y="22906"/>
                              <a:pt x="6363" y="23543"/>
                            </a:cubicBezTo>
                            <a:cubicBezTo>
                              <a:pt x="10181" y="23543"/>
                              <a:pt x="13363" y="18452"/>
                              <a:pt x="13363" y="12090"/>
                            </a:cubicBezTo>
                            <a:cubicBezTo>
                              <a:pt x="13363" y="5727"/>
                              <a:pt x="10817" y="637"/>
                              <a:pt x="7000" y="0"/>
                            </a:cubicBezTo>
                            <a:cubicBezTo>
                              <a:pt x="3181" y="0"/>
                              <a:pt x="0" y="5090"/>
                              <a:pt x="0" y="11453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9" name="Freeform 988">
                      <a:extLst>
                        <a:ext uri="{FF2B5EF4-FFF2-40B4-BE49-F238E27FC236}">
                          <a16:creationId xmlns:a16="http://schemas.microsoft.com/office/drawing/2014/main" id="{83D11D70-BE6E-9D36-F84E-2B42AAC021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06928" y="5939094"/>
                      <a:ext cx="83002" cy="128004"/>
                    </a:xfrm>
                    <a:custGeom>
                      <a:avLst/>
                      <a:gdLst>
                        <a:gd name="connsiteX0" fmla="*/ 83002 w 83002"/>
                        <a:gd name="connsiteY0" fmla="*/ 91101 h 128004"/>
                        <a:gd name="connsiteX1" fmla="*/ 35917 w 83002"/>
                        <a:gd name="connsiteY1" fmla="*/ 128005 h 128004"/>
                        <a:gd name="connsiteX2" fmla="*/ 4739 w 83002"/>
                        <a:gd name="connsiteY2" fmla="*/ 85374 h 128004"/>
                        <a:gd name="connsiteX3" fmla="*/ 14919 w 83002"/>
                        <a:gd name="connsiteY3" fmla="*/ 112 h 128004"/>
                        <a:gd name="connsiteX4" fmla="*/ 83002 w 83002"/>
                        <a:gd name="connsiteY4" fmla="*/ 91101 h 1280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02" h="128004">
                          <a:moveTo>
                            <a:pt x="83002" y="91101"/>
                          </a:moveTo>
                          <a:lnTo>
                            <a:pt x="35917" y="128005"/>
                          </a:lnTo>
                          <a:cubicBezTo>
                            <a:pt x="35917" y="128005"/>
                            <a:pt x="14919" y="107644"/>
                            <a:pt x="4739" y="85374"/>
                          </a:cubicBezTo>
                          <a:cubicBezTo>
                            <a:pt x="-6077" y="62468"/>
                            <a:pt x="3467" y="-3070"/>
                            <a:pt x="14919" y="112"/>
                          </a:cubicBezTo>
                          <a:cubicBezTo>
                            <a:pt x="39735" y="7111"/>
                            <a:pt x="83002" y="91101"/>
                            <a:pt x="83002" y="91101"/>
                          </a:cubicBezTo>
                          <a:close/>
                        </a:path>
                      </a:pathLst>
                    </a:custGeom>
                    <a:solidFill>
                      <a:srgbClr val="9AD1C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90" name="Graphic 569">
                    <a:extLst>
                      <a:ext uri="{FF2B5EF4-FFF2-40B4-BE49-F238E27FC236}">
                        <a16:creationId xmlns:a16="http://schemas.microsoft.com/office/drawing/2014/main" id="{13D37B8A-9907-D4D2-FEA9-42B0BFE8C025}"/>
                      </a:ext>
                    </a:extLst>
                  </p:cNvPr>
                  <p:cNvGrpSpPr/>
                  <p:nvPr/>
                </p:nvGrpSpPr>
                <p:grpSpPr>
                  <a:xfrm>
                    <a:off x="11095896" y="6053562"/>
                    <a:ext cx="554958" cy="639339"/>
                    <a:chOff x="11095896" y="6053562"/>
                    <a:chExt cx="554958" cy="639339"/>
                  </a:xfrm>
                </p:grpSpPr>
                <p:sp>
                  <p:nvSpPr>
                    <p:cNvPr id="991" name="Freeform 990">
                      <a:extLst>
                        <a:ext uri="{FF2B5EF4-FFF2-40B4-BE49-F238E27FC236}">
                          <a16:creationId xmlns:a16="http://schemas.microsoft.com/office/drawing/2014/main" id="{73530AC8-B117-D854-D0DF-6CC615E5A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934" y="6632754"/>
                      <a:ext cx="51583" cy="48357"/>
                    </a:xfrm>
                    <a:custGeom>
                      <a:avLst/>
                      <a:gdLst>
                        <a:gd name="connsiteX0" fmla="*/ 51583 w 51583"/>
                        <a:gd name="connsiteY0" fmla="*/ 6999 h 48357"/>
                        <a:gd name="connsiteX1" fmla="*/ 49675 w 51583"/>
                        <a:gd name="connsiteY1" fmla="*/ 26724 h 48357"/>
                        <a:gd name="connsiteX2" fmla="*/ 49675 w 51583"/>
                        <a:gd name="connsiteY2" fmla="*/ 29269 h 48357"/>
                        <a:gd name="connsiteX3" fmla="*/ 50947 w 51583"/>
                        <a:gd name="connsiteY3" fmla="*/ 32450 h 48357"/>
                        <a:gd name="connsiteX4" fmla="*/ 51583 w 51583"/>
                        <a:gd name="connsiteY4" fmla="*/ 33723 h 48357"/>
                        <a:gd name="connsiteX5" fmla="*/ 41403 w 51583"/>
                        <a:gd name="connsiteY5" fmla="*/ 47721 h 48357"/>
                        <a:gd name="connsiteX6" fmla="*/ 45 w 51583"/>
                        <a:gd name="connsiteY6" fmla="*/ 48357 h 48357"/>
                        <a:gd name="connsiteX7" fmla="*/ 5771 w 51583"/>
                        <a:gd name="connsiteY7" fmla="*/ 38813 h 48357"/>
                        <a:gd name="connsiteX8" fmla="*/ 21678 w 51583"/>
                        <a:gd name="connsiteY8" fmla="*/ 21634 h 48357"/>
                        <a:gd name="connsiteX9" fmla="*/ 19769 w 51583"/>
                        <a:gd name="connsiteY9" fmla="*/ 0 h 48357"/>
                        <a:gd name="connsiteX10" fmla="*/ 51583 w 51583"/>
                        <a:gd name="connsiteY10" fmla="*/ 6999 h 48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51583" h="48357">
                          <a:moveTo>
                            <a:pt x="51583" y="6999"/>
                          </a:moveTo>
                          <a:cubicBezTo>
                            <a:pt x="51583" y="6999"/>
                            <a:pt x="49675" y="24179"/>
                            <a:pt x="49675" y="26724"/>
                          </a:cubicBezTo>
                          <a:cubicBezTo>
                            <a:pt x="49675" y="29269"/>
                            <a:pt x="49675" y="29269"/>
                            <a:pt x="49675" y="29269"/>
                          </a:cubicBezTo>
                          <a:lnTo>
                            <a:pt x="50947" y="32450"/>
                          </a:lnTo>
                          <a:lnTo>
                            <a:pt x="51583" y="33723"/>
                          </a:lnTo>
                          <a:lnTo>
                            <a:pt x="41403" y="47721"/>
                          </a:lnTo>
                          <a:cubicBezTo>
                            <a:pt x="41403" y="47721"/>
                            <a:pt x="681" y="48357"/>
                            <a:pt x="45" y="48357"/>
                          </a:cubicBezTo>
                          <a:cubicBezTo>
                            <a:pt x="-591" y="48357"/>
                            <a:pt x="5771" y="38813"/>
                            <a:pt x="5771" y="38813"/>
                          </a:cubicBezTo>
                          <a:cubicBezTo>
                            <a:pt x="5771" y="38813"/>
                            <a:pt x="19133" y="28633"/>
                            <a:pt x="21678" y="21634"/>
                          </a:cubicBezTo>
                          <a:cubicBezTo>
                            <a:pt x="24224" y="14635"/>
                            <a:pt x="19769" y="0"/>
                            <a:pt x="19769" y="0"/>
                          </a:cubicBezTo>
                          <a:lnTo>
                            <a:pt x="51583" y="6999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2" name="Freeform 991">
                      <a:extLst>
                        <a:ext uri="{FF2B5EF4-FFF2-40B4-BE49-F238E27FC236}">
                          <a16:creationId xmlns:a16="http://schemas.microsoft.com/office/drawing/2014/main" id="{B588381E-6EC6-C479-1F0C-D9791D796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58857" y="6508679"/>
                      <a:ext cx="64299" cy="47721"/>
                    </a:xfrm>
                    <a:custGeom>
                      <a:avLst/>
                      <a:gdLst>
                        <a:gd name="connsiteX0" fmla="*/ 0 w 64299"/>
                        <a:gd name="connsiteY0" fmla="*/ 29906 h 47721"/>
                        <a:gd name="connsiteX1" fmla="*/ 16543 w 64299"/>
                        <a:gd name="connsiteY1" fmla="*/ 40722 h 47721"/>
                        <a:gd name="connsiteX2" fmla="*/ 19088 w 64299"/>
                        <a:gd name="connsiteY2" fmla="*/ 42631 h 47721"/>
                        <a:gd name="connsiteX3" fmla="*/ 20361 w 64299"/>
                        <a:gd name="connsiteY3" fmla="*/ 45813 h 47721"/>
                        <a:gd name="connsiteX4" fmla="*/ 20997 w 64299"/>
                        <a:gd name="connsiteY4" fmla="*/ 47085 h 47721"/>
                        <a:gd name="connsiteX5" fmla="*/ 38177 w 64299"/>
                        <a:gd name="connsiteY5" fmla="*/ 47721 h 47721"/>
                        <a:gd name="connsiteX6" fmla="*/ 64264 w 64299"/>
                        <a:gd name="connsiteY6" fmla="*/ 15907 h 47721"/>
                        <a:gd name="connsiteX7" fmla="*/ 56629 w 64299"/>
                        <a:gd name="connsiteY7" fmla="*/ 17180 h 47721"/>
                        <a:gd name="connsiteX8" fmla="*/ 33086 w 64299"/>
                        <a:gd name="connsiteY8" fmla="*/ 16543 h 47721"/>
                        <a:gd name="connsiteX9" fmla="*/ 12089 w 64299"/>
                        <a:gd name="connsiteY9" fmla="*/ 0 h 47721"/>
                        <a:gd name="connsiteX10" fmla="*/ 0 w 64299"/>
                        <a:gd name="connsiteY10" fmla="*/ 29906 h 477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64299" h="47721">
                          <a:moveTo>
                            <a:pt x="0" y="29906"/>
                          </a:moveTo>
                          <a:cubicBezTo>
                            <a:pt x="0" y="29906"/>
                            <a:pt x="14634" y="38813"/>
                            <a:pt x="16543" y="40722"/>
                          </a:cubicBezTo>
                          <a:cubicBezTo>
                            <a:pt x="19088" y="42631"/>
                            <a:pt x="19088" y="42631"/>
                            <a:pt x="19088" y="42631"/>
                          </a:cubicBezTo>
                          <a:lnTo>
                            <a:pt x="20361" y="45813"/>
                          </a:lnTo>
                          <a:lnTo>
                            <a:pt x="20997" y="47085"/>
                          </a:lnTo>
                          <a:lnTo>
                            <a:pt x="38177" y="47721"/>
                          </a:lnTo>
                          <a:cubicBezTo>
                            <a:pt x="38177" y="47721"/>
                            <a:pt x="63628" y="16543"/>
                            <a:pt x="64264" y="15907"/>
                          </a:cubicBezTo>
                          <a:cubicBezTo>
                            <a:pt x="64901" y="15271"/>
                            <a:pt x="56629" y="17180"/>
                            <a:pt x="56629" y="17180"/>
                          </a:cubicBezTo>
                          <a:cubicBezTo>
                            <a:pt x="56629" y="17180"/>
                            <a:pt x="40721" y="19088"/>
                            <a:pt x="33086" y="16543"/>
                          </a:cubicBezTo>
                          <a:cubicBezTo>
                            <a:pt x="26087" y="13999"/>
                            <a:pt x="12089" y="0"/>
                            <a:pt x="12089" y="0"/>
                          </a:cubicBezTo>
                          <a:lnTo>
                            <a:pt x="0" y="29906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3" name="Freeform 992">
                      <a:extLst>
                        <a:ext uri="{FF2B5EF4-FFF2-40B4-BE49-F238E27FC236}">
                          <a16:creationId xmlns:a16="http://schemas.microsoft.com/office/drawing/2014/main" id="{97BEA5DD-98B5-8C1E-4B8A-A6B20EE522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05616" y="6380786"/>
                      <a:ext cx="277419" cy="263421"/>
                    </a:xfrm>
                    <a:custGeom>
                      <a:avLst/>
                      <a:gdLst>
                        <a:gd name="connsiteX0" fmla="*/ 122166 w 277419"/>
                        <a:gd name="connsiteY0" fmla="*/ 0 h 263421"/>
                        <a:gd name="connsiteX1" fmla="*/ 277419 w 277419"/>
                        <a:gd name="connsiteY1" fmla="*/ 132347 h 263421"/>
                        <a:gd name="connsiteX2" fmla="*/ 253241 w 277419"/>
                        <a:gd name="connsiteY2" fmla="*/ 166070 h 263421"/>
                        <a:gd name="connsiteX3" fmla="*/ 85262 w 277419"/>
                        <a:gd name="connsiteY3" fmla="*/ 65537 h 263421"/>
                        <a:gd name="connsiteX4" fmla="*/ 68719 w 277419"/>
                        <a:gd name="connsiteY4" fmla="*/ 74445 h 263421"/>
                        <a:gd name="connsiteX5" fmla="*/ 62992 w 277419"/>
                        <a:gd name="connsiteY5" fmla="*/ 263421 h 263421"/>
                        <a:gd name="connsiteX6" fmla="*/ 21634 w 277419"/>
                        <a:gd name="connsiteY6" fmla="*/ 263421 h 263421"/>
                        <a:gd name="connsiteX7" fmla="*/ 0 w 277419"/>
                        <a:gd name="connsiteY7" fmla="*/ 33087 h 263421"/>
                        <a:gd name="connsiteX8" fmla="*/ 122166 w 277419"/>
                        <a:gd name="connsiteY8" fmla="*/ 0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77419" h="263421">
                          <a:moveTo>
                            <a:pt x="122166" y="0"/>
                          </a:moveTo>
                          <a:lnTo>
                            <a:pt x="277419" y="132347"/>
                          </a:lnTo>
                          <a:lnTo>
                            <a:pt x="253241" y="166070"/>
                          </a:lnTo>
                          <a:cubicBezTo>
                            <a:pt x="253241" y="166070"/>
                            <a:pt x="93533" y="66810"/>
                            <a:pt x="85262" y="65537"/>
                          </a:cubicBezTo>
                          <a:cubicBezTo>
                            <a:pt x="76990" y="64264"/>
                            <a:pt x="69991" y="68082"/>
                            <a:pt x="68719" y="74445"/>
                          </a:cubicBezTo>
                          <a:cubicBezTo>
                            <a:pt x="67446" y="80808"/>
                            <a:pt x="62992" y="263421"/>
                            <a:pt x="62992" y="263421"/>
                          </a:cubicBezTo>
                          <a:lnTo>
                            <a:pt x="21634" y="263421"/>
                          </a:lnTo>
                          <a:lnTo>
                            <a:pt x="0" y="33087"/>
                          </a:lnTo>
                          <a:lnTo>
                            <a:pt x="122166" y="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4" name="Freeform 993">
                      <a:extLst>
                        <a:ext uri="{FF2B5EF4-FFF2-40B4-BE49-F238E27FC236}">
                          <a16:creationId xmlns:a16="http://schemas.microsoft.com/office/drawing/2014/main" id="{D5F7BD41-3FAA-7323-BEF1-C78714DD41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95896" y="6109278"/>
                      <a:ext cx="186177" cy="162703"/>
                    </a:xfrm>
                    <a:custGeom>
                      <a:avLst/>
                      <a:gdLst>
                        <a:gd name="connsiteX0" fmla="*/ 107914 w 186177"/>
                        <a:gd name="connsiteY0" fmla="*/ 82532 h 162703"/>
                        <a:gd name="connsiteX1" fmla="*/ 60193 w 186177"/>
                        <a:gd name="connsiteY1" fmla="*/ 36084 h 162703"/>
                        <a:gd name="connsiteX2" fmla="*/ 51921 w 186177"/>
                        <a:gd name="connsiteY2" fmla="*/ 19540 h 162703"/>
                        <a:gd name="connsiteX3" fmla="*/ 39195 w 186177"/>
                        <a:gd name="connsiteY3" fmla="*/ 3633 h 162703"/>
                        <a:gd name="connsiteX4" fmla="*/ 40468 w 186177"/>
                        <a:gd name="connsiteY4" fmla="*/ 18268 h 162703"/>
                        <a:gd name="connsiteX5" fmla="*/ 14381 w 186177"/>
                        <a:gd name="connsiteY5" fmla="*/ 452 h 162703"/>
                        <a:gd name="connsiteX6" fmla="*/ 27107 w 186177"/>
                        <a:gd name="connsiteY6" fmla="*/ 23358 h 162703"/>
                        <a:gd name="connsiteX7" fmla="*/ 3564 w 186177"/>
                        <a:gd name="connsiteY7" fmla="*/ 8723 h 162703"/>
                        <a:gd name="connsiteX8" fmla="*/ 22016 w 186177"/>
                        <a:gd name="connsiteY8" fmla="*/ 32266 h 162703"/>
                        <a:gd name="connsiteX9" fmla="*/ 382 w 186177"/>
                        <a:gd name="connsiteY9" fmla="*/ 28448 h 162703"/>
                        <a:gd name="connsiteX10" fmla="*/ 20107 w 186177"/>
                        <a:gd name="connsiteY10" fmla="*/ 41810 h 162703"/>
                        <a:gd name="connsiteX11" fmla="*/ 3564 w 186177"/>
                        <a:gd name="connsiteY11" fmla="*/ 44355 h 162703"/>
                        <a:gd name="connsiteX12" fmla="*/ 45558 w 186177"/>
                        <a:gd name="connsiteY12" fmla="*/ 58353 h 162703"/>
                        <a:gd name="connsiteX13" fmla="*/ 45558 w 186177"/>
                        <a:gd name="connsiteY13" fmla="*/ 58353 h 162703"/>
                        <a:gd name="connsiteX14" fmla="*/ 90098 w 186177"/>
                        <a:gd name="connsiteY14" fmla="*/ 114983 h 162703"/>
                        <a:gd name="connsiteX15" fmla="*/ 161362 w 186177"/>
                        <a:gd name="connsiteY15" fmla="*/ 162704 h 162703"/>
                        <a:gd name="connsiteX16" fmla="*/ 186177 w 186177"/>
                        <a:gd name="connsiteY16" fmla="*/ 130890 h 162703"/>
                        <a:gd name="connsiteX17" fmla="*/ 107914 w 186177"/>
                        <a:gd name="connsiteY17" fmla="*/ 82532 h 1627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86177" h="162703">
                          <a:moveTo>
                            <a:pt x="107914" y="82532"/>
                          </a:moveTo>
                          <a:cubicBezTo>
                            <a:pt x="96461" y="74897"/>
                            <a:pt x="69101" y="46264"/>
                            <a:pt x="60193" y="36084"/>
                          </a:cubicBezTo>
                          <a:cubicBezTo>
                            <a:pt x="60193" y="34811"/>
                            <a:pt x="58921" y="28448"/>
                            <a:pt x="51921" y="19540"/>
                          </a:cubicBezTo>
                          <a:cubicBezTo>
                            <a:pt x="46831" y="13814"/>
                            <a:pt x="43014" y="-185"/>
                            <a:pt x="39195" y="3633"/>
                          </a:cubicBezTo>
                          <a:cubicBezTo>
                            <a:pt x="36014" y="7451"/>
                            <a:pt x="44286" y="18268"/>
                            <a:pt x="40468" y="18268"/>
                          </a:cubicBezTo>
                          <a:cubicBezTo>
                            <a:pt x="36651" y="18268"/>
                            <a:pt x="17562" y="-3366"/>
                            <a:pt x="14381" y="452"/>
                          </a:cubicBezTo>
                          <a:cubicBezTo>
                            <a:pt x="11200" y="4269"/>
                            <a:pt x="30924" y="23358"/>
                            <a:pt x="27107" y="23358"/>
                          </a:cubicBezTo>
                          <a:cubicBezTo>
                            <a:pt x="23925" y="23358"/>
                            <a:pt x="8018" y="4269"/>
                            <a:pt x="3564" y="8723"/>
                          </a:cubicBezTo>
                          <a:cubicBezTo>
                            <a:pt x="-890" y="13814"/>
                            <a:pt x="24561" y="29721"/>
                            <a:pt x="22016" y="32266"/>
                          </a:cubicBezTo>
                          <a:cubicBezTo>
                            <a:pt x="19471" y="34811"/>
                            <a:pt x="4200" y="24630"/>
                            <a:pt x="382" y="28448"/>
                          </a:cubicBezTo>
                          <a:cubicBezTo>
                            <a:pt x="-3435" y="32266"/>
                            <a:pt x="22652" y="41810"/>
                            <a:pt x="20107" y="41810"/>
                          </a:cubicBezTo>
                          <a:cubicBezTo>
                            <a:pt x="18199" y="41810"/>
                            <a:pt x="3564" y="41174"/>
                            <a:pt x="3564" y="44355"/>
                          </a:cubicBezTo>
                          <a:cubicBezTo>
                            <a:pt x="3564" y="47537"/>
                            <a:pt x="40468" y="52627"/>
                            <a:pt x="45558" y="58353"/>
                          </a:cubicBezTo>
                          <a:lnTo>
                            <a:pt x="45558" y="58353"/>
                          </a:lnTo>
                          <a:cubicBezTo>
                            <a:pt x="55103" y="73624"/>
                            <a:pt x="72919" y="102257"/>
                            <a:pt x="90098" y="114983"/>
                          </a:cubicBezTo>
                          <a:cubicBezTo>
                            <a:pt x="111732" y="130253"/>
                            <a:pt x="161362" y="162704"/>
                            <a:pt x="161362" y="162704"/>
                          </a:cubicBezTo>
                          <a:lnTo>
                            <a:pt x="186177" y="130890"/>
                          </a:lnTo>
                          <a:cubicBezTo>
                            <a:pt x="186177" y="130890"/>
                            <a:pt x="121912" y="91440"/>
                            <a:pt x="107914" y="8253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5" name="Freeform 994">
                      <a:extLst>
                        <a:ext uri="{FF2B5EF4-FFF2-40B4-BE49-F238E27FC236}">
                          <a16:creationId xmlns:a16="http://schemas.microsoft.com/office/drawing/2014/main" id="{EF2FF2C6-EFFA-B6CB-97B5-B45296EDB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68608" y="6053562"/>
                      <a:ext cx="154014" cy="194877"/>
                    </a:xfrm>
                    <a:custGeom>
                      <a:avLst/>
                      <a:gdLst>
                        <a:gd name="connsiteX0" fmla="*/ 62992 w 154014"/>
                        <a:gd name="connsiteY0" fmla="*/ 103253 h 194877"/>
                        <a:gd name="connsiteX1" fmla="*/ 96715 w 154014"/>
                        <a:gd name="connsiteY1" fmla="*/ 45987 h 194877"/>
                        <a:gd name="connsiteX2" fmla="*/ 100532 w 154014"/>
                        <a:gd name="connsiteY2" fmla="*/ 28171 h 194877"/>
                        <a:gd name="connsiteX3" fmla="*/ 108804 w 154014"/>
                        <a:gd name="connsiteY3" fmla="*/ 9719 h 194877"/>
                        <a:gd name="connsiteX4" fmla="*/ 111350 w 154014"/>
                        <a:gd name="connsiteY4" fmla="*/ 24354 h 194877"/>
                        <a:gd name="connsiteX5" fmla="*/ 131710 w 154014"/>
                        <a:gd name="connsiteY5" fmla="*/ 175 h 194877"/>
                        <a:gd name="connsiteX6" fmla="*/ 125347 w 154014"/>
                        <a:gd name="connsiteY6" fmla="*/ 25626 h 194877"/>
                        <a:gd name="connsiteX7" fmla="*/ 144436 w 154014"/>
                        <a:gd name="connsiteY7" fmla="*/ 5265 h 194877"/>
                        <a:gd name="connsiteX8" fmla="*/ 132983 w 154014"/>
                        <a:gd name="connsiteY8" fmla="*/ 33262 h 194877"/>
                        <a:gd name="connsiteX9" fmla="*/ 152708 w 154014"/>
                        <a:gd name="connsiteY9" fmla="*/ 23717 h 194877"/>
                        <a:gd name="connsiteX10" fmla="*/ 136801 w 154014"/>
                        <a:gd name="connsiteY10" fmla="*/ 42170 h 194877"/>
                        <a:gd name="connsiteX11" fmla="*/ 153980 w 154014"/>
                        <a:gd name="connsiteY11" fmla="*/ 40261 h 194877"/>
                        <a:gd name="connsiteX12" fmla="*/ 117076 w 154014"/>
                        <a:gd name="connsiteY12" fmla="*/ 64440 h 194877"/>
                        <a:gd name="connsiteX13" fmla="*/ 117076 w 154014"/>
                        <a:gd name="connsiteY13" fmla="*/ 64440 h 194877"/>
                        <a:gd name="connsiteX14" fmla="*/ 88443 w 154014"/>
                        <a:gd name="connsiteY14" fmla="*/ 130613 h 194877"/>
                        <a:gd name="connsiteX15" fmla="*/ 32450 w 154014"/>
                        <a:gd name="connsiteY15" fmla="*/ 194878 h 194877"/>
                        <a:gd name="connsiteX16" fmla="*/ 0 w 154014"/>
                        <a:gd name="connsiteY16" fmla="*/ 170699 h 194877"/>
                        <a:gd name="connsiteX17" fmla="*/ 62992 w 154014"/>
                        <a:gd name="connsiteY17" fmla="*/ 103253 h 194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54014" h="194877">
                          <a:moveTo>
                            <a:pt x="62992" y="103253"/>
                          </a:moveTo>
                          <a:cubicBezTo>
                            <a:pt x="71900" y="93072"/>
                            <a:pt x="90352" y="58077"/>
                            <a:pt x="96715" y="45987"/>
                          </a:cubicBezTo>
                          <a:cubicBezTo>
                            <a:pt x="96715" y="44715"/>
                            <a:pt x="95442" y="38352"/>
                            <a:pt x="100532" y="28171"/>
                          </a:cubicBezTo>
                          <a:cubicBezTo>
                            <a:pt x="103714" y="21172"/>
                            <a:pt x="104351" y="6538"/>
                            <a:pt x="108804" y="9719"/>
                          </a:cubicBezTo>
                          <a:cubicBezTo>
                            <a:pt x="113258" y="12900"/>
                            <a:pt x="107532" y="25626"/>
                            <a:pt x="111350" y="24354"/>
                          </a:cubicBezTo>
                          <a:cubicBezTo>
                            <a:pt x="115167" y="23717"/>
                            <a:pt x="127893" y="-2370"/>
                            <a:pt x="131710" y="175"/>
                          </a:cubicBezTo>
                          <a:cubicBezTo>
                            <a:pt x="135528" y="2720"/>
                            <a:pt x="121530" y="26263"/>
                            <a:pt x="125347" y="25626"/>
                          </a:cubicBezTo>
                          <a:cubicBezTo>
                            <a:pt x="128529" y="24990"/>
                            <a:pt x="138709" y="2084"/>
                            <a:pt x="144436" y="5265"/>
                          </a:cubicBezTo>
                          <a:cubicBezTo>
                            <a:pt x="150163" y="9083"/>
                            <a:pt x="129802" y="31353"/>
                            <a:pt x="132983" y="33262"/>
                          </a:cubicBezTo>
                          <a:cubicBezTo>
                            <a:pt x="136165" y="35170"/>
                            <a:pt x="148253" y="21172"/>
                            <a:pt x="152708" y="23717"/>
                          </a:cubicBezTo>
                          <a:cubicBezTo>
                            <a:pt x="157162" y="26899"/>
                            <a:pt x="134892" y="42170"/>
                            <a:pt x="136801" y="42170"/>
                          </a:cubicBezTo>
                          <a:cubicBezTo>
                            <a:pt x="138709" y="42170"/>
                            <a:pt x="152708" y="37716"/>
                            <a:pt x="153980" y="40261"/>
                          </a:cubicBezTo>
                          <a:cubicBezTo>
                            <a:pt x="155253" y="43442"/>
                            <a:pt x="120258" y="58077"/>
                            <a:pt x="117076" y="64440"/>
                          </a:cubicBezTo>
                          <a:lnTo>
                            <a:pt x="117076" y="64440"/>
                          </a:lnTo>
                          <a:cubicBezTo>
                            <a:pt x="111986" y="82255"/>
                            <a:pt x="102441" y="114070"/>
                            <a:pt x="88443" y="130613"/>
                          </a:cubicBezTo>
                          <a:cubicBezTo>
                            <a:pt x="71900" y="150974"/>
                            <a:pt x="32450" y="194878"/>
                            <a:pt x="32450" y="194878"/>
                          </a:cubicBezTo>
                          <a:lnTo>
                            <a:pt x="0" y="170699"/>
                          </a:lnTo>
                          <a:cubicBezTo>
                            <a:pt x="0" y="170062"/>
                            <a:pt x="52175" y="115342"/>
                            <a:pt x="62992" y="10325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6" name="Freeform 995">
                      <a:extLst>
                        <a:ext uri="{FF2B5EF4-FFF2-40B4-BE49-F238E27FC236}">
                          <a16:creationId xmlns:a16="http://schemas.microsoft.com/office/drawing/2014/main" id="{8134CFF2-E6FA-3FDF-B51B-3DCC0847B0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47514" y="6219102"/>
                      <a:ext cx="135091" cy="167617"/>
                    </a:xfrm>
                    <a:custGeom>
                      <a:avLst/>
                      <a:gdLst>
                        <a:gd name="connsiteX0" fmla="*/ 115367 w 135091"/>
                        <a:gd name="connsiteY0" fmla="*/ 10249 h 167617"/>
                        <a:gd name="connsiteX1" fmla="*/ 115367 w 135091"/>
                        <a:gd name="connsiteY1" fmla="*/ 10249 h 167617"/>
                        <a:gd name="connsiteX2" fmla="*/ 94369 w 135091"/>
                        <a:gd name="connsiteY2" fmla="*/ 69 h 167617"/>
                        <a:gd name="connsiteX3" fmla="*/ 14834 w 135091"/>
                        <a:gd name="connsiteY3" fmla="*/ 10249 h 167617"/>
                        <a:gd name="connsiteX4" fmla="*/ 7835 w 135091"/>
                        <a:gd name="connsiteY4" fmla="*/ 115872 h 167617"/>
                        <a:gd name="connsiteX5" fmla="*/ 50467 w 135091"/>
                        <a:gd name="connsiteY5" fmla="*/ 167411 h 167617"/>
                        <a:gd name="connsiteX6" fmla="*/ 135092 w 135091"/>
                        <a:gd name="connsiteY6" fmla="*/ 134325 h 167617"/>
                        <a:gd name="connsiteX7" fmla="*/ 115367 w 135091"/>
                        <a:gd name="connsiteY7" fmla="*/ 10249 h 16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5091" h="167617">
                          <a:moveTo>
                            <a:pt x="115367" y="10249"/>
                          </a:moveTo>
                          <a:lnTo>
                            <a:pt x="115367" y="10249"/>
                          </a:lnTo>
                          <a:cubicBezTo>
                            <a:pt x="110913" y="3250"/>
                            <a:pt x="102641" y="-568"/>
                            <a:pt x="94369" y="69"/>
                          </a:cubicBezTo>
                          <a:cubicBezTo>
                            <a:pt x="69555" y="1978"/>
                            <a:pt x="19925" y="5795"/>
                            <a:pt x="14834" y="10249"/>
                          </a:cubicBezTo>
                          <a:cubicBezTo>
                            <a:pt x="8471" y="16612"/>
                            <a:pt x="-10617" y="57971"/>
                            <a:pt x="7835" y="115872"/>
                          </a:cubicBezTo>
                          <a:cubicBezTo>
                            <a:pt x="25651" y="173774"/>
                            <a:pt x="35832" y="167411"/>
                            <a:pt x="50467" y="167411"/>
                          </a:cubicBezTo>
                          <a:cubicBezTo>
                            <a:pt x="65101" y="167411"/>
                            <a:pt x="135092" y="134325"/>
                            <a:pt x="135092" y="134325"/>
                          </a:cubicBezTo>
                          <a:lnTo>
                            <a:pt x="115367" y="10249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7" name="Freeform 996">
                      <a:extLst>
                        <a:ext uri="{FF2B5EF4-FFF2-40B4-BE49-F238E27FC236}">
                          <a16:creationId xmlns:a16="http://schemas.microsoft.com/office/drawing/2014/main" id="{310B74BE-F1D5-4E3E-55FD-14231C7FB6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12082" y="6180357"/>
                      <a:ext cx="229697" cy="245591"/>
                    </a:xfrm>
                    <a:custGeom>
                      <a:avLst/>
                      <a:gdLst>
                        <a:gd name="connsiteX0" fmla="*/ 193429 w 229697"/>
                        <a:gd name="connsiteY0" fmla="*/ 0 h 245591"/>
                        <a:gd name="connsiteX1" fmla="*/ 222699 w 229697"/>
                        <a:gd name="connsiteY1" fmla="*/ 37541 h 245591"/>
                        <a:gd name="connsiteX2" fmla="*/ 186430 w 229697"/>
                        <a:gd name="connsiteY2" fmla="*/ 90988 h 245591"/>
                        <a:gd name="connsiteX3" fmla="*/ 194702 w 229697"/>
                        <a:gd name="connsiteY3" fmla="*/ 143164 h 245591"/>
                        <a:gd name="connsiteX4" fmla="*/ 229698 w 229697"/>
                        <a:gd name="connsiteY4" fmla="*/ 206792 h 245591"/>
                        <a:gd name="connsiteX5" fmla="*/ 85261 w 229697"/>
                        <a:gd name="connsiteY5" fmla="*/ 244969 h 245591"/>
                        <a:gd name="connsiteX6" fmla="*/ 59810 w 229697"/>
                        <a:gd name="connsiteY6" fmla="*/ 131711 h 245591"/>
                        <a:gd name="connsiteX7" fmla="*/ 0 w 229697"/>
                        <a:gd name="connsiteY7" fmla="*/ 72536 h 245591"/>
                        <a:gd name="connsiteX8" fmla="*/ 26724 w 229697"/>
                        <a:gd name="connsiteY8" fmla="*/ 29905 h 245591"/>
                        <a:gd name="connsiteX9" fmla="*/ 72536 w 229697"/>
                        <a:gd name="connsiteY9" fmla="*/ 55357 h 245591"/>
                        <a:gd name="connsiteX10" fmla="*/ 159707 w 229697"/>
                        <a:gd name="connsiteY10" fmla="*/ 38177 h 245591"/>
                        <a:gd name="connsiteX11" fmla="*/ 193429 w 229697"/>
                        <a:gd name="connsiteY11" fmla="*/ 0 h 245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29697" h="245591">
                          <a:moveTo>
                            <a:pt x="193429" y="0"/>
                          </a:moveTo>
                          <a:lnTo>
                            <a:pt x="222699" y="37541"/>
                          </a:lnTo>
                          <a:lnTo>
                            <a:pt x="186430" y="90988"/>
                          </a:lnTo>
                          <a:cubicBezTo>
                            <a:pt x="186430" y="90988"/>
                            <a:pt x="189612" y="131074"/>
                            <a:pt x="194702" y="143164"/>
                          </a:cubicBezTo>
                          <a:cubicBezTo>
                            <a:pt x="199792" y="155889"/>
                            <a:pt x="229698" y="206792"/>
                            <a:pt x="229698" y="206792"/>
                          </a:cubicBezTo>
                          <a:cubicBezTo>
                            <a:pt x="229698" y="206792"/>
                            <a:pt x="156525" y="251332"/>
                            <a:pt x="85261" y="244969"/>
                          </a:cubicBezTo>
                          <a:cubicBezTo>
                            <a:pt x="85261" y="244969"/>
                            <a:pt x="64901" y="141255"/>
                            <a:pt x="59810" y="131711"/>
                          </a:cubicBezTo>
                          <a:cubicBezTo>
                            <a:pt x="54084" y="121530"/>
                            <a:pt x="0" y="72536"/>
                            <a:pt x="0" y="72536"/>
                          </a:cubicBezTo>
                          <a:lnTo>
                            <a:pt x="26724" y="29905"/>
                          </a:lnTo>
                          <a:lnTo>
                            <a:pt x="72536" y="55357"/>
                          </a:lnTo>
                          <a:cubicBezTo>
                            <a:pt x="72536" y="55357"/>
                            <a:pt x="155889" y="41995"/>
                            <a:pt x="159707" y="38177"/>
                          </a:cubicBezTo>
                          <a:cubicBezTo>
                            <a:pt x="163524" y="33723"/>
                            <a:pt x="193429" y="0"/>
                            <a:pt x="193429" y="0"/>
                          </a:cubicBez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8" name="Freeform 997">
                      <a:extLst>
                        <a:ext uri="{FF2B5EF4-FFF2-40B4-BE49-F238E27FC236}">
                          <a16:creationId xmlns:a16="http://schemas.microsoft.com/office/drawing/2014/main" id="{3F9FF803-76BB-CCDD-05A3-60D2AD4BCC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57281" y="6098342"/>
                      <a:ext cx="127373" cy="125033"/>
                    </a:xfrm>
                    <a:custGeom>
                      <a:avLst/>
                      <a:gdLst>
                        <a:gd name="connsiteX0" fmla="*/ 54062 w 127373"/>
                        <a:gd name="connsiteY0" fmla="*/ 4389 h 125033"/>
                        <a:gd name="connsiteX1" fmla="*/ 91602 w 127373"/>
                        <a:gd name="connsiteY1" fmla="*/ 13933 h 125033"/>
                        <a:gd name="connsiteX2" fmla="*/ 112599 w 127373"/>
                        <a:gd name="connsiteY2" fmla="*/ 37475 h 125033"/>
                        <a:gd name="connsiteX3" fmla="*/ 122144 w 127373"/>
                        <a:gd name="connsiteY3" fmla="*/ 83288 h 125033"/>
                        <a:gd name="connsiteX4" fmla="*/ 92875 w 127373"/>
                        <a:gd name="connsiteY4" fmla="*/ 116375 h 125033"/>
                        <a:gd name="connsiteX5" fmla="*/ 70605 w 127373"/>
                        <a:gd name="connsiteY5" fmla="*/ 124646 h 125033"/>
                        <a:gd name="connsiteX6" fmla="*/ 49607 w 127373"/>
                        <a:gd name="connsiteY6" fmla="*/ 117647 h 125033"/>
                        <a:gd name="connsiteX7" fmla="*/ 11430 w 127373"/>
                        <a:gd name="connsiteY7" fmla="*/ 99831 h 125033"/>
                        <a:gd name="connsiteX8" fmla="*/ 5067 w 127373"/>
                        <a:gd name="connsiteY8" fmla="*/ 69290 h 125033"/>
                        <a:gd name="connsiteX9" fmla="*/ 18430 w 127373"/>
                        <a:gd name="connsiteY9" fmla="*/ 25386 h 125033"/>
                        <a:gd name="connsiteX10" fmla="*/ 54062 w 127373"/>
                        <a:gd name="connsiteY10" fmla="*/ 4389 h 1250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7373" h="125033">
                          <a:moveTo>
                            <a:pt x="54062" y="4389"/>
                          </a:moveTo>
                          <a:cubicBezTo>
                            <a:pt x="54062" y="4389"/>
                            <a:pt x="82058" y="-10246"/>
                            <a:pt x="91602" y="13933"/>
                          </a:cubicBezTo>
                          <a:cubicBezTo>
                            <a:pt x="91602" y="13933"/>
                            <a:pt x="117054" y="11388"/>
                            <a:pt x="112599" y="37475"/>
                          </a:cubicBezTo>
                          <a:cubicBezTo>
                            <a:pt x="112599" y="37475"/>
                            <a:pt x="138051" y="50201"/>
                            <a:pt x="122144" y="83288"/>
                          </a:cubicBezTo>
                          <a:cubicBezTo>
                            <a:pt x="122144" y="83288"/>
                            <a:pt x="129143" y="114466"/>
                            <a:pt x="92875" y="116375"/>
                          </a:cubicBezTo>
                          <a:cubicBezTo>
                            <a:pt x="92875" y="116375"/>
                            <a:pt x="87148" y="127191"/>
                            <a:pt x="70605" y="124646"/>
                          </a:cubicBezTo>
                          <a:cubicBezTo>
                            <a:pt x="54062" y="122101"/>
                            <a:pt x="49607" y="117647"/>
                            <a:pt x="49607" y="117647"/>
                          </a:cubicBezTo>
                          <a:cubicBezTo>
                            <a:pt x="49607" y="117647"/>
                            <a:pt x="20338" y="125919"/>
                            <a:pt x="11430" y="99831"/>
                          </a:cubicBezTo>
                          <a:cubicBezTo>
                            <a:pt x="11430" y="99831"/>
                            <a:pt x="-8931" y="94741"/>
                            <a:pt x="5067" y="69290"/>
                          </a:cubicBezTo>
                          <a:cubicBezTo>
                            <a:pt x="5067" y="69290"/>
                            <a:pt x="-12748" y="35567"/>
                            <a:pt x="18430" y="25386"/>
                          </a:cubicBezTo>
                          <a:cubicBezTo>
                            <a:pt x="19066" y="26022"/>
                            <a:pt x="22247" y="-8337"/>
                            <a:pt x="54062" y="4389"/>
                          </a:cubicBezTo>
                          <a:close/>
                        </a:path>
                      </a:pathLst>
                    </a:custGeom>
                    <a:solidFill>
                      <a:srgbClr val="BF007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9" name="Freeform 998">
                      <a:extLst>
                        <a:ext uri="{FF2B5EF4-FFF2-40B4-BE49-F238E27FC236}">
                          <a16:creationId xmlns:a16="http://schemas.microsoft.com/office/drawing/2014/main" id="{F0FA9B6F-4869-4931-07BA-C8FF624D34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2842" y="6166752"/>
                      <a:ext cx="18187" cy="24029"/>
                    </a:xfrm>
                    <a:custGeom>
                      <a:avLst/>
                      <a:gdLst>
                        <a:gd name="connsiteX0" fmla="*/ 17047 w 18187"/>
                        <a:gd name="connsiteY0" fmla="*/ 9152 h 24029"/>
                        <a:gd name="connsiteX1" fmla="*/ 13230 w 18187"/>
                        <a:gd name="connsiteY1" fmla="*/ 23786 h 24029"/>
                        <a:gd name="connsiteX2" fmla="*/ 1140 w 18187"/>
                        <a:gd name="connsiteY2" fmla="*/ 14878 h 24029"/>
                        <a:gd name="connsiteX3" fmla="*/ 4958 w 18187"/>
                        <a:gd name="connsiteY3" fmla="*/ 244 h 24029"/>
                        <a:gd name="connsiteX4" fmla="*/ 17047 w 18187"/>
                        <a:gd name="connsiteY4" fmla="*/ 9152 h 240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187" h="24029">
                          <a:moveTo>
                            <a:pt x="17047" y="9152"/>
                          </a:moveTo>
                          <a:cubicBezTo>
                            <a:pt x="19592" y="15514"/>
                            <a:pt x="17683" y="21877"/>
                            <a:pt x="13230" y="23786"/>
                          </a:cubicBezTo>
                          <a:cubicBezTo>
                            <a:pt x="8776" y="25059"/>
                            <a:pt x="3685" y="21241"/>
                            <a:pt x="1140" y="14878"/>
                          </a:cubicBezTo>
                          <a:cubicBezTo>
                            <a:pt x="-1405" y="8515"/>
                            <a:pt x="504" y="2153"/>
                            <a:pt x="4958" y="244"/>
                          </a:cubicBezTo>
                          <a:cubicBezTo>
                            <a:pt x="9412" y="-1029"/>
                            <a:pt x="15139" y="2789"/>
                            <a:pt x="17047" y="915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0" name="Freeform 999">
                      <a:extLst>
                        <a:ext uri="{FF2B5EF4-FFF2-40B4-BE49-F238E27FC236}">
                          <a16:creationId xmlns:a16="http://schemas.microsoft.com/office/drawing/2014/main" id="{EC7A0090-0D18-F06B-FA67-52ADDB7F7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9630" y="6147907"/>
                      <a:ext cx="16682" cy="24814"/>
                    </a:xfrm>
                    <a:custGeom>
                      <a:avLst/>
                      <a:gdLst>
                        <a:gd name="connsiteX0" fmla="*/ 16613 w 16682"/>
                        <a:gd name="connsiteY0" fmla="*/ 12089 h 24814"/>
                        <a:gd name="connsiteX1" fmla="*/ 8978 w 16682"/>
                        <a:gd name="connsiteY1" fmla="*/ 24815 h 24814"/>
                        <a:gd name="connsiteX2" fmla="*/ 70 w 16682"/>
                        <a:gd name="connsiteY2" fmla="*/ 12726 h 24814"/>
                        <a:gd name="connsiteX3" fmla="*/ 7705 w 16682"/>
                        <a:gd name="connsiteY3" fmla="*/ 0 h 24814"/>
                        <a:gd name="connsiteX4" fmla="*/ 16613 w 16682"/>
                        <a:gd name="connsiteY4" fmla="*/ 12089 h 24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682" h="24814">
                          <a:moveTo>
                            <a:pt x="16613" y="12089"/>
                          </a:moveTo>
                          <a:cubicBezTo>
                            <a:pt x="17249" y="19088"/>
                            <a:pt x="13431" y="24815"/>
                            <a:pt x="8978" y="24815"/>
                          </a:cubicBezTo>
                          <a:cubicBezTo>
                            <a:pt x="4523" y="24815"/>
                            <a:pt x="706" y="19725"/>
                            <a:pt x="70" y="12726"/>
                          </a:cubicBezTo>
                          <a:cubicBezTo>
                            <a:pt x="-567" y="5726"/>
                            <a:pt x="3251" y="0"/>
                            <a:pt x="7705" y="0"/>
                          </a:cubicBezTo>
                          <a:cubicBezTo>
                            <a:pt x="12159" y="0"/>
                            <a:pt x="15977" y="5726"/>
                            <a:pt x="16613" y="12089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1" name="Freeform 1000">
                      <a:extLst>
                        <a:ext uri="{FF2B5EF4-FFF2-40B4-BE49-F238E27FC236}">
                          <a16:creationId xmlns:a16="http://schemas.microsoft.com/office/drawing/2014/main" id="{14FB87E4-98F0-ECB0-0887-EBE962C431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0706" y="6194992"/>
                      <a:ext cx="38972" cy="46437"/>
                    </a:xfrm>
                    <a:custGeom>
                      <a:avLst/>
                      <a:gdLst>
                        <a:gd name="connsiteX0" fmla="*/ 33086 w 38972"/>
                        <a:gd name="connsiteY0" fmla="*/ 10181 h 46437"/>
                        <a:gd name="connsiteX1" fmla="*/ 38813 w 38972"/>
                        <a:gd name="connsiteY1" fmla="*/ 34359 h 46437"/>
                        <a:gd name="connsiteX2" fmla="*/ 34996 w 38972"/>
                        <a:gd name="connsiteY2" fmla="*/ 41995 h 46437"/>
                        <a:gd name="connsiteX3" fmla="*/ 1272 w 38972"/>
                        <a:gd name="connsiteY3" fmla="*/ 40722 h 46437"/>
                        <a:gd name="connsiteX4" fmla="*/ 0 w 38972"/>
                        <a:gd name="connsiteY4" fmla="*/ 37541 h 46437"/>
                        <a:gd name="connsiteX5" fmla="*/ 1272 w 38972"/>
                        <a:gd name="connsiteY5" fmla="*/ 0 h 46437"/>
                        <a:gd name="connsiteX6" fmla="*/ 33086 w 38972"/>
                        <a:gd name="connsiteY6" fmla="*/ 10181 h 464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38972" h="46437">
                          <a:moveTo>
                            <a:pt x="33086" y="10181"/>
                          </a:moveTo>
                          <a:cubicBezTo>
                            <a:pt x="33086" y="10817"/>
                            <a:pt x="36904" y="26088"/>
                            <a:pt x="38813" y="34359"/>
                          </a:cubicBezTo>
                          <a:cubicBezTo>
                            <a:pt x="39449" y="37541"/>
                            <a:pt x="38177" y="40722"/>
                            <a:pt x="34996" y="41995"/>
                          </a:cubicBezTo>
                          <a:cubicBezTo>
                            <a:pt x="27360" y="45812"/>
                            <a:pt x="12089" y="50267"/>
                            <a:pt x="1272" y="40722"/>
                          </a:cubicBezTo>
                          <a:cubicBezTo>
                            <a:pt x="0" y="40086"/>
                            <a:pt x="0" y="38813"/>
                            <a:pt x="0" y="37541"/>
                          </a:cubicBezTo>
                          <a:lnTo>
                            <a:pt x="1272" y="0"/>
                          </a:lnTo>
                          <a:lnTo>
                            <a:pt x="33086" y="10181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2" name="Freeform 1001">
                      <a:extLst>
                        <a:ext uri="{FF2B5EF4-FFF2-40B4-BE49-F238E27FC236}">
                          <a16:creationId xmlns:a16="http://schemas.microsoft.com/office/drawing/2014/main" id="{94085784-BF8A-2026-52C1-B580EEC88D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342" y="6195628"/>
                      <a:ext cx="34359" cy="21267"/>
                    </a:xfrm>
                    <a:custGeom>
                      <a:avLst/>
                      <a:gdLst>
                        <a:gd name="connsiteX0" fmla="*/ 34359 w 34359"/>
                        <a:gd name="connsiteY0" fmla="*/ 18452 h 21267"/>
                        <a:gd name="connsiteX1" fmla="*/ 4454 w 34359"/>
                        <a:gd name="connsiteY1" fmla="*/ 15907 h 21267"/>
                        <a:gd name="connsiteX2" fmla="*/ 0 w 34359"/>
                        <a:gd name="connsiteY2" fmla="*/ 13362 h 21267"/>
                        <a:gd name="connsiteX3" fmla="*/ 636 w 34359"/>
                        <a:gd name="connsiteY3" fmla="*/ 0 h 21267"/>
                        <a:gd name="connsiteX4" fmla="*/ 32450 w 34359"/>
                        <a:gd name="connsiteY4" fmla="*/ 10180 h 21267"/>
                        <a:gd name="connsiteX5" fmla="*/ 34359 w 34359"/>
                        <a:gd name="connsiteY5" fmla="*/ 18452 h 212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359" h="21267">
                          <a:moveTo>
                            <a:pt x="34359" y="18452"/>
                          </a:moveTo>
                          <a:cubicBezTo>
                            <a:pt x="26087" y="22270"/>
                            <a:pt x="15907" y="22906"/>
                            <a:pt x="4454" y="15907"/>
                          </a:cubicBezTo>
                          <a:cubicBezTo>
                            <a:pt x="3181" y="15271"/>
                            <a:pt x="1908" y="13998"/>
                            <a:pt x="0" y="13362"/>
                          </a:cubicBezTo>
                          <a:lnTo>
                            <a:pt x="636" y="0"/>
                          </a:lnTo>
                          <a:lnTo>
                            <a:pt x="32450" y="10180"/>
                          </a:lnTo>
                          <a:cubicBezTo>
                            <a:pt x="32450" y="9544"/>
                            <a:pt x="33723" y="13362"/>
                            <a:pt x="34359" y="18452"/>
                          </a:cubicBezTo>
                          <a:close/>
                        </a:path>
                      </a:pathLst>
                    </a:custGeom>
                    <a:solidFill>
                      <a:srgbClr val="A77A63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3" name="Freeform 1002">
                      <a:extLst>
                        <a:ext uri="{FF2B5EF4-FFF2-40B4-BE49-F238E27FC236}">
                          <a16:creationId xmlns:a16="http://schemas.microsoft.com/office/drawing/2014/main" id="{183A99C3-9E57-A263-E023-905A938DDE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93064" y="6118105"/>
                      <a:ext cx="72376" cy="92518"/>
                    </a:xfrm>
                    <a:custGeom>
                      <a:avLst/>
                      <a:gdLst>
                        <a:gd name="connsiteX0" fmla="*/ 28458 w 72376"/>
                        <a:gd name="connsiteY0" fmla="*/ 533 h 92518"/>
                        <a:gd name="connsiteX1" fmla="*/ 6189 w 72376"/>
                        <a:gd name="connsiteY1" fmla="*/ 17712 h 92518"/>
                        <a:gd name="connsiteX2" fmla="*/ 22732 w 72376"/>
                        <a:gd name="connsiteY2" fmla="*/ 87067 h 92518"/>
                        <a:gd name="connsiteX3" fmla="*/ 72362 w 72376"/>
                        <a:gd name="connsiteY3" fmla="*/ 52708 h 92518"/>
                        <a:gd name="connsiteX4" fmla="*/ 28458 w 72376"/>
                        <a:gd name="connsiteY4" fmla="*/ 533 h 925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2376" h="92518">
                          <a:moveTo>
                            <a:pt x="28458" y="533"/>
                          </a:moveTo>
                          <a:cubicBezTo>
                            <a:pt x="28458" y="533"/>
                            <a:pt x="14461" y="4351"/>
                            <a:pt x="6189" y="17712"/>
                          </a:cubicBezTo>
                          <a:cubicBezTo>
                            <a:pt x="-2083" y="31074"/>
                            <a:pt x="-6537" y="70524"/>
                            <a:pt x="22732" y="87067"/>
                          </a:cubicBezTo>
                          <a:cubicBezTo>
                            <a:pt x="52001" y="104247"/>
                            <a:pt x="72998" y="77523"/>
                            <a:pt x="72362" y="52708"/>
                          </a:cubicBezTo>
                          <a:cubicBezTo>
                            <a:pt x="71726" y="27893"/>
                            <a:pt x="60909" y="-4558"/>
                            <a:pt x="28458" y="53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4" name="Freeform 1003">
                      <a:extLst>
                        <a:ext uri="{FF2B5EF4-FFF2-40B4-BE49-F238E27FC236}">
                          <a16:creationId xmlns:a16="http://schemas.microsoft.com/office/drawing/2014/main" id="{DADB02C4-8191-9655-2634-DCC0492E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0792" y="6219209"/>
                      <a:ext cx="54720" cy="101130"/>
                    </a:xfrm>
                    <a:custGeom>
                      <a:avLst/>
                      <a:gdLst>
                        <a:gd name="connsiteX0" fmla="*/ 17816 w 54720"/>
                        <a:gd name="connsiteY0" fmla="*/ 598 h 101130"/>
                        <a:gd name="connsiteX1" fmla="*/ 50267 w 54720"/>
                        <a:gd name="connsiteY1" fmla="*/ 76316 h 101130"/>
                        <a:gd name="connsiteX2" fmla="*/ 54720 w 54720"/>
                        <a:gd name="connsiteY2" fmla="*/ 101131 h 101130"/>
                        <a:gd name="connsiteX3" fmla="*/ 0 w 54720"/>
                        <a:gd name="connsiteY3" fmla="*/ 5052 h 101130"/>
                        <a:gd name="connsiteX4" fmla="*/ 17816 w 54720"/>
                        <a:gd name="connsiteY4" fmla="*/ 598 h 101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720" h="101130">
                          <a:moveTo>
                            <a:pt x="17816" y="598"/>
                          </a:moveTo>
                          <a:cubicBezTo>
                            <a:pt x="31178" y="10778"/>
                            <a:pt x="45176" y="62954"/>
                            <a:pt x="50267" y="76316"/>
                          </a:cubicBezTo>
                          <a:lnTo>
                            <a:pt x="54720" y="101131"/>
                          </a:lnTo>
                          <a:lnTo>
                            <a:pt x="0" y="5052"/>
                          </a:lnTo>
                          <a:cubicBezTo>
                            <a:pt x="636" y="4416"/>
                            <a:pt x="15271" y="-1947"/>
                            <a:pt x="17816" y="59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5" name="Freeform 1004">
                      <a:extLst>
                        <a:ext uri="{FF2B5EF4-FFF2-40B4-BE49-F238E27FC236}">
                          <a16:creationId xmlns:a16="http://schemas.microsoft.com/office/drawing/2014/main" id="{0E9A184D-5563-BB81-24FA-E114F49D2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75711" y="6232364"/>
                      <a:ext cx="27074" cy="115971"/>
                    </a:xfrm>
                    <a:custGeom>
                      <a:avLst/>
                      <a:gdLst>
                        <a:gd name="connsiteX0" fmla="*/ 26724 w 27074"/>
                        <a:gd name="connsiteY0" fmla="*/ 168 h 115971"/>
                        <a:gd name="connsiteX1" fmla="*/ 23542 w 27074"/>
                        <a:gd name="connsiteY1" fmla="*/ 86066 h 115971"/>
                        <a:gd name="connsiteX2" fmla="*/ 6363 w 27074"/>
                        <a:gd name="connsiteY2" fmla="*/ 115972 h 115971"/>
                        <a:gd name="connsiteX3" fmla="*/ 0 w 27074"/>
                        <a:gd name="connsiteY3" fmla="*/ 90521 h 115971"/>
                        <a:gd name="connsiteX4" fmla="*/ 8271 w 27074"/>
                        <a:gd name="connsiteY4" fmla="*/ 3350 h 115971"/>
                        <a:gd name="connsiteX5" fmla="*/ 26724 w 27074"/>
                        <a:gd name="connsiteY5" fmla="*/ 168 h 1159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074" h="115971">
                          <a:moveTo>
                            <a:pt x="26724" y="168"/>
                          </a:moveTo>
                          <a:cubicBezTo>
                            <a:pt x="26724" y="168"/>
                            <a:pt x="28633" y="64433"/>
                            <a:pt x="23542" y="86066"/>
                          </a:cubicBezTo>
                          <a:cubicBezTo>
                            <a:pt x="18452" y="108336"/>
                            <a:pt x="6363" y="115972"/>
                            <a:pt x="6363" y="115972"/>
                          </a:cubicBezTo>
                          <a:lnTo>
                            <a:pt x="0" y="90521"/>
                          </a:lnTo>
                          <a:cubicBezTo>
                            <a:pt x="0" y="90521"/>
                            <a:pt x="6363" y="33891"/>
                            <a:pt x="8271" y="3350"/>
                          </a:cubicBezTo>
                          <a:cubicBezTo>
                            <a:pt x="8907" y="-1104"/>
                            <a:pt x="26724" y="168"/>
                            <a:pt x="26724" y="16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6" name="Freeform 1005">
                      <a:extLst>
                        <a:ext uri="{FF2B5EF4-FFF2-40B4-BE49-F238E27FC236}">
                          <a16:creationId xmlns:a16="http://schemas.microsoft.com/office/drawing/2014/main" id="{BBD3F411-AFF2-5E33-360D-96033885E9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9638" y="6665841"/>
                      <a:ext cx="83484" cy="27060"/>
                    </a:xfrm>
                    <a:custGeom>
                      <a:avLst/>
                      <a:gdLst>
                        <a:gd name="connsiteX0" fmla="*/ 81515 w 83484"/>
                        <a:gd name="connsiteY0" fmla="*/ 25451 h 27060"/>
                        <a:gd name="connsiteX1" fmla="*/ 73879 w 83484"/>
                        <a:gd name="connsiteY1" fmla="*/ 0 h 27060"/>
                        <a:gd name="connsiteX2" fmla="*/ 28067 w 83484"/>
                        <a:gd name="connsiteY2" fmla="*/ 6363 h 27060"/>
                        <a:gd name="connsiteX3" fmla="*/ 707 w 83484"/>
                        <a:gd name="connsiteY3" fmla="*/ 21633 h 27060"/>
                        <a:gd name="connsiteX4" fmla="*/ 4524 w 83484"/>
                        <a:gd name="connsiteY4" fmla="*/ 26087 h 27060"/>
                        <a:gd name="connsiteX5" fmla="*/ 81515 w 83484"/>
                        <a:gd name="connsiteY5" fmla="*/ 25451 h 270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3484" h="27060">
                          <a:moveTo>
                            <a:pt x="81515" y="25451"/>
                          </a:moveTo>
                          <a:cubicBezTo>
                            <a:pt x="87878" y="24814"/>
                            <a:pt x="77061" y="3181"/>
                            <a:pt x="73879" y="0"/>
                          </a:cubicBezTo>
                          <a:lnTo>
                            <a:pt x="28067" y="6363"/>
                          </a:lnTo>
                          <a:cubicBezTo>
                            <a:pt x="28067" y="6363"/>
                            <a:pt x="6433" y="16543"/>
                            <a:pt x="707" y="21633"/>
                          </a:cubicBezTo>
                          <a:cubicBezTo>
                            <a:pt x="-565" y="22906"/>
                            <a:pt x="-565" y="24814"/>
                            <a:pt x="4524" y="26087"/>
                          </a:cubicBezTo>
                          <a:cubicBezTo>
                            <a:pt x="21704" y="27996"/>
                            <a:pt x="67516" y="26724"/>
                            <a:pt x="81515" y="25451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7" name="Freeform 1006">
                      <a:extLst>
                        <a:ext uri="{FF2B5EF4-FFF2-40B4-BE49-F238E27FC236}">
                          <a16:creationId xmlns:a16="http://schemas.microsoft.com/office/drawing/2014/main" id="{DDC1E9F0-B1BC-06B3-B996-3FAC51F29F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79217" y="6521294"/>
                      <a:ext cx="71637" cy="55794"/>
                    </a:xfrm>
                    <a:custGeom>
                      <a:avLst/>
                      <a:gdLst>
                        <a:gd name="connsiteX0" fmla="*/ 15907 w 71637"/>
                        <a:gd name="connsiteY0" fmla="*/ 55467 h 55794"/>
                        <a:gd name="connsiteX1" fmla="*/ 0 w 71637"/>
                        <a:gd name="connsiteY1" fmla="*/ 33198 h 55794"/>
                        <a:gd name="connsiteX2" fmla="*/ 36905 w 71637"/>
                        <a:gd name="connsiteY2" fmla="*/ 4565 h 55794"/>
                        <a:gd name="connsiteX3" fmla="*/ 71263 w 71637"/>
                        <a:gd name="connsiteY3" fmla="*/ 2020 h 55794"/>
                        <a:gd name="connsiteX4" fmla="*/ 15907 w 71637"/>
                        <a:gd name="connsiteY4" fmla="*/ 55467 h 557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1637" h="55794">
                          <a:moveTo>
                            <a:pt x="15907" y="55467"/>
                          </a:moveTo>
                          <a:cubicBezTo>
                            <a:pt x="10816" y="58649"/>
                            <a:pt x="636" y="37651"/>
                            <a:pt x="0" y="33198"/>
                          </a:cubicBezTo>
                          <a:lnTo>
                            <a:pt x="36905" y="4565"/>
                          </a:lnTo>
                          <a:cubicBezTo>
                            <a:pt x="36905" y="4565"/>
                            <a:pt x="65537" y="-3707"/>
                            <a:pt x="71263" y="2020"/>
                          </a:cubicBezTo>
                          <a:cubicBezTo>
                            <a:pt x="76354" y="7109"/>
                            <a:pt x="27997" y="48468"/>
                            <a:pt x="15907" y="55467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08" name="Graphic 569">
                  <a:extLst>
                    <a:ext uri="{FF2B5EF4-FFF2-40B4-BE49-F238E27FC236}">
                      <a16:creationId xmlns:a16="http://schemas.microsoft.com/office/drawing/2014/main" id="{F77AAE7D-FA6C-A345-1A3E-09C949BCFB65}"/>
                    </a:ext>
                  </a:extLst>
                </p:cNvPr>
                <p:cNvGrpSpPr/>
                <p:nvPr/>
              </p:nvGrpSpPr>
              <p:grpSpPr>
                <a:xfrm>
                  <a:off x="7387806" y="5976601"/>
                  <a:ext cx="783060" cy="886704"/>
                  <a:chOff x="7387806" y="5976601"/>
                  <a:chExt cx="783060" cy="886704"/>
                </a:xfrm>
              </p:grpSpPr>
              <p:sp>
                <p:nvSpPr>
                  <p:cNvPr id="1009" name="Freeform 1008">
                    <a:extLst>
                      <a:ext uri="{FF2B5EF4-FFF2-40B4-BE49-F238E27FC236}">
                        <a16:creationId xmlns:a16="http://schemas.microsoft.com/office/drawing/2014/main" id="{8E23FDED-80CD-542A-A141-312B3B670F78}"/>
                      </a:ext>
                    </a:extLst>
                  </p:cNvPr>
                  <p:cNvSpPr/>
                  <p:nvPr/>
                </p:nvSpPr>
                <p:spPr>
                  <a:xfrm>
                    <a:off x="7842965" y="6360142"/>
                    <a:ext cx="20996" cy="9826"/>
                  </a:xfrm>
                  <a:custGeom>
                    <a:avLst/>
                    <a:gdLst>
                      <a:gd name="connsiteX0" fmla="*/ 20997 w 20996"/>
                      <a:gd name="connsiteY0" fmla="*/ 6646 h 9826"/>
                      <a:gd name="connsiteX1" fmla="*/ 20997 w 20996"/>
                      <a:gd name="connsiteY1" fmla="*/ 6646 h 9826"/>
                      <a:gd name="connsiteX2" fmla="*/ 9544 w 20996"/>
                      <a:gd name="connsiteY2" fmla="*/ 283 h 9826"/>
                      <a:gd name="connsiteX3" fmla="*/ 0 w 20996"/>
                      <a:gd name="connsiteY3" fmla="*/ 283 h 9826"/>
                      <a:gd name="connsiteX4" fmla="*/ 7635 w 20996"/>
                      <a:gd name="connsiteY4" fmla="*/ 9827 h 9826"/>
                      <a:gd name="connsiteX5" fmla="*/ 20997 w 20996"/>
                      <a:gd name="connsiteY5" fmla="*/ 6646 h 9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96" h="9826">
                        <a:moveTo>
                          <a:pt x="20997" y="6646"/>
                        </a:moveTo>
                        <a:cubicBezTo>
                          <a:pt x="20997" y="6646"/>
                          <a:pt x="20361" y="6646"/>
                          <a:pt x="20997" y="6646"/>
                        </a:cubicBezTo>
                        <a:cubicBezTo>
                          <a:pt x="18452" y="4737"/>
                          <a:pt x="13362" y="919"/>
                          <a:pt x="9544" y="283"/>
                        </a:cubicBezTo>
                        <a:cubicBezTo>
                          <a:pt x="5090" y="-353"/>
                          <a:pt x="0" y="283"/>
                          <a:pt x="0" y="283"/>
                        </a:cubicBezTo>
                        <a:lnTo>
                          <a:pt x="7635" y="9827"/>
                        </a:lnTo>
                        <a:lnTo>
                          <a:pt x="20997" y="6646"/>
                        </a:lnTo>
                        <a:close/>
                      </a:path>
                    </a:pathLst>
                  </a:custGeom>
                  <a:solidFill>
                    <a:srgbClr val="F4A3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0" name="Freeform 1009">
                    <a:extLst>
                      <a:ext uri="{FF2B5EF4-FFF2-40B4-BE49-F238E27FC236}">
                        <a16:creationId xmlns:a16="http://schemas.microsoft.com/office/drawing/2014/main" id="{EB4C830F-FE18-3F19-70EF-CB93D08A7C2B}"/>
                      </a:ext>
                    </a:extLst>
                  </p:cNvPr>
                  <p:cNvSpPr/>
                  <p:nvPr/>
                </p:nvSpPr>
                <p:spPr>
                  <a:xfrm>
                    <a:off x="7847418" y="6537755"/>
                    <a:ext cx="293253" cy="171989"/>
                  </a:xfrm>
                  <a:custGeom>
                    <a:avLst/>
                    <a:gdLst>
                      <a:gd name="connsiteX0" fmla="*/ 6999 w 293253"/>
                      <a:gd name="connsiteY0" fmla="*/ 171989 h 171989"/>
                      <a:gd name="connsiteX1" fmla="*/ 0 w 293253"/>
                      <a:gd name="connsiteY1" fmla="*/ 164354 h 171989"/>
                      <a:gd name="connsiteX2" fmla="*/ 181341 w 293253"/>
                      <a:gd name="connsiteY2" fmla="*/ 193 h 171989"/>
                      <a:gd name="connsiteX3" fmla="*/ 290781 w 293253"/>
                      <a:gd name="connsiteY3" fmla="*/ 46642 h 171989"/>
                      <a:gd name="connsiteX4" fmla="*/ 291418 w 293253"/>
                      <a:gd name="connsiteY4" fmla="*/ 56822 h 171989"/>
                      <a:gd name="connsiteX5" fmla="*/ 281237 w 293253"/>
                      <a:gd name="connsiteY5" fmla="*/ 57458 h 171989"/>
                      <a:gd name="connsiteX6" fmla="*/ 180704 w 293253"/>
                      <a:gd name="connsiteY6" fmla="*/ 14828 h 171989"/>
                      <a:gd name="connsiteX7" fmla="*/ 14635 w 293253"/>
                      <a:gd name="connsiteY7" fmla="*/ 165627 h 171989"/>
                      <a:gd name="connsiteX8" fmla="*/ 6999 w 293253"/>
                      <a:gd name="connsiteY8" fmla="*/ 171989 h 171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93253" h="171989">
                        <a:moveTo>
                          <a:pt x="6999" y="171989"/>
                        </a:moveTo>
                        <a:cubicBezTo>
                          <a:pt x="3181" y="171989"/>
                          <a:pt x="0" y="168172"/>
                          <a:pt x="0" y="164354"/>
                        </a:cubicBezTo>
                        <a:cubicBezTo>
                          <a:pt x="4454" y="68912"/>
                          <a:pt x="85898" y="-4261"/>
                          <a:pt x="181341" y="193"/>
                        </a:cubicBezTo>
                        <a:cubicBezTo>
                          <a:pt x="222063" y="2102"/>
                          <a:pt x="260876" y="18645"/>
                          <a:pt x="290781" y="46642"/>
                        </a:cubicBezTo>
                        <a:cubicBezTo>
                          <a:pt x="293962" y="49187"/>
                          <a:pt x="293962" y="53641"/>
                          <a:pt x="291418" y="56822"/>
                        </a:cubicBezTo>
                        <a:cubicBezTo>
                          <a:pt x="288873" y="60004"/>
                          <a:pt x="284418" y="60004"/>
                          <a:pt x="281237" y="57458"/>
                        </a:cubicBezTo>
                        <a:cubicBezTo>
                          <a:pt x="253877" y="32007"/>
                          <a:pt x="218245" y="16737"/>
                          <a:pt x="180704" y="14828"/>
                        </a:cubicBezTo>
                        <a:cubicBezTo>
                          <a:pt x="93533" y="10374"/>
                          <a:pt x="19088" y="77820"/>
                          <a:pt x="14635" y="165627"/>
                        </a:cubicBezTo>
                        <a:cubicBezTo>
                          <a:pt x="14635" y="168808"/>
                          <a:pt x="10816" y="171989"/>
                          <a:pt x="6999" y="171989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11" name="Graphic 569">
                    <a:extLst>
                      <a:ext uri="{FF2B5EF4-FFF2-40B4-BE49-F238E27FC236}">
                        <a16:creationId xmlns:a16="http://schemas.microsoft.com/office/drawing/2014/main" id="{51EFEB50-E21B-21E1-D205-6E5B2A778F24}"/>
                      </a:ext>
                    </a:extLst>
                  </p:cNvPr>
                  <p:cNvGrpSpPr/>
                  <p:nvPr/>
                </p:nvGrpSpPr>
                <p:grpSpPr>
                  <a:xfrm>
                    <a:off x="7534302" y="6438825"/>
                    <a:ext cx="378086" cy="267101"/>
                    <a:chOff x="7534302" y="6438825"/>
                    <a:chExt cx="378086" cy="267101"/>
                  </a:xfrm>
                  <a:solidFill>
                    <a:srgbClr val="B85742"/>
                  </a:solidFill>
                </p:grpSpPr>
                <p:sp>
                  <p:nvSpPr>
                    <p:cNvPr id="1012" name="Freeform 1011">
                      <a:extLst>
                        <a:ext uri="{FF2B5EF4-FFF2-40B4-BE49-F238E27FC236}">
                          <a16:creationId xmlns:a16="http://schemas.microsoft.com/office/drawing/2014/main" id="{65148626-11BD-DFE6-84DB-1930AE0ACA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7857" y="6438825"/>
                      <a:ext cx="136209" cy="254625"/>
                    </a:xfrm>
                    <a:custGeom>
                      <a:avLst/>
                      <a:gdLst>
                        <a:gd name="connsiteX0" fmla="*/ 125847 w 136209"/>
                        <a:gd name="connsiteY0" fmla="*/ 254376 h 254625"/>
                        <a:gd name="connsiteX1" fmla="*/ 120757 w 136209"/>
                        <a:gd name="connsiteY1" fmla="*/ 251194 h 254625"/>
                        <a:gd name="connsiteX2" fmla="*/ 499 w 136209"/>
                        <a:gd name="connsiteY2" fmla="*/ 8771 h 254625"/>
                        <a:gd name="connsiteX3" fmla="*/ 3044 w 136209"/>
                        <a:gd name="connsiteY3" fmla="*/ 499 h 254625"/>
                        <a:gd name="connsiteX4" fmla="*/ 11316 w 136209"/>
                        <a:gd name="connsiteY4" fmla="*/ 3044 h 254625"/>
                        <a:gd name="connsiteX5" fmla="*/ 136028 w 136209"/>
                        <a:gd name="connsiteY5" fmla="*/ 244832 h 254625"/>
                        <a:gd name="connsiteX6" fmla="*/ 128392 w 136209"/>
                        <a:gd name="connsiteY6" fmla="*/ 253104 h 254625"/>
                        <a:gd name="connsiteX7" fmla="*/ 125847 w 136209"/>
                        <a:gd name="connsiteY7" fmla="*/ 254376 h 2546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6209" h="254625">
                          <a:moveTo>
                            <a:pt x="125847" y="254376"/>
                          </a:moveTo>
                          <a:cubicBezTo>
                            <a:pt x="123938" y="254376"/>
                            <a:pt x="122029" y="253104"/>
                            <a:pt x="120757" y="251194"/>
                          </a:cubicBezTo>
                          <a:lnTo>
                            <a:pt x="499" y="8771"/>
                          </a:lnTo>
                          <a:cubicBezTo>
                            <a:pt x="-773" y="5589"/>
                            <a:pt x="499" y="2408"/>
                            <a:pt x="3044" y="499"/>
                          </a:cubicBezTo>
                          <a:cubicBezTo>
                            <a:pt x="6226" y="-773"/>
                            <a:pt x="9407" y="499"/>
                            <a:pt x="11316" y="3044"/>
                          </a:cubicBezTo>
                          <a:lnTo>
                            <a:pt x="136028" y="244832"/>
                          </a:lnTo>
                          <a:cubicBezTo>
                            <a:pt x="137300" y="248013"/>
                            <a:pt x="131573" y="251831"/>
                            <a:pt x="128392" y="253104"/>
                          </a:cubicBezTo>
                          <a:cubicBezTo>
                            <a:pt x="127756" y="254376"/>
                            <a:pt x="127120" y="255012"/>
                            <a:pt x="125847" y="254376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3" name="Freeform 1012">
                      <a:extLst>
                        <a:ext uri="{FF2B5EF4-FFF2-40B4-BE49-F238E27FC236}">
                          <a16:creationId xmlns:a16="http://schemas.microsoft.com/office/drawing/2014/main" id="{AF548E4A-051F-4E95-11A4-879B898801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4302" y="6470421"/>
                      <a:ext cx="378086" cy="235506"/>
                    </a:xfrm>
                    <a:custGeom>
                      <a:avLst/>
                      <a:gdLst>
                        <a:gd name="connsiteX0" fmla="*/ 378017 w 378086"/>
                        <a:gd name="connsiteY0" fmla="*/ 6444 h 235506"/>
                        <a:gd name="connsiteX1" fmla="*/ 378017 w 378086"/>
                        <a:gd name="connsiteY1" fmla="*/ 6444 h 235506"/>
                        <a:gd name="connsiteX2" fmla="*/ 371018 w 378086"/>
                        <a:gd name="connsiteY2" fmla="*/ 81 h 235506"/>
                        <a:gd name="connsiteX3" fmla="*/ 117778 w 378086"/>
                        <a:gd name="connsiteY3" fmla="*/ 33805 h 235506"/>
                        <a:gd name="connsiteX4" fmla="*/ 702 w 378086"/>
                        <a:gd name="connsiteY4" fmla="*/ 218963 h 235506"/>
                        <a:gd name="connsiteX5" fmla="*/ 219583 w 378086"/>
                        <a:gd name="connsiteY5" fmla="*/ 235506 h 235506"/>
                        <a:gd name="connsiteX6" fmla="*/ 378017 w 378086"/>
                        <a:gd name="connsiteY6" fmla="*/ 6444 h 235506"/>
                        <a:gd name="connsiteX7" fmla="*/ 213856 w 378086"/>
                        <a:gd name="connsiteY7" fmla="*/ 222780 h 235506"/>
                        <a:gd name="connsiteX8" fmla="*/ 17245 w 378086"/>
                        <a:gd name="connsiteY8" fmla="*/ 210691 h 235506"/>
                        <a:gd name="connsiteX9" fmla="*/ 124777 w 378086"/>
                        <a:gd name="connsiteY9" fmla="*/ 44621 h 235506"/>
                        <a:gd name="connsiteX10" fmla="*/ 358929 w 378086"/>
                        <a:gd name="connsiteY10" fmla="*/ 13444 h 235506"/>
                        <a:gd name="connsiteX11" fmla="*/ 213856 w 378086"/>
                        <a:gd name="connsiteY11" fmla="*/ 222780 h 2355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78086" h="235506">
                          <a:moveTo>
                            <a:pt x="378017" y="6444"/>
                          </a:moveTo>
                          <a:cubicBezTo>
                            <a:pt x="378017" y="6444"/>
                            <a:pt x="378017" y="6444"/>
                            <a:pt x="378017" y="6444"/>
                          </a:cubicBezTo>
                          <a:cubicBezTo>
                            <a:pt x="378654" y="2627"/>
                            <a:pt x="374836" y="-555"/>
                            <a:pt x="371018" y="81"/>
                          </a:cubicBezTo>
                          <a:lnTo>
                            <a:pt x="117778" y="33805"/>
                          </a:lnTo>
                          <a:cubicBezTo>
                            <a:pt x="-7570" y="227235"/>
                            <a:pt x="-1207" y="214509"/>
                            <a:pt x="702" y="218963"/>
                          </a:cubicBezTo>
                          <a:cubicBezTo>
                            <a:pt x="3883" y="225326"/>
                            <a:pt x="-1844" y="220872"/>
                            <a:pt x="219583" y="235506"/>
                          </a:cubicBezTo>
                          <a:cubicBezTo>
                            <a:pt x="379926" y="4536"/>
                            <a:pt x="377381" y="9626"/>
                            <a:pt x="378017" y="6444"/>
                          </a:cubicBezTo>
                          <a:close/>
                          <a:moveTo>
                            <a:pt x="213856" y="222780"/>
                          </a:moveTo>
                          <a:lnTo>
                            <a:pt x="17245" y="210691"/>
                          </a:lnTo>
                          <a:lnTo>
                            <a:pt x="124777" y="44621"/>
                          </a:lnTo>
                          <a:lnTo>
                            <a:pt x="358929" y="13444"/>
                          </a:lnTo>
                          <a:lnTo>
                            <a:pt x="213856" y="22278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4" name="Freeform 1013">
                    <a:extLst>
                      <a:ext uri="{FF2B5EF4-FFF2-40B4-BE49-F238E27FC236}">
                        <a16:creationId xmlns:a16="http://schemas.microsoft.com/office/drawing/2014/main" id="{F074BC8D-AB55-CB8A-1FBF-730753E8C50B}"/>
                      </a:ext>
                    </a:extLst>
                  </p:cNvPr>
                  <p:cNvSpPr/>
                  <p:nvPr/>
                </p:nvSpPr>
                <p:spPr>
                  <a:xfrm>
                    <a:off x="7914123" y="6657152"/>
                    <a:ext cx="143518" cy="157038"/>
                  </a:xfrm>
                  <a:custGeom>
                    <a:avLst/>
                    <a:gdLst>
                      <a:gd name="connsiteX0" fmla="*/ 98729 w 143518"/>
                      <a:gd name="connsiteY0" fmla="*/ 156943 h 157038"/>
                      <a:gd name="connsiteX1" fmla="*/ 105 w 143518"/>
                      <a:gd name="connsiteY1" fmla="*/ 48139 h 157038"/>
                      <a:gd name="connsiteX2" fmla="*/ 14103 w 143518"/>
                      <a:gd name="connsiteY2" fmla="*/ 1054 h 157038"/>
                      <a:gd name="connsiteX3" fmla="*/ 17285 w 143518"/>
                      <a:gd name="connsiteY3" fmla="*/ 418 h 157038"/>
                      <a:gd name="connsiteX4" fmla="*/ 17922 w 143518"/>
                      <a:gd name="connsiteY4" fmla="*/ 3599 h 157038"/>
                      <a:gd name="connsiteX5" fmla="*/ 4559 w 143518"/>
                      <a:gd name="connsiteY5" fmla="*/ 48139 h 157038"/>
                      <a:gd name="connsiteX6" fmla="*/ 98729 w 143518"/>
                      <a:gd name="connsiteY6" fmla="*/ 151853 h 157038"/>
                      <a:gd name="connsiteX7" fmla="*/ 140088 w 143518"/>
                      <a:gd name="connsiteY7" fmla="*/ 144854 h 157038"/>
                      <a:gd name="connsiteX8" fmla="*/ 143269 w 143518"/>
                      <a:gd name="connsiteY8" fmla="*/ 146127 h 157038"/>
                      <a:gd name="connsiteX9" fmla="*/ 141997 w 143518"/>
                      <a:gd name="connsiteY9" fmla="*/ 149308 h 157038"/>
                      <a:gd name="connsiteX10" fmla="*/ 98729 w 143518"/>
                      <a:gd name="connsiteY10" fmla="*/ 156943 h 157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8">
                        <a:moveTo>
                          <a:pt x="98729" y="156943"/>
                        </a:moveTo>
                        <a:cubicBezTo>
                          <a:pt x="41464" y="154398"/>
                          <a:pt x="-2440" y="105405"/>
                          <a:pt x="105" y="48139"/>
                        </a:cubicBezTo>
                        <a:cubicBezTo>
                          <a:pt x="741" y="31596"/>
                          <a:pt x="5832" y="15689"/>
                          <a:pt x="14103" y="1054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4"/>
                          <a:pt x="18558" y="2327"/>
                          <a:pt x="17922" y="3599"/>
                        </a:cubicBezTo>
                        <a:cubicBezTo>
                          <a:pt x="10286" y="17597"/>
                          <a:pt x="5832" y="32232"/>
                          <a:pt x="4559" y="48139"/>
                        </a:cubicBezTo>
                        <a:cubicBezTo>
                          <a:pt x="2014" y="102859"/>
                          <a:pt x="44009" y="149308"/>
                          <a:pt x="98729" y="151853"/>
                        </a:cubicBezTo>
                        <a:cubicBezTo>
                          <a:pt x="113364" y="152490"/>
                          <a:pt x="127362" y="149944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399"/>
                          <a:pt x="143269" y="148672"/>
                          <a:pt x="141997" y="149308"/>
                        </a:cubicBezTo>
                        <a:cubicBezTo>
                          <a:pt x="127998" y="155035"/>
                          <a:pt x="113364" y="157579"/>
                          <a:pt x="98729" y="15694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5" name="Freeform 1014">
                    <a:extLst>
                      <a:ext uri="{FF2B5EF4-FFF2-40B4-BE49-F238E27FC236}">
                        <a16:creationId xmlns:a16="http://schemas.microsoft.com/office/drawing/2014/main" id="{A7323C54-AF78-A684-3F88-FE3E8D3DCB38}"/>
                      </a:ext>
                    </a:extLst>
                  </p:cNvPr>
                  <p:cNvSpPr/>
                  <p:nvPr/>
                </p:nvSpPr>
                <p:spPr>
                  <a:xfrm>
                    <a:off x="7865018" y="6557457"/>
                    <a:ext cx="305848" cy="305848"/>
                  </a:xfrm>
                  <a:custGeom>
                    <a:avLst/>
                    <a:gdLst>
                      <a:gd name="connsiteX0" fmla="*/ 145288 w 305848"/>
                      <a:gd name="connsiteY0" fmla="*/ 305632 h 305848"/>
                      <a:gd name="connsiteX1" fmla="*/ 216 w 305848"/>
                      <a:gd name="connsiteY1" fmla="*/ 145288 h 305848"/>
                      <a:gd name="connsiteX2" fmla="*/ 160559 w 305848"/>
                      <a:gd name="connsiteY2" fmla="*/ 216 h 305848"/>
                      <a:gd name="connsiteX3" fmla="*/ 305632 w 305848"/>
                      <a:gd name="connsiteY3" fmla="*/ 160559 h 305848"/>
                      <a:gd name="connsiteX4" fmla="*/ 145288 w 305848"/>
                      <a:gd name="connsiteY4" fmla="*/ 305632 h 305848"/>
                      <a:gd name="connsiteX5" fmla="*/ 159287 w 305848"/>
                      <a:gd name="connsiteY5" fmla="*/ 19305 h 305848"/>
                      <a:gd name="connsiteX6" fmla="*/ 18668 w 305848"/>
                      <a:gd name="connsiteY6" fmla="*/ 146561 h 305848"/>
                      <a:gd name="connsiteX7" fmla="*/ 145924 w 305848"/>
                      <a:gd name="connsiteY7" fmla="*/ 287180 h 305848"/>
                      <a:gd name="connsiteX8" fmla="*/ 286544 w 305848"/>
                      <a:gd name="connsiteY8" fmla="*/ 159923 h 305848"/>
                      <a:gd name="connsiteX9" fmla="*/ 159287 w 305848"/>
                      <a:gd name="connsiteY9" fmla="*/ 19305 h 3058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8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8"/>
                        </a:cubicBezTo>
                        <a:cubicBezTo>
                          <a:pt x="4670" y="60663"/>
                          <a:pt x="76570" y="-4238"/>
                          <a:pt x="160559" y="216"/>
                        </a:cubicBezTo>
                        <a:cubicBezTo>
                          <a:pt x="245185" y="4670"/>
                          <a:pt x="310086" y="76570"/>
                          <a:pt x="305632" y="160559"/>
                        </a:cubicBezTo>
                        <a:cubicBezTo>
                          <a:pt x="301814" y="245185"/>
                          <a:pt x="229278" y="310086"/>
                          <a:pt x="145288" y="305632"/>
                        </a:cubicBezTo>
                        <a:close/>
                        <a:moveTo>
                          <a:pt x="159287" y="19305"/>
                        </a:moveTo>
                        <a:cubicBezTo>
                          <a:pt x="85478" y="15486"/>
                          <a:pt x="22486" y="72752"/>
                          <a:pt x="18668" y="146561"/>
                        </a:cubicBezTo>
                        <a:cubicBezTo>
                          <a:pt x="14850" y="220370"/>
                          <a:pt x="72116" y="283362"/>
                          <a:pt x="145924" y="287180"/>
                        </a:cubicBezTo>
                        <a:cubicBezTo>
                          <a:pt x="219734" y="290997"/>
                          <a:pt x="282725" y="233732"/>
                          <a:pt x="286544" y="159923"/>
                        </a:cubicBezTo>
                        <a:cubicBezTo>
                          <a:pt x="290361" y="86114"/>
                          <a:pt x="233096" y="22486"/>
                          <a:pt x="159287" y="19305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6" name="Freeform 1015">
                    <a:extLst>
                      <a:ext uri="{FF2B5EF4-FFF2-40B4-BE49-F238E27FC236}">
                        <a16:creationId xmlns:a16="http://schemas.microsoft.com/office/drawing/2014/main" id="{4BB805F2-2A46-4254-2872-4C9EC3D5C59F}"/>
                      </a:ext>
                    </a:extLst>
                  </p:cNvPr>
                  <p:cNvSpPr/>
                  <p:nvPr/>
                </p:nvSpPr>
                <p:spPr>
                  <a:xfrm>
                    <a:off x="7899450" y="6591889"/>
                    <a:ext cx="237619" cy="237618"/>
                  </a:xfrm>
                  <a:custGeom>
                    <a:avLst/>
                    <a:gdLst>
                      <a:gd name="connsiteX0" fmla="*/ 112766 w 237619"/>
                      <a:gd name="connsiteY0" fmla="*/ 237477 h 237618"/>
                      <a:gd name="connsiteX1" fmla="*/ 143 w 237619"/>
                      <a:gd name="connsiteY1" fmla="*/ 112766 h 237618"/>
                      <a:gd name="connsiteX2" fmla="*/ 124855 w 237619"/>
                      <a:gd name="connsiteY2" fmla="*/ 143 h 237618"/>
                      <a:gd name="connsiteX3" fmla="*/ 237477 w 237619"/>
                      <a:gd name="connsiteY3" fmla="*/ 124855 h 237618"/>
                      <a:gd name="connsiteX4" fmla="*/ 112766 w 237619"/>
                      <a:gd name="connsiteY4" fmla="*/ 237477 h 237618"/>
                      <a:gd name="connsiteX5" fmla="*/ 124218 w 237619"/>
                      <a:gd name="connsiteY5" fmla="*/ 4597 h 237618"/>
                      <a:gd name="connsiteX6" fmla="*/ 4597 w 237619"/>
                      <a:gd name="connsiteY6" fmla="*/ 112766 h 237618"/>
                      <a:gd name="connsiteX7" fmla="*/ 112766 w 237619"/>
                      <a:gd name="connsiteY7" fmla="*/ 232386 h 237618"/>
                      <a:gd name="connsiteX8" fmla="*/ 232386 w 237619"/>
                      <a:gd name="connsiteY8" fmla="*/ 124218 h 237618"/>
                      <a:gd name="connsiteX9" fmla="*/ 124218 w 237619"/>
                      <a:gd name="connsiteY9" fmla="*/ 4597 h 237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8">
                        <a:moveTo>
                          <a:pt x="112766" y="237477"/>
                        </a:moveTo>
                        <a:cubicBezTo>
                          <a:pt x="47228" y="234295"/>
                          <a:pt x="-3038" y="178302"/>
                          <a:pt x="143" y="112766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8"/>
                          <a:pt x="237477" y="124855"/>
                        </a:cubicBezTo>
                        <a:cubicBezTo>
                          <a:pt x="233659" y="189756"/>
                          <a:pt x="177666" y="240658"/>
                          <a:pt x="112766" y="237477"/>
                        </a:cubicBezTo>
                        <a:close/>
                        <a:moveTo>
                          <a:pt x="124218" y="4597"/>
                        </a:moveTo>
                        <a:cubicBezTo>
                          <a:pt x="61227" y="1416"/>
                          <a:pt x="7779" y="49773"/>
                          <a:pt x="4597" y="112766"/>
                        </a:cubicBezTo>
                        <a:cubicBezTo>
                          <a:pt x="1416" y="175758"/>
                          <a:pt x="49773" y="229205"/>
                          <a:pt x="112766" y="232386"/>
                        </a:cubicBezTo>
                        <a:cubicBezTo>
                          <a:pt x="175758" y="235568"/>
                          <a:pt x="229205" y="187210"/>
                          <a:pt x="232386" y="124218"/>
                        </a:cubicBezTo>
                        <a:cubicBezTo>
                          <a:pt x="235568" y="61227"/>
                          <a:pt x="186574" y="7779"/>
                          <a:pt x="124218" y="4597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7" name="Freeform 1016">
                    <a:extLst>
                      <a:ext uri="{FF2B5EF4-FFF2-40B4-BE49-F238E27FC236}">
                        <a16:creationId xmlns:a16="http://schemas.microsoft.com/office/drawing/2014/main" id="{C8A345E2-07BA-7D28-4C75-8F953B91E03E}"/>
                      </a:ext>
                    </a:extLst>
                  </p:cNvPr>
                  <p:cNvSpPr/>
                  <p:nvPr/>
                </p:nvSpPr>
                <p:spPr>
                  <a:xfrm>
                    <a:off x="7819444" y="6363797"/>
                    <a:ext cx="206633" cy="352946"/>
                  </a:xfrm>
                  <a:custGeom>
                    <a:avLst/>
                    <a:gdLst>
                      <a:gd name="connsiteX0" fmla="*/ 200407 w 206633"/>
                      <a:gd name="connsiteY0" fmla="*/ 352947 h 352946"/>
                      <a:gd name="connsiteX1" fmla="*/ 195317 w 206633"/>
                      <a:gd name="connsiteY1" fmla="*/ 349765 h 352946"/>
                      <a:gd name="connsiteX2" fmla="*/ 48972 w 206633"/>
                      <a:gd name="connsiteY2" fmla="*/ 48803 h 352946"/>
                      <a:gd name="connsiteX3" fmla="*/ 47063 w 206633"/>
                      <a:gd name="connsiteY3" fmla="*/ 39259 h 352946"/>
                      <a:gd name="connsiteX4" fmla="*/ 47699 w 206633"/>
                      <a:gd name="connsiteY4" fmla="*/ 20170 h 352946"/>
                      <a:gd name="connsiteX5" fmla="*/ 46427 w 206633"/>
                      <a:gd name="connsiteY5" fmla="*/ 11899 h 352946"/>
                      <a:gd name="connsiteX6" fmla="*/ 37519 w 206633"/>
                      <a:gd name="connsiteY6" fmla="*/ 13808 h 352946"/>
                      <a:gd name="connsiteX7" fmla="*/ 8886 w 206633"/>
                      <a:gd name="connsiteY7" fmla="*/ 29078 h 352946"/>
                      <a:gd name="connsiteX8" fmla="*/ 614 w 206633"/>
                      <a:gd name="connsiteY8" fmla="*/ 26533 h 352946"/>
                      <a:gd name="connsiteX9" fmla="*/ 3160 w 206633"/>
                      <a:gd name="connsiteY9" fmla="*/ 18262 h 352946"/>
                      <a:gd name="connsiteX10" fmla="*/ 31792 w 206633"/>
                      <a:gd name="connsiteY10" fmla="*/ 2991 h 352946"/>
                      <a:gd name="connsiteX11" fmla="*/ 53426 w 206633"/>
                      <a:gd name="connsiteY11" fmla="*/ 2355 h 352946"/>
                      <a:gd name="connsiteX12" fmla="*/ 59789 w 206633"/>
                      <a:gd name="connsiteY12" fmla="*/ 20806 h 352946"/>
                      <a:gd name="connsiteX13" fmla="*/ 59153 w 206633"/>
                      <a:gd name="connsiteY13" fmla="*/ 39895 h 352946"/>
                      <a:gd name="connsiteX14" fmla="*/ 59789 w 206633"/>
                      <a:gd name="connsiteY14" fmla="*/ 43076 h 352946"/>
                      <a:gd name="connsiteX15" fmla="*/ 206134 w 206633"/>
                      <a:gd name="connsiteY15" fmla="*/ 344039 h 352946"/>
                      <a:gd name="connsiteX16" fmla="*/ 203589 w 206633"/>
                      <a:gd name="connsiteY16" fmla="*/ 352310 h 352946"/>
                      <a:gd name="connsiteX17" fmla="*/ 200407 w 206633"/>
                      <a:gd name="connsiteY17" fmla="*/ 352947 h 3529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06633" h="352946">
                        <a:moveTo>
                          <a:pt x="200407" y="352947"/>
                        </a:moveTo>
                        <a:cubicBezTo>
                          <a:pt x="198499" y="352947"/>
                          <a:pt x="196590" y="351674"/>
                          <a:pt x="195317" y="349765"/>
                        </a:cubicBezTo>
                        <a:lnTo>
                          <a:pt x="48972" y="48803"/>
                        </a:lnTo>
                        <a:cubicBezTo>
                          <a:pt x="47699" y="45622"/>
                          <a:pt x="47063" y="42440"/>
                          <a:pt x="47063" y="39259"/>
                        </a:cubicBezTo>
                        <a:lnTo>
                          <a:pt x="47699" y="20170"/>
                        </a:lnTo>
                        <a:cubicBezTo>
                          <a:pt x="47699" y="16353"/>
                          <a:pt x="47063" y="12535"/>
                          <a:pt x="46427" y="11899"/>
                        </a:cubicBezTo>
                        <a:cubicBezTo>
                          <a:pt x="45154" y="11262"/>
                          <a:pt x="40700" y="11899"/>
                          <a:pt x="37519" y="13808"/>
                        </a:cubicBezTo>
                        <a:lnTo>
                          <a:pt x="8886" y="29078"/>
                        </a:lnTo>
                        <a:cubicBezTo>
                          <a:pt x="5705" y="30351"/>
                          <a:pt x="2523" y="29715"/>
                          <a:pt x="614" y="26533"/>
                        </a:cubicBezTo>
                        <a:cubicBezTo>
                          <a:pt x="-658" y="23352"/>
                          <a:pt x="-22" y="20170"/>
                          <a:pt x="3160" y="18262"/>
                        </a:cubicBezTo>
                        <a:lnTo>
                          <a:pt x="31792" y="2991"/>
                        </a:lnTo>
                        <a:cubicBezTo>
                          <a:pt x="38155" y="-191"/>
                          <a:pt x="47699" y="-1463"/>
                          <a:pt x="53426" y="2355"/>
                        </a:cubicBezTo>
                        <a:cubicBezTo>
                          <a:pt x="59153" y="6172"/>
                          <a:pt x="59789" y="13808"/>
                          <a:pt x="59789" y="20806"/>
                        </a:cubicBezTo>
                        <a:lnTo>
                          <a:pt x="59153" y="39895"/>
                        </a:lnTo>
                        <a:cubicBezTo>
                          <a:pt x="59153" y="41168"/>
                          <a:pt x="59153" y="42440"/>
                          <a:pt x="59789" y="43076"/>
                        </a:cubicBezTo>
                        <a:lnTo>
                          <a:pt x="206134" y="344039"/>
                        </a:lnTo>
                        <a:cubicBezTo>
                          <a:pt x="207406" y="347220"/>
                          <a:pt x="206134" y="350401"/>
                          <a:pt x="203589" y="352310"/>
                        </a:cubicBezTo>
                        <a:cubicBezTo>
                          <a:pt x="202316" y="352310"/>
                          <a:pt x="201680" y="352947"/>
                          <a:pt x="200407" y="352947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8" name="Freeform 1017">
                    <a:extLst>
                      <a:ext uri="{FF2B5EF4-FFF2-40B4-BE49-F238E27FC236}">
                        <a16:creationId xmlns:a16="http://schemas.microsoft.com/office/drawing/2014/main" id="{22600544-CBBF-5BEC-4488-6A8E2DEE140F}"/>
                      </a:ext>
                    </a:extLst>
                  </p:cNvPr>
                  <p:cNvSpPr/>
                  <p:nvPr/>
                </p:nvSpPr>
                <p:spPr>
                  <a:xfrm>
                    <a:off x="7687075" y="6207717"/>
                    <a:ext cx="177522" cy="188727"/>
                  </a:xfrm>
                  <a:custGeom>
                    <a:avLst/>
                    <a:gdLst>
                      <a:gd name="connsiteX0" fmla="*/ 80808 w 177522"/>
                      <a:gd name="connsiteY0" fmla="*/ 38177 h 188727"/>
                      <a:gd name="connsiteX1" fmla="*/ 62355 w 177522"/>
                      <a:gd name="connsiteY1" fmla="*/ 0 h 188727"/>
                      <a:gd name="connsiteX2" fmla="*/ 0 w 177522"/>
                      <a:gd name="connsiteY2" fmla="*/ 637 h 188727"/>
                      <a:gd name="connsiteX3" fmla="*/ 31814 w 177522"/>
                      <a:gd name="connsiteY3" fmla="*/ 80172 h 188727"/>
                      <a:gd name="connsiteX4" fmla="*/ 122166 w 177522"/>
                      <a:gd name="connsiteY4" fmla="*/ 152708 h 188727"/>
                      <a:gd name="connsiteX5" fmla="*/ 131710 w 177522"/>
                      <a:gd name="connsiteY5" fmla="*/ 163525 h 188727"/>
                      <a:gd name="connsiteX6" fmla="*/ 141254 w 177522"/>
                      <a:gd name="connsiteY6" fmla="*/ 185159 h 188727"/>
                      <a:gd name="connsiteX7" fmla="*/ 177522 w 177522"/>
                      <a:gd name="connsiteY7" fmla="*/ 173069 h 188727"/>
                      <a:gd name="connsiteX8" fmla="*/ 157162 w 177522"/>
                      <a:gd name="connsiteY8" fmla="*/ 148890 h 188727"/>
                      <a:gd name="connsiteX9" fmla="*/ 80808 w 177522"/>
                      <a:gd name="connsiteY9" fmla="*/ 38177 h 1887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7522" h="188727">
                        <a:moveTo>
                          <a:pt x="80808" y="38177"/>
                        </a:moveTo>
                        <a:cubicBezTo>
                          <a:pt x="77626" y="29905"/>
                          <a:pt x="62355" y="0"/>
                          <a:pt x="62355" y="0"/>
                        </a:cubicBezTo>
                        <a:lnTo>
                          <a:pt x="0" y="637"/>
                        </a:lnTo>
                        <a:cubicBezTo>
                          <a:pt x="0" y="637"/>
                          <a:pt x="26087" y="66810"/>
                          <a:pt x="31814" y="80172"/>
                        </a:cubicBezTo>
                        <a:cubicBezTo>
                          <a:pt x="48357" y="96715"/>
                          <a:pt x="115803" y="146982"/>
                          <a:pt x="122166" y="152708"/>
                        </a:cubicBezTo>
                        <a:cubicBezTo>
                          <a:pt x="124711" y="155253"/>
                          <a:pt x="129801" y="159707"/>
                          <a:pt x="131710" y="163525"/>
                        </a:cubicBezTo>
                        <a:cubicBezTo>
                          <a:pt x="136164" y="172433"/>
                          <a:pt x="137437" y="176887"/>
                          <a:pt x="141254" y="185159"/>
                        </a:cubicBezTo>
                        <a:cubicBezTo>
                          <a:pt x="145708" y="195339"/>
                          <a:pt x="176886" y="181341"/>
                          <a:pt x="177522" y="173069"/>
                        </a:cubicBezTo>
                        <a:cubicBezTo>
                          <a:pt x="177522" y="167342"/>
                          <a:pt x="166706" y="157162"/>
                          <a:pt x="157162" y="148890"/>
                        </a:cubicBezTo>
                        <a:cubicBezTo>
                          <a:pt x="152708" y="145709"/>
                          <a:pt x="83989" y="45176"/>
                          <a:pt x="80808" y="3817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9" name="Freeform 1018">
                    <a:extLst>
                      <a:ext uri="{FF2B5EF4-FFF2-40B4-BE49-F238E27FC236}">
                        <a16:creationId xmlns:a16="http://schemas.microsoft.com/office/drawing/2014/main" id="{AAF4691E-F3D1-8029-132E-527814D93AD3}"/>
                      </a:ext>
                    </a:extLst>
                  </p:cNvPr>
                  <p:cNvSpPr/>
                  <p:nvPr/>
                </p:nvSpPr>
                <p:spPr>
                  <a:xfrm>
                    <a:off x="7689902" y="6096632"/>
                    <a:ext cx="83707" cy="146179"/>
                  </a:xfrm>
                  <a:custGeom>
                    <a:avLst/>
                    <a:gdLst>
                      <a:gd name="connsiteX0" fmla="*/ 25169 w 83707"/>
                      <a:gd name="connsiteY0" fmla="*/ 1008 h 146179"/>
                      <a:gd name="connsiteX1" fmla="*/ 355 w 83707"/>
                      <a:gd name="connsiteY1" fmla="*/ 62091 h 146179"/>
                      <a:gd name="connsiteX2" fmla="*/ 11171 w 83707"/>
                      <a:gd name="connsiteY2" fmla="*/ 143536 h 146179"/>
                      <a:gd name="connsiteX3" fmla="*/ 83708 w 83707"/>
                      <a:gd name="connsiteY3" fmla="*/ 135900 h 146179"/>
                      <a:gd name="connsiteX4" fmla="*/ 25169 w 83707"/>
                      <a:gd name="connsiteY4" fmla="*/ 1008 h 146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3707" h="146179">
                        <a:moveTo>
                          <a:pt x="25169" y="1008"/>
                        </a:moveTo>
                        <a:cubicBezTo>
                          <a:pt x="9262" y="5462"/>
                          <a:pt x="-2191" y="16279"/>
                          <a:pt x="355" y="62091"/>
                        </a:cubicBezTo>
                        <a:cubicBezTo>
                          <a:pt x="2263" y="108540"/>
                          <a:pt x="11171" y="143536"/>
                          <a:pt x="11171" y="143536"/>
                        </a:cubicBezTo>
                        <a:cubicBezTo>
                          <a:pt x="11171" y="143536"/>
                          <a:pt x="56347" y="153080"/>
                          <a:pt x="83708" y="135900"/>
                        </a:cubicBezTo>
                        <a:cubicBezTo>
                          <a:pt x="83071" y="135900"/>
                          <a:pt x="79890" y="-13626"/>
                          <a:pt x="25169" y="1008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0" name="Freeform 1019">
                    <a:extLst>
                      <a:ext uri="{FF2B5EF4-FFF2-40B4-BE49-F238E27FC236}">
                        <a16:creationId xmlns:a16="http://schemas.microsoft.com/office/drawing/2014/main" id="{1F6D2C9B-5ED5-2CD9-9034-2164B0AE0575}"/>
                      </a:ext>
                    </a:extLst>
                  </p:cNvPr>
                  <p:cNvSpPr/>
                  <p:nvPr/>
                </p:nvSpPr>
                <p:spPr>
                  <a:xfrm>
                    <a:off x="7387806" y="6533914"/>
                    <a:ext cx="305848" cy="305846"/>
                  </a:xfrm>
                  <a:custGeom>
                    <a:avLst/>
                    <a:gdLst>
                      <a:gd name="connsiteX0" fmla="*/ 145288 w 305848"/>
                      <a:gd name="connsiteY0" fmla="*/ 305632 h 305846"/>
                      <a:gd name="connsiteX1" fmla="*/ 216 w 305848"/>
                      <a:gd name="connsiteY1" fmla="*/ 145289 h 305846"/>
                      <a:gd name="connsiteX2" fmla="*/ 160559 w 305848"/>
                      <a:gd name="connsiteY2" fmla="*/ 216 h 305846"/>
                      <a:gd name="connsiteX3" fmla="*/ 305632 w 305848"/>
                      <a:gd name="connsiteY3" fmla="*/ 160560 h 305846"/>
                      <a:gd name="connsiteX4" fmla="*/ 145288 w 305848"/>
                      <a:gd name="connsiteY4" fmla="*/ 305632 h 305846"/>
                      <a:gd name="connsiteX5" fmla="*/ 159923 w 305848"/>
                      <a:gd name="connsiteY5" fmla="*/ 18669 h 305846"/>
                      <a:gd name="connsiteX6" fmla="*/ 19305 w 305848"/>
                      <a:gd name="connsiteY6" fmla="*/ 145925 h 305846"/>
                      <a:gd name="connsiteX7" fmla="*/ 146561 w 305848"/>
                      <a:gd name="connsiteY7" fmla="*/ 286543 h 305846"/>
                      <a:gd name="connsiteX8" fmla="*/ 287180 w 305848"/>
                      <a:gd name="connsiteY8" fmla="*/ 159287 h 305846"/>
                      <a:gd name="connsiteX9" fmla="*/ 159923 w 305848"/>
                      <a:gd name="connsiteY9" fmla="*/ 18669 h 3058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6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9"/>
                        </a:cubicBezTo>
                        <a:cubicBezTo>
                          <a:pt x="4670" y="60663"/>
                          <a:pt x="76570" y="-4237"/>
                          <a:pt x="160559" y="216"/>
                        </a:cubicBezTo>
                        <a:cubicBezTo>
                          <a:pt x="245185" y="4671"/>
                          <a:pt x="310086" y="76570"/>
                          <a:pt x="305632" y="160560"/>
                        </a:cubicBezTo>
                        <a:cubicBezTo>
                          <a:pt x="301814" y="244549"/>
                          <a:pt x="229914" y="310086"/>
                          <a:pt x="145288" y="305632"/>
                        </a:cubicBezTo>
                        <a:close/>
                        <a:moveTo>
                          <a:pt x="159923" y="18669"/>
                        </a:moveTo>
                        <a:cubicBezTo>
                          <a:pt x="86114" y="14851"/>
                          <a:pt x="23122" y="72116"/>
                          <a:pt x="19305" y="145925"/>
                        </a:cubicBezTo>
                        <a:cubicBezTo>
                          <a:pt x="15486" y="219734"/>
                          <a:pt x="72752" y="282726"/>
                          <a:pt x="146561" y="286543"/>
                        </a:cubicBezTo>
                        <a:cubicBezTo>
                          <a:pt x="220370" y="290361"/>
                          <a:pt x="283362" y="233096"/>
                          <a:pt x="287180" y="159287"/>
                        </a:cubicBezTo>
                        <a:cubicBezTo>
                          <a:pt x="290361" y="85478"/>
                          <a:pt x="233732" y="22486"/>
                          <a:pt x="159923" y="18669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1" name="Freeform 1020">
                    <a:extLst>
                      <a:ext uri="{FF2B5EF4-FFF2-40B4-BE49-F238E27FC236}">
                        <a16:creationId xmlns:a16="http://schemas.microsoft.com/office/drawing/2014/main" id="{64B911A9-47B8-DECB-67E5-35C00BDFA0DC}"/>
                      </a:ext>
                    </a:extLst>
                  </p:cNvPr>
                  <p:cNvSpPr/>
                  <p:nvPr/>
                </p:nvSpPr>
                <p:spPr>
                  <a:xfrm>
                    <a:off x="7422238" y="6567711"/>
                    <a:ext cx="237619" cy="237619"/>
                  </a:xfrm>
                  <a:custGeom>
                    <a:avLst/>
                    <a:gdLst>
                      <a:gd name="connsiteX0" fmla="*/ 112766 w 237619"/>
                      <a:gd name="connsiteY0" fmla="*/ 237476 h 237619"/>
                      <a:gd name="connsiteX1" fmla="*/ 143 w 237619"/>
                      <a:gd name="connsiteY1" fmla="*/ 112765 h 237619"/>
                      <a:gd name="connsiteX2" fmla="*/ 124855 w 237619"/>
                      <a:gd name="connsiteY2" fmla="*/ 143 h 237619"/>
                      <a:gd name="connsiteX3" fmla="*/ 237477 w 237619"/>
                      <a:gd name="connsiteY3" fmla="*/ 124854 h 237619"/>
                      <a:gd name="connsiteX4" fmla="*/ 112766 w 237619"/>
                      <a:gd name="connsiteY4" fmla="*/ 237476 h 237619"/>
                      <a:gd name="connsiteX5" fmla="*/ 124218 w 237619"/>
                      <a:gd name="connsiteY5" fmla="*/ 5233 h 237619"/>
                      <a:gd name="connsiteX6" fmla="*/ 4597 w 237619"/>
                      <a:gd name="connsiteY6" fmla="*/ 113401 h 237619"/>
                      <a:gd name="connsiteX7" fmla="*/ 112766 w 237619"/>
                      <a:gd name="connsiteY7" fmla="*/ 233022 h 237619"/>
                      <a:gd name="connsiteX8" fmla="*/ 232386 w 237619"/>
                      <a:gd name="connsiteY8" fmla="*/ 124854 h 237619"/>
                      <a:gd name="connsiteX9" fmla="*/ 124218 w 237619"/>
                      <a:gd name="connsiteY9" fmla="*/ 5233 h 2376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9">
                        <a:moveTo>
                          <a:pt x="112766" y="237476"/>
                        </a:moveTo>
                        <a:cubicBezTo>
                          <a:pt x="47228" y="234295"/>
                          <a:pt x="-3038" y="178302"/>
                          <a:pt x="143" y="112765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7"/>
                          <a:pt x="237477" y="124854"/>
                        </a:cubicBezTo>
                        <a:cubicBezTo>
                          <a:pt x="234295" y="190392"/>
                          <a:pt x="178302" y="240658"/>
                          <a:pt x="112766" y="237476"/>
                        </a:cubicBezTo>
                        <a:close/>
                        <a:moveTo>
                          <a:pt x="124218" y="5233"/>
                        </a:moveTo>
                        <a:cubicBezTo>
                          <a:pt x="61227" y="2051"/>
                          <a:pt x="7779" y="50410"/>
                          <a:pt x="4597" y="113401"/>
                        </a:cubicBezTo>
                        <a:cubicBezTo>
                          <a:pt x="1416" y="176393"/>
                          <a:pt x="49773" y="229841"/>
                          <a:pt x="112766" y="233022"/>
                        </a:cubicBezTo>
                        <a:cubicBezTo>
                          <a:pt x="175758" y="236204"/>
                          <a:pt x="229205" y="187847"/>
                          <a:pt x="232386" y="124854"/>
                        </a:cubicBezTo>
                        <a:cubicBezTo>
                          <a:pt x="235568" y="61862"/>
                          <a:pt x="187210" y="8414"/>
                          <a:pt x="124218" y="523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2" name="Freeform 1021">
                    <a:extLst>
                      <a:ext uri="{FF2B5EF4-FFF2-40B4-BE49-F238E27FC236}">
                        <a16:creationId xmlns:a16="http://schemas.microsoft.com/office/drawing/2014/main" id="{B79BB2B2-F246-A3FA-B06B-B33F077CB603}"/>
                      </a:ext>
                    </a:extLst>
                  </p:cNvPr>
                  <p:cNvSpPr/>
                  <p:nvPr/>
                </p:nvSpPr>
                <p:spPr>
                  <a:xfrm>
                    <a:off x="7436911" y="6633609"/>
                    <a:ext cx="143518" cy="157039"/>
                  </a:xfrm>
                  <a:custGeom>
                    <a:avLst/>
                    <a:gdLst>
                      <a:gd name="connsiteX0" fmla="*/ 98729 w 143518"/>
                      <a:gd name="connsiteY0" fmla="*/ 156944 h 157039"/>
                      <a:gd name="connsiteX1" fmla="*/ 105 w 143518"/>
                      <a:gd name="connsiteY1" fmla="*/ 48140 h 157039"/>
                      <a:gd name="connsiteX2" fmla="*/ 14103 w 143518"/>
                      <a:gd name="connsiteY2" fmla="*/ 1055 h 157039"/>
                      <a:gd name="connsiteX3" fmla="*/ 17285 w 143518"/>
                      <a:gd name="connsiteY3" fmla="*/ 418 h 157039"/>
                      <a:gd name="connsiteX4" fmla="*/ 17922 w 143518"/>
                      <a:gd name="connsiteY4" fmla="*/ 3600 h 157039"/>
                      <a:gd name="connsiteX5" fmla="*/ 4559 w 143518"/>
                      <a:gd name="connsiteY5" fmla="*/ 48140 h 157039"/>
                      <a:gd name="connsiteX6" fmla="*/ 98729 w 143518"/>
                      <a:gd name="connsiteY6" fmla="*/ 151853 h 157039"/>
                      <a:gd name="connsiteX7" fmla="*/ 140088 w 143518"/>
                      <a:gd name="connsiteY7" fmla="*/ 144854 h 157039"/>
                      <a:gd name="connsiteX8" fmla="*/ 143269 w 143518"/>
                      <a:gd name="connsiteY8" fmla="*/ 146127 h 157039"/>
                      <a:gd name="connsiteX9" fmla="*/ 141997 w 143518"/>
                      <a:gd name="connsiteY9" fmla="*/ 149308 h 157039"/>
                      <a:gd name="connsiteX10" fmla="*/ 98729 w 143518"/>
                      <a:gd name="connsiteY10" fmla="*/ 156944 h 15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9">
                        <a:moveTo>
                          <a:pt x="98729" y="156944"/>
                        </a:moveTo>
                        <a:cubicBezTo>
                          <a:pt x="41464" y="154399"/>
                          <a:pt x="-2440" y="105405"/>
                          <a:pt x="105" y="48140"/>
                        </a:cubicBezTo>
                        <a:cubicBezTo>
                          <a:pt x="741" y="31596"/>
                          <a:pt x="5832" y="15689"/>
                          <a:pt x="14103" y="1055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5"/>
                          <a:pt x="18558" y="2327"/>
                          <a:pt x="17922" y="3600"/>
                        </a:cubicBezTo>
                        <a:cubicBezTo>
                          <a:pt x="10286" y="17598"/>
                          <a:pt x="5832" y="32233"/>
                          <a:pt x="4559" y="48140"/>
                        </a:cubicBezTo>
                        <a:cubicBezTo>
                          <a:pt x="2014" y="102860"/>
                          <a:pt x="44009" y="149308"/>
                          <a:pt x="98729" y="151853"/>
                        </a:cubicBezTo>
                        <a:cubicBezTo>
                          <a:pt x="113364" y="152489"/>
                          <a:pt x="127362" y="149945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400"/>
                          <a:pt x="143269" y="148672"/>
                          <a:pt x="141997" y="149308"/>
                        </a:cubicBezTo>
                        <a:cubicBezTo>
                          <a:pt x="128634" y="155035"/>
                          <a:pt x="114000" y="157580"/>
                          <a:pt x="98729" y="156944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3" name="Freeform 1022">
                    <a:extLst>
                      <a:ext uri="{FF2B5EF4-FFF2-40B4-BE49-F238E27FC236}">
                        <a16:creationId xmlns:a16="http://schemas.microsoft.com/office/drawing/2014/main" id="{6F1BEF14-5801-623D-1B4B-91702C3CF4A4}"/>
                      </a:ext>
                    </a:extLst>
                  </p:cNvPr>
                  <p:cNvSpPr/>
                  <p:nvPr/>
                </p:nvSpPr>
                <p:spPr>
                  <a:xfrm>
                    <a:off x="7543275" y="6582488"/>
                    <a:ext cx="76831" cy="40722"/>
                  </a:xfrm>
                  <a:custGeom>
                    <a:avLst/>
                    <a:gdLst>
                      <a:gd name="connsiteX0" fmla="*/ 75082 w 76831"/>
                      <a:gd name="connsiteY0" fmla="*/ 40722 h 40722"/>
                      <a:gd name="connsiteX1" fmla="*/ 73173 w 76831"/>
                      <a:gd name="connsiteY1" fmla="*/ 40086 h 40722"/>
                      <a:gd name="connsiteX2" fmla="*/ 2545 w 76831"/>
                      <a:gd name="connsiteY2" fmla="*/ 5091 h 40722"/>
                      <a:gd name="connsiteX3" fmla="*/ 0 w 76831"/>
                      <a:gd name="connsiteY3" fmla="*/ 2545 h 40722"/>
                      <a:gd name="connsiteX4" fmla="*/ 2545 w 76831"/>
                      <a:gd name="connsiteY4" fmla="*/ 0 h 40722"/>
                      <a:gd name="connsiteX5" fmla="*/ 76354 w 76831"/>
                      <a:gd name="connsiteY5" fmla="*/ 36905 h 40722"/>
                      <a:gd name="connsiteX6" fmla="*/ 76354 w 76831"/>
                      <a:gd name="connsiteY6" fmla="*/ 40086 h 40722"/>
                      <a:gd name="connsiteX7" fmla="*/ 75082 w 76831"/>
                      <a:gd name="connsiteY7" fmla="*/ 40722 h 40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6831" h="40722">
                        <a:moveTo>
                          <a:pt x="75082" y="40722"/>
                        </a:moveTo>
                        <a:cubicBezTo>
                          <a:pt x="74446" y="40722"/>
                          <a:pt x="73809" y="40722"/>
                          <a:pt x="73173" y="40086"/>
                        </a:cubicBezTo>
                        <a:cubicBezTo>
                          <a:pt x="55357" y="19088"/>
                          <a:pt x="29906" y="6363"/>
                          <a:pt x="2545" y="5091"/>
                        </a:cubicBezTo>
                        <a:cubicBezTo>
                          <a:pt x="1273" y="5091"/>
                          <a:pt x="0" y="3818"/>
                          <a:pt x="0" y="2545"/>
                        </a:cubicBezTo>
                        <a:cubicBezTo>
                          <a:pt x="0" y="1273"/>
                          <a:pt x="1273" y="0"/>
                          <a:pt x="2545" y="0"/>
                        </a:cubicBezTo>
                        <a:cubicBezTo>
                          <a:pt x="31178" y="1273"/>
                          <a:pt x="57902" y="14635"/>
                          <a:pt x="76354" y="36905"/>
                        </a:cubicBezTo>
                        <a:cubicBezTo>
                          <a:pt x="76991" y="38177"/>
                          <a:pt x="76991" y="39450"/>
                          <a:pt x="76354" y="40086"/>
                        </a:cubicBezTo>
                        <a:cubicBezTo>
                          <a:pt x="76354" y="40722"/>
                          <a:pt x="75718" y="40722"/>
                          <a:pt x="75082" y="40722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4" name="Freeform 1023">
                    <a:extLst>
                      <a:ext uri="{FF2B5EF4-FFF2-40B4-BE49-F238E27FC236}">
                        <a16:creationId xmlns:a16="http://schemas.microsoft.com/office/drawing/2014/main" id="{7A1FA451-F01F-9F49-A86A-1AA4F01D109F}"/>
                      </a:ext>
                    </a:extLst>
                  </p:cNvPr>
                  <p:cNvSpPr/>
                  <p:nvPr/>
                </p:nvSpPr>
                <p:spPr>
                  <a:xfrm>
                    <a:off x="7448845" y="6514137"/>
                    <a:ext cx="212706" cy="58806"/>
                  </a:xfrm>
                  <a:custGeom>
                    <a:avLst/>
                    <a:gdLst>
                      <a:gd name="connsiteX0" fmla="*/ 205144 w 212706"/>
                      <a:gd name="connsiteY0" fmla="*/ 58807 h 58806"/>
                      <a:gd name="connsiteX1" fmla="*/ 200690 w 212706"/>
                      <a:gd name="connsiteY1" fmla="*/ 56898 h 58806"/>
                      <a:gd name="connsiteX2" fmla="*/ 100157 w 212706"/>
                      <a:gd name="connsiteY2" fmla="*/ 14267 h 58806"/>
                      <a:gd name="connsiteX3" fmla="*/ 10441 w 212706"/>
                      <a:gd name="connsiteY3" fmla="*/ 36537 h 58806"/>
                      <a:gd name="connsiteX4" fmla="*/ 897 w 212706"/>
                      <a:gd name="connsiteY4" fmla="*/ 33992 h 58806"/>
                      <a:gd name="connsiteX5" fmla="*/ 3442 w 212706"/>
                      <a:gd name="connsiteY5" fmla="*/ 24448 h 58806"/>
                      <a:gd name="connsiteX6" fmla="*/ 100793 w 212706"/>
                      <a:gd name="connsiteY6" fmla="*/ 269 h 58806"/>
                      <a:gd name="connsiteX7" fmla="*/ 210234 w 212706"/>
                      <a:gd name="connsiteY7" fmla="*/ 46718 h 58806"/>
                      <a:gd name="connsiteX8" fmla="*/ 210870 w 212706"/>
                      <a:gd name="connsiteY8" fmla="*/ 56898 h 58806"/>
                      <a:gd name="connsiteX9" fmla="*/ 205144 w 212706"/>
                      <a:gd name="connsiteY9" fmla="*/ 58807 h 58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2706" h="58806">
                        <a:moveTo>
                          <a:pt x="205144" y="58807"/>
                        </a:moveTo>
                        <a:cubicBezTo>
                          <a:pt x="203235" y="58807"/>
                          <a:pt x="201962" y="58171"/>
                          <a:pt x="200690" y="56898"/>
                        </a:cubicBezTo>
                        <a:cubicBezTo>
                          <a:pt x="173329" y="31447"/>
                          <a:pt x="137698" y="16176"/>
                          <a:pt x="100157" y="14267"/>
                        </a:cubicBezTo>
                        <a:cubicBezTo>
                          <a:pt x="68343" y="12995"/>
                          <a:pt x="37802" y="20630"/>
                          <a:pt x="10441" y="36537"/>
                        </a:cubicBezTo>
                        <a:cubicBezTo>
                          <a:pt x="7260" y="38446"/>
                          <a:pt x="2806" y="37174"/>
                          <a:pt x="897" y="33992"/>
                        </a:cubicBezTo>
                        <a:cubicBezTo>
                          <a:pt x="-1012" y="30811"/>
                          <a:pt x="261" y="26356"/>
                          <a:pt x="3442" y="24448"/>
                        </a:cubicBezTo>
                        <a:cubicBezTo>
                          <a:pt x="32711" y="6632"/>
                          <a:pt x="66434" y="-1640"/>
                          <a:pt x="100793" y="269"/>
                        </a:cubicBezTo>
                        <a:cubicBezTo>
                          <a:pt x="141515" y="2178"/>
                          <a:pt x="180328" y="18721"/>
                          <a:pt x="210234" y="46718"/>
                        </a:cubicBezTo>
                        <a:cubicBezTo>
                          <a:pt x="213416" y="49263"/>
                          <a:pt x="213416" y="53717"/>
                          <a:pt x="210870" y="56898"/>
                        </a:cubicBezTo>
                        <a:cubicBezTo>
                          <a:pt x="208961" y="58171"/>
                          <a:pt x="207053" y="58807"/>
                          <a:pt x="205144" y="58807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5" name="Freeform 1024">
                    <a:extLst>
                      <a:ext uri="{FF2B5EF4-FFF2-40B4-BE49-F238E27FC236}">
                        <a16:creationId xmlns:a16="http://schemas.microsoft.com/office/drawing/2014/main" id="{8566FABC-AF90-B1DB-585C-041AD76961C4}"/>
                      </a:ext>
                    </a:extLst>
                  </p:cNvPr>
                  <p:cNvSpPr/>
                  <p:nvPr/>
                </p:nvSpPr>
                <p:spPr>
                  <a:xfrm>
                    <a:off x="7540093" y="6667114"/>
                    <a:ext cx="215063" cy="4453"/>
                  </a:xfrm>
                  <a:custGeom>
                    <a:avLst/>
                    <a:gdLst>
                      <a:gd name="connsiteX0" fmla="*/ 1909 w 215063"/>
                      <a:gd name="connsiteY0" fmla="*/ 3818 h 4453"/>
                      <a:gd name="connsiteX1" fmla="*/ 0 w 215063"/>
                      <a:gd name="connsiteY1" fmla="*/ 1909 h 4453"/>
                      <a:gd name="connsiteX2" fmla="*/ 1909 w 215063"/>
                      <a:gd name="connsiteY2" fmla="*/ 0 h 4453"/>
                      <a:gd name="connsiteX3" fmla="*/ 213155 w 215063"/>
                      <a:gd name="connsiteY3" fmla="*/ 636 h 4453"/>
                      <a:gd name="connsiteX4" fmla="*/ 215064 w 215063"/>
                      <a:gd name="connsiteY4" fmla="*/ 2545 h 4453"/>
                      <a:gd name="connsiteX5" fmla="*/ 213155 w 215063"/>
                      <a:gd name="connsiteY5" fmla="*/ 4454 h 4453"/>
                      <a:gd name="connsiteX6" fmla="*/ 1909 w 215063"/>
                      <a:gd name="connsiteY6" fmla="*/ 3818 h 4453"/>
                      <a:gd name="connsiteX7" fmla="*/ 1909 w 215063"/>
                      <a:gd name="connsiteY7" fmla="*/ 3818 h 44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5063" h="4453">
                        <a:moveTo>
                          <a:pt x="1909" y="3818"/>
                        </a:moveTo>
                        <a:cubicBezTo>
                          <a:pt x="637" y="3818"/>
                          <a:pt x="0" y="3181"/>
                          <a:pt x="0" y="1909"/>
                        </a:cubicBezTo>
                        <a:cubicBezTo>
                          <a:pt x="0" y="636"/>
                          <a:pt x="637" y="0"/>
                          <a:pt x="1909" y="0"/>
                        </a:cubicBezTo>
                        <a:lnTo>
                          <a:pt x="213155" y="636"/>
                        </a:lnTo>
                        <a:cubicBezTo>
                          <a:pt x="214428" y="636"/>
                          <a:pt x="215064" y="1272"/>
                          <a:pt x="215064" y="2545"/>
                        </a:cubicBezTo>
                        <a:cubicBezTo>
                          <a:pt x="215064" y="3818"/>
                          <a:pt x="214428" y="4454"/>
                          <a:pt x="213155" y="4454"/>
                        </a:cubicBezTo>
                        <a:lnTo>
                          <a:pt x="1909" y="3818"/>
                        </a:lnTo>
                        <a:cubicBezTo>
                          <a:pt x="1909" y="3818"/>
                          <a:pt x="1909" y="3818"/>
                          <a:pt x="1909" y="381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6" name="Freeform 1025">
                    <a:extLst>
                      <a:ext uri="{FF2B5EF4-FFF2-40B4-BE49-F238E27FC236}">
                        <a16:creationId xmlns:a16="http://schemas.microsoft.com/office/drawing/2014/main" id="{A274A636-06FA-915C-F375-FE4AF302D247}"/>
                      </a:ext>
                    </a:extLst>
                  </p:cNvPr>
                  <p:cNvSpPr/>
                  <p:nvPr/>
                </p:nvSpPr>
                <p:spPr>
                  <a:xfrm>
                    <a:off x="7538185" y="6702745"/>
                    <a:ext cx="216972" cy="24179"/>
                  </a:xfrm>
                  <a:custGeom>
                    <a:avLst/>
                    <a:gdLst>
                      <a:gd name="connsiteX0" fmla="*/ 215063 w 216972"/>
                      <a:gd name="connsiteY0" fmla="*/ 24179 h 24179"/>
                      <a:gd name="connsiteX1" fmla="*/ 215063 w 216972"/>
                      <a:gd name="connsiteY1" fmla="*/ 24179 h 24179"/>
                      <a:gd name="connsiteX2" fmla="*/ 1908 w 216972"/>
                      <a:gd name="connsiteY2" fmla="*/ 3818 h 24179"/>
                      <a:gd name="connsiteX3" fmla="*/ 0 w 216972"/>
                      <a:gd name="connsiteY3" fmla="*/ 1909 h 24179"/>
                      <a:gd name="connsiteX4" fmla="*/ 1908 w 216972"/>
                      <a:gd name="connsiteY4" fmla="*/ 0 h 24179"/>
                      <a:gd name="connsiteX5" fmla="*/ 215063 w 216972"/>
                      <a:gd name="connsiteY5" fmla="*/ 20362 h 24179"/>
                      <a:gd name="connsiteX6" fmla="*/ 216972 w 216972"/>
                      <a:gd name="connsiteY6" fmla="*/ 22270 h 24179"/>
                      <a:gd name="connsiteX7" fmla="*/ 215063 w 216972"/>
                      <a:gd name="connsiteY7" fmla="*/ 24179 h 24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6972" h="24179">
                        <a:moveTo>
                          <a:pt x="215063" y="24179"/>
                        </a:moveTo>
                        <a:cubicBezTo>
                          <a:pt x="215063" y="24179"/>
                          <a:pt x="215063" y="24179"/>
                          <a:pt x="215063" y="24179"/>
                        </a:cubicBezTo>
                        <a:lnTo>
                          <a:pt x="1908" y="3818"/>
                        </a:lnTo>
                        <a:cubicBezTo>
                          <a:pt x="636" y="3818"/>
                          <a:pt x="0" y="2545"/>
                          <a:pt x="0" y="1909"/>
                        </a:cubicBezTo>
                        <a:cubicBezTo>
                          <a:pt x="0" y="636"/>
                          <a:pt x="1272" y="0"/>
                          <a:pt x="1908" y="0"/>
                        </a:cubicBezTo>
                        <a:lnTo>
                          <a:pt x="215063" y="20362"/>
                        </a:lnTo>
                        <a:cubicBezTo>
                          <a:pt x="216336" y="20362"/>
                          <a:pt x="216972" y="21634"/>
                          <a:pt x="216972" y="22270"/>
                        </a:cubicBezTo>
                        <a:cubicBezTo>
                          <a:pt x="216972" y="23543"/>
                          <a:pt x="215700" y="24179"/>
                          <a:pt x="215063" y="2417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" name="Freeform 1026">
                    <a:extLst>
                      <a:ext uri="{FF2B5EF4-FFF2-40B4-BE49-F238E27FC236}">
                        <a16:creationId xmlns:a16="http://schemas.microsoft.com/office/drawing/2014/main" id="{F7E80445-C89E-6A68-BA75-CE1BA1A3D73A}"/>
                      </a:ext>
                    </a:extLst>
                  </p:cNvPr>
                  <p:cNvSpPr/>
                  <p:nvPr/>
                </p:nvSpPr>
                <p:spPr>
                  <a:xfrm>
                    <a:off x="7716980" y="6662660"/>
                    <a:ext cx="68718" cy="68718"/>
                  </a:xfrm>
                  <a:custGeom>
                    <a:avLst/>
                    <a:gdLst>
                      <a:gd name="connsiteX0" fmla="*/ 68719 w 68718"/>
                      <a:gd name="connsiteY0" fmla="*/ 34359 h 68718"/>
                      <a:gd name="connsiteX1" fmla="*/ 34359 w 68718"/>
                      <a:gd name="connsiteY1" fmla="*/ 68718 h 68718"/>
                      <a:gd name="connsiteX2" fmla="*/ 0 w 68718"/>
                      <a:gd name="connsiteY2" fmla="*/ 34359 h 68718"/>
                      <a:gd name="connsiteX3" fmla="*/ 34359 w 68718"/>
                      <a:gd name="connsiteY3" fmla="*/ 0 h 68718"/>
                      <a:gd name="connsiteX4" fmla="*/ 68719 w 68718"/>
                      <a:gd name="connsiteY4" fmla="*/ 34359 h 687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718" h="68718">
                        <a:moveTo>
                          <a:pt x="68719" y="34359"/>
                        </a:moveTo>
                        <a:cubicBezTo>
                          <a:pt x="68719" y="53335"/>
                          <a:pt x="53336" y="68718"/>
                          <a:pt x="34359" y="68718"/>
                        </a:cubicBezTo>
                        <a:cubicBezTo>
                          <a:pt x="15384" y="68718"/>
                          <a:pt x="0" y="53336"/>
                          <a:pt x="0" y="34359"/>
                        </a:cubicBezTo>
                        <a:cubicBezTo>
                          <a:pt x="0" y="15383"/>
                          <a:pt x="15383" y="0"/>
                          <a:pt x="34359" y="0"/>
                        </a:cubicBezTo>
                        <a:cubicBezTo>
                          <a:pt x="53335" y="0"/>
                          <a:pt x="68719" y="15382"/>
                          <a:pt x="68719" y="34359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28" name="Graphic 569">
                    <a:extLst>
                      <a:ext uri="{FF2B5EF4-FFF2-40B4-BE49-F238E27FC236}">
                        <a16:creationId xmlns:a16="http://schemas.microsoft.com/office/drawing/2014/main" id="{F7E47796-9F9E-B2E5-474D-83793E7FD76E}"/>
                      </a:ext>
                    </a:extLst>
                  </p:cNvPr>
                  <p:cNvGrpSpPr/>
                  <p:nvPr/>
                </p:nvGrpSpPr>
                <p:grpSpPr>
                  <a:xfrm>
                    <a:off x="7749167" y="6697392"/>
                    <a:ext cx="78526" cy="91251"/>
                    <a:chOff x="7749167" y="6697392"/>
                    <a:chExt cx="78526" cy="91251"/>
                  </a:xfrm>
                </p:grpSpPr>
                <p:sp>
                  <p:nvSpPr>
                    <p:cNvPr id="1029" name="Freeform 1028">
                      <a:extLst>
                        <a:ext uri="{FF2B5EF4-FFF2-40B4-BE49-F238E27FC236}">
                          <a16:creationId xmlns:a16="http://schemas.microsoft.com/office/drawing/2014/main" id="{2CEC7C96-72E1-814D-44F1-45EC1E925E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9167" y="6697392"/>
                      <a:ext cx="49521" cy="86162"/>
                    </a:xfrm>
                    <a:custGeom>
                      <a:avLst/>
                      <a:gdLst>
                        <a:gd name="connsiteX0" fmla="*/ 47349 w 49521"/>
                        <a:gd name="connsiteY0" fmla="*/ 86162 h 86162"/>
                        <a:gd name="connsiteX1" fmla="*/ 45439 w 49521"/>
                        <a:gd name="connsiteY1" fmla="*/ 84889 h 86162"/>
                        <a:gd name="connsiteX2" fmla="*/ 263 w 49521"/>
                        <a:gd name="connsiteY2" fmla="*/ 3445 h 86162"/>
                        <a:gd name="connsiteX3" fmla="*/ 900 w 49521"/>
                        <a:gd name="connsiteY3" fmla="*/ 264 h 86162"/>
                        <a:gd name="connsiteX4" fmla="*/ 4081 w 49521"/>
                        <a:gd name="connsiteY4" fmla="*/ 900 h 86162"/>
                        <a:gd name="connsiteX5" fmla="*/ 49258 w 49521"/>
                        <a:gd name="connsiteY5" fmla="*/ 82344 h 86162"/>
                        <a:gd name="connsiteX6" fmla="*/ 48621 w 49521"/>
                        <a:gd name="connsiteY6" fmla="*/ 85525 h 86162"/>
                        <a:gd name="connsiteX7" fmla="*/ 47349 w 49521"/>
                        <a:gd name="connsiteY7" fmla="*/ 86162 h 86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9521" h="86162">
                          <a:moveTo>
                            <a:pt x="47349" y="86162"/>
                          </a:moveTo>
                          <a:cubicBezTo>
                            <a:pt x="46712" y="86162"/>
                            <a:pt x="46076" y="85525"/>
                            <a:pt x="45439" y="84889"/>
                          </a:cubicBezTo>
                          <a:lnTo>
                            <a:pt x="263" y="3445"/>
                          </a:lnTo>
                          <a:cubicBezTo>
                            <a:pt x="-373" y="2172"/>
                            <a:pt x="263" y="900"/>
                            <a:pt x="900" y="264"/>
                          </a:cubicBezTo>
                          <a:cubicBezTo>
                            <a:pt x="2173" y="-373"/>
                            <a:pt x="3445" y="264"/>
                            <a:pt x="4081" y="900"/>
                          </a:cubicBezTo>
                          <a:lnTo>
                            <a:pt x="49258" y="82344"/>
                          </a:lnTo>
                          <a:cubicBezTo>
                            <a:pt x="49894" y="83617"/>
                            <a:pt x="49258" y="84889"/>
                            <a:pt x="48621" y="85525"/>
                          </a:cubicBezTo>
                          <a:cubicBezTo>
                            <a:pt x="47985" y="86162"/>
                            <a:pt x="47349" y="86162"/>
                            <a:pt x="47349" y="8616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" name="Freeform 1029">
                      <a:extLst>
                        <a:ext uri="{FF2B5EF4-FFF2-40B4-BE49-F238E27FC236}">
                          <a16:creationId xmlns:a16="http://schemas.microsoft.com/office/drawing/2014/main" id="{03F0795D-EAC3-CFFB-3474-BFB42932C9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5338" y="6774009"/>
                      <a:ext cx="62356" cy="14634"/>
                    </a:xfrm>
                    <a:custGeom>
                      <a:avLst/>
                      <a:gdLst>
                        <a:gd name="connsiteX0" fmla="*/ 4454 w 62356"/>
                        <a:gd name="connsiteY0" fmla="*/ 14634 h 14634"/>
                        <a:gd name="connsiteX1" fmla="*/ 0 w 62356"/>
                        <a:gd name="connsiteY1" fmla="*/ 10180 h 14634"/>
                        <a:gd name="connsiteX2" fmla="*/ 4454 w 62356"/>
                        <a:gd name="connsiteY2" fmla="*/ 5090 h 14634"/>
                        <a:gd name="connsiteX3" fmla="*/ 57265 w 62356"/>
                        <a:gd name="connsiteY3" fmla="*/ 0 h 14634"/>
                        <a:gd name="connsiteX4" fmla="*/ 62356 w 62356"/>
                        <a:gd name="connsiteY4" fmla="*/ 4454 h 14634"/>
                        <a:gd name="connsiteX5" fmla="*/ 57902 w 62356"/>
                        <a:gd name="connsiteY5" fmla="*/ 9544 h 14634"/>
                        <a:gd name="connsiteX6" fmla="*/ 5091 w 62356"/>
                        <a:gd name="connsiteY6" fmla="*/ 14634 h 14634"/>
                        <a:gd name="connsiteX7" fmla="*/ 4454 w 62356"/>
                        <a:gd name="connsiteY7" fmla="*/ 14634 h 146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2356" h="14634">
                          <a:moveTo>
                            <a:pt x="4454" y="14634"/>
                          </a:moveTo>
                          <a:cubicBezTo>
                            <a:pt x="1909" y="14634"/>
                            <a:pt x="0" y="12726"/>
                            <a:pt x="0" y="10180"/>
                          </a:cubicBezTo>
                          <a:cubicBezTo>
                            <a:pt x="0" y="7635"/>
                            <a:pt x="1909" y="5090"/>
                            <a:pt x="4454" y="5090"/>
                          </a:cubicBezTo>
                          <a:lnTo>
                            <a:pt x="57265" y="0"/>
                          </a:lnTo>
                          <a:cubicBezTo>
                            <a:pt x="59811" y="0"/>
                            <a:pt x="62356" y="1908"/>
                            <a:pt x="62356" y="4454"/>
                          </a:cubicBezTo>
                          <a:cubicBezTo>
                            <a:pt x="62356" y="6999"/>
                            <a:pt x="60447" y="9544"/>
                            <a:pt x="57902" y="9544"/>
                          </a:cubicBezTo>
                          <a:lnTo>
                            <a:pt x="5091" y="14634"/>
                          </a:lnTo>
                          <a:cubicBezTo>
                            <a:pt x="5091" y="14634"/>
                            <a:pt x="4454" y="14634"/>
                            <a:pt x="4454" y="14634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31" name="Freeform 1030">
                    <a:extLst>
                      <a:ext uri="{FF2B5EF4-FFF2-40B4-BE49-F238E27FC236}">
                        <a16:creationId xmlns:a16="http://schemas.microsoft.com/office/drawing/2014/main" id="{376D1D92-68C9-45EB-5FE1-1659FA31C265}"/>
                      </a:ext>
                    </a:extLst>
                  </p:cNvPr>
                  <p:cNvSpPr/>
                  <p:nvPr/>
                </p:nvSpPr>
                <p:spPr>
                  <a:xfrm>
                    <a:off x="7572275" y="6432265"/>
                    <a:ext cx="71614" cy="22412"/>
                  </a:xfrm>
                  <a:custGeom>
                    <a:avLst/>
                    <a:gdLst>
                      <a:gd name="connsiteX0" fmla="*/ 19357 w 71614"/>
                      <a:gd name="connsiteY0" fmla="*/ 60 h 22412"/>
                      <a:gd name="connsiteX1" fmla="*/ 65806 w 71614"/>
                      <a:gd name="connsiteY1" fmla="*/ 2606 h 22412"/>
                      <a:gd name="connsiteX2" fmla="*/ 71532 w 71614"/>
                      <a:gd name="connsiteY2" fmla="*/ 8969 h 22412"/>
                      <a:gd name="connsiteX3" fmla="*/ 70896 w 71614"/>
                      <a:gd name="connsiteY3" fmla="*/ 16604 h 22412"/>
                      <a:gd name="connsiteX4" fmla="*/ 64533 w 71614"/>
                      <a:gd name="connsiteY4" fmla="*/ 22330 h 22412"/>
                      <a:gd name="connsiteX5" fmla="*/ 5995 w 71614"/>
                      <a:gd name="connsiteY5" fmla="*/ 19149 h 22412"/>
                      <a:gd name="connsiteX6" fmla="*/ 905 w 71614"/>
                      <a:gd name="connsiteY6" fmla="*/ 10241 h 22412"/>
                      <a:gd name="connsiteX7" fmla="*/ 19357 w 71614"/>
                      <a:gd name="connsiteY7" fmla="*/ 60 h 2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1614" h="22412">
                        <a:moveTo>
                          <a:pt x="19357" y="60"/>
                        </a:moveTo>
                        <a:lnTo>
                          <a:pt x="65806" y="2606"/>
                        </a:lnTo>
                        <a:cubicBezTo>
                          <a:pt x="68987" y="2606"/>
                          <a:pt x="72168" y="5787"/>
                          <a:pt x="71532" y="8969"/>
                        </a:cubicBezTo>
                        <a:lnTo>
                          <a:pt x="70896" y="16604"/>
                        </a:lnTo>
                        <a:cubicBezTo>
                          <a:pt x="70896" y="19785"/>
                          <a:pt x="67715" y="22967"/>
                          <a:pt x="64533" y="22330"/>
                        </a:cubicBezTo>
                        <a:lnTo>
                          <a:pt x="5995" y="19149"/>
                        </a:lnTo>
                        <a:cubicBezTo>
                          <a:pt x="1541" y="19149"/>
                          <a:pt x="-1640" y="14059"/>
                          <a:pt x="905" y="10241"/>
                        </a:cubicBezTo>
                        <a:cubicBezTo>
                          <a:pt x="4723" y="3878"/>
                          <a:pt x="11722" y="-576"/>
                          <a:pt x="19357" y="60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" name="Freeform 1031">
                    <a:extLst>
                      <a:ext uri="{FF2B5EF4-FFF2-40B4-BE49-F238E27FC236}">
                        <a16:creationId xmlns:a16="http://schemas.microsoft.com/office/drawing/2014/main" id="{DBA0BE6B-00A2-0B6E-ADE9-259FF85CD13B}"/>
                      </a:ext>
                    </a:extLst>
                  </p:cNvPr>
                  <p:cNvSpPr/>
                  <p:nvPr/>
                </p:nvSpPr>
                <p:spPr>
                  <a:xfrm>
                    <a:off x="7515252" y="6661360"/>
                    <a:ext cx="50956" cy="50955"/>
                  </a:xfrm>
                  <a:custGeom>
                    <a:avLst/>
                    <a:gdLst>
                      <a:gd name="connsiteX0" fmla="*/ 24205 w 50956"/>
                      <a:gd name="connsiteY0" fmla="*/ 50929 h 50955"/>
                      <a:gd name="connsiteX1" fmla="*/ 27 w 50956"/>
                      <a:gd name="connsiteY1" fmla="*/ 24206 h 50955"/>
                      <a:gd name="connsiteX2" fmla="*/ 26750 w 50956"/>
                      <a:gd name="connsiteY2" fmla="*/ 27 h 50955"/>
                      <a:gd name="connsiteX3" fmla="*/ 50929 w 50956"/>
                      <a:gd name="connsiteY3" fmla="*/ 26751 h 50955"/>
                      <a:gd name="connsiteX4" fmla="*/ 24205 w 50956"/>
                      <a:gd name="connsiteY4" fmla="*/ 50929 h 509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56" h="50955">
                        <a:moveTo>
                          <a:pt x="24205" y="50929"/>
                        </a:moveTo>
                        <a:cubicBezTo>
                          <a:pt x="10207" y="50293"/>
                          <a:pt x="-610" y="38204"/>
                          <a:pt x="27" y="24206"/>
                        </a:cubicBezTo>
                        <a:cubicBezTo>
                          <a:pt x="663" y="10207"/>
                          <a:pt x="12752" y="-609"/>
                          <a:pt x="26750" y="27"/>
                        </a:cubicBezTo>
                        <a:cubicBezTo>
                          <a:pt x="40748" y="663"/>
                          <a:pt x="51566" y="12752"/>
                          <a:pt x="50929" y="26751"/>
                        </a:cubicBezTo>
                        <a:cubicBezTo>
                          <a:pt x="50292" y="40749"/>
                          <a:pt x="38204" y="51565"/>
                          <a:pt x="24205" y="5092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" name="Freeform 1032">
                    <a:extLst>
                      <a:ext uri="{FF2B5EF4-FFF2-40B4-BE49-F238E27FC236}">
                        <a16:creationId xmlns:a16="http://schemas.microsoft.com/office/drawing/2014/main" id="{6DF516D8-2230-C6BF-4052-6D1846D5195C}"/>
                      </a:ext>
                    </a:extLst>
                  </p:cNvPr>
                  <p:cNvSpPr/>
                  <p:nvPr/>
                </p:nvSpPr>
                <p:spPr>
                  <a:xfrm>
                    <a:off x="7519096" y="6665205"/>
                    <a:ext cx="43267" cy="43267"/>
                  </a:xfrm>
                  <a:custGeom>
                    <a:avLst/>
                    <a:gdLst>
                      <a:gd name="connsiteX0" fmla="*/ 43267 w 43267"/>
                      <a:gd name="connsiteY0" fmla="*/ 21633 h 43267"/>
                      <a:gd name="connsiteX1" fmla="*/ 21633 w 43267"/>
                      <a:gd name="connsiteY1" fmla="*/ 43267 h 43267"/>
                      <a:gd name="connsiteX2" fmla="*/ -1 w 43267"/>
                      <a:gd name="connsiteY2" fmla="*/ 21633 h 43267"/>
                      <a:gd name="connsiteX3" fmla="*/ 21633 w 43267"/>
                      <a:gd name="connsiteY3" fmla="*/ 0 h 43267"/>
                      <a:gd name="connsiteX4" fmla="*/ 43267 w 43267"/>
                      <a:gd name="connsiteY4" fmla="*/ 21633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267" h="43267">
                        <a:moveTo>
                          <a:pt x="43267" y="21633"/>
                        </a:moveTo>
                        <a:cubicBezTo>
                          <a:pt x="43267" y="33582"/>
                          <a:pt x="33581" y="43267"/>
                          <a:pt x="21633" y="43267"/>
                        </a:cubicBezTo>
                        <a:cubicBezTo>
                          <a:pt x="9685" y="43267"/>
                          <a:pt x="-1" y="33582"/>
                          <a:pt x="-1" y="21633"/>
                        </a:cubicBezTo>
                        <a:cubicBezTo>
                          <a:pt x="-1" y="9685"/>
                          <a:pt x="9685" y="0"/>
                          <a:pt x="21633" y="0"/>
                        </a:cubicBezTo>
                        <a:cubicBezTo>
                          <a:pt x="33581" y="0"/>
                          <a:pt x="43267" y="9685"/>
                          <a:pt x="43267" y="21633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" name="Freeform 1033">
                    <a:extLst>
                      <a:ext uri="{FF2B5EF4-FFF2-40B4-BE49-F238E27FC236}">
                        <a16:creationId xmlns:a16="http://schemas.microsoft.com/office/drawing/2014/main" id="{3724643A-CFB1-F371-1A09-FE33CDE2BC8B}"/>
                      </a:ext>
                    </a:extLst>
                  </p:cNvPr>
                  <p:cNvSpPr/>
                  <p:nvPr/>
                </p:nvSpPr>
                <p:spPr>
                  <a:xfrm>
                    <a:off x="7535004" y="6680475"/>
                    <a:ext cx="12089" cy="12089"/>
                  </a:xfrm>
                  <a:custGeom>
                    <a:avLst/>
                    <a:gdLst>
                      <a:gd name="connsiteX0" fmla="*/ 12090 w 12089"/>
                      <a:gd name="connsiteY0" fmla="*/ 6363 h 12089"/>
                      <a:gd name="connsiteX1" fmla="*/ 5727 w 12089"/>
                      <a:gd name="connsiteY1" fmla="*/ 12090 h 12089"/>
                      <a:gd name="connsiteX2" fmla="*/ 0 w 12089"/>
                      <a:gd name="connsiteY2" fmla="*/ 5727 h 12089"/>
                      <a:gd name="connsiteX3" fmla="*/ 6363 w 12089"/>
                      <a:gd name="connsiteY3" fmla="*/ 0 h 12089"/>
                      <a:gd name="connsiteX4" fmla="*/ 12090 w 12089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89" h="12089">
                        <a:moveTo>
                          <a:pt x="12090" y="6363"/>
                        </a:moveTo>
                        <a:cubicBezTo>
                          <a:pt x="12090" y="9544"/>
                          <a:pt x="8908" y="12090"/>
                          <a:pt x="5727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9544" y="0"/>
                          <a:pt x="12090" y="3181"/>
                          <a:pt x="12090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" name="Freeform 1034">
                    <a:extLst>
                      <a:ext uri="{FF2B5EF4-FFF2-40B4-BE49-F238E27FC236}">
                        <a16:creationId xmlns:a16="http://schemas.microsoft.com/office/drawing/2014/main" id="{7E232EB3-4E2E-1294-321B-0BE63A2C19FF}"/>
                      </a:ext>
                    </a:extLst>
                  </p:cNvPr>
                  <p:cNvSpPr/>
                  <p:nvPr/>
                </p:nvSpPr>
                <p:spPr>
                  <a:xfrm>
                    <a:off x="7995642" y="6688111"/>
                    <a:ext cx="43963" cy="43933"/>
                  </a:xfrm>
                  <a:custGeom>
                    <a:avLst/>
                    <a:gdLst>
                      <a:gd name="connsiteX0" fmla="*/ 30 w 43963"/>
                      <a:gd name="connsiteY0" fmla="*/ 20997 h 43933"/>
                      <a:gd name="connsiteX1" fmla="*/ 21027 w 43963"/>
                      <a:gd name="connsiteY1" fmla="*/ 43903 h 43933"/>
                      <a:gd name="connsiteX2" fmla="*/ 43933 w 43963"/>
                      <a:gd name="connsiteY2" fmla="*/ 22906 h 43933"/>
                      <a:gd name="connsiteX3" fmla="*/ 22936 w 43963"/>
                      <a:gd name="connsiteY3" fmla="*/ 0 h 43933"/>
                      <a:gd name="connsiteX4" fmla="*/ 30 w 43963"/>
                      <a:gd name="connsiteY4" fmla="*/ 20997 h 43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963" h="43933">
                        <a:moveTo>
                          <a:pt x="30" y="20997"/>
                        </a:moveTo>
                        <a:cubicBezTo>
                          <a:pt x="-607" y="33086"/>
                          <a:pt x="8937" y="43267"/>
                          <a:pt x="21027" y="43903"/>
                        </a:cubicBezTo>
                        <a:cubicBezTo>
                          <a:pt x="33117" y="44540"/>
                          <a:pt x="43297" y="34996"/>
                          <a:pt x="43933" y="22906"/>
                        </a:cubicBezTo>
                        <a:cubicBezTo>
                          <a:pt x="44570" y="10816"/>
                          <a:pt x="35026" y="636"/>
                          <a:pt x="22936" y="0"/>
                        </a:cubicBezTo>
                        <a:cubicBezTo>
                          <a:pt x="11483" y="0"/>
                          <a:pt x="666" y="8907"/>
                          <a:pt x="30" y="2099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035">
                    <a:extLst>
                      <a:ext uri="{FF2B5EF4-FFF2-40B4-BE49-F238E27FC236}">
                        <a16:creationId xmlns:a16="http://schemas.microsoft.com/office/drawing/2014/main" id="{7C3409FB-B700-7434-29A3-20C068AD6B38}"/>
                      </a:ext>
                    </a:extLst>
                  </p:cNvPr>
                  <p:cNvSpPr/>
                  <p:nvPr/>
                </p:nvSpPr>
                <p:spPr>
                  <a:xfrm>
                    <a:off x="8011580" y="6704654"/>
                    <a:ext cx="12186" cy="12089"/>
                  </a:xfrm>
                  <a:custGeom>
                    <a:avLst/>
                    <a:gdLst>
                      <a:gd name="connsiteX0" fmla="*/ 12089 w 12186"/>
                      <a:gd name="connsiteY0" fmla="*/ 6363 h 12089"/>
                      <a:gd name="connsiteX1" fmla="*/ 5726 w 12186"/>
                      <a:gd name="connsiteY1" fmla="*/ 12090 h 12089"/>
                      <a:gd name="connsiteX2" fmla="*/ 0 w 12186"/>
                      <a:gd name="connsiteY2" fmla="*/ 5727 h 12089"/>
                      <a:gd name="connsiteX3" fmla="*/ 6363 w 12186"/>
                      <a:gd name="connsiteY3" fmla="*/ 0 h 12089"/>
                      <a:gd name="connsiteX4" fmla="*/ 12089 w 12186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86" h="12089">
                        <a:moveTo>
                          <a:pt x="12089" y="6363"/>
                        </a:moveTo>
                        <a:cubicBezTo>
                          <a:pt x="12089" y="9544"/>
                          <a:pt x="8907" y="12090"/>
                          <a:pt x="5726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10180" y="0"/>
                          <a:pt x="12726" y="2545"/>
                          <a:pt x="12089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036">
                    <a:extLst>
                      <a:ext uri="{FF2B5EF4-FFF2-40B4-BE49-F238E27FC236}">
                        <a16:creationId xmlns:a16="http://schemas.microsoft.com/office/drawing/2014/main" id="{22A4D778-4AB7-B93E-A3E2-8FF519CD6AD8}"/>
                      </a:ext>
                    </a:extLst>
                  </p:cNvPr>
                  <p:cNvSpPr/>
                  <p:nvPr/>
                </p:nvSpPr>
                <p:spPr>
                  <a:xfrm>
                    <a:off x="7838813" y="6357206"/>
                    <a:ext cx="23240" cy="18490"/>
                  </a:xfrm>
                  <a:custGeom>
                    <a:avLst/>
                    <a:gdLst>
                      <a:gd name="connsiteX0" fmla="*/ 23240 w 23240"/>
                      <a:gd name="connsiteY0" fmla="*/ 7037 h 18490"/>
                      <a:gd name="connsiteX1" fmla="*/ 6696 w 23240"/>
                      <a:gd name="connsiteY1" fmla="*/ 38 h 18490"/>
                      <a:gd name="connsiteX2" fmla="*/ 970 w 23240"/>
                      <a:gd name="connsiteY2" fmla="*/ 8946 h 18490"/>
                      <a:gd name="connsiteX3" fmla="*/ 18150 w 23240"/>
                      <a:gd name="connsiteY3" fmla="*/ 18490 h 18490"/>
                      <a:gd name="connsiteX4" fmla="*/ 17513 w 23240"/>
                      <a:gd name="connsiteY4" fmla="*/ 8946 h 18490"/>
                      <a:gd name="connsiteX5" fmla="*/ 23240 w 23240"/>
                      <a:gd name="connsiteY5" fmla="*/ 7037 h 18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240" h="18490">
                        <a:moveTo>
                          <a:pt x="23240" y="7037"/>
                        </a:moveTo>
                        <a:cubicBezTo>
                          <a:pt x="23240" y="7037"/>
                          <a:pt x="16877" y="-598"/>
                          <a:pt x="6696" y="38"/>
                        </a:cubicBezTo>
                        <a:cubicBezTo>
                          <a:pt x="-3484" y="38"/>
                          <a:pt x="970" y="8309"/>
                          <a:pt x="970" y="8946"/>
                        </a:cubicBezTo>
                        <a:cubicBezTo>
                          <a:pt x="970" y="9582"/>
                          <a:pt x="18150" y="18490"/>
                          <a:pt x="18150" y="18490"/>
                        </a:cubicBezTo>
                        <a:cubicBezTo>
                          <a:pt x="18150" y="18490"/>
                          <a:pt x="15604" y="9582"/>
                          <a:pt x="17513" y="8946"/>
                        </a:cubicBezTo>
                        <a:cubicBezTo>
                          <a:pt x="19422" y="7037"/>
                          <a:pt x="23240" y="7037"/>
                          <a:pt x="23240" y="703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037">
                    <a:extLst>
                      <a:ext uri="{FF2B5EF4-FFF2-40B4-BE49-F238E27FC236}">
                        <a16:creationId xmlns:a16="http://schemas.microsoft.com/office/drawing/2014/main" id="{46DFE3B2-B7A8-B595-638B-04526C3D7124}"/>
                      </a:ext>
                    </a:extLst>
                  </p:cNvPr>
                  <p:cNvSpPr/>
                  <p:nvPr/>
                </p:nvSpPr>
                <p:spPr>
                  <a:xfrm>
                    <a:off x="7697887" y="6772736"/>
                    <a:ext cx="50239" cy="54083"/>
                  </a:xfrm>
                  <a:custGeom>
                    <a:avLst/>
                    <a:gdLst>
                      <a:gd name="connsiteX0" fmla="*/ 7640 w 50239"/>
                      <a:gd name="connsiteY0" fmla="*/ 0 h 54083"/>
                      <a:gd name="connsiteX1" fmla="*/ 4459 w 50239"/>
                      <a:gd name="connsiteY1" fmla="*/ 31814 h 54083"/>
                      <a:gd name="connsiteX2" fmla="*/ 5 w 50239"/>
                      <a:gd name="connsiteY2" fmla="*/ 49630 h 54083"/>
                      <a:gd name="connsiteX3" fmla="*/ 48362 w 50239"/>
                      <a:gd name="connsiteY3" fmla="*/ 34359 h 54083"/>
                      <a:gd name="connsiteX4" fmla="*/ 40727 w 50239"/>
                      <a:gd name="connsiteY4" fmla="*/ 24815 h 54083"/>
                      <a:gd name="connsiteX5" fmla="*/ 39454 w 50239"/>
                      <a:gd name="connsiteY5" fmla="*/ 2545 h 54083"/>
                      <a:gd name="connsiteX6" fmla="*/ 7640 w 50239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39" h="54083">
                        <a:moveTo>
                          <a:pt x="7640" y="0"/>
                        </a:moveTo>
                        <a:cubicBezTo>
                          <a:pt x="7640" y="0"/>
                          <a:pt x="4459" y="31814"/>
                          <a:pt x="4459" y="31814"/>
                        </a:cubicBezTo>
                        <a:cubicBezTo>
                          <a:pt x="3822" y="35632"/>
                          <a:pt x="641" y="45813"/>
                          <a:pt x="5" y="49630"/>
                        </a:cubicBezTo>
                        <a:cubicBezTo>
                          <a:pt x="-631" y="63628"/>
                          <a:pt x="61724" y="40722"/>
                          <a:pt x="48362" y="34359"/>
                        </a:cubicBezTo>
                        <a:cubicBezTo>
                          <a:pt x="47090" y="33723"/>
                          <a:pt x="40727" y="29269"/>
                          <a:pt x="40727" y="24815"/>
                        </a:cubicBezTo>
                        <a:cubicBezTo>
                          <a:pt x="40727" y="17816"/>
                          <a:pt x="39454" y="2545"/>
                          <a:pt x="39454" y="2545"/>
                        </a:cubicBezTo>
                        <a:lnTo>
                          <a:pt x="7640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038">
                    <a:extLst>
                      <a:ext uri="{FF2B5EF4-FFF2-40B4-BE49-F238E27FC236}">
                        <a16:creationId xmlns:a16="http://schemas.microsoft.com/office/drawing/2014/main" id="{BB643376-8CA4-A107-9C8B-8B0ED70D4D39}"/>
                      </a:ext>
                    </a:extLst>
                  </p:cNvPr>
                  <p:cNvSpPr/>
                  <p:nvPr/>
                </p:nvSpPr>
                <p:spPr>
                  <a:xfrm>
                    <a:off x="7695347" y="6804118"/>
                    <a:ext cx="100526" cy="33630"/>
                  </a:xfrm>
                  <a:custGeom>
                    <a:avLst/>
                    <a:gdLst>
                      <a:gd name="connsiteX0" fmla="*/ 50903 w 100526"/>
                      <a:gd name="connsiteY0" fmla="*/ 2342 h 33630"/>
                      <a:gd name="connsiteX1" fmla="*/ 28633 w 100526"/>
                      <a:gd name="connsiteY1" fmla="*/ 6795 h 33630"/>
                      <a:gd name="connsiteX2" fmla="*/ 6363 w 100526"/>
                      <a:gd name="connsiteY2" fmla="*/ 433 h 33630"/>
                      <a:gd name="connsiteX3" fmla="*/ 0 w 100526"/>
                      <a:gd name="connsiteY3" fmla="*/ 29065 h 33630"/>
                      <a:gd name="connsiteX4" fmla="*/ 98624 w 100526"/>
                      <a:gd name="connsiteY4" fmla="*/ 31611 h 33630"/>
                      <a:gd name="connsiteX5" fmla="*/ 50903 w 100526"/>
                      <a:gd name="connsiteY5" fmla="*/ 2342 h 33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0526" h="33630">
                        <a:moveTo>
                          <a:pt x="50903" y="2342"/>
                        </a:moveTo>
                        <a:cubicBezTo>
                          <a:pt x="50903" y="2342"/>
                          <a:pt x="36269" y="6159"/>
                          <a:pt x="28633" y="6795"/>
                        </a:cubicBezTo>
                        <a:cubicBezTo>
                          <a:pt x="20998" y="7432"/>
                          <a:pt x="12090" y="-2113"/>
                          <a:pt x="6363" y="433"/>
                        </a:cubicBezTo>
                        <a:cubicBezTo>
                          <a:pt x="636" y="2978"/>
                          <a:pt x="0" y="29065"/>
                          <a:pt x="0" y="29065"/>
                        </a:cubicBezTo>
                        <a:cubicBezTo>
                          <a:pt x="0" y="29065"/>
                          <a:pt x="76990" y="37337"/>
                          <a:pt x="98624" y="31611"/>
                        </a:cubicBezTo>
                        <a:cubicBezTo>
                          <a:pt x="108168" y="28429"/>
                          <a:pt x="80171" y="13794"/>
                          <a:pt x="50903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0" name="Freeform 1039">
                    <a:extLst>
                      <a:ext uri="{FF2B5EF4-FFF2-40B4-BE49-F238E27FC236}">
                        <a16:creationId xmlns:a16="http://schemas.microsoft.com/office/drawing/2014/main" id="{D8ADE25A-F481-5263-6013-1DEE11B21A84}"/>
                      </a:ext>
                    </a:extLst>
                  </p:cNvPr>
                  <p:cNvSpPr/>
                  <p:nvPr/>
                </p:nvSpPr>
                <p:spPr>
                  <a:xfrm>
                    <a:off x="7562358" y="6768919"/>
                    <a:ext cx="50240" cy="54083"/>
                  </a:xfrm>
                  <a:custGeom>
                    <a:avLst/>
                    <a:gdLst>
                      <a:gd name="connsiteX0" fmla="*/ 7641 w 50240"/>
                      <a:gd name="connsiteY0" fmla="*/ 0 h 54083"/>
                      <a:gd name="connsiteX1" fmla="*/ 4459 w 50240"/>
                      <a:gd name="connsiteY1" fmla="*/ 31814 h 54083"/>
                      <a:gd name="connsiteX2" fmla="*/ 5 w 50240"/>
                      <a:gd name="connsiteY2" fmla="*/ 49630 h 54083"/>
                      <a:gd name="connsiteX3" fmla="*/ 48363 w 50240"/>
                      <a:gd name="connsiteY3" fmla="*/ 34359 h 54083"/>
                      <a:gd name="connsiteX4" fmla="*/ 38819 w 50240"/>
                      <a:gd name="connsiteY4" fmla="*/ 20998 h 54083"/>
                      <a:gd name="connsiteX5" fmla="*/ 39455 w 50240"/>
                      <a:gd name="connsiteY5" fmla="*/ 1909 h 54083"/>
                      <a:gd name="connsiteX6" fmla="*/ 7641 w 50240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40" h="54083">
                        <a:moveTo>
                          <a:pt x="7641" y="0"/>
                        </a:moveTo>
                        <a:cubicBezTo>
                          <a:pt x="7641" y="0"/>
                          <a:pt x="4459" y="31814"/>
                          <a:pt x="4459" y="31814"/>
                        </a:cubicBezTo>
                        <a:cubicBezTo>
                          <a:pt x="3823" y="35632"/>
                          <a:pt x="642" y="45812"/>
                          <a:pt x="5" y="49630"/>
                        </a:cubicBezTo>
                        <a:cubicBezTo>
                          <a:pt x="-631" y="63628"/>
                          <a:pt x="61725" y="40722"/>
                          <a:pt x="48363" y="34359"/>
                        </a:cubicBezTo>
                        <a:cubicBezTo>
                          <a:pt x="47090" y="33723"/>
                          <a:pt x="38819" y="26087"/>
                          <a:pt x="38819" y="20998"/>
                        </a:cubicBezTo>
                        <a:cubicBezTo>
                          <a:pt x="38819" y="13998"/>
                          <a:pt x="39455" y="1909"/>
                          <a:pt x="39455" y="1909"/>
                        </a:cubicBezTo>
                        <a:lnTo>
                          <a:pt x="7641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1" name="Freeform 1040">
                    <a:extLst>
                      <a:ext uri="{FF2B5EF4-FFF2-40B4-BE49-F238E27FC236}">
                        <a16:creationId xmlns:a16="http://schemas.microsoft.com/office/drawing/2014/main" id="{93C4F1F3-154F-CC31-432E-441B67E363BA}"/>
                      </a:ext>
                    </a:extLst>
                  </p:cNvPr>
                  <p:cNvSpPr/>
                  <p:nvPr/>
                </p:nvSpPr>
                <p:spPr>
                  <a:xfrm>
                    <a:off x="7559182" y="6800300"/>
                    <a:ext cx="103404" cy="33374"/>
                  </a:xfrm>
                  <a:custGeom>
                    <a:avLst/>
                    <a:gdLst>
                      <a:gd name="connsiteX0" fmla="*/ 51540 w 103404"/>
                      <a:gd name="connsiteY0" fmla="*/ 2342 h 33374"/>
                      <a:gd name="connsiteX1" fmla="*/ 29270 w 103404"/>
                      <a:gd name="connsiteY1" fmla="*/ 6795 h 33374"/>
                      <a:gd name="connsiteX2" fmla="*/ 7000 w 103404"/>
                      <a:gd name="connsiteY2" fmla="*/ 433 h 33374"/>
                      <a:gd name="connsiteX3" fmla="*/ 0 w 103404"/>
                      <a:gd name="connsiteY3" fmla="*/ 26520 h 33374"/>
                      <a:gd name="connsiteX4" fmla="*/ 101805 w 103404"/>
                      <a:gd name="connsiteY4" fmla="*/ 32247 h 33374"/>
                      <a:gd name="connsiteX5" fmla="*/ 51540 w 103404"/>
                      <a:gd name="connsiteY5" fmla="*/ 2342 h 33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3404" h="33374">
                        <a:moveTo>
                          <a:pt x="51540" y="2342"/>
                        </a:moveTo>
                        <a:cubicBezTo>
                          <a:pt x="51540" y="2342"/>
                          <a:pt x="36905" y="6159"/>
                          <a:pt x="29270" y="6795"/>
                        </a:cubicBezTo>
                        <a:cubicBezTo>
                          <a:pt x="21634" y="7432"/>
                          <a:pt x="12726" y="-2113"/>
                          <a:pt x="7000" y="433"/>
                        </a:cubicBezTo>
                        <a:cubicBezTo>
                          <a:pt x="1273" y="2978"/>
                          <a:pt x="0" y="26520"/>
                          <a:pt x="0" y="26520"/>
                        </a:cubicBezTo>
                        <a:cubicBezTo>
                          <a:pt x="0" y="26520"/>
                          <a:pt x="82081" y="36700"/>
                          <a:pt x="101805" y="32247"/>
                        </a:cubicBezTo>
                        <a:cubicBezTo>
                          <a:pt x="110713" y="29701"/>
                          <a:pt x="80808" y="13794"/>
                          <a:pt x="51540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2" name="Freeform 1041">
                    <a:extLst>
                      <a:ext uri="{FF2B5EF4-FFF2-40B4-BE49-F238E27FC236}">
                        <a16:creationId xmlns:a16="http://schemas.microsoft.com/office/drawing/2014/main" id="{E6AE1E15-3348-7BB6-2F12-1CBF4FB3EF1F}"/>
                      </a:ext>
                    </a:extLst>
                  </p:cNvPr>
                  <p:cNvSpPr/>
                  <p:nvPr/>
                </p:nvSpPr>
                <p:spPr>
                  <a:xfrm>
                    <a:off x="7606903" y="6314613"/>
                    <a:ext cx="162889" cy="471485"/>
                  </a:xfrm>
                  <a:custGeom>
                    <a:avLst/>
                    <a:gdLst>
                      <a:gd name="connsiteX0" fmla="*/ 83354 w 162889"/>
                      <a:gd name="connsiteY0" fmla="*/ 0 h 471485"/>
                      <a:gd name="connsiteX1" fmla="*/ 119621 w 162889"/>
                      <a:gd name="connsiteY1" fmla="*/ 48994 h 471485"/>
                      <a:gd name="connsiteX2" fmla="*/ 162889 w 162889"/>
                      <a:gd name="connsiteY2" fmla="*/ 267239 h 471485"/>
                      <a:gd name="connsiteX3" fmla="*/ 138074 w 162889"/>
                      <a:gd name="connsiteY3" fmla="*/ 471485 h 471485"/>
                      <a:gd name="connsiteX4" fmla="*/ 94170 w 162889"/>
                      <a:gd name="connsiteY4" fmla="*/ 470213 h 471485"/>
                      <a:gd name="connsiteX5" fmla="*/ 82717 w 162889"/>
                      <a:gd name="connsiteY5" fmla="*/ 285055 h 471485"/>
                      <a:gd name="connsiteX6" fmla="*/ 0 w 162889"/>
                      <a:gd name="connsiteY6" fmla="*/ 48358 h 471485"/>
                      <a:gd name="connsiteX7" fmla="*/ 83354 w 162889"/>
                      <a:gd name="connsiteY7" fmla="*/ 0 h 471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62889" h="471485">
                        <a:moveTo>
                          <a:pt x="83354" y="0"/>
                        </a:moveTo>
                        <a:lnTo>
                          <a:pt x="119621" y="48994"/>
                        </a:lnTo>
                        <a:lnTo>
                          <a:pt x="162889" y="267239"/>
                        </a:lnTo>
                        <a:lnTo>
                          <a:pt x="138074" y="471485"/>
                        </a:lnTo>
                        <a:lnTo>
                          <a:pt x="94170" y="470213"/>
                        </a:lnTo>
                        <a:cubicBezTo>
                          <a:pt x="94170" y="470213"/>
                          <a:pt x="89080" y="296508"/>
                          <a:pt x="82717" y="285055"/>
                        </a:cubicBezTo>
                        <a:cubicBezTo>
                          <a:pt x="32451" y="191521"/>
                          <a:pt x="0" y="48358"/>
                          <a:pt x="0" y="48358"/>
                        </a:cubicBezTo>
                        <a:lnTo>
                          <a:pt x="83354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3" name="Freeform 1042">
                    <a:extLst>
                      <a:ext uri="{FF2B5EF4-FFF2-40B4-BE49-F238E27FC236}">
                        <a16:creationId xmlns:a16="http://schemas.microsoft.com/office/drawing/2014/main" id="{4A2F75D8-4F49-7DA1-4D8D-64177ABAAE9D}"/>
                      </a:ext>
                    </a:extLst>
                  </p:cNvPr>
                  <p:cNvSpPr/>
                  <p:nvPr/>
                </p:nvSpPr>
                <p:spPr>
                  <a:xfrm>
                    <a:off x="7548645" y="6316965"/>
                    <a:ext cx="125704" cy="467224"/>
                  </a:xfrm>
                  <a:custGeom>
                    <a:avLst/>
                    <a:gdLst>
                      <a:gd name="connsiteX0" fmla="*/ 125705 w 125704"/>
                      <a:gd name="connsiteY0" fmla="*/ 19917 h 467224"/>
                      <a:gd name="connsiteX1" fmla="*/ 105980 w 125704"/>
                      <a:gd name="connsiteY1" fmla="*/ 247707 h 467224"/>
                      <a:gd name="connsiteX2" fmla="*/ 63349 w 125704"/>
                      <a:gd name="connsiteY2" fmla="*/ 467225 h 467224"/>
                      <a:gd name="connsiteX3" fmla="*/ 19445 w 125704"/>
                      <a:gd name="connsiteY3" fmla="*/ 464679 h 467224"/>
                      <a:gd name="connsiteX4" fmla="*/ 10537 w 125704"/>
                      <a:gd name="connsiteY4" fmla="*/ 329788 h 467224"/>
                      <a:gd name="connsiteX5" fmla="*/ 14355 w 125704"/>
                      <a:gd name="connsiteY5" fmla="*/ 255342 h 467224"/>
                      <a:gd name="connsiteX6" fmla="*/ 2902 w 125704"/>
                      <a:gd name="connsiteY6" fmla="*/ 73365 h 467224"/>
                      <a:gd name="connsiteX7" fmla="*/ 34716 w 125704"/>
                      <a:gd name="connsiteY7" fmla="*/ 10373 h 467224"/>
                      <a:gd name="connsiteX8" fmla="*/ 125705 w 125704"/>
                      <a:gd name="connsiteY8" fmla="*/ 19917 h 4672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5704" h="467224">
                        <a:moveTo>
                          <a:pt x="125705" y="19917"/>
                        </a:moveTo>
                        <a:cubicBezTo>
                          <a:pt x="125705" y="19917"/>
                          <a:pt x="107889" y="213984"/>
                          <a:pt x="105980" y="247707"/>
                        </a:cubicBezTo>
                        <a:cubicBezTo>
                          <a:pt x="104071" y="281430"/>
                          <a:pt x="63349" y="467225"/>
                          <a:pt x="63349" y="467225"/>
                        </a:cubicBezTo>
                        <a:lnTo>
                          <a:pt x="19445" y="464679"/>
                        </a:lnTo>
                        <a:cubicBezTo>
                          <a:pt x="19445" y="464679"/>
                          <a:pt x="11174" y="415049"/>
                          <a:pt x="10537" y="329788"/>
                        </a:cubicBezTo>
                        <a:cubicBezTo>
                          <a:pt x="10537" y="316425"/>
                          <a:pt x="14355" y="269341"/>
                          <a:pt x="14355" y="255342"/>
                        </a:cubicBezTo>
                        <a:cubicBezTo>
                          <a:pt x="12446" y="156082"/>
                          <a:pt x="-7278" y="119178"/>
                          <a:pt x="2902" y="73365"/>
                        </a:cubicBezTo>
                        <a:cubicBezTo>
                          <a:pt x="11810" y="32643"/>
                          <a:pt x="30899" y="14191"/>
                          <a:pt x="34716" y="10373"/>
                        </a:cubicBezTo>
                        <a:cubicBezTo>
                          <a:pt x="65258" y="-17623"/>
                          <a:pt x="125705" y="19917"/>
                          <a:pt x="125705" y="1991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4" name="Freeform 1043">
                    <a:extLst>
                      <a:ext uri="{FF2B5EF4-FFF2-40B4-BE49-F238E27FC236}">
                        <a16:creationId xmlns:a16="http://schemas.microsoft.com/office/drawing/2014/main" id="{D13BC55E-42A0-35BC-FEAB-443CF27C5B4E}"/>
                      </a:ext>
                    </a:extLst>
                  </p:cNvPr>
                  <p:cNvSpPr/>
                  <p:nvPr/>
                </p:nvSpPr>
                <p:spPr>
                  <a:xfrm>
                    <a:off x="7697789" y="5976601"/>
                    <a:ext cx="102494" cy="94315"/>
                  </a:xfrm>
                  <a:custGeom>
                    <a:avLst/>
                    <a:gdLst>
                      <a:gd name="connsiteX0" fmla="*/ 12828 w 102494"/>
                      <a:gd name="connsiteY0" fmla="*/ 90498 h 94315"/>
                      <a:gd name="connsiteX1" fmla="*/ 4556 w 102494"/>
                      <a:gd name="connsiteY1" fmla="*/ 66956 h 94315"/>
                      <a:gd name="connsiteX2" fmla="*/ 6465 w 102494"/>
                      <a:gd name="connsiteY2" fmla="*/ 19234 h 94315"/>
                      <a:gd name="connsiteX3" fmla="*/ 47187 w 102494"/>
                      <a:gd name="connsiteY3" fmla="*/ 146 h 94315"/>
                      <a:gd name="connsiteX4" fmla="*/ 98726 w 102494"/>
                      <a:gd name="connsiteY4" fmla="*/ 24325 h 94315"/>
                      <a:gd name="connsiteX5" fmla="*/ 93636 w 102494"/>
                      <a:gd name="connsiteY5" fmla="*/ 70773 h 94315"/>
                      <a:gd name="connsiteX6" fmla="*/ 63095 w 102494"/>
                      <a:gd name="connsiteY6" fmla="*/ 94316 h 94315"/>
                      <a:gd name="connsiteX7" fmla="*/ 12828 w 102494"/>
                      <a:gd name="connsiteY7" fmla="*/ 90498 h 9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2494" h="94315">
                        <a:moveTo>
                          <a:pt x="12828" y="90498"/>
                        </a:moveTo>
                        <a:cubicBezTo>
                          <a:pt x="12828" y="90498"/>
                          <a:pt x="9011" y="75227"/>
                          <a:pt x="4556" y="66956"/>
                        </a:cubicBezTo>
                        <a:cubicBezTo>
                          <a:pt x="102" y="58684"/>
                          <a:pt x="-3715" y="37687"/>
                          <a:pt x="6465" y="19234"/>
                        </a:cubicBezTo>
                        <a:cubicBezTo>
                          <a:pt x="16646" y="146"/>
                          <a:pt x="37007" y="-490"/>
                          <a:pt x="47187" y="146"/>
                        </a:cubicBezTo>
                        <a:cubicBezTo>
                          <a:pt x="73275" y="1419"/>
                          <a:pt x="93000" y="12235"/>
                          <a:pt x="98726" y="24325"/>
                        </a:cubicBezTo>
                        <a:cubicBezTo>
                          <a:pt x="109543" y="45322"/>
                          <a:pt x="93636" y="70773"/>
                          <a:pt x="93636" y="70773"/>
                        </a:cubicBezTo>
                        <a:lnTo>
                          <a:pt x="63095" y="94316"/>
                        </a:lnTo>
                        <a:lnTo>
                          <a:pt x="12828" y="90498"/>
                        </a:lnTo>
                        <a:close/>
                      </a:path>
                    </a:pathLst>
                  </a:custGeom>
                  <a:solidFill>
                    <a:srgbClr val="9E9E9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1044">
                    <a:extLst>
                      <a:ext uri="{FF2B5EF4-FFF2-40B4-BE49-F238E27FC236}">
                        <a16:creationId xmlns:a16="http://schemas.microsoft.com/office/drawing/2014/main" id="{F7B0174E-A4AB-821C-332C-5D2D5425487C}"/>
                      </a:ext>
                    </a:extLst>
                  </p:cNvPr>
                  <p:cNvSpPr/>
                  <p:nvPr/>
                </p:nvSpPr>
                <p:spPr>
                  <a:xfrm>
                    <a:off x="7572145" y="6089038"/>
                    <a:ext cx="195175" cy="317816"/>
                  </a:xfrm>
                  <a:custGeom>
                    <a:avLst/>
                    <a:gdLst>
                      <a:gd name="connsiteX0" fmla="*/ 188102 w 195175"/>
                      <a:gd name="connsiteY0" fmla="*/ 27691 h 317816"/>
                      <a:gd name="connsiteX1" fmla="*/ 188739 w 195175"/>
                      <a:gd name="connsiteY1" fmla="*/ 184853 h 317816"/>
                      <a:gd name="connsiteX2" fmla="*/ 131473 w 195175"/>
                      <a:gd name="connsiteY2" fmla="*/ 314654 h 317816"/>
                      <a:gd name="connsiteX3" fmla="*/ 1035 w 195175"/>
                      <a:gd name="connsiteY3" fmla="*/ 250390 h 317816"/>
                      <a:gd name="connsiteX4" fmla="*/ 89479 w 195175"/>
                      <a:gd name="connsiteY4" fmla="*/ 31509 h 317816"/>
                      <a:gd name="connsiteX5" fmla="*/ 137200 w 195175"/>
                      <a:gd name="connsiteY5" fmla="*/ 331 h 317816"/>
                      <a:gd name="connsiteX6" fmla="*/ 188102 w 195175"/>
                      <a:gd name="connsiteY6" fmla="*/ 27691 h 3178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95175" h="317816">
                        <a:moveTo>
                          <a:pt x="188102" y="27691"/>
                        </a:moveTo>
                        <a:cubicBezTo>
                          <a:pt x="199555" y="42325"/>
                          <a:pt x="195101" y="153039"/>
                          <a:pt x="188739" y="184853"/>
                        </a:cubicBezTo>
                        <a:cubicBezTo>
                          <a:pt x="177285" y="242118"/>
                          <a:pt x="144835" y="312110"/>
                          <a:pt x="131473" y="314654"/>
                        </a:cubicBezTo>
                        <a:cubicBezTo>
                          <a:pt x="23305" y="335016"/>
                          <a:pt x="1035" y="250390"/>
                          <a:pt x="1035" y="250390"/>
                        </a:cubicBezTo>
                        <a:cubicBezTo>
                          <a:pt x="1035" y="250390"/>
                          <a:pt x="-16145" y="206486"/>
                          <a:pt x="89479" y="31509"/>
                        </a:cubicBezTo>
                        <a:cubicBezTo>
                          <a:pt x="99659" y="14965"/>
                          <a:pt x="113657" y="2240"/>
                          <a:pt x="137200" y="331"/>
                        </a:cubicBezTo>
                        <a:cubicBezTo>
                          <a:pt x="142926" y="-306"/>
                          <a:pt x="164559" y="-2850"/>
                          <a:pt x="188102" y="27691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1045">
                    <a:extLst>
                      <a:ext uri="{FF2B5EF4-FFF2-40B4-BE49-F238E27FC236}">
                        <a16:creationId xmlns:a16="http://schemas.microsoft.com/office/drawing/2014/main" id="{5B8448F2-8F0F-A0B9-C433-CC6E6C14EDB7}"/>
                      </a:ext>
                    </a:extLst>
                  </p:cNvPr>
                  <p:cNvSpPr/>
                  <p:nvPr/>
                </p:nvSpPr>
                <p:spPr>
                  <a:xfrm>
                    <a:off x="7699801" y="6039739"/>
                    <a:ext cx="45175" cy="87582"/>
                  </a:xfrm>
                  <a:custGeom>
                    <a:avLst/>
                    <a:gdLst>
                      <a:gd name="connsiteX0" fmla="*/ 45176 w 45175"/>
                      <a:gd name="connsiteY0" fmla="*/ 40086 h 87582"/>
                      <a:gd name="connsiteX1" fmla="*/ 41358 w 45175"/>
                      <a:gd name="connsiteY1" fmla="*/ 75081 h 87582"/>
                      <a:gd name="connsiteX2" fmla="*/ 34359 w 45175"/>
                      <a:gd name="connsiteY2" fmla="*/ 87170 h 87582"/>
                      <a:gd name="connsiteX3" fmla="*/ 0 w 45175"/>
                      <a:gd name="connsiteY3" fmla="*/ 58538 h 87582"/>
                      <a:gd name="connsiteX4" fmla="*/ 17179 w 45175"/>
                      <a:gd name="connsiteY4" fmla="*/ 0 h 87582"/>
                      <a:gd name="connsiteX5" fmla="*/ 45176 w 45175"/>
                      <a:gd name="connsiteY5" fmla="*/ 40086 h 8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175" h="87582">
                        <a:moveTo>
                          <a:pt x="45176" y="40086"/>
                        </a:moveTo>
                        <a:lnTo>
                          <a:pt x="41358" y="75081"/>
                        </a:lnTo>
                        <a:cubicBezTo>
                          <a:pt x="41358" y="75081"/>
                          <a:pt x="40085" y="84626"/>
                          <a:pt x="34359" y="87170"/>
                        </a:cubicBezTo>
                        <a:cubicBezTo>
                          <a:pt x="24814" y="91625"/>
                          <a:pt x="0" y="58538"/>
                          <a:pt x="0" y="58538"/>
                        </a:cubicBezTo>
                        <a:lnTo>
                          <a:pt x="17179" y="0"/>
                        </a:lnTo>
                        <a:lnTo>
                          <a:pt x="45176" y="40086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1046">
                    <a:extLst>
                      <a:ext uri="{FF2B5EF4-FFF2-40B4-BE49-F238E27FC236}">
                        <a16:creationId xmlns:a16="http://schemas.microsoft.com/office/drawing/2014/main" id="{C3B5B2D0-8BA3-6888-72D4-40F110E993EF}"/>
                      </a:ext>
                    </a:extLst>
                  </p:cNvPr>
                  <p:cNvSpPr/>
                  <p:nvPr/>
                </p:nvSpPr>
                <p:spPr>
                  <a:xfrm>
                    <a:off x="7715708" y="6046738"/>
                    <a:ext cx="29904" cy="60446"/>
                  </a:xfrm>
                  <a:custGeom>
                    <a:avLst/>
                    <a:gdLst>
                      <a:gd name="connsiteX0" fmla="*/ 0 w 29904"/>
                      <a:gd name="connsiteY0" fmla="*/ 14634 h 60446"/>
                      <a:gd name="connsiteX1" fmla="*/ 25451 w 29904"/>
                      <a:gd name="connsiteY1" fmla="*/ 60447 h 60446"/>
                      <a:gd name="connsiteX2" fmla="*/ 29905 w 29904"/>
                      <a:gd name="connsiteY2" fmla="*/ 43267 h 60446"/>
                      <a:gd name="connsiteX3" fmla="*/ 6999 w 29904"/>
                      <a:gd name="connsiteY3" fmla="*/ 0 h 60446"/>
                      <a:gd name="connsiteX4" fmla="*/ 0 w 29904"/>
                      <a:gd name="connsiteY4" fmla="*/ 14634 h 60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904" h="60446">
                        <a:moveTo>
                          <a:pt x="0" y="14634"/>
                        </a:moveTo>
                        <a:cubicBezTo>
                          <a:pt x="0" y="38177"/>
                          <a:pt x="15270" y="55357"/>
                          <a:pt x="25451" y="60447"/>
                        </a:cubicBezTo>
                        <a:lnTo>
                          <a:pt x="29905" y="43267"/>
                        </a:lnTo>
                        <a:lnTo>
                          <a:pt x="6999" y="0"/>
                        </a:lnTo>
                        <a:lnTo>
                          <a:pt x="0" y="14634"/>
                        </a:lnTo>
                        <a:close/>
                      </a:path>
                    </a:pathLst>
                  </a:custGeom>
                  <a:solidFill>
                    <a:srgbClr val="CBB49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8" name="Freeform 1047">
                    <a:extLst>
                      <a:ext uri="{FF2B5EF4-FFF2-40B4-BE49-F238E27FC236}">
                        <a16:creationId xmlns:a16="http://schemas.microsoft.com/office/drawing/2014/main" id="{4EB77DC3-5305-03A4-73D2-7F3656CDF241}"/>
                      </a:ext>
                    </a:extLst>
                  </p:cNvPr>
                  <p:cNvSpPr/>
                  <p:nvPr/>
                </p:nvSpPr>
                <p:spPr>
                  <a:xfrm>
                    <a:off x="7714649" y="5991934"/>
                    <a:ext cx="81259" cy="109140"/>
                  </a:xfrm>
                  <a:custGeom>
                    <a:avLst/>
                    <a:gdLst>
                      <a:gd name="connsiteX0" fmla="*/ 43054 w 81259"/>
                      <a:gd name="connsiteY0" fmla="*/ 720 h 109140"/>
                      <a:gd name="connsiteX1" fmla="*/ 79958 w 81259"/>
                      <a:gd name="connsiteY1" fmla="*/ 46532 h 109140"/>
                      <a:gd name="connsiteX2" fmla="*/ 65960 w 81259"/>
                      <a:gd name="connsiteY2" fmla="*/ 93617 h 109140"/>
                      <a:gd name="connsiteX3" fmla="*/ 25874 w 81259"/>
                      <a:gd name="connsiteY3" fmla="*/ 104434 h 109140"/>
                      <a:gd name="connsiteX4" fmla="*/ 4241 w 81259"/>
                      <a:gd name="connsiteY4" fmla="*/ 38260 h 109140"/>
                      <a:gd name="connsiteX5" fmla="*/ 43054 w 81259"/>
                      <a:gd name="connsiteY5" fmla="*/ 720 h 109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1259" h="109140">
                        <a:moveTo>
                          <a:pt x="43054" y="720"/>
                        </a:moveTo>
                        <a:cubicBezTo>
                          <a:pt x="78686" y="10900"/>
                          <a:pt x="84412" y="29988"/>
                          <a:pt x="79958" y="46532"/>
                        </a:cubicBezTo>
                        <a:cubicBezTo>
                          <a:pt x="78050" y="53531"/>
                          <a:pt x="71687" y="84709"/>
                          <a:pt x="65960" y="93617"/>
                        </a:cubicBezTo>
                        <a:cubicBezTo>
                          <a:pt x="52598" y="115250"/>
                          <a:pt x="37327" y="109524"/>
                          <a:pt x="25874" y="104434"/>
                        </a:cubicBezTo>
                        <a:cubicBezTo>
                          <a:pt x="14421" y="99343"/>
                          <a:pt x="-9758" y="70075"/>
                          <a:pt x="4241" y="38260"/>
                        </a:cubicBezTo>
                        <a:cubicBezTo>
                          <a:pt x="12512" y="18535"/>
                          <a:pt x="23329" y="-4371"/>
                          <a:pt x="43054" y="72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1048">
                    <a:extLst>
                      <a:ext uri="{FF2B5EF4-FFF2-40B4-BE49-F238E27FC236}">
                        <a16:creationId xmlns:a16="http://schemas.microsoft.com/office/drawing/2014/main" id="{C1EDDA20-499B-91C9-DC58-760947BD38DC}"/>
                      </a:ext>
                    </a:extLst>
                  </p:cNvPr>
                  <p:cNvSpPr/>
                  <p:nvPr/>
                </p:nvSpPr>
                <p:spPr>
                  <a:xfrm>
                    <a:off x="7720162" y="6015560"/>
                    <a:ext cx="17815" cy="9544"/>
                  </a:xfrm>
                  <a:custGeom>
                    <a:avLst/>
                    <a:gdLst>
                      <a:gd name="connsiteX0" fmla="*/ 0 w 17815"/>
                      <a:gd name="connsiteY0" fmla="*/ 0 h 9544"/>
                      <a:gd name="connsiteX1" fmla="*/ 17816 w 17815"/>
                      <a:gd name="connsiteY1" fmla="*/ 9544 h 9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815" h="9544">
                        <a:moveTo>
                          <a:pt x="0" y="0"/>
                        </a:moveTo>
                        <a:lnTo>
                          <a:pt x="17816" y="9544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0" name="Freeform 1049">
                    <a:extLst>
                      <a:ext uri="{FF2B5EF4-FFF2-40B4-BE49-F238E27FC236}">
                        <a16:creationId xmlns:a16="http://schemas.microsoft.com/office/drawing/2014/main" id="{E9DAE154-66A1-9EF4-E019-F03529CBAB98}"/>
                      </a:ext>
                    </a:extLst>
                  </p:cNvPr>
                  <p:cNvSpPr/>
                  <p:nvPr/>
                </p:nvSpPr>
                <p:spPr>
                  <a:xfrm>
                    <a:off x="7734797" y="6017469"/>
                    <a:ext cx="27995" cy="22906"/>
                  </a:xfrm>
                  <a:custGeom>
                    <a:avLst/>
                    <a:gdLst>
                      <a:gd name="connsiteX0" fmla="*/ 0 w 27995"/>
                      <a:gd name="connsiteY0" fmla="*/ 15907 h 22906"/>
                      <a:gd name="connsiteX1" fmla="*/ 5726 w 27995"/>
                      <a:gd name="connsiteY1" fmla="*/ 0 h 22906"/>
                      <a:gd name="connsiteX2" fmla="*/ 27996 w 27995"/>
                      <a:gd name="connsiteY2" fmla="*/ 7635 h 22906"/>
                      <a:gd name="connsiteX3" fmla="*/ 22906 w 27995"/>
                      <a:gd name="connsiteY3" fmla="*/ 22906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995" h="22906">
                        <a:moveTo>
                          <a:pt x="0" y="15907"/>
                        </a:moveTo>
                        <a:lnTo>
                          <a:pt x="5726" y="0"/>
                        </a:lnTo>
                        <a:lnTo>
                          <a:pt x="27996" y="7635"/>
                        </a:lnTo>
                        <a:lnTo>
                          <a:pt x="22906" y="22906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1050">
                    <a:extLst>
                      <a:ext uri="{FF2B5EF4-FFF2-40B4-BE49-F238E27FC236}">
                        <a16:creationId xmlns:a16="http://schemas.microsoft.com/office/drawing/2014/main" id="{E9BB31DD-9BFC-1B74-ECB9-9F54F4AF0623}"/>
                      </a:ext>
                    </a:extLst>
                  </p:cNvPr>
                  <p:cNvSpPr/>
                  <p:nvPr/>
                </p:nvSpPr>
                <p:spPr>
                  <a:xfrm>
                    <a:off x="7766611" y="6027013"/>
                    <a:ext cx="21632" cy="22906"/>
                  </a:xfrm>
                  <a:custGeom>
                    <a:avLst/>
                    <a:gdLst>
                      <a:gd name="connsiteX0" fmla="*/ 3818 w 21632"/>
                      <a:gd name="connsiteY0" fmla="*/ 0 h 22906"/>
                      <a:gd name="connsiteX1" fmla="*/ 0 w 21632"/>
                      <a:gd name="connsiteY1" fmla="*/ 17179 h 22906"/>
                      <a:gd name="connsiteX2" fmla="*/ 17179 w 21632"/>
                      <a:gd name="connsiteY2" fmla="*/ 22906 h 22906"/>
                      <a:gd name="connsiteX3" fmla="*/ 21633 w 21632"/>
                      <a:gd name="connsiteY3" fmla="*/ 7635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2" h="22906">
                        <a:moveTo>
                          <a:pt x="3818" y="0"/>
                        </a:moveTo>
                        <a:lnTo>
                          <a:pt x="0" y="17179"/>
                        </a:lnTo>
                        <a:lnTo>
                          <a:pt x="17179" y="22906"/>
                        </a:lnTo>
                        <a:lnTo>
                          <a:pt x="21633" y="7635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2" name="Freeform 1051">
                    <a:extLst>
                      <a:ext uri="{FF2B5EF4-FFF2-40B4-BE49-F238E27FC236}">
                        <a16:creationId xmlns:a16="http://schemas.microsoft.com/office/drawing/2014/main" id="{705EA80F-F9E9-3194-3AEC-A7D7BC1820EA}"/>
                      </a:ext>
                    </a:extLst>
                  </p:cNvPr>
                  <p:cNvSpPr/>
                  <p:nvPr/>
                </p:nvSpPr>
                <p:spPr>
                  <a:xfrm>
                    <a:off x="7787608" y="6040375"/>
                    <a:ext cx="6999" cy="1272"/>
                  </a:xfrm>
                  <a:custGeom>
                    <a:avLst/>
                    <a:gdLst>
                      <a:gd name="connsiteX0" fmla="*/ 0 w 6999"/>
                      <a:gd name="connsiteY0" fmla="*/ 0 h 1272"/>
                      <a:gd name="connsiteX1" fmla="*/ 6999 w 6999"/>
                      <a:gd name="connsiteY1" fmla="*/ 1273 h 1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999" h="1272">
                        <a:moveTo>
                          <a:pt x="0" y="0"/>
                        </a:moveTo>
                        <a:lnTo>
                          <a:pt x="6999" y="1273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3" name="Freeform 1052">
                    <a:extLst>
                      <a:ext uri="{FF2B5EF4-FFF2-40B4-BE49-F238E27FC236}">
                        <a16:creationId xmlns:a16="http://schemas.microsoft.com/office/drawing/2014/main" id="{CDBB214F-40A6-FF4B-29EB-51282ECF6296}"/>
                      </a:ext>
                    </a:extLst>
                  </p:cNvPr>
                  <p:cNvSpPr/>
                  <p:nvPr/>
                </p:nvSpPr>
                <p:spPr>
                  <a:xfrm>
                    <a:off x="7763429" y="6030194"/>
                    <a:ext cx="5726" cy="1908"/>
                  </a:xfrm>
                  <a:custGeom>
                    <a:avLst/>
                    <a:gdLst>
                      <a:gd name="connsiteX0" fmla="*/ 0 w 5726"/>
                      <a:gd name="connsiteY0" fmla="*/ 0 h 1908"/>
                      <a:gd name="connsiteX1" fmla="*/ 5726 w 5726"/>
                      <a:gd name="connsiteY1" fmla="*/ 1909 h 19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726" h="1908">
                        <a:moveTo>
                          <a:pt x="0" y="0"/>
                        </a:moveTo>
                        <a:lnTo>
                          <a:pt x="5726" y="1909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4" name="Freeform 1053">
                    <a:extLst>
                      <a:ext uri="{FF2B5EF4-FFF2-40B4-BE49-F238E27FC236}">
                        <a16:creationId xmlns:a16="http://schemas.microsoft.com/office/drawing/2014/main" id="{5F500C8C-647F-14BC-27E7-20646FE0BE01}"/>
                      </a:ext>
                    </a:extLst>
                  </p:cNvPr>
                  <p:cNvSpPr/>
                  <p:nvPr/>
                </p:nvSpPr>
                <p:spPr>
                  <a:xfrm>
                    <a:off x="7708321" y="6014144"/>
                    <a:ext cx="17686" cy="30966"/>
                  </a:xfrm>
                  <a:custGeom>
                    <a:avLst/>
                    <a:gdLst>
                      <a:gd name="connsiteX0" fmla="*/ 15658 w 17686"/>
                      <a:gd name="connsiteY0" fmla="*/ 23686 h 30966"/>
                      <a:gd name="connsiteX1" fmla="*/ 5477 w 17686"/>
                      <a:gd name="connsiteY1" fmla="*/ 30685 h 30966"/>
                      <a:gd name="connsiteX2" fmla="*/ 387 w 17686"/>
                      <a:gd name="connsiteY2" fmla="*/ 19232 h 30966"/>
                      <a:gd name="connsiteX3" fmla="*/ 8023 w 17686"/>
                      <a:gd name="connsiteY3" fmla="*/ 1416 h 30966"/>
                      <a:gd name="connsiteX4" fmla="*/ 15658 w 17686"/>
                      <a:gd name="connsiteY4" fmla="*/ 23686 h 30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686" h="30966">
                        <a:moveTo>
                          <a:pt x="15658" y="23686"/>
                        </a:moveTo>
                        <a:cubicBezTo>
                          <a:pt x="13749" y="28777"/>
                          <a:pt x="9295" y="31958"/>
                          <a:pt x="5477" y="30685"/>
                        </a:cubicBezTo>
                        <a:cubicBezTo>
                          <a:pt x="1024" y="29413"/>
                          <a:pt x="-885" y="24323"/>
                          <a:pt x="387" y="19232"/>
                        </a:cubicBezTo>
                        <a:cubicBezTo>
                          <a:pt x="1660" y="14142"/>
                          <a:pt x="4205" y="3961"/>
                          <a:pt x="8023" y="1416"/>
                        </a:cubicBezTo>
                        <a:cubicBezTo>
                          <a:pt x="13749" y="-3674"/>
                          <a:pt x="21384" y="5234"/>
                          <a:pt x="15658" y="23686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5" name="Freeform 1054">
                    <a:extLst>
                      <a:ext uri="{FF2B5EF4-FFF2-40B4-BE49-F238E27FC236}">
                        <a16:creationId xmlns:a16="http://schemas.microsoft.com/office/drawing/2014/main" id="{02A2B61F-02C4-ABCB-DA68-851B5258D481}"/>
                      </a:ext>
                    </a:extLst>
                  </p:cNvPr>
                  <p:cNvSpPr/>
                  <p:nvPr/>
                </p:nvSpPr>
                <p:spPr>
                  <a:xfrm>
                    <a:off x="7625992" y="6107374"/>
                    <a:ext cx="63379" cy="100371"/>
                  </a:xfrm>
                  <a:custGeom>
                    <a:avLst/>
                    <a:gdLst>
                      <a:gd name="connsiteX0" fmla="*/ 22270 w 63379"/>
                      <a:gd name="connsiteY0" fmla="*/ 100343 h 100371"/>
                      <a:gd name="connsiteX1" fmla="*/ 60447 w 63379"/>
                      <a:gd name="connsiteY1" fmla="*/ 43078 h 100371"/>
                      <a:gd name="connsiteX2" fmla="*/ 48994 w 63379"/>
                      <a:gd name="connsiteY2" fmla="*/ 447 h 100371"/>
                      <a:gd name="connsiteX3" fmla="*/ 0 w 63379"/>
                      <a:gd name="connsiteY3" fmla="*/ 50713 h 100371"/>
                      <a:gd name="connsiteX4" fmla="*/ 22270 w 63379"/>
                      <a:gd name="connsiteY4" fmla="*/ 100343 h 100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379" h="100371">
                        <a:moveTo>
                          <a:pt x="22270" y="100343"/>
                        </a:moveTo>
                        <a:cubicBezTo>
                          <a:pt x="24179" y="101616"/>
                          <a:pt x="56629" y="60257"/>
                          <a:pt x="60447" y="43078"/>
                        </a:cubicBezTo>
                        <a:cubicBezTo>
                          <a:pt x="64265" y="25898"/>
                          <a:pt x="67447" y="-4007"/>
                          <a:pt x="48994" y="447"/>
                        </a:cubicBezTo>
                        <a:cubicBezTo>
                          <a:pt x="30542" y="4265"/>
                          <a:pt x="0" y="50713"/>
                          <a:pt x="0" y="50713"/>
                        </a:cubicBezTo>
                        <a:cubicBezTo>
                          <a:pt x="0" y="50713"/>
                          <a:pt x="15271" y="95253"/>
                          <a:pt x="22270" y="100343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6" name="Freeform 1055">
                    <a:extLst>
                      <a:ext uri="{FF2B5EF4-FFF2-40B4-BE49-F238E27FC236}">
                        <a16:creationId xmlns:a16="http://schemas.microsoft.com/office/drawing/2014/main" id="{8BAF6EC5-D560-35F0-8759-7E398147949E}"/>
                      </a:ext>
                    </a:extLst>
                  </p:cNvPr>
                  <p:cNvSpPr/>
                  <p:nvPr/>
                </p:nvSpPr>
                <p:spPr>
                  <a:xfrm>
                    <a:off x="7618948" y="6140220"/>
                    <a:ext cx="28166" cy="87978"/>
                  </a:xfrm>
                  <a:custGeom>
                    <a:avLst/>
                    <a:gdLst>
                      <a:gd name="connsiteX0" fmla="*/ 5771 w 28166"/>
                      <a:gd name="connsiteY0" fmla="*/ 12140 h 87978"/>
                      <a:gd name="connsiteX1" fmla="*/ 25496 w 28166"/>
                      <a:gd name="connsiteY1" fmla="*/ 10868 h 87978"/>
                      <a:gd name="connsiteX2" fmla="*/ 14679 w 28166"/>
                      <a:gd name="connsiteY2" fmla="*/ 75769 h 87978"/>
                      <a:gd name="connsiteX3" fmla="*/ 5771 w 28166"/>
                      <a:gd name="connsiteY3" fmla="*/ 55408 h 87978"/>
                      <a:gd name="connsiteX4" fmla="*/ 8952 w 28166"/>
                      <a:gd name="connsiteY4" fmla="*/ 28684 h 87978"/>
                      <a:gd name="connsiteX5" fmla="*/ 5771 w 28166"/>
                      <a:gd name="connsiteY5" fmla="*/ 12140 h 879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166" h="87978">
                        <a:moveTo>
                          <a:pt x="5771" y="12140"/>
                        </a:moveTo>
                        <a:cubicBezTo>
                          <a:pt x="13406" y="7687"/>
                          <a:pt x="11498" y="-12038"/>
                          <a:pt x="25496" y="10868"/>
                        </a:cubicBezTo>
                        <a:cubicBezTo>
                          <a:pt x="34404" y="24866"/>
                          <a:pt x="18497" y="65588"/>
                          <a:pt x="14679" y="75769"/>
                        </a:cubicBezTo>
                        <a:cubicBezTo>
                          <a:pt x="680" y="110764"/>
                          <a:pt x="10862" y="59862"/>
                          <a:pt x="5771" y="55408"/>
                        </a:cubicBezTo>
                        <a:cubicBezTo>
                          <a:pt x="-3773" y="46500"/>
                          <a:pt x="8952" y="28684"/>
                          <a:pt x="8952" y="28684"/>
                        </a:cubicBezTo>
                        <a:cubicBezTo>
                          <a:pt x="8952" y="28684"/>
                          <a:pt x="-8864" y="21048"/>
                          <a:pt x="5771" y="1214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7" name="Freeform 1056">
                    <a:extLst>
                      <a:ext uri="{FF2B5EF4-FFF2-40B4-BE49-F238E27FC236}">
                        <a16:creationId xmlns:a16="http://schemas.microsoft.com/office/drawing/2014/main" id="{E87C5ED7-06FB-06E8-5BCD-E4A2EB45EBD1}"/>
                      </a:ext>
                    </a:extLst>
                  </p:cNvPr>
                  <p:cNvSpPr/>
                  <p:nvPr/>
                </p:nvSpPr>
                <p:spPr>
                  <a:xfrm>
                    <a:off x="7685904" y="6088096"/>
                    <a:ext cx="42529" cy="55992"/>
                  </a:xfrm>
                  <a:custGeom>
                    <a:avLst/>
                    <a:gdLst>
                      <a:gd name="connsiteX0" fmla="*/ 15805 w 42529"/>
                      <a:gd name="connsiteY0" fmla="*/ 0 h 55992"/>
                      <a:gd name="connsiteX1" fmla="*/ 42530 w 42529"/>
                      <a:gd name="connsiteY1" fmla="*/ 38813 h 55992"/>
                      <a:gd name="connsiteX2" fmla="*/ 32348 w 42529"/>
                      <a:gd name="connsiteY2" fmla="*/ 55993 h 55992"/>
                      <a:gd name="connsiteX3" fmla="*/ 4989 w 42529"/>
                      <a:gd name="connsiteY3" fmla="*/ 20997 h 55992"/>
                      <a:gd name="connsiteX4" fmla="*/ 15805 w 42529"/>
                      <a:gd name="connsiteY4" fmla="*/ 0 h 5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2529" h="55992">
                        <a:moveTo>
                          <a:pt x="15805" y="0"/>
                        </a:moveTo>
                        <a:cubicBezTo>
                          <a:pt x="15805" y="0"/>
                          <a:pt x="24077" y="23543"/>
                          <a:pt x="42530" y="38813"/>
                        </a:cubicBezTo>
                        <a:lnTo>
                          <a:pt x="32348" y="55993"/>
                        </a:lnTo>
                        <a:cubicBezTo>
                          <a:pt x="32348" y="55993"/>
                          <a:pt x="11988" y="33723"/>
                          <a:pt x="4989" y="20997"/>
                        </a:cubicBezTo>
                        <a:cubicBezTo>
                          <a:pt x="-2647" y="8272"/>
                          <a:pt x="-3283" y="4454"/>
                          <a:pt x="15805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8" name="Freeform 1057">
                    <a:extLst>
                      <a:ext uri="{FF2B5EF4-FFF2-40B4-BE49-F238E27FC236}">
                        <a16:creationId xmlns:a16="http://schemas.microsoft.com/office/drawing/2014/main" id="{7D6EC54F-6C8E-850A-84C7-4E2CA3E13E11}"/>
                      </a:ext>
                    </a:extLst>
                  </p:cNvPr>
                  <p:cNvSpPr/>
                  <p:nvPr/>
                </p:nvSpPr>
                <p:spPr>
                  <a:xfrm>
                    <a:off x="7734160" y="6098277"/>
                    <a:ext cx="15948" cy="50902"/>
                  </a:xfrm>
                  <a:custGeom>
                    <a:avLst/>
                    <a:gdLst>
                      <a:gd name="connsiteX0" fmla="*/ 9544 w 15948"/>
                      <a:gd name="connsiteY0" fmla="*/ 0 h 50902"/>
                      <a:gd name="connsiteX1" fmla="*/ 0 w 15948"/>
                      <a:gd name="connsiteY1" fmla="*/ 29269 h 50902"/>
                      <a:gd name="connsiteX2" fmla="*/ 5091 w 15948"/>
                      <a:gd name="connsiteY2" fmla="*/ 50903 h 50902"/>
                      <a:gd name="connsiteX3" fmla="*/ 15907 w 15948"/>
                      <a:gd name="connsiteY3" fmla="*/ 20998 h 50902"/>
                      <a:gd name="connsiteX4" fmla="*/ 9544 w 15948"/>
                      <a:gd name="connsiteY4" fmla="*/ 0 h 50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48" h="50902">
                        <a:moveTo>
                          <a:pt x="9544" y="0"/>
                        </a:moveTo>
                        <a:cubicBezTo>
                          <a:pt x="9544" y="0"/>
                          <a:pt x="10181" y="26724"/>
                          <a:pt x="0" y="29269"/>
                        </a:cubicBezTo>
                        <a:lnTo>
                          <a:pt x="5091" y="50903"/>
                        </a:lnTo>
                        <a:cubicBezTo>
                          <a:pt x="5091" y="50903"/>
                          <a:pt x="15271" y="32451"/>
                          <a:pt x="15907" y="20998"/>
                        </a:cubicBezTo>
                        <a:cubicBezTo>
                          <a:pt x="16544" y="10181"/>
                          <a:pt x="9544" y="0"/>
                          <a:pt x="9544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9" name="Freeform 1058">
                    <a:extLst>
                      <a:ext uri="{FF2B5EF4-FFF2-40B4-BE49-F238E27FC236}">
                        <a16:creationId xmlns:a16="http://schemas.microsoft.com/office/drawing/2014/main" id="{49CB8321-4618-6759-8958-29C149DCC64F}"/>
                      </a:ext>
                    </a:extLst>
                  </p:cNvPr>
                  <p:cNvSpPr/>
                  <p:nvPr/>
                </p:nvSpPr>
                <p:spPr>
                  <a:xfrm>
                    <a:off x="7726525" y="6132636"/>
                    <a:ext cx="5090" cy="5090"/>
                  </a:xfrm>
                  <a:custGeom>
                    <a:avLst/>
                    <a:gdLst>
                      <a:gd name="connsiteX0" fmla="*/ 5091 w 5090"/>
                      <a:gd name="connsiteY0" fmla="*/ 2545 h 5090"/>
                      <a:gd name="connsiteX1" fmla="*/ 2545 w 5090"/>
                      <a:gd name="connsiteY1" fmla="*/ 5091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1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1" y="2545"/>
                        </a:moveTo>
                        <a:cubicBezTo>
                          <a:pt x="5091" y="3951"/>
                          <a:pt x="3951" y="5091"/>
                          <a:pt x="2545" y="5091"/>
                        </a:cubicBezTo>
                        <a:cubicBezTo>
                          <a:pt x="1139" y="5091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1" y="1139"/>
                          <a:pt x="5091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0" name="Freeform 1059">
                    <a:extLst>
                      <a:ext uri="{FF2B5EF4-FFF2-40B4-BE49-F238E27FC236}">
                        <a16:creationId xmlns:a16="http://schemas.microsoft.com/office/drawing/2014/main" id="{E9941ACD-8D69-7C3A-5611-A99FC66D97DB}"/>
                      </a:ext>
                    </a:extLst>
                  </p:cNvPr>
                  <p:cNvSpPr/>
                  <p:nvPr/>
                </p:nvSpPr>
                <p:spPr>
                  <a:xfrm>
                    <a:off x="7725252" y="6149816"/>
                    <a:ext cx="5090" cy="5090"/>
                  </a:xfrm>
                  <a:custGeom>
                    <a:avLst/>
                    <a:gdLst>
                      <a:gd name="connsiteX0" fmla="*/ 5090 w 5090"/>
                      <a:gd name="connsiteY0" fmla="*/ 2545 h 5090"/>
                      <a:gd name="connsiteX1" fmla="*/ 2545 w 5090"/>
                      <a:gd name="connsiteY1" fmla="*/ 5090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0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0" y="2545"/>
                        </a:moveTo>
                        <a:cubicBezTo>
                          <a:pt x="5090" y="3950"/>
                          <a:pt x="3951" y="5090"/>
                          <a:pt x="2545" y="5090"/>
                        </a:cubicBezTo>
                        <a:cubicBezTo>
                          <a:pt x="1139" y="5090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0" y="1139"/>
                          <a:pt x="5090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1" name="Freeform 1060">
                    <a:extLst>
                      <a:ext uri="{FF2B5EF4-FFF2-40B4-BE49-F238E27FC236}">
                        <a16:creationId xmlns:a16="http://schemas.microsoft.com/office/drawing/2014/main" id="{065ACDD9-6A8E-0EE7-36FC-D5AC06422D9F}"/>
                      </a:ext>
                    </a:extLst>
                  </p:cNvPr>
                  <p:cNvSpPr/>
                  <p:nvPr/>
                </p:nvSpPr>
                <p:spPr>
                  <a:xfrm>
                    <a:off x="7592990" y="6007925"/>
                    <a:ext cx="59937" cy="231962"/>
                  </a:xfrm>
                  <a:custGeom>
                    <a:avLst/>
                    <a:gdLst>
                      <a:gd name="connsiteX0" fmla="*/ 56544 w 59937"/>
                      <a:gd name="connsiteY0" fmla="*/ 64901 h 231962"/>
                      <a:gd name="connsiteX1" fmla="*/ 41909 w 59937"/>
                      <a:gd name="connsiteY1" fmla="*/ 76990 h 231962"/>
                      <a:gd name="connsiteX2" fmla="*/ 42545 w 59937"/>
                      <a:gd name="connsiteY2" fmla="*/ 109440 h 231962"/>
                      <a:gd name="connsiteX3" fmla="*/ 40637 w 59937"/>
                      <a:gd name="connsiteY3" fmla="*/ 214427 h 231962"/>
                      <a:gd name="connsiteX4" fmla="*/ 1824 w 59937"/>
                      <a:gd name="connsiteY4" fmla="*/ 222062 h 231962"/>
                      <a:gd name="connsiteX5" fmla="*/ 12004 w 59937"/>
                      <a:gd name="connsiteY5" fmla="*/ 81444 h 231962"/>
                      <a:gd name="connsiteX6" fmla="*/ 8187 w 59937"/>
                      <a:gd name="connsiteY6" fmla="*/ 57265 h 231962"/>
                      <a:gd name="connsiteX7" fmla="*/ 10095 w 59937"/>
                      <a:gd name="connsiteY7" fmla="*/ 35632 h 231962"/>
                      <a:gd name="connsiteX8" fmla="*/ 15186 w 59937"/>
                      <a:gd name="connsiteY8" fmla="*/ 15271 h 231962"/>
                      <a:gd name="connsiteX9" fmla="*/ 19639 w 59937"/>
                      <a:gd name="connsiteY9" fmla="*/ 16543 h 231962"/>
                      <a:gd name="connsiteX10" fmla="*/ 17731 w 59937"/>
                      <a:gd name="connsiteY10" fmla="*/ 34996 h 231962"/>
                      <a:gd name="connsiteX11" fmla="*/ 23457 w 59937"/>
                      <a:gd name="connsiteY11" fmla="*/ 14634 h 231962"/>
                      <a:gd name="connsiteX12" fmla="*/ 26002 w 59937"/>
                      <a:gd name="connsiteY12" fmla="*/ 6999 h 231962"/>
                      <a:gd name="connsiteX13" fmla="*/ 31729 w 59937"/>
                      <a:gd name="connsiteY13" fmla="*/ 6999 h 231962"/>
                      <a:gd name="connsiteX14" fmla="*/ 29184 w 59937"/>
                      <a:gd name="connsiteY14" fmla="*/ 16543 h 231962"/>
                      <a:gd name="connsiteX15" fmla="*/ 27275 w 59937"/>
                      <a:gd name="connsiteY15" fmla="*/ 25451 h 231962"/>
                      <a:gd name="connsiteX16" fmla="*/ 25366 w 59937"/>
                      <a:gd name="connsiteY16" fmla="*/ 34359 h 231962"/>
                      <a:gd name="connsiteX17" fmla="*/ 27275 w 59937"/>
                      <a:gd name="connsiteY17" fmla="*/ 32450 h 231962"/>
                      <a:gd name="connsiteX18" fmla="*/ 32365 w 59937"/>
                      <a:gd name="connsiteY18" fmla="*/ 16543 h 231962"/>
                      <a:gd name="connsiteX19" fmla="*/ 36182 w 59937"/>
                      <a:gd name="connsiteY19" fmla="*/ 8272 h 231962"/>
                      <a:gd name="connsiteX20" fmla="*/ 41909 w 59937"/>
                      <a:gd name="connsiteY20" fmla="*/ 0 h 231962"/>
                      <a:gd name="connsiteX21" fmla="*/ 40637 w 59937"/>
                      <a:gd name="connsiteY21" fmla="*/ 10816 h 231962"/>
                      <a:gd name="connsiteX22" fmla="*/ 37456 w 59937"/>
                      <a:gd name="connsiteY22" fmla="*/ 19725 h 231962"/>
                      <a:gd name="connsiteX23" fmla="*/ 36819 w 59937"/>
                      <a:gd name="connsiteY23" fmla="*/ 33723 h 231962"/>
                      <a:gd name="connsiteX24" fmla="*/ 44454 w 59937"/>
                      <a:gd name="connsiteY24" fmla="*/ 18452 h 231962"/>
                      <a:gd name="connsiteX25" fmla="*/ 54635 w 59937"/>
                      <a:gd name="connsiteY25" fmla="*/ 5726 h 231962"/>
                      <a:gd name="connsiteX26" fmla="*/ 53999 w 59937"/>
                      <a:gd name="connsiteY26" fmla="*/ 14634 h 231962"/>
                      <a:gd name="connsiteX27" fmla="*/ 50817 w 59937"/>
                      <a:gd name="connsiteY27" fmla="*/ 22270 h 231962"/>
                      <a:gd name="connsiteX28" fmla="*/ 48272 w 59937"/>
                      <a:gd name="connsiteY28" fmla="*/ 31178 h 231962"/>
                      <a:gd name="connsiteX29" fmla="*/ 44454 w 59937"/>
                      <a:gd name="connsiteY29" fmla="*/ 55993 h 231962"/>
                      <a:gd name="connsiteX30" fmla="*/ 52090 w 59937"/>
                      <a:gd name="connsiteY30" fmla="*/ 53448 h 231962"/>
                      <a:gd name="connsiteX31" fmla="*/ 53999 w 59937"/>
                      <a:gd name="connsiteY31" fmla="*/ 47085 h 231962"/>
                      <a:gd name="connsiteX32" fmla="*/ 59089 w 59937"/>
                      <a:gd name="connsiteY32" fmla="*/ 45176 h 231962"/>
                      <a:gd name="connsiteX33" fmla="*/ 59089 w 59937"/>
                      <a:gd name="connsiteY33" fmla="*/ 54720 h 231962"/>
                      <a:gd name="connsiteX34" fmla="*/ 56544 w 59937"/>
                      <a:gd name="connsiteY34" fmla="*/ 64901 h 2319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9937" h="231962">
                        <a:moveTo>
                          <a:pt x="56544" y="64901"/>
                        </a:moveTo>
                        <a:cubicBezTo>
                          <a:pt x="45091" y="77626"/>
                          <a:pt x="43818" y="75081"/>
                          <a:pt x="41909" y="76990"/>
                        </a:cubicBezTo>
                        <a:cubicBezTo>
                          <a:pt x="40001" y="78899"/>
                          <a:pt x="42545" y="109440"/>
                          <a:pt x="42545" y="109440"/>
                        </a:cubicBezTo>
                        <a:cubicBezTo>
                          <a:pt x="44454" y="131074"/>
                          <a:pt x="47636" y="197884"/>
                          <a:pt x="40637" y="214427"/>
                        </a:cubicBezTo>
                        <a:cubicBezTo>
                          <a:pt x="40637" y="214427"/>
                          <a:pt x="18367" y="248150"/>
                          <a:pt x="1824" y="222062"/>
                        </a:cubicBezTo>
                        <a:cubicBezTo>
                          <a:pt x="-5176" y="211246"/>
                          <a:pt x="10095" y="92897"/>
                          <a:pt x="12004" y="81444"/>
                        </a:cubicBezTo>
                        <a:cubicBezTo>
                          <a:pt x="12004" y="81444"/>
                          <a:pt x="9459" y="66810"/>
                          <a:pt x="8187" y="57265"/>
                        </a:cubicBezTo>
                        <a:cubicBezTo>
                          <a:pt x="6914" y="47721"/>
                          <a:pt x="10095" y="38177"/>
                          <a:pt x="10095" y="35632"/>
                        </a:cubicBezTo>
                        <a:cubicBezTo>
                          <a:pt x="10095" y="34996"/>
                          <a:pt x="10731" y="26087"/>
                          <a:pt x="15186" y="15271"/>
                        </a:cubicBezTo>
                        <a:cubicBezTo>
                          <a:pt x="18367" y="5726"/>
                          <a:pt x="19639" y="16543"/>
                          <a:pt x="19639" y="16543"/>
                        </a:cubicBezTo>
                        <a:cubicBezTo>
                          <a:pt x="19639" y="16543"/>
                          <a:pt x="16458" y="34996"/>
                          <a:pt x="17731" y="34996"/>
                        </a:cubicBezTo>
                        <a:cubicBezTo>
                          <a:pt x="19003" y="34996"/>
                          <a:pt x="20275" y="24815"/>
                          <a:pt x="23457" y="14634"/>
                        </a:cubicBezTo>
                        <a:cubicBezTo>
                          <a:pt x="24094" y="12089"/>
                          <a:pt x="25366" y="9544"/>
                          <a:pt x="26002" y="6999"/>
                        </a:cubicBezTo>
                        <a:cubicBezTo>
                          <a:pt x="28547" y="636"/>
                          <a:pt x="33001" y="0"/>
                          <a:pt x="31729" y="6999"/>
                        </a:cubicBezTo>
                        <a:cubicBezTo>
                          <a:pt x="31093" y="9544"/>
                          <a:pt x="30457" y="13362"/>
                          <a:pt x="29184" y="16543"/>
                        </a:cubicBezTo>
                        <a:cubicBezTo>
                          <a:pt x="27911" y="19725"/>
                          <a:pt x="27911" y="22906"/>
                          <a:pt x="27275" y="25451"/>
                        </a:cubicBezTo>
                        <a:cubicBezTo>
                          <a:pt x="26002" y="30542"/>
                          <a:pt x="25366" y="34996"/>
                          <a:pt x="25366" y="34359"/>
                        </a:cubicBezTo>
                        <a:cubicBezTo>
                          <a:pt x="26002" y="34359"/>
                          <a:pt x="26002" y="35632"/>
                          <a:pt x="27275" y="32450"/>
                        </a:cubicBezTo>
                        <a:cubicBezTo>
                          <a:pt x="28547" y="29269"/>
                          <a:pt x="29820" y="21633"/>
                          <a:pt x="32365" y="16543"/>
                        </a:cubicBezTo>
                        <a:cubicBezTo>
                          <a:pt x="33638" y="13998"/>
                          <a:pt x="36182" y="8272"/>
                          <a:pt x="36182" y="8272"/>
                        </a:cubicBezTo>
                        <a:cubicBezTo>
                          <a:pt x="36182" y="8272"/>
                          <a:pt x="41273" y="0"/>
                          <a:pt x="41909" y="0"/>
                        </a:cubicBezTo>
                        <a:cubicBezTo>
                          <a:pt x="45091" y="636"/>
                          <a:pt x="43182" y="7635"/>
                          <a:pt x="40637" y="10816"/>
                        </a:cubicBezTo>
                        <a:cubicBezTo>
                          <a:pt x="40637" y="13998"/>
                          <a:pt x="37456" y="19725"/>
                          <a:pt x="37456" y="19725"/>
                        </a:cubicBezTo>
                        <a:cubicBezTo>
                          <a:pt x="37456" y="19725"/>
                          <a:pt x="34910" y="33086"/>
                          <a:pt x="36819" y="33723"/>
                        </a:cubicBezTo>
                        <a:cubicBezTo>
                          <a:pt x="37456" y="33723"/>
                          <a:pt x="40637" y="26087"/>
                          <a:pt x="44454" y="18452"/>
                        </a:cubicBezTo>
                        <a:cubicBezTo>
                          <a:pt x="48272" y="11453"/>
                          <a:pt x="52726" y="5090"/>
                          <a:pt x="54635" y="5726"/>
                        </a:cubicBezTo>
                        <a:cubicBezTo>
                          <a:pt x="57180" y="6363"/>
                          <a:pt x="53999" y="14634"/>
                          <a:pt x="53999" y="14634"/>
                        </a:cubicBezTo>
                        <a:cubicBezTo>
                          <a:pt x="53999" y="14634"/>
                          <a:pt x="51453" y="20361"/>
                          <a:pt x="50817" y="22270"/>
                        </a:cubicBezTo>
                        <a:cubicBezTo>
                          <a:pt x="50181" y="24815"/>
                          <a:pt x="48272" y="31178"/>
                          <a:pt x="48272" y="31178"/>
                        </a:cubicBezTo>
                        <a:cubicBezTo>
                          <a:pt x="48272" y="31178"/>
                          <a:pt x="42545" y="55993"/>
                          <a:pt x="44454" y="55993"/>
                        </a:cubicBezTo>
                        <a:cubicBezTo>
                          <a:pt x="46364" y="55993"/>
                          <a:pt x="51453" y="54720"/>
                          <a:pt x="52090" y="53448"/>
                        </a:cubicBezTo>
                        <a:cubicBezTo>
                          <a:pt x="52726" y="52175"/>
                          <a:pt x="53363" y="48357"/>
                          <a:pt x="53999" y="47085"/>
                        </a:cubicBezTo>
                        <a:cubicBezTo>
                          <a:pt x="54635" y="45812"/>
                          <a:pt x="57180" y="44540"/>
                          <a:pt x="59089" y="45176"/>
                        </a:cubicBezTo>
                        <a:cubicBezTo>
                          <a:pt x="60998" y="45812"/>
                          <a:pt x="59089" y="54720"/>
                          <a:pt x="59089" y="54720"/>
                        </a:cubicBezTo>
                        <a:cubicBezTo>
                          <a:pt x="59089" y="54720"/>
                          <a:pt x="59725" y="61083"/>
                          <a:pt x="56544" y="64901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62" name="Graphic 569">
              <a:extLst>
                <a:ext uri="{FF2B5EF4-FFF2-40B4-BE49-F238E27FC236}">
                  <a16:creationId xmlns:a16="http://schemas.microsoft.com/office/drawing/2014/main" id="{2B521814-0791-9A20-4654-7877B1F1F48E}"/>
                </a:ext>
              </a:extLst>
            </p:cNvPr>
            <p:cNvGrpSpPr/>
            <p:nvPr/>
          </p:nvGrpSpPr>
          <p:grpSpPr>
            <a:xfrm>
              <a:off x="11014198" y="467173"/>
              <a:ext cx="744450" cy="447306"/>
              <a:chOff x="11014198" y="467173"/>
              <a:chExt cx="744450" cy="447306"/>
            </a:xfrm>
          </p:grpSpPr>
          <p:sp>
            <p:nvSpPr>
              <p:cNvPr id="1063" name="Freeform 1062">
                <a:extLst>
                  <a:ext uri="{FF2B5EF4-FFF2-40B4-BE49-F238E27FC236}">
                    <a16:creationId xmlns:a16="http://schemas.microsoft.com/office/drawing/2014/main" id="{256F82BF-D40C-0BA8-1244-C7AE22175211}"/>
                  </a:ext>
                </a:extLst>
              </p:cNvPr>
              <p:cNvSpPr/>
              <p:nvPr/>
            </p:nvSpPr>
            <p:spPr>
              <a:xfrm>
                <a:off x="11152271" y="476081"/>
                <a:ext cx="596833" cy="225880"/>
              </a:xfrm>
              <a:custGeom>
                <a:avLst/>
                <a:gdLst>
                  <a:gd name="connsiteX0" fmla="*/ 0 w 596833"/>
                  <a:gd name="connsiteY0" fmla="*/ 0 h 225880"/>
                  <a:gd name="connsiteX1" fmla="*/ 596834 w 596833"/>
                  <a:gd name="connsiteY1" fmla="*/ 0 h 225880"/>
                  <a:gd name="connsiteX2" fmla="*/ 596834 w 596833"/>
                  <a:gd name="connsiteY2" fmla="*/ 225880 h 225880"/>
                  <a:gd name="connsiteX3" fmla="*/ 0 w 596833"/>
                  <a:gd name="connsiteY3" fmla="*/ 225880 h 22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6833" h="225880">
                    <a:moveTo>
                      <a:pt x="0" y="0"/>
                    </a:moveTo>
                    <a:lnTo>
                      <a:pt x="596834" y="0"/>
                    </a:lnTo>
                    <a:lnTo>
                      <a:pt x="596834" y="225880"/>
                    </a:lnTo>
                    <a:lnTo>
                      <a:pt x="0" y="225880"/>
                    </a:lnTo>
                    <a:close/>
                  </a:path>
                </a:pathLst>
              </a:custGeom>
              <a:solidFill>
                <a:srgbClr val="FFFFFF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64" name="Graphic 569">
                <a:extLst>
                  <a:ext uri="{FF2B5EF4-FFF2-40B4-BE49-F238E27FC236}">
                    <a16:creationId xmlns:a16="http://schemas.microsoft.com/office/drawing/2014/main" id="{090B486D-183C-5E87-8B6C-3A6A0944EF84}"/>
                  </a:ext>
                </a:extLst>
              </p:cNvPr>
              <p:cNvGrpSpPr/>
              <p:nvPr/>
            </p:nvGrpSpPr>
            <p:grpSpPr>
              <a:xfrm>
                <a:off x="11014198" y="467173"/>
                <a:ext cx="744450" cy="447306"/>
                <a:chOff x="11014198" y="467173"/>
                <a:chExt cx="744450" cy="447306"/>
              </a:xfrm>
            </p:grpSpPr>
            <p:sp>
              <p:nvSpPr>
                <p:cNvPr id="1065" name="Freeform 1064">
                  <a:extLst>
                    <a:ext uri="{FF2B5EF4-FFF2-40B4-BE49-F238E27FC236}">
                      <a16:creationId xmlns:a16="http://schemas.microsoft.com/office/drawing/2014/main" id="{66E62A85-3EE3-E08F-12DC-775E5CB003E7}"/>
                    </a:ext>
                  </a:extLst>
                </p:cNvPr>
                <p:cNvSpPr/>
                <p:nvPr/>
              </p:nvSpPr>
              <p:spPr>
                <a:xfrm>
                  <a:off x="11014198" y="787860"/>
                  <a:ext cx="78899" cy="126620"/>
                </a:xfrm>
                <a:custGeom>
                  <a:avLst/>
                  <a:gdLst>
                    <a:gd name="connsiteX0" fmla="*/ 69355 w 78899"/>
                    <a:gd name="connsiteY0" fmla="*/ 24815 h 126620"/>
                    <a:gd name="connsiteX1" fmla="*/ 44540 w 78899"/>
                    <a:gd name="connsiteY1" fmla="*/ 19725 h 126620"/>
                    <a:gd name="connsiteX2" fmla="*/ 25451 w 78899"/>
                    <a:gd name="connsiteY2" fmla="*/ 36904 h 126620"/>
                    <a:gd name="connsiteX3" fmla="*/ 78899 w 78899"/>
                    <a:gd name="connsiteY3" fmla="*/ 89716 h 126620"/>
                    <a:gd name="connsiteX4" fmla="*/ 33087 w 78899"/>
                    <a:gd name="connsiteY4" fmla="*/ 126620 h 126620"/>
                    <a:gd name="connsiteX5" fmla="*/ 1909 w 78899"/>
                    <a:gd name="connsiteY5" fmla="*/ 122166 h 126620"/>
                    <a:gd name="connsiteX6" fmla="*/ 4454 w 78899"/>
                    <a:gd name="connsiteY6" fmla="*/ 99896 h 126620"/>
                    <a:gd name="connsiteX7" fmla="*/ 31814 w 78899"/>
                    <a:gd name="connsiteY7" fmla="*/ 107532 h 126620"/>
                    <a:gd name="connsiteX8" fmla="*/ 53448 w 78899"/>
                    <a:gd name="connsiteY8" fmla="*/ 91625 h 126620"/>
                    <a:gd name="connsiteX9" fmla="*/ 0 w 78899"/>
                    <a:gd name="connsiteY9" fmla="*/ 37541 h 126620"/>
                    <a:gd name="connsiteX10" fmla="*/ 42631 w 78899"/>
                    <a:gd name="connsiteY10" fmla="*/ 0 h 126620"/>
                    <a:gd name="connsiteX11" fmla="*/ 71900 w 78899"/>
                    <a:gd name="connsiteY11" fmla="*/ 4454 h 126620"/>
                    <a:gd name="connsiteX12" fmla="*/ 69355 w 78899"/>
                    <a:gd name="connsiteY12" fmla="*/ 24815 h 12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8899" h="126620">
                      <a:moveTo>
                        <a:pt x="69355" y="24815"/>
                      </a:moveTo>
                      <a:cubicBezTo>
                        <a:pt x="61720" y="21634"/>
                        <a:pt x="52812" y="19725"/>
                        <a:pt x="44540" y="19725"/>
                      </a:cubicBezTo>
                      <a:cubicBezTo>
                        <a:pt x="36269" y="19725"/>
                        <a:pt x="25451" y="23542"/>
                        <a:pt x="25451" y="36904"/>
                      </a:cubicBezTo>
                      <a:cubicBezTo>
                        <a:pt x="25451" y="57902"/>
                        <a:pt x="78899" y="48994"/>
                        <a:pt x="78899" y="89716"/>
                      </a:cubicBezTo>
                      <a:cubicBezTo>
                        <a:pt x="78899" y="116440"/>
                        <a:pt x="57902" y="126620"/>
                        <a:pt x="33087" y="126620"/>
                      </a:cubicBezTo>
                      <a:cubicBezTo>
                        <a:pt x="19725" y="126620"/>
                        <a:pt x="13999" y="124711"/>
                        <a:pt x="1909" y="122166"/>
                      </a:cubicBezTo>
                      <a:lnTo>
                        <a:pt x="4454" y="99896"/>
                      </a:lnTo>
                      <a:cubicBezTo>
                        <a:pt x="12726" y="104350"/>
                        <a:pt x="22270" y="107532"/>
                        <a:pt x="31814" y="107532"/>
                      </a:cubicBezTo>
                      <a:cubicBezTo>
                        <a:pt x="41358" y="107532"/>
                        <a:pt x="53448" y="103078"/>
                        <a:pt x="53448" y="91625"/>
                      </a:cubicBezTo>
                      <a:cubicBezTo>
                        <a:pt x="53448" y="68082"/>
                        <a:pt x="0" y="78263"/>
                        <a:pt x="0" y="37541"/>
                      </a:cubicBezTo>
                      <a:cubicBezTo>
                        <a:pt x="0" y="10181"/>
                        <a:pt x="20998" y="0"/>
                        <a:pt x="42631" y="0"/>
                      </a:cubicBezTo>
                      <a:cubicBezTo>
                        <a:pt x="52812" y="0"/>
                        <a:pt x="62992" y="1273"/>
                        <a:pt x="71900" y="4454"/>
                      </a:cubicBezTo>
                      <a:lnTo>
                        <a:pt x="69355" y="24815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6" name="Freeform 1065">
                  <a:extLst>
                    <a:ext uri="{FF2B5EF4-FFF2-40B4-BE49-F238E27FC236}">
                      <a16:creationId xmlns:a16="http://schemas.microsoft.com/office/drawing/2014/main" id="{BE57C142-6CF1-B2B5-5822-0180BF0C07CB}"/>
                    </a:ext>
                  </a:extLst>
                </p:cNvPr>
                <p:cNvSpPr/>
                <p:nvPr/>
              </p:nvSpPr>
              <p:spPr>
                <a:xfrm>
                  <a:off x="11103914" y="819674"/>
                  <a:ext cx="94169" cy="94169"/>
                </a:xfrm>
                <a:custGeom>
                  <a:avLst/>
                  <a:gdLst>
                    <a:gd name="connsiteX0" fmla="*/ 47084 w 94169"/>
                    <a:gd name="connsiteY0" fmla="*/ 76354 h 94169"/>
                    <a:gd name="connsiteX1" fmla="*/ 69991 w 94169"/>
                    <a:gd name="connsiteY1" fmla="*/ 45176 h 94169"/>
                    <a:gd name="connsiteX2" fmla="*/ 47084 w 94169"/>
                    <a:gd name="connsiteY2" fmla="*/ 18452 h 94169"/>
                    <a:gd name="connsiteX3" fmla="*/ 24814 w 94169"/>
                    <a:gd name="connsiteY3" fmla="*/ 45176 h 94169"/>
                    <a:gd name="connsiteX4" fmla="*/ 47084 w 94169"/>
                    <a:gd name="connsiteY4" fmla="*/ 76354 h 94169"/>
                    <a:gd name="connsiteX5" fmla="*/ 47084 w 94169"/>
                    <a:gd name="connsiteY5" fmla="*/ 0 h 94169"/>
                    <a:gd name="connsiteX6" fmla="*/ 94169 w 94169"/>
                    <a:gd name="connsiteY6" fmla="*/ 47721 h 94169"/>
                    <a:gd name="connsiteX7" fmla="*/ 47084 w 94169"/>
                    <a:gd name="connsiteY7" fmla="*/ 94170 h 94169"/>
                    <a:gd name="connsiteX8" fmla="*/ 0 w 94169"/>
                    <a:gd name="connsiteY8" fmla="*/ 47721 h 94169"/>
                    <a:gd name="connsiteX9" fmla="*/ 47084 w 94169"/>
                    <a:gd name="connsiteY9" fmla="*/ 0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94169" h="94169">
                      <a:moveTo>
                        <a:pt x="47084" y="76354"/>
                      </a:moveTo>
                      <a:cubicBezTo>
                        <a:pt x="64901" y="76354"/>
                        <a:pt x="69991" y="60447"/>
                        <a:pt x="69991" y="45176"/>
                      </a:cubicBezTo>
                      <a:cubicBezTo>
                        <a:pt x="69991" y="31178"/>
                        <a:pt x="62355" y="18452"/>
                        <a:pt x="47084" y="18452"/>
                      </a:cubicBezTo>
                      <a:cubicBezTo>
                        <a:pt x="31814" y="18452"/>
                        <a:pt x="24814" y="31814"/>
                        <a:pt x="24814" y="45176"/>
                      </a:cubicBezTo>
                      <a:cubicBezTo>
                        <a:pt x="24178" y="59811"/>
                        <a:pt x="29269" y="76354"/>
                        <a:pt x="47084" y="76354"/>
                      </a:cubicBezTo>
                      <a:moveTo>
                        <a:pt x="47084" y="0"/>
                      </a:moveTo>
                      <a:cubicBezTo>
                        <a:pt x="73809" y="0"/>
                        <a:pt x="94169" y="17816"/>
                        <a:pt x="94169" y="47721"/>
                      </a:cubicBezTo>
                      <a:cubicBezTo>
                        <a:pt x="94169" y="73809"/>
                        <a:pt x="76990" y="94170"/>
                        <a:pt x="47084" y="94170"/>
                      </a:cubicBezTo>
                      <a:cubicBezTo>
                        <a:pt x="17179" y="94170"/>
                        <a:pt x="0" y="73809"/>
                        <a:pt x="0" y="47721"/>
                      </a:cubicBezTo>
                      <a:cubicBezTo>
                        <a:pt x="0" y="18452"/>
                        <a:pt x="20361" y="0"/>
                        <a:pt x="47084" y="0"/>
                      </a:cubicBezTo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7" name="Freeform 1066">
                  <a:extLst>
                    <a:ext uri="{FF2B5EF4-FFF2-40B4-BE49-F238E27FC236}">
                      <a16:creationId xmlns:a16="http://schemas.microsoft.com/office/drawing/2014/main" id="{35C6F459-F40C-E2B9-1458-19AA7236ADCD}"/>
                    </a:ext>
                  </a:extLst>
                </p:cNvPr>
                <p:cNvSpPr/>
                <p:nvPr/>
              </p:nvSpPr>
              <p:spPr>
                <a:xfrm>
                  <a:off x="11212719" y="820310"/>
                  <a:ext cx="132346" cy="92897"/>
                </a:xfrm>
                <a:custGeom>
                  <a:avLst/>
                  <a:gdLst>
                    <a:gd name="connsiteX0" fmla="*/ 0 w 132346"/>
                    <a:gd name="connsiteY0" fmla="*/ 1909 h 92897"/>
                    <a:gd name="connsiteX1" fmla="*/ 21634 w 132346"/>
                    <a:gd name="connsiteY1" fmla="*/ 1909 h 92897"/>
                    <a:gd name="connsiteX2" fmla="*/ 21634 w 132346"/>
                    <a:gd name="connsiteY2" fmla="*/ 14634 h 92897"/>
                    <a:gd name="connsiteX3" fmla="*/ 22270 w 132346"/>
                    <a:gd name="connsiteY3" fmla="*/ 14634 h 92897"/>
                    <a:gd name="connsiteX4" fmla="*/ 48993 w 132346"/>
                    <a:gd name="connsiteY4" fmla="*/ 0 h 92897"/>
                    <a:gd name="connsiteX5" fmla="*/ 75718 w 132346"/>
                    <a:gd name="connsiteY5" fmla="*/ 15907 h 92897"/>
                    <a:gd name="connsiteX6" fmla="*/ 103714 w 132346"/>
                    <a:gd name="connsiteY6" fmla="*/ 0 h 92897"/>
                    <a:gd name="connsiteX7" fmla="*/ 132346 w 132346"/>
                    <a:gd name="connsiteY7" fmla="*/ 34996 h 92897"/>
                    <a:gd name="connsiteX8" fmla="*/ 132346 w 132346"/>
                    <a:gd name="connsiteY8" fmla="*/ 91625 h 92897"/>
                    <a:gd name="connsiteX9" fmla="*/ 108804 w 132346"/>
                    <a:gd name="connsiteY9" fmla="*/ 91625 h 92897"/>
                    <a:gd name="connsiteX10" fmla="*/ 108804 w 132346"/>
                    <a:gd name="connsiteY10" fmla="*/ 38177 h 92897"/>
                    <a:gd name="connsiteX11" fmla="*/ 95442 w 132346"/>
                    <a:gd name="connsiteY11" fmla="*/ 17816 h 92897"/>
                    <a:gd name="connsiteX12" fmla="*/ 78262 w 132346"/>
                    <a:gd name="connsiteY12" fmla="*/ 48357 h 92897"/>
                    <a:gd name="connsiteX13" fmla="*/ 78262 w 132346"/>
                    <a:gd name="connsiteY13" fmla="*/ 92261 h 92897"/>
                    <a:gd name="connsiteX14" fmla="*/ 54720 w 132346"/>
                    <a:gd name="connsiteY14" fmla="*/ 92261 h 92897"/>
                    <a:gd name="connsiteX15" fmla="*/ 54720 w 132346"/>
                    <a:gd name="connsiteY15" fmla="*/ 38813 h 92897"/>
                    <a:gd name="connsiteX16" fmla="*/ 41358 w 132346"/>
                    <a:gd name="connsiteY16" fmla="*/ 18452 h 92897"/>
                    <a:gd name="connsiteX17" fmla="*/ 24178 w 132346"/>
                    <a:gd name="connsiteY17" fmla="*/ 48994 h 92897"/>
                    <a:gd name="connsiteX18" fmla="*/ 24178 w 132346"/>
                    <a:gd name="connsiteY18" fmla="*/ 92897 h 92897"/>
                    <a:gd name="connsiteX19" fmla="*/ 636 w 132346"/>
                    <a:gd name="connsiteY19" fmla="*/ 92897 h 92897"/>
                    <a:gd name="connsiteX20" fmla="*/ 636 w 132346"/>
                    <a:gd name="connsiteY20" fmla="*/ 1909 h 928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32346" h="92897">
                      <a:moveTo>
                        <a:pt x="0" y="1909"/>
                      </a:moveTo>
                      <a:lnTo>
                        <a:pt x="21634" y="1909"/>
                      </a:lnTo>
                      <a:lnTo>
                        <a:pt x="21634" y="14634"/>
                      </a:lnTo>
                      <a:lnTo>
                        <a:pt x="22270" y="14634"/>
                      </a:lnTo>
                      <a:cubicBezTo>
                        <a:pt x="29905" y="3818"/>
                        <a:pt x="40085" y="0"/>
                        <a:pt x="48993" y="0"/>
                      </a:cubicBezTo>
                      <a:cubicBezTo>
                        <a:pt x="61719" y="0"/>
                        <a:pt x="70627" y="4454"/>
                        <a:pt x="75718" y="15907"/>
                      </a:cubicBezTo>
                      <a:cubicBezTo>
                        <a:pt x="81444" y="5090"/>
                        <a:pt x="92897" y="0"/>
                        <a:pt x="103714" y="0"/>
                      </a:cubicBezTo>
                      <a:cubicBezTo>
                        <a:pt x="125984" y="0"/>
                        <a:pt x="132346" y="15271"/>
                        <a:pt x="132346" y="34996"/>
                      </a:cubicBezTo>
                      <a:lnTo>
                        <a:pt x="132346" y="91625"/>
                      </a:lnTo>
                      <a:lnTo>
                        <a:pt x="108804" y="91625"/>
                      </a:lnTo>
                      <a:lnTo>
                        <a:pt x="108804" y="38177"/>
                      </a:lnTo>
                      <a:cubicBezTo>
                        <a:pt x="108804" y="29905"/>
                        <a:pt x="108804" y="17816"/>
                        <a:pt x="95442" y="17816"/>
                      </a:cubicBezTo>
                      <a:cubicBezTo>
                        <a:pt x="80171" y="17816"/>
                        <a:pt x="78262" y="36268"/>
                        <a:pt x="78262" y="48357"/>
                      </a:cubicBezTo>
                      <a:lnTo>
                        <a:pt x="78262" y="92261"/>
                      </a:lnTo>
                      <a:lnTo>
                        <a:pt x="54720" y="92261"/>
                      </a:lnTo>
                      <a:lnTo>
                        <a:pt x="54720" y="38813"/>
                      </a:lnTo>
                      <a:cubicBezTo>
                        <a:pt x="54720" y="30542"/>
                        <a:pt x="54720" y="18452"/>
                        <a:pt x="41358" y="18452"/>
                      </a:cubicBezTo>
                      <a:cubicBezTo>
                        <a:pt x="26087" y="18452"/>
                        <a:pt x="24178" y="36904"/>
                        <a:pt x="24178" y="48994"/>
                      </a:cubicBezTo>
                      <a:lnTo>
                        <a:pt x="24178" y="92897"/>
                      </a:lnTo>
                      <a:lnTo>
                        <a:pt x="636" y="92897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8" name="Freeform 1067">
                  <a:extLst>
                    <a:ext uri="{FF2B5EF4-FFF2-40B4-BE49-F238E27FC236}">
                      <a16:creationId xmlns:a16="http://schemas.microsoft.com/office/drawing/2014/main" id="{91A73EBB-C4EB-C3AD-E2AE-5544C3A1ACFD}"/>
                    </a:ext>
                  </a:extLst>
                </p:cNvPr>
                <p:cNvSpPr/>
                <p:nvPr/>
              </p:nvSpPr>
              <p:spPr>
                <a:xfrm>
                  <a:off x="11358427" y="819674"/>
                  <a:ext cx="84625" cy="94169"/>
                </a:xfrm>
                <a:custGeom>
                  <a:avLst/>
                  <a:gdLst>
                    <a:gd name="connsiteX0" fmla="*/ 62991 w 84625"/>
                    <a:gd name="connsiteY0" fmla="*/ 38813 h 94169"/>
                    <a:gd name="connsiteX1" fmla="*/ 43903 w 84625"/>
                    <a:gd name="connsiteY1" fmla="*/ 17816 h 94169"/>
                    <a:gd name="connsiteX2" fmla="*/ 22906 w 84625"/>
                    <a:gd name="connsiteY2" fmla="*/ 38813 h 94169"/>
                    <a:gd name="connsiteX3" fmla="*/ 62991 w 84625"/>
                    <a:gd name="connsiteY3" fmla="*/ 38813 h 94169"/>
                    <a:gd name="connsiteX4" fmla="*/ 78262 w 84625"/>
                    <a:gd name="connsiteY4" fmla="*/ 87171 h 94169"/>
                    <a:gd name="connsiteX5" fmla="*/ 47084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5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991" y="38813"/>
                      </a:moveTo>
                      <a:cubicBezTo>
                        <a:pt x="62355" y="27360"/>
                        <a:pt x="57265" y="17816"/>
                        <a:pt x="43903" y="17816"/>
                      </a:cubicBezTo>
                      <a:cubicBezTo>
                        <a:pt x="30541" y="17816"/>
                        <a:pt x="24178" y="26724"/>
                        <a:pt x="22906" y="38813"/>
                      </a:cubicBezTo>
                      <a:lnTo>
                        <a:pt x="62991" y="38813"/>
                      </a:lnTo>
                      <a:close/>
                      <a:moveTo>
                        <a:pt x="78262" y="87171"/>
                      </a:moveTo>
                      <a:cubicBezTo>
                        <a:pt x="69991" y="91625"/>
                        <a:pt x="59810" y="94170"/>
                        <a:pt x="47084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1" y="0"/>
                        <a:pt x="84625" y="22906"/>
                        <a:pt x="84625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4" y="76990"/>
                        <a:pt x="68718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9" name="Freeform 1068">
                  <a:extLst>
                    <a:ext uri="{FF2B5EF4-FFF2-40B4-BE49-F238E27FC236}">
                      <a16:creationId xmlns:a16="http://schemas.microsoft.com/office/drawing/2014/main" id="{6F19A403-C2FA-BA15-160C-791ADFDC2172}"/>
                    </a:ext>
                  </a:extLst>
                </p:cNvPr>
                <p:cNvSpPr/>
                <p:nvPr/>
              </p:nvSpPr>
              <p:spPr>
                <a:xfrm>
                  <a:off x="11458960" y="820310"/>
                  <a:ext cx="53447" cy="92261"/>
                </a:xfrm>
                <a:custGeom>
                  <a:avLst/>
                  <a:gdLst>
                    <a:gd name="connsiteX0" fmla="*/ 0 w 53447"/>
                    <a:gd name="connsiteY0" fmla="*/ 1909 h 92261"/>
                    <a:gd name="connsiteX1" fmla="*/ 20998 w 53447"/>
                    <a:gd name="connsiteY1" fmla="*/ 1909 h 92261"/>
                    <a:gd name="connsiteX2" fmla="*/ 20998 w 53447"/>
                    <a:gd name="connsiteY2" fmla="*/ 22270 h 92261"/>
                    <a:gd name="connsiteX3" fmla="*/ 21634 w 53447"/>
                    <a:gd name="connsiteY3" fmla="*/ 22270 h 92261"/>
                    <a:gd name="connsiteX4" fmla="*/ 46449 w 53447"/>
                    <a:gd name="connsiteY4" fmla="*/ 0 h 92261"/>
                    <a:gd name="connsiteX5" fmla="*/ 53448 w 53447"/>
                    <a:gd name="connsiteY5" fmla="*/ 636 h 92261"/>
                    <a:gd name="connsiteX6" fmla="*/ 53448 w 53447"/>
                    <a:gd name="connsiteY6" fmla="*/ 24179 h 92261"/>
                    <a:gd name="connsiteX7" fmla="*/ 43268 w 53447"/>
                    <a:gd name="connsiteY7" fmla="*/ 22270 h 92261"/>
                    <a:gd name="connsiteX8" fmla="*/ 24179 w 53447"/>
                    <a:gd name="connsiteY8" fmla="*/ 59174 h 92261"/>
                    <a:gd name="connsiteX9" fmla="*/ 24179 w 53447"/>
                    <a:gd name="connsiteY9" fmla="*/ 92261 h 92261"/>
                    <a:gd name="connsiteX10" fmla="*/ 636 w 53447"/>
                    <a:gd name="connsiteY10" fmla="*/ 92261 h 92261"/>
                    <a:gd name="connsiteX11" fmla="*/ 636 w 53447"/>
                    <a:gd name="connsiteY11" fmla="*/ 1909 h 92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447" h="92261">
                      <a:moveTo>
                        <a:pt x="0" y="1909"/>
                      </a:moveTo>
                      <a:lnTo>
                        <a:pt x="20998" y="1909"/>
                      </a:lnTo>
                      <a:lnTo>
                        <a:pt x="20998" y="22270"/>
                      </a:lnTo>
                      <a:lnTo>
                        <a:pt x="21634" y="22270"/>
                      </a:lnTo>
                      <a:cubicBezTo>
                        <a:pt x="22906" y="13998"/>
                        <a:pt x="32450" y="0"/>
                        <a:pt x="46449" y="0"/>
                      </a:cubicBezTo>
                      <a:cubicBezTo>
                        <a:pt x="48994" y="0"/>
                        <a:pt x="50903" y="0"/>
                        <a:pt x="53448" y="636"/>
                      </a:cubicBezTo>
                      <a:lnTo>
                        <a:pt x="53448" y="24179"/>
                      </a:lnTo>
                      <a:cubicBezTo>
                        <a:pt x="51539" y="22906"/>
                        <a:pt x="47085" y="22270"/>
                        <a:pt x="43268" y="22270"/>
                      </a:cubicBezTo>
                      <a:cubicBezTo>
                        <a:pt x="24179" y="22270"/>
                        <a:pt x="24179" y="45812"/>
                        <a:pt x="24179" y="59174"/>
                      </a:cubicBezTo>
                      <a:lnTo>
                        <a:pt x="24179" y="92261"/>
                      </a:lnTo>
                      <a:lnTo>
                        <a:pt x="636" y="92261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0" name="Freeform 1069">
                  <a:extLst>
                    <a:ext uri="{FF2B5EF4-FFF2-40B4-BE49-F238E27FC236}">
                      <a16:creationId xmlns:a16="http://schemas.microsoft.com/office/drawing/2014/main" id="{8660B611-99A7-53BE-C2A8-61259CE4E94E}"/>
                    </a:ext>
                  </a:extLst>
                </p:cNvPr>
                <p:cNvSpPr/>
                <p:nvPr/>
              </p:nvSpPr>
              <p:spPr>
                <a:xfrm>
                  <a:off x="11523861" y="819674"/>
                  <a:ext cx="65536" cy="94169"/>
                </a:xfrm>
                <a:custGeom>
                  <a:avLst/>
                  <a:gdLst>
                    <a:gd name="connsiteX0" fmla="*/ 59810 w 65536"/>
                    <a:gd name="connsiteY0" fmla="*/ 20997 h 94169"/>
                    <a:gd name="connsiteX1" fmla="*/ 38813 w 65536"/>
                    <a:gd name="connsiteY1" fmla="*/ 17180 h 94169"/>
                    <a:gd name="connsiteX2" fmla="*/ 24814 w 65536"/>
                    <a:gd name="connsiteY2" fmla="*/ 27360 h 94169"/>
                    <a:gd name="connsiteX3" fmla="*/ 65537 w 65536"/>
                    <a:gd name="connsiteY3" fmla="*/ 64901 h 94169"/>
                    <a:gd name="connsiteX4" fmla="*/ 27996 w 65536"/>
                    <a:gd name="connsiteY4" fmla="*/ 94170 h 94169"/>
                    <a:gd name="connsiteX5" fmla="*/ 1272 w 65536"/>
                    <a:gd name="connsiteY5" fmla="*/ 90352 h 94169"/>
                    <a:gd name="connsiteX6" fmla="*/ 2545 w 65536"/>
                    <a:gd name="connsiteY6" fmla="*/ 71264 h 94169"/>
                    <a:gd name="connsiteX7" fmla="*/ 25451 w 65536"/>
                    <a:gd name="connsiteY7" fmla="*/ 76990 h 94169"/>
                    <a:gd name="connsiteX8" fmla="*/ 40721 w 65536"/>
                    <a:gd name="connsiteY8" fmla="*/ 66173 h 94169"/>
                    <a:gd name="connsiteX9" fmla="*/ 0 w 65536"/>
                    <a:gd name="connsiteY9" fmla="*/ 27996 h 94169"/>
                    <a:gd name="connsiteX10" fmla="*/ 34996 w 65536"/>
                    <a:gd name="connsiteY10" fmla="*/ 0 h 94169"/>
                    <a:gd name="connsiteX11" fmla="*/ 60447 w 65536"/>
                    <a:gd name="connsiteY11" fmla="*/ 3181 h 94169"/>
                    <a:gd name="connsiteX12" fmla="*/ 59810 w 65536"/>
                    <a:gd name="connsiteY12" fmla="*/ 20997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5536" h="94169">
                      <a:moveTo>
                        <a:pt x="59810" y="20997"/>
                      </a:moveTo>
                      <a:cubicBezTo>
                        <a:pt x="52811" y="18452"/>
                        <a:pt x="47721" y="17180"/>
                        <a:pt x="38813" y="17180"/>
                      </a:cubicBezTo>
                      <a:cubicBezTo>
                        <a:pt x="32450" y="17180"/>
                        <a:pt x="24814" y="19725"/>
                        <a:pt x="24814" y="27360"/>
                      </a:cubicBezTo>
                      <a:cubicBezTo>
                        <a:pt x="24814" y="41995"/>
                        <a:pt x="65537" y="32450"/>
                        <a:pt x="65537" y="64901"/>
                      </a:cubicBezTo>
                      <a:cubicBezTo>
                        <a:pt x="65537" y="85898"/>
                        <a:pt x="47084" y="94170"/>
                        <a:pt x="27996" y="94170"/>
                      </a:cubicBezTo>
                      <a:cubicBezTo>
                        <a:pt x="19088" y="94170"/>
                        <a:pt x="10180" y="92897"/>
                        <a:pt x="1272" y="90352"/>
                      </a:cubicBezTo>
                      <a:lnTo>
                        <a:pt x="2545" y="71264"/>
                      </a:lnTo>
                      <a:cubicBezTo>
                        <a:pt x="10180" y="75081"/>
                        <a:pt x="17815" y="76990"/>
                        <a:pt x="25451" y="76990"/>
                      </a:cubicBezTo>
                      <a:cubicBezTo>
                        <a:pt x="31177" y="76990"/>
                        <a:pt x="40721" y="74445"/>
                        <a:pt x="40721" y="66173"/>
                      </a:cubicBezTo>
                      <a:cubicBezTo>
                        <a:pt x="40721" y="48358"/>
                        <a:pt x="0" y="60447"/>
                        <a:pt x="0" y="27996"/>
                      </a:cubicBezTo>
                      <a:cubicBezTo>
                        <a:pt x="0" y="8908"/>
                        <a:pt x="17179" y="0"/>
                        <a:pt x="34996" y="0"/>
                      </a:cubicBezTo>
                      <a:cubicBezTo>
                        <a:pt x="45812" y="0"/>
                        <a:pt x="53447" y="1909"/>
                        <a:pt x="60447" y="3181"/>
                      </a:cubicBezTo>
                      <a:lnTo>
                        <a:pt x="59810" y="2099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1" name="Freeform 1070">
                  <a:extLst>
                    <a:ext uri="{FF2B5EF4-FFF2-40B4-BE49-F238E27FC236}">
                      <a16:creationId xmlns:a16="http://schemas.microsoft.com/office/drawing/2014/main" id="{F088F471-0092-3403-2040-11FC198D71C4}"/>
                    </a:ext>
                  </a:extLst>
                </p:cNvPr>
                <p:cNvSpPr/>
                <p:nvPr/>
              </p:nvSpPr>
              <p:spPr>
                <a:xfrm>
                  <a:off x="11601487" y="819674"/>
                  <a:ext cx="84625" cy="94169"/>
                </a:xfrm>
                <a:custGeom>
                  <a:avLst/>
                  <a:gdLst>
                    <a:gd name="connsiteX0" fmla="*/ 62356 w 84625"/>
                    <a:gd name="connsiteY0" fmla="*/ 38813 h 94169"/>
                    <a:gd name="connsiteX1" fmla="*/ 43268 w 84625"/>
                    <a:gd name="connsiteY1" fmla="*/ 17816 h 94169"/>
                    <a:gd name="connsiteX2" fmla="*/ 22270 w 84625"/>
                    <a:gd name="connsiteY2" fmla="*/ 38813 h 94169"/>
                    <a:gd name="connsiteX3" fmla="*/ 62356 w 84625"/>
                    <a:gd name="connsiteY3" fmla="*/ 38813 h 94169"/>
                    <a:gd name="connsiteX4" fmla="*/ 78263 w 84625"/>
                    <a:gd name="connsiteY4" fmla="*/ 87171 h 94169"/>
                    <a:gd name="connsiteX5" fmla="*/ 47085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6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356" y="38813"/>
                      </a:moveTo>
                      <a:cubicBezTo>
                        <a:pt x="61719" y="27360"/>
                        <a:pt x="56629" y="17816"/>
                        <a:pt x="43268" y="17816"/>
                      </a:cubicBezTo>
                      <a:cubicBezTo>
                        <a:pt x="29905" y="17816"/>
                        <a:pt x="23542" y="26724"/>
                        <a:pt x="22270" y="38813"/>
                      </a:cubicBezTo>
                      <a:lnTo>
                        <a:pt x="62356" y="38813"/>
                      </a:lnTo>
                      <a:close/>
                      <a:moveTo>
                        <a:pt x="78263" y="87171"/>
                      </a:moveTo>
                      <a:cubicBezTo>
                        <a:pt x="69991" y="91625"/>
                        <a:pt x="59811" y="94170"/>
                        <a:pt x="47085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2" y="0"/>
                        <a:pt x="84626" y="22906"/>
                        <a:pt x="84626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5" y="76990"/>
                        <a:pt x="68719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2" name="Freeform 1071">
                  <a:extLst>
                    <a:ext uri="{FF2B5EF4-FFF2-40B4-BE49-F238E27FC236}">
                      <a16:creationId xmlns:a16="http://schemas.microsoft.com/office/drawing/2014/main" id="{EDE36C7A-D59E-A361-A9A7-A937899F75AD}"/>
                    </a:ext>
                  </a:extLst>
                </p:cNvPr>
                <p:cNvSpPr/>
                <p:nvPr/>
              </p:nvSpPr>
              <p:spPr>
                <a:xfrm>
                  <a:off x="11695020" y="796768"/>
                  <a:ext cx="62992" cy="117076"/>
                </a:xfrm>
                <a:custGeom>
                  <a:avLst/>
                  <a:gdLst>
                    <a:gd name="connsiteX0" fmla="*/ 17180 w 62992"/>
                    <a:gd name="connsiteY0" fmla="*/ 42631 h 117076"/>
                    <a:gd name="connsiteX1" fmla="*/ 0 w 62992"/>
                    <a:gd name="connsiteY1" fmla="*/ 42631 h 117076"/>
                    <a:gd name="connsiteX2" fmla="*/ 0 w 62992"/>
                    <a:gd name="connsiteY2" fmla="*/ 25451 h 117076"/>
                    <a:gd name="connsiteX3" fmla="*/ 17180 w 62992"/>
                    <a:gd name="connsiteY3" fmla="*/ 25451 h 117076"/>
                    <a:gd name="connsiteX4" fmla="*/ 17180 w 62992"/>
                    <a:gd name="connsiteY4" fmla="*/ 7635 h 117076"/>
                    <a:gd name="connsiteX5" fmla="*/ 40722 w 62992"/>
                    <a:gd name="connsiteY5" fmla="*/ 0 h 117076"/>
                    <a:gd name="connsiteX6" fmla="*/ 40722 w 62992"/>
                    <a:gd name="connsiteY6" fmla="*/ 25451 h 117076"/>
                    <a:gd name="connsiteX7" fmla="*/ 61720 w 62992"/>
                    <a:gd name="connsiteY7" fmla="*/ 25451 h 117076"/>
                    <a:gd name="connsiteX8" fmla="*/ 61720 w 62992"/>
                    <a:gd name="connsiteY8" fmla="*/ 42631 h 117076"/>
                    <a:gd name="connsiteX9" fmla="*/ 40722 w 62992"/>
                    <a:gd name="connsiteY9" fmla="*/ 42631 h 117076"/>
                    <a:gd name="connsiteX10" fmla="*/ 40722 w 62992"/>
                    <a:gd name="connsiteY10" fmla="*/ 84626 h 117076"/>
                    <a:gd name="connsiteX11" fmla="*/ 51540 w 62992"/>
                    <a:gd name="connsiteY11" fmla="*/ 99260 h 117076"/>
                    <a:gd name="connsiteX12" fmla="*/ 62356 w 62992"/>
                    <a:gd name="connsiteY12" fmla="*/ 96715 h 117076"/>
                    <a:gd name="connsiteX13" fmla="*/ 62992 w 62992"/>
                    <a:gd name="connsiteY13" fmla="*/ 115167 h 117076"/>
                    <a:gd name="connsiteX14" fmla="*/ 45813 w 62992"/>
                    <a:gd name="connsiteY14" fmla="*/ 117076 h 117076"/>
                    <a:gd name="connsiteX15" fmla="*/ 17180 w 62992"/>
                    <a:gd name="connsiteY15" fmla="*/ 87807 h 117076"/>
                    <a:gd name="connsiteX16" fmla="*/ 17180 w 62992"/>
                    <a:gd name="connsiteY16" fmla="*/ 42631 h 117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2992" h="117076">
                      <a:moveTo>
                        <a:pt x="17180" y="42631"/>
                      </a:moveTo>
                      <a:lnTo>
                        <a:pt x="0" y="42631"/>
                      </a:lnTo>
                      <a:lnTo>
                        <a:pt x="0" y="25451"/>
                      </a:lnTo>
                      <a:lnTo>
                        <a:pt x="17180" y="25451"/>
                      </a:lnTo>
                      <a:lnTo>
                        <a:pt x="17180" y="7635"/>
                      </a:lnTo>
                      <a:lnTo>
                        <a:pt x="40722" y="0"/>
                      </a:lnTo>
                      <a:lnTo>
                        <a:pt x="40722" y="25451"/>
                      </a:lnTo>
                      <a:lnTo>
                        <a:pt x="61720" y="25451"/>
                      </a:lnTo>
                      <a:lnTo>
                        <a:pt x="61720" y="42631"/>
                      </a:lnTo>
                      <a:lnTo>
                        <a:pt x="40722" y="42631"/>
                      </a:lnTo>
                      <a:lnTo>
                        <a:pt x="40722" y="84626"/>
                      </a:lnTo>
                      <a:cubicBezTo>
                        <a:pt x="40722" y="92261"/>
                        <a:pt x="42631" y="99260"/>
                        <a:pt x="51540" y="99260"/>
                      </a:cubicBezTo>
                      <a:cubicBezTo>
                        <a:pt x="55993" y="99260"/>
                        <a:pt x="59811" y="98624"/>
                        <a:pt x="62356" y="96715"/>
                      </a:cubicBezTo>
                      <a:lnTo>
                        <a:pt x="62992" y="115167"/>
                      </a:lnTo>
                      <a:cubicBezTo>
                        <a:pt x="57902" y="116440"/>
                        <a:pt x="52812" y="117076"/>
                        <a:pt x="45813" y="117076"/>
                      </a:cubicBezTo>
                      <a:cubicBezTo>
                        <a:pt x="27360" y="117076"/>
                        <a:pt x="17180" y="105623"/>
                        <a:pt x="17180" y="87807"/>
                      </a:cubicBezTo>
                      <a:lnTo>
                        <a:pt x="17180" y="426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3" name="Freeform 1072">
                  <a:extLst>
                    <a:ext uri="{FF2B5EF4-FFF2-40B4-BE49-F238E27FC236}">
                      <a16:creationId xmlns:a16="http://schemas.microsoft.com/office/drawing/2014/main" id="{7DF116A2-1D29-9945-F0DB-4798713EB6B5}"/>
                    </a:ext>
                  </a:extLst>
                </p:cNvPr>
                <p:cNvSpPr/>
                <p:nvPr/>
              </p:nvSpPr>
              <p:spPr>
                <a:xfrm>
                  <a:off x="11143364" y="467173"/>
                  <a:ext cx="615285" cy="247514"/>
                </a:xfrm>
                <a:custGeom>
                  <a:avLst/>
                  <a:gdLst>
                    <a:gd name="connsiteX0" fmla="*/ 615285 w 615285"/>
                    <a:gd name="connsiteY0" fmla="*/ 0 h 247514"/>
                    <a:gd name="connsiteX1" fmla="*/ 0 w 615285"/>
                    <a:gd name="connsiteY1" fmla="*/ 0 h 247514"/>
                    <a:gd name="connsiteX2" fmla="*/ 0 w 615285"/>
                    <a:gd name="connsiteY2" fmla="*/ 247514 h 247514"/>
                    <a:gd name="connsiteX3" fmla="*/ 615285 w 615285"/>
                    <a:gd name="connsiteY3" fmla="*/ 247514 h 247514"/>
                    <a:gd name="connsiteX4" fmla="*/ 615285 w 615285"/>
                    <a:gd name="connsiteY4" fmla="*/ 0 h 247514"/>
                    <a:gd name="connsiteX5" fmla="*/ 247514 w 615285"/>
                    <a:gd name="connsiteY5" fmla="*/ 24179 h 247514"/>
                    <a:gd name="connsiteX6" fmla="*/ 204883 w 615285"/>
                    <a:gd name="connsiteY6" fmla="*/ 223335 h 247514"/>
                    <a:gd name="connsiteX7" fmla="*/ 138073 w 615285"/>
                    <a:gd name="connsiteY7" fmla="*/ 223335 h 247514"/>
                    <a:gd name="connsiteX8" fmla="*/ 96079 w 615285"/>
                    <a:gd name="connsiteY8" fmla="*/ 85262 h 247514"/>
                    <a:gd name="connsiteX9" fmla="*/ 95442 w 615285"/>
                    <a:gd name="connsiteY9" fmla="*/ 85262 h 247514"/>
                    <a:gd name="connsiteX10" fmla="*/ 67446 w 615285"/>
                    <a:gd name="connsiteY10" fmla="*/ 223335 h 247514"/>
                    <a:gd name="connsiteX11" fmla="*/ 17179 w 615285"/>
                    <a:gd name="connsiteY11" fmla="*/ 223335 h 247514"/>
                    <a:gd name="connsiteX12" fmla="*/ 59811 w 615285"/>
                    <a:gd name="connsiteY12" fmla="*/ 24179 h 247514"/>
                    <a:gd name="connsiteX13" fmla="*/ 126620 w 615285"/>
                    <a:gd name="connsiteY13" fmla="*/ 24179 h 247514"/>
                    <a:gd name="connsiteX14" fmla="*/ 167979 w 615285"/>
                    <a:gd name="connsiteY14" fmla="*/ 162252 h 247514"/>
                    <a:gd name="connsiteX15" fmla="*/ 168615 w 615285"/>
                    <a:gd name="connsiteY15" fmla="*/ 162252 h 247514"/>
                    <a:gd name="connsiteX16" fmla="*/ 196612 w 615285"/>
                    <a:gd name="connsiteY16" fmla="*/ 24179 h 247514"/>
                    <a:gd name="connsiteX17" fmla="*/ 247514 w 615285"/>
                    <a:gd name="connsiteY17" fmla="*/ 24179 h 247514"/>
                    <a:gd name="connsiteX18" fmla="*/ 438399 w 615285"/>
                    <a:gd name="connsiteY18" fmla="*/ 24179 h 247514"/>
                    <a:gd name="connsiteX19" fmla="*/ 397041 w 615285"/>
                    <a:gd name="connsiteY19" fmla="*/ 223335 h 247514"/>
                    <a:gd name="connsiteX20" fmla="*/ 343593 w 615285"/>
                    <a:gd name="connsiteY20" fmla="*/ 223335 h 247514"/>
                    <a:gd name="connsiteX21" fmla="*/ 361409 w 615285"/>
                    <a:gd name="connsiteY21" fmla="*/ 138073 h 247514"/>
                    <a:gd name="connsiteX22" fmla="*/ 297781 w 615285"/>
                    <a:gd name="connsiteY22" fmla="*/ 138073 h 247514"/>
                    <a:gd name="connsiteX23" fmla="*/ 279964 w 615285"/>
                    <a:gd name="connsiteY23" fmla="*/ 223335 h 247514"/>
                    <a:gd name="connsiteX24" fmla="*/ 226517 w 615285"/>
                    <a:gd name="connsiteY24" fmla="*/ 223335 h 247514"/>
                    <a:gd name="connsiteX25" fmla="*/ 267875 w 615285"/>
                    <a:gd name="connsiteY25" fmla="*/ 24179 h 247514"/>
                    <a:gd name="connsiteX26" fmla="*/ 321323 w 615285"/>
                    <a:gd name="connsiteY26" fmla="*/ 24179 h 247514"/>
                    <a:gd name="connsiteX27" fmla="*/ 305416 w 615285"/>
                    <a:gd name="connsiteY27" fmla="*/ 100533 h 247514"/>
                    <a:gd name="connsiteX28" fmla="*/ 369044 w 615285"/>
                    <a:gd name="connsiteY28" fmla="*/ 100533 h 247514"/>
                    <a:gd name="connsiteX29" fmla="*/ 384951 w 615285"/>
                    <a:gd name="connsiteY29" fmla="*/ 24179 h 247514"/>
                    <a:gd name="connsiteX30" fmla="*/ 438399 w 615285"/>
                    <a:gd name="connsiteY30" fmla="*/ 24179 h 247514"/>
                    <a:gd name="connsiteX31" fmla="*/ 592379 w 615285"/>
                    <a:gd name="connsiteY31" fmla="*/ 29269 h 247514"/>
                    <a:gd name="connsiteX32" fmla="*/ 579654 w 615285"/>
                    <a:gd name="connsiteY32" fmla="*/ 68719 h 247514"/>
                    <a:gd name="connsiteX33" fmla="*/ 535750 w 615285"/>
                    <a:gd name="connsiteY33" fmla="*/ 59811 h 247514"/>
                    <a:gd name="connsiteX34" fmla="*/ 497573 w 615285"/>
                    <a:gd name="connsiteY34" fmla="*/ 78899 h 247514"/>
                    <a:gd name="connsiteX35" fmla="*/ 575200 w 615285"/>
                    <a:gd name="connsiteY35" fmla="*/ 157162 h 247514"/>
                    <a:gd name="connsiteX36" fmla="*/ 477212 w 615285"/>
                    <a:gd name="connsiteY36" fmla="*/ 226517 h 247514"/>
                    <a:gd name="connsiteX37" fmla="*/ 415493 w 615285"/>
                    <a:gd name="connsiteY37" fmla="*/ 216336 h 247514"/>
                    <a:gd name="connsiteX38" fmla="*/ 428219 w 615285"/>
                    <a:gd name="connsiteY38" fmla="*/ 175614 h 247514"/>
                    <a:gd name="connsiteX39" fmla="*/ 477848 w 615285"/>
                    <a:gd name="connsiteY39" fmla="*/ 187067 h 247514"/>
                    <a:gd name="connsiteX40" fmla="*/ 520480 w 615285"/>
                    <a:gd name="connsiteY40" fmla="*/ 163525 h 247514"/>
                    <a:gd name="connsiteX41" fmla="*/ 442853 w 615285"/>
                    <a:gd name="connsiteY41" fmla="*/ 87171 h 247514"/>
                    <a:gd name="connsiteX42" fmla="*/ 531932 w 615285"/>
                    <a:gd name="connsiteY42" fmla="*/ 20361 h 247514"/>
                    <a:gd name="connsiteX43" fmla="*/ 592379 w 615285"/>
                    <a:gd name="connsiteY43" fmla="*/ 29269 h 247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615285" h="247514">
                      <a:moveTo>
                        <a:pt x="615285" y="0"/>
                      </a:moveTo>
                      <a:lnTo>
                        <a:pt x="0" y="0"/>
                      </a:lnTo>
                      <a:lnTo>
                        <a:pt x="0" y="247514"/>
                      </a:lnTo>
                      <a:lnTo>
                        <a:pt x="615285" y="247514"/>
                      </a:lnTo>
                      <a:lnTo>
                        <a:pt x="615285" y="0"/>
                      </a:lnTo>
                      <a:close/>
                      <a:moveTo>
                        <a:pt x="247514" y="24179"/>
                      </a:moveTo>
                      <a:lnTo>
                        <a:pt x="204883" y="223335"/>
                      </a:lnTo>
                      <a:lnTo>
                        <a:pt x="138073" y="223335"/>
                      </a:lnTo>
                      <a:lnTo>
                        <a:pt x="96079" y="85262"/>
                      </a:lnTo>
                      <a:lnTo>
                        <a:pt x="95442" y="85262"/>
                      </a:lnTo>
                      <a:lnTo>
                        <a:pt x="67446" y="223335"/>
                      </a:lnTo>
                      <a:lnTo>
                        <a:pt x="17179" y="223335"/>
                      </a:lnTo>
                      <a:lnTo>
                        <a:pt x="59811" y="24179"/>
                      </a:lnTo>
                      <a:lnTo>
                        <a:pt x="126620" y="24179"/>
                      </a:lnTo>
                      <a:lnTo>
                        <a:pt x="167979" y="162252"/>
                      </a:lnTo>
                      <a:lnTo>
                        <a:pt x="168615" y="162252"/>
                      </a:lnTo>
                      <a:lnTo>
                        <a:pt x="196612" y="24179"/>
                      </a:lnTo>
                      <a:lnTo>
                        <a:pt x="247514" y="24179"/>
                      </a:lnTo>
                      <a:close/>
                      <a:moveTo>
                        <a:pt x="438399" y="24179"/>
                      </a:moveTo>
                      <a:lnTo>
                        <a:pt x="397041" y="223335"/>
                      </a:lnTo>
                      <a:lnTo>
                        <a:pt x="343593" y="223335"/>
                      </a:lnTo>
                      <a:lnTo>
                        <a:pt x="361409" y="138073"/>
                      </a:lnTo>
                      <a:lnTo>
                        <a:pt x="297781" y="138073"/>
                      </a:lnTo>
                      <a:lnTo>
                        <a:pt x="279964" y="223335"/>
                      </a:lnTo>
                      <a:lnTo>
                        <a:pt x="226517" y="223335"/>
                      </a:lnTo>
                      <a:lnTo>
                        <a:pt x="267875" y="24179"/>
                      </a:lnTo>
                      <a:lnTo>
                        <a:pt x="321323" y="24179"/>
                      </a:lnTo>
                      <a:lnTo>
                        <a:pt x="305416" y="100533"/>
                      </a:lnTo>
                      <a:lnTo>
                        <a:pt x="369044" y="100533"/>
                      </a:lnTo>
                      <a:lnTo>
                        <a:pt x="384951" y="24179"/>
                      </a:lnTo>
                      <a:lnTo>
                        <a:pt x="438399" y="24179"/>
                      </a:lnTo>
                      <a:close/>
                      <a:moveTo>
                        <a:pt x="592379" y="29269"/>
                      </a:moveTo>
                      <a:lnTo>
                        <a:pt x="579654" y="68719"/>
                      </a:lnTo>
                      <a:cubicBezTo>
                        <a:pt x="569473" y="63628"/>
                        <a:pt x="555475" y="59811"/>
                        <a:pt x="535750" y="59811"/>
                      </a:cubicBezTo>
                      <a:cubicBezTo>
                        <a:pt x="514753" y="59811"/>
                        <a:pt x="497573" y="62992"/>
                        <a:pt x="497573" y="78899"/>
                      </a:cubicBezTo>
                      <a:cubicBezTo>
                        <a:pt x="497573" y="106896"/>
                        <a:pt x="575200" y="96715"/>
                        <a:pt x="575200" y="157162"/>
                      </a:cubicBezTo>
                      <a:cubicBezTo>
                        <a:pt x="575200" y="212518"/>
                        <a:pt x="523661" y="226517"/>
                        <a:pt x="477212" y="226517"/>
                      </a:cubicBezTo>
                      <a:cubicBezTo>
                        <a:pt x="456851" y="226517"/>
                        <a:pt x="432672" y="221426"/>
                        <a:pt x="415493" y="216336"/>
                      </a:cubicBezTo>
                      <a:lnTo>
                        <a:pt x="428219" y="175614"/>
                      </a:lnTo>
                      <a:cubicBezTo>
                        <a:pt x="439035" y="182613"/>
                        <a:pt x="460033" y="187067"/>
                        <a:pt x="477848" y="187067"/>
                      </a:cubicBezTo>
                      <a:cubicBezTo>
                        <a:pt x="494391" y="187067"/>
                        <a:pt x="520480" y="183886"/>
                        <a:pt x="520480" y="163525"/>
                      </a:cubicBezTo>
                      <a:cubicBezTo>
                        <a:pt x="520480" y="131711"/>
                        <a:pt x="442853" y="143800"/>
                        <a:pt x="442853" y="87171"/>
                      </a:cubicBezTo>
                      <a:cubicBezTo>
                        <a:pt x="442853" y="35632"/>
                        <a:pt x="488029" y="20361"/>
                        <a:pt x="531932" y="20361"/>
                      </a:cubicBezTo>
                      <a:cubicBezTo>
                        <a:pt x="555475" y="20361"/>
                        <a:pt x="579017" y="22906"/>
                        <a:pt x="592379" y="29269"/>
                      </a:cubicBezTo>
                    </a:path>
                  </a:pathLst>
                </a:custGeom>
                <a:solidFill>
                  <a:srgbClr val="0069B3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4" name="Graphic 569">
              <a:extLst>
                <a:ext uri="{FF2B5EF4-FFF2-40B4-BE49-F238E27FC236}">
                  <a16:creationId xmlns:a16="http://schemas.microsoft.com/office/drawing/2014/main" id="{A18007AF-86E7-639A-913F-59EEDAB19D0F}"/>
                </a:ext>
              </a:extLst>
            </p:cNvPr>
            <p:cNvGrpSpPr/>
            <p:nvPr/>
          </p:nvGrpSpPr>
          <p:grpSpPr>
            <a:xfrm>
              <a:off x="9413692" y="475725"/>
              <a:ext cx="1459887" cy="402486"/>
              <a:chOff x="9413692" y="475725"/>
              <a:chExt cx="1459887" cy="402486"/>
            </a:xfrm>
          </p:grpSpPr>
          <p:sp>
            <p:nvSpPr>
              <p:cNvPr id="1075" name="Freeform 1074">
                <a:extLst>
                  <a:ext uri="{FF2B5EF4-FFF2-40B4-BE49-F238E27FC236}">
                    <a16:creationId xmlns:a16="http://schemas.microsoft.com/office/drawing/2014/main" id="{2F20F6DC-71A1-F6A6-CB90-3FB27CBAF159}"/>
                  </a:ext>
                </a:extLst>
              </p:cNvPr>
              <p:cNvSpPr/>
              <p:nvPr/>
            </p:nvSpPr>
            <p:spPr>
              <a:xfrm>
                <a:off x="9899431" y="523166"/>
                <a:ext cx="125347" cy="152707"/>
              </a:xfrm>
              <a:custGeom>
                <a:avLst/>
                <a:gdLst>
                  <a:gd name="connsiteX0" fmla="*/ 62992 w 125347"/>
                  <a:gd name="connsiteY0" fmla="*/ 152708 h 152707"/>
                  <a:gd name="connsiteX1" fmla="*/ 22906 w 125347"/>
                  <a:gd name="connsiteY1" fmla="*/ 143164 h 152707"/>
                  <a:gd name="connsiteX2" fmla="*/ 0 w 125347"/>
                  <a:gd name="connsiteY2" fmla="*/ 115803 h 152707"/>
                  <a:gd name="connsiteX3" fmla="*/ 31814 w 125347"/>
                  <a:gd name="connsiteY3" fmla="*/ 104350 h 152707"/>
                  <a:gd name="connsiteX4" fmla="*/ 43268 w 125347"/>
                  <a:gd name="connsiteY4" fmla="*/ 119621 h 152707"/>
                  <a:gd name="connsiteX5" fmla="*/ 63628 w 125347"/>
                  <a:gd name="connsiteY5" fmla="*/ 124711 h 152707"/>
                  <a:gd name="connsiteX6" fmla="*/ 75718 w 125347"/>
                  <a:gd name="connsiteY6" fmla="*/ 123439 h 152707"/>
                  <a:gd name="connsiteX7" fmla="*/ 85898 w 125347"/>
                  <a:gd name="connsiteY7" fmla="*/ 118349 h 152707"/>
                  <a:gd name="connsiteX8" fmla="*/ 89716 w 125347"/>
                  <a:gd name="connsiteY8" fmla="*/ 109441 h 152707"/>
                  <a:gd name="connsiteX9" fmla="*/ 82081 w 125347"/>
                  <a:gd name="connsiteY9" fmla="*/ 97351 h 152707"/>
                  <a:gd name="connsiteX10" fmla="*/ 62992 w 125347"/>
                  <a:gd name="connsiteY10" fmla="*/ 90988 h 152707"/>
                  <a:gd name="connsiteX11" fmla="*/ 45176 w 125347"/>
                  <a:gd name="connsiteY11" fmla="*/ 87171 h 152707"/>
                  <a:gd name="connsiteX12" fmla="*/ 22906 w 125347"/>
                  <a:gd name="connsiteY12" fmla="*/ 79535 h 152707"/>
                  <a:gd name="connsiteX13" fmla="*/ 6363 w 125347"/>
                  <a:gd name="connsiteY13" fmla="*/ 66173 h 152707"/>
                  <a:gd name="connsiteX14" fmla="*/ 0 w 125347"/>
                  <a:gd name="connsiteY14" fmla="*/ 45176 h 152707"/>
                  <a:gd name="connsiteX15" fmla="*/ 5727 w 125347"/>
                  <a:gd name="connsiteY15" fmla="*/ 24815 h 152707"/>
                  <a:gd name="connsiteX16" fmla="*/ 20361 w 125347"/>
                  <a:gd name="connsiteY16" fmla="*/ 10817 h 152707"/>
                  <a:gd name="connsiteX17" fmla="*/ 40722 w 125347"/>
                  <a:gd name="connsiteY17" fmla="*/ 2545 h 152707"/>
                  <a:gd name="connsiteX18" fmla="*/ 62356 w 125347"/>
                  <a:gd name="connsiteY18" fmla="*/ 0 h 152707"/>
                  <a:gd name="connsiteX19" fmla="*/ 85262 w 125347"/>
                  <a:gd name="connsiteY19" fmla="*/ 3181 h 152707"/>
                  <a:gd name="connsiteX20" fmla="*/ 104987 w 125347"/>
                  <a:gd name="connsiteY20" fmla="*/ 13362 h 152707"/>
                  <a:gd name="connsiteX21" fmla="*/ 118348 w 125347"/>
                  <a:gd name="connsiteY21" fmla="*/ 31814 h 152707"/>
                  <a:gd name="connsiteX22" fmla="*/ 87170 w 125347"/>
                  <a:gd name="connsiteY22" fmla="*/ 43267 h 152707"/>
                  <a:gd name="connsiteX23" fmla="*/ 76990 w 125347"/>
                  <a:gd name="connsiteY23" fmla="*/ 31814 h 152707"/>
                  <a:gd name="connsiteX24" fmla="*/ 59175 w 125347"/>
                  <a:gd name="connsiteY24" fmla="*/ 27996 h 152707"/>
                  <a:gd name="connsiteX25" fmla="*/ 42631 w 125347"/>
                  <a:gd name="connsiteY25" fmla="*/ 31814 h 152707"/>
                  <a:gd name="connsiteX26" fmla="*/ 35632 w 125347"/>
                  <a:gd name="connsiteY26" fmla="*/ 41995 h 152707"/>
                  <a:gd name="connsiteX27" fmla="*/ 40086 w 125347"/>
                  <a:gd name="connsiteY27" fmla="*/ 51539 h 152707"/>
                  <a:gd name="connsiteX28" fmla="*/ 52175 w 125347"/>
                  <a:gd name="connsiteY28" fmla="*/ 57265 h 152707"/>
                  <a:gd name="connsiteX29" fmla="*/ 71900 w 125347"/>
                  <a:gd name="connsiteY29" fmla="*/ 61083 h 152707"/>
                  <a:gd name="connsiteX30" fmla="*/ 90352 w 125347"/>
                  <a:gd name="connsiteY30" fmla="*/ 65537 h 152707"/>
                  <a:gd name="connsiteX31" fmla="*/ 107532 w 125347"/>
                  <a:gd name="connsiteY31" fmla="*/ 72536 h 152707"/>
                  <a:gd name="connsiteX32" fmla="*/ 120258 w 125347"/>
                  <a:gd name="connsiteY32" fmla="*/ 84626 h 152707"/>
                  <a:gd name="connsiteX33" fmla="*/ 125347 w 125347"/>
                  <a:gd name="connsiteY33" fmla="*/ 103714 h 152707"/>
                  <a:gd name="connsiteX34" fmla="*/ 120258 w 125347"/>
                  <a:gd name="connsiteY34" fmla="*/ 124711 h 152707"/>
                  <a:gd name="connsiteX35" fmla="*/ 106259 w 125347"/>
                  <a:gd name="connsiteY35" fmla="*/ 139982 h 152707"/>
                  <a:gd name="connsiteX36" fmla="*/ 86534 w 125347"/>
                  <a:gd name="connsiteY36" fmla="*/ 149526 h 152707"/>
                  <a:gd name="connsiteX37" fmla="*/ 62992 w 125347"/>
                  <a:gd name="connsiteY37" fmla="*/ 152708 h 152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5347" h="152707">
                    <a:moveTo>
                      <a:pt x="62992" y="152708"/>
                    </a:moveTo>
                    <a:cubicBezTo>
                      <a:pt x="47085" y="152708"/>
                      <a:pt x="33723" y="149526"/>
                      <a:pt x="22906" y="143164"/>
                    </a:cubicBezTo>
                    <a:cubicBezTo>
                      <a:pt x="12090" y="136801"/>
                      <a:pt x="4454" y="127257"/>
                      <a:pt x="0" y="115803"/>
                    </a:cubicBezTo>
                    <a:lnTo>
                      <a:pt x="31814" y="104350"/>
                    </a:lnTo>
                    <a:cubicBezTo>
                      <a:pt x="33723" y="111350"/>
                      <a:pt x="37541" y="116440"/>
                      <a:pt x="43268" y="119621"/>
                    </a:cubicBezTo>
                    <a:cubicBezTo>
                      <a:pt x="48993" y="122803"/>
                      <a:pt x="55993" y="124711"/>
                      <a:pt x="63628" y="124711"/>
                    </a:cubicBezTo>
                    <a:cubicBezTo>
                      <a:pt x="68082" y="124711"/>
                      <a:pt x="71900" y="124075"/>
                      <a:pt x="75718" y="123439"/>
                    </a:cubicBezTo>
                    <a:cubicBezTo>
                      <a:pt x="79535" y="122803"/>
                      <a:pt x="82717" y="120894"/>
                      <a:pt x="85898" y="118349"/>
                    </a:cubicBezTo>
                    <a:cubicBezTo>
                      <a:pt x="88443" y="115803"/>
                      <a:pt x="89716" y="113258"/>
                      <a:pt x="89716" y="109441"/>
                    </a:cubicBezTo>
                    <a:cubicBezTo>
                      <a:pt x="89716" y="104350"/>
                      <a:pt x="87170" y="100533"/>
                      <a:pt x="82081" y="97351"/>
                    </a:cubicBezTo>
                    <a:cubicBezTo>
                      <a:pt x="76990" y="94806"/>
                      <a:pt x="70627" y="92261"/>
                      <a:pt x="62992" y="90988"/>
                    </a:cubicBezTo>
                    <a:lnTo>
                      <a:pt x="45176" y="87171"/>
                    </a:lnTo>
                    <a:cubicBezTo>
                      <a:pt x="37541" y="85262"/>
                      <a:pt x="29905" y="83353"/>
                      <a:pt x="22906" y="79535"/>
                    </a:cubicBezTo>
                    <a:cubicBezTo>
                      <a:pt x="15907" y="76354"/>
                      <a:pt x="10816" y="71900"/>
                      <a:pt x="6363" y="66173"/>
                    </a:cubicBezTo>
                    <a:cubicBezTo>
                      <a:pt x="2545" y="60447"/>
                      <a:pt x="0" y="54084"/>
                      <a:pt x="0" y="45176"/>
                    </a:cubicBezTo>
                    <a:cubicBezTo>
                      <a:pt x="0" y="37541"/>
                      <a:pt x="1909" y="30542"/>
                      <a:pt x="5727" y="24815"/>
                    </a:cubicBezTo>
                    <a:cubicBezTo>
                      <a:pt x="9544" y="19088"/>
                      <a:pt x="13998" y="14634"/>
                      <a:pt x="20361" y="10817"/>
                    </a:cubicBezTo>
                    <a:cubicBezTo>
                      <a:pt x="26724" y="6999"/>
                      <a:pt x="33086" y="4454"/>
                      <a:pt x="40722" y="2545"/>
                    </a:cubicBezTo>
                    <a:cubicBezTo>
                      <a:pt x="47721" y="636"/>
                      <a:pt x="55356" y="0"/>
                      <a:pt x="62356" y="0"/>
                    </a:cubicBezTo>
                    <a:cubicBezTo>
                      <a:pt x="69991" y="0"/>
                      <a:pt x="77626" y="1273"/>
                      <a:pt x="85262" y="3181"/>
                    </a:cubicBezTo>
                    <a:cubicBezTo>
                      <a:pt x="92897" y="5090"/>
                      <a:pt x="99260" y="8908"/>
                      <a:pt x="104987" y="13362"/>
                    </a:cubicBezTo>
                    <a:cubicBezTo>
                      <a:pt x="110713" y="17816"/>
                      <a:pt x="115167" y="24179"/>
                      <a:pt x="118348" y="31814"/>
                    </a:cubicBezTo>
                    <a:lnTo>
                      <a:pt x="87170" y="43267"/>
                    </a:lnTo>
                    <a:cubicBezTo>
                      <a:pt x="85262" y="38177"/>
                      <a:pt x="82081" y="34359"/>
                      <a:pt x="76990" y="31814"/>
                    </a:cubicBezTo>
                    <a:cubicBezTo>
                      <a:pt x="71900" y="29269"/>
                      <a:pt x="66174" y="27996"/>
                      <a:pt x="59175" y="27996"/>
                    </a:cubicBezTo>
                    <a:cubicBezTo>
                      <a:pt x="52175" y="27996"/>
                      <a:pt x="47085" y="29269"/>
                      <a:pt x="42631" y="31814"/>
                    </a:cubicBezTo>
                    <a:cubicBezTo>
                      <a:pt x="38177" y="34359"/>
                      <a:pt x="35632" y="37541"/>
                      <a:pt x="35632" y="41995"/>
                    </a:cubicBezTo>
                    <a:cubicBezTo>
                      <a:pt x="35632" y="45812"/>
                      <a:pt x="36905" y="48994"/>
                      <a:pt x="40086" y="51539"/>
                    </a:cubicBezTo>
                    <a:cubicBezTo>
                      <a:pt x="43268" y="54084"/>
                      <a:pt x="47085" y="55993"/>
                      <a:pt x="52175" y="57265"/>
                    </a:cubicBezTo>
                    <a:lnTo>
                      <a:pt x="71900" y="61083"/>
                    </a:lnTo>
                    <a:cubicBezTo>
                      <a:pt x="77626" y="62356"/>
                      <a:pt x="83989" y="63628"/>
                      <a:pt x="90352" y="65537"/>
                    </a:cubicBezTo>
                    <a:cubicBezTo>
                      <a:pt x="96715" y="67446"/>
                      <a:pt x="102441" y="69991"/>
                      <a:pt x="107532" y="72536"/>
                    </a:cubicBezTo>
                    <a:cubicBezTo>
                      <a:pt x="112622" y="75718"/>
                      <a:pt x="117076" y="79535"/>
                      <a:pt x="120258" y="84626"/>
                    </a:cubicBezTo>
                    <a:cubicBezTo>
                      <a:pt x="123439" y="89716"/>
                      <a:pt x="125347" y="96079"/>
                      <a:pt x="125347" y="103714"/>
                    </a:cubicBezTo>
                    <a:cubicBezTo>
                      <a:pt x="125347" y="111350"/>
                      <a:pt x="123439" y="118349"/>
                      <a:pt x="120258" y="124711"/>
                    </a:cubicBezTo>
                    <a:cubicBezTo>
                      <a:pt x="116440" y="131074"/>
                      <a:pt x="111986" y="136165"/>
                      <a:pt x="106259" y="139982"/>
                    </a:cubicBezTo>
                    <a:cubicBezTo>
                      <a:pt x="100533" y="143800"/>
                      <a:pt x="93533" y="146981"/>
                      <a:pt x="86534" y="149526"/>
                    </a:cubicBezTo>
                    <a:cubicBezTo>
                      <a:pt x="77626" y="151435"/>
                      <a:pt x="70627" y="152708"/>
                      <a:pt x="62992" y="152708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6" name="Freeform 1075">
                <a:extLst>
                  <a:ext uri="{FF2B5EF4-FFF2-40B4-BE49-F238E27FC236}">
                    <a16:creationId xmlns:a16="http://schemas.microsoft.com/office/drawing/2014/main" id="{69ECE61A-FEAE-0BD8-5B6F-457F6D091D2E}"/>
                  </a:ext>
                </a:extLst>
              </p:cNvPr>
              <p:cNvSpPr/>
              <p:nvPr/>
            </p:nvSpPr>
            <p:spPr>
              <a:xfrm>
                <a:off x="10036231" y="561343"/>
                <a:ext cx="114530" cy="114530"/>
              </a:xfrm>
              <a:custGeom>
                <a:avLst/>
                <a:gdLst>
                  <a:gd name="connsiteX0" fmla="*/ 57265 w 114530"/>
                  <a:gd name="connsiteY0" fmla="*/ 88443 h 114530"/>
                  <a:gd name="connsiteX1" fmla="*/ 73809 w 114530"/>
                  <a:gd name="connsiteY1" fmla="*/ 81444 h 114530"/>
                  <a:gd name="connsiteX2" fmla="*/ 80808 w 114530"/>
                  <a:gd name="connsiteY2" fmla="*/ 57265 h 114530"/>
                  <a:gd name="connsiteX3" fmla="*/ 73809 w 114530"/>
                  <a:gd name="connsiteY3" fmla="*/ 33087 h 114530"/>
                  <a:gd name="connsiteX4" fmla="*/ 57265 w 114530"/>
                  <a:gd name="connsiteY4" fmla="*/ 26088 h 114530"/>
                  <a:gd name="connsiteX5" fmla="*/ 40722 w 114530"/>
                  <a:gd name="connsiteY5" fmla="*/ 33087 h 114530"/>
                  <a:gd name="connsiteX6" fmla="*/ 33723 w 114530"/>
                  <a:gd name="connsiteY6" fmla="*/ 57265 h 114530"/>
                  <a:gd name="connsiteX7" fmla="*/ 40722 w 114530"/>
                  <a:gd name="connsiteY7" fmla="*/ 81444 h 114530"/>
                  <a:gd name="connsiteX8" fmla="*/ 57265 w 114530"/>
                  <a:gd name="connsiteY8" fmla="*/ 88443 h 114530"/>
                  <a:gd name="connsiteX9" fmla="*/ 57265 w 114530"/>
                  <a:gd name="connsiteY9" fmla="*/ 114531 h 114530"/>
                  <a:gd name="connsiteX10" fmla="*/ 29269 w 114530"/>
                  <a:gd name="connsiteY10" fmla="*/ 108168 h 114530"/>
                  <a:gd name="connsiteX11" fmla="*/ 8272 w 114530"/>
                  <a:gd name="connsiteY11" fmla="*/ 89080 h 114530"/>
                  <a:gd name="connsiteX12" fmla="*/ 0 w 114530"/>
                  <a:gd name="connsiteY12" fmla="*/ 56629 h 114530"/>
                  <a:gd name="connsiteX13" fmla="*/ 8272 w 114530"/>
                  <a:gd name="connsiteY13" fmla="*/ 24179 h 114530"/>
                  <a:gd name="connsiteX14" fmla="*/ 29269 w 114530"/>
                  <a:gd name="connsiteY14" fmla="*/ 5727 h 114530"/>
                  <a:gd name="connsiteX15" fmla="*/ 57265 w 114530"/>
                  <a:gd name="connsiteY15" fmla="*/ 0 h 114530"/>
                  <a:gd name="connsiteX16" fmla="*/ 85262 w 114530"/>
                  <a:gd name="connsiteY16" fmla="*/ 5727 h 114530"/>
                  <a:gd name="connsiteX17" fmla="*/ 106259 w 114530"/>
                  <a:gd name="connsiteY17" fmla="*/ 24179 h 114530"/>
                  <a:gd name="connsiteX18" fmla="*/ 114531 w 114530"/>
                  <a:gd name="connsiteY18" fmla="*/ 56629 h 114530"/>
                  <a:gd name="connsiteX19" fmla="*/ 106259 w 114530"/>
                  <a:gd name="connsiteY19" fmla="*/ 89080 h 114530"/>
                  <a:gd name="connsiteX20" fmla="*/ 85262 w 114530"/>
                  <a:gd name="connsiteY20" fmla="*/ 108168 h 114530"/>
                  <a:gd name="connsiteX21" fmla="*/ 57265 w 114530"/>
                  <a:gd name="connsiteY21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4530" h="114530">
                    <a:moveTo>
                      <a:pt x="57265" y="88443"/>
                    </a:moveTo>
                    <a:cubicBezTo>
                      <a:pt x="64264" y="88443"/>
                      <a:pt x="69355" y="85898"/>
                      <a:pt x="73809" y="81444"/>
                    </a:cubicBezTo>
                    <a:cubicBezTo>
                      <a:pt x="78263" y="76354"/>
                      <a:pt x="80808" y="68719"/>
                      <a:pt x="80808" y="57265"/>
                    </a:cubicBezTo>
                    <a:cubicBezTo>
                      <a:pt x="80808" y="45812"/>
                      <a:pt x="78263" y="37541"/>
                      <a:pt x="73809" y="33087"/>
                    </a:cubicBezTo>
                    <a:cubicBezTo>
                      <a:pt x="69355" y="28633"/>
                      <a:pt x="63628" y="26088"/>
                      <a:pt x="57265" y="26088"/>
                    </a:cubicBezTo>
                    <a:cubicBezTo>
                      <a:pt x="50903" y="26088"/>
                      <a:pt x="45176" y="28633"/>
                      <a:pt x="40722" y="33087"/>
                    </a:cubicBezTo>
                    <a:cubicBezTo>
                      <a:pt x="36268" y="37541"/>
                      <a:pt x="33723" y="45812"/>
                      <a:pt x="33723" y="57265"/>
                    </a:cubicBezTo>
                    <a:cubicBezTo>
                      <a:pt x="33723" y="68719"/>
                      <a:pt x="36268" y="76990"/>
                      <a:pt x="40722" y="81444"/>
                    </a:cubicBezTo>
                    <a:cubicBezTo>
                      <a:pt x="45176" y="86534"/>
                      <a:pt x="50903" y="88443"/>
                      <a:pt x="57265" y="88443"/>
                    </a:cubicBezTo>
                    <a:moveTo>
                      <a:pt x="57265" y="114531"/>
                    </a:moveTo>
                    <a:cubicBezTo>
                      <a:pt x="47085" y="114531"/>
                      <a:pt x="37541" y="112622"/>
                      <a:pt x="29269" y="108168"/>
                    </a:cubicBezTo>
                    <a:cubicBezTo>
                      <a:pt x="20361" y="104350"/>
                      <a:pt x="13362" y="97988"/>
                      <a:pt x="8272" y="89080"/>
                    </a:cubicBezTo>
                    <a:cubicBezTo>
                      <a:pt x="2545" y="80808"/>
                      <a:pt x="0" y="69991"/>
                      <a:pt x="0" y="56629"/>
                    </a:cubicBezTo>
                    <a:cubicBezTo>
                      <a:pt x="0" y="43267"/>
                      <a:pt x="2545" y="32450"/>
                      <a:pt x="8272" y="24179"/>
                    </a:cubicBezTo>
                    <a:cubicBezTo>
                      <a:pt x="13998" y="15907"/>
                      <a:pt x="20998" y="9544"/>
                      <a:pt x="29269" y="5727"/>
                    </a:cubicBezTo>
                    <a:cubicBezTo>
                      <a:pt x="38177" y="1909"/>
                      <a:pt x="47721" y="0"/>
                      <a:pt x="57265" y="0"/>
                    </a:cubicBezTo>
                    <a:cubicBezTo>
                      <a:pt x="67446" y="0"/>
                      <a:pt x="76354" y="1909"/>
                      <a:pt x="85262" y="5727"/>
                    </a:cubicBezTo>
                    <a:cubicBezTo>
                      <a:pt x="94170" y="9544"/>
                      <a:pt x="101169" y="15907"/>
                      <a:pt x="106259" y="24179"/>
                    </a:cubicBezTo>
                    <a:cubicBezTo>
                      <a:pt x="111986" y="32450"/>
                      <a:pt x="114531" y="43267"/>
                      <a:pt x="114531" y="56629"/>
                    </a:cubicBezTo>
                    <a:cubicBezTo>
                      <a:pt x="114531" y="69355"/>
                      <a:pt x="111986" y="80172"/>
                      <a:pt x="106259" y="89080"/>
                    </a:cubicBezTo>
                    <a:cubicBezTo>
                      <a:pt x="100533" y="97351"/>
                      <a:pt x="93533" y="103714"/>
                      <a:pt x="85262" y="108168"/>
                    </a:cubicBezTo>
                    <a:cubicBezTo>
                      <a:pt x="76354" y="112622"/>
                      <a:pt x="67446" y="114531"/>
                      <a:pt x="57265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7" name="Freeform 1076">
                <a:extLst>
                  <a:ext uri="{FF2B5EF4-FFF2-40B4-BE49-F238E27FC236}">
                    <a16:creationId xmlns:a16="http://schemas.microsoft.com/office/drawing/2014/main" id="{B31897FD-27EE-7044-B6CB-784786E514EF}"/>
                  </a:ext>
                </a:extLst>
              </p:cNvPr>
              <p:cNvSpPr/>
              <p:nvPr/>
            </p:nvSpPr>
            <p:spPr>
              <a:xfrm>
                <a:off x="10167305" y="561343"/>
                <a:ext cx="171796" cy="111985"/>
              </a:xfrm>
              <a:custGeom>
                <a:avLst/>
                <a:gdLst>
                  <a:gd name="connsiteX0" fmla="*/ 0 w 171796"/>
                  <a:gd name="connsiteY0" fmla="*/ 111986 h 111985"/>
                  <a:gd name="connsiteX1" fmla="*/ 0 w 171796"/>
                  <a:gd name="connsiteY1" fmla="*/ 3181 h 111985"/>
                  <a:gd name="connsiteX2" fmla="*/ 29269 w 171796"/>
                  <a:gd name="connsiteY2" fmla="*/ 3181 h 111985"/>
                  <a:gd name="connsiteX3" fmla="*/ 33723 w 171796"/>
                  <a:gd name="connsiteY3" fmla="*/ 17816 h 111985"/>
                  <a:gd name="connsiteX4" fmla="*/ 45813 w 171796"/>
                  <a:gd name="connsiteY4" fmla="*/ 5727 h 111985"/>
                  <a:gd name="connsiteX5" fmla="*/ 66174 w 171796"/>
                  <a:gd name="connsiteY5" fmla="*/ 0 h 111985"/>
                  <a:gd name="connsiteX6" fmla="*/ 87171 w 171796"/>
                  <a:gd name="connsiteY6" fmla="*/ 4454 h 111985"/>
                  <a:gd name="connsiteX7" fmla="*/ 98624 w 171796"/>
                  <a:gd name="connsiteY7" fmla="*/ 17816 h 111985"/>
                  <a:gd name="connsiteX8" fmla="*/ 114531 w 171796"/>
                  <a:gd name="connsiteY8" fmla="*/ 4454 h 111985"/>
                  <a:gd name="connsiteX9" fmla="*/ 135529 w 171796"/>
                  <a:gd name="connsiteY9" fmla="*/ 0 h 111985"/>
                  <a:gd name="connsiteX10" fmla="*/ 164161 w 171796"/>
                  <a:gd name="connsiteY10" fmla="*/ 11453 h 111985"/>
                  <a:gd name="connsiteX11" fmla="*/ 171796 w 171796"/>
                  <a:gd name="connsiteY11" fmla="*/ 45176 h 111985"/>
                  <a:gd name="connsiteX12" fmla="*/ 171796 w 171796"/>
                  <a:gd name="connsiteY12" fmla="*/ 111986 h 111985"/>
                  <a:gd name="connsiteX13" fmla="*/ 138710 w 171796"/>
                  <a:gd name="connsiteY13" fmla="*/ 111986 h 111985"/>
                  <a:gd name="connsiteX14" fmla="*/ 138710 w 171796"/>
                  <a:gd name="connsiteY14" fmla="*/ 54084 h 111985"/>
                  <a:gd name="connsiteX15" fmla="*/ 138074 w 171796"/>
                  <a:gd name="connsiteY15" fmla="*/ 40086 h 111985"/>
                  <a:gd name="connsiteX16" fmla="*/ 133619 w 171796"/>
                  <a:gd name="connsiteY16" fmla="*/ 29905 h 111985"/>
                  <a:gd name="connsiteX17" fmla="*/ 122167 w 171796"/>
                  <a:gd name="connsiteY17" fmla="*/ 26088 h 111985"/>
                  <a:gd name="connsiteX18" fmla="*/ 107532 w 171796"/>
                  <a:gd name="connsiteY18" fmla="*/ 33087 h 111985"/>
                  <a:gd name="connsiteX19" fmla="*/ 103078 w 171796"/>
                  <a:gd name="connsiteY19" fmla="*/ 54720 h 111985"/>
                  <a:gd name="connsiteX20" fmla="*/ 103078 w 171796"/>
                  <a:gd name="connsiteY20" fmla="*/ 111986 h 111985"/>
                  <a:gd name="connsiteX21" fmla="*/ 69355 w 171796"/>
                  <a:gd name="connsiteY21" fmla="*/ 111986 h 111985"/>
                  <a:gd name="connsiteX22" fmla="*/ 69355 w 171796"/>
                  <a:gd name="connsiteY22" fmla="*/ 54084 h 111985"/>
                  <a:gd name="connsiteX23" fmla="*/ 68719 w 171796"/>
                  <a:gd name="connsiteY23" fmla="*/ 40086 h 111985"/>
                  <a:gd name="connsiteX24" fmla="*/ 64264 w 171796"/>
                  <a:gd name="connsiteY24" fmla="*/ 29905 h 111985"/>
                  <a:gd name="connsiteX25" fmla="*/ 52812 w 171796"/>
                  <a:gd name="connsiteY25" fmla="*/ 26088 h 111985"/>
                  <a:gd name="connsiteX26" fmla="*/ 37541 w 171796"/>
                  <a:gd name="connsiteY26" fmla="*/ 33723 h 111985"/>
                  <a:gd name="connsiteX27" fmla="*/ 33087 w 171796"/>
                  <a:gd name="connsiteY27" fmla="*/ 55357 h 111985"/>
                  <a:gd name="connsiteX28" fmla="*/ 33087 w 171796"/>
                  <a:gd name="connsiteY28" fmla="*/ 111986 h 111985"/>
                  <a:gd name="connsiteX29" fmla="*/ 0 w 171796"/>
                  <a:gd name="connsiteY29" fmla="*/ 111986 h 11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71796" h="111985">
                    <a:moveTo>
                      <a:pt x="0" y="111986"/>
                    </a:moveTo>
                    <a:lnTo>
                      <a:pt x="0" y="3181"/>
                    </a:lnTo>
                    <a:lnTo>
                      <a:pt x="29269" y="3181"/>
                    </a:lnTo>
                    <a:lnTo>
                      <a:pt x="33723" y="17816"/>
                    </a:lnTo>
                    <a:cubicBezTo>
                      <a:pt x="36269" y="13998"/>
                      <a:pt x="40086" y="9544"/>
                      <a:pt x="45813" y="5727"/>
                    </a:cubicBezTo>
                    <a:cubicBezTo>
                      <a:pt x="51539" y="1909"/>
                      <a:pt x="58538" y="0"/>
                      <a:pt x="66174" y="0"/>
                    </a:cubicBezTo>
                    <a:cubicBezTo>
                      <a:pt x="75082" y="0"/>
                      <a:pt x="81445" y="1273"/>
                      <a:pt x="87171" y="4454"/>
                    </a:cubicBezTo>
                    <a:cubicBezTo>
                      <a:pt x="92261" y="7635"/>
                      <a:pt x="96079" y="12089"/>
                      <a:pt x="98624" y="17816"/>
                    </a:cubicBezTo>
                    <a:cubicBezTo>
                      <a:pt x="103078" y="12089"/>
                      <a:pt x="108168" y="6999"/>
                      <a:pt x="114531" y="4454"/>
                    </a:cubicBezTo>
                    <a:cubicBezTo>
                      <a:pt x="120894" y="1273"/>
                      <a:pt x="127893" y="0"/>
                      <a:pt x="135529" y="0"/>
                    </a:cubicBezTo>
                    <a:cubicBezTo>
                      <a:pt x="149526" y="0"/>
                      <a:pt x="159071" y="3818"/>
                      <a:pt x="164161" y="11453"/>
                    </a:cubicBezTo>
                    <a:cubicBezTo>
                      <a:pt x="169251" y="19088"/>
                      <a:pt x="171796" y="30542"/>
                      <a:pt x="171796" y="45176"/>
                    </a:cubicBezTo>
                    <a:lnTo>
                      <a:pt x="171796" y="111986"/>
                    </a:lnTo>
                    <a:lnTo>
                      <a:pt x="138710" y="111986"/>
                    </a:lnTo>
                    <a:lnTo>
                      <a:pt x="138710" y="54084"/>
                    </a:lnTo>
                    <a:cubicBezTo>
                      <a:pt x="138710" y="48994"/>
                      <a:pt x="138710" y="44540"/>
                      <a:pt x="138074" y="40086"/>
                    </a:cubicBezTo>
                    <a:cubicBezTo>
                      <a:pt x="137437" y="35632"/>
                      <a:pt x="136165" y="32450"/>
                      <a:pt x="133619" y="29905"/>
                    </a:cubicBezTo>
                    <a:cubicBezTo>
                      <a:pt x="131074" y="27360"/>
                      <a:pt x="127257" y="26088"/>
                      <a:pt x="122167" y="26088"/>
                    </a:cubicBezTo>
                    <a:cubicBezTo>
                      <a:pt x="115167" y="26088"/>
                      <a:pt x="110713" y="28633"/>
                      <a:pt x="107532" y="33087"/>
                    </a:cubicBezTo>
                    <a:cubicBezTo>
                      <a:pt x="104351" y="37541"/>
                      <a:pt x="103078" y="45176"/>
                      <a:pt x="103078" y="54720"/>
                    </a:cubicBezTo>
                    <a:lnTo>
                      <a:pt x="103078" y="111986"/>
                    </a:lnTo>
                    <a:lnTo>
                      <a:pt x="69355" y="111986"/>
                    </a:lnTo>
                    <a:lnTo>
                      <a:pt x="69355" y="54084"/>
                    </a:lnTo>
                    <a:cubicBezTo>
                      <a:pt x="69355" y="48994"/>
                      <a:pt x="69355" y="44540"/>
                      <a:pt x="68719" y="40086"/>
                    </a:cubicBezTo>
                    <a:cubicBezTo>
                      <a:pt x="68083" y="35632"/>
                      <a:pt x="66810" y="32450"/>
                      <a:pt x="64264" y="29905"/>
                    </a:cubicBezTo>
                    <a:cubicBezTo>
                      <a:pt x="61720" y="27360"/>
                      <a:pt x="58538" y="26088"/>
                      <a:pt x="52812" y="26088"/>
                    </a:cubicBezTo>
                    <a:cubicBezTo>
                      <a:pt x="45813" y="26088"/>
                      <a:pt x="40722" y="28633"/>
                      <a:pt x="37541" y="33723"/>
                    </a:cubicBezTo>
                    <a:cubicBezTo>
                      <a:pt x="34359" y="38813"/>
                      <a:pt x="33087" y="45812"/>
                      <a:pt x="33087" y="55357"/>
                    </a:cubicBezTo>
                    <a:lnTo>
                      <a:pt x="33087" y="111986"/>
                    </a:lnTo>
                    <a:lnTo>
                      <a:pt x="0" y="11198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8" name="Freeform 1077">
                <a:extLst>
                  <a:ext uri="{FF2B5EF4-FFF2-40B4-BE49-F238E27FC236}">
                    <a16:creationId xmlns:a16="http://schemas.microsoft.com/office/drawing/2014/main" id="{AD7BCF8C-F416-738D-2A10-E051484A5F8B}"/>
                  </a:ext>
                </a:extLst>
              </p:cNvPr>
              <p:cNvSpPr/>
              <p:nvPr/>
            </p:nvSpPr>
            <p:spPr>
              <a:xfrm>
                <a:off x="10353737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3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7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5 w 114650"/>
                  <a:gd name="connsiteY8" fmla="*/ 87807 h 114530"/>
                  <a:gd name="connsiteX9" fmla="*/ 0 w 114650"/>
                  <a:gd name="connsiteY9" fmla="*/ 56629 h 114530"/>
                  <a:gd name="connsiteX10" fmla="*/ 8271 w 114650"/>
                  <a:gd name="connsiteY10" fmla="*/ 26724 h 114530"/>
                  <a:gd name="connsiteX11" fmla="*/ 29269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4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3" y="46449"/>
                    </a:lnTo>
                    <a:cubicBezTo>
                      <a:pt x="83353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7" y="30542"/>
                    </a:cubicBezTo>
                    <a:cubicBezTo>
                      <a:pt x="38177" y="33087"/>
                      <a:pt x="34996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7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5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1" y="26724"/>
                    </a:cubicBezTo>
                    <a:cubicBezTo>
                      <a:pt x="13362" y="18452"/>
                      <a:pt x="20997" y="11453"/>
                      <a:pt x="29269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7" y="0"/>
                      <a:pt x="80808" y="2545"/>
                      <a:pt x="89080" y="8272"/>
                    </a:cubicBezTo>
                    <a:cubicBezTo>
                      <a:pt x="97351" y="13998"/>
                      <a:pt x="104351" y="21634"/>
                      <a:pt x="108804" y="31814"/>
                    </a:cubicBezTo>
                    <a:cubicBezTo>
                      <a:pt x="113258" y="41995"/>
                      <a:pt x="115167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4" y="79535"/>
                      <a:pt x="41995" y="83353"/>
                    </a:cubicBezTo>
                    <a:cubicBezTo>
                      <a:pt x="47085" y="87171"/>
                      <a:pt x="52811" y="89080"/>
                      <a:pt x="58538" y="89080"/>
                    </a:cubicBezTo>
                    <a:cubicBezTo>
                      <a:pt x="63628" y="89080"/>
                      <a:pt x="68082" y="88443"/>
                      <a:pt x="71900" y="86534"/>
                    </a:cubicBezTo>
                    <a:cubicBezTo>
                      <a:pt x="75718" y="85262"/>
                      <a:pt x="78262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6" y="112622"/>
                      <a:pt x="68718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9" name="Freeform 1078">
                <a:extLst>
                  <a:ext uri="{FF2B5EF4-FFF2-40B4-BE49-F238E27FC236}">
                    <a16:creationId xmlns:a16="http://schemas.microsoft.com/office/drawing/2014/main" id="{CE9F7B1B-B6ED-63AB-53CA-300294E5CB0E}"/>
                  </a:ext>
                </a:extLst>
              </p:cNvPr>
              <p:cNvSpPr/>
              <p:nvPr/>
            </p:nvSpPr>
            <p:spPr>
              <a:xfrm>
                <a:off x="10484175" y="561187"/>
                <a:ext cx="66809" cy="112142"/>
              </a:xfrm>
              <a:custGeom>
                <a:avLst/>
                <a:gdLst>
                  <a:gd name="connsiteX0" fmla="*/ 0 w 66809"/>
                  <a:gd name="connsiteY0" fmla="*/ 112142 h 112142"/>
                  <a:gd name="connsiteX1" fmla="*/ 0 w 66809"/>
                  <a:gd name="connsiteY1" fmla="*/ 3338 h 112142"/>
                  <a:gd name="connsiteX2" fmla="*/ 26087 w 66809"/>
                  <a:gd name="connsiteY2" fmla="*/ 3338 h 112142"/>
                  <a:gd name="connsiteX3" fmla="*/ 31814 w 66809"/>
                  <a:gd name="connsiteY3" fmla="*/ 23062 h 112142"/>
                  <a:gd name="connsiteX4" fmla="*/ 45812 w 66809"/>
                  <a:gd name="connsiteY4" fmla="*/ 4610 h 112142"/>
                  <a:gd name="connsiteX5" fmla="*/ 66810 w 66809"/>
                  <a:gd name="connsiteY5" fmla="*/ 156 h 112142"/>
                  <a:gd name="connsiteX6" fmla="*/ 66810 w 66809"/>
                  <a:gd name="connsiteY6" fmla="*/ 33243 h 112142"/>
                  <a:gd name="connsiteX7" fmla="*/ 62355 w 66809"/>
                  <a:gd name="connsiteY7" fmla="*/ 32607 h 112142"/>
                  <a:gd name="connsiteX8" fmla="*/ 57902 w 66809"/>
                  <a:gd name="connsiteY8" fmla="*/ 32607 h 112142"/>
                  <a:gd name="connsiteX9" fmla="*/ 39449 w 66809"/>
                  <a:gd name="connsiteY9" fmla="*/ 38333 h 112142"/>
                  <a:gd name="connsiteX10" fmla="*/ 33086 w 66809"/>
                  <a:gd name="connsiteY10" fmla="*/ 56785 h 112142"/>
                  <a:gd name="connsiteX11" fmla="*/ 33086 w 66809"/>
                  <a:gd name="connsiteY11" fmla="*/ 111506 h 112142"/>
                  <a:gd name="connsiteX12" fmla="*/ 0 w 66809"/>
                  <a:gd name="connsiteY12" fmla="*/ 111506 h 112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809" h="112142">
                    <a:moveTo>
                      <a:pt x="0" y="112142"/>
                    </a:moveTo>
                    <a:lnTo>
                      <a:pt x="0" y="3338"/>
                    </a:lnTo>
                    <a:lnTo>
                      <a:pt x="26087" y="3338"/>
                    </a:lnTo>
                    <a:lnTo>
                      <a:pt x="31814" y="23062"/>
                    </a:lnTo>
                    <a:cubicBezTo>
                      <a:pt x="34996" y="14154"/>
                      <a:pt x="40085" y="8428"/>
                      <a:pt x="45812" y="4610"/>
                    </a:cubicBezTo>
                    <a:cubicBezTo>
                      <a:pt x="51539" y="793"/>
                      <a:pt x="58538" y="-480"/>
                      <a:pt x="66810" y="156"/>
                    </a:cubicBezTo>
                    <a:lnTo>
                      <a:pt x="66810" y="33243"/>
                    </a:lnTo>
                    <a:cubicBezTo>
                      <a:pt x="64901" y="33243"/>
                      <a:pt x="63628" y="32607"/>
                      <a:pt x="62355" y="32607"/>
                    </a:cubicBezTo>
                    <a:cubicBezTo>
                      <a:pt x="61083" y="32607"/>
                      <a:pt x="59811" y="32607"/>
                      <a:pt x="57902" y="32607"/>
                    </a:cubicBezTo>
                    <a:cubicBezTo>
                      <a:pt x="49630" y="32607"/>
                      <a:pt x="43904" y="34516"/>
                      <a:pt x="39449" y="38333"/>
                    </a:cubicBezTo>
                    <a:cubicBezTo>
                      <a:pt x="34996" y="42151"/>
                      <a:pt x="33086" y="48514"/>
                      <a:pt x="33086" y="56785"/>
                    </a:cubicBezTo>
                    <a:lnTo>
                      <a:pt x="33086" y="111506"/>
                    </a:lnTo>
                    <a:lnTo>
                      <a:pt x="0" y="11150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0" name="Freeform 1079">
                <a:extLst>
                  <a:ext uri="{FF2B5EF4-FFF2-40B4-BE49-F238E27FC236}">
                    <a16:creationId xmlns:a16="http://schemas.microsoft.com/office/drawing/2014/main" id="{F7AB46DC-F7F1-3DA6-6DBB-A59C63AC1A1B}"/>
                  </a:ext>
                </a:extLst>
              </p:cNvPr>
              <p:cNvSpPr/>
              <p:nvPr/>
            </p:nvSpPr>
            <p:spPr>
              <a:xfrm>
                <a:off x="10559256" y="561979"/>
                <a:ext cx="107531" cy="113894"/>
              </a:xfrm>
              <a:custGeom>
                <a:avLst/>
                <a:gdLst>
                  <a:gd name="connsiteX0" fmla="*/ 53448 w 107531"/>
                  <a:gd name="connsiteY0" fmla="*/ 113895 h 113894"/>
                  <a:gd name="connsiteX1" fmla="*/ 20362 w 107531"/>
                  <a:gd name="connsiteY1" fmla="*/ 106896 h 113894"/>
                  <a:gd name="connsiteX2" fmla="*/ 0 w 107531"/>
                  <a:gd name="connsiteY2" fmla="*/ 86534 h 113894"/>
                  <a:gd name="connsiteX3" fmla="*/ 27997 w 107531"/>
                  <a:gd name="connsiteY3" fmla="*/ 76354 h 113894"/>
                  <a:gd name="connsiteX4" fmla="*/ 37541 w 107531"/>
                  <a:gd name="connsiteY4" fmla="*/ 86534 h 113894"/>
                  <a:gd name="connsiteX5" fmla="*/ 54084 w 107531"/>
                  <a:gd name="connsiteY5" fmla="*/ 89716 h 113894"/>
                  <a:gd name="connsiteX6" fmla="*/ 68719 w 107531"/>
                  <a:gd name="connsiteY6" fmla="*/ 87171 h 113894"/>
                  <a:gd name="connsiteX7" fmla="*/ 75082 w 107531"/>
                  <a:gd name="connsiteY7" fmla="*/ 79535 h 113894"/>
                  <a:gd name="connsiteX8" fmla="*/ 71264 w 107531"/>
                  <a:gd name="connsiteY8" fmla="*/ 73809 h 113894"/>
                  <a:gd name="connsiteX9" fmla="*/ 57902 w 107531"/>
                  <a:gd name="connsiteY9" fmla="*/ 69991 h 113894"/>
                  <a:gd name="connsiteX10" fmla="*/ 38177 w 107531"/>
                  <a:gd name="connsiteY10" fmla="*/ 66810 h 113894"/>
                  <a:gd name="connsiteX11" fmla="*/ 12726 w 107531"/>
                  <a:gd name="connsiteY11" fmla="*/ 55993 h 113894"/>
                  <a:gd name="connsiteX12" fmla="*/ 2545 w 107531"/>
                  <a:gd name="connsiteY12" fmla="*/ 34359 h 113894"/>
                  <a:gd name="connsiteX13" fmla="*/ 9544 w 107531"/>
                  <a:gd name="connsiteY13" fmla="*/ 15271 h 113894"/>
                  <a:gd name="connsiteX14" fmla="*/ 27997 w 107531"/>
                  <a:gd name="connsiteY14" fmla="*/ 3818 h 113894"/>
                  <a:gd name="connsiteX15" fmla="*/ 52812 w 107531"/>
                  <a:gd name="connsiteY15" fmla="*/ 0 h 113894"/>
                  <a:gd name="connsiteX16" fmla="*/ 81445 w 107531"/>
                  <a:gd name="connsiteY16" fmla="*/ 5727 h 113894"/>
                  <a:gd name="connsiteX17" fmla="*/ 101169 w 107531"/>
                  <a:gd name="connsiteY17" fmla="*/ 24179 h 113894"/>
                  <a:gd name="connsiteX18" fmla="*/ 73173 w 107531"/>
                  <a:gd name="connsiteY18" fmla="*/ 34359 h 113894"/>
                  <a:gd name="connsiteX19" fmla="*/ 66174 w 107531"/>
                  <a:gd name="connsiteY19" fmla="*/ 26088 h 113894"/>
                  <a:gd name="connsiteX20" fmla="*/ 52812 w 107531"/>
                  <a:gd name="connsiteY20" fmla="*/ 24179 h 113894"/>
                  <a:gd name="connsiteX21" fmla="*/ 34996 w 107531"/>
                  <a:gd name="connsiteY21" fmla="*/ 33087 h 113894"/>
                  <a:gd name="connsiteX22" fmla="*/ 38177 w 107531"/>
                  <a:gd name="connsiteY22" fmla="*/ 38177 h 113894"/>
                  <a:gd name="connsiteX23" fmla="*/ 48358 w 107531"/>
                  <a:gd name="connsiteY23" fmla="*/ 41358 h 113894"/>
                  <a:gd name="connsiteX24" fmla="*/ 68719 w 107531"/>
                  <a:gd name="connsiteY24" fmla="*/ 45176 h 113894"/>
                  <a:gd name="connsiteX25" fmla="*/ 97988 w 107531"/>
                  <a:gd name="connsiteY25" fmla="*/ 55357 h 113894"/>
                  <a:gd name="connsiteX26" fmla="*/ 107532 w 107531"/>
                  <a:gd name="connsiteY26" fmla="*/ 75718 h 113894"/>
                  <a:gd name="connsiteX27" fmla="*/ 100533 w 107531"/>
                  <a:gd name="connsiteY27" fmla="*/ 96715 h 113894"/>
                  <a:gd name="connsiteX28" fmla="*/ 81445 w 107531"/>
                  <a:gd name="connsiteY28" fmla="*/ 109441 h 113894"/>
                  <a:gd name="connsiteX29" fmla="*/ 53448 w 107531"/>
                  <a:gd name="connsiteY29" fmla="*/ 113895 h 11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07531" h="113894">
                    <a:moveTo>
                      <a:pt x="53448" y="113895"/>
                    </a:moveTo>
                    <a:cubicBezTo>
                      <a:pt x="40722" y="113895"/>
                      <a:pt x="29906" y="111350"/>
                      <a:pt x="20362" y="106896"/>
                    </a:cubicBezTo>
                    <a:cubicBezTo>
                      <a:pt x="10817" y="102442"/>
                      <a:pt x="4454" y="95442"/>
                      <a:pt x="0" y="86534"/>
                    </a:cubicBezTo>
                    <a:lnTo>
                      <a:pt x="27997" y="76354"/>
                    </a:lnTo>
                    <a:cubicBezTo>
                      <a:pt x="29906" y="80808"/>
                      <a:pt x="32451" y="83989"/>
                      <a:pt x="37541" y="86534"/>
                    </a:cubicBezTo>
                    <a:cubicBezTo>
                      <a:pt x="41995" y="89080"/>
                      <a:pt x="47721" y="89716"/>
                      <a:pt x="54084" y="89716"/>
                    </a:cubicBezTo>
                    <a:cubicBezTo>
                      <a:pt x="59811" y="89716"/>
                      <a:pt x="64265" y="89080"/>
                      <a:pt x="68719" y="87171"/>
                    </a:cubicBezTo>
                    <a:cubicBezTo>
                      <a:pt x="73173" y="85262"/>
                      <a:pt x="75082" y="82717"/>
                      <a:pt x="75082" y="79535"/>
                    </a:cubicBezTo>
                    <a:cubicBezTo>
                      <a:pt x="75082" y="76990"/>
                      <a:pt x="73809" y="75081"/>
                      <a:pt x="71264" y="73809"/>
                    </a:cubicBezTo>
                    <a:cubicBezTo>
                      <a:pt x="68719" y="71900"/>
                      <a:pt x="64265" y="70627"/>
                      <a:pt x="57902" y="69991"/>
                    </a:cubicBezTo>
                    <a:lnTo>
                      <a:pt x="38177" y="66810"/>
                    </a:lnTo>
                    <a:cubicBezTo>
                      <a:pt x="27360" y="64901"/>
                      <a:pt x="19088" y="61719"/>
                      <a:pt x="12726" y="55993"/>
                    </a:cubicBezTo>
                    <a:cubicBezTo>
                      <a:pt x="6363" y="50903"/>
                      <a:pt x="2545" y="43267"/>
                      <a:pt x="2545" y="34359"/>
                    </a:cubicBezTo>
                    <a:cubicBezTo>
                      <a:pt x="2545" y="26724"/>
                      <a:pt x="5091" y="20361"/>
                      <a:pt x="9544" y="15271"/>
                    </a:cubicBezTo>
                    <a:cubicBezTo>
                      <a:pt x="13999" y="10181"/>
                      <a:pt x="20362" y="6363"/>
                      <a:pt x="27997" y="3818"/>
                    </a:cubicBezTo>
                    <a:cubicBezTo>
                      <a:pt x="35632" y="1273"/>
                      <a:pt x="43904" y="0"/>
                      <a:pt x="52812" y="0"/>
                    </a:cubicBezTo>
                    <a:cubicBezTo>
                      <a:pt x="62992" y="0"/>
                      <a:pt x="72536" y="1909"/>
                      <a:pt x="81445" y="5727"/>
                    </a:cubicBezTo>
                    <a:cubicBezTo>
                      <a:pt x="90353" y="9544"/>
                      <a:pt x="96715" y="15907"/>
                      <a:pt x="101169" y="24179"/>
                    </a:cubicBezTo>
                    <a:lnTo>
                      <a:pt x="73173" y="34359"/>
                    </a:lnTo>
                    <a:cubicBezTo>
                      <a:pt x="71900" y="30542"/>
                      <a:pt x="69991" y="27996"/>
                      <a:pt x="66174" y="26088"/>
                    </a:cubicBezTo>
                    <a:cubicBezTo>
                      <a:pt x="62356" y="24815"/>
                      <a:pt x="57902" y="24179"/>
                      <a:pt x="52812" y="24179"/>
                    </a:cubicBezTo>
                    <a:cubicBezTo>
                      <a:pt x="40722" y="24179"/>
                      <a:pt x="34996" y="27360"/>
                      <a:pt x="34996" y="33087"/>
                    </a:cubicBezTo>
                    <a:cubicBezTo>
                      <a:pt x="34996" y="34996"/>
                      <a:pt x="36269" y="36904"/>
                      <a:pt x="38177" y="38177"/>
                    </a:cubicBezTo>
                    <a:cubicBezTo>
                      <a:pt x="40086" y="39450"/>
                      <a:pt x="43904" y="40722"/>
                      <a:pt x="48358" y="41358"/>
                    </a:cubicBezTo>
                    <a:lnTo>
                      <a:pt x="68719" y="45176"/>
                    </a:lnTo>
                    <a:cubicBezTo>
                      <a:pt x="82081" y="47721"/>
                      <a:pt x="91625" y="50903"/>
                      <a:pt x="97988" y="55357"/>
                    </a:cubicBezTo>
                    <a:cubicBezTo>
                      <a:pt x="104351" y="59811"/>
                      <a:pt x="107532" y="66810"/>
                      <a:pt x="107532" y="75718"/>
                    </a:cubicBezTo>
                    <a:cubicBezTo>
                      <a:pt x="107532" y="83989"/>
                      <a:pt x="104987" y="90988"/>
                      <a:pt x="100533" y="96715"/>
                    </a:cubicBezTo>
                    <a:cubicBezTo>
                      <a:pt x="95442" y="102442"/>
                      <a:pt x="89080" y="106896"/>
                      <a:pt x="81445" y="109441"/>
                    </a:cubicBezTo>
                    <a:cubicBezTo>
                      <a:pt x="71900" y="112622"/>
                      <a:pt x="62992" y="113895"/>
                      <a:pt x="53448" y="113895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1" name="Freeform 1080">
                <a:extLst>
                  <a:ext uri="{FF2B5EF4-FFF2-40B4-BE49-F238E27FC236}">
                    <a16:creationId xmlns:a16="http://schemas.microsoft.com/office/drawing/2014/main" id="{5DC0E60C-FCD0-B8E7-82F0-C04DCD31A32E}"/>
                  </a:ext>
                </a:extLst>
              </p:cNvPr>
              <p:cNvSpPr/>
              <p:nvPr/>
            </p:nvSpPr>
            <p:spPr>
              <a:xfrm>
                <a:off x="10676968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4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8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6 w 114650"/>
                  <a:gd name="connsiteY8" fmla="*/ 87807 h 114530"/>
                  <a:gd name="connsiteX9" fmla="*/ 0 w 114650"/>
                  <a:gd name="connsiteY9" fmla="*/ 56629 h 114530"/>
                  <a:gd name="connsiteX10" fmla="*/ 8272 w 114650"/>
                  <a:gd name="connsiteY10" fmla="*/ 26724 h 114530"/>
                  <a:gd name="connsiteX11" fmla="*/ 29270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5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4" y="46449"/>
                    </a:lnTo>
                    <a:cubicBezTo>
                      <a:pt x="83354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8" y="30542"/>
                    </a:cubicBezTo>
                    <a:cubicBezTo>
                      <a:pt x="37541" y="33087"/>
                      <a:pt x="34359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8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6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2" y="26724"/>
                    </a:cubicBezTo>
                    <a:cubicBezTo>
                      <a:pt x="13363" y="18452"/>
                      <a:pt x="20998" y="11453"/>
                      <a:pt x="29270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8" y="0"/>
                      <a:pt x="80808" y="2545"/>
                      <a:pt x="89080" y="8272"/>
                    </a:cubicBezTo>
                    <a:cubicBezTo>
                      <a:pt x="97352" y="13998"/>
                      <a:pt x="104351" y="21634"/>
                      <a:pt x="108805" y="31814"/>
                    </a:cubicBezTo>
                    <a:cubicBezTo>
                      <a:pt x="113259" y="41995"/>
                      <a:pt x="115168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5" y="79535"/>
                      <a:pt x="41995" y="83353"/>
                    </a:cubicBezTo>
                    <a:cubicBezTo>
                      <a:pt x="47085" y="87171"/>
                      <a:pt x="52812" y="89080"/>
                      <a:pt x="58538" y="89080"/>
                    </a:cubicBezTo>
                    <a:cubicBezTo>
                      <a:pt x="63628" y="89080"/>
                      <a:pt x="68083" y="88443"/>
                      <a:pt x="71900" y="86534"/>
                    </a:cubicBezTo>
                    <a:cubicBezTo>
                      <a:pt x="75718" y="85262"/>
                      <a:pt x="78263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7" y="112622"/>
                      <a:pt x="68719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2" name="Freeform 1081">
                <a:extLst>
                  <a:ext uri="{FF2B5EF4-FFF2-40B4-BE49-F238E27FC236}">
                    <a16:creationId xmlns:a16="http://schemas.microsoft.com/office/drawing/2014/main" id="{AA236801-15E2-A2A9-2EE8-394B11C0EBC9}"/>
                  </a:ext>
                </a:extLst>
              </p:cNvPr>
              <p:cNvSpPr/>
              <p:nvPr/>
            </p:nvSpPr>
            <p:spPr>
              <a:xfrm>
                <a:off x="10799135" y="536528"/>
                <a:ext cx="74444" cy="136800"/>
              </a:xfrm>
              <a:custGeom>
                <a:avLst/>
                <a:gdLst>
                  <a:gd name="connsiteX0" fmla="*/ 53448 w 74444"/>
                  <a:gd name="connsiteY0" fmla="*/ 136801 h 136800"/>
                  <a:gd name="connsiteX1" fmla="*/ 32450 w 74444"/>
                  <a:gd name="connsiteY1" fmla="*/ 134256 h 136800"/>
                  <a:gd name="connsiteX2" fmla="*/ 20997 w 74444"/>
                  <a:gd name="connsiteY2" fmla="*/ 125348 h 136800"/>
                  <a:gd name="connsiteX3" fmla="*/ 17815 w 74444"/>
                  <a:gd name="connsiteY3" fmla="*/ 105623 h 136800"/>
                  <a:gd name="connsiteX4" fmla="*/ 17815 w 74444"/>
                  <a:gd name="connsiteY4" fmla="*/ 52811 h 136800"/>
                  <a:gd name="connsiteX5" fmla="*/ 0 w 74444"/>
                  <a:gd name="connsiteY5" fmla="*/ 52811 h 136800"/>
                  <a:gd name="connsiteX6" fmla="*/ 0 w 74444"/>
                  <a:gd name="connsiteY6" fmla="*/ 27360 h 136800"/>
                  <a:gd name="connsiteX7" fmla="*/ 17815 w 74444"/>
                  <a:gd name="connsiteY7" fmla="*/ 27360 h 136800"/>
                  <a:gd name="connsiteX8" fmla="*/ 17815 w 74444"/>
                  <a:gd name="connsiteY8" fmla="*/ 0 h 136800"/>
                  <a:gd name="connsiteX9" fmla="*/ 50903 w 74444"/>
                  <a:gd name="connsiteY9" fmla="*/ 0 h 136800"/>
                  <a:gd name="connsiteX10" fmla="*/ 50903 w 74444"/>
                  <a:gd name="connsiteY10" fmla="*/ 27360 h 136800"/>
                  <a:gd name="connsiteX11" fmla="*/ 74445 w 74444"/>
                  <a:gd name="connsiteY11" fmla="*/ 27360 h 136800"/>
                  <a:gd name="connsiteX12" fmla="*/ 74445 w 74444"/>
                  <a:gd name="connsiteY12" fmla="*/ 52811 h 136800"/>
                  <a:gd name="connsiteX13" fmla="*/ 50903 w 74444"/>
                  <a:gd name="connsiteY13" fmla="*/ 52811 h 136800"/>
                  <a:gd name="connsiteX14" fmla="*/ 50903 w 74444"/>
                  <a:gd name="connsiteY14" fmla="*/ 96715 h 136800"/>
                  <a:gd name="connsiteX15" fmla="*/ 54084 w 74444"/>
                  <a:gd name="connsiteY15" fmla="*/ 106896 h 136800"/>
                  <a:gd name="connsiteX16" fmla="*/ 64901 w 74444"/>
                  <a:gd name="connsiteY16" fmla="*/ 109441 h 136800"/>
                  <a:gd name="connsiteX17" fmla="*/ 74445 w 74444"/>
                  <a:gd name="connsiteY17" fmla="*/ 109441 h 136800"/>
                  <a:gd name="connsiteX18" fmla="*/ 74445 w 74444"/>
                  <a:gd name="connsiteY18" fmla="*/ 136801 h 136800"/>
                  <a:gd name="connsiteX19" fmla="*/ 53448 w 74444"/>
                  <a:gd name="connsiteY19" fmla="*/ 136801 h 13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444" h="136800">
                    <a:moveTo>
                      <a:pt x="53448" y="136801"/>
                    </a:moveTo>
                    <a:cubicBezTo>
                      <a:pt x="44540" y="136801"/>
                      <a:pt x="37541" y="136165"/>
                      <a:pt x="32450" y="134256"/>
                    </a:cubicBezTo>
                    <a:cubicBezTo>
                      <a:pt x="27360" y="132983"/>
                      <a:pt x="23542" y="129802"/>
                      <a:pt x="20997" y="125348"/>
                    </a:cubicBezTo>
                    <a:cubicBezTo>
                      <a:pt x="18452" y="120894"/>
                      <a:pt x="17815" y="114531"/>
                      <a:pt x="17815" y="105623"/>
                    </a:cubicBezTo>
                    <a:lnTo>
                      <a:pt x="17815" y="52811"/>
                    </a:lnTo>
                    <a:lnTo>
                      <a:pt x="0" y="52811"/>
                    </a:lnTo>
                    <a:lnTo>
                      <a:pt x="0" y="27360"/>
                    </a:lnTo>
                    <a:lnTo>
                      <a:pt x="17815" y="27360"/>
                    </a:lnTo>
                    <a:lnTo>
                      <a:pt x="17815" y="0"/>
                    </a:lnTo>
                    <a:lnTo>
                      <a:pt x="50903" y="0"/>
                    </a:lnTo>
                    <a:lnTo>
                      <a:pt x="50903" y="27360"/>
                    </a:lnTo>
                    <a:lnTo>
                      <a:pt x="74445" y="27360"/>
                    </a:lnTo>
                    <a:lnTo>
                      <a:pt x="74445" y="52811"/>
                    </a:lnTo>
                    <a:lnTo>
                      <a:pt x="50903" y="52811"/>
                    </a:lnTo>
                    <a:lnTo>
                      <a:pt x="50903" y="96715"/>
                    </a:lnTo>
                    <a:cubicBezTo>
                      <a:pt x="50903" y="101805"/>
                      <a:pt x="52175" y="104987"/>
                      <a:pt x="54084" y="106896"/>
                    </a:cubicBezTo>
                    <a:cubicBezTo>
                      <a:pt x="55992" y="108168"/>
                      <a:pt x="59811" y="109441"/>
                      <a:pt x="64901" y="109441"/>
                    </a:cubicBezTo>
                    <a:lnTo>
                      <a:pt x="74445" y="109441"/>
                    </a:lnTo>
                    <a:lnTo>
                      <a:pt x="74445" y="136801"/>
                    </a:lnTo>
                    <a:lnTo>
                      <a:pt x="53448" y="13680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3" name="Freeform 1082">
                <a:extLst>
                  <a:ext uri="{FF2B5EF4-FFF2-40B4-BE49-F238E27FC236}">
                    <a16:creationId xmlns:a16="http://schemas.microsoft.com/office/drawing/2014/main" id="{9864E7DB-0FA3-76AC-E049-4CFE629F5054}"/>
                  </a:ext>
                </a:extLst>
              </p:cNvPr>
              <p:cNvSpPr/>
              <p:nvPr/>
            </p:nvSpPr>
            <p:spPr>
              <a:xfrm>
                <a:off x="9900067" y="709597"/>
                <a:ext cx="103714" cy="126620"/>
              </a:xfrm>
              <a:custGeom>
                <a:avLst/>
                <a:gdLst>
                  <a:gd name="connsiteX0" fmla="*/ 55357 w 103714"/>
                  <a:gd name="connsiteY0" fmla="*/ 126620 h 126620"/>
                  <a:gd name="connsiteX1" fmla="*/ 25451 w 103714"/>
                  <a:gd name="connsiteY1" fmla="*/ 118349 h 126620"/>
                  <a:gd name="connsiteX2" fmla="*/ 6363 w 103714"/>
                  <a:gd name="connsiteY2" fmla="*/ 96079 h 126620"/>
                  <a:gd name="connsiteX3" fmla="*/ 0 w 103714"/>
                  <a:gd name="connsiteY3" fmla="*/ 62992 h 126620"/>
                  <a:gd name="connsiteX4" fmla="*/ 6999 w 103714"/>
                  <a:gd name="connsiteY4" fmla="*/ 29905 h 126620"/>
                  <a:gd name="connsiteX5" fmla="*/ 26724 w 103714"/>
                  <a:gd name="connsiteY5" fmla="*/ 7635 h 126620"/>
                  <a:gd name="connsiteX6" fmla="*/ 56629 w 103714"/>
                  <a:gd name="connsiteY6" fmla="*/ 0 h 126620"/>
                  <a:gd name="connsiteX7" fmla="*/ 84626 w 103714"/>
                  <a:gd name="connsiteY7" fmla="*/ 6999 h 126620"/>
                  <a:gd name="connsiteX8" fmla="*/ 103078 w 103714"/>
                  <a:gd name="connsiteY8" fmla="*/ 27360 h 126620"/>
                  <a:gd name="connsiteX9" fmla="*/ 87807 w 103714"/>
                  <a:gd name="connsiteY9" fmla="*/ 33087 h 126620"/>
                  <a:gd name="connsiteX10" fmla="*/ 75718 w 103714"/>
                  <a:gd name="connsiteY10" fmla="*/ 19725 h 126620"/>
                  <a:gd name="connsiteX11" fmla="*/ 55993 w 103714"/>
                  <a:gd name="connsiteY11" fmla="*/ 14635 h 126620"/>
                  <a:gd name="connsiteX12" fmla="*/ 36269 w 103714"/>
                  <a:gd name="connsiteY12" fmla="*/ 20361 h 126620"/>
                  <a:gd name="connsiteX13" fmla="*/ 22270 w 103714"/>
                  <a:gd name="connsiteY13" fmla="*/ 36904 h 126620"/>
                  <a:gd name="connsiteX14" fmla="*/ 17180 w 103714"/>
                  <a:gd name="connsiteY14" fmla="*/ 63628 h 126620"/>
                  <a:gd name="connsiteX15" fmla="*/ 22270 w 103714"/>
                  <a:gd name="connsiteY15" fmla="*/ 89716 h 126620"/>
                  <a:gd name="connsiteX16" fmla="*/ 36269 w 103714"/>
                  <a:gd name="connsiteY16" fmla="*/ 106259 h 126620"/>
                  <a:gd name="connsiteX17" fmla="*/ 56629 w 103714"/>
                  <a:gd name="connsiteY17" fmla="*/ 111986 h 126620"/>
                  <a:gd name="connsiteX18" fmla="*/ 76354 w 103714"/>
                  <a:gd name="connsiteY18" fmla="*/ 106896 h 126620"/>
                  <a:gd name="connsiteX19" fmla="*/ 88443 w 103714"/>
                  <a:gd name="connsiteY19" fmla="*/ 93534 h 126620"/>
                  <a:gd name="connsiteX20" fmla="*/ 103714 w 103714"/>
                  <a:gd name="connsiteY20" fmla="*/ 99260 h 126620"/>
                  <a:gd name="connsiteX21" fmla="*/ 84626 w 103714"/>
                  <a:gd name="connsiteY21" fmla="*/ 119621 h 126620"/>
                  <a:gd name="connsiteX22" fmla="*/ 55357 w 103714"/>
                  <a:gd name="connsiteY22" fmla="*/ 126620 h 126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3714" h="126620">
                    <a:moveTo>
                      <a:pt x="55357" y="126620"/>
                    </a:moveTo>
                    <a:cubicBezTo>
                      <a:pt x="43904" y="126620"/>
                      <a:pt x="33723" y="124075"/>
                      <a:pt x="25451" y="118349"/>
                    </a:cubicBezTo>
                    <a:cubicBezTo>
                      <a:pt x="17180" y="112622"/>
                      <a:pt x="10817" y="105623"/>
                      <a:pt x="6363" y="96079"/>
                    </a:cubicBezTo>
                    <a:cubicBezTo>
                      <a:pt x="1909" y="86535"/>
                      <a:pt x="0" y="75718"/>
                      <a:pt x="0" y="62992"/>
                    </a:cubicBezTo>
                    <a:cubicBezTo>
                      <a:pt x="0" y="50266"/>
                      <a:pt x="2545" y="39450"/>
                      <a:pt x="6999" y="29905"/>
                    </a:cubicBezTo>
                    <a:cubicBezTo>
                      <a:pt x="11453" y="20361"/>
                      <a:pt x="18452" y="13362"/>
                      <a:pt x="26724" y="7635"/>
                    </a:cubicBezTo>
                    <a:cubicBezTo>
                      <a:pt x="34996" y="2545"/>
                      <a:pt x="45176" y="0"/>
                      <a:pt x="56629" y="0"/>
                    </a:cubicBezTo>
                    <a:cubicBezTo>
                      <a:pt x="66810" y="0"/>
                      <a:pt x="76354" y="2545"/>
                      <a:pt x="84626" y="6999"/>
                    </a:cubicBezTo>
                    <a:cubicBezTo>
                      <a:pt x="92897" y="11453"/>
                      <a:pt x="99260" y="18452"/>
                      <a:pt x="103078" y="27360"/>
                    </a:cubicBezTo>
                    <a:lnTo>
                      <a:pt x="87807" y="33087"/>
                    </a:lnTo>
                    <a:cubicBezTo>
                      <a:pt x="85262" y="27360"/>
                      <a:pt x="80808" y="22906"/>
                      <a:pt x="75718" y="19725"/>
                    </a:cubicBezTo>
                    <a:cubicBezTo>
                      <a:pt x="69991" y="16543"/>
                      <a:pt x="63628" y="14635"/>
                      <a:pt x="55993" y="14635"/>
                    </a:cubicBezTo>
                    <a:cubicBezTo>
                      <a:pt x="48994" y="14635"/>
                      <a:pt x="42631" y="16543"/>
                      <a:pt x="36269" y="20361"/>
                    </a:cubicBezTo>
                    <a:cubicBezTo>
                      <a:pt x="30542" y="24179"/>
                      <a:pt x="26087" y="29269"/>
                      <a:pt x="22270" y="36904"/>
                    </a:cubicBezTo>
                    <a:cubicBezTo>
                      <a:pt x="19088" y="43904"/>
                      <a:pt x="17180" y="52811"/>
                      <a:pt x="17180" y="63628"/>
                    </a:cubicBezTo>
                    <a:cubicBezTo>
                      <a:pt x="17180" y="73809"/>
                      <a:pt x="19088" y="82717"/>
                      <a:pt x="22270" y="89716"/>
                    </a:cubicBezTo>
                    <a:cubicBezTo>
                      <a:pt x="25451" y="96715"/>
                      <a:pt x="29906" y="102442"/>
                      <a:pt x="36269" y="106259"/>
                    </a:cubicBezTo>
                    <a:cubicBezTo>
                      <a:pt x="41995" y="110077"/>
                      <a:pt x="48994" y="111986"/>
                      <a:pt x="56629" y="111986"/>
                    </a:cubicBezTo>
                    <a:cubicBezTo>
                      <a:pt x="64264" y="111986"/>
                      <a:pt x="71264" y="110077"/>
                      <a:pt x="76354" y="106896"/>
                    </a:cubicBezTo>
                    <a:cubicBezTo>
                      <a:pt x="82081" y="103714"/>
                      <a:pt x="85898" y="99260"/>
                      <a:pt x="88443" y="93534"/>
                    </a:cubicBezTo>
                    <a:lnTo>
                      <a:pt x="103714" y="99260"/>
                    </a:lnTo>
                    <a:cubicBezTo>
                      <a:pt x="99260" y="108168"/>
                      <a:pt x="92897" y="115167"/>
                      <a:pt x="84626" y="119621"/>
                    </a:cubicBezTo>
                    <a:cubicBezTo>
                      <a:pt x="75718" y="124711"/>
                      <a:pt x="66174" y="126620"/>
                      <a:pt x="55357" y="12662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4" name="Freeform 1083">
                <a:extLst>
                  <a:ext uri="{FF2B5EF4-FFF2-40B4-BE49-F238E27FC236}">
                    <a16:creationId xmlns:a16="http://schemas.microsoft.com/office/drawing/2014/main" id="{2B8ADB34-554B-8411-2FDE-340E43D9FFF0}"/>
                  </a:ext>
                </a:extLst>
              </p:cNvPr>
              <p:cNvSpPr/>
              <p:nvPr/>
            </p:nvSpPr>
            <p:spPr>
              <a:xfrm>
                <a:off x="10017779" y="743320"/>
                <a:ext cx="87171" cy="92897"/>
              </a:xfrm>
              <a:custGeom>
                <a:avLst/>
                <a:gdLst>
                  <a:gd name="connsiteX0" fmla="*/ 43268 w 87171"/>
                  <a:gd name="connsiteY0" fmla="*/ 79535 h 92897"/>
                  <a:gd name="connsiteX1" fmla="*/ 55993 w 87171"/>
                  <a:gd name="connsiteY1" fmla="*/ 75718 h 92897"/>
                  <a:gd name="connsiteX2" fmla="*/ 66174 w 87171"/>
                  <a:gd name="connsiteY2" fmla="*/ 64901 h 92897"/>
                  <a:gd name="connsiteX3" fmla="*/ 69991 w 87171"/>
                  <a:gd name="connsiteY3" fmla="*/ 45812 h 92897"/>
                  <a:gd name="connsiteX4" fmla="*/ 66174 w 87171"/>
                  <a:gd name="connsiteY4" fmla="*/ 26724 h 92897"/>
                  <a:gd name="connsiteX5" fmla="*/ 55993 w 87171"/>
                  <a:gd name="connsiteY5" fmla="*/ 15907 h 92897"/>
                  <a:gd name="connsiteX6" fmla="*/ 43268 w 87171"/>
                  <a:gd name="connsiteY6" fmla="*/ 12089 h 92897"/>
                  <a:gd name="connsiteX7" fmla="*/ 30542 w 87171"/>
                  <a:gd name="connsiteY7" fmla="*/ 15907 h 92897"/>
                  <a:gd name="connsiteX8" fmla="*/ 20362 w 87171"/>
                  <a:gd name="connsiteY8" fmla="*/ 26724 h 92897"/>
                  <a:gd name="connsiteX9" fmla="*/ 16543 w 87171"/>
                  <a:gd name="connsiteY9" fmla="*/ 45812 h 92897"/>
                  <a:gd name="connsiteX10" fmla="*/ 20362 w 87171"/>
                  <a:gd name="connsiteY10" fmla="*/ 64901 h 92897"/>
                  <a:gd name="connsiteX11" fmla="*/ 30542 w 87171"/>
                  <a:gd name="connsiteY11" fmla="*/ 75718 h 92897"/>
                  <a:gd name="connsiteX12" fmla="*/ 43268 w 87171"/>
                  <a:gd name="connsiteY12" fmla="*/ 79535 h 92897"/>
                  <a:gd name="connsiteX13" fmla="*/ 43268 w 87171"/>
                  <a:gd name="connsiteY13" fmla="*/ 92897 h 92897"/>
                  <a:gd name="connsiteX14" fmla="*/ 27997 w 87171"/>
                  <a:gd name="connsiteY14" fmla="*/ 90352 h 92897"/>
                  <a:gd name="connsiteX15" fmla="*/ 13999 w 87171"/>
                  <a:gd name="connsiteY15" fmla="*/ 82080 h 92897"/>
                  <a:gd name="connsiteX16" fmla="*/ 3818 w 87171"/>
                  <a:gd name="connsiteY16" fmla="*/ 67446 h 92897"/>
                  <a:gd name="connsiteX17" fmla="*/ 0 w 87171"/>
                  <a:gd name="connsiteY17" fmla="*/ 46449 h 92897"/>
                  <a:gd name="connsiteX18" fmla="*/ 3818 w 87171"/>
                  <a:gd name="connsiteY18" fmla="*/ 25451 h 92897"/>
                  <a:gd name="connsiteX19" fmla="*/ 13999 w 87171"/>
                  <a:gd name="connsiteY19" fmla="*/ 10817 h 92897"/>
                  <a:gd name="connsiteX20" fmla="*/ 27997 w 87171"/>
                  <a:gd name="connsiteY20" fmla="*/ 2545 h 92897"/>
                  <a:gd name="connsiteX21" fmla="*/ 43268 w 87171"/>
                  <a:gd name="connsiteY21" fmla="*/ 0 h 92897"/>
                  <a:gd name="connsiteX22" fmla="*/ 59175 w 87171"/>
                  <a:gd name="connsiteY22" fmla="*/ 2545 h 92897"/>
                  <a:gd name="connsiteX23" fmla="*/ 73173 w 87171"/>
                  <a:gd name="connsiteY23" fmla="*/ 10817 h 92897"/>
                  <a:gd name="connsiteX24" fmla="*/ 83353 w 87171"/>
                  <a:gd name="connsiteY24" fmla="*/ 25451 h 92897"/>
                  <a:gd name="connsiteX25" fmla="*/ 87171 w 87171"/>
                  <a:gd name="connsiteY25" fmla="*/ 46449 h 92897"/>
                  <a:gd name="connsiteX26" fmla="*/ 83353 w 87171"/>
                  <a:gd name="connsiteY26" fmla="*/ 67446 h 92897"/>
                  <a:gd name="connsiteX27" fmla="*/ 73173 w 87171"/>
                  <a:gd name="connsiteY27" fmla="*/ 82080 h 92897"/>
                  <a:gd name="connsiteX28" fmla="*/ 59175 w 87171"/>
                  <a:gd name="connsiteY28" fmla="*/ 90352 h 92897"/>
                  <a:gd name="connsiteX29" fmla="*/ 43268 w 87171"/>
                  <a:gd name="connsiteY29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7171" h="92897">
                    <a:moveTo>
                      <a:pt x="43268" y="79535"/>
                    </a:moveTo>
                    <a:cubicBezTo>
                      <a:pt x="47721" y="79535"/>
                      <a:pt x="52176" y="78263"/>
                      <a:pt x="55993" y="75718"/>
                    </a:cubicBezTo>
                    <a:cubicBezTo>
                      <a:pt x="60447" y="73173"/>
                      <a:pt x="63628" y="69991"/>
                      <a:pt x="66174" y="64901"/>
                    </a:cubicBezTo>
                    <a:cubicBezTo>
                      <a:pt x="68719" y="59811"/>
                      <a:pt x="69991" y="53448"/>
                      <a:pt x="69991" y="45812"/>
                    </a:cubicBezTo>
                    <a:cubicBezTo>
                      <a:pt x="69991" y="38177"/>
                      <a:pt x="68719" y="31814"/>
                      <a:pt x="66174" y="26724"/>
                    </a:cubicBezTo>
                    <a:cubicBezTo>
                      <a:pt x="63628" y="21634"/>
                      <a:pt x="59811" y="17816"/>
                      <a:pt x="55993" y="15907"/>
                    </a:cubicBezTo>
                    <a:cubicBezTo>
                      <a:pt x="51539" y="13362"/>
                      <a:pt x="47721" y="12089"/>
                      <a:pt x="43268" y="12089"/>
                    </a:cubicBezTo>
                    <a:cubicBezTo>
                      <a:pt x="38813" y="12089"/>
                      <a:pt x="34996" y="13362"/>
                      <a:pt x="30542" y="15907"/>
                    </a:cubicBezTo>
                    <a:cubicBezTo>
                      <a:pt x="26087" y="18452"/>
                      <a:pt x="22906" y="21634"/>
                      <a:pt x="20362" y="26724"/>
                    </a:cubicBezTo>
                    <a:cubicBezTo>
                      <a:pt x="17816" y="31814"/>
                      <a:pt x="16543" y="38177"/>
                      <a:pt x="16543" y="45812"/>
                    </a:cubicBezTo>
                    <a:cubicBezTo>
                      <a:pt x="16543" y="53448"/>
                      <a:pt x="17816" y="59811"/>
                      <a:pt x="20362" y="64901"/>
                    </a:cubicBezTo>
                    <a:cubicBezTo>
                      <a:pt x="22906" y="69991"/>
                      <a:pt x="26724" y="73809"/>
                      <a:pt x="30542" y="75718"/>
                    </a:cubicBezTo>
                    <a:cubicBezTo>
                      <a:pt x="34996" y="78263"/>
                      <a:pt x="38813" y="79535"/>
                      <a:pt x="43268" y="79535"/>
                    </a:cubicBezTo>
                    <a:moveTo>
                      <a:pt x="43268" y="92897"/>
                    </a:moveTo>
                    <a:cubicBezTo>
                      <a:pt x="38177" y="92897"/>
                      <a:pt x="33087" y="92261"/>
                      <a:pt x="27997" y="90352"/>
                    </a:cubicBezTo>
                    <a:cubicBezTo>
                      <a:pt x="22906" y="88443"/>
                      <a:pt x="18452" y="85898"/>
                      <a:pt x="13999" y="82080"/>
                    </a:cubicBezTo>
                    <a:cubicBezTo>
                      <a:pt x="9544" y="78263"/>
                      <a:pt x="6363" y="73173"/>
                      <a:pt x="3818" y="67446"/>
                    </a:cubicBezTo>
                    <a:cubicBezTo>
                      <a:pt x="1273" y="61719"/>
                      <a:pt x="0" y="54720"/>
                      <a:pt x="0" y="46449"/>
                    </a:cubicBezTo>
                    <a:cubicBezTo>
                      <a:pt x="0" y="38177"/>
                      <a:pt x="1273" y="31178"/>
                      <a:pt x="3818" y="25451"/>
                    </a:cubicBezTo>
                    <a:cubicBezTo>
                      <a:pt x="6363" y="19725"/>
                      <a:pt x="9544" y="14635"/>
                      <a:pt x="13999" y="10817"/>
                    </a:cubicBezTo>
                    <a:cubicBezTo>
                      <a:pt x="18452" y="6999"/>
                      <a:pt x="22906" y="4454"/>
                      <a:pt x="27997" y="2545"/>
                    </a:cubicBezTo>
                    <a:cubicBezTo>
                      <a:pt x="33087" y="636"/>
                      <a:pt x="38177" y="0"/>
                      <a:pt x="43268" y="0"/>
                    </a:cubicBezTo>
                    <a:cubicBezTo>
                      <a:pt x="48357" y="0"/>
                      <a:pt x="53448" y="636"/>
                      <a:pt x="59175" y="2545"/>
                    </a:cubicBezTo>
                    <a:cubicBezTo>
                      <a:pt x="64264" y="4454"/>
                      <a:pt x="69355" y="6999"/>
                      <a:pt x="73173" y="10817"/>
                    </a:cubicBezTo>
                    <a:cubicBezTo>
                      <a:pt x="77627" y="14635"/>
                      <a:pt x="80808" y="19725"/>
                      <a:pt x="83353" y="25451"/>
                    </a:cubicBezTo>
                    <a:cubicBezTo>
                      <a:pt x="85898" y="31178"/>
                      <a:pt x="87171" y="38177"/>
                      <a:pt x="87171" y="46449"/>
                    </a:cubicBezTo>
                    <a:cubicBezTo>
                      <a:pt x="87171" y="54720"/>
                      <a:pt x="85898" y="61719"/>
                      <a:pt x="83353" y="67446"/>
                    </a:cubicBezTo>
                    <a:cubicBezTo>
                      <a:pt x="80808" y="73173"/>
                      <a:pt x="77627" y="78263"/>
                      <a:pt x="73173" y="82080"/>
                    </a:cubicBezTo>
                    <a:cubicBezTo>
                      <a:pt x="68719" y="85898"/>
                      <a:pt x="64264" y="88443"/>
                      <a:pt x="59175" y="90352"/>
                    </a:cubicBezTo>
                    <a:cubicBezTo>
                      <a:pt x="53448" y="92261"/>
                      <a:pt x="48357" y="92897"/>
                      <a:pt x="43268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5" name="Freeform 1084">
                <a:extLst>
                  <a:ext uri="{FF2B5EF4-FFF2-40B4-BE49-F238E27FC236}">
                    <a16:creationId xmlns:a16="http://schemas.microsoft.com/office/drawing/2014/main" id="{037F13A1-8D43-1C4C-FBC5-B8FAF04BF7DD}"/>
                  </a:ext>
                </a:extLst>
              </p:cNvPr>
              <p:cNvSpPr/>
              <p:nvPr/>
            </p:nvSpPr>
            <p:spPr>
              <a:xfrm>
                <a:off x="10124039" y="743320"/>
                <a:ext cx="73172" cy="92897"/>
              </a:xfrm>
              <a:custGeom>
                <a:avLst/>
                <a:gdLst>
                  <a:gd name="connsiteX0" fmla="*/ 29269 w 73172"/>
                  <a:gd name="connsiteY0" fmla="*/ 92897 h 92897"/>
                  <a:gd name="connsiteX1" fmla="*/ 12089 w 73172"/>
                  <a:gd name="connsiteY1" fmla="*/ 88443 h 92897"/>
                  <a:gd name="connsiteX2" fmla="*/ 2545 w 73172"/>
                  <a:gd name="connsiteY2" fmla="*/ 75718 h 92897"/>
                  <a:gd name="connsiteX3" fmla="*/ 0 w 73172"/>
                  <a:gd name="connsiteY3" fmla="*/ 57265 h 92897"/>
                  <a:gd name="connsiteX4" fmla="*/ 0 w 73172"/>
                  <a:gd name="connsiteY4" fmla="*/ 0 h 92897"/>
                  <a:gd name="connsiteX5" fmla="*/ 15270 w 73172"/>
                  <a:gd name="connsiteY5" fmla="*/ 0 h 92897"/>
                  <a:gd name="connsiteX6" fmla="*/ 15270 w 73172"/>
                  <a:gd name="connsiteY6" fmla="*/ 54084 h 92897"/>
                  <a:gd name="connsiteX7" fmla="*/ 17815 w 73172"/>
                  <a:gd name="connsiteY7" fmla="*/ 69355 h 92897"/>
                  <a:gd name="connsiteX8" fmla="*/ 24178 w 73172"/>
                  <a:gd name="connsiteY8" fmla="*/ 76990 h 92897"/>
                  <a:gd name="connsiteX9" fmla="*/ 34359 w 73172"/>
                  <a:gd name="connsiteY9" fmla="*/ 78899 h 92897"/>
                  <a:gd name="connsiteX10" fmla="*/ 51539 w 73172"/>
                  <a:gd name="connsiteY10" fmla="*/ 71264 h 92897"/>
                  <a:gd name="connsiteX11" fmla="*/ 57902 w 73172"/>
                  <a:gd name="connsiteY11" fmla="*/ 48994 h 92897"/>
                  <a:gd name="connsiteX12" fmla="*/ 57902 w 73172"/>
                  <a:gd name="connsiteY12" fmla="*/ 0 h 92897"/>
                  <a:gd name="connsiteX13" fmla="*/ 73173 w 73172"/>
                  <a:gd name="connsiteY13" fmla="*/ 0 h 92897"/>
                  <a:gd name="connsiteX14" fmla="*/ 73173 w 73172"/>
                  <a:gd name="connsiteY14" fmla="*/ 90988 h 92897"/>
                  <a:gd name="connsiteX15" fmla="*/ 61719 w 73172"/>
                  <a:gd name="connsiteY15" fmla="*/ 90988 h 92897"/>
                  <a:gd name="connsiteX16" fmla="*/ 57902 w 73172"/>
                  <a:gd name="connsiteY16" fmla="*/ 77626 h 92897"/>
                  <a:gd name="connsiteX17" fmla="*/ 47721 w 73172"/>
                  <a:gd name="connsiteY17" fmla="*/ 88443 h 92897"/>
                  <a:gd name="connsiteX18" fmla="*/ 29269 w 73172"/>
                  <a:gd name="connsiteY18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3172" h="92897">
                    <a:moveTo>
                      <a:pt x="29269" y="92897"/>
                    </a:moveTo>
                    <a:cubicBezTo>
                      <a:pt x="22270" y="92897"/>
                      <a:pt x="16543" y="91625"/>
                      <a:pt x="12089" y="88443"/>
                    </a:cubicBezTo>
                    <a:cubicBezTo>
                      <a:pt x="7635" y="85262"/>
                      <a:pt x="4454" y="81444"/>
                      <a:pt x="2545" y="75718"/>
                    </a:cubicBezTo>
                    <a:cubicBezTo>
                      <a:pt x="636" y="70627"/>
                      <a:pt x="0" y="64265"/>
                      <a:pt x="0" y="57265"/>
                    </a:cubicBezTo>
                    <a:lnTo>
                      <a:pt x="0" y="0"/>
                    </a:lnTo>
                    <a:lnTo>
                      <a:pt x="15270" y="0"/>
                    </a:lnTo>
                    <a:lnTo>
                      <a:pt x="15270" y="54084"/>
                    </a:lnTo>
                    <a:cubicBezTo>
                      <a:pt x="15270" y="61083"/>
                      <a:pt x="15907" y="66173"/>
                      <a:pt x="17815" y="69355"/>
                    </a:cubicBezTo>
                    <a:cubicBezTo>
                      <a:pt x="19088" y="73173"/>
                      <a:pt x="21633" y="75718"/>
                      <a:pt x="24178" y="76990"/>
                    </a:cubicBezTo>
                    <a:cubicBezTo>
                      <a:pt x="26724" y="78263"/>
                      <a:pt x="30541" y="78899"/>
                      <a:pt x="34359" y="78899"/>
                    </a:cubicBezTo>
                    <a:cubicBezTo>
                      <a:pt x="41358" y="78899"/>
                      <a:pt x="47084" y="76354"/>
                      <a:pt x="51539" y="71264"/>
                    </a:cubicBezTo>
                    <a:cubicBezTo>
                      <a:pt x="55356" y="66173"/>
                      <a:pt x="57902" y="59174"/>
                      <a:pt x="57902" y="48994"/>
                    </a:cubicBezTo>
                    <a:lnTo>
                      <a:pt x="57902" y="0"/>
                    </a:lnTo>
                    <a:lnTo>
                      <a:pt x="73173" y="0"/>
                    </a:lnTo>
                    <a:lnTo>
                      <a:pt x="73173" y="90988"/>
                    </a:lnTo>
                    <a:lnTo>
                      <a:pt x="61719" y="90988"/>
                    </a:lnTo>
                    <a:lnTo>
                      <a:pt x="57902" y="77626"/>
                    </a:lnTo>
                    <a:cubicBezTo>
                      <a:pt x="55356" y="82080"/>
                      <a:pt x="52175" y="85898"/>
                      <a:pt x="47721" y="88443"/>
                    </a:cubicBezTo>
                    <a:cubicBezTo>
                      <a:pt x="42631" y="91625"/>
                      <a:pt x="36268" y="92897"/>
                      <a:pt x="29269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6" name="Freeform 1085">
                <a:extLst>
                  <a:ext uri="{FF2B5EF4-FFF2-40B4-BE49-F238E27FC236}">
                    <a16:creationId xmlns:a16="http://schemas.microsoft.com/office/drawing/2014/main" id="{0893676E-9D32-D5DA-648F-0DFEEFC1A783}"/>
                  </a:ext>
                </a:extLst>
              </p:cNvPr>
              <p:cNvSpPr/>
              <p:nvPr/>
            </p:nvSpPr>
            <p:spPr>
              <a:xfrm>
                <a:off x="10222026" y="742048"/>
                <a:ext cx="74445" cy="92261"/>
              </a:xfrm>
              <a:custGeom>
                <a:avLst/>
                <a:gdLst>
                  <a:gd name="connsiteX0" fmla="*/ 0 w 74445"/>
                  <a:gd name="connsiteY0" fmla="*/ 92261 h 92261"/>
                  <a:gd name="connsiteX1" fmla="*/ 0 w 74445"/>
                  <a:gd name="connsiteY1" fmla="*/ 1273 h 92261"/>
                  <a:gd name="connsiteX2" fmla="*/ 11453 w 74445"/>
                  <a:gd name="connsiteY2" fmla="*/ 1273 h 92261"/>
                  <a:gd name="connsiteX3" fmla="*/ 15271 w 74445"/>
                  <a:gd name="connsiteY3" fmla="*/ 15271 h 92261"/>
                  <a:gd name="connsiteX4" fmla="*/ 26088 w 74445"/>
                  <a:gd name="connsiteY4" fmla="*/ 4454 h 92261"/>
                  <a:gd name="connsiteX5" fmla="*/ 44540 w 74445"/>
                  <a:gd name="connsiteY5" fmla="*/ 0 h 92261"/>
                  <a:gd name="connsiteX6" fmla="*/ 67447 w 74445"/>
                  <a:gd name="connsiteY6" fmla="*/ 9544 h 92261"/>
                  <a:gd name="connsiteX7" fmla="*/ 74446 w 74445"/>
                  <a:gd name="connsiteY7" fmla="*/ 34996 h 92261"/>
                  <a:gd name="connsiteX8" fmla="*/ 74446 w 74445"/>
                  <a:gd name="connsiteY8" fmla="*/ 92261 h 92261"/>
                  <a:gd name="connsiteX9" fmla="*/ 59175 w 74445"/>
                  <a:gd name="connsiteY9" fmla="*/ 92261 h 92261"/>
                  <a:gd name="connsiteX10" fmla="*/ 59175 w 74445"/>
                  <a:gd name="connsiteY10" fmla="*/ 39450 h 92261"/>
                  <a:gd name="connsiteX11" fmla="*/ 57902 w 74445"/>
                  <a:gd name="connsiteY11" fmla="*/ 26724 h 92261"/>
                  <a:gd name="connsiteX12" fmla="*/ 52176 w 74445"/>
                  <a:gd name="connsiteY12" fmla="*/ 17180 h 92261"/>
                  <a:gd name="connsiteX13" fmla="*/ 38814 w 74445"/>
                  <a:gd name="connsiteY13" fmla="*/ 13362 h 92261"/>
                  <a:gd name="connsiteX14" fmla="*/ 20998 w 74445"/>
                  <a:gd name="connsiteY14" fmla="*/ 20997 h 92261"/>
                  <a:gd name="connsiteX15" fmla="*/ 14635 w 74445"/>
                  <a:gd name="connsiteY15" fmla="*/ 43267 h 92261"/>
                  <a:gd name="connsiteX16" fmla="*/ 14635 w 74445"/>
                  <a:gd name="connsiteY16" fmla="*/ 92261 h 92261"/>
                  <a:gd name="connsiteX17" fmla="*/ 0 w 74445"/>
                  <a:gd name="connsiteY17" fmla="*/ 92261 h 92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4445" h="92261">
                    <a:moveTo>
                      <a:pt x="0" y="92261"/>
                    </a:moveTo>
                    <a:lnTo>
                      <a:pt x="0" y="1273"/>
                    </a:lnTo>
                    <a:lnTo>
                      <a:pt x="11453" y="1273"/>
                    </a:lnTo>
                    <a:lnTo>
                      <a:pt x="15271" y="15271"/>
                    </a:lnTo>
                    <a:cubicBezTo>
                      <a:pt x="17816" y="10817"/>
                      <a:pt x="21634" y="7635"/>
                      <a:pt x="26088" y="4454"/>
                    </a:cubicBezTo>
                    <a:cubicBezTo>
                      <a:pt x="30542" y="1273"/>
                      <a:pt x="36905" y="0"/>
                      <a:pt x="44540" y="0"/>
                    </a:cubicBezTo>
                    <a:cubicBezTo>
                      <a:pt x="55357" y="0"/>
                      <a:pt x="62992" y="3181"/>
                      <a:pt x="67447" y="9544"/>
                    </a:cubicBezTo>
                    <a:cubicBezTo>
                      <a:pt x="71900" y="15907"/>
                      <a:pt x="74446" y="24179"/>
                      <a:pt x="74446" y="34996"/>
                    </a:cubicBezTo>
                    <a:lnTo>
                      <a:pt x="74446" y="92261"/>
                    </a:lnTo>
                    <a:lnTo>
                      <a:pt x="59175" y="92261"/>
                    </a:lnTo>
                    <a:lnTo>
                      <a:pt x="59175" y="39450"/>
                    </a:lnTo>
                    <a:cubicBezTo>
                      <a:pt x="59175" y="34996"/>
                      <a:pt x="58538" y="30542"/>
                      <a:pt x="57902" y="26724"/>
                    </a:cubicBezTo>
                    <a:cubicBezTo>
                      <a:pt x="57265" y="22906"/>
                      <a:pt x="55357" y="19725"/>
                      <a:pt x="52176" y="17180"/>
                    </a:cubicBezTo>
                    <a:cubicBezTo>
                      <a:pt x="48994" y="14634"/>
                      <a:pt x="45177" y="13362"/>
                      <a:pt x="38814" y="13362"/>
                    </a:cubicBezTo>
                    <a:cubicBezTo>
                      <a:pt x="31178" y="13362"/>
                      <a:pt x="25451" y="15907"/>
                      <a:pt x="20998" y="20997"/>
                    </a:cubicBezTo>
                    <a:cubicBezTo>
                      <a:pt x="16544" y="26088"/>
                      <a:pt x="14635" y="33723"/>
                      <a:pt x="14635" y="43267"/>
                    </a:cubicBezTo>
                    <a:lnTo>
                      <a:pt x="14635" y="92261"/>
                    </a:lnTo>
                    <a:lnTo>
                      <a:pt x="0" y="9226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7" name="Freeform 1086">
                <a:extLst>
                  <a:ext uri="{FF2B5EF4-FFF2-40B4-BE49-F238E27FC236}">
                    <a16:creationId xmlns:a16="http://schemas.microsoft.com/office/drawing/2014/main" id="{B3831648-D89C-E93E-C747-022398DF723F}"/>
                  </a:ext>
                </a:extLst>
              </p:cNvPr>
              <p:cNvSpPr/>
              <p:nvPr/>
            </p:nvSpPr>
            <p:spPr>
              <a:xfrm>
                <a:off x="10314287" y="742048"/>
                <a:ext cx="77626" cy="94169"/>
              </a:xfrm>
              <a:custGeom>
                <a:avLst/>
                <a:gdLst>
                  <a:gd name="connsiteX0" fmla="*/ 41995 w 77626"/>
                  <a:gd name="connsiteY0" fmla="*/ 94170 h 94169"/>
                  <a:gd name="connsiteX1" fmla="*/ 19725 w 77626"/>
                  <a:gd name="connsiteY1" fmla="*/ 87807 h 94169"/>
                  <a:gd name="connsiteX2" fmla="*/ 5091 w 77626"/>
                  <a:gd name="connsiteY2" fmla="*/ 71264 h 94169"/>
                  <a:gd name="connsiteX3" fmla="*/ 0 w 77626"/>
                  <a:gd name="connsiteY3" fmla="*/ 47085 h 94169"/>
                  <a:gd name="connsiteX4" fmla="*/ 5091 w 77626"/>
                  <a:gd name="connsiteY4" fmla="*/ 22906 h 94169"/>
                  <a:gd name="connsiteX5" fmla="*/ 20362 w 77626"/>
                  <a:gd name="connsiteY5" fmla="*/ 6363 h 94169"/>
                  <a:gd name="connsiteX6" fmla="*/ 43268 w 77626"/>
                  <a:gd name="connsiteY6" fmla="*/ 0 h 94169"/>
                  <a:gd name="connsiteX7" fmla="*/ 64265 w 77626"/>
                  <a:gd name="connsiteY7" fmla="*/ 5727 h 94169"/>
                  <a:gd name="connsiteX8" fmla="*/ 77627 w 77626"/>
                  <a:gd name="connsiteY8" fmla="*/ 20361 h 94169"/>
                  <a:gd name="connsiteX9" fmla="*/ 63628 w 77626"/>
                  <a:gd name="connsiteY9" fmla="*/ 25451 h 94169"/>
                  <a:gd name="connsiteX10" fmla="*/ 54721 w 77626"/>
                  <a:gd name="connsiteY10" fmla="*/ 16543 h 94169"/>
                  <a:gd name="connsiteX11" fmla="*/ 41995 w 77626"/>
                  <a:gd name="connsiteY11" fmla="*/ 13362 h 94169"/>
                  <a:gd name="connsiteX12" fmla="*/ 29270 w 77626"/>
                  <a:gd name="connsiteY12" fmla="*/ 17180 h 94169"/>
                  <a:gd name="connsiteX13" fmla="*/ 19725 w 77626"/>
                  <a:gd name="connsiteY13" fmla="*/ 27996 h 94169"/>
                  <a:gd name="connsiteX14" fmla="*/ 15907 w 77626"/>
                  <a:gd name="connsiteY14" fmla="*/ 47085 h 94169"/>
                  <a:gd name="connsiteX15" fmla="*/ 19725 w 77626"/>
                  <a:gd name="connsiteY15" fmla="*/ 66173 h 94169"/>
                  <a:gd name="connsiteX16" fmla="*/ 29270 w 77626"/>
                  <a:gd name="connsiteY16" fmla="*/ 77626 h 94169"/>
                  <a:gd name="connsiteX17" fmla="*/ 41995 w 77626"/>
                  <a:gd name="connsiteY17" fmla="*/ 81444 h 94169"/>
                  <a:gd name="connsiteX18" fmla="*/ 55357 w 77626"/>
                  <a:gd name="connsiteY18" fmla="*/ 78263 h 94169"/>
                  <a:gd name="connsiteX19" fmla="*/ 63628 w 77626"/>
                  <a:gd name="connsiteY19" fmla="*/ 69991 h 94169"/>
                  <a:gd name="connsiteX20" fmla="*/ 77627 w 77626"/>
                  <a:gd name="connsiteY20" fmla="*/ 75081 h 94169"/>
                  <a:gd name="connsiteX21" fmla="*/ 62992 w 77626"/>
                  <a:gd name="connsiteY21" fmla="*/ 89716 h 94169"/>
                  <a:gd name="connsiteX22" fmla="*/ 41995 w 77626"/>
                  <a:gd name="connsiteY22" fmla="*/ 94170 h 94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7626" h="94169">
                    <a:moveTo>
                      <a:pt x="41995" y="94170"/>
                    </a:moveTo>
                    <a:cubicBezTo>
                      <a:pt x="33087" y="94170"/>
                      <a:pt x="26088" y="92261"/>
                      <a:pt x="19725" y="87807"/>
                    </a:cubicBezTo>
                    <a:cubicBezTo>
                      <a:pt x="13363" y="83989"/>
                      <a:pt x="8272" y="78263"/>
                      <a:pt x="5091" y="71264"/>
                    </a:cubicBezTo>
                    <a:cubicBezTo>
                      <a:pt x="1909" y="64265"/>
                      <a:pt x="0" y="55993"/>
                      <a:pt x="0" y="47085"/>
                    </a:cubicBezTo>
                    <a:cubicBezTo>
                      <a:pt x="0" y="38177"/>
                      <a:pt x="1909" y="29905"/>
                      <a:pt x="5091" y="22906"/>
                    </a:cubicBezTo>
                    <a:cubicBezTo>
                      <a:pt x="8908" y="15907"/>
                      <a:pt x="13999" y="10181"/>
                      <a:pt x="20362" y="6363"/>
                    </a:cubicBezTo>
                    <a:cubicBezTo>
                      <a:pt x="26724" y="2545"/>
                      <a:pt x="34359" y="0"/>
                      <a:pt x="43268" y="0"/>
                    </a:cubicBezTo>
                    <a:cubicBezTo>
                      <a:pt x="51540" y="0"/>
                      <a:pt x="58538" y="1909"/>
                      <a:pt x="64265" y="5727"/>
                    </a:cubicBezTo>
                    <a:cubicBezTo>
                      <a:pt x="69991" y="9544"/>
                      <a:pt x="74446" y="14634"/>
                      <a:pt x="77627" y="20361"/>
                    </a:cubicBezTo>
                    <a:lnTo>
                      <a:pt x="63628" y="25451"/>
                    </a:lnTo>
                    <a:cubicBezTo>
                      <a:pt x="61720" y="21634"/>
                      <a:pt x="58538" y="19088"/>
                      <a:pt x="54721" y="16543"/>
                    </a:cubicBezTo>
                    <a:cubicBezTo>
                      <a:pt x="50903" y="14634"/>
                      <a:pt x="46449" y="13362"/>
                      <a:pt x="41995" y="13362"/>
                    </a:cubicBezTo>
                    <a:cubicBezTo>
                      <a:pt x="37541" y="13362"/>
                      <a:pt x="33087" y="14634"/>
                      <a:pt x="29270" y="17180"/>
                    </a:cubicBezTo>
                    <a:cubicBezTo>
                      <a:pt x="25451" y="19725"/>
                      <a:pt x="22270" y="22906"/>
                      <a:pt x="19725" y="27996"/>
                    </a:cubicBezTo>
                    <a:cubicBezTo>
                      <a:pt x="17180" y="33087"/>
                      <a:pt x="15907" y="39450"/>
                      <a:pt x="15907" y="47085"/>
                    </a:cubicBezTo>
                    <a:cubicBezTo>
                      <a:pt x="15907" y="54720"/>
                      <a:pt x="17180" y="61083"/>
                      <a:pt x="19725" y="66173"/>
                    </a:cubicBezTo>
                    <a:cubicBezTo>
                      <a:pt x="22270" y="71264"/>
                      <a:pt x="25451" y="75081"/>
                      <a:pt x="29270" y="77626"/>
                    </a:cubicBezTo>
                    <a:cubicBezTo>
                      <a:pt x="33087" y="80172"/>
                      <a:pt x="37541" y="81444"/>
                      <a:pt x="41995" y="81444"/>
                    </a:cubicBezTo>
                    <a:cubicBezTo>
                      <a:pt x="47085" y="81444"/>
                      <a:pt x="51540" y="80172"/>
                      <a:pt x="55357" y="78263"/>
                    </a:cubicBezTo>
                    <a:cubicBezTo>
                      <a:pt x="59175" y="75718"/>
                      <a:pt x="61720" y="73173"/>
                      <a:pt x="63628" y="69991"/>
                    </a:cubicBezTo>
                    <a:lnTo>
                      <a:pt x="77627" y="75081"/>
                    </a:lnTo>
                    <a:cubicBezTo>
                      <a:pt x="74446" y="80808"/>
                      <a:pt x="69355" y="85898"/>
                      <a:pt x="62992" y="89716"/>
                    </a:cubicBezTo>
                    <a:cubicBezTo>
                      <a:pt x="57265" y="92261"/>
                      <a:pt x="50267" y="94170"/>
                      <a:pt x="41995" y="9417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8" name="Freeform 1087">
                <a:extLst>
                  <a:ext uri="{FF2B5EF4-FFF2-40B4-BE49-F238E27FC236}">
                    <a16:creationId xmlns:a16="http://schemas.microsoft.com/office/drawing/2014/main" id="{3815F779-0AC2-84F5-03FD-B9D5E2B3D784}"/>
                  </a:ext>
                </a:extLst>
              </p:cNvPr>
              <p:cNvSpPr/>
              <p:nvPr/>
            </p:nvSpPr>
            <p:spPr>
              <a:xfrm>
                <a:off x="10406548" y="703234"/>
                <a:ext cx="31814" cy="131074"/>
              </a:xfrm>
              <a:custGeom>
                <a:avLst/>
                <a:gdLst>
                  <a:gd name="connsiteX0" fmla="*/ 20362 w 31814"/>
                  <a:gd name="connsiteY0" fmla="*/ 22906 h 131074"/>
                  <a:gd name="connsiteX1" fmla="*/ 12726 w 31814"/>
                  <a:gd name="connsiteY1" fmla="*/ 19725 h 131074"/>
                  <a:gd name="connsiteX2" fmla="*/ 9544 w 31814"/>
                  <a:gd name="connsiteY2" fmla="*/ 11453 h 131074"/>
                  <a:gd name="connsiteX3" fmla="*/ 12726 w 31814"/>
                  <a:gd name="connsiteY3" fmla="*/ 3181 h 131074"/>
                  <a:gd name="connsiteX4" fmla="*/ 20362 w 31814"/>
                  <a:gd name="connsiteY4" fmla="*/ 0 h 131074"/>
                  <a:gd name="connsiteX5" fmla="*/ 28633 w 31814"/>
                  <a:gd name="connsiteY5" fmla="*/ 3181 h 131074"/>
                  <a:gd name="connsiteX6" fmla="*/ 31814 w 31814"/>
                  <a:gd name="connsiteY6" fmla="*/ 11453 h 131074"/>
                  <a:gd name="connsiteX7" fmla="*/ 28633 w 31814"/>
                  <a:gd name="connsiteY7" fmla="*/ 19725 h 131074"/>
                  <a:gd name="connsiteX8" fmla="*/ 20362 w 31814"/>
                  <a:gd name="connsiteY8" fmla="*/ 22906 h 131074"/>
                  <a:gd name="connsiteX9" fmla="*/ 12726 w 31814"/>
                  <a:gd name="connsiteY9" fmla="*/ 131074 h 131074"/>
                  <a:gd name="connsiteX10" fmla="*/ 12726 w 31814"/>
                  <a:gd name="connsiteY10" fmla="*/ 52811 h 131074"/>
                  <a:gd name="connsiteX11" fmla="*/ 0 w 31814"/>
                  <a:gd name="connsiteY11" fmla="*/ 52811 h 131074"/>
                  <a:gd name="connsiteX12" fmla="*/ 0 w 31814"/>
                  <a:gd name="connsiteY12" fmla="*/ 40086 h 131074"/>
                  <a:gd name="connsiteX13" fmla="*/ 27997 w 31814"/>
                  <a:gd name="connsiteY13" fmla="*/ 40086 h 131074"/>
                  <a:gd name="connsiteX14" fmla="*/ 27997 w 31814"/>
                  <a:gd name="connsiteY14" fmla="*/ 130438 h 131074"/>
                  <a:gd name="connsiteX15" fmla="*/ 12726 w 31814"/>
                  <a:gd name="connsiteY15" fmla="*/ 130438 h 131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814" h="131074">
                    <a:moveTo>
                      <a:pt x="20362" y="22906"/>
                    </a:moveTo>
                    <a:cubicBezTo>
                      <a:pt x="17180" y="22906"/>
                      <a:pt x="14635" y="21634"/>
                      <a:pt x="12726" y="19725"/>
                    </a:cubicBezTo>
                    <a:cubicBezTo>
                      <a:pt x="10181" y="17180"/>
                      <a:pt x="9544" y="14635"/>
                      <a:pt x="9544" y="11453"/>
                    </a:cubicBezTo>
                    <a:cubicBezTo>
                      <a:pt x="9544" y="8272"/>
                      <a:pt x="10817" y="5727"/>
                      <a:pt x="12726" y="3181"/>
                    </a:cubicBezTo>
                    <a:cubicBezTo>
                      <a:pt x="15271" y="1273"/>
                      <a:pt x="17816" y="0"/>
                      <a:pt x="20362" y="0"/>
                    </a:cubicBezTo>
                    <a:cubicBezTo>
                      <a:pt x="23543" y="0"/>
                      <a:pt x="26088" y="1273"/>
                      <a:pt x="28633" y="3181"/>
                    </a:cubicBezTo>
                    <a:cubicBezTo>
                      <a:pt x="31178" y="5090"/>
                      <a:pt x="31814" y="8272"/>
                      <a:pt x="31814" y="11453"/>
                    </a:cubicBezTo>
                    <a:cubicBezTo>
                      <a:pt x="31814" y="14635"/>
                      <a:pt x="30542" y="17180"/>
                      <a:pt x="28633" y="19725"/>
                    </a:cubicBezTo>
                    <a:cubicBezTo>
                      <a:pt x="26724" y="22270"/>
                      <a:pt x="23543" y="22906"/>
                      <a:pt x="20362" y="22906"/>
                    </a:cubicBezTo>
                    <a:moveTo>
                      <a:pt x="12726" y="131074"/>
                    </a:moveTo>
                    <a:lnTo>
                      <a:pt x="12726" y="52811"/>
                    </a:lnTo>
                    <a:lnTo>
                      <a:pt x="0" y="52811"/>
                    </a:lnTo>
                    <a:lnTo>
                      <a:pt x="0" y="40086"/>
                    </a:lnTo>
                    <a:lnTo>
                      <a:pt x="27997" y="40086"/>
                    </a:lnTo>
                    <a:lnTo>
                      <a:pt x="27997" y="130438"/>
                    </a:lnTo>
                    <a:lnTo>
                      <a:pt x="12726" y="130438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9" name="Freeform 1088">
                <a:extLst>
                  <a:ext uri="{FF2B5EF4-FFF2-40B4-BE49-F238E27FC236}">
                    <a16:creationId xmlns:a16="http://schemas.microsoft.com/office/drawing/2014/main" id="{414C9BC9-0C3C-DEDF-A7AC-CD07C8C02C34}"/>
                  </a:ext>
                </a:extLst>
              </p:cNvPr>
              <p:cNvSpPr/>
              <p:nvPr/>
            </p:nvSpPr>
            <p:spPr>
              <a:xfrm>
                <a:off x="10461905" y="712779"/>
                <a:ext cx="27359" cy="122166"/>
              </a:xfrm>
              <a:custGeom>
                <a:avLst/>
                <a:gdLst>
                  <a:gd name="connsiteX0" fmla="*/ 21634 w 27359"/>
                  <a:gd name="connsiteY0" fmla="*/ 121530 h 122166"/>
                  <a:gd name="connsiteX1" fmla="*/ 8271 w 27359"/>
                  <a:gd name="connsiteY1" fmla="*/ 119621 h 122166"/>
                  <a:gd name="connsiteX2" fmla="*/ 1908 w 27359"/>
                  <a:gd name="connsiteY2" fmla="*/ 113258 h 122166"/>
                  <a:gd name="connsiteX3" fmla="*/ 0 w 27359"/>
                  <a:gd name="connsiteY3" fmla="*/ 99260 h 122166"/>
                  <a:gd name="connsiteX4" fmla="*/ 0 w 27359"/>
                  <a:gd name="connsiteY4" fmla="*/ 0 h 122166"/>
                  <a:gd name="connsiteX5" fmla="*/ 15271 w 27359"/>
                  <a:gd name="connsiteY5" fmla="*/ 0 h 122166"/>
                  <a:gd name="connsiteX6" fmla="*/ 15271 w 27359"/>
                  <a:gd name="connsiteY6" fmla="*/ 96715 h 122166"/>
                  <a:gd name="connsiteX7" fmla="*/ 16543 w 27359"/>
                  <a:gd name="connsiteY7" fmla="*/ 106259 h 122166"/>
                  <a:gd name="connsiteX8" fmla="*/ 24178 w 27359"/>
                  <a:gd name="connsiteY8" fmla="*/ 108804 h 122166"/>
                  <a:gd name="connsiteX9" fmla="*/ 27360 w 27359"/>
                  <a:gd name="connsiteY9" fmla="*/ 108804 h 122166"/>
                  <a:gd name="connsiteX10" fmla="*/ 27360 w 27359"/>
                  <a:gd name="connsiteY10" fmla="*/ 122166 h 122166"/>
                  <a:gd name="connsiteX11" fmla="*/ 21634 w 27359"/>
                  <a:gd name="connsiteY11" fmla="*/ 122166 h 12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59" h="122166">
                    <a:moveTo>
                      <a:pt x="21634" y="121530"/>
                    </a:moveTo>
                    <a:cubicBezTo>
                      <a:pt x="15907" y="121530"/>
                      <a:pt x="11453" y="120894"/>
                      <a:pt x="8271" y="119621"/>
                    </a:cubicBezTo>
                    <a:cubicBezTo>
                      <a:pt x="5090" y="118349"/>
                      <a:pt x="3181" y="116440"/>
                      <a:pt x="1908" y="113258"/>
                    </a:cubicBezTo>
                    <a:cubicBezTo>
                      <a:pt x="636" y="110077"/>
                      <a:pt x="0" y="104987"/>
                      <a:pt x="0" y="99260"/>
                    </a:cubicBezTo>
                    <a:lnTo>
                      <a:pt x="0" y="0"/>
                    </a:lnTo>
                    <a:lnTo>
                      <a:pt x="15271" y="0"/>
                    </a:lnTo>
                    <a:lnTo>
                      <a:pt x="15271" y="96715"/>
                    </a:lnTo>
                    <a:cubicBezTo>
                      <a:pt x="15271" y="101169"/>
                      <a:pt x="15907" y="104350"/>
                      <a:pt x="16543" y="106259"/>
                    </a:cubicBezTo>
                    <a:cubicBezTo>
                      <a:pt x="17815" y="107532"/>
                      <a:pt x="20361" y="108804"/>
                      <a:pt x="24178" y="108804"/>
                    </a:cubicBezTo>
                    <a:lnTo>
                      <a:pt x="27360" y="108804"/>
                    </a:lnTo>
                    <a:lnTo>
                      <a:pt x="27360" y="122166"/>
                    </a:lnTo>
                    <a:lnTo>
                      <a:pt x="21634" y="12216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0" name="Freeform 1089">
                <a:extLst>
                  <a:ext uri="{FF2B5EF4-FFF2-40B4-BE49-F238E27FC236}">
                    <a16:creationId xmlns:a16="http://schemas.microsoft.com/office/drawing/2014/main" id="{B90F365E-3601-4FB6-6E22-A6D9573B4959}"/>
                  </a:ext>
                </a:extLst>
              </p:cNvPr>
              <p:cNvSpPr/>
              <p:nvPr/>
            </p:nvSpPr>
            <p:spPr>
              <a:xfrm>
                <a:off x="9678004" y="617336"/>
                <a:ext cx="35157" cy="25547"/>
              </a:xfrm>
              <a:custGeom>
                <a:avLst/>
                <a:gdLst>
                  <a:gd name="connsiteX0" fmla="*/ 31814 w 35157"/>
                  <a:gd name="connsiteY0" fmla="*/ 25451 h 25547"/>
                  <a:gd name="connsiteX1" fmla="*/ 34996 w 35157"/>
                  <a:gd name="connsiteY1" fmla="*/ 20361 h 25547"/>
                  <a:gd name="connsiteX2" fmla="*/ 22907 w 35157"/>
                  <a:gd name="connsiteY2" fmla="*/ 1909 h 25547"/>
                  <a:gd name="connsiteX3" fmla="*/ 0 w 35157"/>
                  <a:gd name="connsiteY3" fmla="*/ 0 h 25547"/>
                  <a:gd name="connsiteX4" fmla="*/ 8908 w 35157"/>
                  <a:gd name="connsiteY4" fmla="*/ 18452 h 25547"/>
                  <a:gd name="connsiteX5" fmla="*/ 31814 w 35157"/>
                  <a:gd name="connsiteY5" fmla="*/ 25451 h 25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157" h="25547">
                    <a:moveTo>
                      <a:pt x="31814" y="25451"/>
                    </a:moveTo>
                    <a:cubicBezTo>
                      <a:pt x="34359" y="25451"/>
                      <a:pt x="35632" y="22906"/>
                      <a:pt x="34996" y="20361"/>
                    </a:cubicBezTo>
                    <a:cubicBezTo>
                      <a:pt x="31814" y="11453"/>
                      <a:pt x="27997" y="3818"/>
                      <a:pt x="22907" y="1909"/>
                    </a:cubicBezTo>
                    <a:cubicBezTo>
                      <a:pt x="17180" y="0"/>
                      <a:pt x="637" y="0"/>
                      <a:pt x="0" y="0"/>
                    </a:cubicBezTo>
                    <a:cubicBezTo>
                      <a:pt x="0" y="636"/>
                      <a:pt x="2545" y="10181"/>
                      <a:pt x="8908" y="18452"/>
                    </a:cubicBezTo>
                    <a:cubicBezTo>
                      <a:pt x="12726" y="23542"/>
                      <a:pt x="25451" y="26088"/>
                      <a:pt x="31814" y="25451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1" name="Freeform 1090">
                <a:extLst>
                  <a:ext uri="{FF2B5EF4-FFF2-40B4-BE49-F238E27FC236}">
                    <a16:creationId xmlns:a16="http://schemas.microsoft.com/office/drawing/2014/main" id="{EF0BDFCE-BBE9-B051-EC6F-6EF8AA01F78C}"/>
                  </a:ext>
                </a:extLst>
              </p:cNvPr>
              <p:cNvSpPr/>
              <p:nvPr/>
            </p:nvSpPr>
            <p:spPr>
              <a:xfrm>
                <a:off x="9565382" y="742048"/>
                <a:ext cx="127892" cy="136164"/>
              </a:xfrm>
              <a:custGeom>
                <a:avLst/>
                <a:gdLst>
                  <a:gd name="connsiteX0" fmla="*/ 54720 w 127892"/>
                  <a:gd name="connsiteY0" fmla="*/ 40722 h 136164"/>
                  <a:gd name="connsiteX1" fmla="*/ 0 w 127892"/>
                  <a:gd name="connsiteY1" fmla="*/ 0 h 136164"/>
                  <a:gd name="connsiteX2" fmla="*/ 0 w 127892"/>
                  <a:gd name="connsiteY2" fmla="*/ 0 h 136164"/>
                  <a:gd name="connsiteX3" fmla="*/ 74445 w 127892"/>
                  <a:gd name="connsiteY3" fmla="*/ 77626 h 136164"/>
                  <a:gd name="connsiteX4" fmla="*/ 90989 w 127892"/>
                  <a:gd name="connsiteY4" fmla="*/ 136165 h 136164"/>
                  <a:gd name="connsiteX5" fmla="*/ 119621 w 127892"/>
                  <a:gd name="connsiteY5" fmla="*/ 136165 h 136164"/>
                  <a:gd name="connsiteX6" fmla="*/ 127893 w 127892"/>
                  <a:gd name="connsiteY6" fmla="*/ 135528 h 136164"/>
                  <a:gd name="connsiteX7" fmla="*/ 54720 w 127892"/>
                  <a:gd name="connsiteY7" fmla="*/ 40722 h 13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7892" h="136164">
                    <a:moveTo>
                      <a:pt x="54720" y="40722"/>
                    </a:moveTo>
                    <a:cubicBezTo>
                      <a:pt x="22906" y="22270"/>
                      <a:pt x="3181" y="318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43" y="27996"/>
                      <a:pt x="45176" y="40086"/>
                      <a:pt x="74445" y="77626"/>
                    </a:cubicBezTo>
                    <a:cubicBezTo>
                      <a:pt x="93533" y="102441"/>
                      <a:pt x="91625" y="123439"/>
                      <a:pt x="90989" y="136165"/>
                    </a:cubicBezTo>
                    <a:lnTo>
                      <a:pt x="119621" y="136165"/>
                    </a:lnTo>
                    <a:cubicBezTo>
                      <a:pt x="122166" y="136165"/>
                      <a:pt x="125347" y="136165"/>
                      <a:pt x="127893" y="135528"/>
                    </a:cubicBezTo>
                    <a:cubicBezTo>
                      <a:pt x="120258" y="91625"/>
                      <a:pt x="85262" y="58538"/>
                      <a:pt x="54720" y="40722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2" name="Freeform 1091">
                <a:extLst>
                  <a:ext uri="{FF2B5EF4-FFF2-40B4-BE49-F238E27FC236}">
                    <a16:creationId xmlns:a16="http://schemas.microsoft.com/office/drawing/2014/main" id="{CC554963-C9AC-2F62-1370-2BE7493B3269}"/>
                  </a:ext>
                </a:extLst>
              </p:cNvPr>
              <p:cNvSpPr/>
              <p:nvPr/>
            </p:nvSpPr>
            <p:spPr>
              <a:xfrm>
                <a:off x="9413692" y="475725"/>
                <a:ext cx="435030" cy="383398"/>
              </a:xfrm>
              <a:custGeom>
                <a:avLst/>
                <a:gdLst>
                  <a:gd name="connsiteX0" fmla="*/ 255404 w 435030"/>
                  <a:gd name="connsiteY0" fmla="*/ 103434 h 383398"/>
                  <a:gd name="connsiteX1" fmla="*/ 223590 w 435030"/>
                  <a:gd name="connsiteY1" fmla="*/ 76710 h 383398"/>
                  <a:gd name="connsiteX2" fmla="*/ 222953 w 435030"/>
                  <a:gd name="connsiteY2" fmla="*/ 76074 h 383398"/>
                  <a:gd name="connsiteX3" fmla="*/ 210865 w 435030"/>
                  <a:gd name="connsiteY3" fmla="*/ 45532 h 383398"/>
                  <a:gd name="connsiteX4" fmla="*/ 212773 w 435030"/>
                  <a:gd name="connsiteY4" fmla="*/ 42987 h 383398"/>
                  <a:gd name="connsiteX5" fmla="*/ 244587 w 435030"/>
                  <a:gd name="connsiteY5" fmla="*/ 77982 h 383398"/>
                  <a:gd name="connsiteX6" fmla="*/ 257313 w 435030"/>
                  <a:gd name="connsiteY6" fmla="*/ 100889 h 383398"/>
                  <a:gd name="connsiteX7" fmla="*/ 255404 w 435030"/>
                  <a:gd name="connsiteY7" fmla="*/ 103434 h 383398"/>
                  <a:gd name="connsiteX8" fmla="*/ 428473 w 435030"/>
                  <a:gd name="connsiteY8" fmla="*/ 164517 h 383398"/>
                  <a:gd name="connsiteX9" fmla="*/ 403658 w 435030"/>
                  <a:gd name="connsiteY9" fmla="*/ 135248 h 383398"/>
                  <a:gd name="connsiteX10" fmla="*/ 211501 w 435030"/>
                  <a:gd name="connsiteY10" fmla="*/ 11809 h 383398"/>
                  <a:gd name="connsiteX11" fmla="*/ 182868 w 435030"/>
                  <a:gd name="connsiteY11" fmla="*/ 992 h 383398"/>
                  <a:gd name="connsiteX12" fmla="*/ 84244 w 435030"/>
                  <a:gd name="connsiteY12" fmla="*/ 41714 h 383398"/>
                  <a:gd name="connsiteX13" fmla="*/ 82971 w 435030"/>
                  <a:gd name="connsiteY13" fmla="*/ 42987 h 383398"/>
                  <a:gd name="connsiteX14" fmla="*/ 19980 w 435030"/>
                  <a:gd name="connsiteY14" fmla="*/ 114251 h 383398"/>
                  <a:gd name="connsiteX15" fmla="*/ 18707 w 435030"/>
                  <a:gd name="connsiteY15" fmla="*/ 116159 h 383398"/>
                  <a:gd name="connsiteX16" fmla="*/ 3436 w 435030"/>
                  <a:gd name="connsiteY16" fmla="*/ 200149 h 383398"/>
                  <a:gd name="connsiteX17" fmla="*/ 37159 w 435030"/>
                  <a:gd name="connsiteY17" fmla="*/ 324224 h 383398"/>
                  <a:gd name="connsiteX18" fmla="*/ 79153 w 435030"/>
                  <a:gd name="connsiteY18" fmla="*/ 383398 h 383398"/>
                  <a:gd name="connsiteX19" fmla="*/ 121148 w 435030"/>
                  <a:gd name="connsiteY19" fmla="*/ 335677 h 383398"/>
                  <a:gd name="connsiteX20" fmla="*/ 110968 w 435030"/>
                  <a:gd name="connsiteY20" fmla="*/ 328042 h 383398"/>
                  <a:gd name="connsiteX21" fmla="*/ 95697 w 435030"/>
                  <a:gd name="connsiteY21" fmla="*/ 336313 h 383398"/>
                  <a:gd name="connsiteX22" fmla="*/ 94424 w 435030"/>
                  <a:gd name="connsiteY22" fmla="*/ 333768 h 383398"/>
                  <a:gd name="connsiteX23" fmla="*/ 107150 w 435030"/>
                  <a:gd name="connsiteY23" fmla="*/ 310862 h 383398"/>
                  <a:gd name="connsiteX24" fmla="*/ 103333 w 435030"/>
                  <a:gd name="connsiteY24" fmla="*/ 288592 h 383398"/>
                  <a:gd name="connsiteX25" fmla="*/ 86789 w 435030"/>
                  <a:gd name="connsiteY25" fmla="*/ 233872 h 383398"/>
                  <a:gd name="connsiteX26" fmla="*/ 82971 w 435030"/>
                  <a:gd name="connsiteY26" fmla="*/ 232599 h 383398"/>
                  <a:gd name="connsiteX27" fmla="*/ 71518 w 435030"/>
                  <a:gd name="connsiteY27" fmla="*/ 256142 h 383398"/>
                  <a:gd name="connsiteX28" fmla="*/ 68337 w 435030"/>
                  <a:gd name="connsiteY28" fmla="*/ 255505 h 383398"/>
                  <a:gd name="connsiteX29" fmla="*/ 97606 w 435030"/>
                  <a:gd name="connsiteY29" fmla="*/ 161335 h 383398"/>
                  <a:gd name="connsiteX30" fmla="*/ 95697 w 435030"/>
                  <a:gd name="connsiteY30" fmla="*/ 157518 h 383398"/>
                  <a:gd name="connsiteX31" fmla="*/ 79790 w 435030"/>
                  <a:gd name="connsiteY31" fmla="*/ 159427 h 383398"/>
                  <a:gd name="connsiteX32" fmla="*/ 78517 w 435030"/>
                  <a:gd name="connsiteY32" fmla="*/ 156245 h 383398"/>
                  <a:gd name="connsiteX33" fmla="*/ 156780 w 435030"/>
                  <a:gd name="connsiteY33" fmla="*/ 108524 h 383398"/>
                  <a:gd name="connsiteX34" fmla="*/ 157417 w 435030"/>
                  <a:gd name="connsiteY34" fmla="*/ 104706 h 383398"/>
                  <a:gd name="connsiteX35" fmla="*/ 130692 w 435030"/>
                  <a:gd name="connsiteY35" fmla="*/ 92617 h 383398"/>
                  <a:gd name="connsiteX36" fmla="*/ 130692 w 435030"/>
                  <a:gd name="connsiteY36" fmla="*/ 89435 h 383398"/>
                  <a:gd name="connsiteX37" fmla="*/ 187322 w 435030"/>
                  <a:gd name="connsiteY37" fmla="*/ 97707 h 383398"/>
                  <a:gd name="connsiteX38" fmla="*/ 188595 w 435030"/>
                  <a:gd name="connsiteY38" fmla="*/ 98343 h 383398"/>
                  <a:gd name="connsiteX39" fmla="*/ 152962 w 435030"/>
                  <a:gd name="connsiteY39" fmla="*/ 39169 h 383398"/>
                  <a:gd name="connsiteX40" fmla="*/ 154235 w 435030"/>
                  <a:gd name="connsiteY40" fmla="*/ 35988 h 383398"/>
                  <a:gd name="connsiteX41" fmla="*/ 201956 w 435030"/>
                  <a:gd name="connsiteY41" fmla="*/ 65893 h 383398"/>
                  <a:gd name="connsiteX42" fmla="*/ 276401 w 435030"/>
                  <a:gd name="connsiteY42" fmla="*/ 122522 h 383398"/>
                  <a:gd name="connsiteX43" fmla="*/ 312670 w 435030"/>
                  <a:gd name="connsiteY43" fmla="*/ 156881 h 383398"/>
                  <a:gd name="connsiteX44" fmla="*/ 345756 w 435030"/>
                  <a:gd name="connsiteY44" fmla="*/ 181696 h 383398"/>
                  <a:gd name="connsiteX45" fmla="*/ 348301 w 435030"/>
                  <a:gd name="connsiteY45" fmla="*/ 181060 h 383398"/>
                  <a:gd name="connsiteX46" fmla="*/ 358482 w 435030"/>
                  <a:gd name="connsiteY46" fmla="*/ 197604 h 383398"/>
                  <a:gd name="connsiteX47" fmla="*/ 365481 w 435030"/>
                  <a:gd name="connsiteY47" fmla="*/ 225600 h 383398"/>
                  <a:gd name="connsiteX48" fmla="*/ 365481 w 435030"/>
                  <a:gd name="connsiteY48" fmla="*/ 226236 h 383398"/>
                  <a:gd name="connsiteX49" fmla="*/ 354664 w 435030"/>
                  <a:gd name="connsiteY49" fmla="*/ 237689 h 383398"/>
                  <a:gd name="connsiteX50" fmla="*/ 353391 w 435030"/>
                  <a:gd name="connsiteY50" fmla="*/ 237689 h 383398"/>
                  <a:gd name="connsiteX51" fmla="*/ 322214 w 435030"/>
                  <a:gd name="connsiteY51" fmla="*/ 235144 h 383398"/>
                  <a:gd name="connsiteX52" fmla="*/ 320305 w 435030"/>
                  <a:gd name="connsiteY52" fmla="*/ 233872 h 383398"/>
                  <a:gd name="connsiteX53" fmla="*/ 312670 w 435030"/>
                  <a:gd name="connsiteY53" fmla="*/ 221782 h 383398"/>
                  <a:gd name="connsiteX54" fmla="*/ 298671 w 435030"/>
                  <a:gd name="connsiteY54" fmla="*/ 214147 h 383398"/>
                  <a:gd name="connsiteX55" fmla="*/ 263039 w 435030"/>
                  <a:gd name="connsiteY55" fmla="*/ 202694 h 383398"/>
                  <a:gd name="connsiteX56" fmla="*/ 284673 w 435030"/>
                  <a:gd name="connsiteY56" fmla="*/ 223691 h 383398"/>
                  <a:gd name="connsiteX57" fmla="*/ 293581 w 435030"/>
                  <a:gd name="connsiteY57" fmla="*/ 221146 h 383398"/>
                  <a:gd name="connsiteX58" fmla="*/ 298035 w 435030"/>
                  <a:gd name="connsiteY58" fmla="*/ 223691 h 383398"/>
                  <a:gd name="connsiteX59" fmla="*/ 296126 w 435030"/>
                  <a:gd name="connsiteY59" fmla="*/ 237053 h 383398"/>
                  <a:gd name="connsiteX60" fmla="*/ 297399 w 435030"/>
                  <a:gd name="connsiteY60" fmla="*/ 239598 h 383398"/>
                  <a:gd name="connsiteX61" fmla="*/ 308851 w 435030"/>
                  <a:gd name="connsiteY61" fmla="*/ 237689 h 383398"/>
                  <a:gd name="connsiteX62" fmla="*/ 310761 w 435030"/>
                  <a:gd name="connsiteY62" fmla="*/ 240235 h 383398"/>
                  <a:gd name="connsiteX63" fmla="*/ 292308 w 435030"/>
                  <a:gd name="connsiteY63" fmla="*/ 258050 h 383398"/>
                  <a:gd name="connsiteX64" fmla="*/ 268130 w 435030"/>
                  <a:gd name="connsiteY64" fmla="*/ 263141 h 383398"/>
                  <a:gd name="connsiteX65" fmla="*/ 267493 w 435030"/>
                  <a:gd name="connsiteY65" fmla="*/ 259959 h 383398"/>
                  <a:gd name="connsiteX66" fmla="*/ 277674 w 435030"/>
                  <a:gd name="connsiteY66" fmla="*/ 249779 h 383398"/>
                  <a:gd name="connsiteX67" fmla="*/ 245860 w 435030"/>
                  <a:gd name="connsiteY67" fmla="*/ 246597 h 383398"/>
                  <a:gd name="connsiteX68" fmla="*/ 212773 w 435030"/>
                  <a:gd name="connsiteY68" fmla="*/ 251051 h 383398"/>
                  <a:gd name="connsiteX69" fmla="*/ 212773 w 435030"/>
                  <a:gd name="connsiteY69" fmla="*/ 247870 h 383398"/>
                  <a:gd name="connsiteX70" fmla="*/ 235679 w 435030"/>
                  <a:gd name="connsiteY70" fmla="*/ 231327 h 383398"/>
                  <a:gd name="connsiteX71" fmla="*/ 214682 w 435030"/>
                  <a:gd name="connsiteY71" fmla="*/ 223055 h 383398"/>
                  <a:gd name="connsiteX72" fmla="*/ 223590 w 435030"/>
                  <a:gd name="connsiteY72" fmla="*/ 209693 h 383398"/>
                  <a:gd name="connsiteX73" fmla="*/ 224226 w 435030"/>
                  <a:gd name="connsiteY73" fmla="*/ 205875 h 383398"/>
                  <a:gd name="connsiteX74" fmla="*/ 208955 w 435030"/>
                  <a:gd name="connsiteY74" fmla="*/ 198876 h 383398"/>
                  <a:gd name="connsiteX75" fmla="*/ 160598 w 435030"/>
                  <a:gd name="connsiteY75" fmla="*/ 183605 h 383398"/>
                  <a:gd name="connsiteX76" fmla="*/ 191776 w 435030"/>
                  <a:gd name="connsiteY76" fmla="*/ 205239 h 383398"/>
                  <a:gd name="connsiteX77" fmla="*/ 192412 w 435030"/>
                  <a:gd name="connsiteY77" fmla="*/ 208420 h 383398"/>
                  <a:gd name="connsiteX78" fmla="*/ 187958 w 435030"/>
                  <a:gd name="connsiteY78" fmla="*/ 237053 h 383398"/>
                  <a:gd name="connsiteX79" fmla="*/ 264312 w 435030"/>
                  <a:gd name="connsiteY79" fmla="*/ 300681 h 383398"/>
                  <a:gd name="connsiteX80" fmla="*/ 334940 w 435030"/>
                  <a:gd name="connsiteY80" fmla="*/ 378944 h 383398"/>
                  <a:gd name="connsiteX81" fmla="*/ 347665 w 435030"/>
                  <a:gd name="connsiteY81" fmla="*/ 366219 h 383398"/>
                  <a:gd name="connsiteX82" fmla="*/ 350210 w 435030"/>
                  <a:gd name="connsiteY82" fmla="*/ 362401 h 383398"/>
                  <a:gd name="connsiteX83" fmla="*/ 413838 w 435030"/>
                  <a:gd name="connsiteY83" fmla="*/ 255505 h 383398"/>
                  <a:gd name="connsiteX84" fmla="*/ 417020 w 435030"/>
                  <a:gd name="connsiteY84" fmla="*/ 250415 h 383398"/>
                  <a:gd name="connsiteX85" fmla="*/ 428473 w 435030"/>
                  <a:gd name="connsiteY85" fmla="*/ 164517 h 383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435030" h="383398">
                    <a:moveTo>
                      <a:pt x="255404" y="103434"/>
                    </a:moveTo>
                    <a:cubicBezTo>
                      <a:pt x="247132" y="96435"/>
                      <a:pt x="231861" y="83073"/>
                      <a:pt x="223590" y="76710"/>
                    </a:cubicBezTo>
                    <a:cubicBezTo>
                      <a:pt x="223590" y="76710"/>
                      <a:pt x="223590" y="76074"/>
                      <a:pt x="222953" y="76074"/>
                    </a:cubicBezTo>
                    <a:cubicBezTo>
                      <a:pt x="222317" y="73528"/>
                      <a:pt x="219136" y="60166"/>
                      <a:pt x="210865" y="45532"/>
                    </a:cubicBezTo>
                    <a:cubicBezTo>
                      <a:pt x="210228" y="43623"/>
                      <a:pt x="211501" y="42351"/>
                      <a:pt x="212773" y="42987"/>
                    </a:cubicBezTo>
                    <a:cubicBezTo>
                      <a:pt x="220409" y="46805"/>
                      <a:pt x="235043" y="58258"/>
                      <a:pt x="244587" y="77982"/>
                    </a:cubicBezTo>
                    <a:cubicBezTo>
                      <a:pt x="250314" y="90072"/>
                      <a:pt x="254767" y="96435"/>
                      <a:pt x="257313" y="100889"/>
                    </a:cubicBezTo>
                    <a:cubicBezTo>
                      <a:pt x="259222" y="102797"/>
                      <a:pt x="256677" y="104706"/>
                      <a:pt x="255404" y="103434"/>
                    </a:cubicBezTo>
                    <a:moveTo>
                      <a:pt x="428473" y="164517"/>
                    </a:moveTo>
                    <a:cubicBezTo>
                      <a:pt x="424019" y="152427"/>
                      <a:pt x="414475" y="142247"/>
                      <a:pt x="403658" y="135248"/>
                    </a:cubicBezTo>
                    <a:lnTo>
                      <a:pt x="211501" y="11809"/>
                    </a:lnTo>
                    <a:cubicBezTo>
                      <a:pt x="202593" y="6082"/>
                      <a:pt x="193048" y="2901"/>
                      <a:pt x="182868" y="992"/>
                    </a:cubicBezTo>
                    <a:cubicBezTo>
                      <a:pt x="145327" y="-4098"/>
                      <a:pt x="107786" y="10536"/>
                      <a:pt x="84244" y="41714"/>
                    </a:cubicBezTo>
                    <a:cubicBezTo>
                      <a:pt x="83608" y="42351"/>
                      <a:pt x="83608" y="42351"/>
                      <a:pt x="82971" y="42987"/>
                    </a:cubicBezTo>
                    <a:lnTo>
                      <a:pt x="19980" y="114251"/>
                    </a:lnTo>
                    <a:cubicBezTo>
                      <a:pt x="19343" y="114887"/>
                      <a:pt x="18707" y="115523"/>
                      <a:pt x="18707" y="116159"/>
                    </a:cubicBezTo>
                    <a:cubicBezTo>
                      <a:pt x="891" y="140338"/>
                      <a:pt x="-4199" y="170880"/>
                      <a:pt x="3436" y="200149"/>
                    </a:cubicBezTo>
                    <a:lnTo>
                      <a:pt x="37159" y="324224"/>
                    </a:lnTo>
                    <a:cubicBezTo>
                      <a:pt x="44158" y="350948"/>
                      <a:pt x="60065" y="370036"/>
                      <a:pt x="79153" y="383398"/>
                    </a:cubicBezTo>
                    <a:cubicBezTo>
                      <a:pt x="79153" y="383398"/>
                      <a:pt x="111604" y="369400"/>
                      <a:pt x="121148" y="335677"/>
                    </a:cubicBezTo>
                    <a:cubicBezTo>
                      <a:pt x="122421" y="330587"/>
                      <a:pt x="117330" y="324860"/>
                      <a:pt x="110968" y="328042"/>
                    </a:cubicBezTo>
                    <a:cubicBezTo>
                      <a:pt x="106514" y="330587"/>
                      <a:pt x="102696" y="335041"/>
                      <a:pt x="95697" y="336313"/>
                    </a:cubicBezTo>
                    <a:cubicBezTo>
                      <a:pt x="94424" y="336313"/>
                      <a:pt x="93152" y="334404"/>
                      <a:pt x="94424" y="333768"/>
                    </a:cubicBezTo>
                    <a:cubicBezTo>
                      <a:pt x="94424" y="333768"/>
                      <a:pt x="104605" y="323588"/>
                      <a:pt x="107150" y="310862"/>
                    </a:cubicBezTo>
                    <a:cubicBezTo>
                      <a:pt x="109695" y="298136"/>
                      <a:pt x="105878" y="293046"/>
                      <a:pt x="103333" y="288592"/>
                    </a:cubicBezTo>
                    <a:cubicBezTo>
                      <a:pt x="96334" y="275230"/>
                      <a:pt x="86152" y="258687"/>
                      <a:pt x="86789" y="233872"/>
                    </a:cubicBezTo>
                    <a:cubicBezTo>
                      <a:pt x="86789" y="231963"/>
                      <a:pt x="84244" y="230690"/>
                      <a:pt x="82971" y="232599"/>
                    </a:cubicBezTo>
                    <a:cubicBezTo>
                      <a:pt x="79790" y="236417"/>
                      <a:pt x="74064" y="249142"/>
                      <a:pt x="71518" y="256142"/>
                    </a:cubicBezTo>
                    <a:cubicBezTo>
                      <a:pt x="70882" y="258050"/>
                      <a:pt x="68337" y="257414"/>
                      <a:pt x="68337" y="255505"/>
                    </a:cubicBezTo>
                    <a:cubicBezTo>
                      <a:pt x="69609" y="237689"/>
                      <a:pt x="75336" y="188059"/>
                      <a:pt x="97606" y="161335"/>
                    </a:cubicBezTo>
                    <a:cubicBezTo>
                      <a:pt x="98878" y="160063"/>
                      <a:pt x="98242" y="157518"/>
                      <a:pt x="95697" y="157518"/>
                    </a:cubicBezTo>
                    <a:cubicBezTo>
                      <a:pt x="90607" y="157518"/>
                      <a:pt x="85516" y="158790"/>
                      <a:pt x="79790" y="159427"/>
                    </a:cubicBezTo>
                    <a:cubicBezTo>
                      <a:pt x="78517" y="159427"/>
                      <a:pt x="77245" y="157518"/>
                      <a:pt x="78517" y="156245"/>
                    </a:cubicBezTo>
                    <a:cubicBezTo>
                      <a:pt x="93788" y="142883"/>
                      <a:pt x="123057" y="114887"/>
                      <a:pt x="156780" y="108524"/>
                    </a:cubicBezTo>
                    <a:cubicBezTo>
                      <a:pt x="158689" y="107888"/>
                      <a:pt x="159325" y="105343"/>
                      <a:pt x="157417" y="104706"/>
                    </a:cubicBezTo>
                    <a:cubicBezTo>
                      <a:pt x="150418" y="100252"/>
                      <a:pt x="142146" y="96435"/>
                      <a:pt x="130692" y="92617"/>
                    </a:cubicBezTo>
                    <a:cubicBezTo>
                      <a:pt x="128784" y="91981"/>
                      <a:pt x="129420" y="89435"/>
                      <a:pt x="130692" y="89435"/>
                    </a:cubicBezTo>
                    <a:cubicBezTo>
                      <a:pt x="140873" y="87527"/>
                      <a:pt x="159962" y="86254"/>
                      <a:pt x="187322" y="97707"/>
                    </a:cubicBezTo>
                    <a:lnTo>
                      <a:pt x="188595" y="98343"/>
                    </a:lnTo>
                    <a:cubicBezTo>
                      <a:pt x="179686" y="60803"/>
                      <a:pt x="152962" y="39169"/>
                      <a:pt x="152962" y="39169"/>
                    </a:cubicBezTo>
                    <a:cubicBezTo>
                      <a:pt x="151054" y="37897"/>
                      <a:pt x="152326" y="35351"/>
                      <a:pt x="154235" y="35988"/>
                    </a:cubicBezTo>
                    <a:cubicBezTo>
                      <a:pt x="163779" y="39169"/>
                      <a:pt x="181595" y="48077"/>
                      <a:pt x="201956" y="65893"/>
                    </a:cubicBezTo>
                    <a:cubicBezTo>
                      <a:pt x="233134" y="93889"/>
                      <a:pt x="256040" y="115523"/>
                      <a:pt x="276401" y="122522"/>
                    </a:cubicBezTo>
                    <a:cubicBezTo>
                      <a:pt x="296763" y="129521"/>
                      <a:pt x="303762" y="136520"/>
                      <a:pt x="312670" y="156881"/>
                    </a:cubicBezTo>
                    <a:cubicBezTo>
                      <a:pt x="321577" y="175970"/>
                      <a:pt x="338757" y="196967"/>
                      <a:pt x="345756" y="181696"/>
                    </a:cubicBezTo>
                    <a:cubicBezTo>
                      <a:pt x="346392" y="180424"/>
                      <a:pt x="347665" y="180424"/>
                      <a:pt x="348301" y="181060"/>
                    </a:cubicBezTo>
                    <a:cubicBezTo>
                      <a:pt x="350847" y="184242"/>
                      <a:pt x="355300" y="189968"/>
                      <a:pt x="358482" y="197604"/>
                    </a:cubicBezTo>
                    <a:cubicBezTo>
                      <a:pt x="362936" y="208420"/>
                      <a:pt x="365481" y="218601"/>
                      <a:pt x="365481" y="225600"/>
                    </a:cubicBezTo>
                    <a:cubicBezTo>
                      <a:pt x="365481" y="225600"/>
                      <a:pt x="365481" y="225600"/>
                      <a:pt x="365481" y="226236"/>
                    </a:cubicBezTo>
                    <a:cubicBezTo>
                      <a:pt x="365481" y="227509"/>
                      <a:pt x="363572" y="234508"/>
                      <a:pt x="354664" y="237689"/>
                    </a:cubicBezTo>
                    <a:cubicBezTo>
                      <a:pt x="354028" y="237689"/>
                      <a:pt x="353391" y="237689"/>
                      <a:pt x="353391" y="237689"/>
                    </a:cubicBezTo>
                    <a:cubicBezTo>
                      <a:pt x="350847" y="236417"/>
                      <a:pt x="340029" y="231327"/>
                      <a:pt x="322214" y="235144"/>
                    </a:cubicBezTo>
                    <a:cubicBezTo>
                      <a:pt x="321577" y="235144"/>
                      <a:pt x="320305" y="234508"/>
                      <a:pt x="320305" y="233872"/>
                    </a:cubicBezTo>
                    <a:cubicBezTo>
                      <a:pt x="319669" y="231327"/>
                      <a:pt x="317123" y="226873"/>
                      <a:pt x="312670" y="221782"/>
                    </a:cubicBezTo>
                    <a:cubicBezTo>
                      <a:pt x="309488" y="217965"/>
                      <a:pt x="303126" y="215420"/>
                      <a:pt x="298671" y="214147"/>
                    </a:cubicBezTo>
                    <a:cubicBezTo>
                      <a:pt x="275765" y="210329"/>
                      <a:pt x="266857" y="203330"/>
                      <a:pt x="263039" y="202694"/>
                    </a:cubicBezTo>
                    <a:cubicBezTo>
                      <a:pt x="270038" y="217965"/>
                      <a:pt x="279583" y="224327"/>
                      <a:pt x="284673" y="223691"/>
                    </a:cubicBezTo>
                    <a:cubicBezTo>
                      <a:pt x="285945" y="223691"/>
                      <a:pt x="291036" y="222419"/>
                      <a:pt x="293581" y="221146"/>
                    </a:cubicBezTo>
                    <a:cubicBezTo>
                      <a:pt x="295490" y="220510"/>
                      <a:pt x="298035" y="221146"/>
                      <a:pt x="298035" y="223691"/>
                    </a:cubicBezTo>
                    <a:cubicBezTo>
                      <a:pt x="298035" y="227509"/>
                      <a:pt x="297399" y="231963"/>
                      <a:pt x="296126" y="237053"/>
                    </a:cubicBezTo>
                    <a:cubicBezTo>
                      <a:pt x="295490" y="238326"/>
                      <a:pt x="296126" y="238962"/>
                      <a:pt x="297399" y="239598"/>
                    </a:cubicBezTo>
                    <a:cubicBezTo>
                      <a:pt x="300580" y="241507"/>
                      <a:pt x="304398" y="238962"/>
                      <a:pt x="308851" y="237689"/>
                    </a:cubicBezTo>
                    <a:cubicBezTo>
                      <a:pt x="310124" y="237053"/>
                      <a:pt x="311397" y="238962"/>
                      <a:pt x="310761" y="240235"/>
                    </a:cubicBezTo>
                    <a:cubicBezTo>
                      <a:pt x="308851" y="244052"/>
                      <a:pt x="304398" y="251688"/>
                      <a:pt x="292308" y="258050"/>
                    </a:cubicBezTo>
                    <a:cubicBezTo>
                      <a:pt x="281492" y="263777"/>
                      <a:pt x="272584" y="264413"/>
                      <a:pt x="268130" y="263141"/>
                    </a:cubicBezTo>
                    <a:cubicBezTo>
                      <a:pt x="266857" y="262504"/>
                      <a:pt x="266221" y="260596"/>
                      <a:pt x="267493" y="259959"/>
                    </a:cubicBezTo>
                    <a:cubicBezTo>
                      <a:pt x="271948" y="257414"/>
                      <a:pt x="278310" y="252960"/>
                      <a:pt x="277674" y="249779"/>
                    </a:cubicBezTo>
                    <a:cubicBezTo>
                      <a:pt x="277037" y="244052"/>
                      <a:pt x="268130" y="241507"/>
                      <a:pt x="245860" y="246597"/>
                    </a:cubicBezTo>
                    <a:cubicBezTo>
                      <a:pt x="228680" y="250415"/>
                      <a:pt x="219136" y="252324"/>
                      <a:pt x="212773" y="251051"/>
                    </a:cubicBezTo>
                    <a:cubicBezTo>
                      <a:pt x="210865" y="251051"/>
                      <a:pt x="210865" y="248506"/>
                      <a:pt x="212773" y="247870"/>
                    </a:cubicBezTo>
                    <a:cubicBezTo>
                      <a:pt x="220409" y="244689"/>
                      <a:pt x="233771" y="237053"/>
                      <a:pt x="235679" y="231327"/>
                    </a:cubicBezTo>
                    <a:cubicBezTo>
                      <a:pt x="237588" y="225600"/>
                      <a:pt x="232498" y="215420"/>
                      <a:pt x="214682" y="223055"/>
                    </a:cubicBezTo>
                    <a:cubicBezTo>
                      <a:pt x="216590" y="217328"/>
                      <a:pt x="219772" y="213511"/>
                      <a:pt x="223590" y="209693"/>
                    </a:cubicBezTo>
                    <a:cubicBezTo>
                      <a:pt x="224862" y="209057"/>
                      <a:pt x="224862" y="207148"/>
                      <a:pt x="224226" y="205875"/>
                    </a:cubicBezTo>
                    <a:cubicBezTo>
                      <a:pt x="221045" y="200785"/>
                      <a:pt x="214682" y="198876"/>
                      <a:pt x="208955" y="198876"/>
                    </a:cubicBezTo>
                    <a:cubicBezTo>
                      <a:pt x="175869" y="198876"/>
                      <a:pt x="171415" y="193786"/>
                      <a:pt x="160598" y="183605"/>
                    </a:cubicBezTo>
                    <a:cubicBezTo>
                      <a:pt x="161234" y="186787"/>
                      <a:pt x="168233" y="204603"/>
                      <a:pt x="191776" y="205239"/>
                    </a:cubicBezTo>
                    <a:cubicBezTo>
                      <a:pt x="193684" y="205239"/>
                      <a:pt x="194321" y="207784"/>
                      <a:pt x="192412" y="208420"/>
                    </a:cubicBezTo>
                    <a:cubicBezTo>
                      <a:pt x="185413" y="212238"/>
                      <a:pt x="178413" y="222419"/>
                      <a:pt x="187958" y="237053"/>
                    </a:cubicBezTo>
                    <a:cubicBezTo>
                      <a:pt x="200683" y="257414"/>
                      <a:pt x="222317" y="276503"/>
                      <a:pt x="264312" y="300681"/>
                    </a:cubicBezTo>
                    <a:cubicBezTo>
                      <a:pt x="264312" y="300681"/>
                      <a:pt x="304398" y="321042"/>
                      <a:pt x="334940" y="378944"/>
                    </a:cubicBezTo>
                    <a:cubicBezTo>
                      <a:pt x="340029" y="375126"/>
                      <a:pt x="343847" y="371309"/>
                      <a:pt x="347665" y="366219"/>
                    </a:cubicBezTo>
                    <a:cubicBezTo>
                      <a:pt x="348938" y="364946"/>
                      <a:pt x="349574" y="363673"/>
                      <a:pt x="350210" y="362401"/>
                    </a:cubicBezTo>
                    <a:lnTo>
                      <a:pt x="413838" y="255505"/>
                    </a:lnTo>
                    <a:cubicBezTo>
                      <a:pt x="414475" y="254869"/>
                      <a:pt x="416383" y="251051"/>
                      <a:pt x="417020" y="250415"/>
                    </a:cubicBezTo>
                    <a:cubicBezTo>
                      <a:pt x="435472" y="220510"/>
                      <a:pt x="440562" y="195695"/>
                      <a:pt x="428473" y="164517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3" name="Freeform 1092">
                <a:extLst>
                  <a:ext uri="{FF2B5EF4-FFF2-40B4-BE49-F238E27FC236}">
                    <a16:creationId xmlns:a16="http://schemas.microsoft.com/office/drawing/2014/main" id="{BBE41D27-7DD4-FF71-B48A-13F54D56CAF7}"/>
                  </a:ext>
                </a:extLst>
              </p:cNvPr>
              <p:cNvSpPr/>
              <p:nvPr/>
            </p:nvSpPr>
            <p:spPr>
              <a:xfrm>
                <a:off x="9746723" y="671774"/>
                <a:ext cx="19257" cy="14281"/>
              </a:xfrm>
              <a:custGeom>
                <a:avLst/>
                <a:gdLst>
                  <a:gd name="connsiteX0" fmla="*/ 2545 w 19257"/>
                  <a:gd name="connsiteY0" fmla="*/ 13645 h 14281"/>
                  <a:gd name="connsiteX1" fmla="*/ 17179 w 19257"/>
                  <a:gd name="connsiteY1" fmla="*/ 14281 h 14281"/>
                  <a:gd name="connsiteX2" fmla="*/ 19088 w 19257"/>
                  <a:gd name="connsiteY2" fmla="*/ 12372 h 14281"/>
                  <a:gd name="connsiteX3" fmla="*/ 7635 w 19257"/>
                  <a:gd name="connsiteY3" fmla="*/ 283 h 14281"/>
                  <a:gd name="connsiteX4" fmla="*/ 5727 w 19257"/>
                  <a:gd name="connsiteY4" fmla="*/ 283 h 14281"/>
                  <a:gd name="connsiteX5" fmla="*/ 0 w 19257"/>
                  <a:gd name="connsiteY5" fmla="*/ 11736 h 14281"/>
                  <a:gd name="connsiteX6" fmla="*/ 2545 w 19257"/>
                  <a:gd name="connsiteY6" fmla="*/ 13645 h 14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257" h="14281">
                    <a:moveTo>
                      <a:pt x="2545" y="13645"/>
                    </a:moveTo>
                    <a:cubicBezTo>
                      <a:pt x="9544" y="11100"/>
                      <a:pt x="13998" y="13645"/>
                      <a:pt x="17179" y="14281"/>
                    </a:cubicBezTo>
                    <a:cubicBezTo>
                      <a:pt x="18452" y="14281"/>
                      <a:pt x="19725" y="13008"/>
                      <a:pt x="19088" y="12372"/>
                    </a:cubicBezTo>
                    <a:cubicBezTo>
                      <a:pt x="16543" y="4100"/>
                      <a:pt x="9544" y="919"/>
                      <a:pt x="7635" y="283"/>
                    </a:cubicBezTo>
                    <a:cubicBezTo>
                      <a:pt x="7635" y="283"/>
                      <a:pt x="6363" y="-354"/>
                      <a:pt x="5727" y="283"/>
                    </a:cubicBezTo>
                    <a:cubicBezTo>
                      <a:pt x="2545" y="2828"/>
                      <a:pt x="0" y="8554"/>
                      <a:pt x="0" y="11736"/>
                    </a:cubicBezTo>
                    <a:cubicBezTo>
                      <a:pt x="0" y="13645"/>
                      <a:pt x="1909" y="14281"/>
                      <a:pt x="2545" y="13645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96" name="Graphic 569">
              <a:extLst>
                <a:ext uri="{FF2B5EF4-FFF2-40B4-BE49-F238E27FC236}">
                  <a16:creationId xmlns:a16="http://schemas.microsoft.com/office/drawing/2014/main" id="{25E5E9EB-FEF3-A157-2089-265F893A837F}"/>
                </a:ext>
              </a:extLst>
            </p:cNvPr>
            <p:cNvGrpSpPr/>
            <p:nvPr/>
          </p:nvGrpSpPr>
          <p:grpSpPr>
            <a:xfrm>
              <a:off x="361469" y="405688"/>
              <a:ext cx="2233433" cy="1107138"/>
              <a:chOff x="361469" y="405688"/>
              <a:chExt cx="2233433" cy="1107138"/>
            </a:xfrm>
          </p:grpSpPr>
          <p:sp>
            <p:nvSpPr>
              <p:cNvPr id="1097" name="Freeform 1096">
                <a:extLst>
                  <a:ext uri="{FF2B5EF4-FFF2-40B4-BE49-F238E27FC236}">
                    <a16:creationId xmlns:a16="http://schemas.microsoft.com/office/drawing/2014/main" id="{AA5E5145-5F57-561E-D30C-9A61031FD1D8}"/>
                  </a:ext>
                </a:extLst>
              </p:cNvPr>
              <p:cNvSpPr/>
              <p:nvPr/>
            </p:nvSpPr>
            <p:spPr>
              <a:xfrm>
                <a:off x="361469" y="405688"/>
                <a:ext cx="2218529" cy="1107138"/>
              </a:xfrm>
              <a:custGeom>
                <a:avLst/>
                <a:gdLst>
                  <a:gd name="connsiteX0" fmla="*/ 91070 w 2218529"/>
                  <a:gd name="connsiteY0" fmla="*/ 476979 h 1107138"/>
                  <a:gd name="connsiteX1" fmla="*/ 2626 w 2218529"/>
                  <a:gd name="connsiteY1" fmla="*/ 357357 h 1107138"/>
                  <a:gd name="connsiteX2" fmla="*/ 157243 w 2218529"/>
                  <a:gd name="connsiteY2" fmla="*/ 319180 h 1107138"/>
                  <a:gd name="connsiteX3" fmla="*/ 177604 w 2218529"/>
                  <a:gd name="connsiteY3" fmla="*/ 188106 h 1107138"/>
                  <a:gd name="connsiteX4" fmla="*/ 337311 w 2218529"/>
                  <a:gd name="connsiteY4" fmla="*/ 223102 h 1107138"/>
                  <a:gd name="connsiteX5" fmla="*/ 543467 w 2218529"/>
                  <a:gd name="connsiteY5" fmla="*/ 244099 h 1107138"/>
                  <a:gd name="connsiteX6" fmla="*/ 865426 w 2218529"/>
                  <a:gd name="connsiteY6" fmla="*/ 282276 h 1107138"/>
                  <a:gd name="connsiteX7" fmla="*/ 1091306 w 2218529"/>
                  <a:gd name="connsiteY7" fmla="*/ 115570 h 1107138"/>
                  <a:gd name="connsiteX8" fmla="*/ 1172114 w 2218529"/>
                  <a:gd name="connsiteY8" fmla="*/ 2312 h 1107138"/>
                  <a:gd name="connsiteX9" fmla="*/ 1297462 w 2218529"/>
                  <a:gd name="connsiteY9" fmla="*/ 79302 h 1107138"/>
                  <a:gd name="connsiteX10" fmla="*/ 1504254 w 2218529"/>
                  <a:gd name="connsiteY10" fmla="*/ 15673 h 1107138"/>
                  <a:gd name="connsiteX11" fmla="*/ 1673505 w 2218529"/>
                  <a:gd name="connsiteY11" fmla="*/ 83756 h 1107138"/>
                  <a:gd name="connsiteX12" fmla="*/ 1854846 w 2218529"/>
                  <a:gd name="connsiteY12" fmla="*/ 90755 h 1107138"/>
                  <a:gd name="connsiteX13" fmla="*/ 2030460 w 2218529"/>
                  <a:gd name="connsiteY13" fmla="*/ 74211 h 1107138"/>
                  <a:gd name="connsiteX14" fmla="*/ 2218163 w 2218529"/>
                  <a:gd name="connsiteY14" fmla="*/ 127659 h 1107138"/>
                  <a:gd name="connsiteX15" fmla="*/ 2076272 w 2218529"/>
                  <a:gd name="connsiteY15" fmla="*/ 463617 h 1107138"/>
                  <a:gd name="connsiteX16" fmla="*/ 2092179 w 2218529"/>
                  <a:gd name="connsiteY16" fmla="*/ 633504 h 1107138"/>
                  <a:gd name="connsiteX17" fmla="*/ 2043185 w 2218529"/>
                  <a:gd name="connsiteY17" fmla="*/ 756307 h 1107138"/>
                  <a:gd name="connsiteX18" fmla="*/ 1940108 w 2218529"/>
                  <a:gd name="connsiteY18" fmla="*/ 843478 h 1107138"/>
                  <a:gd name="connsiteX19" fmla="*/ 1766402 w 2218529"/>
                  <a:gd name="connsiteY19" fmla="*/ 768396 h 1107138"/>
                  <a:gd name="connsiteX20" fmla="*/ 1701501 w 2218529"/>
                  <a:gd name="connsiteY20" fmla="*/ 979642 h 1107138"/>
                  <a:gd name="connsiteX21" fmla="*/ 1560247 w 2218529"/>
                  <a:gd name="connsiteY21" fmla="*/ 1024182 h 1107138"/>
                  <a:gd name="connsiteX22" fmla="*/ 1374452 w 2218529"/>
                  <a:gd name="connsiteY22" fmla="*/ 1059814 h 1107138"/>
                  <a:gd name="connsiteX23" fmla="*/ 1240196 w 2218529"/>
                  <a:gd name="connsiteY23" fmla="*/ 1099900 h 1107138"/>
                  <a:gd name="connsiteX24" fmla="*/ 1168297 w 2218529"/>
                  <a:gd name="connsiteY24" fmla="*/ 1045179 h 1107138"/>
                  <a:gd name="connsiteX25" fmla="*/ 1086216 w 2218529"/>
                  <a:gd name="connsiteY25" fmla="*/ 963735 h 1107138"/>
                  <a:gd name="connsiteX26" fmla="*/ 963413 w 2218529"/>
                  <a:gd name="connsiteY26" fmla="*/ 947192 h 1107138"/>
                  <a:gd name="connsiteX27" fmla="*/ 914420 w 2218529"/>
                  <a:gd name="connsiteY27" fmla="*/ 879746 h 1107138"/>
                  <a:gd name="connsiteX28" fmla="*/ 846974 w 2218529"/>
                  <a:gd name="connsiteY28" fmla="*/ 850477 h 1107138"/>
                  <a:gd name="connsiteX29" fmla="*/ 656725 w 2218529"/>
                  <a:gd name="connsiteY29" fmla="*/ 758852 h 1107138"/>
                  <a:gd name="connsiteX30" fmla="*/ 506562 w 2218529"/>
                  <a:gd name="connsiteY30" fmla="*/ 646866 h 1107138"/>
                  <a:gd name="connsiteX31" fmla="*/ 364671 w 2218529"/>
                  <a:gd name="connsiteY31" fmla="*/ 706040 h 1107138"/>
                  <a:gd name="connsiteX32" fmla="*/ 320131 w 2218529"/>
                  <a:gd name="connsiteY32" fmla="*/ 596600 h 1107138"/>
                  <a:gd name="connsiteX33" fmla="*/ 91070 w 2218529"/>
                  <a:gd name="connsiteY33" fmla="*/ 476979 h 1107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218529" h="1107138">
                    <a:moveTo>
                      <a:pt x="91070" y="476979"/>
                    </a:moveTo>
                    <a:cubicBezTo>
                      <a:pt x="62437" y="450255"/>
                      <a:pt x="-15190" y="438802"/>
                      <a:pt x="2626" y="357357"/>
                    </a:cubicBezTo>
                    <a:cubicBezTo>
                      <a:pt x="20442" y="275913"/>
                      <a:pt x="135609" y="330634"/>
                      <a:pt x="157243" y="319180"/>
                    </a:cubicBezTo>
                    <a:cubicBezTo>
                      <a:pt x="178240" y="307727"/>
                      <a:pt x="99341" y="190651"/>
                      <a:pt x="177604" y="188106"/>
                    </a:cubicBezTo>
                    <a:cubicBezTo>
                      <a:pt x="255867" y="185561"/>
                      <a:pt x="288317" y="240918"/>
                      <a:pt x="337311" y="223102"/>
                    </a:cubicBezTo>
                    <a:cubicBezTo>
                      <a:pt x="386305" y="205286"/>
                      <a:pt x="427027" y="167109"/>
                      <a:pt x="543467" y="244099"/>
                    </a:cubicBezTo>
                    <a:cubicBezTo>
                      <a:pt x="659906" y="321089"/>
                      <a:pt x="674541" y="332542"/>
                      <a:pt x="865426" y="282276"/>
                    </a:cubicBezTo>
                    <a:cubicBezTo>
                      <a:pt x="1056311" y="232010"/>
                      <a:pt x="1048039" y="156928"/>
                      <a:pt x="1091306" y="115570"/>
                    </a:cubicBezTo>
                    <a:cubicBezTo>
                      <a:pt x="1135210" y="74211"/>
                      <a:pt x="1111667" y="-15504"/>
                      <a:pt x="1172114" y="2312"/>
                    </a:cubicBezTo>
                    <a:cubicBezTo>
                      <a:pt x="1232561" y="20127"/>
                      <a:pt x="1229380" y="52578"/>
                      <a:pt x="1297462" y="79302"/>
                    </a:cubicBezTo>
                    <a:cubicBezTo>
                      <a:pt x="1365544" y="106026"/>
                      <a:pt x="1394813" y="-3415"/>
                      <a:pt x="1504254" y="15673"/>
                    </a:cubicBezTo>
                    <a:cubicBezTo>
                      <a:pt x="1613695" y="34762"/>
                      <a:pt x="1620694" y="43670"/>
                      <a:pt x="1673505" y="83756"/>
                    </a:cubicBezTo>
                    <a:cubicBezTo>
                      <a:pt x="1726316" y="123842"/>
                      <a:pt x="1769584" y="45579"/>
                      <a:pt x="1854846" y="90755"/>
                    </a:cubicBezTo>
                    <a:cubicBezTo>
                      <a:pt x="1940108" y="135295"/>
                      <a:pt x="1968104" y="115570"/>
                      <a:pt x="2030460" y="74211"/>
                    </a:cubicBezTo>
                    <a:cubicBezTo>
                      <a:pt x="2092815" y="32853"/>
                      <a:pt x="2210528" y="-14232"/>
                      <a:pt x="2218163" y="127659"/>
                    </a:cubicBezTo>
                    <a:cubicBezTo>
                      <a:pt x="2225799" y="269550"/>
                      <a:pt x="2111904" y="368174"/>
                      <a:pt x="2076272" y="463617"/>
                    </a:cubicBezTo>
                    <a:cubicBezTo>
                      <a:pt x="2040640" y="559059"/>
                      <a:pt x="2116358" y="556514"/>
                      <a:pt x="2092179" y="633504"/>
                    </a:cubicBezTo>
                    <a:cubicBezTo>
                      <a:pt x="2067364" y="710494"/>
                      <a:pt x="2029823" y="717493"/>
                      <a:pt x="2043185" y="756307"/>
                    </a:cubicBezTo>
                    <a:cubicBezTo>
                      <a:pt x="2056547" y="795756"/>
                      <a:pt x="2005008" y="865747"/>
                      <a:pt x="1940108" y="843478"/>
                    </a:cubicBezTo>
                    <a:cubicBezTo>
                      <a:pt x="1875207" y="821208"/>
                      <a:pt x="1887296" y="701586"/>
                      <a:pt x="1766402" y="768396"/>
                    </a:cubicBezTo>
                    <a:cubicBezTo>
                      <a:pt x="1645509" y="835842"/>
                      <a:pt x="1698320" y="940829"/>
                      <a:pt x="1701501" y="979642"/>
                    </a:cubicBezTo>
                    <a:cubicBezTo>
                      <a:pt x="1704683" y="1018455"/>
                      <a:pt x="1635328" y="980915"/>
                      <a:pt x="1560247" y="1024182"/>
                    </a:cubicBezTo>
                    <a:cubicBezTo>
                      <a:pt x="1485165" y="1068085"/>
                      <a:pt x="1459714" y="1047724"/>
                      <a:pt x="1374452" y="1059814"/>
                    </a:cubicBezTo>
                    <a:cubicBezTo>
                      <a:pt x="1289190" y="1071903"/>
                      <a:pt x="1271374" y="1067449"/>
                      <a:pt x="1240196" y="1099900"/>
                    </a:cubicBezTo>
                    <a:cubicBezTo>
                      <a:pt x="1209019" y="1132350"/>
                      <a:pt x="1195657" y="1045179"/>
                      <a:pt x="1168297" y="1045179"/>
                    </a:cubicBezTo>
                    <a:cubicBezTo>
                      <a:pt x="1140936" y="1045179"/>
                      <a:pt x="1092579" y="1021637"/>
                      <a:pt x="1086216" y="963735"/>
                    </a:cubicBezTo>
                    <a:cubicBezTo>
                      <a:pt x="1079853" y="905833"/>
                      <a:pt x="1007317" y="940192"/>
                      <a:pt x="963413" y="947192"/>
                    </a:cubicBezTo>
                    <a:cubicBezTo>
                      <a:pt x="919510" y="954191"/>
                      <a:pt x="897240" y="937011"/>
                      <a:pt x="914420" y="879746"/>
                    </a:cubicBezTo>
                    <a:cubicBezTo>
                      <a:pt x="930963" y="822480"/>
                      <a:pt x="874970" y="840296"/>
                      <a:pt x="846974" y="850477"/>
                    </a:cubicBezTo>
                    <a:cubicBezTo>
                      <a:pt x="818977" y="860657"/>
                      <a:pt x="696811" y="814845"/>
                      <a:pt x="656725" y="758852"/>
                    </a:cubicBezTo>
                    <a:cubicBezTo>
                      <a:pt x="616639" y="702859"/>
                      <a:pt x="600732" y="623324"/>
                      <a:pt x="506562" y="646866"/>
                    </a:cubicBezTo>
                    <a:cubicBezTo>
                      <a:pt x="412392" y="670409"/>
                      <a:pt x="459477" y="704132"/>
                      <a:pt x="364671" y="706040"/>
                    </a:cubicBezTo>
                    <a:cubicBezTo>
                      <a:pt x="269865" y="708586"/>
                      <a:pt x="353218" y="626505"/>
                      <a:pt x="320131" y="596600"/>
                    </a:cubicBezTo>
                    <a:cubicBezTo>
                      <a:pt x="287045" y="567331"/>
                      <a:pt x="194147" y="573057"/>
                      <a:pt x="91070" y="476979"/>
                    </a:cubicBezTo>
                    <a:close/>
                  </a:path>
                </a:pathLst>
              </a:custGeom>
              <a:solidFill>
                <a:srgbClr val="ECF8FC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98" name="Graphic 569">
                <a:extLst>
                  <a:ext uri="{FF2B5EF4-FFF2-40B4-BE49-F238E27FC236}">
                    <a16:creationId xmlns:a16="http://schemas.microsoft.com/office/drawing/2014/main" id="{5EE633C5-2B0A-C375-9991-CD6AAE2A3130}"/>
                  </a:ext>
                </a:extLst>
              </p:cNvPr>
              <p:cNvGrpSpPr/>
              <p:nvPr/>
            </p:nvGrpSpPr>
            <p:grpSpPr>
              <a:xfrm>
                <a:off x="394001" y="481172"/>
                <a:ext cx="2200902" cy="795989"/>
                <a:chOff x="394001" y="481172"/>
                <a:chExt cx="2200902" cy="795989"/>
              </a:xfrm>
            </p:grpSpPr>
            <p:grpSp>
              <p:nvGrpSpPr>
                <p:cNvPr id="1099" name="Graphic 569">
                  <a:extLst>
                    <a:ext uri="{FF2B5EF4-FFF2-40B4-BE49-F238E27FC236}">
                      <a16:creationId xmlns:a16="http://schemas.microsoft.com/office/drawing/2014/main" id="{1CDFFD01-871D-1EAE-583C-D37E8B2A316F}"/>
                    </a:ext>
                  </a:extLst>
                </p:cNvPr>
                <p:cNvGrpSpPr/>
                <p:nvPr/>
              </p:nvGrpSpPr>
              <p:grpSpPr>
                <a:xfrm>
                  <a:off x="919570" y="481172"/>
                  <a:ext cx="563746" cy="180704"/>
                  <a:chOff x="919570" y="481172"/>
                  <a:chExt cx="563746" cy="180704"/>
                </a:xfrm>
                <a:solidFill>
                  <a:srgbClr val="003087"/>
                </a:solidFill>
              </p:grpSpPr>
              <p:sp>
                <p:nvSpPr>
                  <p:cNvPr id="1100" name="Freeform 1099">
                    <a:extLst>
                      <a:ext uri="{FF2B5EF4-FFF2-40B4-BE49-F238E27FC236}">
                        <a16:creationId xmlns:a16="http://schemas.microsoft.com/office/drawing/2014/main" id="{1224F7E7-1C60-0F0D-9FD2-39B293C3014C}"/>
                      </a:ext>
                    </a:extLst>
                  </p:cNvPr>
                  <p:cNvSpPr/>
                  <p:nvPr/>
                </p:nvSpPr>
                <p:spPr>
                  <a:xfrm>
                    <a:off x="919570" y="481172"/>
                    <a:ext cx="201065" cy="180704"/>
                  </a:xfrm>
                  <a:custGeom>
                    <a:avLst/>
                    <a:gdLst>
                      <a:gd name="connsiteX0" fmla="*/ 0 w 201065"/>
                      <a:gd name="connsiteY0" fmla="*/ 90352 h 180704"/>
                      <a:gd name="connsiteX1" fmla="*/ 100533 w 201065"/>
                      <a:gd name="connsiteY1" fmla="*/ 0 h 180704"/>
                      <a:gd name="connsiteX2" fmla="*/ 201065 w 201065"/>
                      <a:gd name="connsiteY2" fmla="*/ 90352 h 180704"/>
                      <a:gd name="connsiteX3" fmla="*/ 100533 w 201065"/>
                      <a:gd name="connsiteY3" fmla="*/ 180704 h 180704"/>
                      <a:gd name="connsiteX4" fmla="*/ 0 w 201065"/>
                      <a:gd name="connsiteY4" fmla="*/ 90352 h 180704"/>
                      <a:gd name="connsiteX5" fmla="*/ 139346 w 201065"/>
                      <a:gd name="connsiteY5" fmla="*/ 90352 h 180704"/>
                      <a:gd name="connsiteX6" fmla="*/ 100533 w 201065"/>
                      <a:gd name="connsiteY6" fmla="*/ 41358 h 180704"/>
                      <a:gd name="connsiteX7" fmla="*/ 61719 w 201065"/>
                      <a:gd name="connsiteY7" fmla="*/ 90352 h 180704"/>
                      <a:gd name="connsiteX8" fmla="*/ 100533 w 201065"/>
                      <a:gd name="connsiteY8" fmla="*/ 138710 h 180704"/>
                      <a:gd name="connsiteX9" fmla="*/ 139346 w 201065"/>
                      <a:gd name="connsiteY9" fmla="*/ 90352 h 1807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01065" h="180704">
                        <a:moveTo>
                          <a:pt x="0" y="90352"/>
                        </a:moveTo>
                        <a:cubicBezTo>
                          <a:pt x="0" y="33087"/>
                          <a:pt x="43267" y="0"/>
                          <a:pt x="100533" y="0"/>
                        </a:cubicBezTo>
                        <a:cubicBezTo>
                          <a:pt x="157798" y="0"/>
                          <a:pt x="201065" y="33087"/>
                          <a:pt x="201065" y="90352"/>
                        </a:cubicBezTo>
                        <a:cubicBezTo>
                          <a:pt x="201065" y="147618"/>
                          <a:pt x="157798" y="180704"/>
                          <a:pt x="100533" y="180704"/>
                        </a:cubicBezTo>
                        <a:cubicBezTo>
                          <a:pt x="43267" y="180704"/>
                          <a:pt x="0" y="147618"/>
                          <a:pt x="0" y="90352"/>
                        </a:cubicBezTo>
                        <a:close/>
                        <a:moveTo>
                          <a:pt x="139346" y="90352"/>
                        </a:moveTo>
                        <a:cubicBezTo>
                          <a:pt x="139346" y="64265"/>
                          <a:pt x="127893" y="41358"/>
                          <a:pt x="100533" y="41358"/>
                        </a:cubicBezTo>
                        <a:cubicBezTo>
                          <a:pt x="73173" y="41358"/>
                          <a:pt x="61719" y="64265"/>
                          <a:pt x="61719" y="90352"/>
                        </a:cubicBezTo>
                        <a:cubicBezTo>
                          <a:pt x="61719" y="115803"/>
                          <a:pt x="73173" y="138710"/>
                          <a:pt x="100533" y="138710"/>
                        </a:cubicBezTo>
                        <a:cubicBezTo>
                          <a:pt x="127893" y="138710"/>
                          <a:pt x="139346" y="115803"/>
                          <a:pt x="139346" y="90352"/>
                        </a:cubicBez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100">
                    <a:extLst>
                      <a:ext uri="{FF2B5EF4-FFF2-40B4-BE49-F238E27FC236}">
                        <a16:creationId xmlns:a16="http://schemas.microsoft.com/office/drawing/2014/main" id="{3DE92F82-73B7-1C08-A5FB-CB963EEE2FB5}"/>
                      </a:ext>
                    </a:extLst>
                  </p:cNvPr>
                  <p:cNvSpPr/>
                  <p:nvPr/>
                </p:nvSpPr>
                <p:spPr>
                  <a:xfrm>
                    <a:off x="1135907" y="484989"/>
                    <a:ext cx="184522" cy="176886"/>
                  </a:xfrm>
                  <a:custGeom>
                    <a:avLst/>
                    <a:gdLst>
                      <a:gd name="connsiteX0" fmla="*/ 184522 w 184522"/>
                      <a:gd name="connsiteY0" fmla="*/ 173069 h 176886"/>
                      <a:gd name="connsiteX1" fmla="*/ 130438 w 184522"/>
                      <a:gd name="connsiteY1" fmla="*/ 173069 h 176886"/>
                      <a:gd name="connsiteX2" fmla="*/ 130438 w 184522"/>
                      <a:gd name="connsiteY2" fmla="*/ 141255 h 176886"/>
                      <a:gd name="connsiteX3" fmla="*/ 129165 w 184522"/>
                      <a:gd name="connsiteY3" fmla="*/ 141255 h 176886"/>
                      <a:gd name="connsiteX4" fmla="*/ 66173 w 184522"/>
                      <a:gd name="connsiteY4" fmla="*/ 176887 h 176886"/>
                      <a:gd name="connsiteX5" fmla="*/ 0 w 184522"/>
                      <a:gd name="connsiteY5" fmla="*/ 108168 h 176886"/>
                      <a:gd name="connsiteX6" fmla="*/ 0 w 184522"/>
                      <a:gd name="connsiteY6" fmla="*/ 0 h 176886"/>
                      <a:gd name="connsiteX7" fmla="*/ 59811 w 184522"/>
                      <a:gd name="connsiteY7" fmla="*/ 0 h 176886"/>
                      <a:gd name="connsiteX8" fmla="*/ 59811 w 184522"/>
                      <a:gd name="connsiteY8" fmla="*/ 83353 h 176886"/>
                      <a:gd name="connsiteX9" fmla="*/ 87171 w 184522"/>
                      <a:gd name="connsiteY9" fmla="*/ 126620 h 176886"/>
                      <a:gd name="connsiteX10" fmla="*/ 124075 w 184522"/>
                      <a:gd name="connsiteY10" fmla="*/ 72536 h 176886"/>
                      <a:gd name="connsiteX11" fmla="*/ 124075 w 184522"/>
                      <a:gd name="connsiteY11" fmla="*/ 0 h 176886"/>
                      <a:gd name="connsiteX12" fmla="*/ 183886 w 184522"/>
                      <a:gd name="connsiteY12" fmla="*/ 0 h 176886"/>
                      <a:gd name="connsiteX13" fmla="*/ 183886 w 184522"/>
                      <a:gd name="connsiteY13" fmla="*/ 17306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84522" h="176886">
                        <a:moveTo>
                          <a:pt x="184522" y="173069"/>
                        </a:moveTo>
                        <a:lnTo>
                          <a:pt x="130438" y="173069"/>
                        </a:lnTo>
                        <a:lnTo>
                          <a:pt x="130438" y="141255"/>
                        </a:lnTo>
                        <a:lnTo>
                          <a:pt x="129165" y="141255"/>
                        </a:lnTo>
                        <a:cubicBezTo>
                          <a:pt x="117076" y="166070"/>
                          <a:pt x="93534" y="176887"/>
                          <a:pt x="66173" y="176887"/>
                        </a:cubicBezTo>
                        <a:cubicBezTo>
                          <a:pt x="19088" y="176887"/>
                          <a:pt x="0" y="143800"/>
                          <a:pt x="0" y="108168"/>
                        </a:cubicBezTo>
                        <a:lnTo>
                          <a:pt x="0" y="0"/>
                        </a:lnTo>
                        <a:lnTo>
                          <a:pt x="59811" y="0"/>
                        </a:lnTo>
                        <a:lnTo>
                          <a:pt x="59811" y="83353"/>
                        </a:lnTo>
                        <a:cubicBezTo>
                          <a:pt x="59811" y="115803"/>
                          <a:pt x="71264" y="126620"/>
                          <a:pt x="87171" y="126620"/>
                        </a:cubicBezTo>
                        <a:cubicBezTo>
                          <a:pt x="111986" y="126620"/>
                          <a:pt x="124075" y="109441"/>
                          <a:pt x="124075" y="72536"/>
                        </a:cubicBezTo>
                        <a:lnTo>
                          <a:pt x="124075" y="0"/>
                        </a:lnTo>
                        <a:lnTo>
                          <a:pt x="183886" y="0"/>
                        </a:lnTo>
                        <a:lnTo>
                          <a:pt x="183886" y="17306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2" name="Freeform 1101">
                    <a:extLst>
                      <a:ext uri="{FF2B5EF4-FFF2-40B4-BE49-F238E27FC236}">
                        <a16:creationId xmlns:a16="http://schemas.microsoft.com/office/drawing/2014/main" id="{7E7BB072-F5B8-7435-D770-24BEE9267032}"/>
                      </a:ext>
                    </a:extLst>
                  </p:cNvPr>
                  <p:cNvSpPr/>
                  <p:nvPr/>
                </p:nvSpPr>
                <p:spPr>
                  <a:xfrm>
                    <a:off x="1357333" y="481172"/>
                    <a:ext cx="125984" cy="176886"/>
                  </a:xfrm>
                  <a:custGeom>
                    <a:avLst/>
                    <a:gdLst>
                      <a:gd name="connsiteX0" fmla="*/ 123439 w 125984"/>
                      <a:gd name="connsiteY0" fmla="*/ 51539 h 176886"/>
                      <a:gd name="connsiteX1" fmla="*/ 103078 w 125984"/>
                      <a:gd name="connsiteY1" fmla="*/ 49630 h 176886"/>
                      <a:gd name="connsiteX2" fmla="*/ 59811 w 125984"/>
                      <a:gd name="connsiteY2" fmla="*/ 103714 h 176886"/>
                      <a:gd name="connsiteX3" fmla="*/ 59811 w 125984"/>
                      <a:gd name="connsiteY3" fmla="*/ 176887 h 176886"/>
                      <a:gd name="connsiteX4" fmla="*/ 0 w 125984"/>
                      <a:gd name="connsiteY4" fmla="*/ 176887 h 176886"/>
                      <a:gd name="connsiteX5" fmla="*/ 0 w 125984"/>
                      <a:gd name="connsiteY5" fmla="*/ 3818 h 176886"/>
                      <a:gd name="connsiteX6" fmla="*/ 54084 w 125984"/>
                      <a:gd name="connsiteY6" fmla="*/ 3818 h 176886"/>
                      <a:gd name="connsiteX7" fmla="*/ 54084 w 125984"/>
                      <a:gd name="connsiteY7" fmla="*/ 35632 h 176886"/>
                      <a:gd name="connsiteX8" fmla="*/ 54720 w 125984"/>
                      <a:gd name="connsiteY8" fmla="*/ 35632 h 176886"/>
                      <a:gd name="connsiteX9" fmla="*/ 105623 w 125984"/>
                      <a:gd name="connsiteY9" fmla="*/ 0 h 176886"/>
                      <a:gd name="connsiteX10" fmla="*/ 125984 w 125984"/>
                      <a:gd name="connsiteY10" fmla="*/ 1909 h 176886"/>
                      <a:gd name="connsiteX11" fmla="*/ 123439 w 125984"/>
                      <a:gd name="connsiteY11" fmla="*/ 5153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25984" h="176886">
                        <a:moveTo>
                          <a:pt x="123439" y="51539"/>
                        </a:moveTo>
                        <a:cubicBezTo>
                          <a:pt x="117076" y="49630"/>
                          <a:pt x="110077" y="49630"/>
                          <a:pt x="103078" y="49630"/>
                        </a:cubicBezTo>
                        <a:cubicBezTo>
                          <a:pt x="75081" y="49630"/>
                          <a:pt x="59811" y="69991"/>
                          <a:pt x="59811" y="103714"/>
                        </a:cubicBezTo>
                        <a:lnTo>
                          <a:pt x="59811" y="176887"/>
                        </a:lnTo>
                        <a:lnTo>
                          <a:pt x="0" y="176887"/>
                        </a:lnTo>
                        <a:lnTo>
                          <a:pt x="0" y="3818"/>
                        </a:lnTo>
                        <a:lnTo>
                          <a:pt x="54084" y="3818"/>
                        </a:lnTo>
                        <a:lnTo>
                          <a:pt x="54084" y="35632"/>
                        </a:lnTo>
                        <a:lnTo>
                          <a:pt x="54720" y="35632"/>
                        </a:lnTo>
                        <a:cubicBezTo>
                          <a:pt x="64901" y="13998"/>
                          <a:pt x="80172" y="0"/>
                          <a:pt x="105623" y="0"/>
                        </a:cubicBezTo>
                        <a:cubicBezTo>
                          <a:pt x="112622" y="0"/>
                          <a:pt x="119621" y="1273"/>
                          <a:pt x="125984" y="1909"/>
                        </a:cubicBezTo>
                        <a:lnTo>
                          <a:pt x="123439" y="5153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3" name="Graphic 569">
                  <a:extLst>
                    <a:ext uri="{FF2B5EF4-FFF2-40B4-BE49-F238E27FC236}">
                      <a16:creationId xmlns:a16="http://schemas.microsoft.com/office/drawing/2014/main" id="{DCF872CA-3F83-BB6B-5DE9-1BCA12A515B5}"/>
                    </a:ext>
                  </a:extLst>
                </p:cNvPr>
                <p:cNvGrpSpPr/>
                <p:nvPr/>
              </p:nvGrpSpPr>
              <p:grpSpPr>
                <a:xfrm>
                  <a:off x="394001" y="740775"/>
                  <a:ext cx="2200902" cy="260239"/>
                  <a:chOff x="394001" y="740775"/>
                  <a:chExt cx="2200902" cy="260239"/>
                </a:xfrm>
                <a:solidFill>
                  <a:srgbClr val="00A9CE"/>
                </a:solidFill>
              </p:grpSpPr>
              <p:sp>
                <p:nvSpPr>
                  <p:cNvPr id="1104" name="Freeform 1103">
                    <a:extLst>
                      <a:ext uri="{FF2B5EF4-FFF2-40B4-BE49-F238E27FC236}">
                        <a16:creationId xmlns:a16="http://schemas.microsoft.com/office/drawing/2014/main" id="{9F8C0843-FB8D-4776-F9F7-CBF013E68DFF}"/>
                      </a:ext>
                    </a:extLst>
                  </p:cNvPr>
                  <p:cNvSpPr/>
                  <p:nvPr/>
                </p:nvSpPr>
                <p:spPr>
                  <a:xfrm>
                    <a:off x="394001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1104">
                    <a:extLst>
                      <a:ext uri="{FF2B5EF4-FFF2-40B4-BE49-F238E27FC236}">
                        <a16:creationId xmlns:a16="http://schemas.microsoft.com/office/drawing/2014/main" id="{ACBD578D-C029-6545-2FDA-CC756777D92C}"/>
                      </a:ext>
                    </a:extLst>
                  </p:cNvPr>
                  <p:cNvSpPr/>
                  <p:nvPr/>
                </p:nvSpPr>
                <p:spPr>
                  <a:xfrm>
                    <a:off x="935478" y="745865"/>
                    <a:ext cx="351228" cy="251331"/>
                  </a:xfrm>
                  <a:custGeom>
                    <a:avLst/>
                    <a:gdLst>
                      <a:gd name="connsiteX0" fmla="*/ 0 w 351228"/>
                      <a:gd name="connsiteY0" fmla="*/ 0 h 251331"/>
                      <a:gd name="connsiteX1" fmla="*/ 142527 w 351228"/>
                      <a:gd name="connsiteY1" fmla="*/ 0 h 251331"/>
                      <a:gd name="connsiteX2" fmla="*/ 175614 w 351228"/>
                      <a:gd name="connsiteY2" fmla="*/ 137437 h 251331"/>
                      <a:gd name="connsiteX3" fmla="*/ 176250 w 351228"/>
                      <a:gd name="connsiteY3" fmla="*/ 137437 h 251331"/>
                      <a:gd name="connsiteX4" fmla="*/ 208701 w 351228"/>
                      <a:gd name="connsiteY4" fmla="*/ 0 h 251331"/>
                      <a:gd name="connsiteX5" fmla="*/ 351228 w 351228"/>
                      <a:gd name="connsiteY5" fmla="*/ 0 h 251331"/>
                      <a:gd name="connsiteX6" fmla="*/ 351228 w 351228"/>
                      <a:gd name="connsiteY6" fmla="*/ 251332 h 251331"/>
                      <a:gd name="connsiteX7" fmla="*/ 264694 w 351228"/>
                      <a:gd name="connsiteY7" fmla="*/ 251332 h 251331"/>
                      <a:gd name="connsiteX8" fmla="*/ 263421 w 351228"/>
                      <a:gd name="connsiteY8" fmla="*/ 54084 h 251331"/>
                      <a:gd name="connsiteX9" fmla="*/ 262785 w 351228"/>
                      <a:gd name="connsiteY9" fmla="*/ 54084 h 251331"/>
                      <a:gd name="connsiteX10" fmla="*/ 213155 w 351228"/>
                      <a:gd name="connsiteY10" fmla="*/ 251332 h 251331"/>
                      <a:gd name="connsiteX11" fmla="*/ 132347 w 351228"/>
                      <a:gd name="connsiteY11" fmla="*/ 251332 h 251331"/>
                      <a:gd name="connsiteX12" fmla="*/ 84626 w 351228"/>
                      <a:gd name="connsiteY12" fmla="*/ 54084 h 251331"/>
                      <a:gd name="connsiteX13" fmla="*/ 83353 w 351228"/>
                      <a:gd name="connsiteY13" fmla="*/ 54084 h 251331"/>
                      <a:gd name="connsiteX14" fmla="*/ 82081 w 351228"/>
                      <a:gd name="connsiteY14" fmla="*/ 251332 h 251331"/>
                      <a:gd name="connsiteX15" fmla="*/ 0 w 351228"/>
                      <a:gd name="connsiteY15" fmla="*/ 251332 h 251331"/>
                      <a:gd name="connsiteX16" fmla="*/ 0 w 351228"/>
                      <a:gd name="connsiteY16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51228" h="251331">
                        <a:moveTo>
                          <a:pt x="0" y="0"/>
                        </a:moveTo>
                        <a:lnTo>
                          <a:pt x="142527" y="0"/>
                        </a:lnTo>
                        <a:lnTo>
                          <a:pt x="175614" y="137437"/>
                        </a:lnTo>
                        <a:lnTo>
                          <a:pt x="176250" y="137437"/>
                        </a:lnTo>
                        <a:lnTo>
                          <a:pt x="208701" y="0"/>
                        </a:lnTo>
                        <a:lnTo>
                          <a:pt x="351228" y="0"/>
                        </a:lnTo>
                        <a:lnTo>
                          <a:pt x="351228" y="251332"/>
                        </a:lnTo>
                        <a:lnTo>
                          <a:pt x="264694" y="251332"/>
                        </a:lnTo>
                        <a:lnTo>
                          <a:pt x="263421" y="54084"/>
                        </a:lnTo>
                        <a:lnTo>
                          <a:pt x="262785" y="54084"/>
                        </a:lnTo>
                        <a:lnTo>
                          <a:pt x="213155" y="251332"/>
                        </a:lnTo>
                        <a:lnTo>
                          <a:pt x="132347" y="251332"/>
                        </a:lnTo>
                        <a:lnTo>
                          <a:pt x="84626" y="54084"/>
                        </a:lnTo>
                        <a:lnTo>
                          <a:pt x="83353" y="54084"/>
                        </a:lnTo>
                        <a:lnTo>
                          <a:pt x="82081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" name="Freeform 1105">
                    <a:extLst>
                      <a:ext uri="{FF2B5EF4-FFF2-40B4-BE49-F238E27FC236}">
                        <a16:creationId xmlns:a16="http://schemas.microsoft.com/office/drawing/2014/main" id="{97700D8C-0B51-147D-8C67-CA5FDC5E1343}"/>
                      </a:ext>
                    </a:extLst>
                  </p:cNvPr>
                  <p:cNvSpPr/>
                  <p:nvPr/>
                </p:nvSpPr>
                <p:spPr>
                  <a:xfrm>
                    <a:off x="131915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1106">
                    <a:extLst>
                      <a:ext uri="{FF2B5EF4-FFF2-40B4-BE49-F238E27FC236}">
                        <a16:creationId xmlns:a16="http://schemas.microsoft.com/office/drawing/2014/main" id="{784F3321-443A-B78C-C6A1-3A9BF8BDC3E5}"/>
                      </a:ext>
                    </a:extLst>
                  </p:cNvPr>
                  <p:cNvSpPr/>
                  <p:nvPr/>
                </p:nvSpPr>
                <p:spPr>
                  <a:xfrm>
                    <a:off x="1565398" y="745865"/>
                    <a:ext cx="259603" cy="251331"/>
                  </a:xfrm>
                  <a:custGeom>
                    <a:avLst/>
                    <a:gdLst>
                      <a:gd name="connsiteX0" fmla="*/ 636 w 259603"/>
                      <a:gd name="connsiteY0" fmla="*/ 0 h 251331"/>
                      <a:gd name="connsiteX1" fmla="*/ 156526 w 259603"/>
                      <a:gd name="connsiteY1" fmla="*/ 0 h 251331"/>
                      <a:gd name="connsiteX2" fmla="*/ 253877 w 259603"/>
                      <a:gd name="connsiteY2" fmla="*/ 66810 h 251331"/>
                      <a:gd name="connsiteX3" fmla="*/ 193430 w 259603"/>
                      <a:gd name="connsiteY3" fmla="*/ 133619 h 251331"/>
                      <a:gd name="connsiteX4" fmla="*/ 193430 w 259603"/>
                      <a:gd name="connsiteY4" fmla="*/ 134256 h 251331"/>
                      <a:gd name="connsiteX5" fmla="*/ 236061 w 259603"/>
                      <a:gd name="connsiteY5" fmla="*/ 160980 h 251331"/>
                      <a:gd name="connsiteX6" fmla="*/ 259603 w 259603"/>
                      <a:gd name="connsiteY6" fmla="*/ 251332 h 251331"/>
                      <a:gd name="connsiteX7" fmla="*/ 159071 w 259603"/>
                      <a:gd name="connsiteY7" fmla="*/ 251332 h 251331"/>
                      <a:gd name="connsiteX8" fmla="*/ 145709 w 259603"/>
                      <a:gd name="connsiteY8" fmla="*/ 178795 h 251331"/>
                      <a:gd name="connsiteX9" fmla="*/ 118349 w 259603"/>
                      <a:gd name="connsiteY9" fmla="*/ 166070 h 251331"/>
                      <a:gd name="connsiteX10" fmla="*/ 96715 w 259603"/>
                      <a:gd name="connsiteY10" fmla="*/ 166070 h 251331"/>
                      <a:gd name="connsiteX11" fmla="*/ 96715 w 259603"/>
                      <a:gd name="connsiteY11" fmla="*/ 251332 h 251331"/>
                      <a:gd name="connsiteX12" fmla="*/ 0 w 259603"/>
                      <a:gd name="connsiteY12" fmla="*/ 251332 h 251331"/>
                      <a:gd name="connsiteX13" fmla="*/ 0 w 259603"/>
                      <a:gd name="connsiteY13" fmla="*/ 0 h 251331"/>
                      <a:gd name="connsiteX14" fmla="*/ 92261 w 259603"/>
                      <a:gd name="connsiteY14" fmla="*/ 110077 h 251331"/>
                      <a:gd name="connsiteX15" fmla="*/ 117712 w 259603"/>
                      <a:gd name="connsiteY15" fmla="*/ 110077 h 251331"/>
                      <a:gd name="connsiteX16" fmla="*/ 157162 w 259603"/>
                      <a:gd name="connsiteY16" fmla="*/ 82081 h 251331"/>
                      <a:gd name="connsiteX17" fmla="*/ 119621 w 259603"/>
                      <a:gd name="connsiteY17" fmla="*/ 55993 h 251331"/>
                      <a:gd name="connsiteX18" fmla="*/ 92897 w 259603"/>
                      <a:gd name="connsiteY18" fmla="*/ 55993 h 251331"/>
                      <a:gd name="connsiteX19" fmla="*/ 92897 w 259603"/>
                      <a:gd name="connsiteY19" fmla="*/ 110077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59603" h="251331">
                        <a:moveTo>
                          <a:pt x="636" y="0"/>
                        </a:moveTo>
                        <a:lnTo>
                          <a:pt x="156526" y="0"/>
                        </a:lnTo>
                        <a:cubicBezTo>
                          <a:pt x="216972" y="0"/>
                          <a:pt x="253877" y="18452"/>
                          <a:pt x="253877" y="66810"/>
                        </a:cubicBezTo>
                        <a:cubicBezTo>
                          <a:pt x="253877" y="105623"/>
                          <a:pt x="229698" y="124711"/>
                          <a:pt x="193430" y="133619"/>
                        </a:cubicBezTo>
                        <a:lnTo>
                          <a:pt x="193430" y="134256"/>
                        </a:lnTo>
                        <a:cubicBezTo>
                          <a:pt x="214427" y="138073"/>
                          <a:pt x="227153" y="148254"/>
                          <a:pt x="236061" y="160980"/>
                        </a:cubicBezTo>
                        <a:cubicBezTo>
                          <a:pt x="250696" y="187703"/>
                          <a:pt x="250059" y="226517"/>
                          <a:pt x="259603" y="251332"/>
                        </a:cubicBezTo>
                        <a:lnTo>
                          <a:pt x="159071" y="251332"/>
                        </a:lnTo>
                        <a:cubicBezTo>
                          <a:pt x="154617" y="233516"/>
                          <a:pt x="153980" y="194066"/>
                          <a:pt x="145709" y="178795"/>
                        </a:cubicBezTo>
                        <a:cubicBezTo>
                          <a:pt x="139982" y="167342"/>
                          <a:pt x="130438" y="166070"/>
                          <a:pt x="118349" y="166070"/>
                        </a:cubicBezTo>
                        <a:lnTo>
                          <a:pt x="96715" y="166070"/>
                        </a:lnTo>
                        <a:lnTo>
                          <a:pt x="96715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  <a:moveTo>
                          <a:pt x="92261" y="110077"/>
                        </a:moveTo>
                        <a:lnTo>
                          <a:pt x="117712" y="110077"/>
                        </a:lnTo>
                        <a:cubicBezTo>
                          <a:pt x="137437" y="110077"/>
                          <a:pt x="157162" y="108168"/>
                          <a:pt x="157162" y="82081"/>
                        </a:cubicBezTo>
                        <a:cubicBezTo>
                          <a:pt x="157162" y="59174"/>
                          <a:pt x="138710" y="55993"/>
                          <a:pt x="119621" y="55993"/>
                        </a:cubicBezTo>
                        <a:lnTo>
                          <a:pt x="92897" y="55993"/>
                        </a:lnTo>
                        <a:lnTo>
                          <a:pt x="92897" y="110077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8" name="Freeform 1107">
                    <a:extLst>
                      <a:ext uri="{FF2B5EF4-FFF2-40B4-BE49-F238E27FC236}">
                        <a16:creationId xmlns:a16="http://schemas.microsoft.com/office/drawing/2014/main" id="{E3D2443E-76FF-81E0-743C-A249AE0421E4}"/>
                      </a:ext>
                    </a:extLst>
                  </p:cNvPr>
                  <p:cNvSpPr/>
                  <p:nvPr/>
                </p:nvSpPr>
                <p:spPr>
                  <a:xfrm>
                    <a:off x="1840908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1108">
                    <a:extLst>
                      <a:ext uri="{FF2B5EF4-FFF2-40B4-BE49-F238E27FC236}">
                        <a16:creationId xmlns:a16="http://schemas.microsoft.com/office/drawing/2014/main" id="{C043656F-4380-88B6-2D28-93C951AFC07F}"/>
                      </a:ext>
                    </a:extLst>
                  </p:cNvPr>
                  <p:cNvSpPr/>
                  <p:nvPr/>
                </p:nvSpPr>
                <p:spPr>
                  <a:xfrm>
                    <a:off x="209287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0" name="Freeform 1109">
                    <a:extLst>
                      <a:ext uri="{FF2B5EF4-FFF2-40B4-BE49-F238E27FC236}">
                        <a16:creationId xmlns:a16="http://schemas.microsoft.com/office/drawing/2014/main" id="{80EAF3CD-4805-27A3-4AC3-74BFB41F2D10}"/>
                      </a:ext>
                    </a:extLst>
                  </p:cNvPr>
                  <p:cNvSpPr/>
                  <p:nvPr/>
                </p:nvSpPr>
                <p:spPr>
                  <a:xfrm>
                    <a:off x="2327664" y="745229"/>
                    <a:ext cx="267238" cy="251967"/>
                  </a:xfrm>
                  <a:custGeom>
                    <a:avLst/>
                    <a:gdLst>
                      <a:gd name="connsiteX0" fmla="*/ 267239 w 267238"/>
                      <a:gd name="connsiteY0" fmla="*/ 74445 h 251967"/>
                      <a:gd name="connsiteX1" fmla="*/ 181977 w 267238"/>
                      <a:gd name="connsiteY1" fmla="*/ 74445 h 251967"/>
                      <a:gd name="connsiteX2" fmla="*/ 181977 w 267238"/>
                      <a:gd name="connsiteY2" fmla="*/ 251968 h 251967"/>
                      <a:gd name="connsiteX3" fmla="*/ 85262 w 267238"/>
                      <a:gd name="connsiteY3" fmla="*/ 251968 h 251967"/>
                      <a:gd name="connsiteX4" fmla="*/ 85262 w 267238"/>
                      <a:gd name="connsiteY4" fmla="*/ 74445 h 251967"/>
                      <a:gd name="connsiteX5" fmla="*/ 0 w 267238"/>
                      <a:gd name="connsiteY5" fmla="*/ 74445 h 251967"/>
                      <a:gd name="connsiteX6" fmla="*/ 0 w 267238"/>
                      <a:gd name="connsiteY6" fmla="*/ 0 h 251967"/>
                      <a:gd name="connsiteX7" fmla="*/ 267239 w 267238"/>
                      <a:gd name="connsiteY7" fmla="*/ 0 h 251967"/>
                      <a:gd name="connsiteX8" fmla="*/ 267239 w 267238"/>
                      <a:gd name="connsiteY8" fmla="*/ 74445 h 251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67238" h="251967">
                        <a:moveTo>
                          <a:pt x="267239" y="74445"/>
                        </a:moveTo>
                        <a:lnTo>
                          <a:pt x="181977" y="74445"/>
                        </a:lnTo>
                        <a:lnTo>
                          <a:pt x="181977" y="251968"/>
                        </a:lnTo>
                        <a:lnTo>
                          <a:pt x="85262" y="251968"/>
                        </a:lnTo>
                        <a:lnTo>
                          <a:pt x="85262" y="74445"/>
                        </a:lnTo>
                        <a:lnTo>
                          <a:pt x="0" y="74445"/>
                        </a:lnTo>
                        <a:lnTo>
                          <a:pt x="0" y="0"/>
                        </a:lnTo>
                        <a:lnTo>
                          <a:pt x="267239" y="0"/>
                        </a:lnTo>
                        <a:lnTo>
                          <a:pt x="267239" y="74445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11" name="Graphic 569">
                  <a:extLst>
                    <a:ext uri="{FF2B5EF4-FFF2-40B4-BE49-F238E27FC236}">
                      <a16:creationId xmlns:a16="http://schemas.microsoft.com/office/drawing/2014/main" id="{767D9223-7083-75C7-FF33-6929BAD4D8CA}"/>
                    </a:ext>
                  </a:extLst>
                </p:cNvPr>
                <p:cNvGrpSpPr/>
                <p:nvPr/>
              </p:nvGrpSpPr>
              <p:grpSpPr>
                <a:xfrm>
                  <a:off x="632607" y="692417"/>
                  <a:ext cx="278691" cy="395131"/>
                  <a:chOff x="632607" y="692417"/>
                  <a:chExt cx="278691" cy="395131"/>
                </a:xfrm>
              </p:grpSpPr>
              <p:sp>
                <p:nvSpPr>
                  <p:cNvPr id="1112" name="Freeform 1111">
                    <a:extLst>
                      <a:ext uri="{FF2B5EF4-FFF2-40B4-BE49-F238E27FC236}">
                        <a16:creationId xmlns:a16="http://schemas.microsoft.com/office/drawing/2014/main" id="{AFE5DB3D-6AA4-2768-1CB2-9BF68911C5B0}"/>
                      </a:ext>
                    </a:extLst>
                  </p:cNvPr>
                  <p:cNvSpPr/>
                  <p:nvPr/>
                </p:nvSpPr>
                <p:spPr>
                  <a:xfrm>
                    <a:off x="689872" y="1035374"/>
                    <a:ext cx="164160" cy="52175"/>
                  </a:xfrm>
                  <a:custGeom>
                    <a:avLst/>
                    <a:gdLst>
                      <a:gd name="connsiteX0" fmla="*/ 164161 w 164160"/>
                      <a:gd name="connsiteY0" fmla="*/ 26088 h 52175"/>
                      <a:gd name="connsiteX1" fmla="*/ 82080 w 164160"/>
                      <a:gd name="connsiteY1" fmla="*/ 52175 h 52175"/>
                      <a:gd name="connsiteX2" fmla="*/ 0 w 164160"/>
                      <a:gd name="connsiteY2" fmla="*/ 26088 h 52175"/>
                      <a:gd name="connsiteX3" fmla="*/ 82080 w 164160"/>
                      <a:gd name="connsiteY3" fmla="*/ 0 h 52175"/>
                      <a:gd name="connsiteX4" fmla="*/ 164161 w 164160"/>
                      <a:gd name="connsiteY4" fmla="*/ 26088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4160" h="52175">
                        <a:moveTo>
                          <a:pt x="164161" y="26088"/>
                        </a:moveTo>
                        <a:cubicBezTo>
                          <a:pt x="164161" y="40495"/>
                          <a:pt x="127412" y="52175"/>
                          <a:pt x="82080" y="52175"/>
                        </a:cubicBezTo>
                        <a:cubicBezTo>
                          <a:pt x="36749" y="52175"/>
                          <a:pt x="0" y="40495"/>
                          <a:pt x="0" y="26088"/>
                        </a:cubicBezTo>
                        <a:cubicBezTo>
                          <a:pt x="0" y="11680"/>
                          <a:pt x="36749" y="0"/>
                          <a:pt x="82080" y="0"/>
                        </a:cubicBezTo>
                        <a:cubicBezTo>
                          <a:pt x="127412" y="0"/>
                          <a:pt x="164161" y="11680"/>
                          <a:pt x="164161" y="26088"/>
                        </a:cubicBezTo>
                        <a:close/>
                      </a:path>
                    </a:pathLst>
                  </a:custGeom>
                  <a:solidFill>
                    <a:srgbClr val="7686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13" name="Graphic 569">
                    <a:extLst>
                      <a:ext uri="{FF2B5EF4-FFF2-40B4-BE49-F238E27FC236}">
                        <a16:creationId xmlns:a16="http://schemas.microsoft.com/office/drawing/2014/main" id="{9A7B454A-07CB-5237-F0AD-A0968D34E840}"/>
                      </a:ext>
                    </a:extLst>
                  </p:cNvPr>
                  <p:cNvGrpSpPr/>
                  <p:nvPr/>
                </p:nvGrpSpPr>
                <p:grpSpPr>
                  <a:xfrm>
                    <a:off x="632607" y="692417"/>
                    <a:ext cx="278691" cy="369044"/>
                    <a:chOff x="632607" y="692417"/>
                    <a:chExt cx="278691" cy="369044"/>
                  </a:xfrm>
                </p:grpSpPr>
                <p:sp>
                  <p:nvSpPr>
                    <p:cNvPr id="1114" name="Freeform 1113">
                      <a:extLst>
                        <a:ext uri="{FF2B5EF4-FFF2-40B4-BE49-F238E27FC236}">
                          <a16:creationId xmlns:a16="http://schemas.microsoft.com/office/drawing/2014/main" id="{1FC905F3-8F42-8F0A-910C-C5A01E036C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2607" y="692417"/>
                      <a:ext cx="278691" cy="369044"/>
                    </a:xfrm>
                    <a:custGeom>
                      <a:avLst/>
                      <a:gdLst>
                        <a:gd name="connsiteX0" fmla="*/ 278692 w 278691"/>
                        <a:gd name="connsiteY0" fmla="*/ 139346 h 369044"/>
                        <a:gd name="connsiteX1" fmla="*/ 139346 w 278691"/>
                        <a:gd name="connsiteY1" fmla="*/ 0 h 369044"/>
                        <a:gd name="connsiteX2" fmla="*/ 0 w 278691"/>
                        <a:gd name="connsiteY2" fmla="*/ 139346 h 369044"/>
                        <a:gd name="connsiteX3" fmla="*/ 32450 w 278691"/>
                        <a:gd name="connsiteY3" fmla="*/ 228426 h 369044"/>
                        <a:gd name="connsiteX4" fmla="*/ 139346 w 278691"/>
                        <a:gd name="connsiteY4" fmla="*/ 369044 h 369044"/>
                        <a:gd name="connsiteX5" fmla="*/ 246242 w 278691"/>
                        <a:gd name="connsiteY5" fmla="*/ 228426 h 369044"/>
                        <a:gd name="connsiteX6" fmla="*/ 246242 w 278691"/>
                        <a:gd name="connsiteY6" fmla="*/ 228426 h 369044"/>
                        <a:gd name="connsiteX7" fmla="*/ 278692 w 278691"/>
                        <a:gd name="connsiteY7" fmla="*/ 139346 h 3690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78691" h="369044">
                          <a:moveTo>
                            <a:pt x="278692" y="139346"/>
                          </a:moveTo>
                          <a:cubicBezTo>
                            <a:pt x="278692" y="62356"/>
                            <a:pt x="216336" y="0"/>
                            <a:pt x="139346" y="0"/>
                          </a:cubicBezTo>
                          <a:cubicBezTo>
                            <a:pt x="62356" y="0"/>
                            <a:pt x="0" y="62356"/>
                            <a:pt x="0" y="139346"/>
                          </a:cubicBezTo>
                          <a:cubicBezTo>
                            <a:pt x="0" y="173069"/>
                            <a:pt x="12089" y="204247"/>
                            <a:pt x="32450" y="228426"/>
                          </a:cubicBezTo>
                          <a:cubicBezTo>
                            <a:pt x="32450" y="228426"/>
                            <a:pt x="136801" y="369044"/>
                            <a:pt x="139346" y="369044"/>
                          </a:cubicBezTo>
                          <a:cubicBezTo>
                            <a:pt x="142527" y="369044"/>
                            <a:pt x="246242" y="228426"/>
                            <a:pt x="246242" y="228426"/>
                          </a:cubicBezTo>
                          <a:lnTo>
                            <a:pt x="246242" y="228426"/>
                          </a:lnTo>
                          <a:cubicBezTo>
                            <a:pt x="266603" y="204247"/>
                            <a:pt x="278692" y="173705"/>
                            <a:pt x="278692" y="139346"/>
                          </a:cubicBezTo>
                          <a:close/>
                        </a:path>
                      </a:pathLst>
                    </a:custGeom>
                    <a:solidFill>
                      <a:srgbClr val="0030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" name="Freeform 1114">
                      <a:extLst>
                        <a:ext uri="{FF2B5EF4-FFF2-40B4-BE49-F238E27FC236}">
                          <a16:creationId xmlns:a16="http://schemas.microsoft.com/office/drawing/2014/main" id="{FD3BBD77-4C62-E3C7-0036-9F3A7B343D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0509" y="776407"/>
                      <a:ext cx="164160" cy="145072"/>
                    </a:xfrm>
                    <a:custGeom>
                      <a:avLst/>
                      <a:gdLst>
                        <a:gd name="connsiteX0" fmla="*/ 120894 w 164160"/>
                        <a:gd name="connsiteY0" fmla="*/ 0 h 145072"/>
                        <a:gd name="connsiteX1" fmla="*/ 82081 w 164160"/>
                        <a:gd name="connsiteY1" fmla="*/ 38813 h 145072"/>
                        <a:gd name="connsiteX2" fmla="*/ 82081 w 164160"/>
                        <a:gd name="connsiteY2" fmla="*/ 40086 h 145072"/>
                        <a:gd name="connsiteX3" fmla="*/ 82081 w 164160"/>
                        <a:gd name="connsiteY3" fmla="*/ 38813 h 145072"/>
                        <a:gd name="connsiteX4" fmla="*/ 43267 w 164160"/>
                        <a:gd name="connsiteY4" fmla="*/ 0 h 145072"/>
                        <a:gd name="connsiteX5" fmla="*/ 0 w 164160"/>
                        <a:gd name="connsiteY5" fmla="*/ 41358 h 145072"/>
                        <a:gd name="connsiteX6" fmla="*/ 23542 w 164160"/>
                        <a:gd name="connsiteY6" fmla="*/ 93534 h 145072"/>
                        <a:gd name="connsiteX7" fmla="*/ 82081 w 164160"/>
                        <a:gd name="connsiteY7" fmla="*/ 145073 h 145072"/>
                        <a:gd name="connsiteX8" fmla="*/ 82081 w 164160"/>
                        <a:gd name="connsiteY8" fmla="*/ 145073 h 145072"/>
                        <a:gd name="connsiteX9" fmla="*/ 82081 w 164160"/>
                        <a:gd name="connsiteY9" fmla="*/ 145073 h 145072"/>
                        <a:gd name="connsiteX10" fmla="*/ 140619 w 164160"/>
                        <a:gd name="connsiteY10" fmla="*/ 93534 h 145072"/>
                        <a:gd name="connsiteX11" fmla="*/ 164161 w 164160"/>
                        <a:gd name="connsiteY11" fmla="*/ 41358 h 145072"/>
                        <a:gd name="connsiteX12" fmla="*/ 120894 w 164160"/>
                        <a:gd name="connsiteY12" fmla="*/ 0 h 1450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4160" h="145072">
                          <a:moveTo>
                            <a:pt x="120894" y="0"/>
                          </a:moveTo>
                          <a:cubicBezTo>
                            <a:pt x="89080" y="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82081" y="39450"/>
                            <a:pt x="82081" y="40086"/>
                          </a:cubicBezTo>
                          <a:cubicBezTo>
                            <a:pt x="82081" y="3945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75081" y="0"/>
                            <a:pt x="43267" y="0"/>
                          </a:cubicBezTo>
                          <a:cubicBezTo>
                            <a:pt x="11453" y="0"/>
                            <a:pt x="0" y="22270"/>
                            <a:pt x="0" y="41358"/>
                          </a:cubicBezTo>
                          <a:cubicBezTo>
                            <a:pt x="0" y="60447"/>
                            <a:pt x="3818" y="73173"/>
                            <a:pt x="23542" y="93534"/>
                          </a:cubicBezTo>
                          <a:cubicBezTo>
                            <a:pt x="43267" y="113258"/>
                            <a:pt x="73173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90988" y="145073"/>
                            <a:pt x="120894" y="113258"/>
                            <a:pt x="140619" y="93534"/>
                          </a:cubicBezTo>
                          <a:cubicBezTo>
                            <a:pt x="160343" y="73809"/>
                            <a:pt x="164161" y="61083"/>
                            <a:pt x="164161" y="41358"/>
                          </a:cubicBezTo>
                          <a:cubicBezTo>
                            <a:pt x="164161" y="22270"/>
                            <a:pt x="152708" y="0"/>
                            <a:pt x="12089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6" name="Freeform 1115">
                      <a:extLst>
                        <a:ext uri="{FF2B5EF4-FFF2-40B4-BE49-F238E27FC236}">
                          <a16:creationId xmlns:a16="http://schemas.microsoft.com/office/drawing/2014/main" id="{E901A89E-C27F-A39B-652F-DF27136CC7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9989" y="701178"/>
                      <a:ext cx="172535" cy="136628"/>
                    </a:xfrm>
                    <a:custGeom>
                      <a:avLst/>
                      <a:gdLst>
                        <a:gd name="connsiteX0" fmla="*/ 167947 w 172535"/>
                        <a:gd name="connsiteY0" fmla="*/ 126131 h 136628"/>
                        <a:gd name="connsiteX1" fmla="*/ 61052 w 172535"/>
                        <a:gd name="connsiteY1" fmla="*/ 106407 h 136628"/>
                        <a:gd name="connsiteX2" fmla="*/ 3786 w 172535"/>
                        <a:gd name="connsiteY2" fmla="*/ 14146 h 136628"/>
                        <a:gd name="connsiteX3" fmla="*/ 118317 w 172535"/>
                        <a:gd name="connsiteY3" fmla="*/ 24326 h 136628"/>
                        <a:gd name="connsiteX4" fmla="*/ 167947 w 172535"/>
                        <a:gd name="connsiteY4" fmla="*/ 126131 h 1366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2535" h="136628">
                          <a:moveTo>
                            <a:pt x="167947" y="126131"/>
                          </a:moveTo>
                          <a:cubicBezTo>
                            <a:pt x="153949" y="145856"/>
                            <a:pt x="106228" y="136948"/>
                            <a:pt x="61052" y="106407"/>
                          </a:cubicBezTo>
                          <a:cubicBezTo>
                            <a:pt x="15876" y="75229"/>
                            <a:pt x="-10212" y="33870"/>
                            <a:pt x="3786" y="14146"/>
                          </a:cubicBezTo>
                          <a:cubicBezTo>
                            <a:pt x="17785" y="-5579"/>
                            <a:pt x="73141" y="-6852"/>
                            <a:pt x="118317" y="24326"/>
                          </a:cubicBezTo>
                          <a:cubicBezTo>
                            <a:pt x="163493" y="54868"/>
                            <a:pt x="181946" y="105770"/>
                            <a:pt x="167947" y="126131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7" name="Freeform 1116">
                      <a:extLst>
                        <a:ext uri="{FF2B5EF4-FFF2-40B4-BE49-F238E27FC236}">
                          <a16:creationId xmlns:a16="http://schemas.microsoft.com/office/drawing/2014/main" id="{98C90926-E8A5-BAC2-50FF-E08C26B095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90" y="711282"/>
                      <a:ext cx="106380" cy="81676"/>
                    </a:xfrm>
                    <a:custGeom>
                      <a:avLst/>
                      <a:gdLst>
                        <a:gd name="connsiteX0" fmla="*/ 104258 w 106380"/>
                        <a:gd name="connsiteY0" fmla="*/ 76578 h 81676"/>
                        <a:gd name="connsiteX1" fmla="*/ 39357 w 106380"/>
                        <a:gd name="connsiteY1" fmla="*/ 61307 h 81676"/>
                        <a:gd name="connsiteX2" fmla="*/ 1817 w 106380"/>
                        <a:gd name="connsiteY2" fmla="*/ 6587 h 81676"/>
                        <a:gd name="connsiteX3" fmla="*/ 70535 w 106380"/>
                        <a:gd name="connsiteY3" fmla="*/ 16768 h 81676"/>
                        <a:gd name="connsiteX4" fmla="*/ 104258 w 106380"/>
                        <a:gd name="connsiteY4" fmla="*/ 76578 h 816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6380" h="81676">
                          <a:moveTo>
                            <a:pt x="104258" y="76578"/>
                          </a:moveTo>
                          <a:cubicBezTo>
                            <a:pt x="96623" y="87395"/>
                            <a:pt x="67990" y="80396"/>
                            <a:pt x="39357" y="61307"/>
                          </a:cubicBezTo>
                          <a:cubicBezTo>
                            <a:pt x="11361" y="42219"/>
                            <a:pt x="-5819" y="17404"/>
                            <a:pt x="1817" y="6587"/>
                          </a:cubicBezTo>
                          <a:cubicBezTo>
                            <a:pt x="9452" y="-4230"/>
                            <a:pt x="42539" y="-2321"/>
                            <a:pt x="70535" y="16768"/>
                          </a:cubicBezTo>
                          <a:cubicBezTo>
                            <a:pt x="98532" y="35856"/>
                            <a:pt x="111894" y="65761"/>
                            <a:pt x="104258" y="7657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118" name="Graphic 569">
                  <a:extLst>
                    <a:ext uri="{FF2B5EF4-FFF2-40B4-BE49-F238E27FC236}">
                      <a16:creationId xmlns:a16="http://schemas.microsoft.com/office/drawing/2014/main" id="{87CBC6D4-E973-88CA-88E7-5BE84F8B378B}"/>
                    </a:ext>
                  </a:extLst>
                </p:cNvPr>
                <p:cNvGrpSpPr/>
                <p:nvPr/>
              </p:nvGrpSpPr>
              <p:grpSpPr>
                <a:xfrm>
                  <a:off x="939295" y="1088185"/>
                  <a:ext cx="1567801" cy="188975"/>
                  <a:chOff x="939295" y="1088185"/>
                  <a:chExt cx="1567801" cy="188975"/>
                </a:xfrm>
                <a:solidFill>
                  <a:srgbClr val="425563"/>
                </a:solidFill>
              </p:grpSpPr>
              <p:sp>
                <p:nvSpPr>
                  <p:cNvPr id="1119" name="Freeform 1118">
                    <a:extLst>
                      <a:ext uri="{FF2B5EF4-FFF2-40B4-BE49-F238E27FC236}">
                        <a16:creationId xmlns:a16="http://schemas.microsoft.com/office/drawing/2014/main" id="{710BE0DC-499B-C95D-F8BB-CC2CE55B5531}"/>
                      </a:ext>
                    </a:extLst>
                  </p:cNvPr>
                  <p:cNvSpPr/>
                  <p:nvPr/>
                </p:nvSpPr>
                <p:spPr>
                  <a:xfrm>
                    <a:off x="939295" y="1097730"/>
                    <a:ext cx="103714" cy="136164"/>
                  </a:xfrm>
                  <a:custGeom>
                    <a:avLst/>
                    <a:gdLst>
                      <a:gd name="connsiteX0" fmla="*/ 41995 w 103714"/>
                      <a:gd name="connsiteY0" fmla="*/ 17180 h 136164"/>
                      <a:gd name="connsiteX1" fmla="*/ 0 w 103714"/>
                      <a:gd name="connsiteY1" fmla="*/ 17180 h 136164"/>
                      <a:gd name="connsiteX2" fmla="*/ 0 w 103714"/>
                      <a:gd name="connsiteY2" fmla="*/ 0 h 136164"/>
                      <a:gd name="connsiteX3" fmla="*/ 103714 w 103714"/>
                      <a:gd name="connsiteY3" fmla="*/ 0 h 136164"/>
                      <a:gd name="connsiteX4" fmla="*/ 103714 w 103714"/>
                      <a:gd name="connsiteY4" fmla="*/ 17180 h 136164"/>
                      <a:gd name="connsiteX5" fmla="*/ 61719 w 103714"/>
                      <a:gd name="connsiteY5" fmla="*/ 17180 h 136164"/>
                      <a:gd name="connsiteX6" fmla="*/ 61719 w 103714"/>
                      <a:gd name="connsiteY6" fmla="*/ 136165 h 136164"/>
                      <a:gd name="connsiteX7" fmla="*/ 41995 w 103714"/>
                      <a:gd name="connsiteY7" fmla="*/ 136165 h 136164"/>
                      <a:gd name="connsiteX8" fmla="*/ 41995 w 103714"/>
                      <a:gd name="connsiteY8" fmla="*/ 17180 h 136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3714" h="136164">
                        <a:moveTo>
                          <a:pt x="41995" y="17180"/>
                        </a:moveTo>
                        <a:lnTo>
                          <a:pt x="0" y="17180"/>
                        </a:lnTo>
                        <a:lnTo>
                          <a:pt x="0" y="0"/>
                        </a:lnTo>
                        <a:lnTo>
                          <a:pt x="103714" y="0"/>
                        </a:lnTo>
                        <a:lnTo>
                          <a:pt x="103714" y="17180"/>
                        </a:lnTo>
                        <a:lnTo>
                          <a:pt x="61719" y="17180"/>
                        </a:lnTo>
                        <a:lnTo>
                          <a:pt x="61719" y="136165"/>
                        </a:lnTo>
                        <a:lnTo>
                          <a:pt x="41995" y="136165"/>
                        </a:lnTo>
                        <a:lnTo>
                          <a:pt x="41995" y="1718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0" name="Freeform 1119">
                    <a:extLst>
                      <a:ext uri="{FF2B5EF4-FFF2-40B4-BE49-F238E27FC236}">
                        <a16:creationId xmlns:a16="http://schemas.microsoft.com/office/drawing/2014/main" id="{8DD6DBBB-7FB3-087E-C42C-D638C5E92EFE}"/>
                      </a:ext>
                    </a:extLst>
                  </p:cNvPr>
                  <p:cNvSpPr/>
                  <p:nvPr/>
                </p:nvSpPr>
                <p:spPr>
                  <a:xfrm>
                    <a:off x="1045554" y="1132089"/>
                    <a:ext cx="101168" cy="104350"/>
                  </a:xfrm>
                  <a:custGeom>
                    <a:avLst/>
                    <a:gdLst>
                      <a:gd name="connsiteX0" fmla="*/ 50903 w 101168"/>
                      <a:gd name="connsiteY0" fmla="*/ 0 h 104350"/>
                      <a:gd name="connsiteX1" fmla="*/ 101169 w 101168"/>
                      <a:gd name="connsiteY1" fmla="*/ 52175 h 104350"/>
                      <a:gd name="connsiteX2" fmla="*/ 50903 w 101168"/>
                      <a:gd name="connsiteY2" fmla="*/ 104350 h 104350"/>
                      <a:gd name="connsiteX3" fmla="*/ 0 w 101168"/>
                      <a:gd name="connsiteY3" fmla="*/ 52175 h 104350"/>
                      <a:gd name="connsiteX4" fmla="*/ 50903 w 101168"/>
                      <a:gd name="connsiteY4" fmla="*/ 0 h 104350"/>
                      <a:gd name="connsiteX5" fmla="*/ 50903 w 101168"/>
                      <a:gd name="connsiteY5" fmla="*/ 89716 h 104350"/>
                      <a:gd name="connsiteX6" fmla="*/ 82080 w 101168"/>
                      <a:gd name="connsiteY6" fmla="*/ 52811 h 104350"/>
                      <a:gd name="connsiteX7" fmla="*/ 50903 w 101168"/>
                      <a:gd name="connsiteY7" fmla="*/ 15907 h 104350"/>
                      <a:gd name="connsiteX8" fmla="*/ 19725 w 101168"/>
                      <a:gd name="connsiteY8" fmla="*/ 52811 h 104350"/>
                      <a:gd name="connsiteX9" fmla="*/ 50903 w 101168"/>
                      <a:gd name="connsiteY9" fmla="*/ 89716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1168" h="104350">
                        <a:moveTo>
                          <a:pt x="50903" y="0"/>
                        </a:moveTo>
                        <a:cubicBezTo>
                          <a:pt x="80808" y="0"/>
                          <a:pt x="101169" y="21634"/>
                          <a:pt x="101169" y="52175"/>
                        </a:cubicBezTo>
                        <a:cubicBezTo>
                          <a:pt x="101169" y="80808"/>
                          <a:pt x="80808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636" y="22270"/>
                          <a:pt x="20997" y="0"/>
                          <a:pt x="50903" y="0"/>
                        </a:cubicBezTo>
                        <a:close/>
                        <a:moveTo>
                          <a:pt x="50903" y="89716"/>
                        </a:moveTo>
                        <a:cubicBezTo>
                          <a:pt x="72536" y="89716"/>
                          <a:pt x="82080" y="69991"/>
                          <a:pt x="82080" y="52811"/>
                        </a:cubicBezTo>
                        <a:cubicBezTo>
                          <a:pt x="82080" y="33723"/>
                          <a:pt x="70627" y="15907"/>
                          <a:pt x="50903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69991"/>
                          <a:pt x="29269" y="89716"/>
                          <a:pt x="50903" y="89716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1120">
                    <a:extLst>
                      <a:ext uri="{FF2B5EF4-FFF2-40B4-BE49-F238E27FC236}">
                        <a16:creationId xmlns:a16="http://schemas.microsoft.com/office/drawing/2014/main" id="{0586A728-AB7B-E996-9B7E-1C8CA07E2DE3}"/>
                      </a:ext>
                    </a:extLst>
                  </p:cNvPr>
                  <p:cNvSpPr/>
                  <p:nvPr/>
                </p:nvSpPr>
                <p:spPr>
                  <a:xfrm>
                    <a:off x="1160085" y="1131453"/>
                    <a:ext cx="95442" cy="145708"/>
                  </a:xfrm>
                  <a:custGeom>
                    <a:avLst/>
                    <a:gdLst>
                      <a:gd name="connsiteX0" fmla="*/ 95442 w 95442"/>
                      <a:gd name="connsiteY0" fmla="*/ 97988 h 145708"/>
                      <a:gd name="connsiteX1" fmla="*/ 43903 w 95442"/>
                      <a:gd name="connsiteY1" fmla="*/ 145709 h 145708"/>
                      <a:gd name="connsiteX2" fmla="*/ 8272 w 95442"/>
                      <a:gd name="connsiteY2" fmla="*/ 138710 h 145708"/>
                      <a:gd name="connsiteX3" fmla="*/ 10181 w 95442"/>
                      <a:gd name="connsiteY3" fmla="*/ 121530 h 145708"/>
                      <a:gd name="connsiteX4" fmla="*/ 45812 w 95442"/>
                      <a:gd name="connsiteY4" fmla="*/ 130438 h 145708"/>
                      <a:gd name="connsiteX5" fmla="*/ 76354 w 95442"/>
                      <a:gd name="connsiteY5" fmla="*/ 96079 h 145708"/>
                      <a:gd name="connsiteX6" fmla="*/ 76354 w 95442"/>
                      <a:gd name="connsiteY6" fmla="*/ 86535 h 145708"/>
                      <a:gd name="connsiteX7" fmla="*/ 75718 w 95442"/>
                      <a:gd name="connsiteY7" fmla="*/ 86535 h 145708"/>
                      <a:gd name="connsiteX8" fmla="*/ 42631 w 95442"/>
                      <a:gd name="connsiteY8" fmla="*/ 101805 h 145708"/>
                      <a:gd name="connsiteX9" fmla="*/ 0 w 95442"/>
                      <a:gd name="connsiteY9" fmla="*/ 52811 h 145708"/>
                      <a:gd name="connsiteX10" fmla="*/ 44540 w 95442"/>
                      <a:gd name="connsiteY10" fmla="*/ 0 h 145708"/>
                      <a:gd name="connsiteX11" fmla="*/ 76990 w 95442"/>
                      <a:gd name="connsiteY11" fmla="*/ 17180 h 145708"/>
                      <a:gd name="connsiteX12" fmla="*/ 77626 w 95442"/>
                      <a:gd name="connsiteY12" fmla="*/ 17180 h 145708"/>
                      <a:gd name="connsiteX13" fmla="*/ 77626 w 95442"/>
                      <a:gd name="connsiteY13" fmla="*/ 2545 h 145708"/>
                      <a:gd name="connsiteX14" fmla="*/ 94806 w 95442"/>
                      <a:gd name="connsiteY14" fmla="*/ 2545 h 145708"/>
                      <a:gd name="connsiteX15" fmla="*/ 94806 w 95442"/>
                      <a:gd name="connsiteY15" fmla="*/ 97988 h 145708"/>
                      <a:gd name="connsiteX16" fmla="*/ 76990 w 95442"/>
                      <a:gd name="connsiteY16" fmla="*/ 54084 h 145708"/>
                      <a:gd name="connsiteX17" fmla="*/ 47721 w 95442"/>
                      <a:gd name="connsiteY17" fmla="*/ 15907 h 145708"/>
                      <a:gd name="connsiteX18" fmla="*/ 20361 w 95442"/>
                      <a:gd name="connsiteY18" fmla="*/ 52811 h 145708"/>
                      <a:gd name="connsiteX19" fmla="*/ 47721 w 95442"/>
                      <a:gd name="connsiteY19" fmla="*/ 87807 h 145708"/>
                      <a:gd name="connsiteX20" fmla="*/ 76990 w 95442"/>
                      <a:gd name="connsiteY20" fmla="*/ 54084 h 145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5442" h="145708">
                        <a:moveTo>
                          <a:pt x="95442" y="97988"/>
                        </a:moveTo>
                        <a:cubicBezTo>
                          <a:pt x="95442" y="127893"/>
                          <a:pt x="80172" y="145709"/>
                          <a:pt x="43903" y="145709"/>
                        </a:cubicBezTo>
                        <a:cubicBezTo>
                          <a:pt x="33087" y="145709"/>
                          <a:pt x="24179" y="144436"/>
                          <a:pt x="8272" y="138710"/>
                        </a:cubicBezTo>
                        <a:lnTo>
                          <a:pt x="10181" y="121530"/>
                        </a:lnTo>
                        <a:cubicBezTo>
                          <a:pt x="24179" y="127893"/>
                          <a:pt x="32450" y="130438"/>
                          <a:pt x="45812" y="130438"/>
                        </a:cubicBezTo>
                        <a:cubicBezTo>
                          <a:pt x="64901" y="130438"/>
                          <a:pt x="76354" y="117076"/>
                          <a:pt x="76354" y="96079"/>
                        </a:cubicBezTo>
                        <a:lnTo>
                          <a:pt x="76354" y="86535"/>
                        </a:lnTo>
                        <a:lnTo>
                          <a:pt x="75718" y="86535"/>
                        </a:lnTo>
                        <a:cubicBezTo>
                          <a:pt x="68082" y="96715"/>
                          <a:pt x="55357" y="101805"/>
                          <a:pt x="42631" y="101805"/>
                        </a:cubicBezTo>
                        <a:cubicBezTo>
                          <a:pt x="13998" y="101805"/>
                          <a:pt x="0" y="78899"/>
                          <a:pt x="0" y="52811"/>
                        </a:cubicBezTo>
                        <a:cubicBezTo>
                          <a:pt x="0" y="27360"/>
                          <a:pt x="14635" y="0"/>
                          <a:pt x="44540" y="0"/>
                        </a:cubicBezTo>
                        <a:cubicBezTo>
                          <a:pt x="62356" y="0"/>
                          <a:pt x="71900" y="6363"/>
                          <a:pt x="76990" y="17180"/>
                        </a:cubicBezTo>
                        <a:lnTo>
                          <a:pt x="77626" y="17180"/>
                        </a:lnTo>
                        <a:lnTo>
                          <a:pt x="77626" y="2545"/>
                        </a:lnTo>
                        <a:lnTo>
                          <a:pt x="94806" y="2545"/>
                        </a:lnTo>
                        <a:lnTo>
                          <a:pt x="94806" y="97988"/>
                        </a:lnTo>
                        <a:close/>
                        <a:moveTo>
                          <a:pt x="76990" y="54084"/>
                        </a:moveTo>
                        <a:cubicBezTo>
                          <a:pt x="76990" y="33723"/>
                          <a:pt x="67446" y="15907"/>
                          <a:pt x="47721" y="15907"/>
                        </a:cubicBezTo>
                        <a:cubicBezTo>
                          <a:pt x="29269" y="15907"/>
                          <a:pt x="20361" y="36268"/>
                          <a:pt x="20361" y="52811"/>
                        </a:cubicBezTo>
                        <a:cubicBezTo>
                          <a:pt x="20361" y="71264"/>
                          <a:pt x="31178" y="87807"/>
                          <a:pt x="47721" y="87807"/>
                        </a:cubicBezTo>
                        <a:cubicBezTo>
                          <a:pt x="65537" y="87807"/>
                          <a:pt x="76990" y="72536"/>
                          <a:pt x="76990" y="54084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2" name="Freeform 1121">
                    <a:extLst>
                      <a:ext uri="{FF2B5EF4-FFF2-40B4-BE49-F238E27FC236}">
                        <a16:creationId xmlns:a16="http://schemas.microsoft.com/office/drawing/2014/main" id="{7178FF04-AD4F-15F2-8F73-E478264AF04F}"/>
                      </a:ext>
                    </a:extLst>
                  </p:cNvPr>
                  <p:cNvSpPr/>
                  <p:nvPr/>
                </p:nvSpPr>
                <p:spPr>
                  <a:xfrm>
                    <a:off x="128034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7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1122">
                    <a:extLst>
                      <a:ext uri="{FF2B5EF4-FFF2-40B4-BE49-F238E27FC236}">
                        <a16:creationId xmlns:a16="http://schemas.microsoft.com/office/drawing/2014/main" id="{A6C42F7E-F5AA-FF06-2787-E5A368E52FB2}"/>
                      </a:ext>
                    </a:extLst>
                  </p:cNvPr>
                  <p:cNvSpPr/>
                  <p:nvPr/>
                </p:nvSpPr>
                <p:spPr>
                  <a:xfrm>
                    <a:off x="1381512" y="1105365"/>
                    <a:ext cx="68082" cy="129801"/>
                  </a:xfrm>
                  <a:custGeom>
                    <a:avLst/>
                    <a:gdLst>
                      <a:gd name="connsiteX0" fmla="*/ 66173 w 68082"/>
                      <a:gd name="connsiteY0" fmla="*/ 43904 h 129801"/>
                      <a:gd name="connsiteX1" fmla="*/ 40086 w 68082"/>
                      <a:gd name="connsiteY1" fmla="*/ 43904 h 129801"/>
                      <a:gd name="connsiteX2" fmla="*/ 40086 w 68082"/>
                      <a:gd name="connsiteY2" fmla="*/ 97988 h 129801"/>
                      <a:gd name="connsiteX3" fmla="*/ 55357 w 68082"/>
                      <a:gd name="connsiteY3" fmla="*/ 115804 h 129801"/>
                      <a:gd name="connsiteX4" fmla="*/ 68082 w 68082"/>
                      <a:gd name="connsiteY4" fmla="*/ 111986 h 129801"/>
                      <a:gd name="connsiteX5" fmla="*/ 68082 w 68082"/>
                      <a:gd name="connsiteY5" fmla="*/ 127257 h 129801"/>
                      <a:gd name="connsiteX6" fmla="*/ 52811 w 68082"/>
                      <a:gd name="connsiteY6" fmla="*/ 129802 h 129801"/>
                      <a:gd name="connsiteX7" fmla="*/ 22270 w 68082"/>
                      <a:gd name="connsiteY7" fmla="*/ 101169 h 129801"/>
                      <a:gd name="connsiteX8" fmla="*/ 22270 w 68082"/>
                      <a:gd name="connsiteY8" fmla="*/ 43267 h 129801"/>
                      <a:gd name="connsiteX9" fmla="*/ 0 w 68082"/>
                      <a:gd name="connsiteY9" fmla="*/ 43267 h 129801"/>
                      <a:gd name="connsiteX10" fmla="*/ 0 w 68082"/>
                      <a:gd name="connsiteY10" fmla="*/ 28633 h 129801"/>
                      <a:gd name="connsiteX11" fmla="*/ 22270 w 68082"/>
                      <a:gd name="connsiteY11" fmla="*/ 28633 h 129801"/>
                      <a:gd name="connsiteX12" fmla="*/ 22270 w 68082"/>
                      <a:gd name="connsiteY12" fmla="*/ 5727 h 129801"/>
                      <a:gd name="connsiteX13" fmla="*/ 40722 w 68082"/>
                      <a:gd name="connsiteY13" fmla="*/ 0 h 129801"/>
                      <a:gd name="connsiteX14" fmla="*/ 40722 w 68082"/>
                      <a:gd name="connsiteY14" fmla="*/ 28633 h 129801"/>
                      <a:gd name="connsiteX15" fmla="*/ 66810 w 68082"/>
                      <a:gd name="connsiteY15" fmla="*/ 28633 h 129801"/>
                      <a:gd name="connsiteX16" fmla="*/ 66810 w 68082"/>
                      <a:gd name="connsiteY16" fmla="*/ 43904 h 129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68082" h="129801">
                        <a:moveTo>
                          <a:pt x="66173" y="43904"/>
                        </a:moveTo>
                        <a:lnTo>
                          <a:pt x="40086" y="43904"/>
                        </a:lnTo>
                        <a:lnTo>
                          <a:pt x="40086" y="97988"/>
                        </a:lnTo>
                        <a:cubicBezTo>
                          <a:pt x="40086" y="109441"/>
                          <a:pt x="47085" y="115804"/>
                          <a:pt x="55357" y="115804"/>
                        </a:cubicBezTo>
                        <a:cubicBezTo>
                          <a:pt x="61083" y="115804"/>
                          <a:pt x="64901" y="113895"/>
                          <a:pt x="68082" y="111986"/>
                        </a:cubicBezTo>
                        <a:lnTo>
                          <a:pt x="68082" y="127257"/>
                        </a:lnTo>
                        <a:cubicBezTo>
                          <a:pt x="64265" y="128529"/>
                          <a:pt x="58538" y="129802"/>
                          <a:pt x="52811" y="129802"/>
                        </a:cubicBezTo>
                        <a:cubicBezTo>
                          <a:pt x="33723" y="129802"/>
                          <a:pt x="22270" y="120894"/>
                          <a:pt x="22270" y="101169"/>
                        </a:cubicBezTo>
                        <a:lnTo>
                          <a:pt x="22270" y="43267"/>
                        </a:lnTo>
                        <a:lnTo>
                          <a:pt x="0" y="43267"/>
                        </a:lnTo>
                        <a:lnTo>
                          <a:pt x="0" y="28633"/>
                        </a:lnTo>
                        <a:lnTo>
                          <a:pt x="22270" y="28633"/>
                        </a:lnTo>
                        <a:lnTo>
                          <a:pt x="22270" y="5727"/>
                        </a:lnTo>
                        <a:lnTo>
                          <a:pt x="40722" y="0"/>
                        </a:lnTo>
                        <a:lnTo>
                          <a:pt x="40722" y="28633"/>
                        </a:lnTo>
                        <a:lnTo>
                          <a:pt x="66810" y="28633"/>
                        </a:lnTo>
                        <a:lnTo>
                          <a:pt x="66810" y="43904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4" name="Freeform 1123">
                    <a:extLst>
                      <a:ext uri="{FF2B5EF4-FFF2-40B4-BE49-F238E27FC236}">
                        <a16:creationId xmlns:a16="http://schemas.microsoft.com/office/drawing/2014/main" id="{CE584180-2628-A8C1-DFFC-A4EC2B0F820D}"/>
                      </a:ext>
                    </a:extLst>
                  </p:cNvPr>
                  <p:cNvSpPr/>
                  <p:nvPr/>
                </p:nvSpPr>
                <p:spPr>
                  <a:xfrm>
                    <a:off x="1470591" y="1088185"/>
                    <a:ext cx="87807" cy="146345"/>
                  </a:xfrm>
                  <a:custGeom>
                    <a:avLst/>
                    <a:gdLst>
                      <a:gd name="connsiteX0" fmla="*/ 0 w 87807"/>
                      <a:gd name="connsiteY0" fmla="*/ 0 h 146345"/>
                      <a:gd name="connsiteX1" fmla="*/ 18452 w 87807"/>
                      <a:gd name="connsiteY1" fmla="*/ 0 h 146345"/>
                      <a:gd name="connsiteX2" fmla="*/ 18452 w 87807"/>
                      <a:gd name="connsiteY2" fmla="*/ 61083 h 146345"/>
                      <a:gd name="connsiteX3" fmla="*/ 19088 w 87807"/>
                      <a:gd name="connsiteY3" fmla="*/ 61083 h 146345"/>
                      <a:gd name="connsiteX4" fmla="*/ 50903 w 87807"/>
                      <a:gd name="connsiteY4" fmla="*/ 44540 h 146345"/>
                      <a:gd name="connsiteX5" fmla="*/ 87807 w 87807"/>
                      <a:gd name="connsiteY5" fmla="*/ 87171 h 146345"/>
                      <a:gd name="connsiteX6" fmla="*/ 87807 w 87807"/>
                      <a:gd name="connsiteY6" fmla="*/ 146345 h 146345"/>
                      <a:gd name="connsiteX7" fmla="*/ 69355 w 87807"/>
                      <a:gd name="connsiteY7" fmla="*/ 146345 h 146345"/>
                      <a:gd name="connsiteX8" fmla="*/ 69355 w 87807"/>
                      <a:gd name="connsiteY8" fmla="*/ 94170 h 146345"/>
                      <a:gd name="connsiteX9" fmla="*/ 48357 w 87807"/>
                      <a:gd name="connsiteY9" fmla="*/ 58538 h 146345"/>
                      <a:gd name="connsiteX10" fmla="*/ 18452 w 87807"/>
                      <a:gd name="connsiteY10" fmla="*/ 99260 h 146345"/>
                      <a:gd name="connsiteX11" fmla="*/ 18452 w 87807"/>
                      <a:gd name="connsiteY11" fmla="*/ 145073 h 146345"/>
                      <a:gd name="connsiteX12" fmla="*/ 0 w 87807"/>
                      <a:gd name="connsiteY12" fmla="*/ 145073 h 146345"/>
                      <a:gd name="connsiteX13" fmla="*/ 0 w 87807"/>
                      <a:gd name="connsiteY13" fmla="*/ 0 h 1463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7807" h="146345">
                        <a:moveTo>
                          <a:pt x="0" y="0"/>
                        </a:moveTo>
                        <a:lnTo>
                          <a:pt x="18452" y="0"/>
                        </a:lnTo>
                        <a:lnTo>
                          <a:pt x="18452" y="61083"/>
                        </a:lnTo>
                        <a:lnTo>
                          <a:pt x="19088" y="61083"/>
                        </a:lnTo>
                        <a:cubicBezTo>
                          <a:pt x="25451" y="50266"/>
                          <a:pt x="36904" y="44540"/>
                          <a:pt x="50903" y="44540"/>
                        </a:cubicBezTo>
                        <a:cubicBezTo>
                          <a:pt x="76354" y="44540"/>
                          <a:pt x="87807" y="60447"/>
                          <a:pt x="87807" y="87171"/>
                        </a:cubicBezTo>
                        <a:lnTo>
                          <a:pt x="87807" y="146345"/>
                        </a:lnTo>
                        <a:lnTo>
                          <a:pt x="69355" y="146345"/>
                        </a:lnTo>
                        <a:lnTo>
                          <a:pt x="69355" y="94170"/>
                        </a:lnTo>
                        <a:cubicBezTo>
                          <a:pt x="69355" y="71264"/>
                          <a:pt x="64265" y="59811"/>
                          <a:pt x="48357" y="58538"/>
                        </a:cubicBezTo>
                        <a:cubicBezTo>
                          <a:pt x="27360" y="58538"/>
                          <a:pt x="18452" y="75081"/>
                          <a:pt x="18452" y="99260"/>
                        </a:cubicBezTo>
                        <a:lnTo>
                          <a:pt x="18452" y="145073"/>
                        </a:lnTo>
                        <a:lnTo>
                          <a:pt x="0" y="14507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1124">
                    <a:extLst>
                      <a:ext uri="{FF2B5EF4-FFF2-40B4-BE49-F238E27FC236}">
                        <a16:creationId xmlns:a16="http://schemas.microsoft.com/office/drawing/2014/main" id="{790D3956-5B76-7A99-FE44-BCD53965FA02}"/>
                      </a:ext>
                    </a:extLst>
                  </p:cNvPr>
                  <p:cNvSpPr/>
                  <p:nvPr/>
                </p:nvSpPr>
                <p:spPr>
                  <a:xfrm>
                    <a:off x="158321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6" name="Freeform 1125">
                    <a:extLst>
                      <a:ext uri="{FF2B5EF4-FFF2-40B4-BE49-F238E27FC236}">
                        <a16:creationId xmlns:a16="http://schemas.microsoft.com/office/drawing/2014/main" id="{EB765502-FAAD-038F-6134-79159D295930}"/>
                      </a:ext>
                    </a:extLst>
                  </p:cNvPr>
                  <p:cNvSpPr/>
                  <p:nvPr/>
                </p:nvSpPr>
                <p:spPr>
                  <a:xfrm>
                    <a:off x="1698381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1126">
                    <a:extLst>
                      <a:ext uri="{FF2B5EF4-FFF2-40B4-BE49-F238E27FC236}">
                        <a16:creationId xmlns:a16="http://schemas.microsoft.com/office/drawing/2014/main" id="{0ED9EA4C-B7DB-0414-52CD-03AFAE9D0B93}"/>
                      </a:ext>
                    </a:extLst>
                  </p:cNvPr>
                  <p:cNvSpPr/>
                  <p:nvPr/>
                </p:nvSpPr>
                <p:spPr>
                  <a:xfrm>
                    <a:off x="1815457" y="1134634"/>
                    <a:ext cx="158434" cy="99260"/>
                  </a:xfrm>
                  <a:custGeom>
                    <a:avLst/>
                    <a:gdLst>
                      <a:gd name="connsiteX0" fmla="*/ 124711 w 158434"/>
                      <a:gd name="connsiteY0" fmla="*/ 99260 h 99260"/>
                      <a:gd name="connsiteX1" fmla="*/ 103714 w 158434"/>
                      <a:gd name="connsiteY1" fmla="*/ 99260 h 99260"/>
                      <a:gd name="connsiteX2" fmla="*/ 78263 w 158434"/>
                      <a:gd name="connsiteY2" fmla="*/ 15907 h 99260"/>
                      <a:gd name="connsiteX3" fmla="*/ 77627 w 158434"/>
                      <a:gd name="connsiteY3" fmla="*/ 15907 h 99260"/>
                      <a:gd name="connsiteX4" fmla="*/ 52811 w 158434"/>
                      <a:gd name="connsiteY4" fmla="*/ 99260 h 99260"/>
                      <a:gd name="connsiteX5" fmla="*/ 31814 w 158434"/>
                      <a:gd name="connsiteY5" fmla="*/ 99260 h 99260"/>
                      <a:gd name="connsiteX6" fmla="*/ 0 w 158434"/>
                      <a:gd name="connsiteY6" fmla="*/ 0 h 99260"/>
                      <a:gd name="connsiteX7" fmla="*/ 20361 w 158434"/>
                      <a:gd name="connsiteY7" fmla="*/ 0 h 99260"/>
                      <a:gd name="connsiteX8" fmla="*/ 43267 w 158434"/>
                      <a:gd name="connsiteY8" fmla="*/ 82080 h 99260"/>
                      <a:gd name="connsiteX9" fmla="*/ 43903 w 158434"/>
                      <a:gd name="connsiteY9" fmla="*/ 82080 h 99260"/>
                      <a:gd name="connsiteX10" fmla="*/ 69355 w 158434"/>
                      <a:gd name="connsiteY10" fmla="*/ 0 h 99260"/>
                      <a:gd name="connsiteX11" fmla="*/ 90988 w 158434"/>
                      <a:gd name="connsiteY11" fmla="*/ 0 h 99260"/>
                      <a:gd name="connsiteX12" fmla="*/ 115804 w 158434"/>
                      <a:gd name="connsiteY12" fmla="*/ 82080 h 99260"/>
                      <a:gd name="connsiteX13" fmla="*/ 116440 w 158434"/>
                      <a:gd name="connsiteY13" fmla="*/ 82080 h 99260"/>
                      <a:gd name="connsiteX14" fmla="*/ 140619 w 158434"/>
                      <a:gd name="connsiteY14" fmla="*/ 0 h 99260"/>
                      <a:gd name="connsiteX15" fmla="*/ 158434 w 158434"/>
                      <a:gd name="connsiteY15" fmla="*/ 0 h 99260"/>
                      <a:gd name="connsiteX16" fmla="*/ 124711 w 158434"/>
                      <a:gd name="connsiteY16" fmla="*/ 99260 h 992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58434" h="99260">
                        <a:moveTo>
                          <a:pt x="124711" y="99260"/>
                        </a:moveTo>
                        <a:lnTo>
                          <a:pt x="103714" y="99260"/>
                        </a:lnTo>
                        <a:lnTo>
                          <a:pt x="78263" y="15907"/>
                        </a:lnTo>
                        <a:lnTo>
                          <a:pt x="77627" y="15907"/>
                        </a:lnTo>
                        <a:lnTo>
                          <a:pt x="52811" y="99260"/>
                        </a:lnTo>
                        <a:lnTo>
                          <a:pt x="31814" y="99260"/>
                        </a:lnTo>
                        <a:lnTo>
                          <a:pt x="0" y="0"/>
                        </a:lnTo>
                        <a:lnTo>
                          <a:pt x="20361" y="0"/>
                        </a:lnTo>
                        <a:lnTo>
                          <a:pt x="43267" y="82080"/>
                        </a:lnTo>
                        <a:lnTo>
                          <a:pt x="43903" y="82080"/>
                        </a:lnTo>
                        <a:lnTo>
                          <a:pt x="69355" y="0"/>
                        </a:lnTo>
                        <a:lnTo>
                          <a:pt x="90988" y="0"/>
                        </a:lnTo>
                        <a:lnTo>
                          <a:pt x="115804" y="82080"/>
                        </a:lnTo>
                        <a:lnTo>
                          <a:pt x="116440" y="82080"/>
                        </a:lnTo>
                        <a:lnTo>
                          <a:pt x="140619" y="0"/>
                        </a:lnTo>
                        <a:lnTo>
                          <a:pt x="158434" y="0"/>
                        </a:lnTo>
                        <a:lnTo>
                          <a:pt x="124711" y="9926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" name="Freeform 1127">
                    <a:extLst>
                      <a:ext uri="{FF2B5EF4-FFF2-40B4-BE49-F238E27FC236}">
                        <a16:creationId xmlns:a16="http://schemas.microsoft.com/office/drawing/2014/main" id="{5A39FDD4-DB63-8EDE-0DBB-C80AD24305D6}"/>
                      </a:ext>
                    </a:extLst>
                  </p:cNvPr>
                  <p:cNvSpPr/>
                  <p:nvPr/>
                </p:nvSpPr>
                <p:spPr>
                  <a:xfrm>
                    <a:off x="1983435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1264 w 90352"/>
                      <a:gd name="connsiteY9" fmla="*/ 41995 h 103714"/>
                      <a:gd name="connsiteX10" fmla="*/ 46449 w 90352"/>
                      <a:gd name="connsiteY10" fmla="*/ 14635 h 103714"/>
                      <a:gd name="connsiteX11" fmla="*/ 19725 w 90352"/>
                      <a:gd name="connsiteY11" fmla="*/ 41995 h 103714"/>
                      <a:gd name="connsiteX12" fmla="*/ 71264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1264" y="41995"/>
                        </a:moveTo>
                        <a:cubicBezTo>
                          <a:pt x="71264" y="26724"/>
                          <a:pt x="62356" y="14635"/>
                          <a:pt x="46449" y="14635"/>
                        </a:cubicBezTo>
                        <a:cubicBezTo>
                          <a:pt x="28633" y="14635"/>
                          <a:pt x="20997" y="29269"/>
                          <a:pt x="19725" y="41995"/>
                        </a:cubicBezTo>
                        <a:lnTo>
                          <a:pt x="71264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1128">
                    <a:extLst>
                      <a:ext uri="{FF2B5EF4-FFF2-40B4-BE49-F238E27FC236}">
                        <a16:creationId xmlns:a16="http://schemas.microsoft.com/office/drawing/2014/main" id="{06E8AB7C-2E94-520A-8F05-43994A1241FC}"/>
                      </a:ext>
                    </a:extLst>
                  </p:cNvPr>
                  <p:cNvSpPr/>
                  <p:nvPr/>
                </p:nvSpPr>
                <p:spPr>
                  <a:xfrm>
                    <a:off x="2144415" y="1130816"/>
                    <a:ext cx="73808" cy="104350"/>
                  </a:xfrm>
                  <a:custGeom>
                    <a:avLst/>
                    <a:gdLst>
                      <a:gd name="connsiteX0" fmla="*/ 71264 w 73808"/>
                      <a:gd name="connsiteY0" fmla="*/ 20361 h 104350"/>
                      <a:gd name="connsiteX1" fmla="*/ 51539 w 73808"/>
                      <a:gd name="connsiteY1" fmla="*/ 15907 h 104350"/>
                      <a:gd name="connsiteX2" fmla="*/ 19725 w 73808"/>
                      <a:gd name="connsiteY2" fmla="*/ 52811 h 104350"/>
                      <a:gd name="connsiteX3" fmla="*/ 52811 w 73808"/>
                      <a:gd name="connsiteY3" fmla="*/ 89716 h 104350"/>
                      <a:gd name="connsiteX4" fmla="*/ 72536 w 73808"/>
                      <a:gd name="connsiteY4" fmla="*/ 83989 h 104350"/>
                      <a:gd name="connsiteX5" fmla="*/ 73809 w 73808"/>
                      <a:gd name="connsiteY5" fmla="*/ 100533 h 104350"/>
                      <a:gd name="connsiteX6" fmla="*/ 50903 w 73808"/>
                      <a:gd name="connsiteY6" fmla="*/ 104350 h 104350"/>
                      <a:gd name="connsiteX7" fmla="*/ 0 w 73808"/>
                      <a:gd name="connsiteY7" fmla="*/ 52175 h 104350"/>
                      <a:gd name="connsiteX8" fmla="*/ 50903 w 73808"/>
                      <a:gd name="connsiteY8" fmla="*/ 0 h 104350"/>
                      <a:gd name="connsiteX9" fmla="*/ 73173 w 73808"/>
                      <a:gd name="connsiteY9" fmla="*/ 3818 h 104350"/>
                      <a:gd name="connsiteX10" fmla="*/ 71264 w 73808"/>
                      <a:gd name="connsiteY10" fmla="*/ 20361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73808" h="104350">
                        <a:moveTo>
                          <a:pt x="71264" y="20361"/>
                        </a:moveTo>
                        <a:cubicBezTo>
                          <a:pt x="64264" y="17180"/>
                          <a:pt x="57265" y="15907"/>
                          <a:pt x="51539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70627"/>
                          <a:pt x="29269" y="89716"/>
                          <a:pt x="52811" y="89716"/>
                        </a:cubicBezTo>
                        <a:cubicBezTo>
                          <a:pt x="59174" y="89716"/>
                          <a:pt x="66810" y="87807"/>
                          <a:pt x="72536" y="83989"/>
                        </a:cubicBezTo>
                        <a:lnTo>
                          <a:pt x="73809" y="100533"/>
                        </a:lnTo>
                        <a:cubicBezTo>
                          <a:pt x="66173" y="104350"/>
                          <a:pt x="57265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0" y="22270"/>
                          <a:pt x="20361" y="0"/>
                          <a:pt x="50903" y="0"/>
                        </a:cubicBezTo>
                        <a:cubicBezTo>
                          <a:pt x="58538" y="0"/>
                          <a:pt x="68082" y="1909"/>
                          <a:pt x="73173" y="3818"/>
                        </a:cubicBezTo>
                        <a:lnTo>
                          <a:pt x="71264" y="20361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0" name="Freeform 1129">
                    <a:extLst>
                      <a:ext uri="{FF2B5EF4-FFF2-40B4-BE49-F238E27FC236}">
                        <a16:creationId xmlns:a16="http://schemas.microsoft.com/office/drawing/2014/main" id="{29B83A0C-558A-4C89-8358-7CD005569C52}"/>
                      </a:ext>
                    </a:extLst>
                  </p:cNvPr>
                  <p:cNvSpPr/>
                  <p:nvPr/>
                </p:nvSpPr>
                <p:spPr>
                  <a:xfrm>
                    <a:off x="2232222" y="1132089"/>
                    <a:ext cx="84625" cy="104986"/>
                  </a:xfrm>
                  <a:custGeom>
                    <a:avLst/>
                    <a:gdLst>
                      <a:gd name="connsiteX0" fmla="*/ 11453 w 84625"/>
                      <a:gd name="connsiteY0" fmla="*/ 9544 h 104986"/>
                      <a:gd name="connsiteX1" fmla="*/ 43903 w 84625"/>
                      <a:gd name="connsiteY1" fmla="*/ 0 h 104986"/>
                      <a:gd name="connsiteX2" fmla="*/ 83989 w 84625"/>
                      <a:gd name="connsiteY2" fmla="*/ 41358 h 104986"/>
                      <a:gd name="connsiteX3" fmla="*/ 83989 w 84625"/>
                      <a:gd name="connsiteY3" fmla="*/ 82717 h 104986"/>
                      <a:gd name="connsiteX4" fmla="*/ 84626 w 84625"/>
                      <a:gd name="connsiteY4" fmla="*/ 102441 h 104986"/>
                      <a:gd name="connsiteX5" fmla="*/ 67446 w 84625"/>
                      <a:gd name="connsiteY5" fmla="*/ 102441 h 104986"/>
                      <a:gd name="connsiteX6" fmla="*/ 67446 w 84625"/>
                      <a:gd name="connsiteY6" fmla="*/ 89716 h 104986"/>
                      <a:gd name="connsiteX7" fmla="*/ 66810 w 84625"/>
                      <a:gd name="connsiteY7" fmla="*/ 89716 h 104986"/>
                      <a:gd name="connsiteX8" fmla="*/ 36268 w 84625"/>
                      <a:gd name="connsiteY8" fmla="*/ 104987 h 104986"/>
                      <a:gd name="connsiteX9" fmla="*/ 0 w 84625"/>
                      <a:gd name="connsiteY9" fmla="*/ 73809 h 104986"/>
                      <a:gd name="connsiteX10" fmla="*/ 46449 w 84625"/>
                      <a:gd name="connsiteY10" fmla="*/ 41358 h 104986"/>
                      <a:gd name="connsiteX11" fmla="*/ 66173 w 84625"/>
                      <a:gd name="connsiteY11" fmla="*/ 41995 h 104986"/>
                      <a:gd name="connsiteX12" fmla="*/ 41358 w 84625"/>
                      <a:gd name="connsiteY12" fmla="*/ 15907 h 104986"/>
                      <a:gd name="connsiteX13" fmla="*/ 12726 w 84625"/>
                      <a:gd name="connsiteY13" fmla="*/ 26088 h 104986"/>
                      <a:gd name="connsiteX14" fmla="*/ 11453 w 84625"/>
                      <a:gd name="connsiteY14" fmla="*/ 9544 h 104986"/>
                      <a:gd name="connsiteX15" fmla="*/ 66173 w 84625"/>
                      <a:gd name="connsiteY15" fmla="*/ 54720 h 104986"/>
                      <a:gd name="connsiteX16" fmla="*/ 54720 w 84625"/>
                      <a:gd name="connsiteY16" fmla="*/ 54084 h 104986"/>
                      <a:gd name="connsiteX17" fmla="*/ 20361 w 84625"/>
                      <a:gd name="connsiteY17" fmla="*/ 73173 h 104986"/>
                      <a:gd name="connsiteX18" fmla="*/ 38813 w 84625"/>
                      <a:gd name="connsiteY18" fmla="*/ 89080 h 104986"/>
                      <a:gd name="connsiteX19" fmla="*/ 66173 w 84625"/>
                      <a:gd name="connsiteY19" fmla="*/ 62992 h 104986"/>
                      <a:gd name="connsiteX20" fmla="*/ 66173 w 84625"/>
                      <a:gd name="connsiteY20" fmla="*/ 5472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84625" h="104986">
                        <a:moveTo>
                          <a:pt x="11453" y="9544"/>
                        </a:moveTo>
                        <a:cubicBezTo>
                          <a:pt x="20361" y="3818"/>
                          <a:pt x="31814" y="0"/>
                          <a:pt x="43903" y="0"/>
                        </a:cubicBezTo>
                        <a:cubicBezTo>
                          <a:pt x="72536" y="0"/>
                          <a:pt x="83989" y="13998"/>
                          <a:pt x="83989" y="41358"/>
                        </a:cubicBezTo>
                        <a:lnTo>
                          <a:pt x="83989" y="82717"/>
                        </a:lnTo>
                        <a:cubicBezTo>
                          <a:pt x="83989" y="94170"/>
                          <a:pt x="84626" y="99260"/>
                          <a:pt x="84626" y="102441"/>
                        </a:cubicBezTo>
                        <a:lnTo>
                          <a:pt x="67446" y="102441"/>
                        </a:lnTo>
                        <a:lnTo>
                          <a:pt x="67446" y="89716"/>
                        </a:lnTo>
                        <a:lnTo>
                          <a:pt x="66810" y="89716"/>
                        </a:lnTo>
                        <a:cubicBezTo>
                          <a:pt x="62356" y="95442"/>
                          <a:pt x="52811" y="104987"/>
                          <a:pt x="36268" y="104987"/>
                        </a:cubicBezTo>
                        <a:cubicBezTo>
                          <a:pt x="14634" y="104987"/>
                          <a:pt x="0" y="95442"/>
                          <a:pt x="0" y="73809"/>
                        </a:cubicBezTo>
                        <a:cubicBezTo>
                          <a:pt x="0" y="48994"/>
                          <a:pt x="27360" y="41358"/>
                          <a:pt x="46449" y="41358"/>
                        </a:cubicBezTo>
                        <a:cubicBezTo>
                          <a:pt x="53448" y="41358"/>
                          <a:pt x="58538" y="41358"/>
                          <a:pt x="66173" y="41995"/>
                        </a:cubicBezTo>
                        <a:cubicBezTo>
                          <a:pt x="66173" y="24815"/>
                          <a:pt x="59811" y="15907"/>
                          <a:pt x="41358" y="15907"/>
                        </a:cubicBezTo>
                        <a:cubicBezTo>
                          <a:pt x="31178" y="15907"/>
                          <a:pt x="19725" y="19725"/>
                          <a:pt x="12726" y="26088"/>
                        </a:cubicBezTo>
                        <a:lnTo>
                          <a:pt x="11453" y="9544"/>
                        </a:lnTo>
                        <a:close/>
                        <a:moveTo>
                          <a:pt x="66173" y="54720"/>
                        </a:moveTo>
                        <a:cubicBezTo>
                          <a:pt x="62356" y="54720"/>
                          <a:pt x="58538" y="54084"/>
                          <a:pt x="54720" y="54084"/>
                        </a:cubicBezTo>
                        <a:cubicBezTo>
                          <a:pt x="44540" y="54084"/>
                          <a:pt x="20361" y="55357"/>
                          <a:pt x="20361" y="73173"/>
                        </a:cubicBezTo>
                        <a:cubicBezTo>
                          <a:pt x="20361" y="83989"/>
                          <a:pt x="30542" y="89080"/>
                          <a:pt x="38813" y="89080"/>
                        </a:cubicBezTo>
                        <a:cubicBezTo>
                          <a:pt x="56629" y="89080"/>
                          <a:pt x="66173" y="77626"/>
                          <a:pt x="66173" y="62992"/>
                        </a:cubicBezTo>
                        <a:lnTo>
                          <a:pt x="66173" y="5472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1130">
                    <a:extLst>
                      <a:ext uri="{FF2B5EF4-FFF2-40B4-BE49-F238E27FC236}">
                        <a16:creationId xmlns:a16="http://schemas.microsoft.com/office/drawing/2014/main" id="{24E975A8-31C3-65D5-6380-E7A90747C4E2}"/>
                      </a:ext>
                    </a:extLst>
                  </p:cNvPr>
                  <p:cNvSpPr/>
                  <p:nvPr/>
                </p:nvSpPr>
                <p:spPr>
                  <a:xfrm>
                    <a:off x="2347389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2" name="Freeform 1131">
                    <a:extLst>
                      <a:ext uri="{FF2B5EF4-FFF2-40B4-BE49-F238E27FC236}">
                        <a16:creationId xmlns:a16="http://schemas.microsoft.com/office/drawing/2014/main" id="{EB8C40BA-2497-9521-B5CA-F34B7A933925}"/>
                      </a:ext>
                    </a:extLst>
                  </p:cNvPr>
                  <p:cNvSpPr/>
                  <p:nvPr/>
                </p:nvSpPr>
                <p:spPr>
                  <a:xfrm>
                    <a:off x="2416744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088 w 90352"/>
                      <a:gd name="connsiteY5" fmla="*/ 55993 h 103714"/>
                      <a:gd name="connsiteX6" fmla="*/ 51539 w 90352"/>
                      <a:gd name="connsiteY6" fmla="*/ 89080 h 103714"/>
                      <a:gd name="connsiteX7" fmla="*/ 82080 w 90352"/>
                      <a:gd name="connsiteY7" fmla="*/ 78899 h 103714"/>
                      <a:gd name="connsiteX8" fmla="*/ 82080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088" y="55993"/>
                        </a:lnTo>
                        <a:cubicBezTo>
                          <a:pt x="19088" y="75718"/>
                          <a:pt x="34359" y="89080"/>
                          <a:pt x="51539" y="89080"/>
                        </a:cubicBezTo>
                        <a:cubicBezTo>
                          <a:pt x="63628" y="89080"/>
                          <a:pt x="77627" y="82717"/>
                          <a:pt x="82080" y="78899"/>
                        </a:cubicBezTo>
                        <a:lnTo>
                          <a:pt x="82080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133" name="TextBox 1132">
              <a:extLst>
                <a:ext uri="{FF2B5EF4-FFF2-40B4-BE49-F238E27FC236}">
                  <a16:creationId xmlns:a16="http://schemas.microsoft.com/office/drawing/2014/main" id="{5DD00C28-DF0D-24A9-C756-DFC036976D6F}"/>
                </a:ext>
              </a:extLst>
            </p:cNvPr>
            <p:cNvSpPr txBox="1"/>
            <p:nvPr/>
          </p:nvSpPr>
          <p:spPr>
            <a:xfrm>
              <a:off x="8028770" y="5312517"/>
              <a:ext cx="576797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55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Minor Injuries</a:t>
              </a:r>
            </a:p>
            <a:p>
              <a:pPr algn="l"/>
              <a:r>
                <a:rPr lang="en-US" sz="55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Unit</a:t>
              </a:r>
              <a:endParaRPr lang="en-US" sz="550" spc="0" baseline="0" dirty="0">
                <a:ln/>
                <a:solidFill>
                  <a:srgbClr val="000000"/>
                </a:solidFill>
                <a:latin typeface="FrutigerLTStd-Bold"/>
                <a:sym typeface="FrutigerLTStd-Bold"/>
                <a:rtl val="0"/>
              </a:endParaRPr>
            </a:p>
          </p:txBody>
        </p:sp>
        <p:sp>
          <p:nvSpPr>
            <p:cNvPr id="1134" name="TextBox 1133">
              <a:extLst>
                <a:ext uri="{FF2B5EF4-FFF2-40B4-BE49-F238E27FC236}">
                  <a16:creationId xmlns:a16="http://schemas.microsoft.com/office/drawing/2014/main" id="{561EA947-373F-2553-152D-F51BF616D27B}"/>
                </a:ext>
              </a:extLst>
            </p:cNvPr>
            <p:cNvSpPr txBox="1"/>
            <p:nvPr/>
          </p:nvSpPr>
          <p:spPr>
            <a:xfrm>
              <a:off x="10839288" y="5741947"/>
              <a:ext cx="5325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Accident &amp;</a:t>
              </a:r>
              <a:b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</a:br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Emergency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92D6218-5053-5BA3-F544-A3CCCE0A7A49}"/>
              </a:ext>
            </a:extLst>
          </p:cNvPr>
          <p:cNvSpPr txBox="1"/>
          <p:nvPr/>
        </p:nvSpPr>
        <p:spPr>
          <a:xfrm>
            <a:off x="2006040" y="1861279"/>
            <a:ext cx="767196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61872">
              <a:spcAft>
                <a:spcPts val="600"/>
              </a:spcAft>
            </a:pPr>
            <a:r>
              <a:rPr lang="en-GB" sz="4800" b="1" baseline="30000" dirty="0">
                <a:latin typeface="Arial"/>
                <a:cs typeface="Arial"/>
              </a:rPr>
              <a:t>Quality Assurance Team</a:t>
            </a:r>
          </a:p>
          <a:p>
            <a:pPr algn="ctr" defTabSz="1261872">
              <a:spcAft>
                <a:spcPts val="600"/>
              </a:spcAft>
            </a:pPr>
            <a:r>
              <a:rPr lang="en-GB" sz="4800" b="1" baseline="30000" dirty="0">
                <a:latin typeface="Arial"/>
                <a:cs typeface="Arial"/>
              </a:rPr>
              <a:t>Service Quality Feedback (SQF forms) </a:t>
            </a:r>
          </a:p>
        </p:txBody>
      </p:sp>
    </p:spTree>
    <p:extLst>
      <p:ext uri="{BB962C8B-B14F-4D97-AF65-F5344CB8AC3E}">
        <p14:creationId xmlns:p14="http://schemas.microsoft.com/office/powerpoint/2010/main" val="94144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TextBox 1093">
            <a:extLst>
              <a:ext uri="{FF2B5EF4-FFF2-40B4-BE49-F238E27FC236}">
                <a16:creationId xmlns:a16="http://schemas.microsoft.com/office/drawing/2014/main" id="{633A7DE5-1CD5-69B7-477E-C75D5D975B26}"/>
              </a:ext>
            </a:extLst>
          </p:cNvPr>
          <p:cNvSpPr txBox="1"/>
          <p:nvPr/>
        </p:nvSpPr>
        <p:spPr>
          <a:xfrm>
            <a:off x="3916953" y="2464558"/>
            <a:ext cx="6470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A9CE"/>
                </a:solidFill>
                <a:latin typeface="FrutigerLTStd-Black"/>
                <a:sym typeface="FrutigerLTStd-Black"/>
                <a:rtl val="0"/>
              </a:rPr>
              <a:t>Title example</a:t>
            </a:r>
          </a:p>
        </p:txBody>
      </p:sp>
      <p:sp>
        <p:nvSpPr>
          <p:cNvPr id="1095" name="TextBox 1094">
            <a:extLst>
              <a:ext uri="{FF2B5EF4-FFF2-40B4-BE49-F238E27FC236}">
                <a16:creationId xmlns:a16="http://schemas.microsoft.com/office/drawing/2014/main" id="{895EF606-22B4-F4F7-2F8F-6923C4AF5D61}"/>
              </a:ext>
            </a:extLst>
          </p:cNvPr>
          <p:cNvSpPr txBox="1"/>
          <p:nvPr/>
        </p:nvSpPr>
        <p:spPr>
          <a:xfrm>
            <a:off x="3964477" y="2958612"/>
            <a:ext cx="6361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3087"/>
                </a:solidFill>
                <a:latin typeface="FrutigerLTStd-UltraBlack"/>
                <a:sym typeface="FrutigerLTStd-UltraBlack"/>
                <a:rtl val="0"/>
              </a:rPr>
              <a:t>TO GO HERE</a:t>
            </a:r>
          </a:p>
        </p:txBody>
      </p:sp>
      <p:grpSp>
        <p:nvGrpSpPr>
          <p:cNvPr id="1135" name="Group 1134">
            <a:extLst>
              <a:ext uri="{FF2B5EF4-FFF2-40B4-BE49-F238E27FC236}">
                <a16:creationId xmlns:a16="http://schemas.microsoft.com/office/drawing/2014/main" id="{EF2321BF-0DFC-A61B-FB62-2298BAD30F28}"/>
              </a:ext>
            </a:extLst>
          </p:cNvPr>
          <p:cNvGrpSpPr/>
          <p:nvPr/>
        </p:nvGrpSpPr>
        <p:grpSpPr>
          <a:xfrm>
            <a:off x="-554530" y="-105599"/>
            <a:ext cx="14056930" cy="8988370"/>
            <a:chOff x="-554530" y="-201223"/>
            <a:chExt cx="14056930" cy="8988370"/>
          </a:xfrm>
        </p:grpSpPr>
        <p:grpSp>
          <p:nvGrpSpPr>
            <p:cNvPr id="572" name="Graphic 569">
              <a:extLst>
                <a:ext uri="{FF2B5EF4-FFF2-40B4-BE49-F238E27FC236}">
                  <a16:creationId xmlns:a16="http://schemas.microsoft.com/office/drawing/2014/main" id="{49C282AD-33A9-7EB9-2F39-7F23A0D405A8}"/>
                </a:ext>
              </a:extLst>
            </p:cNvPr>
            <p:cNvGrpSpPr/>
            <p:nvPr/>
          </p:nvGrpSpPr>
          <p:grpSpPr>
            <a:xfrm>
              <a:off x="-554530" y="-201223"/>
              <a:ext cx="14056930" cy="8988370"/>
              <a:chOff x="-558047" y="-204740"/>
              <a:chExt cx="14056930" cy="8988370"/>
            </a:xfrm>
          </p:grpSpPr>
          <p:sp>
            <p:nvSpPr>
              <p:cNvPr id="573" name="Freeform 572">
                <a:extLst>
                  <a:ext uri="{FF2B5EF4-FFF2-40B4-BE49-F238E27FC236}">
                    <a16:creationId xmlns:a16="http://schemas.microsoft.com/office/drawing/2014/main" id="{70BDA701-40E3-645E-7331-FA09514984B3}"/>
                  </a:ext>
                </a:extLst>
              </p:cNvPr>
              <p:cNvSpPr/>
              <p:nvPr/>
            </p:nvSpPr>
            <p:spPr>
              <a:xfrm>
                <a:off x="-351722" y="10322"/>
                <a:ext cx="12228084" cy="6878217"/>
              </a:xfrm>
              <a:custGeom>
                <a:avLst/>
                <a:gdLst>
                  <a:gd name="connsiteX0" fmla="*/ 0 w 12228084"/>
                  <a:gd name="connsiteY0" fmla="*/ 0 h 6878217"/>
                  <a:gd name="connsiteX1" fmla="*/ 12228084 w 12228084"/>
                  <a:gd name="connsiteY1" fmla="*/ 0 h 6878217"/>
                  <a:gd name="connsiteX2" fmla="*/ 12228084 w 12228084"/>
                  <a:gd name="connsiteY2" fmla="*/ 6878218 h 6878217"/>
                  <a:gd name="connsiteX3" fmla="*/ 0 w 12228084"/>
                  <a:gd name="connsiteY3" fmla="*/ 6878218 h 6878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28084" h="6878217">
                    <a:moveTo>
                      <a:pt x="0" y="0"/>
                    </a:moveTo>
                    <a:lnTo>
                      <a:pt x="12228084" y="0"/>
                    </a:lnTo>
                    <a:lnTo>
                      <a:pt x="12228084" y="6878218"/>
                    </a:lnTo>
                    <a:lnTo>
                      <a:pt x="0" y="6878218"/>
                    </a:lnTo>
                    <a:close/>
                  </a:path>
                </a:pathLst>
              </a:custGeom>
              <a:noFill/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574" name="Graphic 569">
                <a:extLst>
                  <a:ext uri="{FF2B5EF4-FFF2-40B4-BE49-F238E27FC236}">
                    <a16:creationId xmlns:a16="http://schemas.microsoft.com/office/drawing/2014/main" id="{33EE6BA5-87AE-3C48-1541-DD3BD9F21706}"/>
                  </a:ext>
                </a:extLst>
              </p:cNvPr>
              <p:cNvGrpSpPr/>
              <p:nvPr/>
            </p:nvGrpSpPr>
            <p:grpSpPr>
              <a:xfrm>
                <a:off x="-558047" y="-204740"/>
                <a:ext cx="14056930" cy="8988370"/>
                <a:chOff x="-558047" y="-204740"/>
                <a:chExt cx="14056930" cy="8988370"/>
              </a:xfrm>
            </p:grpSpPr>
            <p:sp>
              <p:nvSpPr>
                <p:cNvPr id="575" name="Freeform 574">
                  <a:extLst>
                    <a:ext uri="{FF2B5EF4-FFF2-40B4-BE49-F238E27FC236}">
                      <a16:creationId xmlns:a16="http://schemas.microsoft.com/office/drawing/2014/main" id="{89F5AC8A-B762-06E6-BED8-FF7843BCE912}"/>
                    </a:ext>
                  </a:extLst>
                </p:cNvPr>
                <p:cNvSpPr/>
                <p:nvPr/>
              </p:nvSpPr>
              <p:spPr>
                <a:xfrm>
                  <a:off x="-18309" y="-8129"/>
                  <a:ext cx="12233810" cy="6896670"/>
                </a:xfrm>
                <a:custGeom>
                  <a:avLst/>
                  <a:gdLst>
                    <a:gd name="connsiteX0" fmla="*/ 12233811 w 12233810"/>
                    <a:gd name="connsiteY0" fmla="*/ 6896671 h 6896670"/>
                    <a:gd name="connsiteX1" fmla="*/ 10817 w 12233810"/>
                    <a:gd name="connsiteY1" fmla="*/ 6896671 h 6896670"/>
                    <a:gd name="connsiteX2" fmla="*/ 0 w 12233810"/>
                    <a:gd name="connsiteY2" fmla="*/ 0 h 6896670"/>
                    <a:gd name="connsiteX3" fmla="*/ 12233811 w 12233810"/>
                    <a:gd name="connsiteY3" fmla="*/ 0 h 6896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33810" h="6896670">
                      <a:moveTo>
                        <a:pt x="12233811" y="6896671"/>
                      </a:moveTo>
                      <a:lnTo>
                        <a:pt x="10817" y="6896671"/>
                      </a:lnTo>
                      <a:lnTo>
                        <a:pt x="0" y="0"/>
                      </a:lnTo>
                      <a:lnTo>
                        <a:pt x="12233811" y="0"/>
                      </a:lnTo>
                      <a:close/>
                    </a:path>
                  </a:pathLst>
                </a:custGeom>
                <a:solidFill>
                  <a:srgbClr val="D1ECF5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576" name="Freeform 575">
                  <a:extLst>
                    <a:ext uri="{FF2B5EF4-FFF2-40B4-BE49-F238E27FC236}">
                      <a16:creationId xmlns:a16="http://schemas.microsoft.com/office/drawing/2014/main" id="{AD8C9039-6D9F-0552-AD5D-BA638400A288}"/>
                    </a:ext>
                  </a:extLst>
                </p:cNvPr>
                <p:cNvSpPr/>
                <p:nvPr/>
              </p:nvSpPr>
              <p:spPr>
                <a:xfrm>
                  <a:off x="6571472" y="4019740"/>
                  <a:ext cx="6196597" cy="4466631"/>
                </a:xfrm>
                <a:custGeom>
                  <a:avLst/>
                  <a:gdLst>
                    <a:gd name="connsiteX0" fmla="*/ 199 w 6196597"/>
                    <a:gd name="connsiteY0" fmla="*/ 1799208 h 4466631"/>
                    <a:gd name="connsiteX1" fmla="*/ 997254 w 6196597"/>
                    <a:gd name="connsiteY1" fmla="*/ 548912 h 4466631"/>
                    <a:gd name="connsiteX2" fmla="*/ 2561238 w 6196597"/>
                    <a:gd name="connsiteY2" fmla="*/ 1024852 h 4466631"/>
                    <a:gd name="connsiteX3" fmla="*/ 4357465 w 6196597"/>
                    <a:gd name="connsiteY3" fmla="*/ 15071 h 4466631"/>
                    <a:gd name="connsiteX4" fmla="*/ 6196322 w 6196597"/>
                    <a:gd name="connsiteY4" fmla="*/ 872780 h 4466631"/>
                    <a:gd name="connsiteX5" fmla="*/ 5472868 w 6196597"/>
                    <a:gd name="connsiteY5" fmla="*/ 2136438 h 4466631"/>
                    <a:gd name="connsiteX6" fmla="*/ 5773194 w 6196597"/>
                    <a:gd name="connsiteY6" fmla="*/ 3386734 h 4466631"/>
                    <a:gd name="connsiteX7" fmla="*/ 2331540 w 6196597"/>
                    <a:gd name="connsiteY7" fmla="*/ 3757687 h 4466631"/>
                    <a:gd name="connsiteX8" fmla="*/ 939352 w 6196597"/>
                    <a:gd name="connsiteY8" fmla="*/ 4463961 h 4466631"/>
                    <a:gd name="connsiteX9" fmla="*/ 199 w 6196597"/>
                    <a:gd name="connsiteY9" fmla="*/ 1799208 h 4466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96597" h="4466631">
                      <a:moveTo>
                        <a:pt x="199" y="1799208"/>
                      </a:moveTo>
                      <a:cubicBezTo>
                        <a:pt x="-8709" y="1294636"/>
                        <a:pt x="280800" y="587725"/>
                        <a:pt x="997254" y="548912"/>
                      </a:cubicBezTo>
                      <a:cubicBezTo>
                        <a:pt x="1713709" y="510099"/>
                        <a:pt x="2056029" y="1059847"/>
                        <a:pt x="2561238" y="1024852"/>
                      </a:cubicBezTo>
                      <a:cubicBezTo>
                        <a:pt x="3065810" y="989856"/>
                        <a:pt x="3139619" y="-142727"/>
                        <a:pt x="4357465" y="15071"/>
                      </a:cubicBezTo>
                      <a:cubicBezTo>
                        <a:pt x="5574673" y="173505"/>
                        <a:pt x="6178506" y="407021"/>
                        <a:pt x="6196322" y="872780"/>
                      </a:cubicBezTo>
                      <a:cubicBezTo>
                        <a:pt x="6213501" y="1338539"/>
                        <a:pt x="5421329" y="1601961"/>
                        <a:pt x="5472868" y="2136438"/>
                      </a:cubicBezTo>
                      <a:cubicBezTo>
                        <a:pt x="5524407" y="2670279"/>
                        <a:pt x="6198230" y="2930519"/>
                        <a:pt x="5773194" y="3386734"/>
                      </a:cubicBezTo>
                      <a:cubicBezTo>
                        <a:pt x="5348157" y="3842313"/>
                        <a:pt x="3144709" y="3430637"/>
                        <a:pt x="2331540" y="3757687"/>
                      </a:cubicBezTo>
                      <a:cubicBezTo>
                        <a:pt x="1518370" y="4084736"/>
                        <a:pt x="1536186" y="4504047"/>
                        <a:pt x="939352" y="4463961"/>
                      </a:cubicBezTo>
                      <a:cubicBezTo>
                        <a:pt x="341246" y="4423239"/>
                        <a:pt x="11652" y="2464760"/>
                        <a:pt x="199" y="1799208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7" name="Freeform 576">
                  <a:extLst>
                    <a:ext uri="{FF2B5EF4-FFF2-40B4-BE49-F238E27FC236}">
                      <a16:creationId xmlns:a16="http://schemas.microsoft.com/office/drawing/2014/main" id="{72E97E7C-0EF3-AE56-7281-2F864D69DA9D}"/>
                    </a:ext>
                  </a:extLst>
                </p:cNvPr>
                <p:cNvSpPr/>
                <p:nvPr/>
              </p:nvSpPr>
              <p:spPr>
                <a:xfrm>
                  <a:off x="-558047" y="4370622"/>
                  <a:ext cx="4607550" cy="4413008"/>
                </a:xfrm>
                <a:custGeom>
                  <a:avLst/>
                  <a:gdLst>
                    <a:gd name="connsiteX0" fmla="*/ 1392993 w 4607550"/>
                    <a:gd name="connsiteY0" fmla="*/ 4391134 h 4413008"/>
                    <a:gd name="connsiteX1" fmla="*/ 130608 w 4607550"/>
                    <a:gd name="connsiteY1" fmla="*/ 3575420 h 4413008"/>
                    <a:gd name="connsiteX2" fmla="*/ 927870 w 4607550"/>
                    <a:gd name="connsiteY2" fmla="*/ 2538279 h 4413008"/>
                    <a:gd name="connsiteX3" fmla="*/ 70161 w 4607550"/>
                    <a:gd name="connsiteY3" fmla="*/ 1192541 h 4413008"/>
                    <a:gd name="connsiteX4" fmla="*/ 1347181 w 4607550"/>
                    <a:gd name="connsiteY4" fmla="*/ 2055 h 4413008"/>
                    <a:gd name="connsiteX5" fmla="*/ 2668740 w 4607550"/>
                    <a:gd name="connsiteY5" fmla="*/ 629430 h 4413008"/>
                    <a:gd name="connsiteX6" fmla="*/ 4141735 w 4607550"/>
                    <a:gd name="connsiteY6" fmla="*/ 545441 h 4413008"/>
                    <a:gd name="connsiteX7" fmla="*/ 4003662 w 4607550"/>
                    <a:gd name="connsiteY7" fmla="*/ 2969679 h 4413008"/>
                    <a:gd name="connsiteX8" fmla="*/ 4581407 w 4607550"/>
                    <a:gd name="connsiteY8" fmla="*/ 4005547 h 4413008"/>
                    <a:gd name="connsiteX9" fmla="*/ 1392993 w 4607550"/>
                    <a:gd name="connsiteY9" fmla="*/ 4391134 h 4413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607550" h="4413008">
                      <a:moveTo>
                        <a:pt x="1392993" y="4391134"/>
                      </a:moveTo>
                      <a:cubicBezTo>
                        <a:pt x="816521" y="4347232"/>
                        <a:pt x="58071" y="4076811"/>
                        <a:pt x="130608" y="3575420"/>
                      </a:cubicBezTo>
                      <a:cubicBezTo>
                        <a:pt x="203144" y="3074666"/>
                        <a:pt x="885239" y="2891416"/>
                        <a:pt x="927870" y="2538279"/>
                      </a:cubicBezTo>
                      <a:cubicBezTo>
                        <a:pt x="970501" y="2184506"/>
                        <a:pt x="-308428" y="2020981"/>
                        <a:pt x="70161" y="1192541"/>
                      </a:cubicBezTo>
                      <a:cubicBezTo>
                        <a:pt x="448749" y="364100"/>
                        <a:pt x="813339" y="-32304"/>
                        <a:pt x="1347181" y="2055"/>
                      </a:cubicBezTo>
                      <a:cubicBezTo>
                        <a:pt x="1881022" y="36414"/>
                        <a:pt x="2052182" y="612250"/>
                        <a:pt x="2668740" y="629430"/>
                      </a:cubicBezTo>
                      <a:cubicBezTo>
                        <a:pt x="3285298" y="646610"/>
                        <a:pt x="3691883" y="205029"/>
                        <a:pt x="4141735" y="545441"/>
                      </a:cubicBezTo>
                      <a:cubicBezTo>
                        <a:pt x="4591587" y="885852"/>
                        <a:pt x="3763783" y="2372845"/>
                        <a:pt x="4003662" y="2969679"/>
                      </a:cubicBezTo>
                      <a:cubicBezTo>
                        <a:pt x="4244177" y="3566512"/>
                        <a:pt x="4724570" y="3595781"/>
                        <a:pt x="4581407" y="4005547"/>
                      </a:cubicBezTo>
                      <a:cubicBezTo>
                        <a:pt x="4438879" y="4414677"/>
                        <a:pt x="2152715" y="4449037"/>
                        <a:pt x="1392993" y="4391134"/>
                      </a:cubicBezTo>
                      <a:close/>
                    </a:path>
                  </a:pathLst>
                </a:custGeom>
                <a:solidFill>
                  <a:srgbClr val="EFF8FE">
                    <a:alpha val="62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78" name="Graphic 569">
                  <a:extLst>
                    <a:ext uri="{FF2B5EF4-FFF2-40B4-BE49-F238E27FC236}">
                      <a16:creationId xmlns:a16="http://schemas.microsoft.com/office/drawing/2014/main" id="{7F2A7449-EA80-13C5-FCCC-AB1601AB7F01}"/>
                    </a:ext>
                  </a:extLst>
                </p:cNvPr>
                <p:cNvGrpSpPr/>
                <p:nvPr/>
              </p:nvGrpSpPr>
              <p:grpSpPr>
                <a:xfrm>
                  <a:off x="346280" y="4860706"/>
                  <a:ext cx="10106080" cy="1586253"/>
                  <a:chOff x="346280" y="4860706"/>
                  <a:chExt cx="10106080" cy="1586253"/>
                </a:xfrm>
                <a:solidFill>
                  <a:srgbClr val="E1E5ED"/>
                </a:solidFill>
              </p:grpSpPr>
              <p:grpSp>
                <p:nvGrpSpPr>
                  <p:cNvPr id="579" name="Graphic 569">
                    <a:extLst>
                      <a:ext uri="{FF2B5EF4-FFF2-40B4-BE49-F238E27FC236}">
                        <a16:creationId xmlns:a16="http://schemas.microsoft.com/office/drawing/2014/main" id="{9784263D-F59F-D1CB-BA08-0C0FD8797BAF}"/>
                      </a:ext>
                    </a:extLst>
                  </p:cNvPr>
                  <p:cNvGrpSpPr/>
                  <p:nvPr/>
                </p:nvGrpSpPr>
                <p:grpSpPr>
                  <a:xfrm>
                    <a:off x="346280" y="4985418"/>
                    <a:ext cx="4548786" cy="1406185"/>
                    <a:chOff x="346280" y="4985418"/>
                    <a:chExt cx="4548786" cy="1406185"/>
                  </a:xfrm>
                  <a:solidFill>
                    <a:srgbClr val="E1E5ED"/>
                  </a:solidFill>
                </p:grpSpPr>
                <p:sp>
                  <p:nvSpPr>
                    <p:cNvPr id="580" name="Freeform 579">
                      <a:extLst>
                        <a:ext uri="{FF2B5EF4-FFF2-40B4-BE49-F238E27FC236}">
                          <a16:creationId xmlns:a16="http://schemas.microsoft.com/office/drawing/2014/main" id="{2822FFA5-C801-7B48-1B26-D514DF0956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6280" y="4985418"/>
                      <a:ext cx="1670242" cy="1406185"/>
                    </a:xfrm>
                    <a:custGeom>
                      <a:avLst/>
                      <a:gdLst>
                        <a:gd name="connsiteX0" fmla="*/ 0 w 1670242"/>
                        <a:gd name="connsiteY0" fmla="*/ 488029 h 1406185"/>
                        <a:gd name="connsiteX1" fmla="*/ 0 w 1670242"/>
                        <a:gd name="connsiteY1" fmla="*/ 1406185 h 1406185"/>
                        <a:gd name="connsiteX2" fmla="*/ 1464087 w 1670242"/>
                        <a:gd name="connsiteY2" fmla="*/ 1406185 h 1406185"/>
                        <a:gd name="connsiteX3" fmla="*/ 1464087 w 1670242"/>
                        <a:gd name="connsiteY3" fmla="*/ 1406185 h 1406185"/>
                        <a:gd name="connsiteX4" fmla="*/ 1653699 w 1670242"/>
                        <a:gd name="connsiteY4" fmla="*/ 1406185 h 1406185"/>
                        <a:gd name="connsiteX5" fmla="*/ 1653699 w 1670242"/>
                        <a:gd name="connsiteY5" fmla="*/ 272329 h 1406185"/>
                        <a:gd name="connsiteX6" fmla="*/ 1670243 w 1670242"/>
                        <a:gd name="connsiteY6" fmla="*/ 272329 h 1406185"/>
                        <a:gd name="connsiteX7" fmla="*/ 1670243 w 1670242"/>
                        <a:gd name="connsiteY7" fmla="*/ 250059 h 1406185"/>
                        <a:gd name="connsiteX8" fmla="*/ 1653699 w 1670242"/>
                        <a:gd name="connsiteY8" fmla="*/ 250059 h 1406185"/>
                        <a:gd name="connsiteX9" fmla="*/ 1653699 w 1670242"/>
                        <a:gd name="connsiteY9" fmla="*/ 131711 h 1406185"/>
                        <a:gd name="connsiteX10" fmla="*/ 1628248 w 1670242"/>
                        <a:gd name="connsiteY10" fmla="*/ 106259 h 1406185"/>
                        <a:gd name="connsiteX11" fmla="*/ 1602797 w 1670242"/>
                        <a:gd name="connsiteY11" fmla="*/ 131711 h 1406185"/>
                        <a:gd name="connsiteX12" fmla="*/ 1602797 w 1670242"/>
                        <a:gd name="connsiteY12" fmla="*/ 133619 h 1406185"/>
                        <a:gd name="connsiteX13" fmla="*/ 1256659 w 1670242"/>
                        <a:gd name="connsiteY13" fmla="*/ 0 h 1406185"/>
                        <a:gd name="connsiteX14" fmla="*/ 919429 w 1670242"/>
                        <a:gd name="connsiteY14" fmla="*/ 132983 h 1406185"/>
                        <a:gd name="connsiteX15" fmla="*/ 868526 w 1670242"/>
                        <a:gd name="connsiteY15" fmla="*/ 132983 h 1406185"/>
                        <a:gd name="connsiteX16" fmla="*/ 868526 w 1670242"/>
                        <a:gd name="connsiteY16" fmla="*/ 250059 h 1406185"/>
                        <a:gd name="connsiteX17" fmla="*/ 852619 w 1670242"/>
                        <a:gd name="connsiteY17" fmla="*/ 250059 h 1406185"/>
                        <a:gd name="connsiteX18" fmla="*/ 852619 w 1670242"/>
                        <a:gd name="connsiteY18" fmla="*/ 272329 h 1406185"/>
                        <a:gd name="connsiteX19" fmla="*/ 868526 w 1670242"/>
                        <a:gd name="connsiteY19" fmla="*/ 272329 h 1406185"/>
                        <a:gd name="connsiteX20" fmla="*/ 868526 w 1670242"/>
                        <a:gd name="connsiteY20" fmla="*/ 488665 h 1406185"/>
                        <a:gd name="connsiteX21" fmla="*/ 0 w 1670242"/>
                        <a:gd name="connsiteY21" fmla="*/ 488665 h 14061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670242" h="1406185">
                          <a:moveTo>
                            <a:pt x="0" y="488029"/>
                          </a:moveTo>
                          <a:lnTo>
                            <a:pt x="0" y="1406185"/>
                          </a:lnTo>
                          <a:lnTo>
                            <a:pt x="1464087" y="1406185"/>
                          </a:lnTo>
                          <a:lnTo>
                            <a:pt x="1464087" y="1406185"/>
                          </a:lnTo>
                          <a:lnTo>
                            <a:pt x="1653699" y="1406185"/>
                          </a:lnTo>
                          <a:lnTo>
                            <a:pt x="1653699" y="272329"/>
                          </a:lnTo>
                          <a:lnTo>
                            <a:pt x="1670243" y="272329"/>
                          </a:lnTo>
                          <a:lnTo>
                            <a:pt x="1670243" y="250059"/>
                          </a:lnTo>
                          <a:lnTo>
                            <a:pt x="1653699" y="250059"/>
                          </a:lnTo>
                          <a:lnTo>
                            <a:pt x="1653699" y="131711"/>
                          </a:lnTo>
                          <a:cubicBezTo>
                            <a:pt x="1653699" y="117712"/>
                            <a:pt x="1642246" y="106259"/>
                            <a:pt x="1628248" y="106259"/>
                          </a:cubicBezTo>
                          <a:cubicBezTo>
                            <a:pt x="1614250" y="106259"/>
                            <a:pt x="1602797" y="117712"/>
                            <a:pt x="1602797" y="131711"/>
                          </a:cubicBezTo>
                          <a:lnTo>
                            <a:pt x="1602797" y="133619"/>
                          </a:lnTo>
                          <a:lnTo>
                            <a:pt x="1256659" y="0"/>
                          </a:lnTo>
                          <a:lnTo>
                            <a:pt x="919429" y="132983"/>
                          </a:lnTo>
                          <a:cubicBezTo>
                            <a:pt x="919429" y="98624"/>
                            <a:pt x="868526" y="99260"/>
                            <a:pt x="868526" y="132983"/>
                          </a:cubicBezTo>
                          <a:lnTo>
                            <a:pt x="868526" y="250059"/>
                          </a:lnTo>
                          <a:lnTo>
                            <a:pt x="852619" y="250059"/>
                          </a:lnTo>
                          <a:lnTo>
                            <a:pt x="852619" y="272329"/>
                          </a:lnTo>
                          <a:lnTo>
                            <a:pt x="868526" y="272329"/>
                          </a:lnTo>
                          <a:lnTo>
                            <a:pt x="868526" y="488665"/>
                          </a:lnTo>
                          <a:lnTo>
                            <a:pt x="0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1" name="Freeform 580">
                      <a:extLst>
                        <a:ext uri="{FF2B5EF4-FFF2-40B4-BE49-F238E27FC236}">
                          <a16:creationId xmlns:a16="http://schemas.microsoft.com/office/drawing/2014/main" id="{54BE9679-11D0-3CED-1EA8-D5A475A37D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32562" y="5042047"/>
                      <a:ext cx="1762503" cy="1329831"/>
                    </a:xfrm>
                    <a:custGeom>
                      <a:avLst/>
                      <a:gdLst>
                        <a:gd name="connsiteX0" fmla="*/ 1757413 w 1762503"/>
                        <a:gd name="connsiteY0" fmla="*/ 512208 h 1329831"/>
                        <a:gd name="connsiteX1" fmla="*/ 1506082 w 1762503"/>
                        <a:gd name="connsiteY1" fmla="*/ 267239 h 1329831"/>
                        <a:gd name="connsiteX2" fmla="*/ 1254113 w 1762503"/>
                        <a:gd name="connsiteY2" fmla="*/ 512208 h 1329831"/>
                        <a:gd name="connsiteX3" fmla="*/ 867253 w 1762503"/>
                        <a:gd name="connsiteY3" fmla="*/ 512208 h 1329831"/>
                        <a:gd name="connsiteX4" fmla="*/ 816987 w 1762503"/>
                        <a:gd name="connsiteY4" fmla="*/ 512208 h 1329831"/>
                        <a:gd name="connsiteX5" fmla="*/ 816987 w 1762503"/>
                        <a:gd name="connsiteY5" fmla="*/ 560565 h 1329831"/>
                        <a:gd name="connsiteX6" fmla="*/ 838621 w 1762503"/>
                        <a:gd name="connsiteY6" fmla="*/ 560565 h 1329831"/>
                        <a:gd name="connsiteX7" fmla="*/ 838621 w 1762503"/>
                        <a:gd name="connsiteY7" fmla="*/ 584108 h 1329831"/>
                        <a:gd name="connsiteX8" fmla="*/ 745087 w 1762503"/>
                        <a:gd name="connsiteY8" fmla="*/ 584108 h 1329831"/>
                        <a:gd name="connsiteX9" fmla="*/ 745087 w 1762503"/>
                        <a:gd name="connsiteY9" fmla="*/ 49630 h 1329831"/>
                        <a:gd name="connsiteX10" fmla="*/ 697366 w 1762503"/>
                        <a:gd name="connsiteY10" fmla="*/ 49630 h 1329831"/>
                        <a:gd name="connsiteX11" fmla="*/ 697366 w 1762503"/>
                        <a:gd name="connsiteY11" fmla="*/ 90989 h 1329831"/>
                        <a:gd name="connsiteX12" fmla="*/ 522388 w 1762503"/>
                        <a:gd name="connsiteY12" fmla="*/ 90989 h 1329831"/>
                        <a:gd name="connsiteX13" fmla="*/ 522388 w 1762503"/>
                        <a:gd name="connsiteY13" fmla="*/ 40086 h 1329831"/>
                        <a:gd name="connsiteX14" fmla="*/ 522388 w 1762503"/>
                        <a:gd name="connsiteY14" fmla="*/ 40086 h 1329831"/>
                        <a:gd name="connsiteX15" fmla="*/ 522388 w 1762503"/>
                        <a:gd name="connsiteY15" fmla="*/ 24815 h 1329831"/>
                        <a:gd name="connsiteX16" fmla="*/ 533205 w 1762503"/>
                        <a:gd name="connsiteY16" fmla="*/ 24815 h 1329831"/>
                        <a:gd name="connsiteX17" fmla="*/ 533205 w 1762503"/>
                        <a:gd name="connsiteY17" fmla="*/ 0 h 1329831"/>
                        <a:gd name="connsiteX18" fmla="*/ 447943 w 1762503"/>
                        <a:gd name="connsiteY18" fmla="*/ 0 h 1329831"/>
                        <a:gd name="connsiteX19" fmla="*/ 447943 w 1762503"/>
                        <a:gd name="connsiteY19" fmla="*/ 24815 h 1329831"/>
                        <a:gd name="connsiteX20" fmla="*/ 458124 w 1762503"/>
                        <a:gd name="connsiteY20" fmla="*/ 24815 h 1329831"/>
                        <a:gd name="connsiteX21" fmla="*/ 458124 w 1762503"/>
                        <a:gd name="connsiteY21" fmla="*/ 90989 h 1329831"/>
                        <a:gd name="connsiteX22" fmla="*/ 48358 w 1762503"/>
                        <a:gd name="connsiteY22" fmla="*/ 90989 h 1329831"/>
                        <a:gd name="connsiteX23" fmla="*/ 48358 w 1762503"/>
                        <a:gd name="connsiteY23" fmla="*/ 49630 h 1329831"/>
                        <a:gd name="connsiteX24" fmla="*/ 0 w 1762503"/>
                        <a:gd name="connsiteY24" fmla="*/ 49630 h 1329831"/>
                        <a:gd name="connsiteX25" fmla="*/ 0 w 1762503"/>
                        <a:gd name="connsiteY25" fmla="*/ 921338 h 1329831"/>
                        <a:gd name="connsiteX26" fmla="*/ 0 w 1762503"/>
                        <a:gd name="connsiteY26" fmla="*/ 921338 h 1329831"/>
                        <a:gd name="connsiteX27" fmla="*/ 0 w 1762503"/>
                        <a:gd name="connsiteY27" fmla="*/ 949334 h 1329831"/>
                        <a:gd name="connsiteX28" fmla="*/ 0 w 1762503"/>
                        <a:gd name="connsiteY28" fmla="*/ 949334 h 1329831"/>
                        <a:gd name="connsiteX29" fmla="*/ 0 w 1762503"/>
                        <a:gd name="connsiteY29" fmla="*/ 1329831 h 1329831"/>
                        <a:gd name="connsiteX30" fmla="*/ 48358 w 1762503"/>
                        <a:gd name="connsiteY30" fmla="*/ 1329831 h 1329831"/>
                        <a:gd name="connsiteX31" fmla="*/ 48358 w 1762503"/>
                        <a:gd name="connsiteY31" fmla="*/ 1328559 h 1329831"/>
                        <a:gd name="connsiteX32" fmla="*/ 736179 w 1762503"/>
                        <a:gd name="connsiteY32" fmla="*/ 1328559 h 1329831"/>
                        <a:gd name="connsiteX33" fmla="*/ 736179 w 1762503"/>
                        <a:gd name="connsiteY33" fmla="*/ 1327922 h 1329831"/>
                        <a:gd name="connsiteX34" fmla="*/ 778810 w 1762503"/>
                        <a:gd name="connsiteY34" fmla="*/ 1327922 h 1329831"/>
                        <a:gd name="connsiteX35" fmla="*/ 778810 w 1762503"/>
                        <a:gd name="connsiteY35" fmla="*/ 1321560 h 1329831"/>
                        <a:gd name="connsiteX36" fmla="*/ 1576073 w 1762503"/>
                        <a:gd name="connsiteY36" fmla="*/ 1321560 h 1329831"/>
                        <a:gd name="connsiteX37" fmla="*/ 1576073 w 1762503"/>
                        <a:gd name="connsiteY37" fmla="*/ 1320924 h 1329831"/>
                        <a:gd name="connsiteX38" fmla="*/ 1630793 w 1762503"/>
                        <a:gd name="connsiteY38" fmla="*/ 1320924 h 1329831"/>
                        <a:gd name="connsiteX39" fmla="*/ 1630793 w 1762503"/>
                        <a:gd name="connsiteY39" fmla="*/ 1319651 h 1329831"/>
                        <a:gd name="connsiteX40" fmla="*/ 1762504 w 1762503"/>
                        <a:gd name="connsiteY40" fmla="*/ 1319651 h 13298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</a:cxnLst>
                      <a:rect l="l" t="t" r="r" b="b"/>
                      <a:pathLst>
                        <a:path w="1762503" h="1329831">
                          <a:moveTo>
                            <a:pt x="1757413" y="512208"/>
                          </a:moveTo>
                          <a:lnTo>
                            <a:pt x="1506082" y="267239"/>
                          </a:lnTo>
                          <a:lnTo>
                            <a:pt x="1254113" y="512208"/>
                          </a:lnTo>
                          <a:lnTo>
                            <a:pt x="867253" y="512208"/>
                          </a:lnTo>
                          <a:lnTo>
                            <a:pt x="816987" y="512208"/>
                          </a:lnTo>
                          <a:lnTo>
                            <a:pt x="816987" y="560565"/>
                          </a:lnTo>
                          <a:lnTo>
                            <a:pt x="838621" y="560565"/>
                          </a:lnTo>
                          <a:lnTo>
                            <a:pt x="838621" y="584108"/>
                          </a:lnTo>
                          <a:lnTo>
                            <a:pt x="745087" y="584108"/>
                          </a:lnTo>
                          <a:lnTo>
                            <a:pt x="745087" y="49630"/>
                          </a:lnTo>
                          <a:lnTo>
                            <a:pt x="697366" y="49630"/>
                          </a:lnTo>
                          <a:lnTo>
                            <a:pt x="697366" y="90989"/>
                          </a:lnTo>
                          <a:lnTo>
                            <a:pt x="522388" y="90989"/>
                          </a:lnTo>
                          <a:lnTo>
                            <a:pt x="522388" y="40086"/>
                          </a:lnTo>
                          <a:lnTo>
                            <a:pt x="522388" y="40086"/>
                          </a:lnTo>
                          <a:lnTo>
                            <a:pt x="522388" y="24815"/>
                          </a:lnTo>
                          <a:lnTo>
                            <a:pt x="533205" y="24815"/>
                          </a:lnTo>
                          <a:lnTo>
                            <a:pt x="533205" y="0"/>
                          </a:lnTo>
                          <a:lnTo>
                            <a:pt x="447943" y="0"/>
                          </a:lnTo>
                          <a:lnTo>
                            <a:pt x="447943" y="24815"/>
                          </a:lnTo>
                          <a:lnTo>
                            <a:pt x="458124" y="24815"/>
                          </a:lnTo>
                          <a:lnTo>
                            <a:pt x="458124" y="90989"/>
                          </a:lnTo>
                          <a:lnTo>
                            <a:pt x="48358" y="90989"/>
                          </a:lnTo>
                          <a:lnTo>
                            <a:pt x="48358" y="49630"/>
                          </a:lnTo>
                          <a:lnTo>
                            <a:pt x="0" y="49630"/>
                          </a:lnTo>
                          <a:lnTo>
                            <a:pt x="0" y="921338"/>
                          </a:lnTo>
                          <a:lnTo>
                            <a:pt x="0" y="921338"/>
                          </a:lnTo>
                          <a:lnTo>
                            <a:pt x="0" y="949334"/>
                          </a:lnTo>
                          <a:lnTo>
                            <a:pt x="0" y="949334"/>
                          </a:lnTo>
                          <a:lnTo>
                            <a:pt x="0" y="1329831"/>
                          </a:lnTo>
                          <a:lnTo>
                            <a:pt x="48358" y="1329831"/>
                          </a:lnTo>
                          <a:lnTo>
                            <a:pt x="48358" y="1328559"/>
                          </a:lnTo>
                          <a:lnTo>
                            <a:pt x="736179" y="1328559"/>
                          </a:lnTo>
                          <a:lnTo>
                            <a:pt x="736179" y="1327922"/>
                          </a:lnTo>
                          <a:lnTo>
                            <a:pt x="778810" y="1327922"/>
                          </a:lnTo>
                          <a:lnTo>
                            <a:pt x="778810" y="1321560"/>
                          </a:lnTo>
                          <a:lnTo>
                            <a:pt x="1576073" y="1321560"/>
                          </a:lnTo>
                          <a:lnTo>
                            <a:pt x="1576073" y="1320924"/>
                          </a:lnTo>
                          <a:lnTo>
                            <a:pt x="1630793" y="1320924"/>
                          </a:lnTo>
                          <a:lnTo>
                            <a:pt x="1630793" y="1319651"/>
                          </a:lnTo>
                          <a:lnTo>
                            <a:pt x="1762504" y="1319651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2" name="Graphic 569">
                    <a:extLst>
                      <a:ext uri="{FF2B5EF4-FFF2-40B4-BE49-F238E27FC236}">
                        <a16:creationId xmlns:a16="http://schemas.microsoft.com/office/drawing/2014/main" id="{7ED1E0AD-7ED4-596C-1FB7-FAAC8DA1C1CF}"/>
                      </a:ext>
                    </a:extLst>
                  </p:cNvPr>
                  <p:cNvGrpSpPr/>
                  <p:nvPr/>
                </p:nvGrpSpPr>
                <p:grpSpPr>
                  <a:xfrm>
                    <a:off x="5792225" y="4860706"/>
                    <a:ext cx="4660135" cy="1586253"/>
                    <a:chOff x="5792225" y="4860706"/>
                    <a:chExt cx="4660135" cy="1586253"/>
                  </a:xfrm>
                  <a:solidFill>
                    <a:srgbClr val="E1E5ED"/>
                  </a:solidFill>
                </p:grpSpPr>
                <p:sp>
                  <p:nvSpPr>
                    <p:cNvPr id="583" name="Freeform 582">
                      <a:extLst>
                        <a:ext uri="{FF2B5EF4-FFF2-40B4-BE49-F238E27FC236}">
                          <a16:creationId xmlns:a16="http://schemas.microsoft.com/office/drawing/2014/main" id="{649BC06C-37B7-4FBA-A2BF-CDDBCC8381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2225" y="4860706"/>
                      <a:ext cx="1815315" cy="1586253"/>
                    </a:xfrm>
                    <a:custGeom>
                      <a:avLst/>
                      <a:gdLst>
                        <a:gd name="connsiteX0" fmla="*/ 1815315 w 1815315"/>
                        <a:gd name="connsiteY0" fmla="*/ 1541077 h 1586253"/>
                        <a:gd name="connsiteX1" fmla="*/ 1815315 w 1815315"/>
                        <a:gd name="connsiteY1" fmla="*/ 1585617 h 1586253"/>
                        <a:gd name="connsiteX2" fmla="*/ 3181 w 1815315"/>
                        <a:gd name="connsiteY2" fmla="*/ 1586254 h 1586253"/>
                        <a:gd name="connsiteX3" fmla="*/ 0 w 1815315"/>
                        <a:gd name="connsiteY3" fmla="*/ 398313 h 1586253"/>
                        <a:gd name="connsiteX4" fmla="*/ 52175 w 1815315"/>
                        <a:gd name="connsiteY4" fmla="*/ 398313 h 1586253"/>
                        <a:gd name="connsiteX5" fmla="*/ 52175 w 1815315"/>
                        <a:gd name="connsiteY5" fmla="*/ 443489 h 1586253"/>
                        <a:gd name="connsiteX6" fmla="*/ 432672 w 1815315"/>
                        <a:gd name="connsiteY6" fmla="*/ 443489 h 1586253"/>
                        <a:gd name="connsiteX7" fmla="*/ 432672 w 1815315"/>
                        <a:gd name="connsiteY7" fmla="*/ 393859 h 1586253"/>
                        <a:gd name="connsiteX8" fmla="*/ 420583 w 1815315"/>
                        <a:gd name="connsiteY8" fmla="*/ 393859 h 1586253"/>
                        <a:gd name="connsiteX9" fmla="*/ 420583 w 1815315"/>
                        <a:gd name="connsiteY9" fmla="*/ 351228 h 1586253"/>
                        <a:gd name="connsiteX10" fmla="*/ 525570 w 1815315"/>
                        <a:gd name="connsiteY10" fmla="*/ 351228 h 1586253"/>
                        <a:gd name="connsiteX11" fmla="*/ 525570 w 1815315"/>
                        <a:gd name="connsiteY11" fmla="*/ 393859 h 1586253"/>
                        <a:gd name="connsiteX12" fmla="*/ 514116 w 1815315"/>
                        <a:gd name="connsiteY12" fmla="*/ 393859 h 1586253"/>
                        <a:gd name="connsiteX13" fmla="*/ 514116 w 1815315"/>
                        <a:gd name="connsiteY13" fmla="*/ 442853 h 1586253"/>
                        <a:gd name="connsiteX14" fmla="*/ 670642 w 1815315"/>
                        <a:gd name="connsiteY14" fmla="*/ 442853 h 1586253"/>
                        <a:gd name="connsiteX15" fmla="*/ 670642 w 1815315"/>
                        <a:gd name="connsiteY15" fmla="*/ 397677 h 1586253"/>
                        <a:gd name="connsiteX16" fmla="*/ 722817 w 1815315"/>
                        <a:gd name="connsiteY16" fmla="*/ 397677 h 1586253"/>
                        <a:gd name="connsiteX17" fmla="*/ 722817 w 1815315"/>
                        <a:gd name="connsiteY17" fmla="*/ 715182 h 1586253"/>
                        <a:gd name="connsiteX18" fmla="*/ 869798 w 1815315"/>
                        <a:gd name="connsiteY18" fmla="*/ 715182 h 1586253"/>
                        <a:gd name="connsiteX19" fmla="*/ 869798 w 1815315"/>
                        <a:gd name="connsiteY19" fmla="*/ 678278 h 1586253"/>
                        <a:gd name="connsiteX20" fmla="*/ 1068319 w 1815315"/>
                        <a:gd name="connsiteY20" fmla="*/ 444762 h 1586253"/>
                        <a:gd name="connsiteX21" fmla="*/ 1097588 w 1815315"/>
                        <a:gd name="connsiteY21" fmla="*/ 444762 h 1586253"/>
                        <a:gd name="connsiteX22" fmla="*/ 1132584 w 1815315"/>
                        <a:gd name="connsiteY22" fmla="*/ 485484 h 1586253"/>
                        <a:gd name="connsiteX23" fmla="*/ 1155490 w 1815315"/>
                        <a:gd name="connsiteY23" fmla="*/ 485484 h 1586253"/>
                        <a:gd name="connsiteX24" fmla="*/ 1155490 w 1815315"/>
                        <a:gd name="connsiteY24" fmla="*/ 388133 h 1586253"/>
                        <a:gd name="connsiteX25" fmla="*/ 1136401 w 1815315"/>
                        <a:gd name="connsiteY25" fmla="*/ 388133 h 1586253"/>
                        <a:gd name="connsiteX26" fmla="*/ 1136401 w 1815315"/>
                        <a:gd name="connsiteY26" fmla="*/ 369044 h 1586253"/>
                        <a:gd name="connsiteX27" fmla="*/ 1155490 w 1815315"/>
                        <a:gd name="connsiteY27" fmla="*/ 369044 h 1586253"/>
                        <a:gd name="connsiteX28" fmla="*/ 1155490 w 1815315"/>
                        <a:gd name="connsiteY28" fmla="*/ 277420 h 1586253"/>
                        <a:gd name="connsiteX29" fmla="*/ 1136401 w 1815315"/>
                        <a:gd name="connsiteY29" fmla="*/ 277420 h 1586253"/>
                        <a:gd name="connsiteX30" fmla="*/ 1136401 w 1815315"/>
                        <a:gd name="connsiteY30" fmla="*/ 258331 h 1586253"/>
                        <a:gd name="connsiteX31" fmla="*/ 1163762 w 1815315"/>
                        <a:gd name="connsiteY31" fmla="*/ 258331 h 1586253"/>
                        <a:gd name="connsiteX32" fmla="*/ 1278292 w 1815315"/>
                        <a:gd name="connsiteY32" fmla="*/ 0 h 1586253"/>
                        <a:gd name="connsiteX33" fmla="*/ 1278292 w 1815315"/>
                        <a:gd name="connsiteY33" fmla="*/ 0 h 1586253"/>
                        <a:gd name="connsiteX34" fmla="*/ 1392823 w 1815315"/>
                        <a:gd name="connsiteY34" fmla="*/ 258967 h 1586253"/>
                        <a:gd name="connsiteX35" fmla="*/ 1413820 w 1815315"/>
                        <a:gd name="connsiteY35" fmla="*/ 258967 h 1586253"/>
                        <a:gd name="connsiteX36" fmla="*/ 1413820 w 1815315"/>
                        <a:gd name="connsiteY36" fmla="*/ 278056 h 1586253"/>
                        <a:gd name="connsiteX37" fmla="*/ 1399186 w 1815315"/>
                        <a:gd name="connsiteY37" fmla="*/ 278056 h 1586253"/>
                        <a:gd name="connsiteX38" fmla="*/ 1399186 w 1815315"/>
                        <a:gd name="connsiteY38" fmla="*/ 369681 h 1586253"/>
                        <a:gd name="connsiteX39" fmla="*/ 1413820 w 1815315"/>
                        <a:gd name="connsiteY39" fmla="*/ 369681 h 1586253"/>
                        <a:gd name="connsiteX40" fmla="*/ 1413820 w 1815315"/>
                        <a:gd name="connsiteY40" fmla="*/ 388769 h 1586253"/>
                        <a:gd name="connsiteX41" fmla="*/ 1399186 w 1815315"/>
                        <a:gd name="connsiteY41" fmla="*/ 388769 h 1586253"/>
                        <a:gd name="connsiteX42" fmla="*/ 1399186 w 1815315"/>
                        <a:gd name="connsiteY42" fmla="*/ 486120 h 1586253"/>
                        <a:gd name="connsiteX43" fmla="*/ 1534078 w 1815315"/>
                        <a:gd name="connsiteY43" fmla="*/ 486120 h 1586253"/>
                        <a:gd name="connsiteX44" fmla="*/ 1569073 w 1815315"/>
                        <a:gd name="connsiteY44" fmla="*/ 445398 h 1586253"/>
                        <a:gd name="connsiteX45" fmla="*/ 1598342 w 1815315"/>
                        <a:gd name="connsiteY45" fmla="*/ 445398 h 1586253"/>
                        <a:gd name="connsiteX46" fmla="*/ 1796227 w 1815315"/>
                        <a:gd name="connsiteY46" fmla="*/ 677641 h 1586253"/>
                        <a:gd name="connsiteX47" fmla="*/ 1766957 w 1815315"/>
                        <a:gd name="connsiteY47" fmla="*/ 677641 h 1586253"/>
                        <a:gd name="connsiteX48" fmla="*/ 1766957 w 1815315"/>
                        <a:gd name="connsiteY48" fmla="*/ 677641 h 1586253"/>
                        <a:gd name="connsiteX49" fmla="*/ 1796227 w 1815315"/>
                        <a:gd name="connsiteY49" fmla="*/ 677641 h 1586253"/>
                        <a:gd name="connsiteX50" fmla="*/ 1796227 w 1815315"/>
                        <a:gd name="connsiteY50" fmla="*/ 1541077 h 1586253"/>
                        <a:gd name="connsiteX51" fmla="*/ 1815315 w 1815315"/>
                        <a:gd name="connsiteY51" fmla="*/ 1541077 h 15862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</a:cxnLst>
                      <a:rect l="l" t="t" r="r" b="b"/>
                      <a:pathLst>
                        <a:path w="1815315" h="1586253">
                          <a:moveTo>
                            <a:pt x="1815315" y="1541077"/>
                          </a:moveTo>
                          <a:lnTo>
                            <a:pt x="1815315" y="1585617"/>
                          </a:lnTo>
                          <a:lnTo>
                            <a:pt x="3181" y="1586254"/>
                          </a:lnTo>
                          <a:lnTo>
                            <a:pt x="0" y="398313"/>
                          </a:lnTo>
                          <a:lnTo>
                            <a:pt x="52175" y="398313"/>
                          </a:lnTo>
                          <a:lnTo>
                            <a:pt x="52175" y="443489"/>
                          </a:lnTo>
                          <a:lnTo>
                            <a:pt x="432672" y="443489"/>
                          </a:lnTo>
                          <a:lnTo>
                            <a:pt x="432672" y="393859"/>
                          </a:lnTo>
                          <a:lnTo>
                            <a:pt x="420583" y="393859"/>
                          </a:lnTo>
                          <a:lnTo>
                            <a:pt x="420583" y="351228"/>
                          </a:lnTo>
                          <a:lnTo>
                            <a:pt x="525570" y="351228"/>
                          </a:lnTo>
                          <a:lnTo>
                            <a:pt x="525570" y="393859"/>
                          </a:lnTo>
                          <a:lnTo>
                            <a:pt x="514116" y="393859"/>
                          </a:lnTo>
                          <a:lnTo>
                            <a:pt x="514116" y="442853"/>
                          </a:lnTo>
                          <a:lnTo>
                            <a:pt x="670642" y="442853"/>
                          </a:lnTo>
                          <a:lnTo>
                            <a:pt x="670642" y="397677"/>
                          </a:lnTo>
                          <a:lnTo>
                            <a:pt x="722817" y="397677"/>
                          </a:lnTo>
                          <a:lnTo>
                            <a:pt x="722817" y="715182"/>
                          </a:lnTo>
                          <a:lnTo>
                            <a:pt x="869798" y="715182"/>
                          </a:lnTo>
                          <a:lnTo>
                            <a:pt x="869798" y="678278"/>
                          </a:lnTo>
                          <a:lnTo>
                            <a:pt x="1068319" y="444762"/>
                          </a:lnTo>
                          <a:lnTo>
                            <a:pt x="1097588" y="444762"/>
                          </a:lnTo>
                          <a:lnTo>
                            <a:pt x="1132584" y="485484"/>
                          </a:lnTo>
                          <a:lnTo>
                            <a:pt x="1155490" y="485484"/>
                          </a:lnTo>
                          <a:cubicBezTo>
                            <a:pt x="1155490" y="398949"/>
                            <a:pt x="1155490" y="426946"/>
                            <a:pt x="1155490" y="388133"/>
                          </a:cubicBezTo>
                          <a:lnTo>
                            <a:pt x="1136401" y="388133"/>
                          </a:lnTo>
                          <a:lnTo>
                            <a:pt x="1136401" y="369044"/>
                          </a:lnTo>
                          <a:lnTo>
                            <a:pt x="1155490" y="369044"/>
                          </a:lnTo>
                          <a:cubicBezTo>
                            <a:pt x="1155490" y="307325"/>
                            <a:pt x="1155490" y="337866"/>
                            <a:pt x="1155490" y="277420"/>
                          </a:cubicBezTo>
                          <a:lnTo>
                            <a:pt x="1136401" y="277420"/>
                          </a:lnTo>
                          <a:lnTo>
                            <a:pt x="1136401" y="258331"/>
                          </a:lnTo>
                          <a:lnTo>
                            <a:pt x="1163762" y="258331"/>
                          </a:lnTo>
                          <a:lnTo>
                            <a:pt x="1278292" y="0"/>
                          </a:lnTo>
                          <a:lnTo>
                            <a:pt x="1278292" y="0"/>
                          </a:lnTo>
                          <a:lnTo>
                            <a:pt x="1392823" y="258967"/>
                          </a:lnTo>
                          <a:lnTo>
                            <a:pt x="1413820" y="258967"/>
                          </a:lnTo>
                          <a:lnTo>
                            <a:pt x="1413820" y="278056"/>
                          </a:lnTo>
                          <a:lnTo>
                            <a:pt x="1399186" y="278056"/>
                          </a:lnTo>
                          <a:lnTo>
                            <a:pt x="1399186" y="369681"/>
                          </a:lnTo>
                          <a:lnTo>
                            <a:pt x="1413820" y="369681"/>
                          </a:lnTo>
                          <a:lnTo>
                            <a:pt x="1413820" y="388769"/>
                          </a:lnTo>
                          <a:lnTo>
                            <a:pt x="1399186" y="388769"/>
                          </a:lnTo>
                          <a:lnTo>
                            <a:pt x="1399186" y="486120"/>
                          </a:lnTo>
                          <a:lnTo>
                            <a:pt x="1534078" y="486120"/>
                          </a:lnTo>
                          <a:lnTo>
                            <a:pt x="1569073" y="445398"/>
                          </a:lnTo>
                          <a:lnTo>
                            <a:pt x="1598342" y="445398"/>
                          </a:lnTo>
                          <a:lnTo>
                            <a:pt x="1796227" y="677641"/>
                          </a:lnTo>
                          <a:lnTo>
                            <a:pt x="1766957" y="677641"/>
                          </a:lnTo>
                          <a:lnTo>
                            <a:pt x="1766957" y="677641"/>
                          </a:lnTo>
                          <a:lnTo>
                            <a:pt x="1796227" y="677641"/>
                          </a:lnTo>
                          <a:lnTo>
                            <a:pt x="1796227" y="1541077"/>
                          </a:lnTo>
                          <a:lnTo>
                            <a:pt x="1815315" y="1541077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4" name="Freeform 583">
                      <a:extLst>
                        <a:ext uri="{FF2B5EF4-FFF2-40B4-BE49-F238E27FC236}">
                          <a16:creationId xmlns:a16="http://schemas.microsoft.com/office/drawing/2014/main" id="{42F927EA-233F-EED0-3EA8-336076076E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24438" y="4923062"/>
                      <a:ext cx="1327922" cy="1406821"/>
                    </a:xfrm>
                    <a:custGeom>
                      <a:avLst/>
                      <a:gdLst>
                        <a:gd name="connsiteX0" fmla="*/ 1327923 w 1327922"/>
                        <a:gd name="connsiteY0" fmla="*/ 488665 h 1406821"/>
                        <a:gd name="connsiteX1" fmla="*/ 1327923 w 1327922"/>
                        <a:gd name="connsiteY1" fmla="*/ 1406821 h 1406821"/>
                        <a:gd name="connsiteX2" fmla="*/ 206156 w 1327922"/>
                        <a:gd name="connsiteY2" fmla="*/ 1406821 h 1406821"/>
                        <a:gd name="connsiteX3" fmla="*/ 206156 w 1327922"/>
                        <a:gd name="connsiteY3" fmla="*/ 1406821 h 1406821"/>
                        <a:gd name="connsiteX4" fmla="*/ 16544 w 1327922"/>
                        <a:gd name="connsiteY4" fmla="*/ 1406821 h 1406821"/>
                        <a:gd name="connsiteX5" fmla="*/ 16544 w 1327922"/>
                        <a:gd name="connsiteY5" fmla="*/ 272329 h 1406821"/>
                        <a:gd name="connsiteX6" fmla="*/ 0 w 1327922"/>
                        <a:gd name="connsiteY6" fmla="*/ 272329 h 1406821"/>
                        <a:gd name="connsiteX7" fmla="*/ 0 w 1327922"/>
                        <a:gd name="connsiteY7" fmla="*/ 250059 h 1406821"/>
                        <a:gd name="connsiteX8" fmla="*/ 16544 w 1327922"/>
                        <a:gd name="connsiteY8" fmla="*/ 250059 h 1406821"/>
                        <a:gd name="connsiteX9" fmla="*/ 16544 w 1327922"/>
                        <a:gd name="connsiteY9" fmla="*/ 131710 h 1406821"/>
                        <a:gd name="connsiteX10" fmla="*/ 41995 w 1327922"/>
                        <a:gd name="connsiteY10" fmla="*/ 106259 h 1406821"/>
                        <a:gd name="connsiteX11" fmla="*/ 67447 w 1327922"/>
                        <a:gd name="connsiteY11" fmla="*/ 131710 h 1406821"/>
                        <a:gd name="connsiteX12" fmla="*/ 67447 w 1327922"/>
                        <a:gd name="connsiteY12" fmla="*/ 133619 h 1406821"/>
                        <a:gd name="connsiteX13" fmla="*/ 413584 w 1327922"/>
                        <a:gd name="connsiteY13" fmla="*/ 0 h 1406821"/>
                        <a:gd name="connsiteX14" fmla="*/ 750814 w 1327922"/>
                        <a:gd name="connsiteY14" fmla="*/ 132983 h 1406821"/>
                        <a:gd name="connsiteX15" fmla="*/ 801716 w 1327922"/>
                        <a:gd name="connsiteY15" fmla="*/ 132983 h 1406821"/>
                        <a:gd name="connsiteX16" fmla="*/ 801716 w 1327922"/>
                        <a:gd name="connsiteY16" fmla="*/ 250059 h 1406821"/>
                        <a:gd name="connsiteX17" fmla="*/ 817624 w 1327922"/>
                        <a:gd name="connsiteY17" fmla="*/ 250059 h 1406821"/>
                        <a:gd name="connsiteX18" fmla="*/ 817624 w 1327922"/>
                        <a:gd name="connsiteY18" fmla="*/ 272329 h 1406821"/>
                        <a:gd name="connsiteX19" fmla="*/ 801716 w 1327922"/>
                        <a:gd name="connsiteY19" fmla="*/ 272329 h 1406821"/>
                        <a:gd name="connsiteX20" fmla="*/ 801716 w 1327922"/>
                        <a:gd name="connsiteY20" fmla="*/ 488665 h 1406821"/>
                        <a:gd name="connsiteX21" fmla="*/ 1327923 w 1327922"/>
                        <a:gd name="connsiteY21" fmla="*/ 488665 h 14068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327922" h="1406821">
                          <a:moveTo>
                            <a:pt x="1327923" y="488665"/>
                          </a:moveTo>
                          <a:lnTo>
                            <a:pt x="1327923" y="1406821"/>
                          </a:lnTo>
                          <a:lnTo>
                            <a:pt x="206156" y="1406821"/>
                          </a:lnTo>
                          <a:lnTo>
                            <a:pt x="206156" y="1406821"/>
                          </a:lnTo>
                          <a:lnTo>
                            <a:pt x="16544" y="1406821"/>
                          </a:lnTo>
                          <a:lnTo>
                            <a:pt x="16544" y="272329"/>
                          </a:lnTo>
                          <a:lnTo>
                            <a:pt x="0" y="272329"/>
                          </a:lnTo>
                          <a:lnTo>
                            <a:pt x="0" y="250059"/>
                          </a:lnTo>
                          <a:lnTo>
                            <a:pt x="16544" y="250059"/>
                          </a:lnTo>
                          <a:lnTo>
                            <a:pt x="16544" y="131710"/>
                          </a:lnTo>
                          <a:cubicBezTo>
                            <a:pt x="16544" y="117712"/>
                            <a:pt x="27997" y="106259"/>
                            <a:pt x="41995" y="106259"/>
                          </a:cubicBezTo>
                          <a:cubicBezTo>
                            <a:pt x="55993" y="106259"/>
                            <a:pt x="67447" y="117712"/>
                            <a:pt x="67447" y="131710"/>
                          </a:cubicBezTo>
                          <a:lnTo>
                            <a:pt x="67447" y="133619"/>
                          </a:lnTo>
                          <a:lnTo>
                            <a:pt x="413584" y="0"/>
                          </a:lnTo>
                          <a:lnTo>
                            <a:pt x="750814" y="132983"/>
                          </a:lnTo>
                          <a:cubicBezTo>
                            <a:pt x="750814" y="98624"/>
                            <a:pt x="801716" y="99260"/>
                            <a:pt x="801716" y="132983"/>
                          </a:cubicBezTo>
                          <a:lnTo>
                            <a:pt x="801716" y="250059"/>
                          </a:lnTo>
                          <a:lnTo>
                            <a:pt x="817624" y="250059"/>
                          </a:lnTo>
                          <a:lnTo>
                            <a:pt x="817624" y="272329"/>
                          </a:lnTo>
                          <a:lnTo>
                            <a:pt x="801716" y="272329"/>
                          </a:lnTo>
                          <a:lnTo>
                            <a:pt x="801716" y="488665"/>
                          </a:lnTo>
                          <a:lnTo>
                            <a:pt x="1327923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85" name="Freeform 584">
                  <a:extLst>
                    <a:ext uri="{FF2B5EF4-FFF2-40B4-BE49-F238E27FC236}">
                      <a16:creationId xmlns:a16="http://schemas.microsoft.com/office/drawing/2014/main" id="{7EDA5792-DB63-2833-780A-6141B069E052}"/>
                    </a:ext>
                  </a:extLst>
                </p:cNvPr>
                <p:cNvSpPr/>
                <p:nvPr/>
              </p:nvSpPr>
              <p:spPr>
                <a:xfrm>
                  <a:off x="2970946" y="6016368"/>
                  <a:ext cx="9843295" cy="1234384"/>
                </a:xfrm>
                <a:custGeom>
                  <a:avLst/>
                  <a:gdLst>
                    <a:gd name="connsiteX0" fmla="*/ 0 w 9843295"/>
                    <a:gd name="connsiteY0" fmla="*/ 556576 h 1234384"/>
                    <a:gd name="connsiteX1" fmla="*/ 3814516 w 9843295"/>
                    <a:gd name="connsiteY1" fmla="*/ 260068 h 1234384"/>
                    <a:gd name="connsiteX2" fmla="*/ 9244554 w 9843295"/>
                    <a:gd name="connsiteY2" fmla="*/ 317970 h 1234384"/>
                    <a:gd name="connsiteX3" fmla="*/ 9843296 w 9843295"/>
                    <a:gd name="connsiteY3" fmla="*/ 1210675 h 1234384"/>
                    <a:gd name="connsiteX4" fmla="*/ 0 w 9843295"/>
                    <a:gd name="connsiteY4" fmla="*/ 556576 h 1234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43295" h="1234384">
                      <a:moveTo>
                        <a:pt x="0" y="556576"/>
                      </a:moveTo>
                      <a:cubicBezTo>
                        <a:pt x="0" y="556576"/>
                        <a:pt x="2123276" y="772912"/>
                        <a:pt x="3814516" y="260068"/>
                      </a:cubicBezTo>
                      <a:cubicBezTo>
                        <a:pt x="5505756" y="-252776"/>
                        <a:pt x="8739345" y="116904"/>
                        <a:pt x="9244554" y="317970"/>
                      </a:cubicBezTo>
                      <a:cubicBezTo>
                        <a:pt x="9750399" y="519036"/>
                        <a:pt x="9843296" y="1210675"/>
                        <a:pt x="9843296" y="1210675"/>
                      </a:cubicBezTo>
                      <a:cubicBezTo>
                        <a:pt x="9843296" y="1210675"/>
                        <a:pt x="194703" y="1426375"/>
                        <a:pt x="0" y="556576"/>
                      </a:cubicBezTo>
                      <a:close/>
                    </a:path>
                  </a:pathLst>
                </a:custGeom>
                <a:solidFill>
                  <a:srgbClr val="006644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6" name="Freeform 585">
                  <a:extLst>
                    <a:ext uri="{FF2B5EF4-FFF2-40B4-BE49-F238E27FC236}">
                      <a16:creationId xmlns:a16="http://schemas.microsoft.com/office/drawing/2014/main" id="{A38712C4-3DE8-A410-5657-75FEFE4D2EFA}"/>
                    </a:ext>
                  </a:extLst>
                </p:cNvPr>
                <p:cNvSpPr/>
                <p:nvPr/>
              </p:nvSpPr>
              <p:spPr>
                <a:xfrm>
                  <a:off x="-364447" y="6252894"/>
                  <a:ext cx="13863330" cy="1110313"/>
                </a:xfrm>
                <a:custGeom>
                  <a:avLst/>
                  <a:gdLst>
                    <a:gd name="connsiteX0" fmla="*/ 7802737 w 13863330"/>
                    <a:gd name="connsiteY0" fmla="*/ 320687 h 1110313"/>
                    <a:gd name="connsiteX1" fmla="*/ 3061793 w 13863330"/>
                    <a:gd name="connsiteY1" fmla="*/ 0 h 1110313"/>
                    <a:gd name="connsiteX2" fmla="*/ 2879180 w 13863330"/>
                    <a:gd name="connsiteY2" fmla="*/ 0 h 1110313"/>
                    <a:gd name="connsiteX3" fmla="*/ 0 w 13863330"/>
                    <a:gd name="connsiteY3" fmla="*/ 65537 h 1110313"/>
                    <a:gd name="connsiteX4" fmla="*/ 0 w 13863330"/>
                    <a:gd name="connsiteY4" fmla="*/ 1110314 h 1110313"/>
                    <a:gd name="connsiteX5" fmla="*/ 13863331 w 13863330"/>
                    <a:gd name="connsiteY5" fmla="*/ 1110314 h 1110313"/>
                    <a:gd name="connsiteX6" fmla="*/ 13863331 w 13863330"/>
                    <a:gd name="connsiteY6" fmla="*/ 114531 h 1110313"/>
                    <a:gd name="connsiteX7" fmla="*/ 7802737 w 13863330"/>
                    <a:gd name="connsiteY7" fmla="*/ 320687 h 11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863330" h="1110313">
                      <a:moveTo>
                        <a:pt x="7802737" y="320687"/>
                      </a:moveTo>
                      <a:cubicBezTo>
                        <a:pt x="5874163" y="181977"/>
                        <a:pt x="3061793" y="0"/>
                        <a:pt x="3061793" y="0"/>
                      </a:cubicBezTo>
                      <a:cubicBezTo>
                        <a:pt x="2998801" y="0"/>
                        <a:pt x="2956170" y="0"/>
                        <a:pt x="2879180" y="0"/>
                      </a:cubicBezTo>
                      <a:lnTo>
                        <a:pt x="0" y="65537"/>
                      </a:lnTo>
                      <a:lnTo>
                        <a:pt x="0" y="1110314"/>
                      </a:lnTo>
                      <a:lnTo>
                        <a:pt x="13863331" y="1110314"/>
                      </a:lnTo>
                      <a:lnTo>
                        <a:pt x="13863331" y="114531"/>
                      </a:lnTo>
                      <a:cubicBezTo>
                        <a:pt x="13164693" y="166706"/>
                        <a:pt x="10081266" y="484847"/>
                        <a:pt x="7802737" y="320687"/>
                      </a:cubicBezTo>
                      <a:close/>
                    </a:path>
                  </a:pathLst>
                </a:custGeom>
                <a:solidFill>
                  <a:srgbClr val="65B32E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7" name="Freeform 586">
                  <a:extLst>
                    <a:ext uri="{FF2B5EF4-FFF2-40B4-BE49-F238E27FC236}">
                      <a16:creationId xmlns:a16="http://schemas.microsoft.com/office/drawing/2014/main" id="{BEA9C4EB-4516-E640-133F-B8D206E6FBAB}"/>
                    </a:ext>
                  </a:extLst>
                </p:cNvPr>
                <p:cNvSpPr/>
                <p:nvPr/>
              </p:nvSpPr>
              <p:spPr>
                <a:xfrm>
                  <a:off x="8486883" y="-204740"/>
                  <a:ext cx="4122478" cy="1990292"/>
                </a:xfrm>
                <a:custGeom>
                  <a:avLst/>
                  <a:gdLst>
                    <a:gd name="connsiteX0" fmla="*/ 3549822 w 4122478"/>
                    <a:gd name="connsiteY0" fmla="*/ 854528 h 1990292"/>
                    <a:gd name="connsiteX1" fmla="*/ 3518008 w 4122478"/>
                    <a:gd name="connsiteY1" fmla="*/ 855164 h 1990292"/>
                    <a:gd name="connsiteX2" fmla="*/ 3518008 w 4122478"/>
                    <a:gd name="connsiteY2" fmla="*/ 854528 h 1990292"/>
                    <a:gd name="connsiteX3" fmla="*/ 2945354 w 4122478"/>
                    <a:gd name="connsiteY3" fmla="*/ 346774 h 1990292"/>
                    <a:gd name="connsiteX4" fmla="*/ 2694022 w 4122478"/>
                    <a:gd name="connsiteY4" fmla="*/ 398313 h 1990292"/>
                    <a:gd name="connsiteX5" fmla="*/ 2058375 w 4122478"/>
                    <a:gd name="connsiteY5" fmla="*/ 0 h 1990292"/>
                    <a:gd name="connsiteX6" fmla="*/ 1408730 w 4122478"/>
                    <a:gd name="connsiteY6" fmla="*/ 437763 h 1990292"/>
                    <a:gd name="connsiteX7" fmla="*/ 1046685 w 4122478"/>
                    <a:gd name="connsiteY7" fmla="*/ 301598 h 1990292"/>
                    <a:gd name="connsiteX8" fmla="*/ 542113 w 4122478"/>
                    <a:gd name="connsiteY8" fmla="*/ 748905 h 1990292"/>
                    <a:gd name="connsiteX9" fmla="*/ 556111 w 4122478"/>
                    <a:gd name="connsiteY9" fmla="*/ 854528 h 1990292"/>
                    <a:gd name="connsiteX10" fmla="*/ 545294 w 4122478"/>
                    <a:gd name="connsiteY10" fmla="*/ 854528 h 1990292"/>
                    <a:gd name="connsiteX11" fmla="*/ 0 w 4122478"/>
                    <a:gd name="connsiteY11" fmla="*/ 1338103 h 1990292"/>
                    <a:gd name="connsiteX12" fmla="*/ 545294 w 4122478"/>
                    <a:gd name="connsiteY12" fmla="*/ 1821678 h 1990292"/>
                    <a:gd name="connsiteX13" fmla="*/ 936608 w 4122478"/>
                    <a:gd name="connsiteY13" fmla="*/ 1674697 h 1990292"/>
                    <a:gd name="connsiteX14" fmla="*/ 1395369 w 4122478"/>
                    <a:gd name="connsiteY14" fmla="*/ 1876398 h 1990292"/>
                    <a:gd name="connsiteX15" fmla="*/ 1783501 w 4122478"/>
                    <a:gd name="connsiteY15" fmla="*/ 1742779 h 1990292"/>
                    <a:gd name="connsiteX16" fmla="*/ 2166543 w 4122478"/>
                    <a:gd name="connsiteY16" fmla="*/ 1875762 h 1990292"/>
                    <a:gd name="connsiteX17" fmla="*/ 2499320 w 4122478"/>
                    <a:gd name="connsiteY17" fmla="*/ 1779683 h 1990292"/>
                    <a:gd name="connsiteX18" fmla="*/ 2982895 w 4122478"/>
                    <a:gd name="connsiteY18" fmla="*/ 1990293 h 1990292"/>
                    <a:gd name="connsiteX19" fmla="*/ 3390752 w 4122478"/>
                    <a:gd name="connsiteY19" fmla="*/ 1851583 h 1990292"/>
                    <a:gd name="connsiteX20" fmla="*/ 3549186 w 4122478"/>
                    <a:gd name="connsiteY20" fmla="*/ 1871308 h 1990292"/>
                    <a:gd name="connsiteX21" fmla="*/ 4122477 w 4122478"/>
                    <a:gd name="connsiteY21" fmla="*/ 1362918 h 1990292"/>
                    <a:gd name="connsiteX22" fmla="*/ 3549822 w 4122478"/>
                    <a:gd name="connsiteY22" fmla="*/ 854528 h 1990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122478" h="1990292">
                      <a:moveTo>
                        <a:pt x="3549822" y="854528"/>
                      </a:moveTo>
                      <a:cubicBezTo>
                        <a:pt x="3539005" y="854528"/>
                        <a:pt x="3528825" y="854528"/>
                        <a:pt x="3518008" y="855164"/>
                      </a:cubicBezTo>
                      <a:cubicBezTo>
                        <a:pt x="3518008" y="855164"/>
                        <a:pt x="3518008" y="854528"/>
                        <a:pt x="3518008" y="854528"/>
                      </a:cubicBezTo>
                      <a:cubicBezTo>
                        <a:pt x="3518008" y="573927"/>
                        <a:pt x="3261586" y="346774"/>
                        <a:pt x="2945354" y="346774"/>
                      </a:cubicBezTo>
                      <a:cubicBezTo>
                        <a:pt x="2855001" y="346774"/>
                        <a:pt x="2770376" y="365226"/>
                        <a:pt x="2694022" y="398313"/>
                      </a:cubicBezTo>
                      <a:cubicBezTo>
                        <a:pt x="2601125" y="166070"/>
                        <a:pt x="2351701" y="0"/>
                        <a:pt x="2058375" y="0"/>
                      </a:cubicBezTo>
                      <a:cubicBezTo>
                        <a:pt x="1748506" y="0"/>
                        <a:pt x="1487630" y="185158"/>
                        <a:pt x="1408730" y="437763"/>
                      </a:cubicBezTo>
                      <a:cubicBezTo>
                        <a:pt x="1317106" y="353773"/>
                        <a:pt x="1188577" y="301598"/>
                        <a:pt x="1046685" y="301598"/>
                      </a:cubicBezTo>
                      <a:cubicBezTo>
                        <a:pt x="767993" y="301598"/>
                        <a:pt x="542113" y="502027"/>
                        <a:pt x="542113" y="748905"/>
                      </a:cubicBezTo>
                      <a:cubicBezTo>
                        <a:pt x="542113" y="785173"/>
                        <a:pt x="547203" y="820805"/>
                        <a:pt x="556111" y="854528"/>
                      </a:cubicBezTo>
                      <a:cubicBezTo>
                        <a:pt x="552294" y="854528"/>
                        <a:pt x="548476" y="854528"/>
                        <a:pt x="545294" y="854528"/>
                      </a:cubicBezTo>
                      <a:cubicBezTo>
                        <a:pt x="244333" y="854528"/>
                        <a:pt x="0" y="1070864"/>
                        <a:pt x="0" y="1338103"/>
                      </a:cubicBezTo>
                      <a:cubicBezTo>
                        <a:pt x="0" y="1605342"/>
                        <a:pt x="244333" y="1821678"/>
                        <a:pt x="545294" y="1821678"/>
                      </a:cubicBezTo>
                      <a:cubicBezTo>
                        <a:pt x="699275" y="1821678"/>
                        <a:pt x="837984" y="1765049"/>
                        <a:pt x="936608" y="1674697"/>
                      </a:cubicBezTo>
                      <a:cubicBezTo>
                        <a:pt x="1041595" y="1797499"/>
                        <a:pt x="1208301" y="1876398"/>
                        <a:pt x="1395369" y="1876398"/>
                      </a:cubicBezTo>
                      <a:cubicBezTo>
                        <a:pt x="1544895" y="1876398"/>
                        <a:pt x="1681059" y="1826132"/>
                        <a:pt x="1783501" y="1742779"/>
                      </a:cubicBezTo>
                      <a:cubicBezTo>
                        <a:pt x="1884033" y="1824859"/>
                        <a:pt x="2018926" y="1875762"/>
                        <a:pt x="2166543" y="1875762"/>
                      </a:cubicBezTo>
                      <a:cubicBezTo>
                        <a:pt x="2291255" y="1875762"/>
                        <a:pt x="2405785" y="1840130"/>
                        <a:pt x="2499320" y="1779683"/>
                      </a:cubicBezTo>
                      <a:cubicBezTo>
                        <a:pt x="2611305" y="1907576"/>
                        <a:pt x="2786283" y="1990293"/>
                        <a:pt x="2982895" y="1990293"/>
                      </a:cubicBezTo>
                      <a:cubicBezTo>
                        <a:pt x="3139420" y="1990293"/>
                        <a:pt x="3282584" y="1938118"/>
                        <a:pt x="3390752" y="1851583"/>
                      </a:cubicBezTo>
                      <a:cubicBezTo>
                        <a:pt x="3441018" y="1864309"/>
                        <a:pt x="3493829" y="1871308"/>
                        <a:pt x="3549186" y="1871308"/>
                      </a:cubicBezTo>
                      <a:cubicBezTo>
                        <a:pt x="3866055" y="1871308"/>
                        <a:pt x="4122477" y="1643519"/>
                        <a:pt x="4122477" y="1362918"/>
                      </a:cubicBezTo>
                      <a:cubicBezTo>
                        <a:pt x="4123113" y="1082317"/>
                        <a:pt x="3866691" y="854528"/>
                        <a:pt x="3549822" y="85452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8" name="Freeform 587">
                  <a:extLst>
                    <a:ext uri="{FF2B5EF4-FFF2-40B4-BE49-F238E27FC236}">
                      <a16:creationId xmlns:a16="http://schemas.microsoft.com/office/drawing/2014/main" id="{1735DFB2-DA0E-6DC1-0EA6-A313F22E7148}"/>
                    </a:ext>
                  </a:extLst>
                </p:cNvPr>
                <p:cNvSpPr/>
                <p:nvPr/>
              </p:nvSpPr>
              <p:spPr>
                <a:xfrm rot="-5111153">
                  <a:off x="2857503" y="3260281"/>
                  <a:ext cx="2116335" cy="8564606"/>
                </a:xfrm>
                <a:custGeom>
                  <a:avLst/>
                  <a:gdLst>
                    <a:gd name="connsiteX0" fmla="*/ 2116336 w 2116335"/>
                    <a:gd name="connsiteY0" fmla="*/ 4282303 h 8564606"/>
                    <a:gd name="connsiteX1" fmla="*/ 1058168 w 2116335"/>
                    <a:gd name="connsiteY1" fmla="*/ 8564606 h 8564606"/>
                    <a:gd name="connsiteX2" fmla="*/ 0 w 2116335"/>
                    <a:gd name="connsiteY2" fmla="*/ 4282303 h 8564606"/>
                    <a:gd name="connsiteX3" fmla="*/ 1058168 w 2116335"/>
                    <a:gd name="connsiteY3" fmla="*/ 0 h 8564606"/>
                    <a:gd name="connsiteX4" fmla="*/ 2116336 w 2116335"/>
                    <a:gd name="connsiteY4" fmla="*/ 4282303 h 8564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16335" h="8564606">
                      <a:moveTo>
                        <a:pt x="2116336" y="4282303"/>
                      </a:moveTo>
                      <a:cubicBezTo>
                        <a:pt x="2116336" y="6647354"/>
                        <a:pt x="1642578" y="8564606"/>
                        <a:pt x="1058168" y="8564606"/>
                      </a:cubicBezTo>
                      <a:cubicBezTo>
                        <a:pt x="473758" y="8564606"/>
                        <a:pt x="0" y="6647354"/>
                        <a:pt x="0" y="4282303"/>
                      </a:cubicBezTo>
                      <a:cubicBezTo>
                        <a:pt x="0" y="1917252"/>
                        <a:pt x="473758" y="0"/>
                        <a:pt x="1058168" y="0"/>
                      </a:cubicBezTo>
                      <a:cubicBezTo>
                        <a:pt x="1642578" y="0"/>
                        <a:pt x="2116336" y="1917252"/>
                        <a:pt x="2116336" y="4282303"/>
                      </a:cubicBezTo>
                      <a:close/>
                    </a:path>
                  </a:pathLst>
                </a:custGeom>
                <a:solidFill>
                  <a:srgbClr val="009D3D">
                    <a:alpha val="24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9" name="Graphic 569">
                  <a:extLst>
                    <a:ext uri="{FF2B5EF4-FFF2-40B4-BE49-F238E27FC236}">
                      <a16:creationId xmlns:a16="http://schemas.microsoft.com/office/drawing/2014/main" id="{86FA7C85-916D-772F-F0CE-E72095EB9663}"/>
                    </a:ext>
                  </a:extLst>
                </p:cNvPr>
                <p:cNvGrpSpPr/>
                <p:nvPr/>
              </p:nvGrpSpPr>
              <p:grpSpPr>
                <a:xfrm>
                  <a:off x="5383731" y="5556210"/>
                  <a:ext cx="557428" cy="1142737"/>
                  <a:chOff x="5383731" y="5556210"/>
                  <a:chExt cx="557428" cy="1142737"/>
                </a:xfrm>
              </p:grpSpPr>
              <p:sp>
                <p:nvSpPr>
                  <p:cNvPr id="590" name="Freeform 589">
                    <a:extLst>
                      <a:ext uri="{FF2B5EF4-FFF2-40B4-BE49-F238E27FC236}">
                        <a16:creationId xmlns:a16="http://schemas.microsoft.com/office/drawing/2014/main" id="{4A6B4DD3-055F-AFAA-607E-79A1A185FE6B}"/>
                      </a:ext>
                    </a:extLst>
                  </p:cNvPr>
                  <p:cNvSpPr/>
                  <p:nvPr/>
                </p:nvSpPr>
                <p:spPr>
                  <a:xfrm>
                    <a:off x="5796679" y="5850763"/>
                    <a:ext cx="144480" cy="331550"/>
                  </a:xfrm>
                  <a:custGeom>
                    <a:avLst/>
                    <a:gdLst>
                      <a:gd name="connsiteX0" fmla="*/ 138710 w 144480"/>
                      <a:gd name="connsiteY0" fmla="*/ 310506 h 331550"/>
                      <a:gd name="connsiteX1" fmla="*/ 132983 w 144480"/>
                      <a:gd name="connsiteY1" fmla="*/ 303507 h 331550"/>
                      <a:gd name="connsiteX2" fmla="*/ 127257 w 144480"/>
                      <a:gd name="connsiteY2" fmla="*/ 294599 h 331550"/>
                      <a:gd name="connsiteX3" fmla="*/ 115167 w 144480"/>
                      <a:gd name="connsiteY3" fmla="*/ 269784 h 331550"/>
                      <a:gd name="connsiteX4" fmla="*/ 122803 w 144480"/>
                      <a:gd name="connsiteY4" fmla="*/ 272965 h 331550"/>
                      <a:gd name="connsiteX5" fmla="*/ 127257 w 144480"/>
                      <a:gd name="connsiteY5" fmla="*/ 276783 h 331550"/>
                      <a:gd name="connsiteX6" fmla="*/ 132347 w 144480"/>
                      <a:gd name="connsiteY6" fmla="*/ 276147 h 331550"/>
                      <a:gd name="connsiteX7" fmla="*/ 127893 w 144480"/>
                      <a:gd name="connsiteY7" fmla="*/ 266602 h 331550"/>
                      <a:gd name="connsiteX8" fmla="*/ 100533 w 144480"/>
                      <a:gd name="connsiteY8" fmla="*/ 248786 h 331550"/>
                      <a:gd name="connsiteX9" fmla="*/ 75717 w 144480"/>
                      <a:gd name="connsiteY9" fmla="*/ 185795 h 331550"/>
                      <a:gd name="connsiteX10" fmla="*/ 75717 w 144480"/>
                      <a:gd name="connsiteY10" fmla="*/ 185795 h 331550"/>
                      <a:gd name="connsiteX11" fmla="*/ 55357 w 144480"/>
                      <a:gd name="connsiteY11" fmla="*/ 130438 h 331550"/>
                      <a:gd name="connsiteX12" fmla="*/ 44540 w 144480"/>
                      <a:gd name="connsiteY12" fmla="*/ 12726 h 331550"/>
                      <a:gd name="connsiteX13" fmla="*/ 0 w 144480"/>
                      <a:gd name="connsiteY13" fmla="*/ 0 h 331550"/>
                      <a:gd name="connsiteX14" fmla="*/ 11453 w 144480"/>
                      <a:gd name="connsiteY14" fmla="*/ 136801 h 331550"/>
                      <a:gd name="connsiteX15" fmla="*/ 40722 w 144480"/>
                      <a:gd name="connsiteY15" fmla="*/ 197248 h 331550"/>
                      <a:gd name="connsiteX16" fmla="*/ 73173 w 144480"/>
                      <a:gd name="connsiteY16" fmla="*/ 253241 h 331550"/>
                      <a:gd name="connsiteX17" fmla="*/ 78899 w 144480"/>
                      <a:gd name="connsiteY17" fmla="*/ 279964 h 331550"/>
                      <a:gd name="connsiteX18" fmla="*/ 87807 w 144480"/>
                      <a:gd name="connsiteY18" fmla="*/ 302234 h 331550"/>
                      <a:gd name="connsiteX19" fmla="*/ 98624 w 144480"/>
                      <a:gd name="connsiteY19" fmla="*/ 322596 h 331550"/>
                      <a:gd name="connsiteX20" fmla="*/ 103078 w 144480"/>
                      <a:gd name="connsiteY20" fmla="*/ 320050 h 331550"/>
                      <a:gd name="connsiteX21" fmla="*/ 95442 w 144480"/>
                      <a:gd name="connsiteY21" fmla="*/ 300962 h 331550"/>
                      <a:gd name="connsiteX22" fmla="*/ 108168 w 144480"/>
                      <a:gd name="connsiteY22" fmla="*/ 320686 h 331550"/>
                      <a:gd name="connsiteX23" fmla="*/ 113894 w 144480"/>
                      <a:gd name="connsiteY23" fmla="*/ 327686 h 331550"/>
                      <a:gd name="connsiteX24" fmla="*/ 119621 w 144480"/>
                      <a:gd name="connsiteY24" fmla="*/ 325777 h 331550"/>
                      <a:gd name="connsiteX25" fmla="*/ 113894 w 144480"/>
                      <a:gd name="connsiteY25" fmla="*/ 316869 h 331550"/>
                      <a:gd name="connsiteX26" fmla="*/ 109441 w 144480"/>
                      <a:gd name="connsiteY26" fmla="*/ 307961 h 331550"/>
                      <a:gd name="connsiteX27" fmla="*/ 104350 w 144480"/>
                      <a:gd name="connsiteY27" fmla="*/ 299053 h 331550"/>
                      <a:gd name="connsiteX28" fmla="*/ 106895 w 144480"/>
                      <a:gd name="connsiteY28" fmla="*/ 300326 h 331550"/>
                      <a:gd name="connsiteX29" fmla="*/ 117076 w 144480"/>
                      <a:gd name="connsiteY29" fmla="*/ 315596 h 331550"/>
                      <a:gd name="connsiteX30" fmla="*/ 123439 w 144480"/>
                      <a:gd name="connsiteY30" fmla="*/ 323232 h 331550"/>
                      <a:gd name="connsiteX31" fmla="*/ 132347 w 144480"/>
                      <a:gd name="connsiteY31" fmla="*/ 330867 h 331550"/>
                      <a:gd name="connsiteX32" fmla="*/ 127893 w 144480"/>
                      <a:gd name="connsiteY32" fmla="*/ 318778 h 331550"/>
                      <a:gd name="connsiteX33" fmla="*/ 121530 w 144480"/>
                      <a:gd name="connsiteY33" fmla="*/ 310506 h 331550"/>
                      <a:gd name="connsiteX34" fmla="*/ 116440 w 144480"/>
                      <a:gd name="connsiteY34" fmla="*/ 295872 h 331550"/>
                      <a:gd name="connsiteX35" fmla="*/ 144436 w 144480"/>
                      <a:gd name="connsiteY35" fmla="*/ 321323 h 331550"/>
                      <a:gd name="connsiteX36" fmla="*/ 138710 w 144480"/>
                      <a:gd name="connsiteY36" fmla="*/ 310506 h 331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144480" h="331550">
                        <a:moveTo>
                          <a:pt x="138710" y="310506"/>
                        </a:moveTo>
                        <a:cubicBezTo>
                          <a:pt x="138710" y="310506"/>
                          <a:pt x="134256" y="305416"/>
                          <a:pt x="132983" y="303507"/>
                        </a:cubicBezTo>
                        <a:cubicBezTo>
                          <a:pt x="131711" y="301598"/>
                          <a:pt x="127257" y="294599"/>
                          <a:pt x="127257" y="294599"/>
                        </a:cubicBezTo>
                        <a:cubicBezTo>
                          <a:pt x="127257" y="294599"/>
                          <a:pt x="113258" y="270420"/>
                          <a:pt x="115167" y="269784"/>
                        </a:cubicBezTo>
                        <a:cubicBezTo>
                          <a:pt x="117076" y="269148"/>
                          <a:pt x="121530" y="271693"/>
                          <a:pt x="122803" y="272965"/>
                        </a:cubicBezTo>
                        <a:cubicBezTo>
                          <a:pt x="124075" y="274238"/>
                          <a:pt x="125984" y="275510"/>
                          <a:pt x="127257" y="276783"/>
                        </a:cubicBezTo>
                        <a:cubicBezTo>
                          <a:pt x="128529" y="278056"/>
                          <a:pt x="130438" y="278056"/>
                          <a:pt x="132347" y="276147"/>
                        </a:cubicBezTo>
                        <a:cubicBezTo>
                          <a:pt x="134256" y="274238"/>
                          <a:pt x="129801" y="268511"/>
                          <a:pt x="127893" y="266602"/>
                        </a:cubicBezTo>
                        <a:cubicBezTo>
                          <a:pt x="122166" y="260876"/>
                          <a:pt x="103078" y="250059"/>
                          <a:pt x="100533" y="248786"/>
                        </a:cubicBezTo>
                        <a:cubicBezTo>
                          <a:pt x="97987" y="247514"/>
                          <a:pt x="82080" y="201065"/>
                          <a:pt x="75717" y="185795"/>
                        </a:cubicBezTo>
                        <a:cubicBezTo>
                          <a:pt x="75717" y="185795"/>
                          <a:pt x="75717" y="185795"/>
                          <a:pt x="75717" y="185795"/>
                        </a:cubicBezTo>
                        <a:cubicBezTo>
                          <a:pt x="65537" y="160343"/>
                          <a:pt x="55993" y="133619"/>
                          <a:pt x="55357" y="130438"/>
                        </a:cubicBezTo>
                        <a:lnTo>
                          <a:pt x="44540" y="12726"/>
                        </a:lnTo>
                        <a:lnTo>
                          <a:pt x="0" y="0"/>
                        </a:lnTo>
                        <a:cubicBezTo>
                          <a:pt x="0" y="0"/>
                          <a:pt x="10180" y="130438"/>
                          <a:pt x="11453" y="136801"/>
                        </a:cubicBezTo>
                        <a:cubicBezTo>
                          <a:pt x="12089" y="139982"/>
                          <a:pt x="40722" y="197248"/>
                          <a:pt x="40722" y="197248"/>
                        </a:cubicBezTo>
                        <a:cubicBezTo>
                          <a:pt x="56629" y="224608"/>
                          <a:pt x="70627" y="248786"/>
                          <a:pt x="73173" y="253241"/>
                        </a:cubicBezTo>
                        <a:cubicBezTo>
                          <a:pt x="73173" y="253241"/>
                          <a:pt x="76990" y="269148"/>
                          <a:pt x="78899" y="279964"/>
                        </a:cubicBezTo>
                        <a:cubicBezTo>
                          <a:pt x="80808" y="290145"/>
                          <a:pt x="86534" y="299053"/>
                          <a:pt x="87807" y="302234"/>
                        </a:cubicBezTo>
                        <a:cubicBezTo>
                          <a:pt x="87807" y="302871"/>
                          <a:pt x="90988" y="312415"/>
                          <a:pt x="98624" y="322596"/>
                        </a:cubicBezTo>
                        <a:cubicBezTo>
                          <a:pt x="104987" y="331503"/>
                          <a:pt x="103078" y="320050"/>
                          <a:pt x="103078" y="320050"/>
                        </a:cubicBezTo>
                        <a:cubicBezTo>
                          <a:pt x="103078" y="320050"/>
                          <a:pt x="93534" y="301598"/>
                          <a:pt x="95442" y="300962"/>
                        </a:cubicBezTo>
                        <a:cubicBezTo>
                          <a:pt x="96715" y="300326"/>
                          <a:pt x="101169" y="311142"/>
                          <a:pt x="108168" y="320686"/>
                        </a:cubicBezTo>
                        <a:cubicBezTo>
                          <a:pt x="110077" y="323232"/>
                          <a:pt x="111986" y="325777"/>
                          <a:pt x="113894" y="327686"/>
                        </a:cubicBezTo>
                        <a:cubicBezTo>
                          <a:pt x="118348" y="333412"/>
                          <a:pt x="123439" y="332776"/>
                          <a:pt x="119621" y="325777"/>
                        </a:cubicBezTo>
                        <a:cubicBezTo>
                          <a:pt x="118348" y="323232"/>
                          <a:pt x="115804" y="319414"/>
                          <a:pt x="113894" y="316869"/>
                        </a:cubicBezTo>
                        <a:cubicBezTo>
                          <a:pt x="111986" y="314324"/>
                          <a:pt x="110713" y="310506"/>
                          <a:pt x="109441" y="307961"/>
                        </a:cubicBezTo>
                        <a:cubicBezTo>
                          <a:pt x="106259" y="302871"/>
                          <a:pt x="104350" y="299053"/>
                          <a:pt x="104350" y="299053"/>
                        </a:cubicBezTo>
                        <a:cubicBezTo>
                          <a:pt x="104987" y="299053"/>
                          <a:pt x="104987" y="297780"/>
                          <a:pt x="106895" y="300326"/>
                        </a:cubicBezTo>
                        <a:cubicBezTo>
                          <a:pt x="109441" y="303507"/>
                          <a:pt x="113258" y="311142"/>
                          <a:pt x="117076" y="315596"/>
                        </a:cubicBezTo>
                        <a:cubicBezTo>
                          <a:pt x="119621" y="318141"/>
                          <a:pt x="123439" y="323232"/>
                          <a:pt x="123439" y="323232"/>
                        </a:cubicBezTo>
                        <a:cubicBezTo>
                          <a:pt x="123439" y="323232"/>
                          <a:pt x="131711" y="330867"/>
                          <a:pt x="132347" y="330867"/>
                        </a:cubicBezTo>
                        <a:cubicBezTo>
                          <a:pt x="135528" y="328958"/>
                          <a:pt x="131074" y="321323"/>
                          <a:pt x="127893" y="318778"/>
                        </a:cubicBezTo>
                        <a:cubicBezTo>
                          <a:pt x="126620" y="315596"/>
                          <a:pt x="121530" y="310506"/>
                          <a:pt x="121530" y="310506"/>
                        </a:cubicBezTo>
                        <a:cubicBezTo>
                          <a:pt x="121530" y="310506"/>
                          <a:pt x="114531" y="297144"/>
                          <a:pt x="116440" y="295872"/>
                        </a:cubicBezTo>
                        <a:cubicBezTo>
                          <a:pt x="117712" y="295235"/>
                          <a:pt x="141255" y="323868"/>
                          <a:pt x="144436" y="321323"/>
                        </a:cubicBezTo>
                        <a:cubicBezTo>
                          <a:pt x="145072" y="319414"/>
                          <a:pt x="138710" y="310506"/>
                          <a:pt x="138710" y="310506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1" name="Freeform 590">
                    <a:extLst>
                      <a:ext uri="{FF2B5EF4-FFF2-40B4-BE49-F238E27FC236}">
                        <a16:creationId xmlns:a16="http://schemas.microsoft.com/office/drawing/2014/main" id="{1A492793-1F22-3C38-D8F6-F11C4A479938}"/>
                      </a:ext>
                    </a:extLst>
                  </p:cNvPr>
                  <p:cNvSpPr/>
                  <p:nvPr/>
                </p:nvSpPr>
                <p:spPr>
                  <a:xfrm>
                    <a:off x="5468000" y="5873033"/>
                    <a:ext cx="241507" cy="127101"/>
                  </a:xfrm>
                  <a:custGeom>
                    <a:avLst/>
                    <a:gdLst>
                      <a:gd name="connsiteX0" fmla="*/ 16263 w 241507"/>
                      <a:gd name="connsiteY0" fmla="*/ 38813 h 127101"/>
                      <a:gd name="connsiteX1" fmla="*/ 12446 w 241507"/>
                      <a:gd name="connsiteY1" fmla="*/ 33723 h 127101"/>
                      <a:gd name="connsiteX2" fmla="*/ 7992 w 241507"/>
                      <a:gd name="connsiteY2" fmla="*/ 29269 h 127101"/>
                      <a:gd name="connsiteX3" fmla="*/ 7356 w 241507"/>
                      <a:gd name="connsiteY3" fmla="*/ 24815 h 127101"/>
                      <a:gd name="connsiteX4" fmla="*/ 5447 w 241507"/>
                      <a:gd name="connsiteY4" fmla="*/ 20997 h 127101"/>
                      <a:gd name="connsiteX5" fmla="*/ 4810 w 241507"/>
                      <a:gd name="connsiteY5" fmla="*/ 17180 h 127101"/>
                      <a:gd name="connsiteX6" fmla="*/ 356 w 241507"/>
                      <a:gd name="connsiteY6" fmla="*/ 12089 h 127101"/>
                      <a:gd name="connsiteX7" fmla="*/ 1629 w 241507"/>
                      <a:gd name="connsiteY7" fmla="*/ 31814 h 127101"/>
                      <a:gd name="connsiteX8" fmla="*/ 56986 w 241507"/>
                      <a:gd name="connsiteY8" fmla="*/ 75081 h 127101"/>
                      <a:gd name="connsiteX9" fmla="*/ 189332 w 241507"/>
                      <a:gd name="connsiteY9" fmla="*/ 126620 h 127101"/>
                      <a:gd name="connsiteX10" fmla="*/ 241508 w 241507"/>
                      <a:gd name="connsiteY10" fmla="*/ 49630 h 127101"/>
                      <a:gd name="connsiteX11" fmla="*/ 200785 w 241507"/>
                      <a:gd name="connsiteY11" fmla="*/ 28633 h 127101"/>
                      <a:gd name="connsiteX12" fmla="*/ 170880 w 241507"/>
                      <a:gd name="connsiteY12" fmla="*/ 80808 h 127101"/>
                      <a:gd name="connsiteX13" fmla="*/ 90072 w 241507"/>
                      <a:gd name="connsiteY13" fmla="*/ 56629 h 127101"/>
                      <a:gd name="connsiteX14" fmla="*/ 84346 w 241507"/>
                      <a:gd name="connsiteY14" fmla="*/ 54720 h 127101"/>
                      <a:gd name="connsiteX15" fmla="*/ 67166 w 241507"/>
                      <a:gd name="connsiteY15" fmla="*/ 48994 h 127101"/>
                      <a:gd name="connsiteX16" fmla="*/ 56349 w 241507"/>
                      <a:gd name="connsiteY16" fmla="*/ 32450 h 127101"/>
                      <a:gd name="connsiteX17" fmla="*/ 32170 w 241507"/>
                      <a:gd name="connsiteY17" fmla="*/ 11453 h 127101"/>
                      <a:gd name="connsiteX18" fmla="*/ 33443 w 241507"/>
                      <a:gd name="connsiteY18" fmla="*/ 17180 h 127101"/>
                      <a:gd name="connsiteX19" fmla="*/ 33443 w 241507"/>
                      <a:gd name="connsiteY19" fmla="*/ 17180 h 127101"/>
                      <a:gd name="connsiteX20" fmla="*/ 34079 w 241507"/>
                      <a:gd name="connsiteY20" fmla="*/ 18452 h 127101"/>
                      <a:gd name="connsiteX21" fmla="*/ 34079 w 241507"/>
                      <a:gd name="connsiteY21" fmla="*/ 18452 h 127101"/>
                      <a:gd name="connsiteX22" fmla="*/ 38533 w 241507"/>
                      <a:gd name="connsiteY22" fmla="*/ 24815 h 127101"/>
                      <a:gd name="connsiteX23" fmla="*/ 39806 w 241507"/>
                      <a:gd name="connsiteY23" fmla="*/ 29905 h 127101"/>
                      <a:gd name="connsiteX24" fmla="*/ 20717 w 241507"/>
                      <a:gd name="connsiteY24" fmla="*/ 13998 h 127101"/>
                      <a:gd name="connsiteX25" fmla="*/ 17536 w 241507"/>
                      <a:gd name="connsiteY25" fmla="*/ 10180 h 127101"/>
                      <a:gd name="connsiteX26" fmla="*/ 14991 w 241507"/>
                      <a:gd name="connsiteY26" fmla="*/ 3818 h 127101"/>
                      <a:gd name="connsiteX27" fmla="*/ 9900 w 241507"/>
                      <a:gd name="connsiteY27" fmla="*/ 636 h 127101"/>
                      <a:gd name="connsiteX28" fmla="*/ 9900 w 241507"/>
                      <a:gd name="connsiteY28" fmla="*/ 4454 h 127101"/>
                      <a:gd name="connsiteX29" fmla="*/ 25808 w 241507"/>
                      <a:gd name="connsiteY29" fmla="*/ 31814 h 127101"/>
                      <a:gd name="connsiteX30" fmla="*/ 18809 w 241507"/>
                      <a:gd name="connsiteY30" fmla="*/ 24815 h 127101"/>
                      <a:gd name="connsiteX31" fmla="*/ 14354 w 241507"/>
                      <a:gd name="connsiteY31" fmla="*/ 19725 h 127101"/>
                      <a:gd name="connsiteX32" fmla="*/ 12446 w 241507"/>
                      <a:gd name="connsiteY32" fmla="*/ 14634 h 127101"/>
                      <a:gd name="connsiteX33" fmla="*/ 9900 w 241507"/>
                      <a:gd name="connsiteY33" fmla="*/ 10817 h 127101"/>
                      <a:gd name="connsiteX34" fmla="*/ 7992 w 241507"/>
                      <a:gd name="connsiteY34" fmla="*/ 5726 h 127101"/>
                      <a:gd name="connsiteX35" fmla="*/ 2265 w 241507"/>
                      <a:gd name="connsiteY35" fmla="*/ 0 h 127101"/>
                      <a:gd name="connsiteX36" fmla="*/ 7992 w 241507"/>
                      <a:gd name="connsiteY36" fmla="*/ 22270 h 127101"/>
                      <a:gd name="connsiteX37" fmla="*/ 18172 w 241507"/>
                      <a:gd name="connsiteY37" fmla="*/ 38177 h 127101"/>
                      <a:gd name="connsiteX38" fmla="*/ 16263 w 241507"/>
                      <a:gd name="connsiteY38" fmla="*/ 38813 h 1271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241507" h="127101">
                        <a:moveTo>
                          <a:pt x="16263" y="38813"/>
                        </a:moveTo>
                        <a:cubicBezTo>
                          <a:pt x="15627" y="38177"/>
                          <a:pt x="14354" y="35632"/>
                          <a:pt x="12446" y="33723"/>
                        </a:cubicBezTo>
                        <a:cubicBezTo>
                          <a:pt x="10537" y="31178"/>
                          <a:pt x="7992" y="29269"/>
                          <a:pt x="7992" y="29269"/>
                        </a:cubicBezTo>
                        <a:cubicBezTo>
                          <a:pt x="7992" y="29269"/>
                          <a:pt x="7992" y="27360"/>
                          <a:pt x="7356" y="24815"/>
                        </a:cubicBezTo>
                        <a:cubicBezTo>
                          <a:pt x="7356" y="23543"/>
                          <a:pt x="6083" y="22270"/>
                          <a:pt x="5447" y="20997"/>
                        </a:cubicBezTo>
                        <a:cubicBezTo>
                          <a:pt x="4810" y="19725"/>
                          <a:pt x="5447" y="18452"/>
                          <a:pt x="4810" y="17180"/>
                        </a:cubicBezTo>
                        <a:cubicBezTo>
                          <a:pt x="4174" y="13998"/>
                          <a:pt x="2265" y="11453"/>
                          <a:pt x="356" y="12089"/>
                        </a:cubicBezTo>
                        <a:cubicBezTo>
                          <a:pt x="-916" y="12089"/>
                          <a:pt x="1629" y="31814"/>
                          <a:pt x="1629" y="31814"/>
                        </a:cubicBezTo>
                        <a:cubicBezTo>
                          <a:pt x="11173" y="43903"/>
                          <a:pt x="15627" y="61720"/>
                          <a:pt x="56986" y="75081"/>
                        </a:cubicBezTo>
                        <a:cubicBezTo>
                          <a:pt x="77347" y="85262"/>
                          <a:pt x="179152" y="132347"/>
                          <a:pt x="189332" y="126620"/>
                        </a:cubicBezTo>
                        <a:cubicBezTo>
                          <a:pt x="195059" y="123439"/>
                          <a:pt x="221783" y="82080"/>
                          <a:pt x="241508" y="49630"/>
                        </a:cubicBezTo>
                        <a:cubicBezTo>
                          <a:pt x="231963" y="44540"/>
                          <a:pt x="211602" y="34359"/>
                          <a:pt x="200785" y="28633"/>
                        </a:cubicBezTo>
                        <a:cubicBezTo>
                          <a:pt x="189969" y="50903"/>
                          <a:pt x="174698" y="79535"/>
                          <a:pt x="170880" y="80808"/>
                        </a:cubicBezTo>
                        <a:cubicBezTo>
                          <a:pt x="170244" y="81444"/>
                          <a:pt x="167699" y="81444"/>
                          <a:pt x="90072" y="56629"/>
                        </a:cubicBezTo>
                        <a:cubicBezTo>
                          <a:pt x="88164" y="55993"/>
                          <a:pt x="86254" y="55357"/>
                          <a:pt x="84346" y="54720"/>
                        </a:cubicBezTo>
                        <a:cubicBezTo>
                          <a:pt x="78619" y="52811"/>
                          <a:pt x="72893" y="50903"/>
                          <a:pt x="67166" y="48994"/>
                        </a:cubicBezTo>
                        <a:lnTo>
                          <a:pt x="56349" y="32450"/>
                        </a:lnTo>
                        <a:cubicBezTo>
                          <a:pt x="56349" y="32450"/>
                          <a:pt x="35352" y="10180"/>
                          <a:pt x="32170" y="11453"/>
                        </a:cubicBezTo>
                        <a:cubicBezTo>
                          <a:pt x="30898" y="12089"/>
                          <a:pt x="31534" y="14634"/>
                          <a:pt x="33443" y="17180"/>
                        </a:cubicBezTo>
                        <a:lnTo>
                          <a:pt x="33443" y="17180"/>
                        </a:lnTo>
                        <a:cubicBezTo>
                          <a:pt x="33443" y="17816"/>
                          <a:pt x="34079" y="17816"/>
                          <a:pt x="34079" y="18452"/>
                        </a:cubicBezTo>
                        <a:cubicBezTo>
                          <a:pt x="34079" y="18452"/>
                          <a:pt x="34079" y="18452"/>
                          <a:pt x="34079" y="18452"/>
                        </a:cubicBezTo>
                        <a:cubicBezTo>
                          <a:pt x="35988" y="21633"/>
                          <a:pt x="37897" y="24179"/>
                          <a:pt x="38533" y="24815"/>
                        </a:cubicBezTo>
                        <a:cubicBezTo>
                          <a:pt x="39170" y="26087"/>
                          <a:pt x="39806" y="27996"/>
                          <a:pt x="39806" y="29905"/>
                        </a:cubicBezTo>
                        <a:cubicBezTo>
                          <a:pt x="21354" y="19725"/>
                          <a:pt x="24535" y="19088"/>
                          <a:pt x="20717" y="13998"/>
                        </a:cubicBezTo>
                        <a:cubicBezTo>
                          <a:pt x="20081" y="12726"/>
                          <a:pt x="18172" y="11453"/>
                          <a:pt x="17536" y="10180"/>
                        </a:cubicBezTo>
                        <a:cubicBezTo>
                          <a:pt x="16263" y="8272"/>
                          <a:pt x="16263" y="5726"/>
                          <a:pt x="14991" y="3818"/>
                        </a:cubicBezTo>
                        <a:cubicBezTo>
                          <a:pt x="13082" y="1273"/>
                          <a:pt x="10537" y="636"/>
                          <a:pt x="9900" y="636"/>
                        </a:cubicBezTo>
                        <a:cubicBezTo>
                          <a:pt x="9264" y="636"/>
                          <a:pt x="9264" y="1909"/>
                          <a:pt x="9900" y="4454"/>
                        </a:cubicBezTo>
                        <a:cubicBezTo>
                          <a:pt x="14354" y="19725"/>
                          <a:pt x="23899" y="27996"/>
                          <a:pt x="25808" y="31814"/>
                        </a:cubicBezTo>
                        <a:cubicBezTo>
                          <a:pt x="27080" y="34359"/>
                          <a:pt x="23263" y="31178"/>
                          <a:pt x="18809" y="24815"/>
                        </a:cubicBezTo>
                        <a:cubicBezTo>
                          <a:pt x="17536" y="23543"/>
                          <a:pt x="15627" y="21633"/>
                          <a:pt x="14354" y="19725"/>
                        </a:cubicBezTo>
                        <a:cubicBezTo>
                          <a:pt x="13718" y="18452"/>
                          <a:pt x="13718" y="16543"/>
                          <a:pt x="12446" y="14634"/>
                        </a:cubicBezTo>
                        <a:cubicBezTo>
                          <a:pt x="11810" y="13362"/>
                          <a:pt x="10537" y="12089"/>
                          <a:pt x="9900" y="10817"/>
                        </a:cubicBezTo>
                        <a:cubicBezTo>
                          <a:pt x="9264" y="9544"/>
                          <a:pt x="8628" y="6999"/>
                          <a:pt x="7992" y="5726"/>
                        </a:cubicBezTo>
                        <a:cubicBezTo>
                          <a:pt x="5447" y="1273"/>
                          <a:pt x="2901" y="0"/>
                          <a:pt x="2265" y="0"/>
                        </a:cubicBezTo>
                        <a:cubicBezTo>
                          <a:pt x="993" y="0"/>
                          <a:pt x="7992" y="22270"/>
                          <a:pt x="7992" y="22270"/>
                        </a:cubicBezTo>
                        <a:cubicBezTo>
                          <a:pt x="7992" y="22270"/>
                          <a:pt x="16263" y="35632"/>
                          <a:pt x="18172" y="38177"/>
                        </a:cubicBezTo>
                        <a:cubicBezTo>
                          <a:pt x="18809" y="39450"/>
                          <a:pt x="19445" y="41358"/>
                          <a:pt x="16263" y="38813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2" name="Freeform 591">
                    <a:extLst>
                      <a:ext uri="{FF2B5EF4-FFF2-40B4-BE49-F238E27FC236}">
                        <a16:creationId xmlns:a16="http://schemas.microsoft.com/office/drawing/2014/main" id="{748FE83D-F00B-46E9-AE16-CD7E0D390A05}"/>
                      </a:ext>
                    </a:extLst>
                  </p:cNvPr>
                  <p:cNvSpPr/>
                  <p:nvPr/>
                </p:nvSpPr>
                <p:spPr>
                  <a:xfrm>
                    <a:off x="5560432" y="5617961"/>
                    <a:ext cx="275228" cy="297614"/>
                  </a:xfrm>
                  <a:custGeom>
                    <a:avLst/>
                    <a:gdLst>
                      <a:gd name="connsiteX0" fmla="*/ 270606 w 275228"/>
                      <a:gd name="connsiteY0" fmla="*/ 97274 h 297614"/>
                      <a:gd name="connsiteX1" fmla="*/ 267425 w 275228"/>
                      <a:gd name="connsiteY1" fmla="*/ 32373 h 297614"/>
                      <a:gd name="connsiteX2" fmla="*/ 220976 w 275228"/>
                      <a:gd name="connsiteY2" fmla="*/ 559 h 297614"/>
                      <a:gd name="connsiteX3" fmla="*/ 107718 w 275228"/>
                      <a:gd name="connsiteY3" fmla="*/ 65460 h 297614"/>
                      <a:gd name="connsiteX4" fmla="*/ 42181 w 275228"/>
                      <a:gd name="connsiteY4" fmla="*/ 83912 h 297614"/>
                      <a:gd name="connsiteX5" fmla="*/ 10366 w 275228"/>
                      <a:gd name="connsiteY5" fmla="*/ 222621 h 297614"/>
                      <a:gd name="connsiteX6" fmla="*/ 226066 w 275228"/>
                      <a:gd name="connsiteY6" fmla="*/ 242982 h 297614"/>
                      <a:gd name="connsiteX7" fmla="*/ 270606 w 275228"/>
                      <a:gd name="connsiteY7" fmla="*/ 97274 h 297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75228" h="297614">
                        <a:moveTo>
                          <a:pt x="270606" y="97274"/>
                        </a:moveTo>
                        <a:cubicBezTo>
                          <a:pt x="275060" y="76276"/>
                          <a:pt x="279514" y="55279"/>
                          <a:pt x="267425" y="32373"/>
                        </a:cubicBezTo>
                        <a:cubicBezTo>
                          <a:pt x="257880" y="13921"/>
                          <a:pt x="240701" y="3104"/>
                          <a:pt x="220976" y="559"/>
                        </a:cubicBezTo>
                        <a:cubicBezTo>
                          <a:pt x="165619" y="-5804"/>
                          <a:pt x="160529" y="43826"/>
                          <a:pt x="107718" y="65460"/>
                        </a:cubicBezTo>
                        <a:cubicBezTo>
                          <a:pt x="85448" y="75004"/>
                          <a:pt x="61905" y="71823"/>
                          <a:pt x="42181" y="83912"/>
                        </a:cubicBezTo>
                        <a:cubicBezTo>
                          <a:pt x="5912" y="105545"/>
                          <a:pt x="-13176" y="165992"/>
                          <a:pt x="10366" y="222621"/>
                        </a:cubicBezTo>
                        <a:cubicBezTo>
                          <a:pt x="69541" y="361331"/>
                          <a:pt x="208250" y="270342"/>
                          <a:pt x="226066" y="242982"/>
                        </a:cubicBezTo>
                        <a:cubicBezTo>
                          <a:pt x="240064" y="223258"/>
                          <a:pt x="267425" y="110636"/>
                          <a:pt x="270606" y="97274"/>
                        </a:cubicBezTo>
                        <a:close/>
                      </a:path>
                    </a:pathLst>
                  </a:custGeom>
                  <a:solidFill>
                    <a:srgbClr val="1337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93" name="Graphic 569">
                    <a:extLst>
                      <a:ext uri="{FF2B5EF4-FFF2-40B4-BE49-F238E27FC236}">
                        <a16:creationId xmlns:a16="http://schemas.microsoft.com/office/drawing/2014/main" id="{0169EC8B-149E-39A8-D4B9-B0E11373512E}"/>
                      </a:ext>
                    </a:extLst>
                  </p:cNvPr>
                  <p:cNvGrpSpPr/>
                  <p:nvPr/>
                </p:nvGrpSpPr>
                <p:grpSpPr>
                  <a:xfrm>
                    <a:off x="5527877" y="5732618"/>
                    <a:ext cx="296798" cy="167196"/>
                    <a:chOff x="5527877" y="5732618"/>
                    <a:chExt cx="296798" cy="167196"/>
                  </a:xfrm>
                </p:grpSpPr>
                <p:sp>
                  <p:nvSpPr>
                    <p:cNvPr id="594" name="Freeform 593">
                      <a:extLst>
                        <a:ext uri="{FF2B5EF4-FFF2-40B4-BE49-F238E27FC236}">
                          <a16:creationId xmlns:a16="http://schemas.microsoft.com/office/drawing/2014/main" id="{2229D6AE-E48F-7FDD-9F75-F3B52D015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3524" y="5782680"/>
                      <a:ext cx="241150" cy="117134"/>
                    </a:xfrm>
                    <a:custGeom>
                      <a:avLst/>
                      <a:gdLst>
                        <a:gd name="connsiteX0" fmla="*/ 232879 w 241150"/>
                        <a:gd name="connsiteY0" fmla="*/ 24179 h 117134"/>
                        <a:gd name="connsiteX1" fmla="*/ 118348 w 241150"/>
                        <a:gd name="connsiteY1" fmla="*/ 58538 h 117134"/>
                        <a:gd name="connsiteX2" fmla="*/ 45176 w 241150"/>
                        <a:gd name="connsiteY2" fmla="*/ 0 h 117134"/>
                        <a:gd name="connsiteX3" fmla="*/ 0 w 241150"/>
                        <a:gd name="connsiteY3" fmla="*/ 39450 h 117134"/>
                        <a:gd name="connsiteX4" fmla="*/ 106259 w 241150"/>
                        <a:gd name="connsiteY4" fmla="*/ 117076 h 117134"/>
                        <a:gd name="connsiteX5" fmla="*/ 241151 w 241150"/>
                        <a:gd name="connsiteY5" fmla="*/ 52811 h 117134"/>
                        <a:gd name="connsiteX6" fmla="*/ 232879 w 241150"/>
                        <a:gd name="connsiteY6" fmla="*/ 24179 h 1171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41150" h="117134">
                          <a:moveTo>
                            <a:pt x="232879" y="24179"/>
                          </a:moveTo>
                          <a:cubicBezTo>
                            <a:pt x="202974" y="33723"/>
                            <a:pt x="122803" y="59811"/>
                            <a:pt x="118348" y="58538"/>
                          </a:cubicBezTo>
                          <a:lnTo>
                            <a:pt x="45176" y="0"/>
                          </a:lnTo>
                          <a:lnTo>
                            <a:pt x="0" y="39450"/>
                          </a:lnTo>
                          <a:cubicBezTo>
                            <a:pt x="0" y="39450"/>
                            <a:pt x="100533" y="113895"/>
                            <a:pt x="106259" y="117076"/>
                          </a:cubicBezTo>
                          <a:cubicBezTo>
                            <a:pt x="110713" y="118985"/>
                            <a:pt x="199156" y="73173"/>
                            <a:pt x="241151" y="52811"/>
                          </a:cubicBezTo>
                          <a:cubicBezTo>
                            <a:pt x="240515" y="39450"/>
                            <a:pt x="239242" y="36268"/>
                            <a:pt x="232879" y="24179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5" name="Freeform 594">
                      <a:extLst>
                        <a:ext uri="{FF2B5EF4-FFF2-40B4-BE49-F238E27FC236}">
                          <a16:creationId xmlns:a16="http://schemas.microsoft.com/office/drawing/2014/main" id="{7E1EFC70-EF9B-6340-9733-39A6DD105D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877" y="5732618"/>
                      <a:ext cx="154270" cy="142959"/>
                    </a:xfrm>
                    <a:custGeom>
                      <a:avLst/>
                      <a:gdLst>
                        <a:gd name="connsiteX0" fmla="*/ 154271 w 154270"/>
                        <a:gd name="connsiteY0" fmla="*/ 83149 h 142959"/>
                        <a:gd name="connsiteX1" fmla="*/ 108458 w 154270"/>
                        <a:gd name="connsiteY1" fmla="*/ 142960 h 142959"/>
                        <a:gd name="connsiteX2" fmla="*/ 42285 w 154270"/>
                        <a:gd name="connsiteY2" fmla="*/ 85694 h 142959"/>
                        <a:gd name="connsiteX3" fmla="*/ 290 w 154270"/>
                        <a:gd name="connsiteY3" fmla="*/ 7432 h 142959"/>
                        <a:gd name="connsiteX4" fmla="*/ 46103 w 154270"/>
                        <a:gd name="connsiteY4" fmla="*/ 1069 h 142959"/>
                        <a:gd name="connsiteX5" fmla="*/ 154271 w 154270"/>
                        <a:gd name="connsiteY5" fmla="*/ 83149 h 1429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270" h="142959">
                          <a:moveTo>
                            <a:pt x="154271" y="83149"/>
                          </a:moveTo>
                          <a:lnTo>
                            <a:pt x="108458" y="142960"/>
                          </a:lnTo>
                          <a:cubicBezTo>
                            <a:pt x="108458" y="142960"/>
                            <a:pt x="60101" y="105419"/>
                            <a:pt x="42285" y="85694"/>
                          </a:cubicBezTo>
                          <a:cubicBezTo>
                            <a:pt x="20652" y="61516"/>
                            <a:pt x="-2891" y="9340"/>
                            <a:pt x="290" y="7432"/>
                          </a:cubicBezTo>
                          <a:cubicBezTo>
                            <a:pt x="9835" y="2341"/>
                            <a:pt x="31468" y="-2113"/>
                            <a:pt x="46103" y="1069"/>
                          </a:cubicBezTo>
                          <a:cubicBezTo>
                            <a:pt x="96369" y="11250"/>
                            <a:pt x="154271" y="83149"/>
                            <a:pt x="154271" y="83149"/>
                          </a:cubicBezTo>
                          <a:close/>
                        </a:path>
                      </a:pathLst>
                    </a:custGeom>
                    <a:solidFill>
                      <a:srgbClr val="3E90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6" name="Graphic 569">
                    <a:extLst>
                      <a:ext uri="{FF2B5EF4-FFF2-40B4-BE49-F238E27FC236}">
                        <a16:creationId xmlns:a16="http://schemas.microsoft.com/office/drawing/2014/main" id="{15C1C824-DF20-E6B9-D298-B49D0F617030}"/>
                      </a:ext>
                    </a:extLst>
                  </p:cNvPr>
                  <p:cNvGrpSpPr/>
                  <p:nvPr/>
                </p:nvGrpSpPr>
                <p:grpSpPr>
                  <a:xfrm>
                    <a:off x="5576131" y="5633354"/>
                    <a:ext cx="292730" cy="1064937"/>
                    <a:chOff x="5576131" y="5633354"/>
                    <a:chExt cx="292730" cy="1064937"/>
                  </a:xfrm>
                </p:grpSpPr>
                <p:sp>
                  <p:nvSpPr>
                    <p:cNvPr id="597" name="Freeform 596">
                      <a:extLst>
                        <a:ext uri="{FF2B5EF4-FFF2-40B4-BE49-F238E27FC236}">
                          <a16:creationId xmlns:a16="http://schemas.microsoft.com/office/drawing/2014/main" id="{42A4643D-2452-2FD9-EA00-E449837D5B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1589" y="5789679"/>
                      <a:ext cx="58537" cy="118984"/>
                    </a:xfrm>
                    <a:custGeom>
                      <a:avLst/>
                      <a:gdLst>
                        <a:gd name="connsiteX0" fmla="*/ 12089 w 58537"/>
                        <a:gd name="connsiteY0" fmla="*/ 118985 h 118984"/>
                        <a:gd name="connsiteX1" fmla="*/ 58538 w 58537"/>
                        <a:gd name="connsiteY1" fmla="*/ 92261 h 118984"/>
                        <a:gd name="connsiteX2" fmla="*/ 0 w 58537"/>
                        <a:gd name="connsiteY2" fmla="*/ 0 h 118984"/>
                        <a:gd name="connsiteX3" fmla="*/ 12089 w 58537"/>
                        <a:gd name="connsiteY3" fmla="*/ 118985 h 1189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8537" h="118984">
                          <a:moveTo>
                            <a:pt x="12089" y="118985"/>
                          </a:moveTo>
                          <a:lnTo>
                            <a:pt x="58538" y="92261"/>
                          </a:lnTo>
                          <a:cubicBezTo>
                            <a:pt x="58538" y="92261"/>
                            <a:pt x="37540" y="3181"/>
                            <a:pt x="0" y="0"/>
                          </a:cubicBezTo>
                          <a:lnTo>
                            <a:pt x="12089" y="118985"/>
                          </a:ln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8" name="Freeform 597">
                      <a:extLst>
                        <a:ext uri="{FF2B5EF4-FFF2-40B4-BE49-F238E27FC236}">
                          <a16:creationId xmlns:a16="http://schemas.microsoft.com/office/drawing/2014/main" id="{9180830D-E775-81C6-5A99-64DB8C2E20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45" y="6589487"/>
                      <a:ext cx="67189" cy="107532"/>
                    </a:xfrm>
                    <a:custGeom>
                      <a:avLst/>
                      <a:gdLst>
                        <a:gd name="connsiteX0" fmla="*/ 32830 w 67189"/>
                        <a:gd name="connsiteY0" fmla="*/ 0 h 107532"/>
                        <a:gd name="connsiteX1" fmla="*/ 18832 w 67189"/>
                        <a:gd name="connsiteY1" fmla="*/ 47721 h 107532"/>
                        <a:gd name="connsiteX2" fmla="*/ 1652 w 67189"/>
                        <a:gd name="connsiteY2" fmla="*/ 97351 h 107532"/>
                        <a:gd name="connsiteX3" fmla="*/ 13105 w 67189"/>
                        <a:gd name="connsiteY3" fmla="*/ 106259 h 107532"/>
                        <a:gd name="connsiteX4" fmla="*/ 48737 w 67189"/>
                        <a:gd name="connsiteY4" fmla="*/ 89716 h 107532"/>
                        <a:gd name="connsiteX5" fmla="*/ 55736 w 67189"/>
                        <a:gd name="connsiteY5" fmla="*/ 59174 h 107532"/>
                        <a:gd name="connsiteX6" fmla="*/ 67189 w 67189"/>
                        <a:gd name="connsiteY6" fmla="*/ 10180 h 107532"/>
                        <a:gd name="connsiteX7" fmla="*/ 32830 w 67189"/>
                        <a:gd name="connsiteY7" fmla="*/ 0 h 1075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7189" h="107532">
                          <a:moveTo>
                            <a:pt x="32830" y="0"/>
                          </a:moveTo>
                          <a:cubicBezTo>
                            <a:pt x="32830" y="0"/>
                            <a:pt x="29012" y="40085"/>
                            <a:pt x="18832" y="47721"/>
                          </a:cubicBezTo>
                          <a:cubicBezTo>
                            <a:pt x="8652" y="55356"/>
                            <a:pt x="-4711" y="82080"/>
                            <a:pt x="1652" y="97351"/>
                          </a:cubicBezTo>
                          <a:cubicBezTo>
                            <a:pt x="3561" y="101805"/>
                            <a:pt x="8015" y="104350"/>
                            <a:pt x="13105" y="106259"/>
                          </a:cubicBezTo>
                          <a:cubicBezTo>
                            <a:pt x="27104" y="110713"/>
                            <a:pt x="42375" y="103078"/>
                            <a:pt x="48737" y="89716"/>
                          </a:cubicBezTo>
                          <a:cubicBezTo>
                            <a:pt x="51919" y="82080"/>
                            <a:pt x="55100" y="71900"/>
                            <a:pt x="55736" y="59174"/>
                          </a:cubicBezTo>
                          <a:cubicBezTo>
                            <a:pt x="57009" y="26724"/>
                            <a:pt x="67189" y="10180"/>
                            <a:pt x="67189" y="10180"/>
                          </a:cubicBezTo>
                          <a:lnTo>
                            <a:pt x="32830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9" name="Freeform 598">
                      <a:extLst>
                        <a:ext uri="{FF2B5EF4-FFF2-40B4-BE49-F238E27FC236}">
                          <a16:creationId xmlns:a16="http://schemas.microsoft.com/office/drawing/2014/main" id="{6040B988-705F-65DC-9B06-3C5FBBC703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9005" y="6606031"/>
                      <a:ext cx="103273" cy="90987"/>
                    </a:xfrm>
                    <a:custGeom>
                      <a:avLst/>
                      <a:gdLst>
                        <a:gd name="connsiteX0" fmla="*/ 5859 w 103273"/>
                        <a:gd name="connsiteY0" fmla="*/ 0 h 90987"/>
                        <a:gd name="connsiteX1" fmla="*/ 6495 w 103273"/>
                        <a:gd name="connsiteY1" fmla="*/ 53448 h 90987"/>
                        <a:gd name="connsiteX2" fmla="*/ 769 w 103273"/>
                        <a:gd name="connsiteY2" fmla="*/ 81444 h 90987"/>
                        <a:gd name="connsiteX3" fmla="*/ 8404 w 103273"/>
                        <a:gd name="connsiteY3" fmla="*/ 89716 h 90987"/>
                        <a:gd name="connsiteX4" fmla="*/ 100665 w 103273"/>
                        <a:gd name="connsiteY4" fmla="*/ 90988 h 90987"/>
                        <a:gd name="connsiteX5" fmla="*/ 98120 w 103273"/>
                        <a:gd name="connsiteY5" fmla="*/ 84625 h 90987"/>
                        <a:gd name="connsiteX6" fmla="*/ 65034 w 103273"/>
                        <a:gd name="connsiteY6" fmla="*/ 66174 h 90987"/>
                        <a:gd name="connsiteX7" fmla="*/ 56762 w 103273"/>
                        <a:gd name="connsiteY7" fmla="*/ 61083 h 90987"/>
                        <a:gd name="connsiteX8" fmla="*/ 43400 w 103273"/>
                        <a:gd name="connsiteY8" fmla="*/ 49630 h 90987"/>
                        <a:gd name="connsiteX9" fmla="*/ 36401 w 103273"/>
                        <a:gd name="connsiteY9" fmla="*/ 6363 h 90987"/>
                        <a:gd name="connsiteX10" fmla="*/ 5859 w 103273"/>
                        <a:gd name="connsiteY10" fmla="*/ 0 h 909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03273" h="90987">
                          <a:moveTo>
                            <a:pt x="5859" y="0"/>
                          </a:moveTo>
                          <a:cubicBezTo>
                            <a:pt x="5859" y="0"/>
                            <a:pt x="9041" y="40722"/>
                            <a:pt x="6495" y="53448"/>
                          </a:cubicBezTo>
                          <a:cubicBezTo>
                            <a:pt x="5223" y="60447"/>
                            <a:pt x="-2412" y="75081"/>
                            <a:pt x="769" y="81444"/>
                          </a:cubicBezTo>
                          <a:cubicBezTo>
                            <a:pt x="4587" y="87807"/>
                            <a:pt x="8404" y="89716"/>
                            <a:pt x="8404" y="89716"/>
                          </a:cubicBezTo>
                          <a:lnTo>
                            <a:pt x="100665" y="90988"/>
                          </a:lnTo>
                          <a:cubicBezTo>
                            <a:pt x="105756" y="90988"/>
                            <a:pt x="102574" y="87807"/>
                            <a:pt x="98120" y="84625"/>
                          </a:cubicBezTo>
                          <a:cubicBezTo>
                            <a:pt x="91758" y="79535"/>
                            <a:pt x="86031" y="76354"/>
                            <a:pt x="65034" y="66174"/>
                          </a:cubicBezTo>
                          <a:cubicBezTo>
                            <a:pt x="63761" y="65537"/>
                            <a:pt x="58671" y="62355"/>
                            <a:pt x="56762" y="61083"/>
                          </a:cubicBezTo>
                          <a:cubicBezTo>
                            <a:pt x="52308" y="58538"/>
                            <a:pt x="47854" y="54084"/>
                            <a:pt x="43400" y="49630"/>
                          </a:cubicBezTo>
                          <a:cubicBezTo>
                            <a:pt x="37037" y="41995"/>
                            <a:pt x="36401" y="6363"/>
                            <a:pt x="36401" y="6363"/>
                          </a:cubicBezTo>
                          <a:lnTo>
                            <a:pt x="5859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0" name="Freeform 599">
                      <a:extLst>
                        <a:ext uri="{FF2B5EF4-FFF2-40B4-BE49-F238E27FC236}">
                          <a16:creationId xmlns:a16="http://schemas.microsoft.com/office/drawing/2014/main" id="{6C550FE6-1111-B338-13AB-13E7072BA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8824" y="6058827"/>
                      <a:ext cx="94382" cy="563110"/>
                    </a:xfrm>
                    <a:custGeom>
                      <a:avLst/>
                      <a:gdLst>
                        <a:gd name="connsiteX0" fmla="*/ 87940 w 94382"/>
                        <a:gd name="connsiteY0" fmla="*/ 9544 h 563110"/>
                        <a:gd name="connsiteX1" fmla="*/ 91758 w 94382"/>
                        <a:gd name="connsiteY1" fmla="*/ 118348 h 563110"/>
                        <a:gd name="connsiteX2" fmla="*/ 47854 w 94382"/>
                        <a:gd name="connsiteY2" fmla="*/ 560565 h 563110"/>
                        <a:gd name="connsiteX3" fmla="*/ 7132 w 94382"/>
                        <a:gd name="connsiteY3" fmla="*/ 563110 h 563110"/>
                        <a:gd name="connsiteX4" fmla="*/ 133 w 94382"/>
                        <a:gd name="connsiteY4" fmla="*/ 373498 h 563110"/>
                        <a:gd name="connsiteX5" fmla="*/ 13495 w 94382"/>
                        <a:gd name="connsiteY5" fmla="*/ 311779 h 563110"/>
                        <a:gd name="connsiteX6" fmla="*/ 9677 w 94382"/>
                        <a:gd name="connsiteY6" fmla="*/ 176887 h 563110"/>
                        <a:gd name="connsiteX7" fmla="*/ 61216 w 94382"/>
                        <a:gd name="connsiteY7" fmla="*/ 0 h 563110"/>
                        <a:gd name="connsiteX8" fmla="*/ 87940 w 94382"/>
                        <a:gd name="connsiteY8" fmla="*/ 9544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4382" h="563110">
                          <a:moveTo>
                            <a:pt x="87940" y="9544"/>
                          </a:moveTo>
                          <a:cubicBezTo>
                            <a:pt x="87940" y="9544"/>
                            <a:pt x="99393" y="75081"/>
                            <a:pt x="91758" y="118348"/>
                          </a:cubicBezTo>
                          <a:cubicBezTo>
                            <a:pt x="84123" y="161616"/>
                            <a:pt x="47854" y="560565"/>
                            <a:pt x="47854" y="560565"/>
                          </a:cubicBezTo>
                          <a:lnTo>
                            <a:pt x="7132" y="563110"/>
                          </a:lnTo>
                          <a:cubicBezTo>
                            <a:pt x="7132" y="563110"/>
                            <a:pt x="-1140" y="396404"/>
                            <a:pt x="133" y="373498"/>
                          </a:cubicBezTo>
                          <a:cubicBezTo>
                            <a:pt x="1406" y="350592"/>
                            <a:pt x="13495" y="311779"/>
                            <a:pt x="13495" y="311779"/>
                          </a:cubicBezTo>
                          <a:lnTo>
                            <a:pt x="9677" y="176887"/>
                          </a:lnTo>
                          <a:lnTo>
                            <a:pt x="61216" y="0"/>
                          </a:lnTo>
                          <a:lnTo>
                            <a:pt x="87940" y="9544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1" name="Freeform 600">
                      <a:extLst>
                        <a:ext uri="{FF2B5EF4-FFF2-40B4-BE49-F238E27FC236}">
                          <a16:creationId xmlns:a16="http://schemas.microsoft.com/office/drawing/2014/main" id="{0A9DA8EA-6BE4-1D00-6BAA-86BF6C256F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4521" y="6039102"/>
                      <a:ext cx="227789" cy="565019"/>
                    </a:xfrm>
                    <a:custGeom>
                      <a:avLst/>
                      <a:gdLst>
                        <a:gd name="connsiteX0" fmla="*/ 113258 w 227789"/>
                        <a:gd name="connsiteY0" fmla="*/ 15271 h 565019"/>
                        <a:gd name="connsiteX1" fmla="*/ 73809 w 227789"/>
                        <a:gd name="connsiteY1" fmla="*/ 103078 h 565019"/>
                        <a:gd name="connsiteX2" fmla="*/ 64901 w 227789"/>
                        <a:gd name="connsiteY2" fmla="*/ 316869 h 565019"/>
                        <a:gd name="connsiteX3" fmla="*/ 22270 w 227789"/>
                        <a:gd name="connsiteY3" fmla="*/ 425037 h 565019"/>
                        <a:gd name="connsiteX4" fmla="*/ 0 w 227789"/>
                        <a:gd name="connsiteY4" fmla="*/ 556748 h 565019"/>
                        <a:gd name="connsiteX5" fmla="*/ 40722 w 227789"/>
                        <a:gd name="connsiteY5" fmla="*/ 565019 h 565019"/>
                        <a:gd name="connsiteX6" fmla="*/ 134892 w 227789"/>
                        <a:gd name="connsiteY6" fmla="*/ 326413 h 565019"/>
                        <a:gd name="connsiteX7" fmla="*/ 208701 w 227789"/>
                        <a:gd name="connsiteY7" fmla="*/ 110713 h 565019"/>
                        <a:gd name="connsiteX8" fmla="*/ 227789 w 227789"/>
                        <a:gd name="connsiteY8" fmla="*/ 0 h 565019"/>
                        <a:gd name="connsiteX9" fmla="*/ 113258 w 227789"/>
                        <a:gd name="connsiteY9" fmla="*/ 15271 h 5650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27789" h="565019">
                          <a:moveTo>
                            <a:pt x="113258" y="15271"/>
                          </a:moveTo>
                          <a:cubicBezTo>
                            <a:pt x="113258" y="15271"/>
                            <a:pt x="81444" y="62992"/>
                            <a:pt x="73809" y="103078"/>
                          </a:cubicBezTo>
                          <a:cubicBezTo>
                            <a:pt x="66174" y="142528"/>
                            <a:pt x="79535" y="264694"/>
                            <a:pt x="64901" y="316869"/>
                          </a:cubicBezTo>
                          <a:cubicBezTo>
                            <a:pt x="57265" y="344865"/>
                            <a:pt x="26724" y="388769"/>
                            <a:pt x="22270" y="425037"/>
                          </a:cubicBezTo>
                          <a:cubicBezTo>
                            <a:pt x="17816" y="461305"/>
                            <a:pt x="0" y="556748"/>
                            <a:pt x="0" y="556748"/>
                          </a:cubicBezTo>
                          <a:lnTo>
                            <a:pt x="40722" y="565019"/>
                          </a:lnTo>
                          <a:lnTo>
                            <a:pt x="134892" y="326413"/>
                          </a:lnTo>
                          <a:lnTo>
                            <a:pt x="208701" y="110713"/>
                          </a:lnTo>
                          <a:lnTo>
                            <a:pt x="227789" y="0"/>
                          </a:lnTo>
                          <a:lnTo>
                            <a:pt x="113258" y="15271"/>
                          </a:ln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2" name="Freeform 601">
                      <a:extLst>
                        <a:ext uri="{FF2B5EF4-FFF2-40B4-BE49-F238E27FC236}">
                          <a16:creationId xmlns:a16="http://schemas.microsoft.com/office/drawing/2014/main" id="{FBCA28AC-8667-EF8C-1011-90CB80D8B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3499" y="5781408"/>
                      <a:ext cx="144679" cy="295002"/>
                    </a:xfrm>
                    <a:custGeom>
                      <a:avLst/>
                      <a:gdLst>
                        <a:gd name="connsiteX0" fmla="*/ 49732 w 144679"/>
                        <a:gd name="connsiteY0" fmla="*/ 0 h 295002"/>
                        <a:gd name="connsiteX1" fmla="*/ 11555 w 144679"/>
                        <a:gd name="connsiteY1" fmla="*/ 19725 h 295002"/>
                        <a:gd name="connsiteX2" fmla="*/ 35097 w 144679"/>
                        <a:gd name="connsiteY2" fmla="*/ 209337 h 295002"/>
                        <a:gd name="connsiteX3" fmla="*/ 10282 w 144679"/>
                        <a:gd name="connsiteY3" fmla="*/ 286327 h 295002"/>
                        <a:gd name="connsiteX4" fmla="*/ 143265 w 144679"/>
                        <a:gd name="connsiteY4" fmla="*/ 286964 h 295002"/>
                        <a:gd name="connsiteX5" fmla="*/ 143265 w 144679"/>
                        <a:gd name="connsiteY5" fmla="*/ 84626 h 295002"/>
                        <a:gd name="connsiteX6" fmla="*/ 99998 w 144679"/>
                        <a:gd name="connsiteY6" fmla="*/ 10181 h 295002"/>
                        <a:gd name="connsiteX7" fmla="*/ 49732 w 144679"/>
                        <a:gd name="connsiteY7" fmla="*/ 0 h 295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44679" h="295002">
                          <a:moveTo>
                            <a:pt x="49732" y="0"/>
                          </a:moveTo>
                          <a:cubicBezTo>
                            <a:pt x="49732" y="0"/>
                            <a:pt x="28098" y="3818"/>
                            <a:pt x="11555" y="19725"/>
                          </a:cubicBezTo>
                          <a:cubicBezTo>
                            <a:pt x="-23441" y="54084"/>
                            <a:pt x="31916" y="186431"/>
                            <a:pt x="35097" y="209337"/>
                          </a:cubicBezTo>
                          <a:cubicBezTo>
                            <a:pt x="38279" y="232243"/>
                            <a:pt x="10282" y="286327"/>
                            <a:pt x="10282" y="286327"/>
                          </a:cubicBezTo>
                          <a:cubicBezTo>
                            <a:pt x="10282" y="286327"/>
                            <a:pt x="114632" y="305416"/>
                            <a:pt x="143265" y="286964"/>
                          </a:cubicBezTo>
                          <a:cubicBezTo>
                            <a:pt x="143265" y="286964"/>
                            <a:pt x="146447" y="101169"/>
                            <a:pt x="143265" y="84626"/>
                          </a:cubicBezTo>
                          <a:cubicBezTo>
                            <a:pt x="140084" y="68082"/>
                            <a:pt x="106361" y="17180"/>
                            <a:pt x="99998" y="10181"/>
                          </a:cubicBezTo>
                          <a:cubicBezTo>
                            <a:pt x="94271" y="3181"/>
                            <a:pt x="49732" y="0"/>
                            <a:pt x="49732" y="0"/>
                          </a:cubicBezTo>
                          <a:close/>
                        </a:path>
                      </a:pathLst>
                    </a:custGeom>
                    <a:solidFill>
                      <a:srgbClr val="FAE0B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3" name="Freeform 602">
                      <a:extLst>
                        <a:ext uri="{FF2B5EF4-FFF2-40B4-BE49-F238E27FC236}">
                          <a16:creationId xmlns:a16="http://schemas.microsoft.com/office/drawing/2014/main" id="{C4CAD431-8202-3708-6DD0-907156715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2432" y="5722870"/>
                      <a:ext cx="54246" cy="100915"/>
                    </a:xfrm>
                    <a:custGeom>
                      <a:avLst/>
                      <a:gdLst>
                        <a:gd name="connsiteX0" fmla="*/ 15433 w 54246"/>
                        <a:gd name="connsiteY0" fmla="*/ 1909 h 100915"/>
                        <a:gd name="connsiteX1" fmla="*/ 14797 w 54246"/>
                        <a:gd name="connsiteY1" fmla="*/ 5091 h 100915"/>
                        <a:gd name="connsiteX2" fmla="*/ 798 w 54246"/>
                        <a:gd name="connsiteY2" fmla="*/ 57902 h 100915"/>
                        <a:gd name="connsiteX3" fmla="*/ 46611 w 54246"/>
                        <a:gd name="connsiteY3" fmla="*/ 100533 h 100915"/>
                        <a:gd name="connsiteX4" fmla="*/ 40884 w 54246"/>
                        <a:gd name="connsiteY4" fmla="*/ 64265 h 100915"/>
                        <a:gd name="connsiteX5" fmla="*/ 45975 w 54246"/>
                        <a:gd name="connsiteY5" fmla="*/ 40086 h 100915"/>
                        <a:gd name="connsiteX6" fmla="*/ 49156 w 54246"/>
                        <a:gd name="connsiteY6" fmla="*/ 24815 h 100915"/>
                        <a:gd name="connsiteX7" fmla="*/ 54246 w 54246"/>
                        <a:gd name="connsiteY7" fmla="*/ 0 h 100915"/>
                        <a:gd name="connsiteX8" fmla="*/ 15433 w 54246"/>
                        <a:gd name="connsiteY8" fmla="*/ 1909 h 1009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54246" h="100915">
                          <a:moveTo>
                            <a:pt x="15433" y="1909"/>
                          </a:moveTo>
                          <a:cubicBezTo>
                            <a:pt x="15433" y="1909"/>
                            <a:pt x="15433" y="3181"/>
                            <a:pt x="14797" y="5091"/>
                          </a:cubicBezTo>
                          <a:cubicBezTo>
                            <a:pt x="12888" y="15271"/>
                            <a:pt x="5889" y="48994"/>
                            <a:pt x="798" y="57902"/>
                          </a:cubicBezTo>
                          <a:cubicBezTo>
                            <a:pt x="-4928" y="69355"/>
                            <a:pt x="21160" y="104987"/>
                            <a:pt x="46611" y="100533"/>
                          </a:cubicBezTo>
                          <a:cubicBezTo>
                            <a:pt x="54246" y="99260"/>
                            <a:pt x="40248" y="67446"/>
                            <a:pt x="40884" y="64265"/>
                          </a:cubicBezTo>
                          <a:cubicBezTo>
                            <a:pt x="42157" y="57902"/>
                            <a:pt x="44066" y="48994"/>
                            <a:pt x="45975" y="40086"/>
                          </a:cubicBezTo>
                          <a:cubicBezTo>
                            <a:pt x="47247" y="34996"/>
                            <a:pt x="47884" y="29905"/>
                            <a:pt x="49156" y="24815"/>
                          </a:cubicBezTo>
                          <a:cubicBezTo>
                            <a:pt x="51701" y="11453"/>
                            <a:pt x="54246" y="0"/>
                            <a:pt x="54246" y="0"/>
                          </a:cubicBezTo>
                          <a:lnTo>
                            <a:pt x="15433" y="1909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" name="Freeform 603">
                      <a:extLst>
                        <a:ext uri="{FF2B5EF4-FFF2-40B4-BE49-F238E27FC236}">
                          <a16:creationId xmlns:a16="http://schemas.microsoft.com/office/drawing/2014/main" id="{AC5D90AC-D631-9E1D-E748-21024FA4E1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5320" y="5724142"/>
                      <a:ext cx="40085" cy="39449"/>
                    </a:xfrm>
                    <a:custGeom>
                      <a:avLst/>
                      <a:gdLst>
                        <a:gd name="connsiteX0" fmla="*/ 1909 w 40085"/>
                        <a:gd name="connsiteY0" fmla="*/ 3818 h 39449"/>
                        <a:gd name="connsiteX1" fmla="*/ 2545 w 40085"/>
                        <a:gd name="connsiteY1" fmla="*/ 637 h 39449"/>
                        <a:gd name="connsiteX2" fmla="*/ 40086 w 40085"/>
                        <a:gd name="connsiteY2" fmla="*/ 0 h 39449"/>
                        <a:gd name="connsiteX3" fmla="*/ 34996 w 40085"/>
                        <a:gd name="connsiteY3" fmla="*/ 24815 h 39449"/>
                        <a:gd name="connsiteX4" fmla="*/ 31814 w 40085"/>
                        <a:gd name="connsiteY4" fmla="*/ 39450 h 39449"/>
                        <a:gd name="connsiteX5" fmla="*/ 13998 w 40085"/>
                        <a:gd name="connsiteY5" fmla="*/ 30542 h 39449"/>
                        <a:gd name="connsiteX6" fmla="*/ 0 w 40085"/>
                        <a:gd name="connsiteY6" fmla="*/ 10181 h 39449"/>
                        <a:gd name="connsiteX7" fmla="*/ 1909 w 40085"/>
                        <a:gd name="connsiteY7" fmla="*/ 3818 h 394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0085" h="39449">
                          <a:moveTo>
                            <a:pt x="1909" y="3818"/>
                          </a:moveTo>
                          <a:cubicBezTo>
                            <a:pt x="2545" y="1909"/>
                            <a:pt x="2545" y="637"/>
                            <a:pt x="2545" y="637"/>
                          </a:cubicBezTo>
                          <a:lnTo>
                            <a:pt x="40086" y="0"/>
                          </a:lnTo>
                          <a:cubicBezTo>
                            <a:pt x="40086" y="0"/>
                            <a:pt x="38177" y="11453"/>
                            <a:pt x="34996" y="24815"/>
                          </a:cubicBezTo>
                          <a:cubicBezTo>
                            <a:pt x="34359" y="29905"/>
                            <a:pt x="33087" y="34359"/>
                            <a:pt x="31814" y="39450"/>
                          </a:cubicBezTo>
                          <a:cubicBezTo>
                            <a:pt x="26087" y="38813"/>
                            <a:pt x="19725" y="35632"/>
                            <a:pt x="13998" y="30542"/>
                          </a:cubicBezTo>
                          <a:cubicBezTo>
                            <a:pt x="7635" y="24815"/>
                            <a:pt x="3181" y="17816"/>
                            <a:pt x="0" y="10181"/>
                          </a:cubicBezTo>
                          <a:cubicBezTo>
                            <a:pt x="1273" y="7635"/>
                            <a:pt x="1273" y="5727"/>
                            <a:pt x="1909" y="3818"/>
                          </a:cubicBez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5" name="Freeform 604">
                      <a:extLst>
                        <a:ext uri="{FF2B5EF4-FFF2-40B4-BE49-F238E27FC236}">
                          <a16:creationId xmlns:a16="http://schemas.microsoft.com/office/drawing/2014/main" id="{B2B942F8-0650-2CD6-0B37-2305FD4BCB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0711" y="5634419"/>
                      <a:ext cx="78172" cy="109194"/>
                    </a:xfrm>
                    <a:custGeom>
                      <a:avLst/>
                      <a:gdLst>
                        <a:gd name="connsiteX0" fmla="*/ 39425 w 78172"/>
                        <a:gd name="connsiteY0" fmla="*/ 8 h 109194"/>
                        <a:gd name="connsiteX1" fmla="*/ 12701 w 78172"/>
                        <a:gd name="connsiteY1" fmla="*/ 16551 h 109194"/>
                        <a:gd name="connsiteX2" fmla="*/ 17155 w 78172"/>
                        <a:gd name="connsiteY2" fmla="*/ 99904 h 109194"/>
                        <a:gd name="connsiteX3" fmla="*/ 76329 w 78172"/>
                        <a:gd name="connsiteY3" fmla="*/ 67453 h 109194"/>
                        <a:gd name="connsiteX4" fmla="*/ 39425 w 78172"/>
                        <a:gd name="connsiteY4" fmla="*/ 8 h 109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8172" h="109194">
                          <a:moveTo>
                            <a:pt x="39425" y="8"/>
                          </a:moveTo>
                          <a:cubicBezTo>
                            <a:pt x="39425" y="8"/>
                            <a:pt x="24154" y="1916"/>
                            <a:pt x="12701" y="16551"/>
                          </a:cubicBezTo>
                          <a:cubicBezTo>
                            <a:pt x="1248" y="31185"/>
                            <a:pt x="-10842" y="75725"/>
                            <a:pt x="17155" y="99904"/>
                          </a:cubicBezTo>
                          <a:cubicBezTo>
                            <a:pt x="45151" y="124083"/>
                            <a:pt x="72511" y="96723"/>
                            <a:pt x="76329" y="67453"/>
                          </a:cubicBezTo>
                          <a:cubicBezTo>
                            <a:pt x="80783" y="38821"/>
                            <a:pt x="80147" y="-629"/>
                            <a:pt x="39425" y="8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6" name="Freeform 605">
                      <a:extLst>
                        <a:ext uri="{FF2B5EF4-FFF2-40B4-BE49-F238E27FC236}">
                          <a16:creationId xmlns:a16="http://schemas.microsoft.com/office/drawing/2014/main" id="{6038E2D9-CA39-9916-2481-B883733D7F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10910" y="5676564"/>
                      <a:ext cx="17986" cy="24528"/>
                    </a:xfrm>
                    <a:custGeom>
                      <a:avLst/>
                      <a:gdLst>
                        <a:gd name="connsiteX0" fmla="*/ 15674 w 17986"/>
                        <a:gd name="connsiteY0" fmla="*/ 15764 h 24528"/>
                        <a:gd name="connsiteX1" fmla="*/ 2948 w 17986"/>
                        <a:gd name="connsiteY1" fmla="*/ 24035 h 24528"/>
                        <a:gd name="connsiteX2" fmla="*/ 2312 w 17986"/>
                        <a:gd name="connsiteY2" fmla="*/ 8765 h 24528"/>
                        <a:gd name="connsiteX3" fmla="*/ 15038 w 17986"/>
                        <a:gd name="connsiteY3" fmla="*/ 493 h 24528"/>
                        <a:gd name="connsiteX4" fmla="*/ 15674 w 17986"/>
                        <a:gd name="connsiteY4" fmla="*/ 15764 h 245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986" h="24528">
                          <a:moveTo>
                            <a:pt x="15674" y="15764"/>
                          </a:moveTo>
                          <a:cubicBezTo>
                            <a:pt x="12493" y="22127"/>
                            <a:pt x="6766" y="25945"/>
                            <a:pt x="2948" y="24035"/>
                          </a:cubicBezTo>
                          <a:cubicBezTo>
                            <a:pt x="-869" y="22127"/>
                            <a:pt x="-869" y="15128"/>
                            <a:pt x="2312" y="8765"/>
                          </a:cubicBezTo>
                          <a:cubicBezTo>
                            <a:pt x="5493" y="2402"/>
                            <a:pt x="11220" y="-1416"/>
                            <a:pt x="15038" y="493"/>
                          </a:cubicBezTo>
                          <a:cubicBezTo>
                            <a:pt x="18856" y="2402"/>
                            <a:pt x="18856" y="9401"/>
                            <a:pt x="15674" y="15764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7" name="Freeform 606">
                      <a:extLst>
                        <a:ext uri="{FF2B5EF4-FFF2-40B4-BE49-F238E27FC236}">
                          <a16:creationId xmlns:a16="http://schemas.microsoft.com/office/drawing/2014/main" id="{4E6AB7C1-2DC1-F85D-D6E6-A0C63D1A4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25415" y="5633354"/>
                      <a:ext cx="59810" cy="69791"/>
                    </a:xfrm>
                    <a:custGeom>
                      <a:avLst/>
                      <a:gdLst>
                        <a:gd name="connsiteX0" fmla="*/ 59811 w 59810"/>
                        <a:gd name="connsiteY0" fmla="*/ 436 h 69791"/>
                        <a:gd name="connsiteX1" fmla="*/ 19088 w 59810"/>
                        <a:gd name="connsiteY1" fmla="*/ 44976 h 69791"/>
                        <a:gd name="connsiteX2" fmla="*/ 0 w 59810"/>
                        <a:gd name="connsiteY2" fmla="*/ 69791 h 69791"/>
                        <a:gd name="connsiteX3" fmla="*/ 22906 w 59810"/>
                        <a:gd name="connsiteY3" fmla="*/ 8072 h 69791"/>
                        <a:gd name="connsiteX4" fmla="*/ 59811 w 59810"/>
                        <a:gd name="connsiteY4" fmla="*/ 436 h 697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9810" h="69791">
                          <a:moveTo>
                            <a:pt x="59811" y="436"/>
                          </a:moveTo>
                          <a:cubicBezTo>
                            <a:pt x="59811" y="436"/>
                            <a:pt x="36268" y="43067"/>
                            <a:pt x="19088" y="44976"/>
                          </a:cubicBezTo>
                          <a:cubicBezTo>
                            <a:pt x="1909" y="46885"/>
                            <a:pt x="0" y="69791"/>
                            <a:pt x="0" y="69791"/>
                          </a:cubicBezTo>
                          <a:cubicBezTo>
                            <a:pt x="0" y="69791"/>
                            <a:pt x="6363" y="17616"/>
                            <a:pt x="22906" y="8072"/>
                          </a:cubicBezTo>
                          <a:cubicBezTo>
                            <a:pt x="39450" y="-2745"/>
                            <a:pt x="59811" y="436"/>
                            <a:pt x="59811" y="436"/>
                          </a:cubicBezTo>
                          <a:close/>
                        </a:path>
                      </a:pathLst>
                    </a:custGeom>
                    <a:solidFill>
                      <a:srgbClr val="1337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8" name="Freeform 607">
                      <a:extLst>
                        <a:ext uri="{FF2B5EF4-FFF2-40B4-BE49-F238E27FC236}">
                          <a16:creationId xmlns:a16="http://schemas.microsoft.com/office/drawing/2014/main" id="{AA24B37B-5A8D-0B2D-9BFC-3EDC7F9D30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31453" y="5676368"/>
                      <a:ext cx="18464" cy="27591"/>
                    </a:xfrm>
                    <a:custGeom>
                      <a:avLst/>
                      <a:gdLst>
                        <a:gd name="connsiteX0" fmla="*/ 18140 w 18464"/>
                        <a:gd name="connsiteY0" fmla="*/ 12143 h 27591"/>
                        <a:gd name="connsiteX1" fmla="*/ 11777 w 18464"/>
                        <a:gd name="connsiteY1" fmla="*/ 27414 h 27591"/>
                        <a:gd name="connsiteX2" fmla="*/ 324 w 18464"/>
                        <a:gd name="connsiteY2" fmla="*/ 15325 h 27591"/>
                        <a:gd name="connsiteX3" fmla="*/ 6687 w 18464"/>
                        <a:gd name="connsiteY3" fmla="*/ 54 h 27591"/>
                        <a:gd name="connsiteX4" fmla="*/ 18140 w 18464"/>
                        <a:gd name="connsiteY4" fmla="*/ 12143 h 27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464" h="27591">
                          <a:moveTo>
                            <a:pt x="18140" y="12143"/>
                          </a:moveTo>
                          <a:cubicBezTo>
                            <a:pt x="19413" y="19779"/>
                            <a:pt x="16868" y="26778"/>
                            <a:pt x="11777" y="27414"/>
                          </a:cubicBezTo>
                          <a:cubicBezTo>
                            <a:pt x="6687" y="28686"/>
                            <a:pt x="1597" y="22960"/>
                            <a:pt x="324" y="15325"/>
                          </a:cubicBezTo>
                          <a:cubicBezTo>
                            <a:pt x="-948" y="7689"/>
                            <a:pt x="1597" y="690"/>
                            <a:pt x="6687" y="54"/>
                          </a:cubicBezTo>
                          <a:cubicBezTo>
                            <a:pt x="11777" y="-583"/>
                            <a:pt x="16868" y="4508"/>
                            <a:pt x="18140" y="12143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9" name="Freeform 608">
                      <a:extLst>
                        <a:ext uri="{FF2B5EF4-FFF2-40B4-BE49-F238E27FC236}">
                          <a16:creationId xmlns:a16="http://schemas.microsoft.com/office/drawing/2014/main" id="{38469350-E1AE-0894-4EED-38DCEB675B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31" y="6652479"/>
                      <a:ext cx="51296" cy="43957"/>
                    </a:xfrm>
                    <a:custGeom>
                      <a:avLst/>
                      <a:gdLst>
                        <a:gd name="connsiteX0" fmla="*/ 51296 w 51296"/>
                        <a:gd name="connsiteY0" fmla="*/ 18452 h 43957"/>
                        <a:gd name="connsiteX1" fmla="*/ 6757 w 51296"/>
                        <a:gd name="connsiteY1" fmla="*/ 0 h 43957"/>
                        <a:gd name="connsiteX2" fmla="*/ 1666 w 51296"/>
                        <a:gd name="connsiteY2" fmla="*/ 33723 h 43957"/>
                        <a:gd name="connsiteX3" fmla="*/ 23300 w 51296"/>
                        <a:gd name="connsiteY3" fmla="*/ 43904 h 43957"/>
                        <a:gd name="connsiteX4" fmla="*/ 44934 w 51296"/>
                        <a:gd name="connsiteY4" fmla="*/ 31814 h 43957"/>
                        <a:gd name="connsiteX5" fmla="*/ 51296 w 51296"/>
                        <a:gd name="connsiteY5" fmla="*/ 18452 h 439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1296" h="43957">
                          <a:moveTo>
                            <a:pt x="51296" y="18452"/>
                          </a:moveTo>
                          <a:cubicBezTo>
                            <a:pt x="29026" y="22270"/>
                            <a:pt x="14392" y="9544"/>
                            <a:pt x="6757" y="0"/>
                          </a:cubicBezTo>
                          <a:cubicBezTo>
                            <a:pt x="1030" y="10817"/>
                            <a:pt x="-2151" y="24815"/>
                            <a:pt x="1666" y="33723"/>
                          </a:cubicBezTo>
                          <a:cubicBezTo>
                            <a:pt x="5484" y="41358"/>
                            <a:pt x="15029" y="43904"/>
                            <a:pt x="23300" y="43904"/>
                          </a:cubicBezTo>
                          <a:cubicBezTo>
                            <a:pt x="32208" y="44540"/>
                            <a:pt x="40480" y="39450"/>
                            <a:pt x="44934" y="31814"/>
                          </a:cubicBezTo>
                          <a:cubicBezTo>
                            <a:pt x="47479" y="28633"/>
                            <a:pt x="49388" y="24179"/>
                            <a:pt x="51296" y="18452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0" name="Freeform 609">
                      <a:extLst>
                        <a:ext uri="{FF2B5EF4-FFF2-40B4-BE49-F238E27FC236}">
                          <a16:creationId xmlns:a16="http://schemas.microsoft.com/office/drawing/2014/main" id="{CA0C0E2D-A56A-709B-5472-FB14A357C9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8848" y="6666478"/>
                      <a:ext cx="110013" cy="31814"/>
                    </a:xfrm>
                    <a:custGeom>
                      <a:avLst/>
                      <a:gdLst>
                        <a:gd name="connsiteX0" fmla="*/ 56919 w 110013"/>
                        <a:gd name="connsiteY0" fmla="*/ 1908 h 31814"/>
                        <a:gd name="connsiteX1" fmla="*/ 4744 w 110013"/>
                        <a:gd name="connsiteY1" fmla="*/ 0 h 31814"/>
                        <a:gd name="connsiteX2" fmla="*/ 290 w 110013"/>
                        <a:gd name="connsiteY2" fmla="*/ 21634 h 31814"/>
                        <a:gd name="connsiteX3" fmla="*/ 8561 w 110013"/>
                        <a:gd name="connsiteY3" fmla="*/ 29905 h 31814"/>
                        <a:gd name="connsiteX4" fmla="*/ 107185 w 110013"/>
                        <a:gd name="connsiteY4" fmla="*/ 31814 h 31814"/>
                        <a:gd name="connsiteX5" fmla="*/ 109094 w 110013"/>
                        <a:gd name="connsiteY5" fmla="*/ 27360 h 31814"/>
                        <a:gd name="connsiteX6" fmla="*/ 56919 w 110013"/>
                        <a:gd name="connsiteY6" fmla="*/ 1908 h 31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10013" h="31814">
                          <a:moveTo>
                            <a:pt x="56919" y="1908"/>
                          </a:moveTo>
                          <a:cubicBezTo>
                            <a:pt x="32740" y="8271"/>
                            <a:pt x="14288" y="3818"/>
                            <a:pt x="4744" y="0"/>
                          </a:cubicBezTo>
                          <a:cubicBezTo>
                            <a:pt x="2199" y="7635"/>
                            <a:pt x="-983" y="16543"/>
                            <a:pt x="290" y="21634"/>
                          </a:cubicBezTo>
                          <a:cubicBezTo>
                            <a:pt x="2835" y="27997"/>
                            <a:pt x="6016" y="29905"/>
                            <a:pt x="8561" y="29905"/>
                          </a:cubicBezTo>
                          <a:cubicBezTo>
                            <a:pt x="30831" y="30541"/>
                            <a:pt x="90006" y="31178"/>
                            <a:pt x="107185" y="31814"/>
                          </a:cubicBezTo>
                          <a:cubicBezTo>
                            <a:pt x="109730" y="31814"/>
                            <a:pt x="111003" y="29269"/>
                            <a:pt x="109094" y="27360"/>
                          </a:cubicBezTo>
                          <a:cubicBezTo>
                            <a:pt x="105276" y="21634"/>
                            <a:pt x="58828" y="2545"/>
                            <a:pt x="56919" y="1908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1" name="Freeform 610">
                    <a:extLst>
                      <a:ext uri="{FF2B5EF4-FFF2-40B4-BE49-F238E27FC236}">
                        <a16:creationId xmlns:a16="http://schemas.microsoft.com/office/drawing/2014/main" id="{0F4EFCE7-C190-66E0-9CA1-CD180C11B3BC}"/>
                      </a:ext>
                    </a:extLst>
                  </p:cNvPr>
                  <p:cNvSpPr/>
                  <p:nvPr/>
                </p:nvSpPr>
                <p:spPr>
                  <a:xfrm>
                    <a:off x="5655070" y="5794770"/>
                    <a:ext cx="85526" cy="134891"/>
                  </a:xfrm>
                  <a:custGeom>
                    <a:avLst/>
                    <a:gdLst>
                      <a:gd name="connsiteX0" fmla="*/ 353 w 85526"/>
                      <a:gd name="connsiteY0" fmla="*/ 127257 h 134891"/>
                      <a:gd name="connsiteX1" fmla="*/ 65254 w 85526"/>
                      <a:gd name="connsiteY1" fmla="*/ 134892 h 134891"/>
                      <a:gd name="connsiteX2" fmla="*/ 84979 w 85526"/>
                      <a:gd name="connsiteY2" fmla="*/ 36904 h 134891"/>
                      <a:gd name="connsiteX3" fmla="*/ 60800 w 85526"/>
                      <a:gd name="connsiteY3" fmla="*/ 0 h 134891"/>
                      <a:gd name="connsiteX4" fmla="*/ 9898 w 85526"/>
                      <a:gd name="connsiteY4" fmla="*/ 67446 h 134891"/>
                      <a:gd name="connsiteX5" fmla="*/ 353 w 85526"/>
                      <a:gd name="connsiteY5" fmla="*/ 127257 h 1348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526" h="134891">
                        <a:moveTo>
                          <a:pt x="353" y="127257"/>
                        </a:moveTo>
                        <a:lnTo>
                          <a:pt x="65254" y="134892"/>
                        </a:lnTo>
                        <a:cubicBezTo>
                          <a:pt x="65254" y="134892"/>
                          <a:pt x="89433" y="70627"/>
                          <a:pt x="84979" y="36904"/>
                        </a:cubicBezTo>
                        <a:cubicBezTo>
                          <a:pt x="80525" y="3181"/>
                          <a:pt x="67799" y="0"/>
                          <a:pt x="60800" y="0"/>
                        </a:cubicBezTo>
                        <a:cubicBezTo>
                          <a:pt x="41076" y="636"/>
                          <a:pt x="22623" y="26724"/>
                          <a:pt x="9898" y="67446"/>
                        </a:cubicBezTo>
                        <a:cubicBezTo>
                          <a:pt x="-2828" y="108804"/>
                          <a:pt x="353" y="127257"/>
                          <a:pt x="353" y="127257"/>
                        </a:cubicBezTo>
                        <a:close/>
                      </a:path>
                    </a:pathLst>
                  </a:custGeom>
                  <a:solidFill>
                    <a:srgbClr val="F7CC7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2" name="Freeform 611">
                    <a:extLst>
                      <a:ext uri="{FF2B5EF4-FFF2-40B4-BE49-F238E27FC236}">
                        <a16:creationId xmlns:a16="http://schemas.microsoft.com/office/drawing/2014/main" id="{69B3DCCF-E6B3-7F71-0F96-4D9AE1E78DE6}"/>
                      </a:ext>
                    </a:extLst>
                  </p:cNvPr>
                  <p:cNvSpPr/>
                  <p:nvPr/>
                </p:nvSpPr>
                <p:spPr>
                  <a:xfrm>
                    <a:off x="564651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7085 w 59064"/>
                      <a:gd name="connsiteY4" fmla="*/ 26087 h 63385"/>
                      <a:gd name="connsiteX5" fmla="*/ 44540 w 59064"/>
                      <a:gd name="connsiteY5" fmla="*/ 0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7721" y="31814"/>
                          <a:pt x="47085" y="26087"/>
                        </a:cubicBezTo>
                        <a:cubicBezTo>
                          <a:pt x="46449" y="17816"/>
                          <a:pt x="44540" y="0"/>
                          <a:pt x="44540" y="0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3" name="Freeform 612">
                    <a:extLst>
                      <a:ext uri="{FF2B5EF4-FFF2-40B4-BE49-F238E27FC236}">
                        <a16:creationId xmlns:a16="http://schemas.microsoft.com/office/drawing/2014/main" id="{32E9BA26-D96A-D478-1940-4817C9033EE3}"/>
                      </a:ext>
                    </a:extLst>
                  </p:cNvPr>
                  <p:cNvSpPr/>
                  <p:nvPr/>
                </p:nvSpPr>
                <p:spPr>
                  <a:xfrm>
                    <a:off x="5643880" y="6653800"/>
                    <a:ext cx="123293" cy="43886"/>
                  </a:xfrm>
                  <a:custGeom>
                    <a:avLst/>
                    <a:gdLst>
                      <a:gd name="connsiteX0" fmla="*/ 58629 w 123293"/>
                      <a:gd name="connsiteY0" fmla="*/ 588 h 43886"/>
                      <a:gd name="connsiteX1" fmla="*/ 32541 w 123293"/>
                      <a:gd name="connsiteY1" fmla="*/ 6951 h 43886"/>
                      <a:gd name="connsiteX2" fmla="*/ 5817 w 123293"/>
                      <a:gd name="connsiteY2" fmla="*/ 588 h 43886"/>
                      <a:gd name="connsiteX3" fmla="*/ 91 w 123293"/>
                      <a:gd name="connsiteY3" fmla="*/ 40675 h 43886"/>
                      <a:gd name="connsiteX4" fmla="*/ 121620 w 123293"/>
                      <a:gd name="connsiteY4" fmla="*/ 40038 h 43886"/>
                      <a:gd name="connsiteX5" fmla="*/ 58629 w 123293"/>
                      <a:gd name="connsiteY5" fmla="*/ 588 h 43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3293" h="43886">
                        <a:moveTo>
                          <a:pt x="58629" y="588"/>
                        </a:moveTo>
                        <a:cubicBezTo>
                          <a:pt x="58629" y="588"/>
                          <a:pt x="41449" y="5679"/>
                          <a:pt x="32541" y="6951"/>
                        </a:cubicBezTo>
                        <a:cubicBezTo>
                          <a:pt x="23633" y="8223"/>
                          <a:pt x="12180" y="-2593"/>
                          <a:pt x="5817" y="588"/>
                        </a:cubicBezTo>
                        <a:cubicBezTo>
                          <a:pt x="-1182" y="3770"/>
                          <a:pt x="91" y="40675"/>
                          <a:pt x="91" y="40675"/>
                        </a:cubicBezTo>
                        <a:cubicBezTo>
                          <a:pt x="91" y="40675"/>
                          <a:pt x="95533" y="48310"/>
                          <a:pt x="121620" y="40038"/>
                        </a:cubicBezTo>
                        <a:cubicBezTo>
                          <a:pt x="131801" y="36220"/>
                          <a:pt x="93624" y="12042"/>
                          <a:pt x="58629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4" name="Freeform 613">
                    <a:extLst>
                      <a:ext uri="{FF2B5EF4-FFF2-40B4-BE49-F238E27FC236}">
                        <a16:creationId xmlns:a16="http://schemas.microsoft.com/office/drawing/2014/main" id="{DD0633B8-CFA4-439B-9C2F-A9E8FC2FA256}"/>
                      </a:ext>
                    </a:extLst>
                  </p:cNvPr>
                  <p:cNvSpPr/>
                  <p:nvPr/>
                </p:nvSpPr>
                <p:spPr>
                  <a:xfrm>
                    <a:off x="548553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4540 w 59064"/>
                      <a:gd name="connsiteY4" fmla="*/ 22906 h 63385"/>
                      <a:gd name="connsiteX5" fmla="*/ 43904 w 59064"/>
                      <a:gd name="connsiteY5" fmla="*/ 636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5176" y="27997"/>
                          <a:pt x="44540" y="22906"/>
                        </a:cubicBezTo>
                        <a:cubicBezTo>
                          <a:pt x="43904" y="14635"/>
                          <a:pt x="43904" y="636"/>
                          <a:pt x="43904" y="636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5" name="Freeform 614">
                    <a:extLst>
                      <a:ext uri="{FF2B5EF4-FFF2-40B4-BE49-F238E27FC236}">
                        <a16:creationId xmlns:a16="http://schemas.microsoft.com/office/drawing/2014/main" id="{79CA1EA9-BB59-8626-474F-69AD47832BAB}"/>
                      </a:ext>
                    </a:extLst>
                  </p:cNvPr>
                  <p:cNvSpPr/>
                  <p:nvPr/>
                </p:nvSpPr>
                <p:spPr>
                  <a:xfrm>
                    <a:off x="5480446" y="6653800"/>
                    <a:ext cx="125919" cy="45147"/>
                  </a:xfrm>
                  <a:custGeom>
                    <a:avLst/>
                    <a:gdLst>
                      <a:gd name="connsiteX0" fmla="*/ 61083 w 125919"/>
                      <a:gd name="connsiteY0" fmla="*/ 588 h 45147"/>
                      <a:gd name="connsiteX1" fmla="*/ 34996 w 125919"/>
                      <a:gd name="connsiteY1" fmla="*/ 6951 h 45147"/>
                      <a:gd name="connsiteX2" fmla="*/ 8272 w 125919"/>
                      <a:gd name="connsiteY2" fmla="*/ 588 h 45147"/>
                      <a:gd name="connsiteX3" fmla="*/ 0 w 125919"/>
                      <a:gd name="connsiteY3" fmla="*/ 40038 h 45147"/>
                      <a:gd name="connsiteX4" fmla="*/ 124075 w 125919"/>
                      <a:gd name="connsiteY4" fmla="*/ 42583 h 45147"/>
                      <a:gd name="connsiteX5" fmla="*/ 61083 w 125919"/>
                      <a:gd name="connsiteY5" fmla="*/ 588 h 45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5919" h="45147">
                        <a:moveTo>
                          <a:pt x="61083" y="588"/>
                        </a:moveTo>
                        <a:cubicBezTo>
                          <a:pt x="61083" y="588"/>
                          <a:pt x="43904" y="5679"/>
                          <a:pt x="34996" y="6951"/>
                        </a:cubicBezTo>
                        <a:cubicBezTo>
                          <a:pt x="26087" y="8223"/>
                          <a:pt x="14634" y="-2593"/>
                          <a:pt x="8272" y="588"/>
                        </a:cubicBezTo>
                        <a:cubicBezTo>
                          <a:pt x="1273" y="3770"/>
                          <a:pt x="0" y="40038"/>
                          <a:pt x="0" y="40038"/>
                        </a:cubicBezTo>
                        <a:cubicBezTo>
                          <a:pt x="0" y="40038"/>
                          <a:pt x="101169" y="49582"/>
                          <a:pt x="124075" y="42583"/>
                        </a:cubicBezTo>
                        <a:cubicBezTo>
                          <a:pt x="134892" y="39401"/>
                          <a:pt x="96079" y="12042"/>
                          <a:pt x="61083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6" name="Freeform 615">
                    <a:extLst>
                      <a:ext uri="{FF2B5EF4-FFF2-40B4-BE49-F238E27FC236}">
                        <a16:creationId xmlns:a16="http://schemas.microsoft.com/office/drawing/2014/main" id="{F5443711-C4B8-D980-FECF-16731F938078}"/>
                      </a:ext>
                    </a:extLst>
                  </p:cNvPr>
                  <p:cNvSpPr/>
                  <p:nvPr/>
                </p:nvSpPr>
                <p:spPr>
                  <a:xfrm>
                    <a:off x="5511624" y="6071553"/>
                    <a:ext cx="190884" cy="556111"/>
                  </a:xfrm>
                  <a:custGeom>
                    <a:avLst/>
                    <a:gdLst>
                      <a:gd name="connsiteX0" fmla="*/ 95442 w 190884"/>
                      <a:gd name="connsiteY0" fmla="*/ 0 h 556111"/>
                      <a:gd name="connsiteX1" fmla="*/ 125984 w 190884"/>
                      <a:gd name="connsiteY1" fmla="*/ 13362 h 556111"/>
                      <a:gd name="connsiteX2" fmla="*/ 190885 w 190884"/>
                      <a:gd name="connsiteY2" fmla="*/ 322595 h 556111"/>
                      <a:gd name="connsiteX3" fmla="*/ 188340 w 190884"/>
                      <a:gd name="connsiteY3" fmla="*/ 554838 h 556111"/>
                      <a:gd name="connsiteX4" fmla="*/ 136164 w 190884"/>
                      <a:gd name="connsiteY4" fmla="*/ 556111 h 556111"/>
                      <a:gd name="connsiteX5" fmla="*/ 111986 w 190884"/>
                      <a:gd name="connsiteY5" fmla="*/ 337230 h 556111"/>
                      <a:gd name="connsiteX6" fmla="*/ 0 w 190884"/>
                      <a:gd name="connsiteY6" fmla="*/ 61719 h 556111"/>
                      <a:gd name="connsiteX7" fmla="*/ 95442 w 190884"/>
                      <a:gd name="connsiteY7" fmla="*/ 0 h 5561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0884" h="556111">
                        <a:moveTo>
                          <a:pt x="95442" y="0"/>
                        </a:moveTo>
                        <a:lnTo>
                          <a:pt x="125984" y="13362"/>
                        </a:lnTo>
                        <a:lnTo>
                          <a:pt x="190885" y="322595"/>
                        </a:lnTo>
                        <a:lnTo>
                          <a:pt x="188340" y="554838"/>
                        </a:lnTo>
                        <a:lnTo>
                          <a:pt x="136164" y="556111"/>
                        </a:lnTo>
                        <a:cubicBezTo>
                          <a:pt x="136164" y="556111"/>
                          <a:pt x="111986" y="353137"/>
                          <a:pt x="111986" y="337230"/>
                        </a:cubicBezTo>
                        <a:cubicBezTo>
                          <a:pt x="111986" y="321323"/>
                          <a:pt x="0" y="61719"/>
                          <a:pt x="0" y="61719"/>
                        </a:cubicBezTo>
                        <a:lnTo>
                          <a:pt x="95442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7" name="Freeform 616">
                    <a:extLst>
                      <a:ext uri="{FF2B5EF4-FFF2-40B4-BE49-F238E27FC236}">
                        <a16:creationId xmlns:a16="http://schemas.microsoft.com/office/drawing/2014/main" id="{0E6897F0-59E0-68F0-BAEE-BAAD63D5E81C}"/>
                      </a:ext>
                    </a:extLst>
                  </p:cNvPr>
                  <p:cNvSpPr/>
                  <p:nvPr/>
                </p:nvSpPr>
                <p:spPr>
                  <a:xfrm>
                    <a:off x="5461248" y="6078277"/>
                    <a:ext cx="121638" cy="553841"/>
                  </a:xfrm>
                  <a:custGeom>
                    <a:avLst/>
                    <a:gdLst>
                      <a:gd name="connsiteX0" fmla="*/ 121639 w 121638"/>
                      <a:gd name="connsiteY0" fmla="*/ 10455 h 553841"/>
                      <a:gd name="connsiteX1" fmla="*/ 112731 w 121638"/>
                      <a:gd name="connsiteY1" fmla="*/ 285330 h 553841"/>
                      <a:gd name="connsiteX2" fmla="*/ 100642 w 121638"/>
                      <a:gd name="connsiteY2" fmla="*/ 551296 h 553841"/>
                      <a:gd name="connsiteX3" fmla="*/ 28106 w 121638"/>
                      <a:gd name="connsiteY3" fmla="*/ 553841 h 553841"/>
                      <a:gd name="connsiteX4" fmla="*/ 18561 w 121638"/>
                      <a:gd name="connsiteY4" fmla="*/ 384590 h 553841"/>
                      <a:gd name="connsiteX5" fmla="*/ 18561 w 121638"/>
                      <a:gd name="connsiteY5" fmla="*/ 320325 h 553841"/>
                      <a:gd name="connsiteX6" fmla="*/ 2018 w 121638"/>
                      <a:gd name="connsiteY6" fmla="*/ 47996 h 553841"/>
                      <a:gd name="connsiteX7" fmla="*/ 10289 w 121638"/>
                      <a:gd name="connsiteY7" fmla="*/ 18091 h 553841"/>
                      <a:gd name="connsiteX8" fmla="*/ 121639 w 121638"/>
                      <a:gd name="connsiteY8" fmla="*/ 10455 h 5538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1638" h="553841">
                        <a:moveTo>
                          <a:pt x="121639" y="10455"/>
                        </a:moveTo>
                        <a:cubicBezTo>
                          <a:pt x="121639" y="10455"/>
                          <a:pt x="112731" y="245244"/>
                          <a:pt x="112731" y="285330"/>
                        </a:cubicBezTo>
                        <a:cubicBezTo>
                          <a:pt x="112731" y="325415"/>
                          <a:pt x="100642" y="551296"/>
                          <a:pt x="100642" y="551296"/>
                        </a:cubicBezTo>
                        <a:lnTo>
                          <a:pt x="28106" y="553841"/>
                        </a:lnTo>
                        <a:cubicBezTo>
                          <a:pt x="28106" y="553841"/>
                          <a:pt x="24288" y="485122"/>
                          <a:pt x="18561" y="384590"/>
                        </a:cubicBezTo>
                        <a:cubicBezTo>
                          <a:pt x="17925" y="368683"/>
                          <a:pt x="19834" y="336869"/>
                          <a:pt x="18561" y="320325"/>
                        </a:cubicBezTo>
                        <a:cubicBezTo>
                          <a:pt x="10289" y="202613"/>
                          <a:pt x="-5618" y="91900"/>
                          <a:pt x="2018" y="47996"/>
                        </a:cubicBezTo>
                        <a:cubicBezTo>
                          <a:pt x="3291" y="40997"/>
                          <a:pt x="5836" y="22545"/>
                          <a:pt x="10289" y="18091"/>
                        </a:cubicBezTo>
                        <a:cubicBezTo>
                          <a:pt x="45285" y="-17541"/>
                          <a:pt x="121639" y="10455"/>
                          <a:pt x="121639" y="10455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8" name="Freeform 617">
                    <a:extLst>
                      <a:ext uri="{FF2B5EF4-FFF2-40B4-BE49-F238E27FC236}">
                        <a16:creationId xmlns:a16="http://schemas.microsoft.com/office/drawing/2014/main" id="{0CC70A26-D88B-6887-7F60-464A7A481C2D}"/>
                      </a:ext>
                    </a:extLst>
                  </p:cNvPr>
                  <p:cNvSpPr/>
                  <p:nvPr/>
                </p:nvSpPr>
                <p:spPr>
                  <a:xfrm>
                    <a:off x="5430180" y="5730128"/>
                    <a:ext cx="218245" cy="378142"/>
                  </a:xfrm>
                  <a:custGeom>
                    <a:avLst/>
                    <a:gdLst>
                      <a:gd name="connsiteX0" fmla="*/ 67446 w 218245"/>
                      <a:gd name="connsiteY0" fmla="*/ 1650 h 378142"/>
                      <a:gd name="connsiteX1" fmla="*/ 22270 w 218245"/>
                      <a:gd name="connsiteY1" fmla="*/ 13740 h 378142"/>
                      <a:gd name="connsiteX2" fmla="*/ 0 w 218245"/>
                      <a:gd name="connsiteY2" fmla="*/ 39191 h 378142"/>
                      <a:gd name="connsiteX3" fmla="*/ 43904 w 218245"/>
                      <a:gd name="connsiteY3" fmla="*/ 282887 h 378142"/>
                      <a:gd name="connsiteX4" fmla="*/ 34359 w 218245"/>
                      <a:gd name="connsiteY4" fmla="*/ 376421 h 378142"/>
                      <a:gd name="connsiteX5" fmla="*/ 218245 w 218245"/>
                      <a:gd name="connsiteY5" fmla="*/ 364968 h 378142"/>
                      <a:gd name="connsiteX6" fmla="*/ 202338 w 218245"/>
                      <a:gd name="connsiteY6" fmla="*/ 265072 h 378142"/>
                      <a:gd name="connsiteX7" fmla="*/ 178796 w 218245"/>
                      <a:gd name="connsiteY7" fmla="*/ 41736 h 378142"/>
                      <a:gd name="connsiteX8" fmla="*/ 143164 w 218245"/>
                      <a:gd name="connsiteY8" fmla="*/ 2923 h 378142"/>
                      <a:gd name="connsiteX9" fmla="*/ 67446 w 218245"/>
                      <a:gd name="connsiteY9" fmla="*/ 1650 h 3781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8245" h="378142">
                        <a:moveTo>
                          <a:pt x="67446" y="1650"/>
                        </a:moveTo>
                        <a:cubicBezTo>
                          <a:pt x="67446" y="1650"/>
                          <a:pt x="31814" y="6740"/>
                          <a:pt x="22270" y="13740"/>
                        </a:cubicBezTo>
                        <a:cubicBezTo>
                          <a:pt x="11453" y="21375"/>
                          <a:pt x="0" y="39191"/>
                          <a:pt x="0" y="39191"/>
                        </a:cubicBezTo>
                        <a:cubicBezTo>
                          <a:pt x="0" y="39191"/>
                          <a:pt x="43904" y="247892"/>
                          <a:pt x="43904" y="282887"/>
                        </a:cubicBezTo>
                        <a:cubicBezTo>
                          <a:pt x="43904" y="310247"/>
                          <a:pt x="34359" y="376421"/>
                          <a:pt x="34359" y="376421"/>
                        </a:cubicBezTo>
                        <a:cubicBezTo>
                          <a:pt x="34359" y="376421"/>
                          <a:pt x="167979" y="384693"/>
                          <a:pt x="218245" y="364968"/>
                        </a:cubicBezTo>
                        <a:cubicBezTo>
                          <a:pt x="218245" y="364968"/>
                          <a:pt x="202338" y="285432"/>
                          <a:pt x="202338" y="265072"/>
                        </a:cubicBezTo>
                        <a:cubicBezTo>
                          <a:pt x="202338" y="244074"/>
                          <a:pt x="183250" y="55098"/>
                          <a:pt x="178796" y="41736"/>
                        </a:cubicBezTo>
                        <a:cubicBezTo>
                          <a:pt x="174978" y="29647"/>
                          <a:pt x="167979" y="8013"/>
                          <a:pt x="143164" y="2923"/>
                        </a:cubicBezTo>
                        <a:cubicBezTo>
                          <a:pt x="118349" y="-2804"/>
                          <a:pt x="67446" y="1650"/>
                          <a:pt x="67446" y="1650"/>
                        </a:cubicBez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9" name="Freeform 618">
                    <a:extLst>
                      <a:ext uri="{FF2B5EF4-FFF2-40B4-BE49-F238E27FC236}">
                        <a16:creationId xmlns:a16="http://schemas.microsoft.com/office/drawing/2014/main" id="{21196102-BE87-E0E5-A7EA-D5101F877BCA}"/>
                      </a:ext>
                    </a:extLst>
                  </p:cNvPr>
                  <p:cNvSpPr/>
                  <p:nvPr/>
                </p:nvSpPr>
                <p:spPr>
                  <a:xfrm>
                    <a:off x="5589127" y="5920631"/>
                    <a:ext cx="113505" cy="32697"/>
                  </a:xfrm>
                  <a:custGeom>
                    <a:avLst/>
                    <a:gdLst>
                      <a:gd name="connsiteX0" fmla="*/ 123 w 113505"/>
                      <a:gd name="connsiteY0" fmla="*/ 23666 h 32697"/>
                      <a:gd name="connsiteX1" fmla="*/ 760 w 113505"/>
                      <a:gd name="connsiteY1" fmla="*/ 28756 h 32697"/>
                      <a:gd name="connsiteX2" fmla="*/ 6486 w 113505"/>
                      <a:gd name="connsiteY2" fmla="*/ 32574 h 32697"/>
                      <a:gd name="connsiteX3" fmla="*/ 109564 w 113505"/>
                      <a:gd name="connsiteY3" fmla="*/ 14758 h 32697"/>
                      <a:gd name="connsiteX4" fmla="*/ 113382 w 113505"/>
                      <a:gd name="connsiteY4" fmla="*/ 9031 h 32697"/>
                      <a:gd name="connsiteX5" fmla="*/ 112745 w 113505"/>
                      <a:gd name="connsiteY5" fmla="*/ 3941 h 32697"/>
                      <a:gd name="connsiteX6" fmla="*/ 107019 w 113505"/>
                      <a:gd name="connsiteY6" fmla="*/ 123 h 32697"/>
                      <a:gd name="connsiteX7" fmla="*/ 3941 w 113505"/>
                      <a:gd name="connsiteY7" fmla="*/ 17939 h 32697"/>
                      <a:gd name="connsiteX8" fmla="*/ 123 w 113505"/>
                      <a:gd name="connsiteY8" fmla="*/ 23666 h 32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505" h="32697">
                        <a:moveTo>
                          <a:pt x="123" y="23666"/>
                        </a:moveTo>
                        <a:lnTo>
                          <a:pt x="760" y="28756"/>
                        </a:lnTo>
                        <a:cubicBezTo>
                          <a:pt x="1396" y="31301"/>
                          <a:pt x="3941" y="33210"/>
                          <a:pt x="6486" y="32574"/>
                        </a:cubicBezTo>
                        <a:lnTo>
                          <a:pt x="109564" y="14758"/>
                        </a:lnTo>
                        <a:cubicBezTo>
                          <a:pt x="112109" y="14122"/>
                          <a:pt x="114018" y="11576"/>
                          <a:pt x="113382" y="9031"/>
                        </a:cubicBezTo>
                        <a:lnTo>
                          <a:pt x="112745" y="3941"/>
                        </a:lnTo>
                        <a:cubicBezTo>
                          <a:pt x="112109" y="1396"/>
                          <a:pt x="109564" y="-513"/>
                          <a:pt x="107019" y="123"/>
                        </a:cubicBezTo>
                        <a:lnTo>
                          <a:pt x="3941" y="17939"/>
                        </a:lnTo>
                        <a:cubicBezTo>
                          <a:pt x="1396" y="18575"/>
                          <a:pt x="-513" y="21121"/>
                          <a:pt x="123" y="23666"/>
                        </a:cubicBez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0" name="Freeform 619">
                    <a:extLst>
                      <a:ext uri="{FF2B5EF4-FFF2-40B4-BE49-F238E27FC236}">
                        <a16:creationId xmlns:a16="http://schemas.microsoft.com/office/drawing/2014/main" id="{9495123A-B0F5-0D8B-D82C-D20ED76CFEFA}"/>
                      </a:ext>
                    </a:extLst>
                  </p:cNvPr>
                  <p:cNvSpPr/>
                  <p:nvPr/>
                </p:nvSpPr>
                <p:spPr>
                  <a:xfrm>
                    <a:off x="5397729" y="5758498"/>
                    <a:ext cx="271557" cy="248288"/>
                  </a:xfrm>
                  <a:custGeom>
                    <a:avLst/>
                    <a:gdLst>
                      <a:gd name="connsiteX0" fmla="*/ 45176 w 271557"/>
                      <a:gd name="connsiteY0" fmla="*/ 4 h 248288"/>
                      <a:gd name="connsiteX1" fmla="*/ 60447 w 271557"/>
                      <a:gd name="connsiteY1" fmla="*/ 87175 h 248288"/>
                      <a:gd name="connsiteX2" fmla="*/ 51539 w 271557"/>
                      <a:gd name="connsiteY2" fmla="*/ 193434 h 248288"/>
                      <a:gd name="connsiteX3" fmla="*/ 165434 w 271557"/>
                      <a:gd name="connsiteY3" fmla="*/ 190889 h 248288"/>
                      <a:gd name="connsiteX4" fmla="*/ 165434 w 271557"/>
                      <a:gd name="connsiteY4" fmla="*/ 190889 h 248288"/>
                      <a:gd name="connsiteX5" fmla="*/ 194702 w 271557"/>
                      <a:gd name="connsiteY5" fmla="*/ 169891 h 248288"/>
                      <a:gd name="connsiteX6" fmla="*/ 220154 w 271557"/>
                      <a:gd name="connsiteY6" fmla="*/ 173073 h 248288"/>
                      <a:gd name="connsiteX7" fmla="*/ 205519 w 271557"/>
                      <a:gd name="connsiteY7" fmla="*/ 176890 h 248288"/>
                      <a:gd name="connsiteX8" fmla="*/ 208701 w 271557"/>
                      <a:gd name="connsiteY8" fmla="*/ 186435 h 248288"/>
                      <a:gd name="connsiteX9" fmla="*/ 243060 w 271557"/>
                      <a:gd name="connsiteY9" fmla="*/ 184526 h 248288"/>
                      <a:gd name="connsiteX10" fmla="*/ 265966 w 271557"/>
                      <a:gd name="connsiteY10" fmla="*/ 174345 h 248288"/>
                      <a:gd name="connsiteX11" fmla="*/ 255149 w 271557"/>
                      <a:gd name="connsiteY11" fmla="*/ 190889 h 248288"/>
                      <a:gd name="connsiteX12" fmla="*/ 269148 w 271557"/>
                      <a:gd name="connsiteY12" fmla="*/ 183253 h 248288"/>
                      <a:gd name="connsiteX13" fmla="*/ 269148 w 271557"/>
                      <a:gd name="connsiteY13" fmla="*/ 191525 h 248288"/>
                      <a:gd name="connsiteX14" fmla="*/ 240515 w 271557"/>
                      <a:gd name="connsiteY14" fmla="*/ 211886 h 248288"/>
                      <a:gd name="connsiteX15" fmla="*/ 174342 w 271557"/>
                      <a:gd name="connsiteY15" fmla="*/ 216340 h 248288"/>
                      <a:gd name="connsiteX16" fmla="*/ 15271 w 271557"/>
                      <a:gd name="connsiteY16" fmla="*/ 248154 h 248288"/>
                      <a:gd name="connsiteX17" fmla="*/ 0 w 271557"/>
                      <a:gd name="connsiteY17" fmla="*/ 160983 h 248288"/>
                      <a:gd name="connsiteX18" fmla="*/ 45176 w 271557"/>
                      <a:gd name="connsiteY18" fmla="*/ 4 h 24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1557" h="248288">
                        <a:moveTo>
                          <a:pt x="45176" y="4"/>
                        </a:moveTo>
                        <a:cubicBezTo>
                          <a:pt x="57265" y="-633"/>
                          <a:pt x="68082" y="79539"/>
                          <a:pt x="60447" y="87175"/>
                        </a:cubicBezTo>
                        <a:cubicBezTo>
                          <a:pt x="52811" y="94810"/>
                          <a:pt x="51539" y="193434"/>
                          <a:pt x="51539" y="193434"/>
                        </a:cubicBezTo>
                        <a:lnTo>
                          <a:pt x="165434" y="190889"/>
                        </a:lnTo>
                        <a:lnTo>
                          <a:pt x="165434" y="190889"/>
                        </a:lnTo>
                        <a:cubicBezTo>
                          <a:pt x="167342" y="189616"/>
                          <a:pt x="191521" y="173073"/>
                          <a:pt x="194702" y="169891"/>
                        </a:cubicBezTo>
                        <a:cubicBezTo>
                          <a:pt x="198520" y="166073"/>
                          <a:pt x="215700" y="167982"/>
                          <a:pt x="220154" y="173073"/>
                        </a:cubicBezTo>
                        <a:cubicBezTo>
                          <a:pt x="224608" y="178163"/>
                          <a:pt x="209973" y="173709"/>
                          <a:pt x="205519" y="176890"/>
                        </a:cubicBezTo>
                        <a:cubicBezTo>
                          <a:pt x="201702" y="179436"/>
                          <a:pt x="208701" y="186435"/>
                          <a:pt x="208701" y="186435"/>
                        </a:cubicBezTo>
                        <a:cubicBezTo>
                          <a:pt x="208701" y="186435"/>
                          <a:pt x="237333" y="190889"/>
                          <a:pt x="243060" y="184526"/>
                        </a:cubicBezTo>
                        <a:cubicBezTo>
                          <a:pt x="248786" y="178799"/>
                          <a:pt x="264057" y="168619"/>
                          <a:pt x="265966" y="174345"/>
                        </a:cubicBezTo>
                        <a:cubicBezTo>
                          <a:pt x="267239" y="177526"/>
                          <a:pt x="258967" y="187071"/>
                          <a:pt x="255149" y="190889"/>
                        </a:cubicBezTo>
                        <a:cubicBezTo>
                          <a:pt x="260876" y="187071"/>
                          <a:pt x="267239" y="182617"/>
                          <a:pt x="269148" y="183253"/>
                        </a:cubicBezTo>
                        <a:cubicBezTo>
                          <a:pt x="272966" y="184526"/>
                          <a:pt x="271693" y="189616"/>
                          <a:pt x="269148" y="191525"/>
                        </a:cubicBezTo>
                        <a:cubicBezTo>
                          <a:pt x="267239" y="192797"/>
                          <a:pt x="243696" y="210613"/>
                          <a:pt x="240515" y="211886"/>
                        </a:cubicBezTo>
                        <a:cubicBezTo>
                          <a:pt x="236697" y="213159"/>
                          <a:pt x="183886" y="214431"/>
                          <a:pt x="174342" y="216340"/>
                        </a:cubicBezTo>
                        <a:cubicBezTo>
                          <a:pt x="174342" y="216340"/>
                          <a:pt x="24179" y="250699"/>
                          <a:pt x="15271" y="248154"/>
                        </a:cubicBezTo>
                        <a:cubicBezTo>
                          <a:pt x="7635" y="246245"/>
                          <a:pt x="0" y="197888"/>
                          <a:pt x="0" y="160983"/>
                        </a:cubicBezTo>
                        <a:cubicBezTo>
                          <a:pt x="0" y="124079"/>
                          <a:pt x="7635" y="1276"/>
                          <a:pt x="45176" y="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1" name="Freeform 620">
                    <a:extLst>
                      <a:ext uri="{FF2B5EF4-FFF2-40B4-BE49-F238E27FC236}">
                        <a16:creationId xmlns:a16="http://schemas.microsoft.com/office/drawing/2014/main" id="{50565D50-C708-5F58-7560-054A34504716}"/>
                      </a:ext>
                    </a:extLst>
                  </p:cNvPr>
                  <p:cNvSpPr/>
                  <p:nvPr/>
                </p:nvSpPr>
                <p:spPr>
                  <a:xfrm>
                    <a:off x="5383731" y="5740686"/>
                    <a:ext cx="92261" cy="186430"/>
                  </a:xfrm>
                  <a:custGeom>
                    <a:avLst/>
                    <a:gdLst>
                      <a:gd name="connsiteX0" fmla="*/ 75081 w 92261"/>
                      <a:gd name="connsiteY0" fmla="*/ 0 h 186430"/>
                      <a:gd name="connsiteX1" fmla="*/ 32451 w 92261"/>
                      <a:gd name="connsiteY1" fmla="*/ 29269 h 186430"/>
                      <a:gd name="connsiteX2" fmla="*/ 0 w 92261"/>
                      <a:gd name="connsiteY2" fmla="*/ 175614 h 186430"/>
                      <a:gd name="connsiteX3" fmla="*/ 68082 w 92261"/>
                      <a:gd name="connsiteY3" fmla="*/ 186431 h 186430"/>
                      <a:gd name="connsiteX4" fmla="*/ 73809 w 92261"/>
                      <a:gd name="connsiteY4" fmla="*/ 125984 h 186430"/>
                      <a:gd name="connsiteX5" fmla="*/ 92261 w 92261"/>
                      <a:gd name="connsiteY5" fmla="*/ 98624 h 186430"/>
                      <a:gd name="connsiteX6" fmla="*/ 75081 w 92261"/>
                      <a:gd name="connsiteY6" fmla="*/ 0 h 186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2261" h="186430">
                        <a:moveTo>
                          <a:pt x="75081" y="0"/>
                        </a:moveTo>
                        <a:cubicBezTo>
                          <a:pt x="75081" y="0"/>
                          <a:pt x="54084" y="5090"/>
                          <a:pt x="32451" y="29269"/>
                        </a:cubicBezTo>
                        <a:cubicBezTo>
                          <a:pt x="12726" y="51539"/>
                          <a:pt x="0" y="175614"/>
                          <a:pt x="0" y="175614"/>
                        </a:cubicBezTo>
                        <a:lnTo>
                          <a:pt x="68082" y="186431"/>
                        </a:lnTo>
                        <a:lnTo>
                          <a:pt x="73809" y="125984"/>
                        </a:lnTo>
                        <a:lnTo>
                          <a:pt x="92261" y="98624"/>
                        </a:lnTo>
                        <a:lnTo>
                          <a:pt x="75081" y="0"/>
                        </a:ln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2" name="Freeform 621">
                    <a:extLst>
                      <a:ext uri="{FF2B5EF4-FFF2-40B4-BE49-F238E27FC236}">
                        <a16:creationId xmlns:a16="http://schemas.microsoft.com/office/drawing/2014/main" id="{82EB94C5-A146-848B-9680-6A427D75A0E6}"/>
                      </a:ext>
                    </a:extLst>
                  </p:cNvPr>
                  <p:cNvSpPr/>
                  <p:nvPr/>
                </p:nvSpPr>
                <p:spPr>
                  <a:xfrm>
                    <a:off x="5787771" y="5783262"/>
                    <a:ext cx="35686" cy="40653"/>
                  </a:xfrm>
                  <a:custGeom>
                    <a:avLst/>
                    <a:gdLst>
                      <a:gd name="connsiteX0" fmla="*/ 0 w 35686"/>
                      <a:gd name="connsiteY0" fmla="*/ 4509 h 40653"/>
                      <a:gd name="connsiteX1" fmla="*/ 13362 w 35686"/>
                      <a:gd name="connsiteY1" fmla="*/ 55 h 40653"/>
                      <a:gd name="connsiteX2" fmla="*/ 35632 w 35686"/>
                      <a:gd name="connsiteY2" fmla="*/ 15962 h 40653"/>
                      <a:gd name="connsiteX3" fmla="*/ 28633 w 35686"/>
                      <a:gd name="connsiteY3" fmla="*/ 38232 h 40653"/>
                      <a:gd name="connsiteX4" fmla="*/ 22906 w 35686"/>
                      <a:gd name="connsiteY4" fmla="*/ 40141 h 40653"/>
                      <a:gd name="connsiteX5" fmla="*/ 22906 w 35686"/>
                      <a:gd name="connsiteY5" fmla="*/ 35051 h 40653"/>
                      <a:gd name="connsiteX6" fmla="*/ 26088 w 35686"/>
                      <a:gd name="connsiteY6" fmla="*/ 23598 h 40653"/>
                      <a:gd name="connsiteX7" fmla="*/ 17816 w 35686"/>
                      <a:gd name="connsiteY7" fmla="*/ 34414 h 40653"/>
                      <a:gd name="connsiteX8" fmla="*/ 13998 w 35686"/>
                      <a:gd name="connsiteY8" fmla="*/ 31869 h 40653"/>
                      <a:gd name="connsiteX9" fmla="*/ 19088 w 35686"/>
                      <a:gd name="connsiteY9" fmla="*/ 19144 h 40653"/>
                      <a:gd name="connsiteX10" fmla="*/ 8908 w 35686"/>
                      <a:gd name="connsiteY10" fmla="*/ 28052 h 40653"/>
                      <a:gd name="connsiteX11" fmla="*/ 7635 w 35686"/>
                      <a:gd name="connsiteY11" fmla="*/ 22325 h 40653"/>
                      <a:gd name="connsiteX12" fmla="*/ 12726 w 35686"/>
                      <a:gd name="connsiteY12" fmla="*/ 14053 h 40653"/>
                      <a:gd name="connsiteX13" fmla="*/ 3818 w 35686"/>
                      <a:gd name="connsiteY13" fmla="*/ 20416 h 40653"/>
                      <a:gd name="connsiteX14" fmla="*/ 7635 w 35686"/>
                      <a:gd name="connsiteY14" fmla="*/ 8963 h 40653"/>
                      <a:gd name="connsiteX15" fmla="*/ 0 w 35686"/>
                      <a:gd name="connsiteY15" fmla="*/ 4509 h 40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5686" h="40653">
                        <a:moveTo>
                          <a:pt x="0" y="4509"/>
                        </a:moveTo>
                        <a:cubicBezTo>
                          <a:pt x="0" y="4509"/>
                          <a:pt x="4454" y="-581"/>
                          <a:pt x="13362" y="55"/>
                        </a:cubicBezTo>
                        <a:cubicBezTo>
                          <a:pt x="22270" y="692"/>
                          <a:pt x="33723" y="12145"/>
                          <a:pt x="35632" y="15962"/>
                        </a:cubicBezTo>
                        <a:cubicBezTo>
                          <a:pt x="36268" y="17871"/>
                          <a:pt x="31178" y="34414"/>
                          <a:pt x="28633" y="38232"/>
                        </a:cubicBezTo>
                        <a:cubicBezTo>
                          <a:pt x="27360" y="40141"/>
                          <a:pt x="24179" y="41413"/>
                          <a:pt x="22906" y="40141"/>
                        </a:cubicBezTo>
                        <a:cubicBezTo>
                          <a:pt x="22270" y="39505"/>
                          <a:pt x="22906" y="35687"/>
                          <a:pt x="22906" y="35051"/>
                        </a:cubicBezTo>
                        <a:cubicBezTo>
                          <a:pt x="23543" y="33778"/>
                          <a:pt x="26088" y="23598"/>
                          <a:pt x="26088" y="23598"/>
                        </a:cubicBezTo>
                        <a:cubicBezTo>
                          <a:pt x="26088" y="23598"/>
                          <a:pt x="20361" y="33778"/>
                          <a:pt x="17816" y="34414"/>
                        </a:cubicBezTo>
                        <a:cubicBezTo>
                          <a:pt x="15271" y="35051"/>
                          <a:pt x="13362" y="33142"/>
                          <a:pt x="13998" y="31869"/>
                        </a:cubicBezTo>
                        <a:cubicBezTo>
                          <a:pt x="14634" y="27415"/>
                          <a:pt x="19088" y="19144"/>
                          <a:pt x="19088" y="19144"/>
                        </a:cubicBezTo>
                        <a:cubicBezTo>
                          <a:pt x="19088" y="19144"/>
                          <a:pt x="12090" y="29324"/>
                          <a:pt x="8908" y="28052"/>
                        </a:cubicBezTo>
                        <a:cubicBezTo>
                          <a:pt x="5727" y="26779"/>
                          <a:pt x="6999" y="23598"/>
                          <a:pt x="7635" y="22325"/>
                        </a:cubicBezTo>
                        <a:cubicBezTo>
                          <a:pt x="8272" y="21053"/>
                          <a:pt x="12726" y="14053"/>
                          <a:pt x="12726" y="14053"/>
                        </a:cubicBezTo>
                        <a:cubicBezTo>
                          <a:pt x="12726" y="14053"/>
                          <a:pt x="5727" y="24234"/>
                          <a:pt x="3818" y="20416"/>
                        </a:cubicBezTo>
                        <a:cubicBezTo>
                          <a:pt x="3181" y="18507"/>
                          <a:pt x="7635" y="8963"/>
                          <a:pt x="7635" y="8963"/>
                        </a:cubicBezTo>
                        <a:lnTo>
                          <a:pt x="0" y="4509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3" name="Freeform 622">
                    <a:extLst>
                      <a:ext uri="{FF2B5EF4-FFF2-40B4-BE49-F238E27FC236}">
                        <a16:creationId xmlns:a16="http://schemas.microsoft.com/office/drawing/2014/main" id="{B2897E84-31A7-E3E6-CBB0-2D2F8460B66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9574" cy="86457"/>
                  </a:xfrm>
                  <a:custGeom>
                    <a:avLst/>
                    <a:gdLst>
                      <a:gd name="connsiteX0" fmla="*/ 0 w 59574"/>
                      <a:gd name="connsiteY0" fmla="*/ 604 h 86457"/>
                      <a:gd name="connsiteX1" fmla="*/ 5727 w 59574"/>
                      <a:gd name="connsiteY1" fmla="*/ 57234 h 86457"/>
                      <a:gd name="connsiteX2" fmla="*/ 50267 w 59574"/>
                      <a:gd name="connsiteY2" fmla="*/ 85230 h 86457"/>
                      <a:gd name="connsiteX3" fmla="*/ 57902 w 59574"/>
                      <a:gd name="connsiteY3" fmla="*/ 55961 h 86457"/>
                      <a:gd name="connsiteX4" fmla="*/ 52175 w 59574"/>
                      <a:gd name="connsiteY4" fmla="*/ 34328 h 86457"/>
                      <a:gd name="connsiteX5" fmla="*/ 47721 w 59574"/>
                      <a:gd name="connsiteY5" fmla="*/ 11421 h 86457"/>
                      <a:gd name="connsiteX6" fmla="*/ 0 w 59574"/>
                      <a:gd name="connsiteY6" fmla="*/ 604 h 86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574" h="86457">
                        <a:moveTo>
                          <a:pt x="0" y="604"/>
                        </a:moveTo>
                        <a:lnTo>
                          <a:pt x="5727" y="57234"/>
                        </a:lnTo>
                        <a:cubicBezTo>
                          <a:pt x="5727" y="57234"/>
                          <a:pt x="33087" y="93502"/>
                          <a:pt x="50267" y="85230"/>
                        </a:cubicBezTo>
                        <a:cubicBezTo>
                          <a:pt x="64901" y="78231"/>
                          <a:pt x="57902" y="55961"/>
                          <a:pt x="57902" y="55961"/>
                        </a:cubicBezTo>
                        <a:cubicBezTo>
                          <a:pt x="57902" y="55961"/>
                          <a:pt x="55357" y="45781"/>
                          <a:pt x="52175" y="34328"/>
                        </a:cubicBezTo>
                        <a:cubicBezTo>
                          <a:pt x="49630" y="26056"/>
                          <a:pt x="47721" y="17784"/>
                          <a:pt x="47721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4" name="Freeform 623">
                    <a:extLst>
                      <a:ext uri="{FF2B5EF4-FFF2-40B4-BE49-F238E27FC236}">
                        <a16:creationId xmlns:a16="http://schemas.microsoft.com/office/drawing/2014/main" id="{8E6CF344-1C82-20EE-EC1D-C474E24F0AE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1538" cy="35628"/>
                  </a:xfrm>
                  <a:custGeom>
                    <a:avLst/>
                    <a:gdLst>
                      <a:gd name="connsiteX0" fmla="*/ 51539 w 51538"/>
                      <a:gd name="connsiteY0" fmla="*/ 34328 h 35628"/>
                      <a:gd name="connsiteX1" fmla="*/ 47085 w 51538"/>
                      <a:gd name="connsiteY1" fmla="*/ 11421 h 35628"/>
                      <a:gd name="connsiteX2" fmla="*/ 0 w 51538"/>
                      <a:gd name="connsiteY2" fmla="*/ 604 h 35628"/>
                      <a:gd name="connsiteX3" fmla="*/ 636 w 51538"/>
                      <a:gd name="connsiteY3" fmla="*/ 7604 h 35628"/>
                      <a:gd name="connsiteX4" fmla="*/ 1909 w 51538"/>
                      <a:gd name="connsiteY4" fmla="*/ 9513 h 35628"/>
                      <a:gd name="connsiteX5" fmla="*/ 51539 w 51538"/>
                      <a:gd name="connsiteY5" fmla="*/ 34328 h 35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1538" h="35628">
                        <a:moveTo>
                          <a:pt x="51539" y="34328"/>
                        </a:moveTo>
                        <a:cubicBezTo>
                          <a:pt x="48994" y="26692"/>
                          <a:pt x="47085" y="17784"/>
                          <a:pt x="47085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lnTo>
                          <a:pt x="636" y="7604"/>
                        </a:lnTo>
                        <a:cubicBezTo>
                          <a:pt x="636" y="8240"/>
                          <a:pt x="1273" y="8876"/>
                          <a:pt x="1909" y="9513"/>
                        </a:cubicBezTo>
                        <a:cubicBezTo>
                          <a:pt x="12090" y="29237"/>
                          <a:pt x="35632" y="39418"/>
                          <a:pt x="51539" y="34328"/>
                        </a:cubicBezTo>
                        <a:close/>
                      </a:path>
                    </a:pathLst>
                  </a:custGeom>
                  <a:solidFill>
                    <a:srgbClr val="A77A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25" name="Graphic 569">
                    <a:extLst>
                      <a:ext uri="{FF2B5EF4-FFF2-40B4-BE49-F238E27FC236}">
                        <a16:creationId xmlns:a16="http://schemas.microsoft.com/office/drawing/2014/main" id="{9F281950-483A-47E4-3741-8857B61F4109}"/>
                      </a:ext>
                    </a:extLst>
                  </p:cNvPr>
                  <p:cNvGrpSpPr/>
                  <p:nvPr/>
                </p:nvGrpSpPr>
                <p:grpSpPr>
                  <a:xfrm>
                    <a:off x="5457893" y="5556210"/>
                    <a:ext cx="121176" cy="149906"/>
                    <a:chOff x="5457893" y="5556210"/>
                    <a:chExt cx="121176" cy="149906"/>
                  </a:xfrm>
                </p:grpSpPr>
                <p:sp>
                  <p:nvSpPr>
                    <p:cNvPr id="626" name="Freeform 625">
                      <a:extLst>
                        <a:ext uri="{FF2B5EF4-FFF2-40B4-BE49-F238E27FC236}">
                          <a16:creationId xmlns:a16="http://schemas.microsoft.com/office/drawing/2014/main" id="{CE21A300-8748-D4FC-6FBF-D71EFCB0E2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531" y="5595613"/>
                      <a:ext cx="47742" cy="87170"/>
                    </a:xfrm>
                    <a:custGeom>
                      <a:avLst/>
                      <a:gdLst>
                        <a:gd name="connsiteX0" fmla="*/ 45812 w 47742"/>
                        <a:gd name="connsiteY0" fmla="*/ 0 h 87170"/>
                        <a:gd name="connsiteX1" fmla="*/ 43267 w 47742"/>
                        <a:gd name="connsiteY1" fmla="*/ 53448 h 87170"/>
                        <a:gd name="connsiteX2" fmla="*/ 24815 w 47742"/>
                        <a:gd name="connsiteY2" fmla="*/ 87171 h 87170"/>
                        <a:gd name="connsiteX3" fmla="*/ 0 w 47742"/>
                        <a:gd name="connsiteY3" fmla="*/ 1273 h 87170"/>
                        <a:gd name="connsiteX4" fmla="*/ 45812 w 47742"/>
                        <a:gd name="connsiteY4" fmla="*/ 0 h 871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7742" h="87170">
                          <a:moveTo>
                            <a:pt x="45812" y="0"/>
                          </a:moveTo>
                          <a:cubicBezTo>
                            <a:pt x="45812" y="0"/>
                            <a:pt x="51539" y="31814"/>
                            <a:pt x="43267" y="53448"/>
                          </a:cubicBezTo>
                          <a:cubicBezTo>
                            <a:pt x="35632" y="75082"/>
                            <a:pt x="24815" y="87171"/>
                            <a:pt x="24815" y="87171"/>
                          </a:cubicBezTo>
                          <a:lnTo>
                            <a:pt x="0" y="1273"/>
                          </a:lnTo>
                          <a:lnTo>
                            <a:pt x="45812" y="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" name="Freeform 626">
                      <a:extLst>
                        <a:ext uri="{FF2B5EF4-FFF2-40B4-BE49-F238E27FC236}">
                          <a16:creationId xmlns:a16="http://schemas.microsoft.com/office/drawing/2014/main" id="{DA8EE1B4-A799-5EF0-6C2B-2C814FB5CE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0395" y="5630414"/>
                      <a:ext cx="18674" cy="28386"/>
                    </a:xfrm>
                    <a:custGeom>
                      <a:avLst/>
                      <a:gdLst>
                        <a:gd name="connsiteX0" fmla="*/ 17402 w 18674"/>
                        <a:gd name="connsiteY0" fmla="*/ 16738 h 28386"/>
                        <a:gd name="connsiteX1" fmla="*/ 4677 w 18674"/>
                        <a:gd name="connsiteY1" fmla="*/ 28191 h 28386"/>
                        <a:gd name="connsiteX2" fmla="*/ 859 w 18674"/>
                        <a:gd name="connsiteY2" fmla="*/ 11648 h 28386"/>
                        <a:gd name="connsiteX3" fmla="*/ 13585 w 18674"/>
                        <a:gd name="connsiteY3" fmla="*/ 195 h 28386"/>
                        <a:gd name="connsiteX4" fmla="*/ 17402 w 18674"/>
                        <a:gd name="connsiteY4" fmla="*/ 16738 h 283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74" h="28386">
                          <a:moveTo>
                            <a:pt x="17402" y="16738"/>
                          </a:moveTo>
                          <a:cubicBezTo>
                            <a:pt x="14857" y="24374"/>
                            <a:pt x="9131" y="29464"/>
                            <a:pt x="4677" y="28191"/>
                          </a:cubicBezTo>
                          <a:cubicBezTo>
                            <a:pt x="222" y="26919"/>
                            <a:pt x="-1050" y="19283"/>
                            <a:pt x="859" y="11648"/>
                          </a:cubicBezTo>
                          <a:cubicBezTo>
                            <a:pt x="3404" y="4013"/>
                            <a:pt x="9131" y="-1077"/>
                            <a:pt x="13585" y="195"/>
                          </a:cubicBezTo>
                          <a:cubicBezTo>
                            <a:pt x="18675" y="1467"/>
                            <a:pt x="19947" y="9103"/>
                            <a:pt x="17402" y="1673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" name="Freeform 627">
                      <a:extLst>
                        <a:ext uri="{FF2B5EF4-FFF2-40B4-BE49-F238E27FC236}">
                          <a16:creationId xmlns:a16="http://schemas.microsoft.com/office/drawing/2014/main" id="{1EB0D08E-943C-13E0-39DE-A162C2724B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87091" y="5590057"/>
                      <a:ext cx="83051" cy="116058"/>
                    </a:xfrm>
                    <a:custGeom>
                      <a:avLst/>
                      <a:gdLst>
                        <a:gd name="connsiteX0" fmla="*/ 18806 w 83051"/>
                        <a:gd name="connsiteY0" fmla="*/ 8737 h 116058"/>
                        <a:gd name="connsiteX1" fmla="*/ 2899 w 83051"/>
                        <a:gd name="connsiteY1" fmla="*/ 90182 h 116058"/>
                        <a:gd name="connsiteX2" fmla="*/ 58256 w 83051"/>
                        <a:gd name="connsiteY2" fmla="*/ 111815 h 116058"/>
                        <a:gd name="connsiteX3" fmla="*/ 74799 w 83051"/>
                        <a:gd name="connsiteY3" fmla="*/ 11919 h 116058"/>
                        <a:gd name="connsiteX4" fmla="*/ 18806 w 83051"/>
                        <a:gd name="connsiteY4" fmla="*/ 8737 h 1160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51" h="116058">
                          <a:moveTo>
                            <a:pt x="18806" y="8737"/>
                          </a:moveTo>
                          <a:cubicBezTo>
                            <a:pt x="17534" y="8101"/>
                            <a:pt x="-8554" y="68548"/>
                            <a:pt x="2899" y="90182"/>
                          </a:cubicBezTo>
                          <a:cubicBezTo>
                            <a:pt x="14352" y="111815"/>
                            <a:pt x="42985" y="122632"/>
                            <a:pt x="58256" y="111815"/>
                          </a:cubicBezTo>
                          <a:cubicBezTo>
                            <a:pt x="74799" y="100362"/>
                            <a:pt x="94524" y="36734"/>
                            <a:pt x="74799" y="11919"/>
                          </a:cubicBezTo>
                          <a:cubicBezTo>
                            <a:pt x="55075" y="-12896"/>
                            <a:pt x="18806" y="8737"/>
                            <a:pt x="18806" y="8737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" name="Freeform 628">
                      <a:extLst>
                        <a:ext uri="{FF2B5EF4-FFF2-40B4-BE49-F238E27FC236}">
                          <a16:creationId xmlns:a16="http://schemas.microsoft.com/office/drawing/2014/main" id="{7D8B0B1B-5B5A-60F9-D603-365B3E4924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57893" y="5556210"/>
                      <a:ext cx="121162" cy="143117"/>
                    </a:xfrm>
                    <a:custGeom>
                      <a:avLst/>
                      <a:gdLst>
                        <a:gd name="connsiteX0" fmla="*/ 60094 w 121162"/>
                        <a:gd name="connsiteY0" fmla="*/ 3135 h 143117"/>
                        <a:gd name="connsiteX1" fmla="*/ 13009 w 121162"/>
                        <a:gd name="connsiteY1" fmla="*/ 31768 h 143117"/>
                        <a:gd name="connsiteX2" fmla="*/ 14918 w 121162"/>
                        <a:gd name="connsiteY2" fmla="*/ 107486 h 143117"/>
                        <a:gd name="connsiteX3" fmla="*/ 34006 w 121162"/>
                        <a:gd name="connsiteY3" fmla="*/ 143118 h 143117"/>
                        <a:gd name="connsiteX4" fmla="*/ 32097 w 121162"/>
                        <a:gd name="connsiteY4" fmla="*/ 117030 h 143117"/>
                        <a:gd name="connsiteX5" fmla="*/ 31461 w 121162"/>
                        <a:gd name="connsiteY5" fmla="*/ 95396 h 143117"/>
                        <a:gd name="connsiteX6" fmla="*/ 35279 w 121162"/>
                        <a:gd name="connsiteY6" fmla="*/ 76308 h 143117"/>
                        <a:gd name="connsiteX7" fmla="*/ 50550 w 121162"/>
                        <a:gd name="connsiteY7" fmla="*/ 48947 h 143117"/>
                        <a:gd name="connsiteX8" fmla="*/ 77910 w 121162"/>
                        <a:gd name="connsiteY8" fmla="*/ 54674 h 143117"/>
                        <a:gd name="connsiteX9" fmla="*/ 107179 w 121162"/>
                        <a:gd name="connsiteY9" fmla="*/ 52129 h 143117"/>
                        <a:gd name="connsiteX10" fmla="*/ 60094 w 121162"/>
                        <a:gd name="connsiteY10" fmla="*/ 3135 h 1431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1162" h="143117">
                          <a:moveTo>
                            <a:pt x="60094" y="3135"/>
                          </a:moveTo>
                          <a:cubicBezTo>
                            <a:pt x="41642" y="8862"/>
                            <a:pt x="31461" y="14588"/>
                            <a:pt x="13009" y="31768"/>
                          </a:cubicBezTo>
                          <a:cubicBezTo>
                            <a:pt x="-9261" y="52765"/>
                            <a:pt x="919" y="89034"/>
                            <a:pt x="14918" y="107486"/>
                          </a:cubicBezTo>
                          <a:cubicBezTo>
                            <a:pt x="28916" y="125938"/>
                            <a:pt x="34006" y="143118"/>
                            <a:pt x="34006" y="143118"/>
                          </a:cubicBezTo>
                          <a:cubicBezTo>
                            <a:pt x="34006" y="143118"/>
                            <a:pt x="32097" y="122120"/>
                            <a:pt x="32097" y="117030"/>
                          </a:cubicBezTo>
                          <a:cubicBezTo>
                            <a:pt x="32097" y="113212"/>
                            <a:pt x="32097" y="99214"/>
                            <a:pt x="31461" y="95396"/>
                          </a:cubicBezTo>
                          <a:cubicBezTo>
                            <a:pt x="29552" y="85216"/>
                            <a:pt x="29552" y="82671"/>
                            <a:pt x="35279" y="76308"/>
                          </a:cubicBezTo>
                          <a:cubicBezTo>
                            <a:pt x="39733" y="71217"/>
                            <a:pt x="42914" y="57219"/>
                            <a:pt x="50550" y="48947"/>
                          </a:cubicBezTo>
                          <a:lnTo>
                            <a:pt x="77910" y="54674"/>
                          </a:lnTo>
                          <a:cubicBezTo>
                            <a:pt x="77910" y="54674"/>
                            <a:pt x="95089" y="57856"/>
                            <a:pt x="107179" y="52129"/>
                          </a:cubicBezTo>
                          <a:cubicBezTo>
                            <a:pt x="140902" y="36222"/>
                            <a:pt x="109087" y="-12772"/>
                            <a:pt x="60094" y="3135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" name="Freeform 629">
                      <a:extLst>
                        <a:ext uri="{FF2B5EF4-FFF2-40B4-BE49-F238E27FC236}">
                          <a16:creationId xmlns:a16="http://schemas.microsoft.com/office/drawing/2014/main" id="{9ED7B89C-63CC-4A15-D6BD-4A3D6B3AA4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79173" y="5628064"/>
                      <a:ext cx="17179" cy="28632"/>
                    </a:xfrm>
                    <a:custGeom>
                      <a:avLst/>
                      <a:gdLst>
                        <a:gd name="connsiteX0" fmla="*/ 17180 w 17179"/>
                        <a:gd name="connsiteY0" fmla="*/ 13998 h 28632"/>
                        <a:gd name="connsiteX1" fmla="*/ 8908 w 17179"/>
                        <a:gd name="connsiteY1" fmla="*/ 28633 h 28632"/>
                        <a:gd name="connsiteX2" fmla="*/ 0 w 17179"/>
                        <a:gd name="connsiteY2" fmla="*/ 14634 h 28632"/>
                        <a:gd name="connsiteX3" fmla="*/ 8272 w 17179"/>
                        <a:gd name="connsiteY3" fmla="*/ 0 h 28632"/>
                        <a:gd name="connsiteX4" fmla="*/ 17180 w 17179"/>
                        <a:gd name="connsiteY4" fmla="*/ 13998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179" h="28632">
                          <a:moveTo>
                            <a:pt x="17180" y="13998"/>
                          </a:moveTo>
                          <a:cubicBezTo>
                            <a:pt x="17180" y="22270"/>
                            <a:pt x="13998" y="28633"/>
                            <a:pt x="8908" y="28633"/>
                          </a:cubicBezTo>
                          <a:cubicBezTo>
                            <a:pt x="4454" y="28633"/>
                            <a:pt x="637" y="22270"/>
                            <a:pt x="0" y="14634"/>
                          </a:cubicBezTo>
                          <a:cubicBezTo>
                            <a:pt x="0" y="6363"/>
                            <a:pt x="3181" y="0"/>
                            <a:pt x="8272" y="0"/>
                          </a:cubicBezTo>
                          <a:cubicBezTo>
                            <a:pt x="12726" y="0"/>
                            <a:pt x="16544" y="6363"/>
                            <a:pt x="17180" y="1399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1" name="Graphic 569">
                  <a:extLst>
                    <a:ext uri="{FF2B5EF4-FFF2-40B4-BE49-F238E27FC236}">
                      <a16:creationId xmlns:a16="http://schemas.microsoft.com/office/drawing/2014/main" id="{5C98CA0C-734F-6505-0105-382039D7A8D2}"/>
                    </a:ext>
                  </a:extLst>
                </p:cNvPr>
                <p:cNvGrpSpPr/>
                <p:nvPr/>
              </p:nvGrpSpPr>
              <p:grpSpPr>
                <a:xfrm>
                  <a:off x="1625845" y="4897611"/>
                  <a:ext cx="849437" cy="1396640"/>
                  <a:chOff x="1625845" y="4897611"/>
                  <a:chExt cx="849437" cy="1396640"/>
                </a:xfrm>
              </p:grpSpPr>
              <p:sp>
                <p:nvSpPr>
                  <p:cNvPr id="632" name="Freeform 631">
                    <a:extLst>
                      <a:ext uri="{FF2B5EF4-FFF2-40B4-BE49-F238E27FC236}">
                        <a16:creationId xmlns:a16="http://schemas.microsoft.com/office/drawing/2014/main" id="{02AF3BDC-486A-F339-9C67-722144E9A9CE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84145"/>
                    <a:ext cx="811260" cy="1255386"/>
                  </a:xfrm>
                  <a:custGeom>
                    <a:avLst/>
                    <a:gdLst>
                      <a:gd name="connsiteX0" fmla="*/ 403403 w 811260"/>
                      <a:gd name="connsiteY0" fmla="*/ 0 h 1255386"/>
                      <a:gd name="connsiteX1" fmla="*/ 0 w 811260"/>
                      <a:gd name="connsiteY1" fmla="*/ 476576 h 1255386"/>
                      <a:gd name="connsiteX2" fmla="*/ 0 w 811260"/>
                      <a:gd name="connsiteY2" fmla="*/ 867890 h 1255386"/>
                      <a:gd name="connsiteX3" fmla="*/ 0 w 811260"/>
                      <a:gd name="connsiteY3" fmla="*/ 885069 h 1255386"/>
                      <a:gd name="connsiteX4" fmla="*/ 0 w 811260"/>
                      <a:gd name="connsiteY4" fmla="*/ 1255386 h 1255386"/>
                      <a:gd name="connsiteX5" fmla="*/ 437763 w 811260"/>
                      <a:gd name="connsiteY5" fmla="*/ 1255386 h 1255386"/>
                      <a:gd name="connsiteX6" fmla="*/ 473394 w 811260"/>
                      <a:gd name="connsiteY6" fmla="*/ 1255386 h 1255386"/>
                      <a:gd name="connsiteX7" fmla="*/ 811261 w 811260"/>
                      <a:gd name="connsiteY7" fmla="*/ 1255386 h 1255386"/>
                      <a:gd name="connsiteX8" fmla="*/ 811261 w 811260"/>
                      <a:gd name="connsiteY8" fmla="*/ 885069 h 1255386"/>
                      <a:gd name="connsiteX9" fmla="*/ 811261 w 811260"/>
                      <a:gd name="connsiteY9" fmla="*/ 867890 h 1255386"/>
                      <a:gd name="connsiteX10" fmla="*/ 811261 w 811260"/>
                      <a:gd name="connsiteY10" fmla="*/ 476576 h 1255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811260" h="1255386">
                        <a:moveTo>
                          <a:pt x="403403" y="0"/>
                        </a:moveTo>
                        <a:lnTo>
                          <a:pt x="0" y="476576"/>
                        </a:lnTo>
                        <a:lnTo>
                          <a:pt x="0" y="867890"/>
                        </a:lnTo>
                        <a:lnTo>
                          <a:pt x="0" y="885069"/>
                        </a:lnTo>
                        <a:lnTo>
                          <a:pt x="0" y="1255386"/>
                        </a:lnTo>
                        <a:lnTo>
                          <a:pt x="437763" y="1255386"/>
                        </a:lnTo>
                        <a:lnTo>
                          <a:pt x="473394" y="1255386"/>
                        </a:lnTo>
                        <a:lnTo>
                          <a:pt x="811261" y="1255386"/>
                        </a:lnTo>
                        <a:lnTo>
                          <a:pt x="811261" y="885069"/>
                        </a:lnTo>
                        <a:lnTo>
                          <a:pt x="811261" y="867890"/>
                        </a:lnTo>
                        <a:lnTo>
                          <a:pt x="811261" y="476576"/>
                        </a:lnTo>
                        <a:close/>
                      </a:path>
                    </a:pathLst>
                  </a:custGeom>
                  <a:solidFill>
                    <a:srgbClr val="FFF3E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3" name="Freeform 632">
                    <a:extLst>
                      <a:ext uri="{FF2B5EF4-FFF2-40B4-BE49-F238E27FC236}">
                        <a16:creationId xmlns:a16="http://schemas.microsoft.com/office/drawing/2014/main" id="{D13CC84B-E03B-62CC-0606-C40AA6402A67}"/>
                      </a:ext>
                    </a:extLst>
                  </p:cNvPr>
                  <p:cNvSpPr/>
                  <p:nvPr/>
                </p:nvSpPr>
                <p:spPr>
                  <a:xfrm>
                    <a:off x="1645569" y="6223624"/>
                    <a:ext cx="811896" cy="70627"/>
                  </a:xfrm>
                  <a:custGeom>
                    <a:avLst/>
                    <a:gdLst>
                      <a:gd name="connsiteX0" fmla="*/ 0 w 811896"/>
                      <a:gd name="connsiteY0" fmla="*/ 0 h 70627"/>
                      <a:gd name="connsiteX1" fmla="*/ 811897 w 811896"/>
                      <a:gd name="connsiteY1" fmla="*/ 0 h 70627"/>
                      <a:gd name="connsiteX2" fmla="*/ 811897 w 811896"/>
                      <a:gd name="connsiteY2" fmla="*/ 70627 h 70627"/>
                      <a:gd name="connsiteX3" fmla="*/ 0 w 811896"/>
                      <a:gd name="connsiteY3" fmla="*/ 70627 h 70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11896" h="70627">
                        <a:moveTo>
                          <a:pt x="0" y="0"/>
                        </a:moveTo>
                        <a:lnTo>
                          <a:pt x="811897" y="0"/>
                        </a:lnTo>
                        <a:lnTo>
                          <a:pt x="811897" y="70627"/>
                        </a:lnTo>
                        <a:lnTo>
                          <a:pt x="0" y="70627"/>
                        </a:lnTo>
                        <a:close/>
                      </a:path>
                    </a:pathLst>
                  </a:custGeom>
                  <a:solidFill>
                    <a:srgbClr val="E4CDC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4" name="Graphic 569">
                    <a:extLst>
                      <a:ext uri="{FF2B5EF4-FFF2-40B4-BE49-F238E27FC236}">
                        <a16:creationId xmlns:a16="http://schemas.microsoft.com/office/drawing/2014/main" id="{D8DB0D1C-D8B2-ACE2-B39B-ACA14C0A1CDD}"/>
                      </a:ext>
                    </a:extLst>
                  </p:cNvPr>
                  <p:cNvGrpSpPr/>
                  <p:nvPr/>
                </p:nvGrpSpPr>
                <p:grpSpPr>
                  <a:xfrm>
                    <a:off x="1625845" y="4897611"/>
                    <a:ext cx="849437" cy="561837"/>
                    <a:chOff x="1625845" y="4897611"/>
                    <a:chExt cx="849437" cy="561837"/>
                  </a:xfrm>
                </p:grpSpPr>
                <p:sp>
                  <p:nvSpPr>
                    <p:cNvPr id="635" name="Freeform 634">
                      <a:extLst>
                        <a:ext uri="{FF2B5EF4-FFF2-40B4-BE49-F238E27FC236}">
                          <a16:creationId xmlns:a16="http://schemas.microsoft.com/office/drawing/2014/main" id="{8FBCF793-42E0-83DA-5669-1158248473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51518" y="4897611"/>
                      <a:ext cx="6362" cy="6362"/>
                    </a:xfrm>
                    <a:custGeom>
                      <a:avLst/>
                      <a:gdLst>
                        <a:gd name="connsiteX0" fmla="*/ 0 w 6362"/>
                        <a:gd name="connsiteY0" fmla="*/ 0 h 6362"/>
                        <a:gd name="connsiteX1" fmla="*/ 0 w 6362"/>
                        <a:gd name="connsiteY1" fmla="*/ 0 h 6362"/>
                        <a:gd name="connsiteX2" fmla="*/ 0 w 6362"/>
                        <a:gd name="connsiteY2" fmla="*/ 0 h 63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6362" h="636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A49B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" name="Freeform 635">
                      <a:extLst>
                        <a:ext uri="{FF2B5EF4-FFF2-40B4-BE49-F238E27FC236}">
                          <a16:creationId xmlns:a16="http://schemas.microsoft.com/office/drawing/2014/main" id="{E4063D63-CBD1-26D8-6F18-40DA51896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25845" y="4897611"/>
                      <a:ext cx="849437" cy="561837"/>
                    </a:xfrm>
                    <a:custGeom>
                      <a:avLst/>
                      <a:gdLst>
                        <a:gd name="connsiteX0" fmla="*/ 804262 w 849437"/>
                        <a:gd name="connsiteY0" fmla="*/ 516661 h 561837"/>
                        <a:gd name="connsiteX1" fmla="*/ 425673 w 849437"/>
                        <a:gd name="connsiteY1" fmla="*/ 0 h 561837"/>
                        <a:gd name="connsiteX2" fmla="*/ 47085 w 849437"/>
                        <a:gd name="connsiteY2" fmla="*/ 516661 h 561837"/>
                        <a:gd name="connsiteX3" fmla="*/ 0 w 849437"/>
                        <a:gd name="connsiteY3" fmla="*/ 516661 h 561837"/>
                        <a:gd name="connsiteX4" fmla="*/ 0 w 849437"/>
                        <a:gd name="connsiteY4" fmla="*/ 561838 h 561837"/>
                        <a:gd name="connsiteX5" fmla="*/ 69355 w 849437"/>
                        <a:gd name="connsiteY5" fmla="*/ 561838 h 561837"/>
                        <a:gd name="connsiteX6" fmla="*/ 422492 w 849437"/>
                        <a:gd name="connsiteY6" fmla="*/ 78263 h 561837"/>
                        <a:gd name="connsiteX7" fmla="*/ 775629 w 849437"/>
                        <a:gd name="connsiteY7" fmla="*/ 561838 h 561837"/>
                        <a:gd name="connsiteX8" fmla="*/ 849438 w 849437"/>
                        <a:gd name="connsiteY8" fmla="*/ 561838 h 561837"/>
                        <a:gd name="connsiteX9" fmla="*/ 849438 w 849437"/>
                        <a:gd name="connsiteY9" fmla="*/ 516661 h 5618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849437" h="561837">
                          <a:moveTo>
                            <a:pt x="804262" y="516661"/>
                          </a:moveTo>
                          <a:lnTo>
                            <a:pt x="425673" y="0"/>
                          </a:lnTo>
                          <a:lnTo>
                            <a:pt x="47085" y="516661"/>
                          </a:lnTo>
                          <a:lnTo>
                            <a:pt x="0" y="516661"/>
                          </a:lnTo>
                          <a:lnTo>
                            <a:pt x="0" y="561838"/>
                          </a:lnTo>
                          <a:lnTo>
                            <a:pt x="69355" y="561838"/>
                          </a:lnTo>
                          <a:lnTo>
                            <a:pt x="422492" y="78263"/>
                          </a:lnTo>
                          <a:lnTo>
                            <a:pt x="775629" y="561838"/>
                          </a:lnTo>
                          <a:lnTo>
                            <a:pt x="849438" y="561838"/>
                          </a:lnTo>
                          <a:lnTo>
                            <a:pt x="849438" y="516661"/>
                          </a:lnTo>
                          <a:close/>
                        </a:path>
                      </a:pathLst>
                    </a:custGeom>
                    <a:solidFill>
                      <a:srgbClr val="8D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37" name="Freeform 636">
                    <a:extLst>
                      <a:ext uri="{FF2B5EF4-FFF2-40B4-BE49-F238E27FC236}">
                        <a16:creationId xmlns:a16="http://schemas.microsoft.com/office/drawing/2014/main" id="{197A6B9D-ED6A-0ACB-344D-80A133793CFF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75874"/>
                    <a:ext cx="811896" cy="506481"/>
                  </a:xfrm>
                  <a:custGeom>
                    <a:avLst/>
                    <a:gdLst>
                      <a:gd name="connsiteX0" fmla="*/ 0 w 811896"/>
                      <a:gd name="connsiteY0" fmla="*/ 481030 h 506481"/>
                      <a:gd name="connsiteX1" fmla="*/ 0 w 811896"/>
                      <a:gd name="connsiteY1" fmla="*/ 506481 h 506481"/>
                      <a:gd name="connsiteX2" fmla="*/ 76990 w 811896"/>
                      <a:gd name="connsiteY2" fmla="*/ 506481 h 506481"/>
                      <a:gd name="connsiteX3" fmla="*/ 401495 w 811896"/>
                      <a:gd name="connsiteY3" fmla="*/ 57265 h 506481"/>
                      <a:gd name="connsiteX4" fmla="*/ 738088 w 811896"/>
                      <a:gd name="connsiteY4" fmla="*/ 506481 h 506481"/>
                      <a:gd name="connsiteX5" fmla="*/ 811897 w 811896"/>
                      <a:gd name="connsiteY5" fmla="*/ 506481 h 506481"/>
                      <a:gd name="connsiteX6" fmla="*/ 811897 w 811896"/>
                      <a:gd name="connsiteY6" fmla="*/ 483575 h 506481"/>
                      <a:gd name="connsiteX7" fmla="*/ 755268 w 811896"/>
                      <a:gd name="connsiteY7" fmla="*/ 483575 h 506481"/>
                      <a:gd name="connsiteX8" fmla="*/ 402131 w 811896"/>
                      <a:gd name="connsiteY8" fmla="*/ 0 h 506481"/>
                      <a:gd name="connsiteX9" fmla="*/ 48994 w 811896"/>
                      <a:gd name="connsiteY9" fmla="*/ 483575 h 506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11896" h="506481">
                        <a:moveTo>
                          <a:pt x="0" y="481030"/>
                        </a:moveTo>
                        <a:lnTo>
                          <a:pt x="0" y="506481"/>
                        </a:lnTo>
                        <a:lnTo>
                          <a:pt x="76990" y="506481"/>
                        </a:lnTo>
                        <a:lnTo>
                          <a:pt x="401495" y="57265"/>
                        </a:lnTo>
                        <a:lnTo>
                          <a:pt x="738088" y="506481"/>
                        </a:lnTo>
                        <a:lnTo>
                          <a:pt x="811897" y="506481"/>
                        </a:lnTo>
                        <a:lnTo>
                          <a:pt x="811897" y="483575"/>
                        </a:lnTo>
                        <a:lnTo>
                          <a:pt x="755268" y="483575"/>
                        </a:lnTo>
                        <a:lnTo>
                          <a:pt x="402131" y="0"/>
                        </a:lnTo>
                        <a:lnTo>
                          <a:pt x="48994" y="483575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2000"/>
                    </a:srgbClr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8" name="Graphic 569">
                    <a:extLst>
                      <a:ext uri="{FF2B5EF4-FFF2-40B4-BE49-F238E27FC236}">
                        <a16:creationId xmlns:a16="http://schemas.microsoft.com/office/drawing/2014/main" id="{9AFD4FF4-7192-0270-05F2-09B7DA2E5C8A}"/>
                      </a:ext>
                    </a:extLst>
                  </p:cNvPr>
                  <p:cNvGrpSpPr/>
                  <p:nvPr/>
                </p:nvGrpSpPr>
                <p:grpSpPr>
                  <a:xfrm>
                    <a:off x="1756919" y="5565072"/>
                    <a:ext cx="216336" cy="279964"/>
                    <a:chOff x="1756919" y="5565072"/>
                    <a:chExt cx="216336" cy="279964"/>
                  </a:xfrm>
                </p:grpSpPr>
                <p:sp>
                  <p:nvSpPr>
                    <p:cNvPr id="639" name="Freeform 638">
                      <a:extLst>
                        <a:ext uri="{FF2B5EF4-FFF2-40B4-BE49-F238E27FC236}">
                          <a16:creationId xmlns:a16="http://schemas.microsoft.com/office/drawing/2014/main" id="{6A3F0A0B-59DF-C779-8EF4-70BC5DA55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73462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" name="Freeform 639">
                      <a:extLst>
                        <a:ext uri="{FF2B5EF4-FFF2-40B4-BE49-F238E27FC236}">
                          <a16:creationId xmlns:a16="http://schemas.microsoft.com/office/drawing/2014/main" id="{9D10EC38-570F-7661-211E-4D9E626CCC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0005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41" name="Graphic 569">
                      <a:extLst>
                        <a:ext uri="{FF2B5EF4-FFF2-40B4-BE49-F238E27FC236}">
                          <a16:creationId xmlns:a16="http://schemas.microsoft.com/office/drawing/2014/main" id="{A9D94B50-655C-4655-5D25-4D06C95104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56919" y="5565072"/>
                      <a:ext cx="216336" cy="279964"/>
                      <a:chOff x="1756919" y="5565072"/>
                      <a:chExt cx="216336" cy="279964"/>
                    </a:xfrm>
                  </p:grpSpPr>
                  <p:sp>
                    <p:nvSpPr>
                      <p:cNvPr id="642" name="Freeform 641">
                        <a:extLst>
                          <a:ext uri="{FF2B5EF4-FFF2-40B4-BE49-F238E27FC236}">
                            <a16:creationId xmlns:a16="http://schemas.microsoft.com/office/drawing/2014/main" id="{DF0C7D32-83A0-67F6-48CD-2F8B895709C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955439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3" name="Freeform 642">
                        <a:extLst>
                          <a:ext uri="{FF2B5EF4-FFF2-40B4-BE49-F238E27FC236}">
                            <a16:creationId xmlns:a16="http://schemas.microsoft.com/office/drawing/2014/main" id="{1E564FFB-FC77-4596-A38F-89D7F8F09B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7555" y="5565072"/>
                        <a:ext cx="215699" cy="19088"/>
                      </a:xfrm>
                      <a:custGeom>
                        <a:avLst/>
                        <a:gdLst>
                          <a:gd name="connsiteX0" fmla="*/ 0 w 215699"/>
                          <a:gd name="connsiteY0" fmla="*/ 637 h 19088"/>
                          <a:gd name="connsiteX1" fmla="*/ 17816 w 215699"/>
                          <a:gd name="connsiteY1" fmla="*/ 19088 h 19088"/>
                          <a:gd name="connsiteX2" fmla="*/ 197884 w 215699"/>
                          <a:gd name="connsiteY2" fmla="*/ 19088 h 19088"/>
                          <a:gd name="connsiteX3" fmla="*/ 215700 w 215699"/>
                          <a:gd name="connsiteY3" fmla="*/ 637 h 19088"/>
                          <a:gd name="connsiteX4" fmla="*/ 215700 w 215699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5699" h="19088">
                            <a:moveTo>
                              <a:pt x="0" y="637"/>
                            </a:moveTo>
                            <a:lnTo>
                              <a:pt x="17816" y="19088"/>
                            </a:lnTo>
                            <a:lnTo>
                              <a:pt x="197884" y="19088"/>
                            </a:lnTo>
                            <a:lnTo>
                              <a:pt x="215700" y="637"/>
                            </a:lnTo>
                            <a:lnTo>
                              <a:pt x="215700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" name="Freeform 643">
                        <a:extLst>
                          <a:ext uri="{FF2B5EF4-FFF2-40B4-BE49-F238E27FC236}">
                            <a16:creationId xmlns:a16="http://schemas.microsoft.com/office/drawing/2014/main" id="{E46ED354-4CB9-0BCA-0E0D-C274F871BD5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6919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45" name="Freeform 644">
                      <a:extLst>
                        <a:ext uri="{FF2B5EF4-FFF2-40B4-BE49-F238E27FC236}">
                          <a16:creationId xmlns:a16="http://schemas.microsoft.com/office/drawing/2014/main" id="{1652D853-97FB-5F13-A9A6-074A9AD85F5D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1863197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6" name="Freeform 645">
                      <a:extLst>
                        <a:ext uri="{FF2B5EF4-FFF2-40B4-BE49-F238E27FC236}">
                          <a16:creationId xmlns:a16="http://schemas.microsoft.com/office/drawing/2014/main" id="{EC22FD80-89E8-817E-5EDC-50FAF7F15C22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951" y="559294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7" name="Freeform 646">
                      <a:extLst>
                        <a:ext uri="{FF2B5EF4-FFF2-40B4-BE49-F238E27FC236}">
                          <a16:creationId xmlns:a16="http://schemas.microsoft.com/office/drawing/2014/main" id="{7490C56B-6BF3-646A-B772-074464C9380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569" y="568167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8" name="Graphic 569">
                    <a:extLst>
                      <a:ext uri="{FF2B5EF4-FFF2-40B4-BE49-F238E27FC236}">
                        <a16:creationId xmlns:a16="http://schemas.microsoft.com/office/drawing/2014/main" id="{2C0DC815-8A06-E8BA-D07D-B5610A19B5FB}"/>
                      </a:ext>
                    </a:extLst>
                  </p:cNvPr>
                  <p:cNvGrpSpPr/>
                  <p:nvPr/>
                </p:nvGrpSpPr>
                <p:grpSpPr>
                  <a:xfrm>
                    <a:off x="2124054" y="5565072"/>
                    <a:ext cx="216336" cy="279964"/>
                    <a:chOff x="2124054" y="5565072"/>
                    <a:chExt cx="216336" cy="279964"/>
                  </a:xfrm>
                </p:grpSpPr>
                <p:sp>
                  <p:nvSpPr>
                    <p:cNvPr id="649" name="Freeform 648">
                      <a:extLst>
                        <a:ext uri="{FF2B5EF4-FFF2-40B4-BE49-F238E27FC236}">
                          <a16:creationId xmlns:a16="http://schemas.microsoft.com/office/drawing/2014/main" id="{461CFE6C-7811-3B82-AD7A-0E6B556EEA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0597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0" name="Freeform 649">
                      <a:extLst>
                        <a:ext uri="{FF2B5EF4-FFF2-40B4-BE49-F238E27FC236}">
                          <a16:creationId xmlns:a16="http://schemas.microsoft.com/office/drawing/2014/main" id="{9BCC7830-13C5-8DE6-537C-9D55DD8E02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57141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51" name="Graphic 569">
                      <a:extLst>
                        <a:ext uri="{FF2B5EF4-FFF2-40B4-BE49-F238E27FC236}">
                          <a16:creationId xmlns:a16="http://schemas.microsoft.com/office/drawing/2014/main" id="{36C7CB32-F934-84DB-7CE6-E662EB7113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24054" y="5565072"/>
                      <a:ext cx="216336" cy="279964"/>
                      <a:chOff x="2124054" y="5565072"/>
                      <a:chExt cx="216336" cy="279964"/>
                    </a:xfrm>
                  </p:grpSpPr>
                  <p:sp>
                    <p:nvSpPr>
                      <p:cNvPr id="652" name="Freeform 651">
                        <a:extLst>
                          <a:ext uri="{FF2B5EF4-FFF2-40B4-BE49-F238E27FC236}">
                            <a16:creationId xmlns:a16="http://schemas.microsoft.com/office/drawing/2014/main" id="{AB4529BE-82E8-821B-DBC9-72BFCCCECC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22574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" name="Freeform 652">
                        <a:extLst>
                          <a:ext uri="{FF2B5EF4-FFF2-40B4-BE49-F238E27FC236}">
                            <a16:creationId xmlns:a16="http://schemas.microsoft.com/office/drawing/2014/main" id="{90AE3F60-06DC-240A-F460-703120B03F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072"/>
                        <a:ext cx="216336" cy="19088"/>
                      </a:xfrm>
                      <a:custGeom>
                        <a:avLst/>
                        <a:gdLst>
                          <a:gd name="connsiteX0" fmla="*/ 0 w 216336"/>
                          <a:gd name="connsiteY0" fmla="*/ 637 h 19088"/>
                          <a:gd name="connsiteX1" fmla="*/ 18452 w 216336"/>
                          <a:gd name="connsiteY1" fmla="*/ 19088 h 19088"/>
                          <a:gd name="connsiteX2" fmla="*/ 198520 w 216336"/>
                          <a:gd name="connsiteY2" fmla="*/ 19088 h 19088"/>
                          <a:gd name="connsiteX3" fmla="*/ 216336 w 216336"/>
                          <a:gd name="connsiteY3" fmla="*/ 637 h 19088"/>
                          <a:gd name="connsiteX4" fmla="*/ 216336 w 216336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6336" h="19088">
                            <a:moveTo>
                              <a:pt x="0" y="637"/>
                            </a:moveTo>
                            <a:lnTo>
                              <a:pt x="18452" y="19088"/>
                            </a:lnTo>
                            <a:lnTo>
                              <a:pt x="198520" y="19088"/>
                            </a:lnTo>
                            <a:lnTo>
                              <a:pt x="216336" y="637"/>
                            </a:lnTo>
                            <a:lnTo>
                              <a:pt x="216336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" name="Freeform 653">
                        <a:extLst>
                          <a:ext uri="{FF2B5EF4-FFF2-40B4-BE49-F238E27FC236}">
                            <a16:creationId xmlns:a16="http://schemas.microsoft.com/office/drawing/2014/main" id="{605A8117-F4ED-8B14-F8EF-DC645840F1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5" name="Freeform 654">
                      <a:extLst>
                        <a:ext uri="{FF2B5EF4-FFF2-40B4-BE49-F238E27FC236}">
                          <a16:creationId xmlns:a16="http://schemas.microsoft.com/office/drawing/2014/main" id="{5D047354-FC42-0206-D3BB-C67A9B46693B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230186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6" name="Freeform 655">
                      <a:extLst>
                        <a:ext uri="{FF2B5EF4-FFF2-40B4-BE49-F238E27FC236}">
                          <a16:creationId xmlns:a16="http://schemas.microsoft.com/office/drawing/2014/main" id="{0CE7354A-89DC-97D0-2A6C-D584CF290180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959" y="559301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7" name="Freeform 656">
                      <a:extLst>
                        <a:ext uri="{FF2B5EF4-FFF2-40B4-BE49-F238E27FC236}">
                          <a16:creationId xmlns:a16="http://schemas.microsoft.com/office/drawing/2014/main" id="{13E51CDB-D169-D6E2-77F9-141A298322F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641" y="568174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0 w 10180"/>
                        <a:gd name="connsiteY1" fmla="*/ 0 h 166706"/>
                        <a:gd name="connsiteX2" fmla="*/ 10180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0" y="0"/>
                          </a:lnTo>
                          <a:lnTo>
                            <a:pt x="10180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8" name="Graphic 569">
                    <a:extLst>
                      <a:ext uri="{FF2B5EF4-FFF2-40B4-BE49-F238E27FC236}">
                        <a16:creationId xmlns:a16="http://schemas.microsoft.com/office/drawing/2014/main" id="{20683D24-0C77-C82E-08B9-75B4E4437F02}"/>
                      </a:ext>
                    </a:extLst>
                  </p:cNvPr>
                  <p:cNvGrpSpPr/>
                  <p:nvPr/>
                </p:nvGrpSpPr>
                <p:grpSpPr>
                  <a:xfrm>
                    <a:off x="1942077" y="5930934"/>
                    <a:ext cx="223971" cy="363317"/>
                    <a:chOff x="1942077" y="5930934"/>
                    <a:chExt cx="223971" cy="363317"/>
                  </a:xfrm>
                </p:grpSpPr>
                <p:sp>
                  <p:nvSpPr>
                    <p:cNvPr id="659" name="Freeform 658">
                      <a:extLst>
                        <a:ext uri="{FF2B5EF4-FFF2-40B4-BE49-F238E27FC236}">
                          <a16:creationId xmlns:a16="http://schemas.microsoft.com/office/drawing/2014/main" id="{A69F8051-3691-5180-8F34-6721674A54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930934"/>
                      <a:ext cx="222062" cy="293326"/>
                    </a:xfrm>
                    <a:custGeom>
                      <a:avLst/>
                      <a:gdLst>
                        <a:gd name="connsiteX0" fmla="*/ 0 w 222062"/>
                        <a:gd name="connsiteY0" fmla="*/ 0 h 293326"/>
                        <a:gd name="connsiteX1" fmla="*/ 222063 w 222062"/>
                        <a:gd name="connsiteY1" fmla="*/ 0 h 293326"/>
                        <a:gd name="connsiteX2" fmla="*/ 222063 w 222062"/>
                        <a:gd name="connsiteY2" fmla="*/ 293326 h 293326"/>
                        <a:gd name="connsiteX3" fmla="*/ 0 w 222062"/>
                        <a:gd name="connsiteY3" fmla="*/ 293326 h 2933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2062" h="293326">
                          <a:moveTo>
                            <a:pt x="0" y="0"/>
                          </a:moveTo>
                          <a:lnTo>
                            <a:pt x="222063" y="0"/>
                          </a:lnTo>
                          <a:lnTo>
                            <a:pt x="222063" y="293326"/>
                          </a:lnTo>
                          <a:lnTo>
                            <a:pt x="0" y="293326"/>
                          </a:lnTo>
                          <a:close/>
                        </a:path>
                      </a:pathLst>
                    </a:custGeom>
                    <a:solidFill>
                      <a:srgbClr val="C4C1C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0" name="Freeform 659">
                      <a:extLst>
                        <a:ext uri="{FF2B5EF4-FFF2-40B4-BE49-F238E27FC236}">
                          <a16:creationId xmlns:a16="http://schemas.microsoft.com/office/drawing/2014/main" id="{E3A72B4D-7C40-1B34-F004-870D6BE1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5619" y="5953204"/>
                      <a:ext cx="177522" cy="270420"/>
                    </a:xfrm>
                    <a:custGeom>
                      <a:avLst/>
                      <a:gdLst>
                        <a:gd name="connsiteX0" fmla="*/ 0 w 177522"/>
                        <a:gd name="connsiteY0" fmla="*/ 0 h 270420"/>
                        <a:gd name="connsiteX1" fmla="*/ 177523 w 177522"/>
                        <a:gd name="connsiteY1" fmla="*/ 0 h 270420"/>
                        <a:gd name="connsiteX2" fmla="*/ 177523 w 177522"/>
                        <a:gd name="connsiteY2" fmla="*/ 270420 h 270420"/>
                        <a:gd name="connsiteX3" fmla="*/ 0 w 177522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7522" h="270420">
                          <a:moveTo>
                            <a:pt x="0" y="0"/>
                          </a:moveTo>
                          <a:lnTo>
                            <a:pt x="177523" y="0"/>
                          </a:lnTo>
                          <a:lnTo>
                            <a:pt x="177523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72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1" name="Freeform 660">
                      <a:extLst>
                        <a:ext uri="{FF2B5EF4-FFF2-40B4-BE49-F238E27FC236}">
                          <a16:creationId xmlns:a16="http://schemas.microsoft.com/office/drawing/2014/main" id="{C5DCBF03-731B-398E-C97B-13677A7202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02524" y="5988836"/>
                      <a:ext cx="102441" cy="235424"/>
                    </a:xfrm>
                    <a:custGeom>
                      <a:avLst/>
                      <a:gdLst>
                        <a:gd name="connsiteX0" fmla="*/ 8272 w 102441"/>
                        <a:gd name="connsiteY0" fmla="*/ 235425 h 235424"/>
                        <a:gd name="connsiteX1" fmla="*/ 0 w 102441"/>
                        <a:gd name="connsiteY1" fmla="*/ 235425 h 235424"/>
                        <a:gd name="connsiteX2" fmla="*/ 0 w 102441"/>
                        <a:gd name="connsiteY2" fmla="*/ 0 h 235424"/>
                        <a:gd name="connsiteX3" fmla="*/ 102442 w 102441"/>
                        <a:gd name="connsiteY3" fmla="*/ 0 h 235424"/>
                        <a:gd name="connsiteX4" fmla="*/ 102442 w 102441"/>
                        <a:gd name="connsiteY4" fmla="*/ 232243 h 235424"/>
                        <a:gd name="connsiteX5" fmla="*/ 93534 w 102441"/>
                        <a:gd name="connsiteY5" fmla="*/ 232243 h 235424"/>
                        <a:gd name="connsiteX6" fmla="*/ 93534 w 102441"/>
                        <a:gd name="connsiteY6" fmla="*/ 8272 h 235424"/>
                        <a:gd name="connsiteX7" fmla="*/ 8272 w 102441"/>
                        <a:gd name="connsiteY7" fmla="*/ 8272 h 2354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2441" h="235424">
                          <a:moveTo>
                            <a:pt x="8272" y="235425"/>
                          </a:moveTo>
                          <a:lnTo>
                            <a:pt x="0" y="235425"/>
                          </a:lnTo>
                          <a:lnTo>
                            <a:pt x="0" y="0"/>
                          </a:lnTo>
                          <a:lnTo>
                            <a:pt x="102442" y="0"/>
                          </a:lnTo>
                          <a:lnTo>
                            <a:pt x="102442" y="232243"/>
                          </a:lnTo>
                          <a:lnTo>
                            <a:pt x="93534" y="232243"/>
                          </a:lnTo>
                          <a:lnTo>
                            <a:pt x="93534" y="8272"/>
                          </a:lnTo>
                          <a:lnTo>
                            <a:pt x="8272" y="8272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2" name="Freeform 661">
                      <a:extLst>
                        <a:ext uri="{FF2B5EF4-FFF2-40B4-BE49-F238E27FC236}">
                          <a16:creationId xmlns:a16="http://schemas.microsoft.com/office/drawing/2014/main" id="{AAAA3C92-72EE-8AC4-DDCD-234FF2F17A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56075"/>
                      <a:ext cx="223971" cy="38176"/>
                    </a:xfrm>
                    <a:custGeom>
                      <a:avLst/>
                      <a:gdLst>
                        <a:gd name="connsiteX0" fmla="*/ 0 w 223971"/>
                        <a:gd name="connsiteY0" fmla="*/ 0 h 38176"/>
                        <a:gd name="connsiteX1" fmla="*/ 223972 w 223971"/>
                        <a:gd name="connsiteY1" fmla="*/ 0 h 38176"/>
                        <a:gd name="connsiteX2" fmla="*/ 223972 w 223971"/>
                        <a:gd name="connsiteY2" fmla="*/ 38177 h 38176"/>
                        <a:gd name="connsiteX3" fmla="*/ 0 w 223971"/>
                        <a:gd name="connsiteY3" fmla="*/ 38177 h 381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8176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8177"/>
                          </a:lnTo>
                          <a:lnTo>
                            <a:pt x="0" y="38177"/>
                          </a:lnTo>
                          <a:close/>
                        </a:path>
                      </a:pathLst>
                    </a:custGeom>
                    <a:solidFill>
                      <a:srgbClr val="FDF5F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3" name="Freeform 662">
                      <a:extLst>
                        <a:ext uri="{FF2B5EF4-FFF2-40B4-BE49-F238E27FC236}">
                          <a16:creationId xmlns:a16="http://schemas.microsoft.com/office/drawing/2014/main" id="{97D526B2-0EE2-CE5E-C515-BCC7A8F04C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4983" y="5953204"/>
                      <a:ext cx="178159" cy="268511"/>
                    </a:xfrm>
                    <a:custGeom>
                      <a:avLst/>
                      <a:gdLst>
                        <a:gd name="connsiteX0" fmla="*/ 178159 w 178159"/>
                        <a:gd name="connsiteY0" fmla="*/ 0 h 268511"/>
                        <a:gd name="connsiteX1" fmla="*/ 0 w 178159"/>
                        <a:gd name="connsiteY1" fmla="*/ 0 h 268511"/>
                        <a:gd name="connsiteX2" fmla="*/ 0 w 178159"/>
                        <a:gd name="connsiteY2" fmla="*/ 267875 h 268511"/>
                        <a:gd name="connsiteX3" fmla="*/ 0 w 178159"/>
                        <a:gd name="connsiteY3" fmla="*/ 267875 h 268511"/>
                        <a:gd name="connsiteX4" fmla="*/ 0 w 178159"/>
                        <a:gd name="connsiteY4" fmla="*/ 268511 h 268511"/>
                        <a:gd name="connsiteX5" fmla="*/ 21634 w 178159"/>
                        <a:gd name="connsiteY5" fmla="*/ 268511 h 268511"/>
                        <a:gd name="connsiteX6" fmla="*/ 21634 w 178159"/>
                        <a:gd name="connsiteY6" fmla="*/ 20361 h 268511"/>
                        <a:gd name="connsiteX7" fmla="*/ 156526 w 178159"/>
                        <a:gd name="connsiteY7" fmla="*/ 20361 h 268511"/>
                        <a:gd name="connsiteX8" fmla="*/ 156526 w 178159"/>
                        <a:gd name="connsiteY8" fmla="*/ 268511 h 268511"/>
                        <a:gd name="connsiteX9" fmla="*/ 178159 w 178159"/>
                        <a:gd name="connsiteY9" fmla="*/ 268511 h 268511"/>
                        <a:gd name="connsiteX10" fmla="*/ 178159 w 178159"/>
                        <a:gd name="connsiteY10" fmla="*/ 20361 h 268511"/>
                        <a:gd name="connsiteX11" fmla="*/ 178159 w 178159"/>
                        <a:gd name="connsiteY11" fmla="*/ 20361 h 2685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78159" h="268511">
                          <a:moveTo>
                            <a:pt x="178159" y="0"/>
                          </a:moveTo>
                          <a:lnTo>
                            <a:pt x="0" y="0"/>
                          </a:lnTo>
                          <a:lnTo>
                            <a:pt x="0" y="267875"/>
                          </a:lnTo>
                          <a:lnTo>
                            <a:pt x="0" y="267875"/>
                          </a:lnTo>
                          <a:lnTo>
                            <a:pt x="0" y="268511"/>
                          </a:lnTo>
                          <a:lnTo>
                            <a:pt x="21634" y="268511"/>
                          </a:lnTo>
                          <a:lnTo>
                            <a:pt x="21634" y="20361"/>
                          </a:lnTo>
                          <a:lnTo>
                            <a:pt x="156526" y="20361"/>
                          </a:lnTo>
                          <a:lnTo>
                            <a:pt x="156526" y="268511"/>
                          </a:lnTo>
                          <a:lnTo>
                            <a:pt x="178159" y="268511"/>
                          </a:lnTo>
                          <a:lnTo>
                            <a:pt x="178159" y="20361"/>
                          </a:lnTo>
                          <a:lnTo>
                            <a:pt x="178159" y="20361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4" name="Freeform 663">
                      <a:extLst>
                        <a:ext uri="{FF2B5EF4-FFF2-40B4-BE49-F238E27FC236}">
                          <a16:creationId xmlns:a16="http://schemas.microsoft.com/office/drawing/2014/main" id="{5D33EA4B-BF69-8D8A-D500-45B3E2D03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23624"/>
                      <a:ext cx="223971" cy="36268"/>
                    </a:xfrm>
                    <a:custGeom>
                      <a:avLst/>
                      <a:gdLst>
                        <a:gd name="connsiteX0" fmla="*/ 0 w 223971"/>
                        <a:gd name="connsiteY0" fmla="*/ 0 h 36268"/>
                        <a:gd name="connsiteX1" fmla="*/ 223972 w 223971"/>
                        <a:gd name="connsiteY1" fmla="*/ 0 h 36268"/>
                        <a:gd name="connsiteX2" fmla="*/ 223972 w 223971"/>
                        <a:gd name="connsiteY2" fmla="*/ 36268 h 36268"/>
                        <a:gd name="connsiteX3" fmla="*/ 0 w 223971"/>
                        <a:gd name="connsiteY3" fmla="*/ 36268 h 362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6268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6268"/>
                          </a:lnTo>
                          <a:lnTo>
                            <a:pt x="0" y="36268"/>
                          </a:lnTo>
                          <a:close/>
                        </a:path>
                      </a:pathLst>
                    </a:custGeom>
                    <a:solidFill>
                      <a:srgbClr val="EEDDD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5" name="Graphic 569">
                    <a:extLst>
                      <a:ext uri="{FF2B5EF4-FFF2-40B4-BE49-F238E27FC236}">
                        <a16:creationId xmlns:a16="http://schemas.microsoft.com/office/drawing/2014/main" id="{0A29F62E-DD69-B2C3-0600-C921988CAF97}"/>
                      </a:ext>
                    </a:extLst>
                  </p:cNvPr>
                  <p:cNvGrpSpPr/>
                  <p:nvPr/>
                </p:nvGrpSpPr>
                <p:grpSpPr>
                  <a:xfrm>
                    <a:off x="1907718" y="5276836"/>
                    <a:ext cx="273601" cy="150799"/>
                    <a:chOff x="1907718" y="5276836"/>
                    <a:chExt cx="273601" cy="150799"/>
                  </a:xfrm>
                </p:grpSpPr>
                <p:sp>
                  <p:nvSpPr>
                    <p:cNvPr id="666" name="Freeform 665">
                      <a:extLst>
                        <a:ext uri="{FF2B5EF4-FFF2-40B4-BE49-F238E27FC236}">
                          <a16:creationId xmlns:a16="http://schemas.microsoft.com/office/drawing/2014/main" id="{A52EDA4B-6E43-3F89-2705-09CBDDFA64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07718" y="5276836"/>
                      <a:ext cx="273601" cy="150162"/>
                    </a:xfrm>
                    <a:custGeom>
                      <a:avLst/>
                      <a:gdLst>
                        <a:gd name="connsiteX0" fmla="*/ 0 w 273601"/>
                        <a:gd name="connsiteY0" fmla="*/ 150163 h 150162"/>
                        <a:gd name="connsiteX1" fmla="*/ 0 w 273601"/>
                        <a:gd name="connsiteY1" fmla="*/ 136801 h 150162"/>
                        <a:gd name="connsiteX2" fmla="*/ 136801 w 273601"/>
                        <a:gd name="connsiteY2" fmla="*/ 0 h 150162"/>
                        <a:gd name="connsiteX3" fmla="*/ 273602 w 273601"/>
                        <a:gd name="connsiteY3" fmla="*/ 136801 h 150162"/>
                        <a:gd name="connsiteX4" fmla="*/ 273602 w 273601"/>
                        <a:gd name="connsiteY4" fmla="*/ 150163 h 150162"/>
                        <a:gd name="connsiteX5" fmla="*/ 0 w 273601"/>
                        <a:gd name="connsiteY5" fmla="*/ 150163 h 150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3601" h="150162">
                          <a:moveTo>
                            <a:pt x="0" y="150163"/>
                          </a:moveTo>
                          <a:lnTo>
                            <a:pt x="0" y="136801"/>
                          </a:lnTo>
                          <a:cubicBezTo>
                            <a:pt x="0" y="61083"/>
                            <a:pt x="61720" y="0"/>
                            <a:pt x="136801" y="0"/>
                          </a:cubicBezTo>
                          <a:cubicBezTo>
                            <a:pt x="212518" y="0"/>
                            <a:pt x="273602" y="61720"/>
                            <a:pt x="273602" y="136801"/>
                          </a:cubicBezTo>
                          <a:lnTo>
                            <a:pt x="273602" y="150163"/>
                          </a:lnTo>
                          <a:lnTo>
                            <a:pt x="0" y="150163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" name="Freeform 666">
                      <a:extLst>
                        <a:ext uri="{FF2B5EF4-FFF2-40B4-BE49-F238E27FC236}">
                          <a16:creationId xmlns:a16="http://schemas.microsoft.com/office/drawing/2014/main" id="{CEF001B7-7580-10D4-91CB-5DFAA8707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8079" y="5297197"/>
                      <a:ext cx="232879" cy="129801"/>
                    </a:xfrm>
                    <a:custGeom>
                      <a:avLst/>
                      <a:gdLst>
                        <a:gd name="connsiteX0" fmla="*/ 0 w 232879"/>
                        <a:gd name="connsiteY0" fmla="*/ 129801 h 129801"/>
                        <a:gd name="connsiteX1" fmla="*/ 0 w 232879"/>
                        <a:gd name="connsiteY1" fmla="*/ 116440 h 129801"/>
                        <a:gd name="connsiteX2" fmla="*/ 116440 w 232879"/>
                        <a:gd name="connsiteY2" fmla="*/ 0 h 129801"/>
                        <a:gd name="connsiteX3" fmla="*/ 232879 w 232879"/>
                        <a:gd name="connsiteY3" fmla="*/ 116440 h 129801"/>
                        <a:gd name="connsiteX4" fmla="*/ 232879 w 232879"/>
                        <a:gd name="connsiteY4" fmla="*/ 129801 h 129801"/>
                        <a:gd name="connsiteX5" fmla="*/ 0 w 232879"/>
                        <a:gd name="connsiteY5" fmla="*/ 129801 h 1298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32879" h="129801">
                          <a:moveTo>
                            <a:pt x="0" y="129801"/>
                          </a:moveTo>
                          <a:lnTo>
                            <a:pt x="0" y="116440"/>
                          </a:lnTo>
                          <a:cubicBezTo>
                            <a:pt x="0" y="52175"/>
                            <a:pt x="52175" y="0"/>
                            <a:pt x="116440" y="0"/>
                          </a:cubicBezTo>
                          <a:cubicBezTo>
                            <a:pt x="180704" y="0"/>
                            <a:pt x="232879" y="52175"/>
                            <a:pt x="232879" y="116440"/>
                          </a:cubicBezTo>
                          <a:lnTo>
                            <a:pt x="232879" y="129801"/>
                          </a:lnTo>
                          <a:lnTo>
                            <a:pt x="0" y="12980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8" name="Freeform 667">
                      <a:extLst>
                        <a:ext uri="{FF2B5EF4-FFF2-40B4-BE49-F238E27FC236}">
                          <a16:creationId xmlns:a16="http://schemas.microsoft.com/office/drawing/2014/main" id="{169472AF-EB59-D76A-9BA8-F5E68C07E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312467"/>
                      <a:ext cx="202974" cy="115167"/>
                    </a:xfrm>
                    <a:custGeom>
                      <a:avLst/>
                      <a:gdLst>
                        <a:gd name="connsiteX0" fmla="*/ 155889 w 202974"/>
                        <a:gd name="connsiteY0" fmla="*/ 0 h 115167"/>
                        <a:gd name="connsiteX1" fmla="*/ 47085 w 202974"/>
                        <a:gd name="connsiteY1" fmla="*/ 0 h 115167"/>
                        <a:gd name="connsiteX2" fmla="*/ 0 w 202974"/>
                        <a:gd name="connsiteY2" fmla="*/ 47085 h 115167"/>
                        <a:gd name="connsiteX3" fmla="*/ 0 w 202974"/>
                        <a:gd name="connsiteY3" fmla="*/ 115167 h 115167"/>
                        <a:gd name="connsiteX4" fmla="*/ 202974 w 202974"/>
                        <a:gd name="connsiteY4" fmla="*/ 115167 h 115167"/>
                        <a:gd name="connsiteX5" fmla="*/ 202974 w 202974"/>
                        <a:gd name="connsiteY5" fmla="*/ 47085 h 115167"/>
                        <a:gd name="connsiteX6" fmla="*/ 155889 w 202974"/>
                        <a:gd name="connsiteY6" fmla="*/ 0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02974" h="115167">
                          <a:moveTo>
                            <a:pt x="155889" y="0"/>
                          </a:moveTo>
                          <a:lnTo>
                            <a:pt x="47085" y="0"/>
                          </a:lnTo>
                          <a:cubicBezTo>
                            <a:pt x="20997" y="0"/>
                            <a:pt x="0" y="20998"/>
                            <a:pt x="0" y="47085"/>
                          </a:cubicBezTo>
                          <a:lnTo>
                            <a:pt x="0" y="115167"/>
                          </a:lnTo>
                          <a:lnTo>
                            <a:pt x="202974" y="115167"/>
                          </a:lnTo>
                          <a:lnTo>
                            <a:pt x="202974" y="47085"/>
                          </a:lnTo>
                          <a:cubicBezTo>
                            <a:pt x="202338" y="20998"/>
                            <a:pt x="181341" y="0"/>
                            <a:pt x="155889" y="0"/>
                          </a:cubicBez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9" name="Freeform 668">
                      <a:extLst>
                        <a:ext uri="{FF2B5EF4-FFF2-40B4-BE49-F238E27FC236}">
                          <a16:creationId xmlns:a16="http://schemas.microsoft.com/office/drawing/2014/main" id="{9330B894-12C1-21F1-A3D3-08B7FB35B4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7803" y="5312467"/>
                      <a:ext cx="193430" cy="115167"/>
                    </a:xfrm>
                    <a:custGeom>
                      <a:avLst/>
                      <a:gdLst>
                        <a:gd name="connsiteX0" fmla="*/ 193430 w 193430"/>
                        <a:gd name="connsiteY0" fmla="*/ 38813 h 115167"/>
                        <a:gd name="connsiteX1" fmla="*/ 186431 w 193430"/>
                        <a:gd name="connsiteY1" fmla="*/ 31814 h 115167"/>
                        <a:gd name="connsiteX2" fmla="*/ 101805 w 193430"/>
                        <a:gd name="connsiteY2" fmla="*/ 108168 h 115167"/>
                        <a:gd name="connsiteX3" fmla="*/ 101805 w 193430"/>
                        <a:gd name="connsiteY3" fmla="*/ 0 h 115167"/>
                        <a:gd name="connsiteX4" fmla="*/ 91625 w 193430"/>
                        <a:gd name="connsiteY4" fmla="*/ 0 h 115167"/>
                        <a:gd name="connsiteX5" fmla="*/ 91625 w 193430"/>
                        <a:gd name="connsiteY5" fmla="*/ 108168 h 115167"/>
                        <a:gd name="connsiteX6" fmla="*/ 6999 w 193430"/>
                        <a:gd name="connsiteY6" fmla="*/ 31814 h 115167"/>
                        <a:gd name="connsiteX7" fmla="*/ 0 w 193430"/>
                        <a:gd name="connsiteY7" fmla="*/ 38813 h 115167"/>
                        <a:gd name="connsiteX8" fmla="*/ 83989 w 193430"/>
                        <a:gd name="connsiteY8" fmla="*/ 114531 h 115167"/>
                        <a:gd name="connsiteX9" fmla="*/ 109441 w 193430"/>
                        <a:gd name="connsiteY9" fmla="*/ 115167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93430" h="115167">
                          <a:moveTo>
                            <a:pt x="193430" y="38813"/>
                          </a:moveTo>
                          <a:lnTo>
                            <a:pt x="186431" y="31814"/>
                          </a:lnTo>
                          <a:lnTo>
                            <a:pt x="101805" y="108168"/>
                          </a:lnTo>
                          <a:lnTo>
                            <a:pt x="101805" y="0"/>
                          </a:lnTo>
                          <a:lnTo>
                            <a:pt x="91625" y="0"/>
                          </a:lnTo>
                          <a:lnTo>
                            <a:pt x="91625" y="108168"/>
                          </a:lnTo>
                          <a:lnTo>
                            <a:pt x="6999" y="31814"/>
                          </a:lnTo>
                          <a:lnTo>
                            <a:pt x="0" y="38813"/>
                          </a:lnTo>
                          <a:lnTo>
                            <a:pt x="83989" y="114531"/>
                          </a:lnTo>
                          <a:lnTo>
                            <a:pt x="109441" y="11516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0" name="Graphic 569">
                    <a:extLst>
                      <a:ext uri="{FF2B5EF4-FFF2-40B4-BE49-F238E27FC236}">
                        <a16:creationId xmlns:a16="http://schemas.microsoft.com/office/drawing/2014/main" id="{BB9DE7A1-8068-0709-BF81-9CB4A5F93DC0}"/>
                      </a:ext>
                    </a:extLst>
                  </p:cNvPr>
                  <p:cNvGrpSpPr/>
                  <p:nvPr/>
                </p:nvGrpSpPr>
                <p:grpSpPr>
                  <a:xfrm>
                    <a:off x="1764554" y="5950023"/>
                    <a:ext cx="114530" cy="186430"/>
                    <a:chOff x="1764554" y="5950023"/>
                    <a:chExt cx="114530" cy="186430"/>
                  </a:xfrm>
                </p:grpSpPr>
                <p:sp>
                  <p:nvSpPr>
                    <p:cNvPr id="671" name="Freeform 670">
                      <a:extLst>
                        <a:ext uri="{FF2B5EF4-FFF2-40B4-BE49-F238E27FC236}">
                          <a16:creationId xmlns:a16="http://schemas.microsoft.com/office/drawing/2014/main" id="{1C41587E-ACE9-7E68-F45E-4CA31067A6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4554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2" name="Freeform 671">
                      <a:extLst>
                        <a:ext uri="{FF2B5EF4-FFF2-40B4-BE49-F238E27FC236}">
                          <a16:creationId xmlns:a16="http://schemas.microsoft.com/office/drawing/2014/main" id="{996AAA7D-638A-9129-EEFD-52D28D4949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82370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3" name="Freeform 672">
                      <a:extLst>
                        <a:ext uri="{FF2B5EF4-FFF2-40B4-BE49-F238E27FC236}">
                          <a16:creationId xmlns:a16="http://schemas.microsoft.com/office/drawing/2014/main" id="{C87FE249-1BB1-3FD5-6057-BE651D0356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5732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4" name="Freeform 673">
                      <a:extLst>
                        <a:ext uri="{FF2B5EF4-FFF2-40B4-BE49-F238E27FC236}">
                          <a16:creationId xmlns:a16="http://schemas.microsoft.com/office/drawing/2014/main" id="{120A4D6F-ED1F-35F3-FDD0-EB8347D91FD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1817493" y="6021732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5" name="Graphic 569">
                    <a:extLst>
                      <a:ext uri="{FF2B5EF4-FFF2-40B4-BE49-F238E27FC236}">
                        <a16:creationId xmlns:a16="http://schemas.microsoft.com/office/drawing/2014/main" id="{A0B11133-4637-E327-8894-366AB5FB65A3}"/>
                      </a:ext>
                    </a:extLst>
                  </p:cNvPr>
                  <p:cNvGrpSpPr/>
                  <p:nvPr/>
                </p:nvGrpSpPr>
                <p:grpSpPr>
                  <a:xfrm>
                    <a:off x="2225859" y="5950023"/>
                    <a:ext cx="114530" cy="186430"/>
                    <a:chOff x="2225859" y="5950023"/>
                    <a:chExt cx="114530" cy="186430"/>
                  </a:xfrm>
                </p:grpSpPr>
                <p:sp>
                  <p:nvSpPr>
                    <p:cNvPr id="676" name="Freeform 675">
                      <a:extLst>
                        <a:ext uri="{FF2B5EF4-FFF2-40B4-BE49-F238E27FC236}">
                          <a16:creationId xmlns:a16="http://schemas.microsoft.com/office/drawing/2014/main" id="{65D11932-41DD-6E22-DD82-433CC05CEE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25859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7" name="Freeform 676">
                      <a:extLst>
                        <a:ext uri="{FF2B5EF4-FFF2-40B4-BE49-F238E27FC236}">
                          <a16:creationId xmlns:a16="http://schemas.microsoft.com/office/drawing/2014/main" id="{C7201EF9-31CF-28E9-1939-1B43FA4E05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43675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8" name="Freeform 677">
                      <a:extLst>
                        <a:ext uri="{FF2B5EF4-FFF2-40B4-BE49-F238E27FC236}">
                          <a16:creationId xmlns:a16="http://schemas.microsoft.com/office/drawing/2014/main" id="{5493B8D7-697F-C0D8-616A-0CA12E9332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57037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9" name="Freeform 678">
                      <a:extLst>
                        <a:ext uri="{FF2B5EF4-FFF2-40B4-BE49-F238E27FC236}">
                          <a16:creationId xmlns:a16="http://schemas.microsoft.com/office/drawing/2014/main" id="{84125F0D-5B86-9194-1121-FAD1A78CC5A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2278518" y="6022050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80" name="Graphic 569">
                  <a:extLst>
                    <a:ext uri="{FF2B5EF4-FFF2-40B4-BE49-F238E27FC236}">
                      <a16:creationId xmlns:a16="http://schemas.microsoft.com/office/drawing/2014/main" id="{1271E044-D207-2579-8B00-EAA72FA63712}"/>
                    </a:ext>
                  </a:extLst>
                </p:cNvPr>
                <p:cNvGrpSpPr/>
                <p:nvPr/>
              </p:nvGrpSpPr>
              <p:grpSpPr>
                <a:xfrm>
                  <a:off x="3635862" y="5457540"/>
                  <a:ext cx="1461541" cy="990056"/>
                  <a:chOff x="3635862" y="5457540"/>
                  <a:chExt cx="1461541" cy="990056"/>
                </a:xfrm>
              </p:grpSpPr>
              <p:sp>
                <p:nvSpPr>
                  <p:cNvPr id="681" name="Freeform 680">
                    <a:extLst>
                      <a:ext uri="{FF2B5EF4-FFF2-40B4-BE49-F238E27FC236}">
                        <a16:creationId xmlns:a16="http://schemas.microsoft.com/office/drawing/2014/main" id="{D9193612-3968-99EA-3458-B366E78B5E17}"/>
                      </a:ext>
                    </a:extLst>
                  </p:cNvPr>
                  <p:cNvSpPr/>
                  <p:nvPr/>
                </p:nvSpPr>
                <p:spPr>
                  <a:xfrm>
                    <a:off x="3700127" y="5501443"/>
                    <a:ext cx="1333648" cy="943607"/>
                  </a:xfrm>
                  <a:custGeom>
                    <a:avLst/>
                    <a:gdLst>
                      <a:gd name="connsiteX0" fmla="*/ 0 w 1333648"/>
                      <a:gd name="connsiteY0" fmla="*/ 0 h 943607"/>
                      <a:gd name="connsiteX1" fmla="*/ 1333649 w 1333648"/>
                      <a:gd name="connsiteY1" fmla="*/ 0 h 943607"/>
                      <a:gd name="connsiteX2" fmla="*/ 1333649 w 1333648"/>
                      <a:gd name="connsiteY2" fmla="*/ 943607 h 943607"/>
                      <a:gd name="connsiteX3" fmla="*/ 0 w 1333648"/>
                      <a:gd name="connsiteY3" fmla="*/ 943607 h 943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648" h="943607">
                        <a:moveTo>
                          <a:pt x="0" y="0"/>
                        </a:moveTo>
                        <a:lnTo>
                          <a:pt x="1333649" y="0"/>
                        </a:lnTo>
                        <a:lnTo>
                          <a:pt x="1333649" y="943607"/>
                        </a:lnTo>
                        <a:lnTo>
                          <a:pt x="0" y="943607"/>
                        </a:lnTo>
                        <a:close/>
                      </a:path>
                    </a:pathLst>
                  </a:custGeom>
                  <a:solidFill>
                    <a:srgbClr val="C7D2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2" name="Freeform 681">
                    <a:extLst>
                      <a:ext uri="{FF2B5EF4-FFF2-40B4-BE49-F238E27FC236}">
                        <a16:creationId xmlns:a16="http://schemas.microsoft.com/office/drawing/2014/main" id="{84637579-41A7-64D7-444F-C4C3C826853D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43267"/>
                  </a:xfrm>
                  <a:custGeom>
                    <a:avLst/>
                    <a:gdLst>
                      <a:gd name="connsiteX0" fmla="*/ 0 w 1461541"/>
                      <a:gd name="connsiteY0" fmla="*/ 0 h 43267"/>
                      <a:gd name="connsiteX1" fmla="*/ 1461542 w 1461541"/>
                      <a:gd name="connsiteY1" fmla="*/ 0 h 43267"/>
                      <a:gd name="connsiteX2" fmla="*/ 1461542 w 1461541"/>
                      <a:gd name="connsiteY2" fmla="*/ 43267 h 43267"/>
                      <a:gd name="connsiteX3" fmla="*/ 0 w 1461541"/>
                      <a:gd name="connsiteY3" fmla="*/ 43267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43267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43267"/>
                        </a:lnTo>
                        <a:lnTo>
                          <a:pt x="0" y="43267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3" name="Freeform 682">
                    <a:extLst>
                      <a:ext uri="{FF2B5EF4-FFF2-40B4-BE49-F238E27FC236}">
                        <a16:creationId xmlns:a16="http://schemas.microsoft.com/office/drawing/2014/main" id="{2B1A894A-2B27-0AD3-4F1B-24AA9ECA03A8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21633"/>
                  </a:xfrm>
                  <a:custGeom>
                    <a:avLst/>
                    <a:gdLst>
                      <a:gd name="connsiteX0" fmla="*/ 0 w 1461541"/>
                      <a:gd name="connsiteY0" fmla="*/ 0 h 21633"/>
                      <a:gd name="connsiteX1" fmla="*/ 1461542 w 1461541"/>
                      <a:gd name="connsiteY1" fmla="*/ 0 h 21633"/>
                      <a:gd name="connsiteX2" fmla="*/ 1461542 w 1461541"/>
                      <a:gd name="connsiteY2" fmla="*/ 21634 h 21633"/>
                      <a:gd name="connsiteX3" fmla="*/ 0 w 1461541"/>
                      <a:gd name="connsiteY3" fmla="*/ 21634 h 21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21633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21634"/>
                        </a:lnTo>
                        <a:lnTo>
                          <a:pt x="0" y="21634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4" name="Freeform 683">
                    <a:extLst>
                      <a:ext uri="{FF2B5EF4-FFF2-40B4-BE49-F238E27FC236}">
                        <a16:creationId xmlns:a16="http://schemas.microsoft.com/office/drawing/2014/main" id="{02286794-91AA-7A36-E04C-367253AC0204}"/>
                      </a:ext>
                    </a:extLst>
                  </p:cNvPr>
                  <p:cNvSpPr/>
                  <p:nvPr/>
                </p:nvSpPr>
                <p:spPr>
                  <a:xfrm>
                    <a:off x="3698854" y="5586069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5" name="Freeform 684">
                    <a:extLst>
                      <a:ext uri="{FF2B5EF4-FFF2-40B4-BE49-F238E27FC236}">
                        <a16:creationId xmlns:a16="http://schemas.microsoft.com/office/drawing/2014/main" id="{E1569CCF-1A3D-A993-F45F-37617CB05C55}"/>
                      </a:ext>
                    </a:extLst>
                  </p:cNvPr>
                  <p:cNvSpPr/>
                  <p:nvPr/>
                </p:nvSpPr>
                <p:spPr>
                  <a:xfrm>
                    <a:off x="3698854" y="567324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6" name="Freeform 685">
                    <a:extLst>
                      <a:ext uri="{FF2B5EF4-FFF2-40B4-BE49-F238E27FC236}">
                        <a16:creationId xmlns:a16="http://schemas.microsoft.com/office/drawing/2014/main" id="{467E6E2E-5035-21E2-2060-1ED61F94C7B9}"/>
                      </a:ext>
                    </a:extLst>
                  </p:cNvPr>
                  <p:cNvSpPr/>
                  <p:nvPr/>
                </p:nvSpPr>
                <p:spPr>
                  <a:xfrm>
                    <a:off x="3698854" y="576041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7" name="Freeform 686">
                    <a:extLst>
                      <a:ext uri="{FF2B5EF4-FFF2-40B4-BE49-F238E27FC236}">
                        <a16:creationId xmlns:a16="http://schemas.microsoft.com/office/drawing/2014/main" id="{369599AA-A9C7-205F-3262-E695D0DB61E0}"/>
                      </a:ext>
                    </a:extLst>
                  </p:cNvPr>
                  <p:cNvSpPr/>
                  <p:nvPr/>
                </p:nvSpPr>
                <p:spPr>
                  <a:xfrm>
                    <a:off x="3698854" y="5847581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2545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8" name="Freeform 687">
                    <a:extLst>
                      <a:ext uri="{FF2B5EF4-FFF2-40B4-BE49-F238E27FC236}">
                        <a16:creationId xmlns:a16="http://schemas.microsoft.com/office/drawing/2014/main" id="{8538FE5E-499E-8AA2-2886-A8882EFEB1D6}"/>
                      </a:ext>
                    </a:extLst>
                  </p:cNvPr>
                  <p:cNvSpPr/>
                  <p:nvPr/>
                </p:nvSpPr>
                <p:spPr>
                  <a:xfrm>
                    <a:off x="3698854" y="5935388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9" name="Freeform 688">
                    <a:extLst>
                      <a:ext uri="{FF2B5EF4-FFF2-40B4-BE49-F238E27FC236}">
                        <a16:creationId xmlns:a16="http://schemas.microsoft.com/office/drawing/2014/main" id="{CEC7FD12-4817-F1D7-EEDD-D106E26F47B8}"/>
                      </a:ext>
                    </a:extLst>
                  </p:cNvPr>
                  <p:cNvSpPr/>
                  <p:nvPr/>
                </p:nvSpPr>
                <p:spPr>
                  <a:xfrm>
                    <a:off x="3698854" y="6022559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0" name="Freeform 689">
                    <a:extLst>
                      <a:ext uri="{FF2B5EF4-FFF2-40B4-BE49-F238E27FC236}">
                        <a16:creationId xmlns:a16="http://schemas.microsoft.com/office/drawing/2014/main" id="{EF1EF4C8-83D2-40A3-8787-D0C0197A7A36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09730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2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2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2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2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1" name="Freeform 690">
                    <a:extLst>
                      <a:ext uri="{FF2B5EF4-FFF2-40B4-BE49-F238E27FC236}">
                        <a16:creationId xmlns:a16="http://schemas.microsoft.com/office/drawing/2014/main" id="{DA18A807-48A1-BD77-106A-C772E16B3352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9690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2" name="Freeform 691">
                    <a:extLst>
                      <a:ext uri="{FF2B5EF4-FFF2-40B4-BE49-F238E27FC236}">
                        <a16:creationId xmlns:a16="http://schemas.microsoft.com/office/drawing/2014/main" id="{A6DA8BB7-472F-CFB2-20DE-51F24C5EFACB}"/>
                      </a:ext>
                    </a:extLst>
                  </p:cNvPr>
                  <p:cNvSpPr/>
                  <p:nvPr/>
                </p:nvSpPr>
                <p:spPr>
                  <a:xfrm>
                    <a:off x="3698854" y="628407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3" name="Freeform 692">
                    <a:extLst>
                      <a:ext uri="{FF2B5EF4-FFF2-40B4-BE49-F238E27FC236}">
                        <a16:creationId xmlns:a16="http://schemas.microsoft.com/office/drawing/2014/main" id="{A1909F70-AE92-C9C8-1855-B50DF84BA241}"/>
                      </a:ext>
                    </a:extLst>
                  </p:cNvPr>
                  <p:cNvSpPr/>
                  <p:nvPr/>
                </p:nvSpPr>
                <p:spPr>
                  <a:xfrm>
                    <a:off x="3698854" y="6371242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4" name="Freeform 693">
                    <a:extLst>
                      <a:ext uri="{FF2B5EF4-FFF2-40B4-BE49-F238E27FC236}">
                        <a16:creationId xmlns:a16="http://schemas.microsoft.com/office/drawing/2014/main" id="{EC725AFC-1FB6-ED4E-2D5B-0CE48B6E032C}"/>
                      </a:ext>
                    </a:extLst>
                  </p:cNvPr>
                  <p:cNvSpPr/>
                  <p:nvPr/>
                </p:nvSpPr>
                <p:spPr>
                  <a:xfrm>
                    <a:off x="3797478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5" name="Freeform 694">
                    <a:extLst>
                      <a:ext uri="{FF2B5EF4-FFF2-40B4-BE49-F238E27FC236}">
                        <a16:creationId xmlns:a16="http://schemas.microsoft.com/office/drawing/2014/main" id="{F7BDBFB2-7877-ABDE-052A-5DC2CC1B4FA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6" name="Freeform 695">
                    <a:extLst>
                      <a:ext uri="{FF2B5EF4-FFF2-40B4-BE49-F238E27FC236}">
                        <a16:creationId xmlns:a16="http://schemas.microsoft.com/office/drawing/2014/main" id="{A0CA8168-24EE-C29B-F20B-74F90999175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7" name="Freeform 696">
                    <a:extLst>
                      <a:ext uri="{FF2B5EF4-FFF2-40B4-BE49-F238E27FC236}">
                        <a16:creationId xmlns:a16="http://schemas.microsoft.com/office/drawing/2014/main" id="{E25906F2-F1B9-C172-1023-C7277A8FDA42}"/>
                      </a:ext>
                    </a:extLst>
                  </p:cNvPr>
                  <p:cNvSpPr/>
                  <p:nvPr/>
                </p:nvSpPr>
                <p:spPr>
                  <a:xfrm>
                    <a:off x="3797478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8" name="Freeform 697">
                    <a:extLst>
                      <a:ext uri="{FF2B5EF4-FFF2-40B4-BE49-F238E27FC236}">
                        <a16:creationId xmlns:a16="http://schemas.microsoft.com/office/drawing/2014/main" id="{1E851686-1D5E-37C1-2C58-605FC8D1F5EA}"/>
                      </a:ext>
                    </a:extLst>
                  </p:cNvPr>
                  <p:cNvSpPr/>
                  <p:nvPr/>
                </p:nvSpPr>
                <p:spPr>
                  <a:xfrm>
                    <a:off x="3797478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9" name="Freeform 698">
                    <a:extLst>
                      <a:ext uri="{FF2B5EF4-FFF2-40B4-BE49-F238E27FC236}">
                        <a16:creationId xmlns:a16="http://schemas.microsoft.com/office/drawing/2014/main" id="{36D0F085-B0F3-81A5-896F-FB654E2619DC}"/>
                      </a:ext>
                    </a:extLst>
                  </p:cNvPr>
                  <p:cNvSpPr/>
                  <p:nvPr/>
                </p:nvSpPr>
                <p:spPr>
                  <a:xfrm>
                    <a:off x="3797478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0" name="Freeform 699">
                    <a:extLst>
                      <a:ext uri="{FF2B5EF4-FFF2-40B4-BE49-F238E27FC236}">
                        <a16:creationId xmlns:a16="http://schemas.microsoft.com/office/drawing/2014/main" id="{AAE5D8DD-3941-44AB-51B0-595849971AB0}"/>
                      </a:ext>
                    </a:extLst>
                  </p:cNvPr>
                  <p:cNvSpPr/>
                  <p:nvPr/>
                </p:nvSpPr>
                <p:spPr>
                  <a:xfrm>
                    <a:off x="3906282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1" name="Freeform 700">
                    <a:extLst>
                      <a:ext uri="{FF2B5EF4-FFF2-40B4-BE49-F238E27FC236}">
                        <a16:creationId xmlns:a16="http://schemas.microsoft.com/office/drawing/2014/main" id="{778B9501-F0A1-CE03-9D0D-E80316E79DA4}"/>
                      </a:ext>
                    </a:extLst>
                  </p:cNvPr>
                  <p:cNvSpPr/>
                  <p:nvPr/>
                </p:nvSpPr>
                <p:spPr>
                  <a:xfrm>
                    <a:off x="3906282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2" name="Freeform 701">
                    <a:extLst>
                      <a:ext uri="{FF2B5EF4-FFF2-40B4-BE49-F238E27FC236}">
                        <a16:creationId xmlns:a16="http://schemas.microsoft.com/office/drawing/2014/main" id="{EDD582B8-AA6A-145A-5E78-C8770BCF90D2}"/>
                      </a:ext>
                    </a:extLst>
                  </p:cNvPr>
                  <p:cNvSpPr/>
                  <p:nvPr/>
                </p:nvSpPr>
                <p:spPr>
                  <a:xfrm>
                    <a:off x="3906282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3" name="Freeform 702">
                    <a:extLst>
                      <a:ext uri="{FF2B5EF4-FFF2-40B4-BE49-F238E27FC236}">
                        <a16:creationId xmlns:a16="http://schemas.microsoft.com/office/drawing/2014/main" id="{A8BA52BB-2388-A243-4205-9C1D05CD10F5}"/>
                      </a:ext>
                    </a:extLst>
                  </p:cNvPr>
                  <p:cNvSpPr/>
                  <p:nvPr/>
                </p:nvSpPr>
                <p:spPr>
                  <a:xfrm>
                    <a:off x="3906282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4" name="Freeform 703">
                    <a:extLst>
                      <a:ext uri="{FF2B5EF4-FFF2-40B4-BE49-F238E27FC236}">
                        <a16:creationId xmlns:a16="http://schemas.microsoft.com/office/drawing/2014/main" id="{5793F7DB-636B-10CB-1B82-7B40470BAE4A}"/>
                      </a:ext>
                    </a:extLst>
                  </p:cNvPr>
                  <p:cNvSpPr/>
                  <p:nvPr/>
                </p:nvSpPr>
                <p:spPr>
                  <a:xfrm>
                    <a:off x="3906282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5" name="Freeform 704">
                    <a:extLst>
                      <a:ext uri="{FF2B5EF4-FFF2-40B4-BE49-F238E27FC236}">
                        <a16:creationId xmlns:a16="http://schemas.microsoft.com/office/drawing/2014/main" id="{E0418F4B-ABDE-1895-0812-114B5A293085}"/>
                      </a:ext>
                    </a:extLst>
                  </p:cNvPr>
                  <p:cNvSpPr/>
                  <p:nvPr/>
                </p:nvSpPr>
                <p:spPr>
                  <a:xfrm>
                    <a:off x="4020813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6" name="Freeform 705">
                    <a:extLst>
                      <a:ext uri="{FF2B5EF4-FFF2-40B4-BE49-F238E27FC236}">
                        <a16:creationId xmlns:a16="http://schemas.microsoft.com/office/drawing/2014/main" id="{3C1FCCD2-1A5C-3694-082D-FE7D00F9C160}"/>
                      </a:ext>
                    </a:extLst>
                  </p:cNvPr>
                  <p:cNvSpPr/>
                  <p:nvPr/>
                </p:nvSpPr>
                <p:spPr>
                  <a:xfrm>
                    <a:off x="4020813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7" name="Freeform 706">
                    <a:extLst>
                      <a:ext uri="{FF2B5EF4-FFF2-40B4-BE49-F238E27FC236}">
                        <a16:creationId xmlns:a16="http://schemas.microsoft.com/office/drawing/2014/main" id="{1812B087-60AE-5A88-C6A8-78B99F810C6E}"/>
                      </a:ext>
                    </a:extLst>
                  </p:cNvPr>
                  <p:cNvSpPr/>
                  <p:nvPr/>
                </p:nvSpPr>
                <p:spPr>
                  <a:xfrm>
                    <a:off x="4020813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8" name="Freeform 707">
                    <a:extLst>
                      <a:ext uri="{FF2B5EF4-FFF2-40B4-BE49-F238E27FC236}">
                        <a16:creationId xmlns:a16="http://schemas.microsoft.com/office/drawing/2014/main" id="{D8092D44-CF28-6A7A-A6E7-7B5C87A100B2}"/>
                      </a:ext>
                    </a:extLst>
                  </p:cNvPr>
                  <p:cNvSpPr/>
                  <p:nvPr/>
                </p:nvSpPr>
                <p:spPr>
                  <a:xfrm>
                    <a:off x="4020813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9" name="Freeform 708">
                    <a:extLst>
                      <a:ext uri="{FF2B5EF4-FFF2-40B4-BE49-F238E27FC236}">
                        <a16:creationId xmlns:a16="http://schemas.microsoft.com/office/drawing/2014/main" id="{B9936582-3EB1-3406-71AA-63D9B0AFF8D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0" name="Freeform 709">
                    <a:extLst>
                      <a:ext uri="{FF2B5EF4-FFF2-40B4-BE49-F238E27FC236}">
                        <a16:creationId xmlns:a16="http://schemas.microsoft.com/office/drawing/2014/main" id="{D9EE7A72-301C-BAE1-6C7A-86FF3FA74AA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1" name="Freeform 710">
                    <a:extLst>
                      <a:ext uri="{FF2B5EF4-FFF2-40B4-BE49-F238E27FC236}">
                        <a16:creationId xmlns:a16="http://schemas.microsoft.com/office/drawing/2014/main" id="{B000B814-0C07-9DB2-9C16-DDEB4B83519D}"/>
                      </a:ext>
                    </a:extLst>
                  </p:cNvPr>
                  <p:cNvSpPr/>
                  <p:nvPr/>
                </p:nvSpPr>
                <p:spPr>
                  <a:xfrm>
                    <a:off x="412961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2" name="Freeform 711">
                    <a:extLst>
                      <a:ext uri="{FF2B5EF4-FFF2-40B4-BE49-F238E27FC236}">
                        <a16:creationId xmlns:a16="http://schemas.microsoft.com/office/drawing/2014/main" id="{9860E24F-8961-C9C0-F92A-D827A543F91B}"/>
                      </a:ext>
                    </a:extLst>
                  </p:cNvPr>
                  <p:cNvSpPr/>
                  <p:nvPr/>
                </p:nvSpPr>
                <p:spPr>
                  <a:xfrm>
                    <a:off x="412961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3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3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3" name="Freeform 712">
                    <a:extLst>
                      <a:ext uri="{FF2B5EF4-FFF2-40B4-BE49-F238E27FC236}">
                        <a16:creationId xmlns:a16="http://schemas.microsoft.com/office/drawing/2014/main" id="{9EA21ACD-B943-1EBF-9D2B-8D6AB70CF00E}"/>
                      </a:ext>
                    </a:extLst>
                  </p:cNvPr>
                  <p:cNvSpPr/>
                  <p:nvPr/>
                </p:nvSpPr>
                <p:spPr>
                  <a:xfrm>
                    <a:off x="412961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4" name="Freeform 713">
                    <a:extLst>
                      <a:ext uri="{FF2B5EF4-FFF2-40B4-BE49-F238E27FC236}">
                        <a16:creationId xmlns:a16="http://schemas.microsoft.com/office/drawing/2014/main" id="{95888BF4-7FC5-5861-2079-9A0A8D9A02E9}"/>
                      </a:ext>
                    </a:extLst>
                  </p:cNvPr>
                  <p:cNvSpPr/>
                  <p:nvPr/>
                </p:nvSpPr>
                <p:spPr>
                  <a:xfrm>
                    <a:off x="412961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5" name="Freeform 714">
                    <a:extLst>
                      <a:ext uri="{FF2B5EF4-FFF2-40B4-BE49-F238E27FC236}">
                        <a16:creationId xmlns:a16="http://schemas.microsoft.com/office/drawing/2014/main" id="{74ABE046-53F1-03D8-9E31-F09DFB764784}"/>
                      </a:ext>
                    </a:extLst>
                  </p:cNvPr>
                  <p:cNvSpPr/>
                  <p:nvPr/>
                </p:nvSpPr>
                <p:spPr>
                  <a:xfrm>
                    <a:off x="412961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6" name="Freeform 715">
                    <a:extLst>
                      <a:ext uri="{FF2B5EF4-FFF2-40B4-BE49-F238E27FC236}">
                        <a16:creationId xmlns:a16="http://schemas.microsoft.com/office/drawing/2014/main" id="{BC1D7104-3DF7-DB25-9914-EFE272E823C6}"/>
                      </a:ext>
                    </a:extLst>
                  </p:cNvPr>
                  <p:cNvSpPr/>
                  <p:nvPr/>
                </p:nvSpPr>
                <p:spPr>
                  <a:xfrm>
                    <a:off x="424478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7" name="Freeform 716">
                    <a:extLst>
                      <a:ext uri="{FF2B5EF4-FFF2-40B4-BE49-F238E27FC236}">
                        <a16:creationId xmlns:a16="http://schemas.microsoft.com/office/drawing/2014/main" id="{BBAD5BE3-29AC-254A-0C8E-7F42F5428851}"/>
                      </a:ext>
                    </a:extLst>
                  </p:cNvPr>
                  <p:cNvSpPr/>
                  <p:nvPr/>
                </p:nvSpPr>
                <p:spPr>
                  <a:xfrm>
                    <a:off x="424478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8" name="Freeform 717">
                    <a:extLst>
                      <a:ext uri="{FF2B5EF4-FFF2-40B4-BE49-F238E27FC236}">
                        <a16:creationId xmlns:a16="http://schemas.microsoft.com/office/drawing/2014/main" id="{A66A324E-9C8F-336C-848E-42B54AEA958A}"/>
                      </a:ext>
                    </a:extLst>
                  </p:cNvPr>
                  <p:cNvSpPr/>
                  <p:nvPr/>
                </p:nvSpPr>
                <p:spPr>
                  <a:xfrm>
                    <a:off x="424478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9" name="Freeform 718">
                    <a:extLst>
                      <a:ext uri="{FF2B5EF4-FFF2-40B4-BE49-F238E27FC236}">
                        <a16:creationId xmlns:a16="http://schemas.microsoft.com/office/drawing/2014/main" id="{0EC8E475-8BCC-0D27-8B0F-45E0BA166B7F}"/>
                      </a:ext>
                    </a:extLst>
                  </p:cNvPr>
                  <p:cNvSpPr/>
                  <p:nvPr/>
                </p:nvSpPr>
                <p:spPr>
                  <a:xfrm>
                    <a:off x="424478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0" name="Freeform 719">
                    <a:extLst>
                      <a:ext uri="{FF2B5EF4-FFF2-40B4-BE49-F238E27FC236}">
                        <a16:creationId xmlns:a16="http://schemas.microsoft.com/office/drawing/2014/main" id="{EB72F0DA-1F7F-9F75-8D1A-3B629A05C777}"/>
                      </a:ext>
                    </a:extLst>
                  </p:cNvPr>
                  <p:cNvSpPr/>
                  <p:nvPr/>
                </p:nvSpPr>
                <p:spPr>
                  <a:xfrm>
                    <a:off x="424478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1" name="Freeform 720">
                    <a:extLst>
                      <a:ext uri="{FF2B5EF4-FFF2-40B4-BE49-F238E27FC236}">
                        <a16:creationId xmlns:a16="http://schemas.microsoft.com/office/drawing/2014/main" id="{19DC1572-3A66-570C-8246-44602E5DC283}"/>
                      </a:ext>
                    </a:extLst>
                  </p:cNvPr>
                  <p:cNvSpPr/>
                  <p:nvPr/>
                </p:nvSpPr>
                <p:spPr>
                  <a:xfrm>
                    <a:off x="424478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2" name="Freeform 721">
                    <a:extLst>
                      <a:ext uri="{FF2B5EF4-FFF2-40B4-BE49-F238E27FC236}">
                        <a16:creationId xmlns:a16="http://schemas.microsoft.com/office/drawing/2014/main" id="{61895C9D-F766-4EC8-35A3-043199D7CC8D}"/>
                      </a:ext>
                    </a:extLst>
                  </p:cNvPr>
                  <p:cNvSpPr/>
                  <p:nvPr/>
                </p:nvSpPr>
                <p:spPr>
                  <a:xfrm>
                    <a:off x="4352953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3" name="Freeform 722">
                    <a:extLst>
                      <a:ext uri="{FF2B5EF4-FFF2-40B4-BE49-F238E27FC236}">
                        <a16:creationId xmlns:a16="http://schemas.microsoft.com/office/drawing/2014/main" id="{551A696C-8DD8-34C5-F4E3-8891FCC84140}"/>
                      </a:ext>
                    </a:extLst>
                  </p:cNvPr>
                  <p:cNvSpPr/>
                  <p:nvPr/>
                </p:nvSpPr>
                <p:spPr>
                  <a:xfrm>
                    <a:off x="4352953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4" name="Freeform 723">
                    <a:extLst>
                      <a:ext uri="{FF2B5EF4-FFF2-40B4-BE49-F238E27FC236}">
                        <a16:creationId xmlns:a16="http://schemas.microsoft.com/office/drawing/2014/main" id="{E258F873-5E7D-ABA0-18D1-BF0BE69E2E83}"/>
                      </a:ext>
                    </a:extLst>
                  </p:cNvPr>
                  <p:cNvSpPr/>
                  <p:nvPr/>
                </p:nvSpPr>
                <p:spPr>
                  <a:xfrm>
                    <a:off x="4352953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5" name="Freeform 724">
                    <a:extLst>
                      <a:ext uri="{FF2B5EF4-FFF2-40B4-BE49-F238E27FC236}">
                        <a16:creationId xmlns:a16="http://schemas.microsoft.com/office/drawing/2014/main" id="{2D610B9D-B11B-FDE9-4C7D-2184C7E4BC7D}"/>
                      </a:ext>
                    </a:extLst>
                  </p:cNvPr>
                  <p:cNvSpPr/>
                  <p:nvPr/>
                </p:nvSpPr>
                <p:spPr>
                  <a:xfrm>
                    <a:off x="4352953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6" name="Freeform 725">
                    <a:extLst>
                      <a:ext uri="{FF2B5EF4-FFF2-40B4-BE49-F238E27FC236}">
                        <a16:creationId xmlns:a16="http://schemas.microsoft.com/office/drawing/2014/main" id="{BB90A87F-D76E-B4E7-FA68-684E7390D5D8}"/>
                      </a:ext>
                    </a:extLst>
                  </p:cNvPr>
                  <p:cNvSpPr/>
                  <p:nvPr/>
                </p:nvSpPr>
                <p:spPr>
                  <a:xfrm>
                    <a:off x="4352953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7" name="Freeform 726">
                    <a:extLst>
                      <a:ext uri="{FF2B5EF4-FFF2-40B4-BE49-F238E27FC236}">
                        <a16:creationId xmlns:a16="http://schemas.microsoft.com/office/drawing/2014/main" id="{9B225B9D-91CE-36A2-8FB0-85AD19757613}"/>
                      </a:ext>
                    </a:extLst>
                  </p:cNvPr>
                  <p:cNvSpPr/>
                  <p:nvPr/>
                </p:nvSpPr>
                <p:spPr>
                  <a:xfrm>
                    <a:off x="4468120" y="55001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8" name="Freeform 727">
                    <a:extLst>
                      <a:ext uri="{FF2B5EF4-FFF2-40B4-BE49-F238E27FC236}">
                        <a16:creationId xmlns:a16="http://schemas.microsoft.com/office/drawing/2014/main" id="{CB69D958-0A4B-79B2-0AD6-59F6C03E52E2}"/>
                      </a:ext>
                    </a:extLst>
                  </p:cNvPr>
                  <p:cNvSpPr/>
                  <p:nvPr/>
                </p:nvSpPr>
                <p:spPr>
                  <a:xfrm>
                    <a:off x="4468120" y="5673240"/>
                    <a:ext cx="2544" cy="88706"/>
                  </a:xfrm>
                  <a:custGeom>
                    <a:avLst/>
                    <a:gdLst>
                      <a:gd name="connsiteX0" fmla="*/ 2545 w 2544"/>
                      <a:gd name="connsiteY0" fmla="*/ 87807 h 88706"/>
                      <a:gd name="connsiteX1" fmla="*/ 2545 w 2544"/>
                      <a:gd name="connsiteY1" fmla="*/ 1273 h 88706"/>
                      <a:gd name="connsiteX2" fmla="*/ 1272 w 2544"/>
                      <a:gd name="connsiteY2" fmla="*/ 0 h 88706"/>
                      <a:gd name="connsiteX3" fmla="*/ 0 w 2544"/>
                      <a:gd name="connsiteY3" fmla="*/ 1273 h 88706"/>
                      <a:gd name="connsiteX4" fmla="*/ 0 w 2544"/>
                      <a:gd name="connsiteY4" fmla="*/ 87171 h 88706"/>
                      <a:gd name="connsiteX5" fmla="*/ 1272 w 2544"/>
                      <a:gd name="connsiteY5" fmla="*/ 88443 h 88706"/>
                      <a:gd name="connsiteX6" fmla="*/ 2545 w 2544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9" name="Freeform 728">
                    <a:extLst>
                      <a:ext uri="{FF2B5EF4-FFF2-40B4-BE49-F238E27FC236}">
                        <a16:creationId xmlns:a16="http://schemas.microsoft.com/office/drawing/2014/main" id="{69A7EA6C-617A-294C-3C91-F9C916C060FA}"/>
                      </a:ext>
                    </a:extLst>
                  </p:cNvPr>
                  <p:cNvSpPr/>
                  <p:nvPr/>
                </p:nvSpPr>
                <p:spPr>
                  <a:xfrm>
                    <a:off x="4468120" y="5848854"/>
                    <a:ext cx="2544" cy="88692"/>
                  </a:xfrm>
                  <a:custGeom>
                    <a:avLst/>
                    <a:gdLst>
                      <a:gd name="connsiteX0" fmla="*/ 2545 w 2544"/>
                      <a:gd name="connsiteY0" fmla="*/ 87170 h 88692"/>
                      <a:gd name="connsiteX1" fmla="*/ 2545 w 2544"/>
                      <a:gd name="connsiteY1" fmla="*/ 1272 h 88692"/>
                      <a:gd name="connsiteX2" fmla="*/ 1272 w 2544"/>
                      <a:gd name="connsiteY2" fmla="*/ 0 h 88692"/>
                      <a:gd name="connsiteX3" fmla="*/ 0 w 2544"/>
                      <a:gd name="connsiteY3" fmla="*/ 1272 h 88692"/>
                      <a:gd name="connsiteX4" fmla="*/ 0 w 2544"/>
                      <a:gd name="connsiteY4" fmla="*/ 87170 h 88692"/>
                      <a:gd name="connsiteX5" fmla="*/ 1272 w 2544"/>
                      <a:gd name="connsiteY5" fmla="*/ 88443 h 88692"/>
                      <a:gd name="connsiteX6" fmla="*/ 2545 w 2544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0" name="Freeform 729">
                    <a:extLst>
                      <a:ext uri="{FF2B5EF4-FFF2-40B4-BE49-F238E27FC236}">
                        <a16:creationId xmlns:a16="http://schemas.microsoft.com/office/drawing/2014/main" id="{220F7556-EECD-DBBF-5704-71517D96C428}"/>
                      </a:ext>
                    </a:extLst>
                  </p:cNvPr>
                  <p:cNvSpPr/>
                  <p:nvPr/>
                </p:nvSpPr>
                <p:spPr>
                  <a:xfrm>
                    <a:off x="4468120" y="6022559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1" name="Freeform 730">
                    <a:extLst>
                      <a:ext uri="{FF2B5EF4-FFF2-40B4-BE49-F238E27FC236}">
                        <a16:creationId xmlns:a16="http://schemas.microsoft.com/office/drawing/2014/main" id="{09F751FA-04F5-EB25-545A-B0AD1DE25107}"/>
                      </a:ext>
                    </a:extLst>
                  </p:cNvPr>
                  <p:cNvSpPr/>
                  <p:nvPr/>
                </p:nvSpPr>
                <p:spPr>
                  <a:xfrm>
                    <a:off x="4468120" y="6198173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2" name="Freeform 731">
                    <a:extLst>
                      <a:ext uri="{FF2B5EF4-FFF2-40B4-BE49-F238E27FC236}">
                        <a16:creationId xmlns:a16="http://schemas.microsoft.com/office/drawing/2014/main" id="{1417B496-EDBD-3DEF-5AD8-DAF8A7A7720C}"/>
                      </a:ext>
                    </a:extLst>
                  </p:cNvPr>
                  <p:cNvSpPr/>
                  <p:nvPr/>
                </p:nvSpPr>
                <p:spPr>
                  <a:xfrm>
                    <a:off x="4468120" y="6371242"/>
                    <a:ext cx="2544" cy="75081"/>
                  </a:xfrm>
                  <a:custGeom>
                    <a:avLst/>
                    <a:gdLst>
                      <a:gd name="connsiteX0" fmla="*/ 2545 w 2544"/>
                      <a:gd name="connsiteY0" fmla="*/ 73809 h 75081"/>
                      <a:gd name="connsiteX1" fmla="*/ 2545 w 2544"/>
                      <a:gd name="connsiteY1" fmla="*/ 1273 h 75081"/>
                      <a:gd name="connsiteX2" fmla="*/ 1272 w 2544"/>
                      <a:gd name="connsiteY2" fmla="*/ 0 h 75081"/>
                      <a:gd name="connsiteX3" fmla="*/ 0 w 2544"/>
                      <a:gd name="connsiteY3" fmla="*/ 1273 h 75081"/>
                      <a:gd name="connsiteX4" fmla="*/ 0 w 2544"/>
                      <a:gd name="connsiteY4" fmla="*/ 73809 h 75081"/>
                      <a:gd name="connsiteX5" fmla="*/ 1272 w 2544"/>
                      <a:gd name="connsiteY5" fmla="*/ 75081 h 75081"/>
                      <a:gd name="connsiteX6" fmla="*/ 2545 w 2544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2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3" name="Freeform 732">
                    <a:extLst>
                      <a:ext uri="{FF2B5EF4-FFF2-40B4-BE49-F238E27FC236}">
                        <a16:creationId xmlns:a16="http://schemas.microsoft.com/office/drawing/2014/main" id="{8EA0BB4C-F0E0-2371-336B-2BC0AE9BB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4" name="Freeform 733">
                    <a:extLst>
                      <a:ext uri="{FF2B5EF4-FFF2-40B4-BE49-F238E27FC236}">
                        <a16:creationId xmlns:a16="http://schemas.microsoft.com/office/drawing/2014/main" id="{4079B515-B632-7293-741B-04517A14F2FB}"/>
                      </a:ext>
                    </a:extLst>
                  </p:cNvPr>
                  <p:cNvSpPr/>
                  <p:nvPr/>
                </p:nvSpPr>
                <p:spPr>
                  <a:xfrm>
                    <a:off x="457628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2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2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2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5" name="Freeform 734">
                    <a:extLst>
                      <a:ext uri="{FF2B5EF4-FFF2-40B4-BE49-F238E27FC236}">
                        <a16:creationId xmlns:a16="http://schemas.microsoft.com/office/drawing/2014/main" id="{7BE20A03-EDC7-CBFC-854B-55CDE13CB20E}"/>
                      </a:ext>
                    </a:extLst>
                  </p:cNvPr>
                  <p:cNvSpPr/>
                  <p:nvPr/>
                </p:nvSpPr>
                <p:spPr>
                  <a:xfrm>
                    <a:off x="457628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6" name="Freeform 735">
                    <a:extLst>
                      <a:ext uri="{FF2B5EF4-FFF2-40B4-BE49-F238E27FC236}">
                        <a16:creationId xmlns:a16="http://schemas.microsoft.com/office/drawing/2014/main" id="{E56D8866-6752-8619-0C37-EAC8DD9EE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7" name="Freeform 736">
                    <a:extLst>
                      <a:ext uri="{FF2B5EF4-FFF2-40B4-BE49-F238E27FC236}">
                        <a16:creationId xmlns:a16="http://schemas.microsoft.com/office/drawing/2014/main" id="{C4CDFF4F-6E81-E703-D331-4A2521F7203A}"/>
                      </a:ext>
                    </a:extLst>
                  </p:cNvPr>
                  <p:cNvSpPr/>
                  <p:nvPr/>
                </p:nvSpPr>
                <p:spPr>
                  <a:xfrm>
                    <a:off x="457628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8" name="Freeform 737">
                    <a:extLst>
                      <a:ext uri="{FF2B5EF4-FFF2-40B4-BE49-F238E27FC236}">
                        <a16:creationId xmlns:a16="http://schemas.microsoft.com/office/drawing/2014/main" id="{B9669BB0-19CA-16D9-E782-79CD77EBA274}"/>
                      </a:ext>
                    </a:extLst>
                  </p:cNvPr>
                  <p:cNvSpPr/>
                  <p:nvPr/>
                </p:nvSpPr>
                <p:spPr>
                  <a:xfrm>
                    <a:off x="469145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9" name="Freeform 738">
                    <a:extLst>
                      <a:ext uri="{FF2B5EF4-FFF2-40B4-BE49-F238E27FC236}">
                        <a16:creationId xmlns:a16="http://schemas.microsoft.com/office/drawing/2014/main" id="{806B22FD-1829-4050-F238-F65A7DFCDCF7}"/>
                      </a:ext>
                    </a:extLst>
                  </p:cNvPr>
                  <p:cNvSpPr/>
                  <p:nvPr/>
                </p:nvSpPr>
                <p:spPr>
                  <a:xfrm>
                    <a:off x="469145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0" name="Freeform 739">
                    <a:extLst>
                      <a:ext uri="{FF2B5EF4-FFF2-40B4-BE49-F238E27FC236}">
                        <a16:creationId xmlns:a16="http://schemas.microsoft.com/office/drawing/2014/main" id="{B511D20E-0822-E66E-9B2B-1AFD0666B0C8}"/>
                      </a:ext>
                    </a:extLst>
                  </p:cNvPr>
                  <p:cNvSpPr/>
                  <p:nvPr/>
                </p:nvSpPr>
                <p:spPr>
                  <a:xfrm>
                    <a:off x="469145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1" name="Freeform 740">
                    <a:extLst>
                      <a:ext uri="{FF2B5EF4-FFF2-40B4-BE49-F238E27FC236}">
                        <a16:creationId xmlns:a16="http://schemas.microsoft.com/office/drawing/2014/main" id="{372B5810-1DE6-959A-204F-D506D2B7A71C}"/>
                      </a:ext>
                    </a:extLst>
                  </p:cNvPr>
                  <p:cNvSpPr/>
                  <p:nvPr/>
                </p:nvSpPr>
                <p:spPr>
                  <a:xfrm>
                    <a:off x="469145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2" name="Freeform 741">
                    <a:extLst>
                      <a:ext uri="{FF2B5EF4-FFF2-40B4-BE49-F238E27FC236}">
                        <a16:creationId xmlns:a16="http://schemas.microsoft.com/office/drawing/2014/main" id="{C73D75C3-EE41-1425-745B-E54A344555BA}"/>
                      </a:ext>
                    </a:extLst>
                  </p:cNvPr>
                  <p:cNvSpPr/>
                  <p:nvPr/>
                </p:nvSpPr>
                <p:spPr>
                  <a:xfrm>
                    <a:off x="469145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3" name="Freeform 742">
                    <a:extLst>
                      <a:ext uri="{FF2B5EF4-FFF2-40B4-BE49-F238E27FC236}">
                        <a16:creationId xmlns:a16="http://schemas.microsoft.com/office/drawing/2014/main" id="{D0A16F69-E05F-A80E-5AB1-53ABC7D68525}"/>
                      </a:ext>
                    </a:extLst>
                  </p:cNvPr>
                  <p:cNvSpPr/>
                  <p:nvPr/>
                </p:nvSpPr>
                <p:spPr>
                  <a:xfrm>
                    <a:off x="469145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4" name="Freeform 743">
                    <a:extLst>
                      <a:ext uri="{FF2B5EF4-FFF2-40B4-BE49-F238E27FC236}">
                        <a16:creationId xmlns:a16="http://schemas.microsoft.com/office/drawing/2014/main" id="{394E9FA3-FC22-4841-FFFE-2E775B923755}"/>
                      </a:ext>
                    </a:extLst>
                  </p:cNvPr>
                  <p:cNvSpPr/>
                  <p:nvPr/>
                </p:nvSpPr>
                <p:spPr>
                  <a:xfrm>
                    <a:off x="4800259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5" name="Freeform 744">
                    <a:extLst>
                      <a:ext uri="{FF2B5EF4-FFF2-40B4-BE49-F238E27FC236}">
                        <a16:creationId xmlns:a16="http://schemas.microsoft.com/office/drawing/2014/main" id="{1995817D-2062-7F2F-1FFF-B9A1BF7A8E01}"/>
                      </a:ext>
                    </a:extLst>
                  </p:cNvPr>
                  <p:cNvSpPr/>
                  <p:nvPr/>
                </p:nvSpPr>
                <p:spPr>
                  <a:xfrm>
                    <a:off x="4800259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6" name="Freeform 745">
                    <a:extLst>
                      <a:ext uri="{FF2B5EF4-FFF2-40B4-BE49-F238E27FC236}">
                        <a16:creationId xmlns:a16="http://schemas.microsoft.com/office/drawing/2014/main" id="{EE57446A-FA10-7DAB-2A80-8F9CF1C5D977}"/>
                      </a:ext>
                    </a:extLst>
                  </p:cNvPr>
                  <p:cNvSpPr/>
                  <p:nvPr/>
                </p:nvSpPr>
                <p:spPr>
                  <a:xfrm>
                    <a:off x="4800259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7" name="Freeform 746">
                    <a:extLst>
                      <a:ext uri="{FF2B5EF4-FFF2-40B4-BE49-F238E27FC236}">
                        <a16:creationId xmlns:a16="http://schemas.microsoft.com/office/drawing/2014/main" id="{682C6EC8-5CCB-727F-3CDC-9FBF79B7B880}"/>
                      </a:ext>
                    </a:extLst>
                  </p:cNvPr>
                  <p:cNvSpPr/>
                  <p:nvPr/>
                </p:nvSpPr>
                <p:spPr>
                  <a:xfrm>
                    <a:off x="4800259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8" name="Freeform 747">
                    <a:extLst>
                      <a:ext uri="{FF2B5EF4-FFF2-40B4-BE49-F238E27FC236}">
                        <a16:creationId xmlns:a16="http://schemas.microsoft.com/office/drawing/2014/main" id="{8348B12A-2016-FC7B-F593-0D9618DFB1CF}"/>
                      </a:ext>
                    </a:extLst>
                  </p:cNvPr>
                  <p:cNvSpPr/>
                  <p:nvPr/>
                </p:nvSpPr>
                <p:spPr>
                  <a:xfrm>
                    <a:off x="4800259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9" name="Freeform 748">
                    <a:extLst>
                      <a:ext uri="{FF2B5EF4-FFF2-40B4-BE49-F238E27FC236}">
                        <a16:creationId xmlns:a16="http://schemas.microsoft.com/office/drawing/2014/main" id="{0E200E81-CEBB-7642-F49B-EC7A1DAC6239}"/>
                      </a:ext>
                    </a:extLst>
                  </p:cNvPr>
                  <p:cNvSpPr/>
                  <p:nvPr/>
                </p:nvSpPr>
                <p:spPr>
                  <a:xfrm>
                    <a:off x="492433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0" name="Freeform 749">
                    <a:extLst>
                      <a:ext uri="{FF2B5EF4-FFF2-40B4-BE49-F238E27FC236}">
                        <a16:creationId xmlns:a16="http://schemas.microsoft.com/office/drawing/2014/main" id="{14ECF36E-4B5C-3B05-C1F9-C255B46940D6}"/>
                      </a:ext>
                    </a:extLst>
                  </p:cNvPr>
                  <p:cNvSpPr/>
                  <p:nvPr/>
                </p:nvSpPr>
                <p:spPr>
                  <a:xfrm>
                    <a:off x="492433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1" name="Freeform 750">
                    <a:extLst>
                      <a:ext uri="{FF2B5EF4-FFF2-40B4-BE49-F238E27FC236}">
                        <a16:creationId xmlns:a16="http://schemas.microsoft.com/office/drawing/2014/main" id="{4B5D8FE6-7D18-3FC6-E446-207562D9796C}"/>
                      </a:ext>
                    </a:extLst>
                  </p:cNvPr>
                  <p:cNvSpPr/>
                  <p:nvPr/>
                </p:nvSpPr>
                <p:spPr>
                  <a:xfrm>
                    <a:off x="492433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2" name="Freeform 751">
                    <a:extLst>
                      <a:ext uri="{FF2B5EF4-FFF2-40B4-BE49-F238E27FC236}">
                        <a16:creationId xmlns:a16="http://schemas.microsoft.com/office/drawing/2014/main" id="{9D0B0E11-8728-3FB3-95C3-A168A812FEE3}"/>
                      </a:ext>
                    </a:extLst>
                  </p:cNvPr>
                  <p:cNvSpPr/>
                  <p:nvPr/>
                </p:nvSpPr>
                <p:spPr>
                  <a:xfrm>
                    <a:off x="492433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3" name="Freeform 752">
                    <a:extLst>
                      <a:ext uri="{FF2B5EF4-FFF2-40B4-BE49-F238E27FC236}">
                        <a16:creationId xmlns:a16="http://schemas.microsoft.com/office/drawing/2014/main" id="{E3AACF26-759F-5D7C-B0ED-9EE08C2FF882}"/>
                      </a:ext>
                    </a:extLst>
                  </p:cNvPr>
                  <p:cNvSpPr/>
                  <p:nvPr/>
                </p:nvSpPr>
                <p:spPr>
                  <a:xfrm>
                    <a:off x="492433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4" name="Freeform 753">
                    <a:extLst>
                      <a:ext uri="{FF2B5EF4-FFF2-40B4-BE49-F238E27FC236}">
                        <a16:creationId xmlns:a16="http://schemas.microsoft.com/office/drawing/2014/main" id="{3D286528-20FF-40CD-6CD5-FAAFD72657BA}"/>
                      </a:ext>
                    </a:extLst>
                  </p:cNvPr>
                  <p:cNvSpPr/>
                  <p:nvPr/>
                </p:nvSpPr>
                <p:spPr>
                  <a:xfrm>
                    <a:off x="492433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5" name="Freeform 754">
                    <a:extLst>
                      <a:ext uri="{FF2B5EF4-FFF2-40B4-BE49-F238E27FC236}">
                        <a16:creationId xmlns:a16="http://schemas.microsoft.com/office/drawing/2014/main" id="{D4968543-EAAB-BD68-7B64-2B0BD240203D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93394"/>
                    <a:ext cx="696093" cy="433308"/>
                  </a:xfrm>
                  <a:custGeom>
                    <a:avLst/>
                    <a:gdLst>
                      <a:gd name="connsiteX0" fmla="*/ 0 w 696093"/>
                      <a:gd name="connsiteY0" fmla="*/ 0 h 433308"/>
                      <a:gd name="connsiteX1" fmla="*/ 696094 w 696093"/>
                      <a:gd name="connsiteY1" fmla="*/ 0 h 433308"/>
                      <a:gd name="connsiteX2" fmla="*/ 696094 w 696093"/>
                      <a:gd name="connsiteY2" fmla="*/ 433309 h 433308"/>
                      <a:gd name="connsiteX3" fmla="*/ 0 w 696093"/>
                      <a:gd name="connsiteY3" fmla="*/ 433309 h 4333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6093" h="433308">
                        <a:moveTo>
                          <a:pt x="0" y="0"/>
                        </a:moveTo>
                        <a:lnTo>
                          <a:pt x="696094" y="0"/>
                        </a:lnTo>
                        <a:lnTo>
                          <a:pt x="696094" y="433309"/>
                        </a:lnTo>
                        <a:lnTo>
                          <a:pt x="0" y="433309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6" name="Freeform 755">
                    <a:extLst>
                      <a:ext uri="{FF2B5EF4-FFF2-40B4-BE49-F238E27FC236}">
                        <a16:creationId xmlns:a16="http://schemas.microsoft.com/office/drawing/2014/main" id="{8384A0F2-C436-C50B-F70F-BF9963569599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11432"/>
                    <a:ext cx="778173" cy="39449"/>
                  </a:xfrm>
                  <a:custGeom>
                    <a:avLst/>
                    <a:gdLst>
                      <a:gd name="connsiteX0" fmla="*/ 0 w 778173"/>
                      <a:gd name="connsiteY0" fmla="*/ 0 h 39449"/>
                      <a:gd name="connsiteX1" fmla="*/ 778174 w 778173"/>
                      <a:gd name="connsiteY1" fmla="*/ 0 h 39449"/>
                      <a:gd name="connsiteX2" fmla="*/ 778174 w 778173"/>
                      <a:gd name="connsiteY2" fmla="*/ 39449 h 39449"/>
                      <a:gd name="connsiteX3" fmla="*/ 0 w 778173"/>
                      <a:gd name="connsiteY3" fmla="*/ 39449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39449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39449"/>
                        </a:lnTo>
                        <a:lnTo>
                          <a:pt x="0" y="39449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7" name="Freeform 756">
                    <a:extLst>
                      <a:ext uri="{FF2B5EF4-FFF2-40B4-BE49-F238E27FC236}">
                        <a16:creationId xmlns:a16="http://schemas.microsoft.com/office/drawing/2014/main" id="{A7394CC1-1A2E-A858-5B32-0C3E09EF2362}"/>
                      </a:ext>
                    </a:extLst>
                  </p:cNvPr>
                  <p:cNvSpPr/>
                  <p:nvPr/>
                </p:nvSpPr>
                <p:spPr>
                  <a:xfrm>
                    <a:off x="4538111" y="5880668"/>
                    <a:ext cx="21633" cy="430763"/>
                  </a:xfrm>
                  <a:custGeom>
                    <a:avLst/>
                    <a:gdLst>
                      <a:gd name="connsiteX0" fmla="*/ 0 w 21633"/>
                      <a:gd name="connsiteY0" fmla="*/ 0 h 430763"/>
                      <a:gd name="connsiteX1" fmla="*/ 21634 w 21633"/>
                      <a:gd name="connsiteY1" fmla="*/ 0 h 430763"/>
                      <a:gd name="connsiteX2" fmla="*/ 21634 w 21633"/>
                      <a:gd name="connsiteY2" fmla="*/ 430764 h 430763"/>
                      <a:gd name="connsiteX3" fmla="*/ 0 w 21633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3" h="430763">
                        <a:moveTo>
                          <a:pt x="0" y="0"/>
                        </a:moveTo>
                        <a:lnTo>
                          <a:pt x="21634" y="0"/>
                        </a:lnTo>
                        <a:lnTo>
                          <a:pt x="21634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8" name="Freeform 757">
                    <a:extLst>
                      <a:ext uri="{FF2B5EF4-FFF2-40B4-BE49-F238E27FC236}">
                        <a16:creationId xmlns:a16="http://schemas.microsoft.com/office/drawing/2014/main" id="{DB0CCA54-19F4-0577-B68B-F7CC22CE6A3A}"/>
                      </a:ext>
                    </a:extLst>
                  </p:cNvPr>
                  <p:cNvSpPr/>
                  <p:nvPr/>
                </p:nvSpPr>
                <p:spPr>
                  <a:xfrm>
                    <a:off x="3836291" y="5880668"/>
                    <a:ext cx="22269" cy="430763"/>
                  </a:xfrm>
                  <a:custGeom>
                    <a:avLst/>
                    <a:gdLst>
                      <a:gd name="connsiteX0" fmla="*/ 0 w 22269"/>
                      <a:gd name="connsiteY0" fmla="*/ 0 h 430763"/>
                      <a:gd name="connsiteX1" fmla="*/ 22270 w 22269"/>
                      <a:gd name="connsiteY1" fmla="*/ 0 h 430763"/>
                      <a:gd name="connsiteX2" fmla="*/ 22270 w 22269"/>
                      <a:gd name="connsiteY2" fmla="*/ 430764 h 430763"/>
                      <a:gd name="connsiteX3" fmla="*/ 0 w 22269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2269" h="430763">
                        <a:moveTo>
                          <a:pt x="0" y="0"/>
                        </a:moveTo>
                        <a:lnTo>
                          <a:pt x="22270" y="0"/>
                        </a:lnTo>
                        <a:lnTo>
                          <a:pt x="22270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9" name="Freeform 758">
                    <a:extLst>
                      <a:ext uri="{FF2B5EF4-FFF2-40B4-BE49-F238E27FC236}">
                        <a16:creationId xmlns:a16="http://schemas.microsoft.com/office/drawing/2014/main" id="{7EF1B4A6-9247-CFB6-E9CA-9A497341DDD8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80668"/>
                    <a:ext cx="700547" cy="20361"/>
                  </a:xfrm>
                  <a:custGeom>
                    <a:avLst/>
                    <a:gdLst>
                      <a:gd name="connsiteX0" fmla="*/ 0 w 700547"/>
                      <a:gd name="connsiteY0" fmla="*/ 0 h 20361"/>
                      <a:gd name="connsiteX1" fmla="*/ 700547 w 700547"/>
                      <a:gd name="connsiteY1" fmla="*/ 0 h 20361"/>
                      <a:gd name="connsiteX2" fmla="*/ 700547 w 700547"/>
                      <a:gd name="connsiteY2" fmla="*/ 20361 h 20361"/>
                      <a:gd name="connsiteX3" fmla="*/ 0 w 700547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00547" h="20361">
                        <a:moveTo>
                          <a:pt x="0" y="0"/>
                        </a:moveTo>
                        <a:lnTo>
                          <a:pt x="700547" y="0"/>
                        </a:lnTo>
                        <a:lnTo>
                          <a:pt x="700547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0" name="Freeform 759">
                    <a:extLst>
                      <a:ext uri="{FF2B5EF4-FFF2-40B4-BE49-F238E27FC236}">
                        <a16:creationId xmlns:a16="http://schemas.microsoft.com/office/drawing/2014/main" id="{D18F6829-87F6-4CBF-823C-D5EEE20D58D3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31156"/>
                    <a:ext cx="778173" cy="19724"/>
                  </a:xfrm>
                  <a:custGeom>
                    <a:avLst/>
                    <a:gdLst>
                      <a:gd name="connsiteX0" fmla="*/ 0 w 778173"/>
                      <a:gd name="connsiteY0" fmla="*/ 0 h 19724"/>
                      <a:gd name="connsiteX1" fmla="*/ 778174 w 778173"/>
                      <a:gd name="connsiteY1" fmla="*/ 0 h 19724"/>
                      <a:gd name="connsiteX2" fmla="*/ 778174 w 778173"/>
                      <a:gd name="connsiteY2" fmla="*/ 19725 h 19724"/>
                      <a:gd name="connsiteX3" fmla="*/ 0 w 778173"/>
                      <a:gd name="connsiteY3" fmla="*/ 19725 h 197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19724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19725"/>
                        </a:lnTo>
                        <a:lnTo>
                          <a:pt x="0" y="19725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1" name="Freeform 760">
                    <a:extLst>
                      <a:ext uri="{FF2B5EF4-FFF2-40B4-BE49-F238E27FC236}">
                        <a16:creationId xmlns:a16="http://schemas.microsoft.com/office/drawing/2014/main" id="{3433A012-8CF8-B7A8-0116-16C30D273FF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246241" cy="566928"/>
                  </a:xfrm>
                  <a:custGeom>
                    <a:avLst/>
                    <a:gdLst>
                      <a:gd name="connsiteX0" fmla="*/ 0 w 246241"/>
                      <a:gd name="connsiteY0" fmla="*/ 0 h 566928"/>
                      <a:gd name="connsiteX1" fmla="*/ 246241 w 246241"/>
                      <a:gd name="connsiteY1" fmla="*/ 0 h 566928"/>
                      <a:gd name="connsiteX2" fmla="*/ 246241 w 246241"/>
                      <a:gd name="connsiteY2" fmla="*/ 566928 h 566928"/>
                      <a:gd name="connsiteX3" fmla="*/ 0 w 246241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46241" h="566928">
                        <a:moveTo>
                          <a:pt x="0" y="0"/>
                        </a:moveTo>
                        <a:lnTo>
                          <a:pt x="246241" y="0"/>
                        </a:lnTo>
                        <a:lnTo>
                          <a:pt x="246241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2" name="Freeform 761">
                    <a:extLst>
                      <a:ext uri="{FF2B5EF4-FFF2-40B4-BE49-F238E27FC236}">
                        <a16:creationId xmlns:a16="http://schemas.microsoft.com/office/drawing/2014/main" id="{E5BA8BA8-5D34-D490-361C-CB54D87739A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3" name="Freeform 762">
                    <a:extLst>
                      <a:ext uri="{FF2B5EF4-FFF2-40B4-BE49-F238E27FC236}">
                        <a16:creationId xmlns:a16="http://schemas.microsoft.com/office/drawing/2014/main" id="{1FC278E6-7739-9438-7966-AB4B244E2305}"/>
                      </a:ext>
                    </a:extLst>
                  </p:cNvPr>
                  <p:cNvSpPr/>
                  <p:nvPr/>
                </p:nvSpPr>
                <p:spPr>
                  <a:xfrm>
                    <a:off x="4713725" y="5880668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4" name="Freeform 763">
                    <a:extLst>
                      <a:ext uri="{FF2B5EF4-FFF2-40B4-BE49-F238E27FC236}">
                        <a16:creationId xmlns:a16="http://schemas.microsoft.com/office/drawing/2014/main" id="{4D9574CB-9BB0-E657-9CF0-10CB068AD13F}"/>
                      </a:ext>
                    </a:extLst>
                  </p:cNvPr>
                  <p:cNvSpPr/>
                  <p:nvPr/>
                </p:nvSpPr>
                <p:spPr>
                  <a:xfrm>
                    <a:off x="4713725" y="6165086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5" name="Freeform 764">
                    <a:extLst>
                      <a:ext uri="{FF2B5EF4-FFF2-40B4-BE49-F238E27FC236}">
                        <a16:creationId xmlns:a16="http://schemas.microsoft.com/office/drawing/2014/main" id="{8D519A3A-6039-4B8D-E5FD-1BB363C62D2D}"/>
                      </a:ext>
                    </a:extLst>
                  </p:cNvPr>
                  <p:cNvSpPr/>
                  <p:nvPr/>
                </p:nvSpPr>
                <p:spPr>
                  <a:xfrm>
                    <a:off x="4941514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6" name="Freeform 765">
                    <a:extLst>
                      <a:ext uri="{FF2B5EF4-FFF2-40B4-BE49-F238E27FC236}">
                        <a16:creationId xmlns:a16="http://schemas.microsoft.com/office/drawing/2014/main" id="{ECCB6930-2DCD-F506-008E-462719C9C191}"/>
                      </a:ext>
                    </a:extLst>
                  </p:cNvPr>
                  <p:cNvSpPr/>
                  <p:nvPr/>
                </p:nvSpPr>
                <p:spPr>
                  <a:xfrm>
                    <a:off x="4813781" y="6007925"/>
                    <a:ext cx="47403" cy="25928"/>
                  </a:xfrm>
                  <a:custGeom>
                    <a:avLst/>
                    <a:gdLst>
                      <a:gd name="connsiteX0" fmla="*/ 1114 w 47403"/>
                      <a:gd name="connsiteY0" fmla="*/ 24815 h 25928"/>
                      <a:gd name="connsiteX1" fmla="*/ 22747 w 47403"/>
                      <a:gd name="connsiteY1" fmla="*/ 3181 h 25928"/>
                      <a:gd name="connsiteX2" fmla="*/ 45017 w 47403"/>
                      <a:gd name="connsiteY2" fmla="*/ 25451 h 25928"/>
                      <a:gd name="connsiteX3" fmla="*/ 46926 w 47403"/>
                      <a:gd name="connsiteY3" fmla="*/ 25451 h 25928"/>
                      <a:gd name="connsiteX4" fmla="*/ 46926 w 47403"/>
                      <a:gd name="connsiteY4" fmla="*/ 23542 h 25928"/>
                      <a:gd name="connsiteX5" fmla="*/ 24020 w 47403"/>
                      <a:gd name="connsiteY5" fmla="*/ 636 h 25928"/>
                      <a:gd name="connsiteX6" fmla="*/ 23384 w 47403"/>
                      <a:gd name="connsiteY6" fmla="*/ 0 h 25928"/>
                      <a:gd name="connsiteX7" fmla="*/ 22747 w 47403"/>
                      <a:gd name="connsiteY7" fmla="*/ 636 h 25928"/>
                      <a:gd name="connsiteX8" fmla="*/ 477 w 47403"/>
                      <a:gd name="connsiteY8" fmla="*/ 22906 h 25928"/>
                      <a:gd name="connsiteX9" fmla="*/ 477 w 47403"/>
                      <a:gd name="connsiteY9" fmla="*/ 24815 h 25928"/>
                      <a:gd name="connsiteX10" fmla="*/ 1114 w 47403"/>
                      <a:gd name="connsiteY10" fmla="*/ 24815 h 25928"/>
                      <a:gd name="connsiteX11" fmla="*/ 1114 w 47403"/>
                      <a:gd name="connsiteY11" fmla="*/ 24815 h 25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47403" h="25928">
                        <a:moveTo>
                          <a:pt x="1114" y="24815"/>
                        </a:moveTo>
                        <a:lnTo>
                          <a:pt x="22747" y="3181"/>
                        </a:lnTo>
                        <a:lnTo>
                          <a:pt x="45017" y="25451"/>
                        </a:lnTo>
                        <a:cubicBezTo>
                          <a:pt x="45653" y="26087"/>
                          <a:pt x="46290" y="26087"/>
                          <a:pt x="46926" y="25451"/>
                        </a:cubicBezTo>
                        <a:cubicBezTo>
                          <a:pt x="47562" y="24815"/>
                          <a:pt x="47562" y="24179"/>
                          <a:pt x="46926" y="23542"/>
                        </a:cubicBezTo>
                        <a:lnTo>
                          <a:pt x="24020" y="636"/>
                        </a:lnTo>
                        <a:lnTo>
                          <a:pt x="23384" y="0"/>
                        </a:lnTo>
                        <a:lnTo>
                          <a:pt x="22747" y="636"/>
                        </a:lnTo>
                        <a:lnTo>
                          <a:pt x="477" y="22906"/>
                        </a:lnTo>
                        <a:cubicBezTo>
                          <a:pt x="-159" y="23542"/>
                          <a:pt x="-159" y="24179"/>
                          <a:pt x="477" y="24815"/>
                        </a:cubicBezTo>
                        <a:cubicBezTo>
                          <a:pt x="1114" y="25451"/>
                          <a:pt x="477" y="25451"/>
                          <a:pt x="1114" y="24815"/>
                        </a:cubicBezTo>
                        <a:lnTo>
                          <a:pt x="1114" y="24815"/>
                        </a:lnTo>
                        <a:close/>
                      </a:path>
                    </a:pathLst>
                  </a:custGeom>
                  <a:solidFill>
                    <a:srgbClr val="182336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7" name="Freeform 766">
                    <a:extLst>
                      <a:ext uri="{FF2B5EF4-FFF2-40B4-BE49-F238E27FC236}">
                        <a16:creationId xmlns:a16="http://schemas.microsoft.com/office/drawing/2014/main" id="{048D4A21-FBEB-A36C-AE60-1586E047C5C8}"/>
                      </a:ext>
                    </a:extLst>
                  </p:cNvPr>
                  <p:cNvSpPr/>
                  <p:nvPr/>
                </p:nvSpPr>
                <p:spPr>
                  <a:xfrm>
                    <a:off x="4790079" y="6026377"/>
                    <a:ext cx="92261" cy="28632"/>
                  </a:xfrm>
                  <a:custGeom>
                    <a:avLst/>
                    <a:gdLst>
                      <a:gd name="connsiteX0" fmla="*/ 0 w 92261"/>
                      <a:gd name="connsiteY0" fmla="*/ 0 h 28632"/>
                      <a:gd name="connsiteX1" fmla="*/ 92261 w 92261"/>
                      <a:gd name="connsiteY1" fmla="*/ 0 h 28632"/>
                      <a:gd name="connsiteX2" fmla="*/ 92261 w 92261"/>
                      <a:gd name="connsiteY2" fmla="*/ 28633 h 28632"/>
                      <a:gd name="connsiteX3" fmla="*/ 0 w 92261"/>
                      <a:gd name="connsiteY3" fmla="*/ 28633 h 286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2261" h="28632">
                        <a:moveTo>
                          <a:pt x="0" y="0"/>
                        </a:moveTo>
                        <a:lnTo>
                          <a:pt x="92261" y="0"/>
                        </a:lnTo>
                        <a:lnTo>
                          <a:pt x="92261" y="28633"/>
                        </a:lnTo>
                        <a:lnTo>
                          <a:pt x="0" y="28633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767">
                    <a:extLst>
                      <a:ext uri="{FF2B5EF4-FFF2-40B4-BE49-F238E27FC236}">
                        <a16:creationId xmlns:a16="http://schemas.microsoft.com/office/drawing/2014/main" id="{FFE39409-1BB8-B841-0297-E94D25F539E3}"/>
                      </a:ext>
                    </a:extLst>
                  </p:cNvPr>
                  <p:cNvSpPr/>
                  <p:nvPr/>
                </p:nvSpPr>
                <p:spPr>
                  <a:xfrm>
                    <a:off x="4800737" y="6032740"/>
                    <a:ext cx="14316" cy="15270"/>
                  </a:xfrm>
                  <a:custGeom>
                    <a:avLst/>
                    <a:gdLst>
                      <a:gd name="connsiteX0" fmla="*/ 7158 w 14316"/>
                      <a:gd name="connsiteY0" fmla="*/ 15271 h 15270"/>
                      <a:gd name="connsiteX1" fmla="*/ 7158 w 14316"/>
                      <a:gd name="connsiteY1" fmla="*/ 0 h 15270"/>
                      <a:gd name="connsiteX2" fmla="*/ 7158 w 14316"/>
                      <a:gd name="connsiteY2" fmla="*/ 15271 h 15270"/>
                      <a:gd name="connsiteX3" fmla="*/ 7158 w 14316"/>
                      <a:gd name="connsiteY3" fmla="*/ 2545 h 15270"/>
                      <a:gd name="connsiteX4" fmla="*/ 7158 w 14316"/>
                      <a:gd name="connsiteY4" fmla="*/ 12726 h 15270"/>
                      <a:gd name="connsiteX5" fmla="*/ 7158 w 14316"/>
                      <a:gd name="connsiteY5" fmla="*/ 2545 h 1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316" h="15270">
                        <a:moveTo>
                          <a:pt x="7158" y="15271"/>
                        </a:moveTo>
                        <a:cubicBezTo>
                          <a:pt x="-2386" y="15271"/>
                          <a:pt x="-2386" y="0"/>
                          <a:pt x="7158" y="0"/>
                        </a:cubicBezTo>
                        <a:cubicBezTo>
                          <a:pt x="16702" y="0"/>
                          <a:pt x="16702" y="15271"/>
                          <a:pt x="7158" y="15271"/>
                        </a:cubicBezTo>
                        <a:close/>
                        <a:moveTo>
                          <a:pt x="7158" y="2545"/>
                        </a:moveTo>
                        <a:cubicBezTo>
                          <a:pt x="795" y="2545"/>
                          <a:pt x="795" y="12726"/>
                          <a:pt x="7158" y="12726"/>
                        </a:cubicBezTo>
                        <a:cubicBezTo>
                          <a:pt x="13521" y="13362"/>
                          <a:pt x="13521" y="2545"/>
                          <a:pt x="7158" y="254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9" name="Freeform 768">
                    <a:extLst>
                      <a:ext uri="{FF2B5EF4-FFF2-40B4-BE49-F238E27FC236}">
                        <a16:creationId xmlns:a16="http://schemas.microsoft.com/office/drawing/2014/main" id="{82870086-6B27-C5FA-5E4A-9960B21DBC60}"/>
                      </a:ext>
                    </a:extLst>
                  </p:cNvPr>
                  <p:cNvSpPr/>
                  <p:nvPr/>
                </p:nvSpPr>
                <p:spPr>
                  <a:xfrm>
                    <a:off x="4821893" y="6033711"/>
                    <a:ext cx="10180" cy="14935"/>
                  </a:xfrm>
                  <a:custGeom>
                    <a:avLst/>
                    <a:gdLst>
                      <a:gd name="connsiteX0" fmla="*/ 10180 w 10180"/>
                      <a:gd name="connsiteY0" fmla="*/ 4119 h 14935"/>
                      <a:gd name="connsiteX1" fmla="*/ 5090 w 10180"/>
                      <a:gd name="connsiteY1" fmla="*/ 8573 h 14935"/>
                      <a:gd name="connsiteX2" fmla="*/ 2545 w 10180"/>
                      <a:gd name="connsiteY2" fmla="*/ 8573 h 14935"/>
                      <a:gd name="connsiteX3" fmla="*/ 2545 w 10180"/>
                      <a:gd name="connsiteY3" fmla="*/ 14936 h 14935"/>
                      <a:gd name="connsiteX4" fmla="*/ 0 w 10180"/>
                      <a:gd name="connsiteY4" fmla="*/ 14936 h 14935"/>
                      <a:gd name="connsiteX5" fmla="*/ 0 w 10180"/>
                      <a:gd name="connsiteY5" fmla="*/ 301 h 14935"/>
                      <a:gd name="connsiteX6" fmla="*/ 5090 w 10180"/>
                      <a:gd name="connsiteY6" fmla="*/ 301 h 14935"/>
                      <a:gd name="connsiteX7" fmla="*/ 10180 w 10180"/>
                      <a:gd name="connsiteY7" fmla="*/ 4119 h 14935"/>
                      <a:gd name="connsiteX8" fmla="*/ 7635 w 10180"/>
                      <a:gd name="connsiteY8" fmla="*/ 4119 h 14935"/>
                      <a:gd name="connsiteX9" fmla="*/ 5090 w 10180"/>
                      <a:gd name="connsiteY9" fmla="*/ 2210 h 14935"/>
                      <a:gd name="connsiteX10" fmla="*/ 2545 w 10180"/>
                      <a:gd name="connsiteY10" fmla="*/ 2210 h 14935"/>
                      <a:gd name="connsiteX11" fmla="*/ 2545 w 10180"/>
                      <a:gd name="connsiteY11" fmla="*/ 6028 h 14935"/>
                      <a:gd name="connsiteX12" fmla="*/ 5090 w 10180"/>
                      <a:gd name="connsiteY12" fmla="*/ 6028 h 14935"/>
                      <a:gd name="connsiteX13" fmla="*/ 7635 w 10180"/>
                      <a:gd name="connsiteY13" fmla="*/ 4119 h 1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0180" h="14935">
                        <a:moveTo>
                          <a:pt x="10180" y="4119"/>
                        </a:moveTo>
                        <a:cubicBezTo>
                          <a:pt x="10180" y="8573"/>
                          <a:pt x="5090" y="8573"/>
                          <a:pt x="5090" y="8573"/>
                        </a:cubicBezTo>
                        <a:lnTo>
                          <a:pt x="2545" y="8573"/>
                        </a:lnTo>
                        <a:lnTo>
                          <a:pt x="2545" y="14936"/>
                        </a:lnTo>
                        <a:lnTo>
                          <a:pt x="0" y="14936"/>
                        </a:lnTo>
                        <a:lnTo>
                          <a:pt x="0" y="301"/>
                        </a:lnTo>
                        <a:lnTo>
                          <a:pt x="5090" y="301"/>
                        </a:lnTo>
                        <a:cubicBezTo>
                          <a:pt x="5727" y="-335"/>
                          <a:pt x="10180" y="-335"/>
                          <a:pt x="10180" y="4119"/>
                        </a:cubicBezTo>
                        <a:close/>
                        <a:moveTo>
                          <a:pt x="7635" y="4119"/>
                        </a:moveTo>
                        <a:cubicBezTo>
                          <a:pt x="7635" y="2210"/>
                          <a:pt x="5090" y="2210"/>
                          <a:pt x="5090" y="2210"/>
                        </a:cubicBezTo>
                        <a:lnTo>
                          <a:pt x="2545" y="2210"/>
                        </a:lnTo>
                        <a:lnTo>
                          <a:pt x="2545" y="6028"/>
                        </a:lnTo>
                        <a:lnTo>
                          <a:pt x="5090" y="6028"/>
                        </a:lnTo>
                        <a:cubicBezTo>
                          <a:pt x="5727" y="5391"/>
                          <a:pt x="7635" y="5391"/>
                          <a:pt x="7635" y="41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769">
                    <a:extLst>
                      <a:ext uri="{FF2B5EF4-FFF2-40B4-BE49-F238E27FC236}">
                        <a16:creationId xmlns:a16="http://schemas.microsoft.com/office/drawing/2014/main" id="{6C036F64-99F1-AE54-9A50-DC9F135051EB}"/>
                      </a:ext>
                    </a:extLst>
                  </p:cNvPr>
                  <p:cNvSpPr/>
                  <p:nvPr/>
                </p:nvSpPr>
                <p:spPr>
                  <a:xfrm>
                    <a:off x="4839073" y="6033376"/>
                    <a:ext cx="9544" cy="14634"/>
                  </a:xfrm>
                  <a:custGeom>
                    <a:avLst/>
                    <a:gdLst>
                      <a:gd name="connsiteX0" fmla="*/ 2545 w 9544"/>
                      <a:gd name="connsiteY0" fmla="*/ 2545 h 14634"/>
                      <a:gd name="connsiteX1" fmla="*/ 2545 w 9544"/>
                      <a:gd name="connsiteY1" fmla="*/ 5726 h 14634"/>
                      <a:gd name="connsiteX2" fmla="*/ 8908 w 9544"/>
                      <a:gd name="connsiteY2" fmla="*/ 5726 h 14634"/>
                      <a:gd name="connsiteX3" fmla="*/ 8908 w 9544"/>
                      <a:gd name="connsiteY3" fmla="*/ 8272 h 14634"/>
                      <a:gd name="connsiteX4" fmla="*/ 2545 w 9544"/>
                      <a:gd name="connsiteY4" fmla="*/ 8272 h 14634"/>
                      <a:gd name="connsiteX5" fmla="*/ 2545 w 9544"/>
                      <a:gd name="connsiteY5" fmla="*/ 12089 h 14634"/>
                      <a:gd name="connsiteX6" fmla="*/ 9544 w 9544"/>
                      <a:gd name="connsiteY6" fmla="*/ 12089 h 14634"/>
                      <a:gd name="connsiteX7" fmla="*/ 9544 w 9544"/>
                      <a:gd name="connsiteY7" fmla="*/ 14634 h 14634"/>
                      <a:gd name="connsiteX8" fmla="*/ 0 w 9544"/>
                      <a:gd name="connsiteY8" fmla="*/ 14634 h 14634"/>
                      <a:gd name="connsiteX9" fmla="*/ 0 w 9544"/>
                      <a:gd name="connsiteY9" fmla="*/ 0 h 14634"/>
                      <a:gd name="connsiteX10" fmla="*/ 9544 w 9544"/>
                      <a:gd name="connsiteY10" fmla="*/ 0 h 14634"/>
                      <a:gd name="connsiteX11" fmla="*/ 9544 w 9544"/>
                      <a:gd name="connsiteY11" fmla="*/ 2545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544" h="14634">
                        <a:moveTo>
                          <a:pt x="2545" y="2545"/>
                        </a:moveTo>
                        <a:lnTo>
                          <a:pt x="2545" y="5726"/>
                        </a:lnTo>
                        <a:lnTo>
                          <a:pt x="8908" y="5726"/>
                        </a:lnTo>
                        <a:lnTo>
                          <a:pt x="8908" y="8272"/>
                        </a:lnTo>
                        <a:lnTo>
                          <a:pt x="2545" y="8272"/>
                        </a:lnTo>
                        <a:lnTo>
                          <a:pt x="2545" y="12089"/>
                        </a:lnTo>
                        <a:lnTo>
                          <a:pt x="9544" y="12089"/>
                        </a:lnTo>
                        <a:lnTo>
                          <a:pt x="9544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9544" y="0"/>
                        </a:lnTo>
                        <a:lnTo>
                          <a:pt x="9544" y="25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1" name="Freeform 770">
                    <a:extLst>
                      <a:ext uri="{FF2B5EF4-FFF2-40B4-BE49-F238E27FC236}">
                        <a16:creationId xmlns:a16="http://schemas.microsoft.com/office/drawing/2014/main" id="{5091A0D4-DB00-E54F-38E7-467E42BE231E}"/>
                      </a:ext>
                    </a:extLst>
                  </p:cNvPr>
                  <p:cNvSpPr/>
                  <p:nvPr/>
                </p:nvSpPr>
                <p:spPr>
                  <a:xfrm>
                    <a:off x="4855616" y="6033376"/>
                    <a:ext cx="12725" cy="14634"/>
                  </a:xfrm>
                  <a:custGeom>
                    <a:avLst/>
                    <a:gdLst>
                      <a:gd name="connsiteX0" fmla="*/ 12726 w 12725"/>
                      <a:gd name="connsiteY0" fmla="*/ 14634 h 14634"/>
                      <a:gd name="connsiteX1" fmla="*/ 10181 w 12725"/>
                      <a:gd name="connsiteY1" fmla="*/ 14634 h 14634"/>
                      <a:gd name="connsiteX2" fmla="*/ 2545 w 12725"/>
                      <a:gd name="connsiteY2" fmla="*/ 3818 h 14634"/>
                      <a:gd name="connsiteX3" fmla="*/ 2545 w 12725"/>
                      <a:gd name="connsiteY3" fmla="*/ 14634 h 14634"/>
                      <a:gd name="connsiteX4" fmla="*/ 0 w 12725"/>
                      <a:gd name="connsiteY4" fmla="*/ 14634 h 14634"/>
                      <a:gd name="connsiteX5" fmla="*/ 0 w 12725"/>
                      <a:gd name="connsiteY5" fmla="*/ 0 h 14634"/>
                      <a:gd name="connsiteX6" fmla="*/ 2545 w 12725"/>
                      <a:gd name="connsiteY6" fmla="*/ 0 h 14634"/>
                      <a:gd name="connsiteX7" fmla="*/ 10181 w 12725"/>
                      <a:gd name="connsiteY7" fmla="*/ 10180 h 14634"/>
                      <a:gd name="connsiteX8" fmla="*/ 10181 w 12725"/>
                      <a:gd name="connsiteY8" fmla="*/ 0 h 14634"/>
                      <a:gd name="connsiteX9" fmla="*/ 12726 w 12725"/>
                      <a:gd name="connsiteY9" fmla="*/ 0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725" h="14634">
                        <a:moveTo>
                          <a:pt x="12726" y="14634"/>
                        </a:moveTo>
                        <a:lnTo>
                          <a:pt x="10181" y="14634"/>
                        </a:lnTo>
                        <a:lnTo>
                          <a:pt x="2545" y="3818"/>
                        </a:lnTo>
                        <a:lnTo>
                          <a:pt x="2545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2545" y="0"/>
                        </a:lnTo>
                        <a:lnTo>
                          <a:pt x="10181" y="10180"/>
                        </a:lnTo>
                        <a:lnTo>
                          <a:pt x="10181" y="0"/>
                        </a:lnTo>
                        <a:lnTo>
                          <a:pt x="1272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771">
                    <a:extLst>
                      <a:ext uri="{FF2B5EF4-FFF2-40B4-BE49-F238E27FC236}">
                        <a16:creationId xmlns:a16="http://schemas.microsoft.com/office/drawing/2014/main" id="{EFB68881-6D12-9878-8691-A024F9BCFF43}"/>
                      </a:ext>
                    </a:extLst>
                  </p:cNvPr>
                  <p:cNvSpPr/>
                  <p:nvPr/>
                </p:nvSpPr>
                <p:spPr>
                  <a:xfrm>
                    <a:off x="4754447" y="6135181"/>
                    <a:ext cx="12725" cy="78898"/>
                  </a:xfrm>
                  <a:custGeom>
                    <a:avLst/>
                    <a:gdLst>
                      <a:gd name="connsiteX0" fmla="*/ 6363 w 12725"/>
                      <a:gd name="connsiteY0" fmla="*/ 0 h 78898"/>
                      <a:gd name="connsiteX1" fmla="*/ 0 w 12725"/>
                      <a:gd name="connsiteY1" fmla="*/ 6363 h 78898"/>
                      <a:gd name="connsiteX2" fmla="*/ 0 w 12725"/>
                      <a:gd name="connsiteY2" fmla="*/ 72536 h 78898"/>
                      <a:gd name="connsiteX3" fmla="*/ 6363 w 12725"/>
                      <a:gd name="connsiteY3" fmla="*/ 78899 h 78898"/>
                      <a:gd name="connsiteX4" fmla="*/ 12726 w 12725"/>
                      <a:gd name="connsiteY4" fmla="*/ 72536 h 78898"/>
                      <a:gd name="connsiteX5" fmla="*/ 12726 w 12725"/>
                      <a:gd name="connsiteY5" fmla="*/ 6363 h 78898"/>
                      <a:gd name="connsiteX6" fmla="*/ 6363 w 12725"/>
                      <a:gd name="connsiteY6" fmla="*/ 0 h 78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25" h="78898">
                        <a:moveTo>
                          <a:pt x="6363" y="0"/>
                        </a:moveTo>
                        <a:cubicBezTo>
                          <a:pt x="3181" y="0"/>
                          <a:pt x="0" y="2545"/>
                          <a:pt x="0" y="6363"/>
                        </a:cubicBezTo>
                        <a:lnTo>
                          <a:pt x="0" y="72536"/>
                        </a:lnTo>
                        <a:cubicBezTo>
                          <a:pt x="0" y="75717"/>
                          <a:pt x="2545" y="78899"/>
                          <a:pt x="6363" y="78899"/>
                        </a:cubicBezTo>
                        <a:cubicBezTo>
                          <a:pt x="9544" y="78899"/>
                          <a:pt x="12726" y="76354"/>
                          <a:pt x="12726" y="72536"/>
                        </a:cubicBezTo>
                        <a:lnTo>
                          <a:pt x="12726" y="6363"/>
                        </a:lnTo>
                        <a:cubicBezTo>
                          <a:pt x="12089" y="2545"/>
                          <a:pt x="9544" y="0"/>
                          <a:pt x="6363" y="0"/>
                        </a:cubicBezTo>
                        <a:close/>
                      </a:path>
                    </a:pathLst>
                  </a:custGeom>
                  <a:solidFill>
                    <a:srgbClr val="A5B1D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3" name="Freeform 772">
                    <a:extLst>
                      <a:ext uri="{FF2B5EF4-FFF2-40B4-BE49-F238E27FC236}">
                        <a16:creationId xmlns:a16="http://schemas.microsoft.com/office/drawing/2014/main" id="{58B8392A-DA9F-4059-4685-7F204624CC18}"/>
                      </a:ext>
                    </a:extLst>
                  </p:cNvPr>
                  <p:cNvSpPr/>
                  <p:nvPr/>
                </p:nvSpPr>
                <p:spPr>
                  <a:xfrm>
                    <a:off x="3870650" y="5545347"/>
                    <a:ext cx="992601" cy="231606"/>
                  </a:xfrm>
                  <a:custGeom>
                    <a:avLst/>
                    <a:gdLst>
                      <a:gd name="connsiteX0" fmla="*/ 970331 w 992601"/>
                      <a:gd name="connsiteY0" fmla="*/ 231607 h 231606"/>
                      <a:gd name="connsiteX1" fmla="*/ 22270 w 992601"/>
                      <a:gd name="connsiteY1" fmla="*/ 231607 h 231606"/>
                      <a:gd name="connsiteX2" fmla="*/ 0 w 992601"/>
                      <a:gd name="connsiteY2" fmla="*/ 209337 h 231606"/>
                      <a:gd name="connsiteX3" fmla="*/ 0 w 992601"/>
                      <a:gd name="connsiteY3" fmla="*/ 22270 h 231606"/>
                      <a:gd name="connsiteX4" fmla="*/ 22270 w 992601"/>
                      <a:gd name="connsiteY4" fmla="*/ 0 h 231606"/>
                      <a:gd name="connsiteX5" fmla="*/ 970331 w 992601"/>
                      <a:gd name="connsiteY5" fmla="*/ 0 h 231606"/>
                      <a:gd name="connsiteX6" fmla="*/ 992601 w 992601"/>
                      <a:gd name="connsiteY6" fmla="*/ 22270 h 231606"/>
                      <a:gd name="connsiteX7" fmla="*/ 992601 w 992601"/>
                      <a:gd name="connsiteY7" fmla="*/ 209337 h 231606"/>
                      <a:gd name="connsiteX8" fmla="*/ 970331 w 992601"/>
                      <a:gd name="connsiteY8" fmla="*/ 231607 h 2316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92601" h="231606">
                        <a:moveTo>
                          <a:pt x="970331" y="231607"/>
                        </a:moveTo>
                        <a:lnTo>
                          <a:pt x="22270" y="231607"/>
                        </a:lnTo>
                        <a:cubicBezTo>
                          <a:pt x="10180" y="231607"/>
                          <a:pt x="0" y="221426"/>
                          <a:pt x="0" y="209337"/>
                        </a:cubicBezTo>
                        <a:lnTo>
                          <a:pt x="0" y="22270"/>
                        </a:lnTo>
                        <a:cubicBezTo>
                          <a:pt x="0" y="10180"/>
                          <a:pt x="10180" y="0"/>
                          <a:pt x="22270" y="0"/>
                        </a:cubicBezTo>
                        <a:lnTo>
                          <a:pt x="970331" y="0"/>
                        </a:lnTo>
                        <a:cubicBezTo>
                          <a:pt x="982421" y="0"/>
                          <a:pt x="992601" y="10180"/>
                          <a:pt x="992601" y="22270"/>
                        </a:cubicBezTo>
                        <a:lnTo>
                          <a:pt x="992601" y="209337"/>
                        </a:lnTo>
                        <a:cubicBezTo>
                          <a:pt x="992601" y="222062"/>
                          <a:pt x="983057" y="231607"/>
                          <a:pt x="970331" y="231607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4" name="Freeform 773">
                    <a:extLst>
                      <a:ext uri="{FF2B5EF4-FFF2-40B4-BE49-F238E27FC236}">
                        <a16:creationId xmlns:a16="http://schemas.microsoft.com/office/drawing/2014/main" id="{83781CF8-BBDE-AC31-6E47-C7864347C771}"/>
                      </a:ext>
                    </a:extLst>
                  </p:cNvPr>
                  <p:cNvSpPr/>
                  <p:nvPr/>
                </p:nvSpPr>
                <p:spPr>
                  <a:xfrm>
                    <a:off x="3901192" y="5569526"/>
                    <a:ext cx="934063" cy="183249"/>
                  </a:xfrm>
                  <a:custGeom>
                    <a:avLst/>
                    <a:gdLst>
                      <a:gd name="connsiteX0" fmla="*/ 925155 w 934063"/>
                      <a:gd name="connsiteY0" fmla="*/ 181977 h 183249"/>
                      <a:gd name="connsiteX1" fmla="*/ 925155 w 934063"/>
                      <a:gd name="connsiteY1" fmla="*/ 180704 h 183249"/>
                      <a:gd name="connsiteX2" fmla="*/ 8908 w 934063"/>
                      <a:gd name="connsiteY2" fmla="*/ 180704 h 183249"/>
                      <a:gd name="connsiteX3" fmla="*/ 2545 w 934063"/>
                      <a:gd name="connsiteY3" fmla="*/ 174342 h 183249"/>
                      <a:gd name="connsiteX4" fmla="*/ 2545 w 934063"/>
                      <a:gd name="connsiteY4" fmla="*/ 8908 h 183249"/>
                      <a:gd name="connsiteX5" fmla="*/ 8908 w 934063"/>
                      <a:gd name="connsiteY5" fmla="*/ 2545 h 183249"/>
                      <a:gd name="connsiteX6" fmla="*/ 925155 w 934063"/>
                      <a:gd name="connsiteY6" fmla="*/ 2545 h 183249"/>
                      <a:gd name="connsiteX7" fmla="*/ 931518 w 934063"/>
                      <a:gd name="connsiteY7" fmla="*/ 8908 h 183249"/>
                      <a:gd name="connsiteX8" fmla="*/ 931518 w 934063"/>
                      <a:gd name="connsiteY8" fmla="*/ 174342 h 183249"/>
                      <a:gd name="connsiteX9" fmla="*/ 925155 w 934063"/>
                      <a:gd name="connsiteY9" fmla="*/ 180704 h 183249"/>
                      <a:gd name="connsiteX10" fmla="*/ 925155 w 934063"/>
                      <a:gd name="connsiteY10" fmla="*/ 181977 h 183249"/>
                      <a:gd name="connsiteX11" fmla="*/ 925155 w 934063"/>
                      <a:gd name="connsiteY11" fmla="*/ 183249 h 183249"/>
                      <a:gd name="connsiteX12" fmla="*/ 934063 w 934063"/>
                      <a:gd name="connsiteY12" fmla="*/ 174342 h 183249"/>
                      <a:gd name="connsiteX13" fmla="*/ 934063 w 934063"/>
                      <a:gd name="connsiteY13" fmla="*/ 8908 h 183249"/>
                      <a:gd name="connsiteX14" fmla="*/ 925155 w 934063"/>
                      <a:gd name="connsiteY14" fmla="*/ 0 h 183249"/>
                      <a:gd name="connsiteX15" fmla="*/ 8908 w 934063"/>
                      <a:gd name="connsiteY15" fmla="*/ 0 h 183249"/>
                      <a:gd name="connsiteX16" fmla="*/ 0 w 934063"/>
                      <a:gd name="connsiteY16" fmla="*/ 8908 h 183249"/>
                      <a:gd name="connsiteX17" fmla="*/ 0 w 934063"/>
                      <a:gd name="connsiteY17" fmla="*/ 174342 h 183249"/>
                      <a:gd name="connsiteX18" fmla="*/ 8908 w 934063"/>
                      <a:gd name="connsiteY18" fmla="*/ 183249 h 183249"/>
                      <a:gd name="connsiteX19" fmla="*/ 925155 w 934063"/>
                      <a:gd name="connsiteY19" fmla="*/ 183249 h 183249"/>
                      <a:gd name="connsiteX20" fmla="*/ 925155 w 934063"/>
                      <a:gd name="connsiteY20" fmla="*/ 181977 h 1832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34063" h="183249">
                        <a:moveTo>
                          <a:pt x="925155" y="181977"/>
                        </a:moveTo>
                        <a:lnTo>
                          <a:pt x="925155" y="180704"/>
                        </a:lnTo>
                        <a:lnTo>
                          <a:pt x="8908" y="180704"/>
                        </a:lnTo>
                        <a:cubicBezTo>
                          <a:pt x="5090" y="180704"/>
                          <a:pt x="2545" y="178159"/>
                          <a:pt x="2545" y="174342"/>
                        </a:cubicBezTo>
                        <a:lnTo>
                          <a:pt x="2545" y="8908"/>
                        </a:lnTo>
                        <a:cubicBezTo>
                          <a:pt x="2545" y="5090"/>
                          <a:pt x="5090" y="2545"/>
                          <a:pt x="8908" y="2545"/>
                        </a:cubicBezTo>
                        <a:lnTo>
                          <a:pt x="925155" y="2545"/>
                        </a:lnTo>
                        <a:cubicBezTo>
                          <a:pt x="928973" y="2545"/>
                          <a:pt x="931518" y="5090"/>
                          <a:pt x="931518" y="8908"/>
                        </a:cubicBezTo>
                        <a:lnTo>
                          <a:pt x="931518" y="174342"/>
                        </a:lnTo>
                        <a:cubicBezTo>
                          <a:pt x="931518" y="178159"/>
                          <a:pt x="928973" y="180704"/>
                          <a:pt x="925155" y="180704"/>
                        </a:cubicBezTo>
                        <a:lnTo>
                          <a:pt x="925155" y="181977"/>
                        </a:lnTo>
                        <a:lnTo>
                          <a:pt x="925155" y="183249"/>
                        </a:lnTo>
                        <a:cubicBezTo>
                          <a:pt x="930246" y="183249"/>
                          <a:pt x="934063" y="179432"/>
                          <a:pt x="934063" y="174342"/>
                        </a:cubicBezTo>
                        <a:lnTo>
                          <a:pt x="934063" y="8908"/>
                        </a:lnTo>
                        <a:cubicBezTo>
                          <a:pt x="934063" y="3818"/>
                          <a:pt x="930246" y="0"/>
                          <a:pt x="925155" y="0"/>
                        </a:cubicBezTo>
                        <a:lnTo>
                          <a:pt x="8908" y="0"/>
                        </a:lnTo>
                        <a:cubicBezTo>
                          <a:pt x="3818" y="0"/>
                          <a:pt x="0" y="3818"/>
                          <a:pt x="0" y="8908"/>
                        </a:cubicBezTo>
                        <a:lnTo>
                          <a:pt x="0" y="174342"/>
                        </a:lnTo>
                        <a:cubicBezTo>
                          <a:pt x="0" y="179432"/>
                          <a:pt x="3818" y="183249"/>
                          <a:pt x="8908" y="183249"/>
                        </a:cubicBezTo>
                        <a:lnTo>
                          <a:pt x="925155" y="183249"/>
                        </a:lnTo>
                        <a:lnTo>
                          <a:pt x="925155" y="1819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5" name="Freeform 774">
                    <a:extLst>
                      <a:ext uri="{FF2B5EF4-FFF2-40B4-BE49-F238E27FC236}">
                        <a16:creationId xmlns:a16="http://schemas.microsoft.com/office/drawing/2014/main" id="{E08D6B54-FABC-5971-85DF-F5900DC89BAF}"/>
                      </a:ext>
                    </a:extLst>
                  </p:cNvPr>
                  <p:cNvSpPr/>
                  <p:nvPr/>
                </p:nvSpPr>
                <p:spPr>
                  <a:xfrm>
                    <a:off x="4032266" y="5615338"/>
                    <a:ext cx="36904" cy="92261"/>
                  </a:xfrm>
                  <a:custGeom>
                    <a:avLst/>
                    <a:gdLst>
                      <a:gd name="connsiteX0" fmla="*/ 0 w 36904"/>
                      <a:gd name="connsiteY0" fmla="*/ 0 h 92261"/>
                      <a:gd name="connsiteX1" fmla="*/ 19088 w 36904"/>
                      <a:gd name="connsiteY1" fmla="*/ 0 h 92261"/>
                      <a:gd name="connsiteX2" fmla="*/ 36904 w 36904"/>
                      <a:gd name="connsiteY2" fmla="*/ 19088 h 92261"/>
                      <a:gd name="connsiteX3" fmla="*/ 36904 w 36904"/>
                      <a:gd name="connsiteY3" fmla="*/ 33087 h 92261"/>
                      <a:gd name="connsiteX4" fmla="*/ 24179 w 36904"/>
                      <a:gd name="connsiteY4" fmla="*/ 51539 h 92261"/>
                      <a:gd name="connsiteX5" fmla="*/ 15271 w 36904"/>
                      <a:gd name="connsiteY5" fmla="*/ 52811 h 92261"/>
                      <a:gd name="connsiteX6" fmla="*/ 13362 w 36904"/>
                      <a:gd name="connsiteY6" fmla="*/ 52811 h 92261"/>
                      <a:gd name="connsiteX7" fmla="*/ 13362 w 36904"/>
                      <a:gd name="connsiteY7" fmla="*/ 92261 h 92261"/>
                      <a:gd name="connsiteX8" fmla="*/ 0 w 36904"/>
                      <a:gd name="connsiteY8" fmla="*/ 92261 h 92261"/>
                      <a:gd name="connsiteX9" fmla="*/ 0 w 36904"/>
                      <a:gd name="connsiteY9" fmla="*/ 0 h 92261"/>
                      <a:gd name="connsiteX10" fmla="*/ 13362 w 36904"/>
                      <a:gd name="connsiteY10" fmla="*/ 12726 h 92261"/>
                      <a:gd name="connsiteX11" fmla="*/ 13362 w 36904"/>
                      <a:gd name="connsiteY11" fmla="*/ 38813 h 92261"/>
                      <a:gd name="connsiteX12" fmla="*/ 16543 w 36904"/>
                      <a:gd name="connsiteY12" fmla="*/ 38813 h 92261"/>
                      <a:gd name="connsiteX13" fmla="*/ 20361 w 36904"/>
                      <a:gd name="connsiteY13" fmla="*/ 38177 h 92261"/>
                      <a:gd name="connsiteX14" fmla="*/ 24179 w 36904"/>
                      <a:gd name="connsiteY14" fmla="*/ 32450 h 92261"/>
                      <a:gd name="connsiteX15" fmla="*/ 24179 w 36904"/>
                      <a:gd name="connsiteY15" fmla="*/ 18452 h 92261"/>
                      <a:gd name="connsiteX16" fmla="*/ 18452 w 36904"/>
                      <a:gd name="connsiteY16" fmla="*/ 12089 h 92261"/>
                      <a:gd name="connsiteX17" fmla="*/ 13362 w 36904"/>
                      <a:gd name="connsiteY17" fmla="*/ 12089 h 92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6904" h="92261">
                        <a:moveTo>
                          <a:pt x="0" y="0"/>
                        </a:moveTo>
                        <a:lnTo>
                          <a:pt x="19088" y="0"/>
                        </a:lnTo>
                        <a:cubicBezTo>
                          <a:pt x="30542" y="0"/>
                          <a:pt x="36904" y="6363"/>
                          <a:pt x="36904" y="19088"/>
                        </a:cubicBezTo>
                        <a:lnTo>
                          <a:pt x="36904" y="33087"/>
                        </a:lnTo>
                        <a:cubicBezTo>
                          <a:pt x="36904" y="42631"/>
                          <a:pt x="32450" y="48357"/>
                          <a:pt x="24179" y="51539"/>
                        </a:cubicBezTo>
                        <a:cubicBezTo>
                          <a:pt x="22270" y="52175"/>
                          <a:pt x="19088" y="52811"/>
                          <a:pt x="15271" y="52811"/>
                        </a:cubicBezTo>
                        <a:lnTo>
                          <a:pt x="13362" y="52811"/>
                        </a:lnTo>
                        <a:lnTo>
                          <a:pt x="13362" y="92261"/>
                        </a:lnTo>
                        <a:lnTo>
                          <a:pt x="0" y="92261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6" name="Freeform 775">
                    <a:extLst>
                      <a:ext uri="{FF2B5EF4-FFF2-40B4-BE49-F238E27FC236}">
                        <a16:creationId xmlns:a16="http://schemas.microsoft.com/office/drawing/2014/main" id="{DBF72515-BA1D-7C76-D08E-424ECC5A8EE3}"/>
                      </a:ext>
                    </a:extLst>
                  </p:cNvPr>
                  <p:cNvSpPr/>
                  <p:nvPr/>
                </p:nvSpPr>
                <p:spPr>
                  <a:xfrm>
                    <a:off x="4116892" y="5615338"/>
                    <a:ext cx="38176" cy="91624"/>
                  </a:xfrm>
                  <a:custGeom>
                    <a:avLst/>
                    <a:gdLst>
                      <a:gd name="connsiteX0" fmla="*/ 0 w 38176"/>
                      <a:gd name="connsiteY0" fmla="*/ 0 h 91624"/>
                      <a:gd name="connsiteX1" fmla="*/ 13362 w 38176"/>
                      <a:gd name="connsiteY1" fmla="*/ 0 h 91624"/>
                      <a:gd name="connsiteX2" fmla="*/ 13362 w 38176"/>
                      <a:gd name="connsiteY2" fmla="*/ 39450 h 91624"/>
                      <a:gd name="connsiteX3" fmla="*/ 24815 w 38176"/>
                      <a:gd name="connsiteY3" fmla="*/ 39450 h 91624"/>
                      <a:gd name="connsiteX4" fmla="*/ 24815 w 38176"/>
                      <a:gd name="connsiteY4" fmla="*/ 0 h 91624"/>
                      <a:gd name="connsiteX5" fmla="*/ 38177 w 38176"/>
                      <a:gd name="connsiteY5" fmla="*/ 0 h 91624"/>
                      <a:gd name="connsiteX6" fmla="*/ 38177 w 38176"/>
                      <a:gd name="connsiteY6" fmla="*/ 91625 h 91624"/>
                      <a:gd name="connsiteX7" fmla="*/ 24815 w 38176"/>
                      <a:gd name="connsiteY7" fmla="*/ 91625 h 91624"/>
                      <a:gd name="connsiteX8" fmla="*/ 24815 w 38176"/>
                      <a:gd name="connsiteY8" fmla="*/ 52175 h 91624"/>
                      <a:gd name="connsiteX9" fmla="*/ 13362 w 38176"/>
                      <a:gd name="connsiteY9" fmla="*/ 52175 h 91624"/>
                      <a:gd name="connsiteX10" fmla="*/ 13362 w 38176"/>
                      <a:gd name="connsiteY10" fmla="*/ 91625 h 91624"/>
                      <a:gd name="connsiteX11" fmla="*/ 0 w 38176"/>
                      <a:gd name="connsiteY11" fmla="*/ 91625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8176" h="91624">
                        <a:moveTo>
                          <a:pt x="0" y="0"/>
                        </a:moveTo>
                        <a:lnTo>
                          <a:pt x="13362" y="0"/>
                        </a:lnTo>
                        <a:lnTo>
                          <a:pt x="13362" y="39450"/>
                        </a:lnTo>
                        <a:lnTo>
                          <a:pt x="24815" y="39450"/>
                        </a:lnTo>
                        <a:lnTo>
                          <a:pt x="24815" y="0"/>
                        </a:lnTo>
                        <a:lnTo>
                          <a:pt x="38177" y="0"/>
                        </a:lnTo>
                        <a:lnTo>
                          <a:pt x="38177" y="91625"/>
                        </a:lnTo>
                        <a:lnTo>
                          <a:pt x="24815" y="91625"/>
                        </a:lnTo>
                        <a:lnTo>
                          <a:pt x="24815" y="52175"/>
                        </a:lnTo>
                        <a:lnTo>
                          <a:pt x="13362" y="52175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7" name="Freeform 776">
                    <a:extLst>
                      <a:ext uri="{FF2B5EF4-FFF2-40B4-BE49-F238E27FC236}">
                        <a16:creationId xmlns:a16="http://schemas.microsoft.com/office/drawing/2014/main" id="{44143936-49B4-D68E-84D1-022D37D2C1A7}"/>
                      </a:ext>
                    </a:extLst>
                  </p:cNvPr>
                  <p:cNvSpPr/>
                  <p:nvPr/>
                </p:nvSpPr>
                <p:spPr>
                  <a:xfrm>
                    <a:off x="4201517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8" name="Freeform 777">
                    <a:extLst>
                      <a:ext uri="{FF2B5EF4-FFF2-40B4-BE49-F238E27FC236}">
                        <a16:creationId xmlns:a16="http://schemas.microsoft.com/office/drawing/2014/main" id="{A06B806E-ABAB-91DA-969B-AE490C7ACBF8}"/>
                      </a:ext>
                    </a:extLst>
                  </p:cNvPr>
                  <p:cNvSpPr/>
                  <p:nvPr/>
                </p:nvSpPr>
                <p:spPr>
                  <a:xfrm>
                    <a:off x="4291870" y="5615338"/>
                    <a:ext cx="41994" cy="91624"/>
                  </a:xfrm>
                  <a:custGeom>
                    <a:avLst/>
                    <a:gdLst>
                      <a:gd name="connsiteX0" fmla="*/ 636 w 41994"/>
                      <a:gd name="connsiteY0" fmla="*/ 0 h 91624"/>
                      <a:gd name="connsiteX1" fmla="*/ 19725 w 41994"/>
                      <a:gd name="connsiteY1" fmla="*/ 0 h 91624"/>
                      <a:gd name="connsiteX2" fmla="*/ 37540 w 41994"/>
                      <a:gd name="connsiteY2" fmla="*/ 19088 h 91624"/>
                      <a:gd name="connsiteX3" fmla="*/ 37540 w 41994"/>
                      <a:gd name="connsiteY3" fmla="*/ 33087 h 91624"/>
                      <a:gd name="connsiteX4" fmla="*/ 27360 w 41994"/>
                      <a:gd name="connsiteY4" fmla="*/ 48994 h 91624"/>
                      <a:gd name="connsiteX5" fmla="*/ 41995 w 41994"/>
                      <a:gd name="connsiteY5" fmla="*/ 91625 h 91624"/>
                      <a:gd name="connsiteX6" fmla="*/ 27360 w 41994"/>
                      <a:gd name="connsiteY6" fmla="*/ 91625 h 91624"/>
                      <a:gd name="connsiteX7" fmla="*/ 15271 w 41994"/>
                      <a:gd name="connsiteY7" fmla="*/ 51539 h 91624"/>
                      <a:gd name="connsiteX8" fmla="*/ 13362 w 41994"/>
                      <a:gd name="connsiteY8" fmla="*/ 51539 h 91624"/>
                      <a:gd name="connsiteX9" fmla="*/ 13362 w 41994"/>
                      <a:gd name="connsiteY9" fmla="*/ 91625 h 91624"/>
                      <a:gd name="connsiteX10" fmla="*/ 0 w 41994"/>
                      <a:gd name="connsiteY10" fmla="*/ 91625 h 91624"/>
                      <a:gd name="connsiteX11" fmla="*/ 0 w 41994"/>
                      <a:gd name="connsiteY11" fmla="*/ 0 h 91624"/>
                      <a:gd name="connsiteX12" fmla="*/ 13362 w 41994"/>
                      <a:gd name="connsiteY12" fmla="*/ 12726 h 91624"/>
                      <a:gd name="connsiteX13" fmla="*/ 13362 w 41994"/>
                      <a:gd name="connsiteY13" fmla="*/ 38813 h 91624"/>
                      <a:gd name="connsiteX14" fmla="*/ 16543 w 41994"/>
                      <a:gd name="connsiteY14" fmla="*/ 38813 h 91624"/>
                      <a:gd name="connsiteX15" fmla="*/ 20361 w 41994"/>
                      <a:gd name="connsiteY15" fmla="*/ 38177 h 91624"/>
                      <a:gd name="connsiteX16" fmla="*/ 24179 w 41994"/>
                      <a:gd name="connsiteY16" fmla="*/ 32450 h 91624"/>
                      <a:gd name="connsiteX17" fmla="*/ 24179 w 41994"/>
                      <a:gd name="connsiteY17" fmla="*/ 18452 h 91624"/>
                      <a:gd name="connsiteX18" fmla="*/ 18452 w 41994"/>
                      <a:gd name="connsiteY18" fmla="*/ 12089 h 91624"/>
                      <a:gd name="connsiteX19" fmla="*/ 13362 w 41994"/>
                      <a:gd name="connsiteY19" fmla="*/ 12089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41994" h="91624">
                        <a:moveTo>
                          <a:pt x="636" y="0"/>
                        </a:moveTo>
                        <a:lnTo>
                          <a:pt x="19725" y="0"/>
                        </a:lnTo>
                        <a:cubicBezTo>
                          <a:pt x="31178" y="0"/>
                          <a:pt x="37540" y="6363"/>
                          <a:pt x="37540" y="19088"/>
                        </a:cubicBezTo>
                        <a:lnTo>
                          <a:pt x="37540" y="33087"/>
                        </a:lnTo>
                        <a:cubicBezTo>
                          <a:pt x="37540" y="41358"/>
                          <a:pt x="34359" y="46449"/>
                          <a:pt x="27360" y="48994"/>
                        </a:cubicBezTo>
                        <a:lnTo>
                          <a:pt x="41995" y="91625"/>
                        </a:lnTo>
                        <a:lnTo>
                          <a:pt x="27360" y="91625"/>
                        </a:lnTo>
                        <a:lnTo>
                          <a:pt x="15271" y="51539"/>
                        </a:lnTo>
                        <a:lnTo>
                          <a:pt x="13362" y="51539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9" name="Freeform 778">
                    <a:extLst>
                      <a:ext uri="{FF2B5EF4-FFF2-40B4-BE49-F238E27FC236}">
                        <a16:creationId xmlns:a16="http://schemas.microsoft.com/office/drawing/2014/main" id="{B6D2FA29-AD37-9F02-D4DB-F50DA81AEAD6}"/>
                      </a:ext>
                    </a:extLst>
                  </p:cNvPr>
                  <p:cNvSpPr/>
                  <p:nvPr/>
                </p:nvSpPr>
                <p:spPr>
                  <a:xfrm>
                    <a:off x="4379041" y="5615338"/>
                    <a:ext cx="57265" cy="91624"/>
                  </a:xfrm>
                  <a:custGeom>
                    <a:avLst/>
                    <a:gdLst>
                      <a:gd name="connsiteX0" fmla="*/ 28633 w 57265"/>
                      <a:gd name="connsiteY0" fmla="*/ 62356 h 91624"/>
                      <a:gd name="connsiteX1" fmla="*/ 44540 w 57265"/>
                      <a:gd name="connsiteY1" fmla="*/ 0 h 91624"/>
                      <a:gd name="connsiteX2" fmla="*/ 57265 w 57265"/>
                      <a:gd name="connsiteY2" fmla="*/ 0 h 91624"/>
                      <a:gd name="connsiteX3" fmla="*/ 57265 w 57265"/>
                      <a:gd name="connsiteY3" fmla="*/ 91625 h 91624"/>
                      <a:gd name="connsiteX4" fmla="*/ 44540 w 57265"/>
                      <a:gd name="connsiteY4" fmla="*/ 91625 h 91624"/>
                      <a:gd name="connsiteX5" fmla="*/ 44540 w 57265"/>
                      <a:gd name="connsiteY5" fmla="*/ 40086 h 91624"/>
                      <a:gd name="connsiteX6" fmla="*/ 33723 w 57265"/>
                      <a:gd name="connsiteY6" fmla="*/ 91625 h 91624"/>
                      <a:gd name="connsiteX7" fmla="*/ 24815 w 57265"/>
                      <a:gd name="connsiteY7" fmla="*/ 91625 h 91624"/>
                      <a:gd name="connsiteX8" fmla="*/ 12726 w 57265"/>
                      <a:gd name="connsiteY8" fmla="*/ 40086 h 91624"/>
                      <a:gd name="connsiteX9" fmla="*/ 12726 w 57265"/>
                      <a:gd name="connsiteY9" fmla="*/ 91625 h 91624"/>
                      <a:gd name="connsiteX10" fmla="*/ 0 w 57265"/>
                      <a:gd name="connsiteY10" fmla="*/ 91625 h 91624"/>
                      <a:gd name="connsiteX11" fmla="*/ 0 w 57265"/>
                      <a:gd name="connsiteY11" fmla="*/ 0 h 91624"/>
                      <a:gd name="connsiteX12" fmla="*/ 13362 w 57265"/>
                      <a:gd name="connsiteY12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7265" h="91624">
                        <a:moveTo>
                          <a:pt x="28633" y="62356"/>
                        </a:moveTo>
                        <a:lnTo>
                          <a:pt x="44540" y="0"/>
                        </a:lnTo>
                        <a:lnTo>
                          <a:pt x="57265" y="0"/>
                        </a:lnTo>
                        <a:lnTo>
                          <a:pt x="57265" y="91625"/>
                        </a:lnTo>
                        <a:lnTo>
                          <a:pt x="44540" y="91625"/>
                        </a:lnTo>
                        <a:lnTo>
                          <a:pt x="44540" y="40086"/>
                        </a:lnTo>
                        <a:lnTo>
                          <a:pt x="33723" y="91625"/>
                        </a:lnTo>
                        <a:lnTo>
                          <a:pt x="24815" y="91625"/>
                        </a:lnTo>
                        <a:lnTo>
                          <a:pt x="12726" y="40086"/>
                        </a:lnTo>
                        <a:lnTo>
                          <a:pt x="12726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lnTo>
                          <a:pt x="1336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0" name="Freeform 779">
                    <a:extLst>
                      <a:ext uri="{FF2B5EF4-FFF2-40B4-BE49-F238E27FC236}">
                        <a16:creationId xmlns:a16="http://schemas.microsoft.com/office/drawing/2014/main" id="{6B11C116-4235-A1E0-5C0A-2378FD124EEC}"/>
                      </a:ext>
                    </a:extLst>
                  </p:cNvPr>
                  <p:cNvSpPr/>
                  <p:nvPr/>
                </p:nvSpPr>
                <p:spPr>
                  <a:xfrm>
                    <a:off x="4482755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1" name="Freeform 780">
                    <a:extLst>
                      <a:ext uri="{FF2B5EF4-FFF2-40B4-BE49-F238E27FC236}">
                        <a16:creationId xmlns:a16="http://schemas.microsoft.com/office/drawing/2014/main" id="{9A62FAB5-73EB-9E03-93BE-4F708E947678}"/>
                      </a:ext>
                    </a:extLst>
                  </p:cNvPr>
                  <p:cNvSpPr/>
                  <p:nvPr/>
                </p:nvSpPr>
                <p:spPr>
                  <a:xfrm>
                    <a:off x="4572470" y="5614065"/>
                    <a:ext cx="38176" cy="94169"/>
                  </a:xfrm>
                  <a:custGeom>
                    <a:avLst/>
                    <a:gdLst>
                      <a:gd name="connsiteX0" fmla="*/ 38177 w 38176"/>
                      <a:gd name="connsiteY0" fmla="*/ 75081 h 94169"/>
                      <a:gd name="connsiteX1" fmla="*/ 19088 w 38176"/>
                      <a:gd name="connsiteY1" fmla="*/ 94170 h 94169"/>
                      <a:gd name="connsiteX2" fmla="*/ 0 w 38176"/>
                      <a:gd name="connsiteY2" fmla="*/ 75081 h 94169"/>
                      <a:gd name="connsiteX3" fmla="*/ 0 w 38176"/>
                      <a:gd name="connsiteY3" fmla="*/ 19088 h 94169"/>
                      <a:gd name="connsiteX4" fmla="*/ 19088 w 38176"/>
                      <a:gd name="connsiteY4" fmla="*/ 0 h 94169"/>
                      <a:gd name="connsiteX5" fmla="*/ 38177 w 38176"/>
                      <a:gd name="connsiteY5" fmla="*/ 19088 h 94169"/>
                      <a:gd name="connsiteX6" fmla="*/ 38177 w 38176"/>
                      <a:gd name="connsiteY6" fmla="*/ 31178 h 94169"/>
                      <a:gd name="connsiteX7" fmla="*/ 24815 w 38176"/>
                      <a:gd name="connsiteY7" fmla="*/ 31178 h 94169"/>
                      <a:gd name="connsiteX8" fmla="*/ 24815 w 38176"/>
                      <a:gd name="connsiteY8" fmla="*/ 19088 h 94169"/>
                      <a:gd name="connsiteX9" fmla="*/ 19088 w 38176"/>
                      <a:gd name="connsiteY9" fmla="*/ 12726 h 94169"/>
                      <a:gd name="connsiteX10" fmla="*/ 19088 w 38176"/>
                      <a:gd name="connsiteY10" fmla="*/ 12726 h 94169"/>
                      <a:gd name="connsiteX11" fmla="*/ 13362 w 38176"/>
                      <a:gd name="connsiteY11" fmla="*/ 19088 h 94169"/>
                      <a:gd name="connsiteX12" fmla="*/ 13362 w 38176"/>
                      <a:gd name="connsiteY12" fmla="*/ 75081 h 94169"/>
                      <a:gd name="connsiteX13" fmla="*/ 19088 w 38176"/>
                      <a:gd name="connsiteY13" fmla="*/ 81444 h 94169"/>
                      <a:gd name="connsiteX14" fmla="*/ 24815 w 38176"/>
                      <a:gd name="connsiteY14" fmla="*/ 75081 h 94169"/>
                      <a:gd name="connsiteX15" fmla="*/ 24815 w 38176"/>
                      <a:gd name="connsiteY15" fmla="*/ 62992 h 94169"/>
                      <a:gd name="connsiteX16" fmla="*/ 38177 w 38176"/>
                      <a:gd name="connsiteY16" fmla="*/ 62992 h 94169"/>
                      <a:gd name="connsiteX17" fmla="*/ 38177 w 38176"/>
                      <a:gd name="connsiteY17" fmla="*/ 75081 h 94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8176" h="94169">
                        <a:moveTo>
                          <a:pt x="38177" y="75081"/>
                        </a:moveTo>
                        <a:cubicBezTo>
                          <a:pt x="38177" y="87807"/>
                          <a:pt x="31814" y="94170"/>
                          <a:pt x="19088" y="94170"/>
                        </a:cubicBezTo>
                        <a:cubicBezTo>
                          <a:pt x="6363" y="94170"/>
                          <a:pt x="0" y="87807"/>
                          <a:pt x="0" y="75081"/>
                        </a:cubicBezTo>
                        <a:lnTo>
                          <a:pt x="0" y="19088"/>
                        </a:lnTo>
                        <a:cubicBezTo>
                          <a:pt x="0" y="6363"/>
                          <a:pt x="6363" y="0"/>
                          <a:pt x="19088" y="0"/>
                        </a:cubicBezTo>
                        <a:cubicBezTo>
                          <a:pt x="31814" y="0"/>
                          <a:pt x="38177" y="6363"/>
                          <a:pt x="38177" y="19088"/>
                        </a:cubicBezTo>
                        <a:lnTo>
                          <a:pt x="38177" y="31178"/>
                        </a:lnTo>
                        <a:lnTo>
                          <a:pt x="24815" y="31178"/>
                        </a:lnTo>
                        <a:lnTo>
                          <a:pt x="24815" y="19088"/>
                        </a:lnTo>
                        <a:cubicBezTo>
                          <a:pt x="24815" y="15271"/>
                          <a:pt x="22906" y="12726"/>
                          <a:pt x="19088" y="12726"/>
                        </a:cubicBezTo>
                        <a:lnTo>
                          <a:pt x="19088" y="12726"/>
                        </a:lnTo>
                        <a:cubicBezTo>
                          <a:pt x="15271" y="12726"/>
                          <a:pt x="13362" y="14634"/>
                          <a:pt x="13362" y="19088"/>
                        </a:cubicBezTo>
                        <a:lnTo>
                          <a:pt x="13362" y="75081"/>
                        </a:lnTo>
                        <a:cubicBezTo>
                          <a:pt x="13362" y="78899"/>
                          <a:pt x="15271" y="81444"/>
                          <a:pt x="19088" y="81444"/>
                        </a:cubicBezTo>
                        <a:cubicBezTo>
                          <a:pt x="22906" y="81444"/>
                          <a:pt x="24815" y="79535"/>
                          <a:pt x="24815" y="75081"/>
                        </a:cubicBezTo>
                        <a:lnTo>
                          <a:pt x="24815" y="62992"/>
                        </a:lnTo>
                        <a:lnTo>
                          <a:pt x="38177" y="62992"/>
                        </a:lnTo>
                        <a:lnTo>
                          <a:pt x="38177" y="7508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2" name="Freeform 781">
                    <a:extLst>
                      <a:ext uri="{FF2B5EF4-FFF2-40B4-BE49-F238E27FC236}">
                        <a16:creationId xmlns:a16="http://schemas.microsoft.com/office/drawing/2014/main" id="{D37DCE4D-BCB1-0470-829E-ABCAD74D6E9F}"/>
                      </a:ext>
                    </a:extLst>
                  </p:cNvPr>
                  <p:cNvSpPr/>
                  <p:nvPr/>
                </p:nvSpPr>
                <p:spPr>
                  <a:xfrm>
                    <a:off x="4655824" y="5615338"/>
                    <a:ext cx="45812" cy="91624"/>
                  </a:xfrm>
                  <a:custGeom>
                    <a:avLst/>
                    <a:gdLst>
                      <a:gd name="connsiteX0" fmla="*/ 13998 w 45812"/>
                      <a:gd name="connsiteY0" fmla="*/ 0 h 91624"/>
                      <a:gd name="connsiteX1" fmla="*/ 22906 w 45812"/>
                      <a:gd name="connsiteY1" fmla="*/ 35632 h 91624"/>
                      <a:gd name="connsiteX2" fmla="*/ 31814 w 45812"/>
                      <a:gd name="connsiteY2" fmla="*/ 0 h 91624"/>
                      <a:gd name="connsiteX3" fmla="*/ 45812 w 45812"/>
                      <a:gd name="connsiteY3" fmla="*/ 0 h 91624"/>
                      <a:gd name="connsiteX4" fmla="*/ 29905 w 45812"/>
                      <a:gd name="connsiteY4" fmla="*/ 52175 h 91624"/>
                      <a:gd name="connsiteX5" fmla="*/ 29269 w 45812"/>
                      <a:gd name="connsiteY5" fmla="*/ 52811 h 91624"/>
                      <a:gd name="connsiteX6" fmla="*/ 29269 w 45812"/>
                      <a:gd name="connsiteY6" fmla="*/ 91625 h 91624"/>
                      <a:gd name="connsiteX7" fmla="*/ 16543 w 45812"/>
                      <a:gd name="connsiteY7" fmla="*/ 91625 h 91624"/>
                      <a:gd name="connsiteX8" fmla="*/ 16543 w 45812"/>
                      <a:gd name="connsiteY8" fmla="*/ 52811 h 91624"/>
                      <a:gd name="connsiteX9" fmla="*/ 15907 w 45812"/>
                      <a:gd name="connsiteY9" fmla="*/ 52175 h 91624"/>
                      <a:gd name="connsiteX10" fmla="*/ 0 w 45812"/>
                      <a:gd name="connsiteY10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5812" h="91624">
                        <a:moveTo>
                          <a:pt x="13998" y="0"/>
                        </a:moveTo>
                        <a:lnTo>
                          <a:pt x="22906" y="35632"/>
                        </a:lnTo>
                        <a:lnTo>
                          <a:pt x="31814" y="0"/>
                        </a:lnTo>
                        <a:lnTo>
                          <a:pt x="45812" y="0"/>
                        </a:lnTo>
                        <a:lnTo>
                          <a:pt x="29905" y="52175"/>
                        </a:lnTo>
                        <a:lnTo>
                          <a:pt x="29269" y="52811"/>
                        </a:lnTo>
                        <a:lnTo>
                          <a:pt x="29269" y="91625"/>
                        </a:lnTo>
                        <a:lnTo>
                          <a:pt x="16543" y="91625"/>
                        </a:lnTo>
                        <a:lnTo>
                          <a:pt x="16543" y="52811"/>
                        </a:lnTo>
                        <a:lnTo>
                          <a:pt x="15907" y="521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3" name="Freeform 782">
                    <a:extLst>
                      <a:ext uri="{FF2B5EF4-FFF2-40B4-BE49-F238E27FC236}">
                        <a16:creationId xmlns:a16="http://schemas.microsoft.com/office/drawing/2014/main" id="{50506A62-38EC-2962-0F2C-7BE9AEE9CA4A}"/>
                      </a:ext>
                    </a:extLst>
                  </p:cNvPr>
                  <p:cNvSpPr/>
                  <p:nvPr/>
                </p:nvSpPr>
                <p:spPr>
                  <a:xfrm>
                    <a:off x="3854107" y="6021923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4" name="Freeform 783">
                    <a:extLst>
                      <a:ext uri="{FF2B5EF4-FFF2-40B4-BE49-F238E27FC236}">
                        <a16:creationId xmlns:a16="http://schemas.microsoft.com/office/drawing/2014/main" id="{7494C3E0-2A05-AB58-C55A-1746961B7C87}"/>
                      </a:ext>
                    </a:extLst>
                  </p:cNvPr>
                  <p:cNvSpPr/>
                  <p:nvPr/>
                </p:nvSpPr>
                <p:spPr>
                  <a:xfrm>
                    <a:off x="3854107" y="6163814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5" name="Freeform 784">
                    <a:extLst>
                      <a:ext uri="{FF2B5EF4-FFF2-40B4-BE49-F238E27FC236}">
                        <a16:creationId xmlns:a16="http://schemas.microsoft.com/office/drawing/2014/main" id="{5269BF87-FCA2-5E8F-8BDB-C44417AABB28}"/>
                      </a:ext>
                    </a:extLst>
                  </p:cNvPr>
                  <p:cNvSpPr/>
                  <p:nvPr/>
                </p:nvSpPr>
                <p:spPr>
                  <a:xfrm>
                    <a:off x="3932370" y="6268164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6" name="Freeform 785">
                    <a:extLst>
                      <a:ext uri="{FF2B5EF4-FFF2-40B4-BE49-F238E27FC236}">
                        <a16:creationId xmlns:a16="http://schemas.microsoft.com/office/drawing/2014/main" id="{40EA65BC-4D1C-A0AB-027E-087962423211}"/>
                      </a:ext>
                    </a:extLst>
                  </p:cNvPr>
                  <p:cNvSpPr/>
                  <p:nvPr/>
                </p:nvSpPr>
                <p:spPr>
                  <a:xfrm>
                    <a:off x="4188792" y="6285344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9 w 96078"/>
                      <a:gd name="connsiteY1" fmla="*/ 0 h 26087"/>
                      <a:gd name="connsiteX2" fmla="*/ 96079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9" y="0"/>
                        </a:lnTo>
                        <a:lnTo>
                          <a:pt x="96079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7" name="Freeform 786">
                    <a:extLst>
                      <a:ext uri="{FF2B5EF4-FFF2-40B4-BE49-F238E27FC236}">
                        <a16:creationId xmlns:a16="http://schemas.microsoft.com/office/drawing/2014/main" id="{9D621FA9-C972-B9BD-6133-6F0F4F224B73}"/>
                      </a:ext>
                    </a:extLst>
                  </p:cNvPr>
                  <p:cNvSpPr/>
                  <p:nvPr/>
                </p:nvSpPr>
                <p:spPr>
                  <a:xfrm>
                    <a:off x="4046264" y="6268164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8" name="Freeform 787">
                    <a:extLst>
                      <a:ext uri="{FF2B5EF4-FFF2-40B4-BE49-F238E27FC236}">
                        <a16:creationId xmlns:a16="http://schemas.microsoft.com/office/drawing/2014/main" id="{C2AA4CF6-3BB7-CEAD-4DD9-D41247317FF2}"/>
                      </a:ext>
                    </a:extLst>
                  </p:cNvPr>
                  <p:cNvSpPr/>
                  <p:nvPr/>
                </p:nvSpPr>
                <p:spPr>
                  <a:xfrm>
                    <a:off x="4069807" y="6225533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19 w 61719"/>
                      <a:gd name="connsiteY1" fmla="*/ 0 h 42630"/>
                      <a:gd name="connsiteX2" fmla="*/ 61719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19" y="0"/>
                        </a:lnTo>
                        <a:lnTo>
                          <a:pt x="61719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9" name="Freeform 788">
                    <a:extLst>
                      <a:ext uri="{FF2B5EF4-FFF2-40B4-BE49-F238E27FC236}">
                        <a16:creationId xmlns:a16="http://schemas.microsoft.com/office/drawing/2014/main" id="{0847DBEF-A43B-5F2A-04B1-65AE42920D3F}"/>
                      </a:ext>
                    </a:extLst>
                  </p:cNvPr>
                  <p:cNvSpPr/>
                  <p:nvPr/>
                </p:nvSpPr>
                <p:spPr>
                  <a:xfrm>
                    <a:off x="4318594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0" name="Freeform 789">
                    <a:extLst>
                      <a:ext uri="{FF2B5EF4-FFF2-40B4-BE49-F238E27FC236}">
                        <a16:creationId xmlns:a16="http://schemas.microsoft.com/office/drawing/2014/main" id="{B53ACD5B-77FB-2E10-042B-1A80D4BF1515}"/>
                      </a:ext>
                    </a:extLst>
                  </p:cNvPr>
                  <p:cNvSpPr/>
                  <p:nvPr/>
                </p:nvSpPr>
                <p:spPr>
                  <a:xfrm>
                    <a:off x="4393039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1" name="Freeform 790">
                    <a:extLst>
                      <a:ext uri="{FF2B5EF4-FFF2-40B4-BE49-F238E27FC236}">
                        <a16:creationId xmlns:a16="http://schemas.microsoft.com/office/drawing/2014/main" id="{6073EC37-F9DA-24C3-E139-CD7CAD98412B}"/>
                      </a:ext>
                    </a:extLst>
                  </p:cNvPr>
                  <p:cNvSpPr/>
                  <p:nvPr/>
                </p:nvSpPr>
                <p:spPr>
                  <a:xfrm>
                    <a:off x="4359952" y="5979292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2" name="Freeform 791">
                    <a:extLst>
                      <a:ext uri="{FF2B5EF4-FFF2-40B4-BE49-F238E27FC236}">
                        <a16:creationId xmlns:a16="http://schemas.microsoft.com/office/drawing/2014/main" id="{786B71B0-D529-07D8-FC3D-745F9F8541E8}"/>
                      </a:ext>
                    </a:extLst>
                  </p:cNvPr>
                  <p:cNvSpPr/>
                  <p:nvPr/>
                </p:nvSpPr>
                <p:spPr>
                  <a:xfrm>
                    <a:off x="4092077" y="5996471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8 w 96078"/>
                      <a:gd name="connsiteY1" fmla="*/ 0 h 26087"/>
                      <a:gd name="connsiteX2" fmla="*/ 96078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8" y="0"/>
                        </a:lnTo>
                        <a:lnTo>
                          <a:pt x="96078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3" name="Freeform 792">
                    <a:extLst>
                      <a:ext uri="{FF2B5EF4-FFF2-40B4-BE49-F238E27FC236}">
                        <a16:creationId xmlns:a16="http://schemas.microsoft.com/office/drawing/2014/main" id="{33203C3B-0842-BC3E-FC9B-4343585A8346}"/>
                      </a:ext>
                    </a:extLst>
                  </p:cNvPr>
                  <p:cNvSpPr/>
                  <p:nvPr/>
                </p:nvSpPr>
                <p:spPr>
                  <a:xfrm>
                    <a:off x="4222515" y="5979292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4" name="Freeform 793">
                    <a:extLst>
                      <a:ext uri="{FF2B5EF4-FFF2-40B4-BE49-F238E27FC236}">
                        <a16:creationId xmlns:a16="http://schemas.microsoft.com/office/drawing/2014/main" id="{AB680870-4524-D165-C135-36379CF13E86}"/>
                      </a:ext>
                    </a:extLst>
                  </p:cNvPr>
                  <p:cNvSpPr/>
                  <p:nvPr/>
                </p:nvSpPr>
                <p:spPr>
                  <a:xfrm>
                    <a:off x="4246057" y="5936661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20 w 61719"/>
                      <a:gd name="connsiteY1" fmla="*/ 0 h 42630"/>
                      <a:gd name="connsiteX2" fmla="*/ 61720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20" y="0"/>
                        </a:lnTo>
                        <a:lnTo>
                          <a:pt x="61720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5" name="Freeform 794">
                    <a:extLst>
                      <a:ext uri="{FF2B5EF4-FFF2-40B4-BE49-F238E27FC236}">
                        <a16:creationId xmlns:a16="http://schemas.microsoft.com/office/drawing/2014/main" id="{6ACE5740-1E2C-D694-A482-B33C344C4F13}"/>
                      </a:ext>
                    </a:extLst>
                  </p:cNvPr>
                  <p:cNvSpPr/>
                  <p:nvPr/>
                </p:nvSpPr>
                <p:spPr>
                  <a:xfrm>
                    <a:off x="4007451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6" name="Freeform 795">
                    <a:extLst>
                      <a:ext uri="{FF2B5EF4-FFF2-40B4-BE49-F238E27FC236}">
                        <a16:creationId xmlns:a16="http://schemas.microsoft.com/office/drawing/2014/main" id="{E6E08C90-1746-2065-6CD4-0C7B1CAE672F}"/>
                      </a:ext>
                    </a:extLst>
                  </p:cNvPr>
                  <p:cNvSpPr/>
                  <p:nvPr/>
                </p:nvSpPr>
                <p:spPr>
                  <a:xfrm>
                    <a:off x="3932370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97" name="Graphic 569">
                  <a:extLst>
                    <a:ext uri="{FF2B5EF4-FFF2-40B4-BE49-F238E27FC236}">
                      <a16:creationId xmlns:a16="http://schemas.microsoft.com/office/drawing/2014/main" id="{77544716-A0F8-3E47-C978-62DB992B96A0}"/>
                    </a:ext>
                  </a:extLst>
                </p:cNvPr>
                <p:cNvGrpSpPr/>
                <p:nvPr/>
              </p:nvGrpSpPr>
              <p:grpSpPr>
                <a:xfrm>
                  <a:off x="4885867" y="5262216"/>
                  <a:ext cx="424130" cy="1292911"/>
                  <a:chOff x="4885867" y="5262216"/>
                  <a:chExt cx="424130" cy="1292911"/>
                </a:xfrm>
              </p:grpSpPr>
              <p:sp>
                <p:nvSpPr>
                  <p:cNvPr id="798" name="Freeform 797">
                    <a:extLst>
                      <a:ext uri="{FF2B5EF4-FFF2-40B4-BE49-F238E27FC236}">
                        <a16:creationId xmlns:a16="http://schemas.microsoft.com/office/drawing/2014/main" id="{C67A07E8-1191-2838-8491-8816A052AD3E}"/>
                      </a:ext>
                    </a:extLst>
                  </p:cNvPr>
                  <p:cNvSpPr/>
                  <p:nvPr/>
                </p:nvSpPr>
                <p:spPr>
                  <a:xfrm>
                    <a:off x="5080224" y="5606430"/>
                    <a:ext cx="35631" cy="948697"/>
                  </a:xfrm>
                  <a:custGeom>
                    <a:avLst/>
                    <a:gdLst>
                      <a:gd name="connsiteX0" fmla="*/ 0 w 35631"/>
                      <a:gd name="connsiteY0" fmla="*/ 0 h 948697"/>
                      <a:gd name="connsiteX1" fmla="*/ 35632 w 35631"/>
                      <a:gd name="connsiteY1" fmla="*/ 0 h 948697"/>
                      <a:gd name="connsiteX2" fmla="*/ 35632 w 35631"/>
                      <a:gd name="connsiteY2" fmla="*/ 948698 h 948697"/>
                      <a:gd name="connsiteX3" fmla="*/ 0 w 35631"/>
                      <a:gd name="connsiteY3" fmla="*/ 948698 h 948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31" h="948697">
                        <a:moveTo>
                          <a:pt x="0" y="0"/>
                        </a:moveTo>
                        <a:lnTo>
                          <a:pt x="35632" y="0"/>
                        </a:lnTo>
                        <a:lnTo>
                          <a:pt x="35632" y="948698"/>
                        </a:lnTo>
                        <a:lnTo>
                          <a:pt x="0" y="94869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9" name="Freeform 798">
                    <a:extLst>
                      <a:ext uri="{FF2B5EF4-FFF2-40B4-BE49-F238E27FC236}">
                        <a16:creationId xmlns:a16="http://schemas.microsoft.com/office/drawing/2014/main" id="{BB9AFDC9-10AA-C8DF-6F2B-42DDF4A9288A}"/>
                      </a:ext>
                    </a:extLst>
                  </p:cNvPr>
                  <p:cNvSpPr/>
                  <p:nvPr/>
                </p:nvSpPr>
                <p:spPr>
                  <a:xfrm rot="-4602852">
                    <a:off x="4927168" y="5303907"/>
                    <a:ext cx="341035" cy="341035"/>
                  </a:xfrm>
                  <a:custGeom>
                    <a:avLst/>
                    <a:gdLst>
                      <a:gd name="connsiteX0" fmla="*/ 341035 w 341035"/>
                      <a:gd name="connsiteY0" fmla="*/ 170518 h 341035"/>
                      <a:gd name="connsiteX1" fmla="*/ 170518 w 341035"/>
                      <a:gd name="connsiteY1" fmla="*/ 341035 h 341035"/>
                      <a:gd name="connsiteX2" fmla="*/ 0 w 341035"/>
                      <a:gd name="connsiteY2" fmla="*/ 170518 h 341035"/>
                      <a:gd name="connsiteX3" fmla="*/ 170518 w 341035"/>
                      <a:gd name="connsiteY3" fmla="*/ 0 h 341035"/>
                      <a:gd name="connsiteX4" fmla="*/ 341035 w 341035"/>
                      <a:gd name="connsiteY4" fmla="*/ 170518 h 341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1035" h="341035">
                        <a:moveTo>
                          <a:pt x="341035" y="170518"/>
                        </a:moveTo>
                        <a:cubicBezTo>
                          <a:pt x="341035" y="264692"/>
                          <a:pt x="264692" y="341035"/>
                          <a:pt x="170518" y="341035"/>
                        </a:cubicBezTo>
                        <a:cubicBezTo>
                          <a:pt x="76344" y="341035"/>
                          <a:pt x="0" y="264692"/>
                          <a:pt x="0" y="170518"/>
                        </a:cubicBezTo>
                        <a:cubicBezTo>
                          <a:pt x="0" y="76343"/>
                          <a:pt x="76344" y="0"/>
                          <a:pt x="170518" y="0"/>
                        </a:cubicBezTo>
                        <a:cubicBezTo>
                          <a:pt x="264692" y="0"/>
                          <a:pt x="341035" y="76343"/>
                          <a:pt x="341035" y="170518"/>
                        </a:cubicBez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0" name="Freeform 799">
                    <a:extLst>
                      <a:ext uri="{FF2B5EF4-FFF2-40B4-BE49-F238E27FC236}">
                        <a16:creationId xmlns:a16="http://schemas.microsoft.com/office/drawing/2014/main" id="{6047E8DF-5FC6-8954-93D2-BA5394CFD733}"/>
                      </a:ext>
                    </a:extLst>
                  </p:cNvPr>
                  <p:cNvSpPr/>
                  <p:nvPr/>
                </p:nvSpPr>
                <p:spPr>
                  <a:xfrm rot="-2045812">
                    <a:off x="4945223" y="5321572"/>
                    <a:ext cx="305419" cy="305419"/>
                  </a:xfrm>
                  <a:custGeom>
                    <a:avLst/>
                    <a:gdLst>
                      <a:gd name="connsiteX0" fmla="*/ 305419 w 305419"/>
                      <a:gd name="connsiteY0" fmla="*/ 152710 h 305419"/>
                      <a:gd name="connsiteX1" fmla="*/ 152710 w 305419"/>
                      <a:gd name="connsiteY1" fmla="*/ 305419 h 305419"/>
                      <a:gd name="connsiteX2" fmla="*/ 0 w 305419"/>
                      <a:gd name="connsiteY2" fmla="*/ 152710 h 305419"/>
                      <a:gd name="connsiteX3" fmla="*/ 152710 w 305419"/>
                      <a:gd name="connsiteY3" fmla="*/ 0 h 305419"/>
                      <a:gd name="connsiteX4" fmla="*/ 305419 w 305419"/>
                      <a:gd name="connsiteY4" fmla="*/ 152710 h 3054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05419" h="305419">
                        <a:moveTo>
                          <a:pt x="305419" y="152710"/>
                        </a:moveTo>
                        <a:cubicBezTo>
                          <a:pt x="305419" y="237049"/>
                          <a:pt x="237049" y="305419"/>
                          <a:pt x="152710" y="305419"/>
                        </a:cubicBezTo>
                        <a:cubicBezTo>
                          <a:pt x="68371" y="305419"/>
                          <a:pt x="0" y="237049"/>
                          <a:pt x="0" y="152710"/>
                        </a:cubicBezTo>
                        <a:cubicBezTo>
                          <a:pt x="0" y="68371"/>
                          <a:pt x="68371" y="0"/>
                          <a:pt x="152710" y="0"/>
                        </a:cubicBezTo>
                        <a:cubicBezTo>
                          <a:pt x="237049" y="0"/>
                          <a:pt x="305419" y="68371"/>
                          <a:pt x="305419" y="152710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1" name="Freeform 800">
                    <a:extLst>
                      <a:ext uri="{FF2B5EF4-FFF2-40B4-BE49-F238E27FC236}">
                        <a16:creationId xmlns:a16="http://schemas.microsoft.com/office/drawing/2014/main" id="{A89EC9C9-A0DC-4D71-7889-AACC32CB395A}"/>
                      </a:ext>
                    </a:extLst>
                  </p:cNvPr>
                  <p:cNvSpPr/>
                  <p:nvPr/>
                </p:nvSpPr>
                <p:spPr>
                  <a:xfrm>
                    <a:off x="4963784" y="5339828"/>
                    <a:ext cx="268511" cy="268516"/>
                  </a:xfrm>
                  <a:custGeom>
                    <a:avLst/>
                    <a:gdLst>
                      <a:gd name="connsiteX0" fmla="*/ 268511 w 268511"/>
                      <a:gd name="connsiteY0" fmla="*/ 134256 h 268516"/>
                      <a:gd name="connsiteX1" fmla="*/ 134256 w 268511"/>
                      <a:gd name="connsiteY1" fmla="*/ 0 h 268516"/>
                      <a:gd name="connsiteX2" fmla="*/ 0 w 268511"/>
                      <a:gd name="connsiteY2" fmla="*/ 134256 h 268516"/>
                      <a:gd name="connsiteX3" fmla="*/ 134256 w 268511"/>
                      <a:gd name="connsiteY3" fmla="*/ 268511 h 268516"/>
                      <a:gd name="connsiteX4" fmla="*/ 268511 w 268511"/>
                      <a:gd name="connsiteY4" fmla="*/ 134256 h 268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8511" h="268516">
                        <a:moveTo>
                          <a:pt x="268511" y="134256"/>
                        </a:moveTo>
                        <a:cubicBezTo>
                          <a:pt x="268511" y="59810"/>
                          <a:pt x="208065" y="0"/>
                          <a:pt x="134256" y="0"/>
                        </a:cubicBezTo>
                        <a:cubicBezTo>
                          <a:pt x="59811" y="0"/>
                          <a:pt x="0" y="60447"/>
                          <a:pt x="0" y="134256"/>
                        </a:cubicBezTo>
                        <a:cubicBezTo>
                          <a:pt x="0" y="208701"/>
                          <a:pt x="60447" y="268511"/>
                          <a:pt x="134256" y="268511"/>
                        </a:cubicBezTo>
                        <a:cubicBezTo>
                          <a:pt x="208065" y="269148"/>
                          <a:pt x="268511" y="208701"/>
                          <a:pt x="268511" y="13425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2" name="Freeform 801">
                    <a:extLst>
                      <a:ext uri="{FF2B5EF4-FFF2-40B4-BE49-F238E27FC236}">
                        <a16:creationId xmlns:a16="http://schemas.microsoft.com/office/drawing/2014/main" id="{0D93BFE7-AE8D-78D9-4AD7-6FB820BF60DA}"/>
                      </a:ext>
                    </a:extLst>
                  </p:cNvPr>
                  <p:cNvSpPr/>
                  <p:nvPr/>
                </p:nvSpPr>
                <p:spPr>
                  <a:xfrm>
                    <a:off x="4984782" y="5361461"/>
                    <a:ext cx="226516" cy="226516"/>
                  </a:xfrm>
                  <a:custGeom>
                    <a:avLst/>
                    <a:gdLst>
                      <a:gd name="connsiteX0" fmla="*/ 213155 w 226516"/>
                      <a:gd name="connsiteY0" fmla="*/ 99896 h 226516"/>
                      <a:gd name="connsiteX1" fmla="*/ 126620 w 226516"/>
                      <a:gd name="connsiteY1" fmla="*/ 99896 h 226516"/>
                      <a:gd name="connsiteX2" fmla="*/ 126620 w 226516"/>
                      <a:gd name="connsiteY2" fmla="*/ 13362 h 226516"/>
                      <a:gd name="connsiteX3" fmla="*/ 113259 w 226516"/>
                      <a:gd name="connsiteY3" fmla="*/ 0 h 226516"/>
                      <a:gd name="connsiteX4" fmla="*/ 99896 w 226516"/>
                      <a:gd name="connsiteY4" fmla="*/ 13362 h 226516"/>
                      <a:gd name="connsiteX5" fmla="*/ 99896 w 226516"/>
                      <a:gd name="connsiteY5" fmla="*/ 99896 h 226516"/>
                      <a:gd name="connsiteX6" fmla="*/ 13362 w 226516"/>
                      <a:gd name="connsiteY6" fmla="*/ 99896 h 226516"/>
                      <a:gd name="connsiteX7" fmla="*/ 0 w 226516"/>
                      <a:gd name="connsiteY7" fmla="*/ 113258 h 226516"/>
                      <a:gd name="connsiteX8" fmla="*/ 13362 w 226516"/>
                      <a:gd name="connsiteY8" fmla="*/ 126620 h 226516"/>
                      <a:gd name="connsiteX9" fmla="*/ 99896 w 226516"/>
                      <a:gd name="connsiteY9" fmla="*/ 126620 h 226516"/>
                      <a:gd name="connsiteX10" fmla="*/ 99896 w 226516"/>
                      <a:gd name="connsiteY10" fmla="*/ 213155 h 226516"/>
                      <a:gd name="connsiteX11" fmla="*/ 113259 w 226516"/>
                      <a:gd name="connsiteY11" fmla="*/ 226517 h 226516"/>
                      <a:gd name="connsiteX12" fmla="*/ 126620 w 226516"/>
                      <a:gd name="connsiteY12" fmla="*/ 213155 h 226516"/>
                      <a:gd name="connsiteX13" fmla="*/ 126620 w 226516"/>
                      <a:gd name="connsiteY13" fmla="*/ 126620 h 226516"/>
                      <a:gd name="connsiteX14" fmla="*/ 213155 w 226516"/>
                      <a:gd name="connsiteY14" fmla="*/ 126620 h 226516"/>
                      <a:gd name="connsiteX15" fmla="*/ 226517 w 226516"/>
                      <a:gd name="connsiteY15" fmla="*/ 113258 h 226516"/>
                      <a:gd name="connsiteX16" fmla="*/ 213155 w 226516"/>
                      <a:gd name="connsiteY16" fmla="*/ 99896 h 226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6516" h="226516">
                        <a:moveTo>
                          <a:pt x="213155" y="99896"/>
                        </a:moveTo>
                        <a:lnTo>
                          <a:pt x="126620" y="99896"/>
                        </a:lnTo>
                        <a:lnTo>
                          <a:pt x="126620" y="13362"/>
                        </a:lnTo>
                        <a:cubicBezTo>
                          <a:pt x="126620" y="6363"/>
                          <a:pt x="120894" y="0"/>
                          <a:pt x="113259" y="0"/>
                        </a:cubicBezTo>
                        <a:cubicBezTo>
                          <a:pt x="106259" y="0"/>
                          <a:pt x="99896" y="5727"/>
                          <a:pt x="99896" y="13362"/>
                        </a:cubicBezTo>
                        <a:lnTo>
                          <a:pt x="99896" y="99896"/>
                        </a:lnTo>
                        <a:lnTo>
                          <a:pt x="13362" y="99896"/>
                        </a:lnTo>
                        <a:cubicBezTo>
                          <a:pt x="6363" y="99896"/>
                          <a:pt x="0" y="105623"/>
                          <a:pt x="0" y="113258"/>
                        </a:cubicBezTo>
                        <a:cubicBezTo>
                          <a:pt x="0" y="120258"/>
                          <a:pt x="5727" y="126620"/>
                          <a:pt x="13362" y="126620"/>
                        </a:cubicBezTo>
                        <a:lnTo>
                          <a:pt x="99896" y="126620"/>
                        </a:lnTo>
                        <a:lnTo>
                          <a:pt x="99896" y="213155"/>
                        </a:lnTo>
                        <a:cubicBezTo>
                          <a:pt x="99896" y="220154"/>
                          <a:pt x="105623" y="226517"/>
                          <a:pt x="113259" y="226517"/>
                        </a:cubicBezTo>
                        <a:cubicBezTo>
                          <a:pt x="120258" y="226517"/>
                          <a:pt x="126620" y="220790"/>
                          <a:pt x="126620" y="213155"/>
                        </a:cubicBezTo>
                        <a:lnTo>
                          <a:pt x="126620" y="126620"/>
                        </a:lnTo>
                        <a:lnTo>
                          <a:pt x="213155" y="126620"/>
                        </a:lnTo>
                        <a:cubicBezTo>
                          <a:pt x="220154" y="126620"/>
                          <a:pt x="226517" y="120894"/>
                          <a:pt x="226517" y="113258"/>
                        </a:cubicBezTo>
                        <a:cubicBezTo>
                          <a:pt x="225880" y="105623"/>
                          <a:pt x="220154" y="99896"/>
                          <a:pt x="213155" y="99896"/>
                        </a:cubicBezTo>
                        <a:close/>
                      </a:path>
                    </a:pathLst>
                  </a:custGeom>
                  <a:solidFill>
                    <a:srgbClr val="65B32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3" name="Graphic 569">
                  <a:extLst>
                    <a:ext uri="{FF2B5EF4-FFF2-40B4-BE49-F238E27FC236}">
                      <a16:creationId xmlns:a16="http://schemas.microsoft.com/office/drawing/2014/main" id="{3DC76863-03C7-0E1A-D562-3681BB6BF030}"/>
                    </a:ext>
                  </a:extLst>
                </p:cNvPr>
                <p:cNvGrpSpPr/>
                <p:nvPr/>
              </p:nvGrpSpPr>
              <p:grpSpPr>
                <a:xfrm>
                  <a:off x="2576995" y="5556772"/>
                  <a:ext cx="894706" cy="1054447"/>
                  <a:chOff x="2576995" y="5556772"/>
                  <a:chExt cx="894706" cy="1054447"/>
                </a:xfrm>
              </p:grpSpPr>
              <p:grpSp>
                <p:nvGrpSpPr>
                  <p:cNvPr id="804" name="Graphic 569">
                    <a:extLst>
                      <a:ext uri="{FF2B5EF4-FFF2-40B4-BE49-F238E27FC236}">
                        <a16:creationId xmlns:a16="http://schemas.microsoft.com/office/drawing/2014/main" id="{05EA4794-83C0-50E7-0D2F-D6A58AEA1378}"/>
                      </a:ext>
                    </a:extLst>
                  </p:cNvPr>
                  <p:cNvGrpSpPr/>
                  <p:nvPr/>
                </p:nvGrpSpPr>
                <p:grpSpPr>
                  <a:xfrm>
                    <a:off x="2576995" y="5556772"/>
                    <a:ext cx="255353" cy="1054447"/>
                    <a:chOff x="2576995" y="5556772"/>
                    <a:chExt cx="255353" cy="1054447"/>
                  </a:xfrm>
                </p:grpSpPr>
                <p:grpSp>
                  <p:nvGrpSpPr>
                    <p:cNvPr id="805" name="Graphic 569">
                      <a:extLst>
                        <a:ext uri="{FF2B5EF4-FFF2-40B4-BE49-F238E27FC236}">
                          <a16:creationId xmlns:a16="http://schemas.microsoft.com/office/drawing/2014/main" id="{C0F5498E-3A0D-7987-6C58-5EA43B1837C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85892" y="6459049"/>
                      <a:ext cx="114490" cy="145708"/>
                      <a:chOff x="2685892" y="6459049"/>
                      <a:chExt cx="114490" cy="145708"/>
                    </a:xfrm>
                  </p:grpSpPr>
                  <p:sp>
                    <p:nvSpPr>
                      <p:cNvPr id="806" name="Freeform 805">
                        <a:extLst>
                          <a:ext uri="{FF2B5EF4-FFF2-40B4-BE49-F238E27FC236}">
                            <a16:creationId xmlns:a16="http://schemas.microsoft.com/office/drawing/2014/main" id="{CCE9AF20-2F51-9486-BD23-03AE419945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85892" y="6459049"/>
                        <a:ext cx="107531" cy="138709"/>
                      </a:xfrm>
                      <a:custGeom>
                        <a:avLst/>
                        <a:gdLst>
                          <a:gd name="connsiteX0" fmla="*/ 50267 w 107531"/>
                          <a:gd name="connsiteY0" fmla="*/ 97987 h 138709"/>
                          <a:gd name="connsiteX1" fmla="*/ 48994 w 107531"/>
                          <a:gd name="connsiteY1" fmla="*/ 3181 h 138709"/>
                          <a:gd name="connsiteX2" fmla="*/ 0 w 107531"/>
                          <a:gd name="connsiteY2" fmla="*/ 0 h 138709"/>
                          <a:gd name="connsiteX3" fmla="*/ 12090 w 107531"/>
                          <a:gd name="connsiteY3" fmla="*/ 99896 h 138709"/>
                          <a:gd name="connsiteX4" fmla="*/ 10817 w 107531"/>
                          <a:gd name="connsiteY4" fmla="*/ 109441 h 138709"/>
                          <a:gd name="connsiteX5" fmla="*/ 10181 w 107531"/>
                          <a:gd name="connsiteY5" fmla="*/ 138073 h 138709"/>
                          <a:gd name="connsiteX6" fmla="*/ 107532 w 107531"/>
                          <a:gd name="connsiteY6" fmla="*/ 138710 h 138709"/>
                          <a:gd name="connsiteX7" fmla="*/ 57902 w 107531"/>
                          <a:gd name="connsiteY7" fmla="*/ 111350 h 138709"/>
                          <a:gd name="connsiteX8" fmla="*/ 50267 w 107531"/>
                          <a:gd name="connsiteY8" fmla="*/ 97987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07531" h="138709">
                            <a:moveTo>
                              <a:pt x="50267" y="97987"/>
                            </a:moveTo>
                            <a:cubicBezTo>
                              <a:pt x="47721" y="78263"/>
                              <a:pt x="47721" y="41995"/>
                              <a:pt x="48994" y="3181"/>
                            </a:cubicBezTo>
                            <a:cubicBezTo>
                              <a:pt x="31814" y="2545"/>
                              <a:pt x="17180" y="1273"/>
                              <a:pt x="0" y="0"/>
                            </a:cubicBezTo>
                            <a:cubicBezTo>
                              <a:pt x="6999" y="48994"/>
                              <a:pt x="12090" y="99896"/>
                              <a:pt x="12090" y="99896"/>
                            </a:cubicBezTo>
                            <a:lnTo>
                              <a:pt x="10817" y="109441"/>
                            </a:lnTo>
                            <a:lnTo>
                              <a:pt x="10181" y="138073"/>
                            </a:lnTo>
                            <a:lnTo>
                              <a:pt x="107532" y="138710"/>
                            </a:lnTo>
                            <a:cubicBezTo>
                              <a:pt x="107532" y="138710"/>
                              <a:pt x="87171" y="129801"/>
                              <a:pt x="57902" y="111350"/>
                            </a:cubicBezTo>
                            <a:cubicBezTo>
                              <a:pt x="55993" y="110713"/>
                              <a:pt x="51539" y="106259"/>
                              <a:pt x="50267" y="97987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07" name="Freeform 806">
                        <a:extLst>
                          <a:ext uri="{FF2B5EF4-FFF2-40B4-BE49-F238E27FC236}">
                            <a16:creationId xmlns:a16="http://schemas.microsoft.com/office/drawing/2014/main" id="{987031C1-5EF2-C27C-1B48-A2E9C2C2F8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92945" y="6568490"/>
                        <a:ext cx="107437" cy="36267"/>
                      </a:xfrm>
                      <a:custGeom>
                        <a:avLst/>
                        <a:gdLst>
                          <a:gd name="connsiteX0" fmla="*/ 582 w 107437"/>
                          <a:gd name="connsiteY0" fmla="*/ 34996 h 36267"/>
                          <a:gd name="connsiteX1" fmla="*/ 103660 w 107437"/>
                          <a:gd name="connsiteY1" fmla="*/ 36268 h 36267"/>
                          <a:gd name="connsiteX2" fmla="*/ 106842 w 107437"/>
                          <a:gd name="connsiteY2" fmla="*/ 31178 h 36267"/>
                          <a:gd name="connsiteX3" fmla="*/ 79481 w 107437"/>
                          <a:gd name="connsiteY3" fmla="*/ 18452 h 36267"/>
                          <a:gd name="connsiteX4" fmla="*/ 4400 w 107437"/>
                          <a:gd name="connsiteY4" fmla="*/ 0 h 36267"/>
                          <a:gd name="connsiteX5" fmla="*/ 582 w 107437"/>
                          <a:gd name="connsiteY5" fmla="*/ 34996 h 36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7437" h="36267">
                            <a:moveTo>
                              <a:pt x="582" y="34996"/>
                            </a:moveTo>
                            <a:lnTo>
                              <a:pt x="103660" y="36268"/>
                            </a:lnTo>
                            <a:cubicBezTo>
                              <a:pt x="107478" y="35632"/>
                              <a:pt x="108114" y="33086"/>
                              <a:pt x="106842" y="31178"/>
                            </a:cubicBezTo>
                            <a:cubicBezTo>
                              <a:pt x="104296" y="27360"/>
                              <a:pt x="92207" y="24815"/>
                              <a:pt x="79481" y="18452"/>
                            </a:cubicBezTo>
                            <a:cubicBezTo>
                              <a:pt x="56575" y="20998"/>
                              <a:pt x="7581" y="5091"/>
                              <a:pt x="4400" y="0"/>
                            </a:cubicBezTo>
                            <a:cubicBezTo>
                              <a:pt x="1855" y="10180"/>
                              <a:pt x="-1327" y="34996"/>
                              <a:pt x="582" y="34996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08" name="Graphic 569">
                      <a:extLst>
                        <a:ext uri="{FF2B5EF4-FFF2-40B4-BE49-F238E27FC236}">
                          <a16:creationId xmlns:a16="http://schemas.microsoft.com/office/drawing/2014/main" id="{9735DC6F-30F3-98E4-E26E-25F3D4C778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23851" y="6441233"/>
                      <a:ext cx="102283" cy="169986"/>
                      <a:chOff x="2623851" y="6441233"/>
                      <a:chExt cx="102283" cy="169986"/>
                    </a:xfrm>
                  </p:grpSpPr>
                  <p:sp>
                    <p:nvSpPr>
                      <p:cNvPr id="809" name="Freeform 808">
                        <a:extLst>
                          <a:ext uri="{FF2B5EF4-FFF2-40B4-BE49-F238E27FC236}">
                            <a16:creationId xmlns:a16="http://schemas.microsoft.com/office/drawing/2014/main" id="{9C19EA3D-3B91-ACCA-65B6-13425EDA60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6081" y="6441233"/>
                        <a:ext cx="94169" cy="162252"/>
                      </a:xfrm>
                      <a:custGeom>
                        <a:avLst/>
                        <a:gdLst>
                          <a:gd name="connsiteX0" fmla="*/ 48994 w 94169"/>
                          <a:gd name="connsiteY0" fmla="*/ 108168 h 162252"/>
                          <a:gd name="connsiteX1" fmla="*/ 71264 w 94169"/>
                          <a:gd name="connsiteY1" fmla="*/ 15907 h 162252"/>
                          <a:gd name="connsiteX2" fmla="*/ 21634 w 94169"/>
                          <a:gd name="connsiteY2" fmla="*/ 0 h 162252"/>
                          <a:gd name="connsiteX3" fmla="*/ 11453 w 94169"/>
                          <a:gd name="connsiteY3" fmla="*/ 100533 h 162252"/>
                          <a:gd name="connsiteX4" fmla="*/ 7635 w 94169"/>
                          <a:gd name="connsiteY4" fmla="*/ 109440 h 162252"/>
                          <a:gd name="connsiteX5" fmla="*/ 0 w 94169"/>
                          <a:gd name="connsiteY5" fmla="*/ 137437 h 162252"/>
                          <a:gd name="connsiteX6" fmla="*/ 94170 w 94169"/>
                          <a:gd name="connsiteY6" fmla="*/ 162252 h 162252"/>
                          <a:gd name="connsiteX7" fmla="*/ 52812 w 94169"/>
                          <a:gd name="connsiteY7" fmla="*/ 124075 h 162252"/>
                          <a:gd name="connsiteX8" fmla="*/ 48994 w 94169"/>
                          <a:gd name="connsiteY8" fmla="*/ 108168 h 1622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4169" h="162252">
                            <a:moveTo>
                              <a:pt x="48994" y="108168"/>
                            </a:moveTo>
                            <a:cubicBezTo>
                              <a:pt x="50903" y="88443"/>
                              <a:pt x="60447" y="52811"/>
                              <a:pt x="71264" y="15907"/>
                            </a:cubicBezTo>
                            <a:cubicBezTo>
                              <a:pt x="54720" y="10817"/>
                              <a:pt x="38177" y="5727"/>
                              <a:pt x="21634" y="0"/>
                            </a:cubicBezTo>
                            <a:cubicBezTo>
                              <a:pt x="16543" y="49630"/>
                              <a:pt x="11453" y="100533"/>
                              <a:pt x="11453" y="100533"/>
                            </a:cubicBezTo>
                            <a:lnTo>
                              <a:pt x="7635" y="109440"/>
                            </a:lnTo>
                            <a:lnTo>
                              <a:pt x="0" y="137437"/>
                            </a:lnTo>
                            <a:lnTo>
                              <a:pt x="94170" y="162252"/>
                            </a:lnTo>
                            <a:cubicBezTo>
                              <a:pt x="94170" y="162252"/>
                              <a:pt x="76354" y="148254"/>
                              <a:pt x="52812" y="124075"/>
                            </a:cubicBezTo>
                            <a:cubicBezTo>
                              <a:pt x="51539" y="122166"/>
                              <a:pt x="47721" y="117076"/>
                              <a:pt x="48994" y="108168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10" name="Freeform 809">
                        <a:extLst>
                          <a:ext uri="{FF2B5EF4-FFF2-40B4-BE49-F238E27FC236}">
                            <a16:creationId xmlns:a16="http://schemas.microsoft.com/office/drawing/2014/main" id="{87EE07BD-AD0C-4AEC-1862-A3FE04962E1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3851" y="6550674"/>
                        <a:ext cx="102283" cy="60545"/>
                      </a:xfrm>
                      <a:custGeom>
                        <a:avLst/>
                        <a:gdLst>
                          <a:gd name="connsiteX0" fmla="*/ 322 w 102283"/>
                          <a:gd name="connsiteY0" fmla="*/ 35632 h 60545"/>
                          <a:gd name="connsiteX1" fmla="*/ 97673 w 102283"/>
                          <a:gd name="connsiteY1" fmla="*/ 60447 h 60545"/>
                          <a:gd name="connsiteX2" fmla="*/ 102127 w 102283"/>
                          <a:gd name="connsiteY2" fmla="*/ 55993 h 60545"/>
                          <a:gd name="connsiteX3" fmla="*/ 78584 w 102283"/>
                          <a:gd name="connsiteY3" fmla="*/ 36905 h 60545"/>
                          <a:gd name="connsiteX4" fmla="*/ 10502 w 102283"/>
                          <a:gd name="connsiteY4" fmla="*/ 0 h 60545"/>
                          <a:gd name="connsiteX5" fmla="*/ 322 w 102283"/>
                          <a:gd name="connsiteY5" fmla="*/ 35632 h 605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2283" h="60545">
                            <a:moveTo>
                              <a:pt x="322" y="35632"/>
                            </a:moveTo>
                            <a:lnTo>
                              <a:pt x="97673" y="60447"/>
                            </a:lnTo>
                            <a:cubicBezTo>
                              <a:pt x="101491" y="61084"/>
                              <a:pt x="102763" y="58538"/>
                              <a:pt x="102127" y="55993"/>
                            </a:cubicBezTo>
                            <a:cubicBezTo>
                              <a:pt x="100218" y="51540"/>
                              <a:pt x="90038" y="45813"/>
                              <a:pt x="78584" y="36905"/>
                            </a:cubicBezTo>
                            <a:cubicBezTo>
                              <a:pt x="55678" y="33723"/>
                              <a:pt x="12411" y="5727"/>
                              <a:pt x="10502" y="0"/>
                            </a:cubicBezTo>
                            <a:cubicBezTo>
                              <a:pt x="5412" y="9544"/>
                              <a:pt x="-1587" y="34359"/>
                              <a:pt x="322" y="35632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11" name="Freeform 810">
                      <a:extLst>
                        <a:ext uri="{FF2B5EF4-FFF2-40B4-BE49-F238E27FC236}">
                          <a16:creationId xmlns:a16="http://schemas.microsoft.com/office/drawing/2014/main" id="{29F0587A-3102-9860-AE2C-794DAE2F28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76995" y="5556772"/>
                      <a:ext cx="255353" cy="329342"/>
                    </a:xfrm>
                    <a:custGeom>
                      <a:avLst/>
                      <a:gdLst>
                        <a:gd name="connsiteX0" fmla="*/ 68175 w 255353"/>
                        <a:gd name="connsiteY0" fmla="*/ 321987 h 329342"/>
                        <a:gd name="connsiteX1" fmla="*/ 156618 w 255353"/>
                        <a:gd name="connsiteY1" fmla="*/ 290810 h 329342"/>
                        <a:gd name="connsiteX2" fmla="*/ 174434 w 255353"/>
                        <a:gd name="connsiteY2" fmla="*/ 281901 h 329342"/>
                        <a:gd name="connsiteX3" fmla="*/ 217701 w 255353"/>
                        <a:gd name="connsiteY3" fmla="*/ 206184 h 329342"/>
                        <a:gd name="connsiteX4" fmla="*/ 239971 w 255353"/>
                        <a:gd name="connsiteY4" fmla="*/ 104379 h 329342"/>
                        <a:gd name="connsiteX5" fmla="*/ 198613 w 255353"/>
                        <a:gd name="connsiteY5" fmla="*/ 23571 h 329342"/>
                        <a:gd name="connsiteX6" fmla="*/ 94899 w 255353"/>
                        <a:gd name="connsiteY6" fmla="*/ 25479 h 329342"/>
                        <a:gd name="connsiteX7" fmla="*/ 73901 w 255353"/>
                        <a:gd name="connsiteY7" fmla="*/ 87835 h 329342"/>
                        <a:gd name="connsiteX8" fmla="*/ 24272 w 255353"/>
                        <a:gd name="connsiteY8" fmla="*/ 175642 h 329342"/>
                        <a:gd name="connsiteX9" fmla="*/ 68175 w 255353"/>
                        <a:gd name="connsiteY9" fmla="*/ 321987 h 3293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55353" h="329342">
                          <a:moveTo>
                            <a:pt x="68175" y="321987"/>
                          </a:moveTo>
                          <a:cubicBezTo>
                            <a:pt x="136257" y="349984"/>
                            <a:pt x="157891" y="288901"/>
                            <a:pt x="156618" y="290810"/>
                          </a:cubicBezTo>
                          <a:cubicBezTo>
                            <a:pt x="157891" y="289537"/>
                            <a:pt x="168071" y="285083"/>
                            <a:pt x="174434" y="281901"/>
                          </a:cubicBezTo>
                          <a:cubicBezTo>
                            <a:pt x="201794" y="268540"/>
                            <a:pt x="218338" y="237362"/>
                            <a:pt x="217701" y="206184"/>
                          </a:cubicBezTo>
                          <a:cubicBezTo>
                            <a:pt x="257151" y="182641"/>
                            <a:pt x="267332" y="132375"/>
                            <a:pt x="239971" y="104379"/>
                          </a:cubicBezTo>
                          <a:cubicBezTo>
                            <a:pt x="248243" y="73201"/>
                            <a:pt x="226609" y="39478"/>
                            <a:pt x="198613" y="23571"/>
                          </a:cubicBezTo>
                          <a:cubicBezTo>
                            <a:pt x="177616" y="-12697"/>
                            <a:pt x="122895" y="-3153"/>
                            <a:pt x="94899" y="25479"/>
                          </a:cubicBezTo>
                          <a:cubicBezTo>
                            <a:pt x="80264" y="40114"/>
                            <a:pt x="73265" y="66838"/>
                            <a:pt x="73901" y="87835"/>
                          </a:cubicBezTo>
                          <a:cubicBezTo>
                            <a:pt x="40179" y="101833"/>
                            <a:pt x="16636" y="138738"/>
                            <a:pt x="24272" y="175642"/>
                          </a:cubicBezTo>
                          <a:cubicBezTo>
                            <a:pt x="-20905" y="213183"/>
                            <a:pt x="-1180" y="293354"/>
                            <a:pt x="68175" y="321987"/>
                          </a:cubicBezTo>
                          <a:close/>
                        </a:path>
                      </a:pathLst>
                    </a:custGeom>
                    <a:solidFill>
                      <a:srgbClr val="9E9E9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2" name="Freeform 811">
                      <a:extLst>
                        <a:ext uri="{FF2B5EF4-FFF2-40B4-BE49-F238E27FC236}">
                          <a16:creationId xmlns:a16="http://schemas.microsoft.com/office/drawing/2014/main" id="{71A7E5B0-DA47-1ADE-9910-0DFC3F54C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6435" y="6006652"/>
                      <a:ext cx="120986" cy="525231"/>
                    </a:xfrm>
                    <a:custGeom>
                      <a:avLst/>
                      <a:gdLst>
                        <a:gd name="connsiteX0" fmla="*/ 51632 w 120986"/>
                        <a:gd name="connsiteY0" fmla="*/ 522388 h 525231"/>
                        <a:gd name="connsiteX1" fmla="*/ 90445 w 120986"/>
                        <a:gd name="connsiteY1" fmla="*/ 307961 h 525231"/>
                        <a:gd name="connsiteX2" fmla="*/ 120987 w 120986"/>
                        <a:gd name="connsiteY2" fmla="*/ 29905 h 525231"/>
                        <a:gd name="connsiteX3" fmla="*/ 99990 w 120986"/>
                        <a:gd name="connsiteY3" fmla="*/ 5090 h 525231"/>
                        <a:gd name="connsiteX4" fmla="*/ 14091 w 120986"/>
                        <a:gd name="connsiteY4" fmla="*/ 0 h 525231"/>
                        <a:gd name="connsiteX5" fmla="*/ 50996 w 120986"/>
                        <a:gd name="connsiteY5" fmla="*/ 151435 h 525231"/>
                        <a:gd name="connsiteX6" fmla="*/ 12182 w 120986"/>
                        <a:gd name="connsiteY6" fmla="*/ 342320 h 525231"/>
                        <a:gd name="connsiteX7" fmla="*/ 6456 w 120986"/>
                        <a:gd name="connsiteY7" fmla="*/ 523661 h 525231"/>
                        <a:gd name="connsiteX8" fmla="*/ 51632 w 120986"/>
                        <a:gd name="connsiteY8" fmla="*/ 522388 h 5252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0986" h="525231">
                          <a:moveTo>
                            <a:pt x="51632" y="522388"/>
                          </a:moveTo>
                          <a:cubicBezTo>
                            <a:pt x="43360" y="475303"/>
                            <a:pt x="72629" y="359500"/>
                            <a:pt x="90445" y="307961"/>
                          </a:cubicBezTo>
                          <a:cubicBezTo>
                            <a:pt x="108898" y="254513"/>
                            <a:pt x="120987" y="29905"/>
                            <a:pt x="120987" y="29905"/>
                          </a:cubicBezTo>
                          <a:lnTo>
                            <a:pt x="99990" y="5090"/>
                          </a:lnTo>
                          <a:lnTo>
                            <a:pt x="14091" y="0"/>
                          </a:lnTo>
                          <a:cubicBezTo>
                            <a:pt x="14091" y="0"/>
                            <a:pt x="50996" y="112622"/>
                            <a:pt x="50996" y="151435"/>
                          </a:cubicBezTo>
                          <a:cubicBezTo>
                            <a:pt x="50996" y="190248"/>
                            <a:pt x="33180" y="290145"/>
                            <a:pt x="12182" y="342320"/>
                          </a:cubicBezTo>
                          <a:cubicBezTo>
                            <a:pt x="-6906" y="390041"/>
                            <a:pt x="729" y="490574"/>
                            <a:pt x="6456" y="523661"/>
                          </a:cubicBezTo>
                          <a:cubicBezTo>
                            <a:pt x="21727" y="526206"/>
                            <a:pt x="36361" y="525570"/>
                            <a:pt x="51632" y="522388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3" name="Freeform 812">
                      <a:extLst>
                        <a:ext uri="{FF2B5EF4-FFF2-40B4-BE49-F238E27FC236}">
                          <a16:creationId xmlns:a16="http://schemas.microsoft.com/office/drawing/2014/main" id="{D2125E8C-FB29-5398-79EB-FAED31F856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43" y="6017469"/>
                      <a:ext cx="167342" cy="498845"/>
                    </a:xfrm>
                    <a:custGeom>
                      <a:avLst/>
                      <a:gdLst>
                        <a:gd name="connsiteX0" fmla="*/ 38813 w 167342"/>
                        <a:gd name="connsiteY0" fmla="*/ 0 h 498845"/>
                        <a:gd name="connsiteX1" fmla="*/ 11453 w 167342"/>
                        <a:gd name="connsiteY1" fmla="*/ 50266 h 498845"/>
                        <a:gd name="connsiteX2" fmla="*/ 44540 w 167342"/>
                        <a:gd name="connsiteY2" fmla="*/ 252604 h 498845"/>
                        <a:gd name="connsiteX3" fmla="*/ 24179 w 167342"/>
                        <a:gd name="connsiteY3" fmla="*/ 317505 h 498845"/>
                        <a:gd name="connsiteX4" fmla="*/ 0 w 167342"/>
                        <a:gd name="connsiteY4" fmla="*/ 474667 h 498845"/>
                        <a:gd name="connsiteX5" fmla="*/ 51539 w 167342"/>
                        <a:gd name="connsiteY5" fmla="*/ 498846 h 498845"/>
                        <a:gd name="connsiteX6" fmla="*/ 104350 w 167342"/>
                        <a:gd name="connsiteY6" fmla="*/ 286963 h 498845"/>
                        <a:gd name="connsiteX7" fmla="*/ 137437 w 167342"/>
                        <a:gd name="connsiteY7" fmla="*/ 85898 h 498845"/>
                        <a:gd name="connsiteX8" fmla="*/ 167342 w 167342"/>
                        <a:gd name="connsiteY8" fmla="*/ 15907 h 498845"/>
                        <a:gd name="connsiteX9" fmla="*/ 38813 w 167342"/>
                        <a:gd name="connsiteY9" fmla="*/ 0 h 4988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67342" h="498845">
                          <a:moveTo>
                            <a:pt x="38813" y="0"/>
                          </a:moveTo>
                          <a:cubicBezTo>
                            <a:pt x="34996" y="3818"/>
                            <a:pt x="11453" y="31178"/>
                            <a:pt x="11453" y="50266"/>
                          </a:cubicBezTo>
                          <a:cubicBezTo>
                            <a:pt x="11453" y="69355"/>
                            <a:pt x="47085" y="237970"/>
                            <a:pt x="44540" y="252604"/>
                          </a:cubicBezTo>
                          <a:cubicBezTo>
                            <a:pt x="40722" y="276147"/>
                            <a:pt x="43903" y="278055"/>
                            <a:pt x="24179" y="317505"/>
                          </a:cubicBezTo>
                          <a:cubicBezTo>
                            <a:pt x="7635" y="350592"/>
                            <a:pt x="8908" y="453670"/>
                            <a:pt x="0" y="474667"/>
                          </a:cubicBezTo>
                          <a:cubicBezTo>
                            <a:pt x="17816" y="487393"/>
                            <a:pt x="33723" y="493119"/>
                            <a:pt x="51539" y="498846"/>
                          </a:cubicBezTo>
                          <a:cubicBezTo>
                            <a:pt x="54720" y="482938"/>
                            <a:pt x="88443" y="319414"/>
                            <a:pt x="104350" y="286963"/>
                          </a:cubicBezTo>
                          <a:cubicBezTo>
                            <a:pt x="120257" y="254513"/>
                            <a:pt x="129165" y="105623"/>
                            <a:pt x="137437" y="85898"/>
                          </a:cubicBezTo>
                          <a:cubicBezTo>
                            <a:pt x="145709" y="66173"/>
                            <a:pt x="167342" y="15907"/>
                            <a:pt x="167342" y="15907"/>
                          </a:cubicBezTo>
                          <a:lnTo>
                            <a:pt x="38813" y="0"/>
                          </a:ln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4" name="Freeform 813">
                      <a:extLst>
                        <a:ext uri="{FF2B5EF4-FFF2-40B4-BE49-F238E27FC236}">
                          <a16:creationId xmlns:a16="http://schemas.microsoft.com/office/drawing/2014/main" id="{5A1E43AB-0274-0B6C-B1AF-4F734567F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5350" y="5718812"/>
                      <a:ext cx="167342" cy="317745"/>
                    </a:xfrm>
                    <a:custGeom>
                      <a:avLst/>
                      <a:gdLst>
                        <a:gd name="connsiteX0" fmla="*/ 40086 w 167342"/>
                        <a:gd name="connsiteY0" fmla="*/ 877 h 317745"/>
                        <a:gd name="connsiteX1" fmla="*/ 121530 w 167342"/>
                        <a:gd name="connsiteY1" fmla="*/ 12966 h 317745"/>
                        <a:gd name="connsiteX2" fmla="*/ 167342 w 167342"/>
                        <a:gd name="connsiteY2" fmla="*/ 121134 h 317745"/>
                        <a:gd name="connsiteX3" fmla="*/ 155253 w 167342"/>
                        <a:gd name="connsiteY3" fmla="*/ 317746 h 317745"/>
                        <a:gd name="connsiteX4" fmla="*/ 36268 w 167342"/>
                        <a:gd name="connsiteY4" fmla="*/ 313928 h 317745"/>
                        <a:gd name="connsiteX5" fmla="*/ 0 w 167342"/>
                        <a:gd name="connsiteY5" fmla="*/ 302475 h 317745"/>
                        <a:gd name="connsiteX6" fmla="*/ 62992 w 167342"/>
                        <a:gd name="connsiteY6" fmla="*/ 213395 h 317745"/>
                        <a:gd name="connsiteX7" fmla="*/ 40086 w 167342"/>
                        <a:gd name="connsiteY7" fmla="*/ 877 h 3177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67342" h="317745">
                          <a:moveTo>
                            <a:pt x="40086" y="877"/>
                          </a:moveTo>
                          <a:cubicBezTo>
                            <a:pt x="40086" y="877"/>
                            <a:pt x="93534" y="-4850"/>
                            <a:pt x="121530" y="12966"/>
                          </a:cubicBezTo>
                          <a:cubicBezTo>
                            <a:pt x="149526" y="30782"/>
                            <a:pt x="167342" y="94410"/>
                            <a:pt x="167342" y="121134"/>
                          </a:cubicBezTo>
                          <a:cubicBezTo>
                            <a:pt x="167342" y="148494"/>
                            <a:pt x="146981" y="291022"/>
                            <a:pt x="155253" y="317746"/>
                          </a:cubicBezTo>
                          <a:cubicBezTo>
                            <a:pt x="155253" y="317746"/>
                            <a:pt x="66810" y="313928"/>
                            <a:pt x="36268" y="313928"/>
                          </a:cubicBezTo>
                          <a:cubicBezTo>
                            <a:pt x="5727" y="313928"/>
                            <a:pt x="0" y="302475"/>
                            <a:pt x="0" y="302475"/>
                          </a:cubicBezTo>
                          <a:cubicBezTo>
                            <a:pt x="0" y="302475"/>
                            <a:pt x="62992" y="240755"/>
                            <a:pt x="62992" y="213395"/>
                          </a:cubicBezTo>
                          <a:cubicBezTo>
                            <a:pt x="62992" y="186671"/>
                            <a:pt x="40086" y="877"/>
                            <a:pt x="40086" y="877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5" name="Freeform 814">
                      <a:extLst>
                        <a:ext uri="{FF2B5EF4-FFF2-40B4-BE49-F238E27FC236}">
                          <a16:creationId xmlns:a16="http://schemas.microsoft.com/office/drawing/2014/main" id="{03BEE17B-EF3A-71E4-93E8-AA7C45FA5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0599" y="5965294"/>
                      <a:ext cx="50756" cy="158751"/>
                    </a:xfrm>
                    <a:custGeom>
                      <a:avLst/>
                      <a:gdLst>
                        <a:gd name="connsiteX0" fmla="*/ 50469 w 50756"/>
                        <a:gd name="connsiteY0" fmla="*/ 139346 h 158751"/>
                        <a:gd name="connsiteX1" fmla="*/ 40925 w 50756"/>
                        <a:gd name="connsiteY1" fmla="*/ 80808 h 158751"/>
                        <a:gd name="connsiteX2" fmla="*/ 40925 w 50756"/>
                        <a:gd name="connsiteY2" fmla="*/ 14634 h 158751"/>
                        <a:gd name="connsiteX3" fmla="*/ 9747 w 50756"/>
                        <a:gd name="connsiteY3" fmla="*/ 0 h 158751"/>
                        <a:gd name="connsiteX4" fmla="*/ 14201 w 50756"/>
                        <a:gd name="connsiteY4" fmla="*/ 83989 h 158751"/>
                        <a:gd name="connsiteX5" fmla="*/ 203 w 50756"/>
                        <a:gd name="connsiteY5" fmla="*/ 129165 h 158751"/>
                        <a:gd name="connsiteX6" fmla="*/ 32653 w 50756"/>
                        <a:gd name="connsiteY6" fmla="*/ 158434 h 158751"/>
                        <a:gd name="connsiteX7" fmla="*/ 50469 w 50756"/>
                        <a:gd name="connsiteY7" fmla="*/ 139346 h 1587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50756" h="158751">
                          <a:moveTo>
                            <a:pt x="50469" y="139346"/>
                          </a:moveTo>
                          <a:cubicBezTo>
                            <a:pt x="53014" y="130438"/>
                            <a:pt x="37744" y="108168"/>
                            <a:pt x="40925" y="80808"/>
                          </a:cubicBezTo>
                          <a:cubicBezTo>
                            <a:pt x="42198" y="68718"/>
                            <a:pt x="40925" y="36268"/>
                            <a:pt x="40925" y="14634"/>
                          </a:cubicBezTo>
                          <a:cubicBezTo>
                            <a:pt x="27563" y="6363"/>
                            <a:pt x="24382" y="2545"/>
                            <a:pt x="9747" y="0"/>
                          </a:cubicBezTo>
                          <a:cubicBezTo>
                            <a:pt x="12292" y="36904"/>
                            <a:pt x="16110" y="76354"/>
                            <a:pt x="14201" y="83989"/>
                          </a:cubicBezTo>
                          <a:cubicBezTo>
                            <a:pt x="10383" y="97987"/>
                            <a:pt x="-1706" y="125348"/>
                            <a:pt x="203" y="129165"/>
                          </a:cubicBezTo>
                          <a:cubicBezTo>
                            <a:pt x="2112" y="132983"/>
                            <a:pt x="26291" y="156525"/>
                            <a:pt x="32653" y="158434"/>
                          </a:cubicBezTo>
                          <a:cubicBezTo>
                            <a:pt x="39653" y="160979"/>
                            <a:pt x="47924" y="147618"/>
                            <a:pt x="50469" y="13934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6" name="Freeform 815">
                      <a:extLst>
                        <a:ext uri="{FF2B5EF4-FFF2-40B4-BE49-F238E27FC236}">
                          <a16:creationId xmlns:a16="http://schemas.microsoft.com/office/drawing/2014/main" id="{EF534772-41C1-AEE8-EAA7-0AB967E397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72861" y="5719052"/>
                      <a:ext cx="60494" cy="353230"/>
                    </a:xfrm>
                    <a:custGeom>
                      <a:avLst/>
                      <a:gdLst>
                        <a:gd name="connsiteX0" fmla="*/ 56934 w 60494"/>
                        <a:gd name="connsiteY0" fmla="*/ 351864 h 353230"/>
                        <a:gd name="connsiteX1" fmla="*/ 48662 w 60494"/>
                        <a:gd name="connsiteY1" fmla="*/ 186431 h 353230"/>
                        <a:gd name="connsiteX2" fmla="*/ 57570 w 60494"/>
                        <a:gd name="connsiteY2" fmla="*/ 34996 h 353230"/>
                        <a:gd name="connsiteX3" fmla="*/ 22575 w 60494"/>
                        <a:gd name="connsiteY3" fmla="*/ 0 h 353230"/>
                        <a:gd name="connsiteX4" fmla="*/ 941 w 60494"/>
                        <a:gd name="connsiteY4" fmla="*/ 25451 h 353230"/>
                        <a:gd name="connsiteX5" fmla="*/ 7940 w 60494"/>
                        <a:gd name="connsiteY5" fmla="*/ 209973 h 353230"/>
                        <a:gd name="connsiteX6" fmla="*/ 15576 w 60494"/>
                        <a:gd name="connsiteY6" fmla="*/ 342957 h 353230"/>
                        <a:gd name="connsiteX7" fmla="*/ 56934 w 60494"/>
                        <a:gd name="connsiteY7" fmla="*/ 351864 h 3532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0494" h="353230">
                          <a:moveTo>
                            <a:pt x="56934" y="351864"/>
                          </a:moveTo>
                          <a:cubicBezTo>
                            <a:pt x="56934" y="269148"/>
                            <a:pt x="60115" y="279964"/>
                            <a:pt x="48662" y="186431"/>
                          </a:cubicBezTo>
                          <a:cubicBezTo>
                            <a:pt x="45481" y="163525"/>
                            <a:pt x="68387" y="54084"/>
                            <a:pt x="57570" y="34996"/>
                          </a:cubicBezTo>
                          <a:cubicBezTo>
                            <a:pt x="46753" y="15907"/>
                            <a:pt x="22575" y="0"/>
                            <a:pt x="22575" y="0"/>
                          </a:cubicBezTo>
                          <a:cubicBezTo>
                            <a:pt x="18757" y="0"/>
                            <a:pt x="4759" y="8272"/>
                            <a:pt x="941" y="25451"/>
                          </a:cubicBezTo>
                          <a:cubicBezTo>
                            <a:pt x="-2877" y="42631"/>
                            <a:pt x="6031" y="195339"/>
                            <a:pt x="7940" y="209973"/>
                          </a:cubicBezTo>
                          <a:cubicBezTo>
                            <a:pt x="15576" y="276783"/>
                            <a:pt x="23847" y="301598"/>
                            <a:pt x="15576" y="342957"/>
                          </a:cubicBezTo>
                          <a:cubicBezTo>
                            <a:pt x="25120" y="332140"/>
                            <a:pt x="43572" y="359500"/>
                            <a:pt x="56934" y="351864"/>
                          </a:cubicBez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7" name="Freeform 816">
                      <a:extLst>
                        <a:ext uri="{FF2B5EF4-FFF2-40B4-BE49-F238E27FC236}">
                          <a16:creationId xmlns:a16="http://schemas.microsoft.com/office/drawing/2014/main" id="{5D25194E-40C3-681A-0B0F-E980B446C4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788"/>
                      <a:ext cx="49021" cy="117712"/>
                    </a:xfrm>
                    <a:custGeom>
                      <a:avLst/>
                      <a:gdLst>
                        <a:gd name="connsiteX0" fmla="*/ 0 w 49021"/>
                        <a:gd name="connsiteY0" fmla="*/ 17179 h 117712"/>
                        <a:gd name="connsiteX1" fmla="*/ 4454 w 49021"/>
                        <a:gd name="connsiteY1" fmla="*/ 62992 h 117712"/>
                        <a:gd name="connsiteX2" fmla="*/ 34996 w 49021"/>
                        <a:gd name="connsiteY2" fmla="*/ 117712 h 117712"/>
                        <a:gd name="connsiteX3" fmla="*/ 40722 w 49021"/>
                        <a:gd name="connsiteY3" fmla="*/ 61719 h 117712"/>
                        <a:gd name="connsiteX4" fmla="*/ 34359 w 49021"/>
                        <a:gd name="connsiteY4" fmla="*/ 0 h 117712"/>
                        <a:gd name="connsiteX5" fmla="*/ 0 w 49021"/>
                        <a:gd name="connsiteY5" fmla="*/ 17179 h 1177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9021" h="117712">
                          <a:moveTo>
                            <a:pt x="0" y="17179"/>
                          </a:moveTo>
                          <a:cubicBezTo>
                            <a:pt x="0" y="17179"/>
                            <a:pt x="5727" y="50266"/>
                            <a:pt x="4454" y="62992"/>
                          </a:cubicBezTo>
                          <a:cubicBezTo>
                            <a:pt x="3181" y="75717"/>
                            <a:pt x="8908" y="117712"/>
                            <a:pt x="34996" y="117712"/>
                          </a:cubicBezTo>
                          <a:cubicBezTo>
                            <a:pt x="61083" y="117712"/>
                            <a:pt x="43267" y="74445"/>
                            <a:pt x="40722" y="61719"/>
                          </a:cubicBezTo>
                          <a:cubicBezTo>
                            <a:pt x="38177" y="48993"/>
                            <a:pt x="34359" y="0"/>
                            <a:pt x="34359" y="0"/>
                          </a:cubicBezTo>
                          <a:lnTo>
                            <a:pt x="0" y="17179"/>
                          </a:ln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8" name="Freeform 817">
                      <a:extLst>
                        <a:ext uri="{FF2B5EF4-FFF2-40B4-BE49-F238E27FC236}">
                          <a16:creationId xmlns:a16="http://schemas.microsoft.com/office/drawing/2014/main" id="{9DECC32E-4076-8DBE-2BFE-2D335AEF31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151"/>
                      <a:ext cx="36268" cy="33819"/>
                    </a:xfrm>
                    <a:custGeom>
                      <a:avLst/>
                      <a:gdLst>
                        <a:gd name="connsiteX0" fmla="*/ 36268 w 36268"/>
                        <a:gd name="connsiteY0" fmla="*/ 19088 h 33819"/>
                        <a:gd name="connsiteX1" fmla="*/ 33723 w 36268"/>
                        <a:gd name="connsiteY1" fmla="*/ 0 h 33819"/>
                        <a:gd name="connsiteX2" fmla="*/ 0 w 36268"/>
                        <a:gd name="connsiteY2" fmla="*/ 17816 h 33819"/>
                        <a:gd name="connsiteX3" fmla="*/ 2545 w 36268"/>
                        <a:gd name="connsiteY3" fmla="*/ 33087 h 33819"/>
                        <a:gd name="connsiteX4" fmla="*/ 36268 w 36268"/>
                        <a:gd name="connsiteY4" fmla="*/ 19088 h 338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6268" h="33819">
                          <a:moveTo>
                            <a:pt x="36268" y="19088"/>
                          </a:moveTo>
                          <a:cubicBezTo>
                            <a:pt x="35632" y="8272"/>
                            <a:pt x="33723" y="0"/>
                            <a:pt x="33723" y="0"/>
                          </a:cubicBezTo>
                          <a:lnTo>
                            <a:pt x="0" y="17816"/>
                          </a:lnTo>
                          <a:cubicBezTo>
                            <a:pt x="0" y="17816"/>
                            <a:pt x="1272" y="24815"/>
                            <a:pt x="2545" y="33087"/>
                          </a:cubicBezTo>
                          <a:cubicBezTo>
                            <a:pt x="17816" y="36268"/>
                            <a:pt x="29269" y="28633"/>
                            <a:pt x="36268" y="19088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9" name="Freeform 818">
                      <a:extLst>
                        <a:ext uri="{FF2B5EF4-FFF2-40B4-BE49-F238E27FC236}">
                          <a16:creationId xmlns:a16="http://schemas.microsoft.com/office/drawing/2014/main" id="{743385AB-EDB1-7C7F-25FB-96AB0577B2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95623" y="5574987"/>
                      <a:ext cx="77559" cy="104377"/>
                    </a:xfrm>
                    <a:custGeom>
                      <a:avLst/>
                      <a:gdLst>
                        <a:gd name="connsiteX0" fmla="*/ 27173 w 77559"/>
                        <a:gd name="connsiteY0" fmla="*/ 1537 h 104377"/>
                        <a:gd name="connsiteX1" fmla="*/ 4903 w 77559"/>
                        <a:gd name="connsiteY1" fmla="*/ 22535 h 104377"/>
                        <a:gd name="connsiteX2" fmla="*/ 26537 w 77559"/>
                        <a:gd name="connsiteY2" fmla="*/ 99525 h 104377"/>
                        <a:gd name="connsiteX3" fmla="*/ 77439 w 77559"/>
                        <a:gd name="connsiteY3" fmla="*/ 56894 h 104377"/>
                        <a:gd name="connsiteX4" fmla="*/ 27173 w 77559"/>
                        <a:gd name="connsiteY4" fmla="*/ 1537 h 1043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559" h="104377">
                          <a:moveTo>
                            <a:pt x="27173" y="1537"/>
                          </a:moveTo>
                          <a:cubicBezTo>
                            <a:pt x="27173" y="1537"/>
                            <a:pt x="12538" y="6628"/>
                            <a:pt x="4903" y="22535"/>
                          </a:cubicBezTo>
                          <a:cubicBezTo>
                            <a:pt x="-2732" y="38442"/>
                            <a:pt x="-5277" y="82345"/>
                            <a:pt x="26537" y="99525"/>
                          </a:cubicBezTo>
                          <a:cubicBezTo>
                            <a:pt x="58351" y="116705"/>
                            <a:pt x="79348" y="84890"/>
                            <a:pt x="77439" y="56894"/>
                          </a:cubicBezTo>
                          <a:cubicBezTo>
                            <a:pt x="74894" y="28898"/>
                            <a:pt x="65986" y="-8007"/>
                            <a:pt x="27173" y="1537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0" name="Freeform 819">
                      <a:extLst>
                        <a:ext uri="{FF2B5EF4-FFF2-40B4-BE49-F238E27FC236}">
                          <a16:creationId xmlns:a16="http://schemas.microsoft.com/office/drawing/2014/main" id="{C07E2BAD-F79B-B2AE-3B24-698BC77101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67238" y="5611520"/>
                      <a:ext cx="14829" cy="26772"/>
                    </a:xfrm>
                    <a:custGeom>
                      <a:avLst/>
                      <a:gdLst>
                        <a:gd name="connsiteX0" fmla="*/ 14732 w 14829"/>
                        <a:gd name="connsiteY0" fmla="*/ 12726 h 26772"/>
                        <a:gd name="connsiteX1" fmla="*/ 9005 w 14829"/>
                        <a:gd name="connsiteY1" fmla="*/ 26724 h 26772"/>
                        <a:gd name="connsiteX2" fmla="*/ 97 w 14829"/>
                        <a:gd name="connsiteY2" fmla="*/ 13998 h 26772"/>
                        <a:gd name="connsiteX3" fmla="*/ 5824 w 14829"/>
                        <a:gd name="connsiteY3" fmla="*/ 0 h 26772"/>
                        <a:gd name="connsiteX4" fmla="*/ 14732 w 14829"/>
                        <a:gd name="connsiteY4" fmla="*/ 12726 h 267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829" h="26772">
                          <a:moveTo>
                            <a:pt x="14732" y="12726"/>
                          </a:moveTo>
                          <a:cubicBezTo>
                            <a:pt x="15368" y="19725"/>
                            <a:pt x="12823" y="26088"/>
                            <a:pt x="9005" y="26724"/>
                          </a:cubicBezTo>
                          <a:cubicBezTo>
                            <a:pt x="5188" y="27360"/>
                            <a:pt x="1370" y="21634"/>
                            <a:pt x="97" y="13998"/>
                          </a:cubicBezTo>
                          <a:cubicBezTo>
                            <a:pt x="-539" y="6999"/>
                            <a:pt x="2006" y="637"/>
                            <a:pt x="5824" y="0"/>
                          </a:cubicBezTo>
                          <a:cubicBezTo>
                            <a:pt x="9642" y="0"/>
                            <a:pt x="14096" y="5091"/>
                            <a:pt x="14732" y="1272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" name="Freeform 820">
                      <a:extLst>
                        <a:ext uri="{FF2B5EF4-FFF2-40B4-BE49-F238E27FC236}">
                          <a16:creationId xmlns:a16="http://schemas.microsoft.com/office/drawing/2014/main" id="{B85D7E4F-96C5-BEE5-53BD-F1E608043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5231" y="5626938"/>
                      <a:ext cx="19137" cy="26430"/>
                    </a:xfrm>
                    <a:custGeom>
                      <a:avLst/>
                      <a:gdLst>
                        <a:gd name="connsiteX0" fmla="*/ 17841 w 19137"/>
                        <a:gd name="connsiteY0" fmla="*/ 9398 h 26430"/>
                        <a:gd name="connsiteX1" fmla="*/ 14659 w 19137"/>
                        <a:gd name="connsiteY1" fmla="*/ 25941 h 26430"/>
                        <a:gd name="connsiteX2" fmla="*/ 1297 w 19137"/>
                        <a:gd name="connsiteY2" fmla="*/ 17033 h 26430"/>
                        <a:gd name="connsiteX3" fmla="*/ 4479 w 19137"/>
                        <a:gd name="connsiteY3" fmla="*/ 490 h 26430"/>
                        <a:gd name="connsiteX4" fmla="*/ 17841 w 19137"/>
                        <a:gd name="connsiteY4" fmla="*/ 9398 h 2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137" h="26430">
                          <a:moveTo>
                            <a:pt x="17841" y="9398"/>
                          </a:moveTo>
                          <a:cubicBezTo>
                            <a:pt x="20386" y="16397"/>
                            <a:pt x="19113" y="24032"/>
                            <a:pt x="14659" y="25941"/>
                          </a:cubicBezTo>
                          <a:cubicBezTo>
                            <a:pt x="10205" y="27850"/>
                            <a:pt x="4479" y="24032"/>
                            <a:pt x="1297" y="17033"/>
                          </a:cubicBezTo>
                          <a:cubicBezTo>
                            <a:pt x="-1248" y="10034"/>
                            <a:pt x="25" y="2399"/>
                            <a:pt x="4479" y="490"/>
                          </a:cubicBezTo>
                          <a:cubicBezTo>
                            <a:pt x="8933" y="-1419"/>
                            <a:pt x="15295" y="2399"/>
                            <a:pt x="17841" y="9398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2" name="Freeform 821">
                    <a:extLst>
                      <a:ext uri="{FF2B5EF4-FFF2-40B4-BE49-F238E27FC236}">
                        <a16:creationId xmlns:a16="http://schemas.microsoft.com/office/drawing/2014/main" id="{09C9D288-2FB9-F510-4722-E4BA40190706}"/>
                      </a:ext>
                    </a:extLst>
                  </p:cNvPr>
                  <p:cNvSpPr/>
                  <p:nvPr/>
                </p:nvSpPr>
                <p:spPr>
                  <a:xfrm>
                    <a:off x="3054936" y="6116729"/>
                    <a:ext cx="131074" cy="80808"/>
                  </a:xfrm>
                  <a:custGeom>
                    <a:avLst/>
                    <a:gdLst>
                      <a:gd name="connsiteX0" fmla="*/ 131074 w 131074"/>
                      <a:gd name="connsiteY0" fmla="*/ 0 h 80808"/>
                      <a:gd name="connsiteX1" fmla="*/ 17180 w 131074"/>
                      <a:gd name="connsiteY1" fmla="*/ 0 h 80808"/>
                      <a:gd name="connsiteX2" fmla="*/ 0 w 131074"/>
                      <a:gd name="connsiteY2" fmla="*/ 17180 h 80808"/>
                      <a:gd name="connsiteX3" fmla="*/ 0 w 131074"/>
                      <a:gd name="connsiteY3" fmla="*/ 80808 h 80808"/>
                      <a:gd name="connsiteX4" fmla="*/ 19088 w 131074"/>
                      <a:gd name="connsiteY4" fmla="*/ 80808 h 80808"/>
                      <a:gd name="connsiteX5" fmla="*/ 19088 w 131074"/>
                      <a:gd name="connsiteY5" fmla="*/ 20361 h 80808"/>
                      <a:gd name="connsiteX6" fmla="*/ 131074 w 131074"/>
                      <a:gd name="connsiteY6" fmla="*/ 20361 h 80808"/>
                      <a:gd name="connsiteX7" fmla="*/ 131074 w 131074"/>
                      <a:gd name="connsiteY7" fmla="*/ 0 h 80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1074" h="80808">
                        <a:moveTo>
                          <a:pt x="131074" y="0"/>
                        </a:moveTo>
                        <a:lnTo>
                          <a:pt x="17180" y="0"/>
                        </a:lnTo>
                        <a:cubicBezTo>
                          <a:pt x="7635" y="0"/>
                          <a:pt x="0" y="7635"/>
                          <a:pt x="0" y="17180"/>
                        </a:cubicBezTo>
                        <a:lnTo>
                          <a:pt x="0" y="80808"/>
                        </a:lnTo>
                        <a:lnTo>
                          <a:pt x="19088" y="80808"/>
                        </a:lnTo>
                        <a:lnTo>
                          <a:pt x="19088" y="20361"/>
                        </a:lnTo>
                        <a:lnTo>
                          <a:pt x="131074" y="20361"/>
                        </a:lnTo>
                        <a:lnTo>
                          <a:pt x="131074" y="0"/>
                        </a:ln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3" name="Freeform 822">
                    <a:extLst>
                      <a:ext uri="{FF2B5EF4-FFF2-40B4-BE49-F238E27FC236}">
                        <a16:creationId xmlns:a16="http://schemas.microsoft.com/office/drawing/2014/main" id="{92ECE44C-EC4D-E0F2-FD2B-C737CDA9DF26}"/>
                      </a:ext>
                    </a:extLst>
                  </p:cNvPr>
                  <p:cNvSpPr/>
                  <p:nvPr/>
                </p:nvSpPr>
                <p:spPr>
                  <a:xfrm>
                    <a:off x="2971567" y="5886816"/>
                    <a:ext cx="241167" cy="210217"/>
                  </a:xfrm>
                  <a:custGeom>
                    <a:avLst/>
                    <a:gdLst>
                      <a:gd name="connsiteX0" fmla="*/ 241167 w 241167"/>
                      <a:gd name="connsiteY0" fmla="*/ 119199 h 210217"/>
                      <a:gd name="connsiteX1" fmla="*/ 197264 w 241167"/>
                      <a:gd name="connsiteY1" fmla="*/ 92476 h 210217"/>
                      <a:gd name="connsiteX2" fmla="*/ 128545 w 241167"/>
                      <a:gd name="connsiteY2" fmla="*/ 152923 h 210217"/>
                      <a:gd name="connsiteX3" fmla="*/ 72552 w 241167"/>
                      <a:gd name="connsiteY3" fmla="*/ 70842 h 210217"/>
                      <a:gd name="connsiteX4" fmla="*/ 77642 w 241167"/>
                      <a:gd name="connsiteY4" fmla="*/ 21848 h 210217"/>
                      <a:gd name="connsiteX5" fmla="*/ 64917 w 241167"/>
                      <a:gd name="connsiteY5" fmla="*/ 45391 h 210217"/>
                      <a:gd name="connsiteX6" fmla="*/ 28012 w 241167"/>
                      <a:gd name="connsiteY6" fmla="*/ 215 h 210217"/>
                      <a:gd name="connsiteX7" fmla="*/ 41374 w 241167"/>
                      <a:gd name="connsiteY7" fmla="*/ 33301 h 210217"/>
                      <a:gd name="connsiteX8" fmla="*/ 15923 w 241167"/>
                      <a:gd name="connsiteY8" fmla="*/ 9122 h 210217"/>
                      <a:gd name="connsiteX9" fmla="*/ 33103 w 241167"/>
                      <a:gd name="connsiteY9" fmla="*/ 38392 h 210217"/>
                      <a:gd name="connsiteX10" fmla="*/ 5106 w 241167"/>
                      <a:gd name="connsiteY10" fmla="*/ 26938 h 210217"/>
                      <a:gd name="connsiteX11" fmla="*/ 24195 w 241167"/>
                      <a:gd name="connsiteY11" fmla="*/ 48572 h 210217"/>
                      <a:gd name="connsiteX12" fmla="*/ 16 w 241167"/>
                      <a:gd name="connsiteY12" fmla="*/ 48572 h 210217"/>
                      <a:gd name="connsiteX13" fmla="*/ 25467 w 241167"/>
                      <a:gd name="connsiteY13" fmla="*/ 61298 h 210217"/>
                      <a:gd name="connsiteX14" fmla="*/ 50919 w 241167"/>
                      <a:gd name="connsiteY14" fmla="*/ 89930 h 210217"/>
                      <a:gd name="connsiteX15" fmla="*/ 116456 w 241167"/>
                      <a:gd name="connsiteY15" fmla="*/ 210188 h 210217"/>
                      <a:gd name="connsiteX16" fmla="*/ 241167 w 241167"/>
                      <a:gd name="connsiteY16" fmla="*/ 119199 h 210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41167" h="210217">
                        <a:moveTo>
                          <a:pt x="241167" y="119199"/>
                        </a:moveTo>
                        <a:lnTo>
                          <a:pt x="197264" y="92476"/>
                        </a:lnTo>
                        <a:cubicBezTo>
                          <a:pt x="197264" y="92476"/>
                          <a:pt x="166086" y="122381"/>
                          <a:pt x="128545" y="152923"/>
                        </a:cubicBezTo>
                        <a:cubicBezTo>
                          <a:pt x="111366" y="135743"/>
                          <a:pt x="74461" y="74023"/>
                          <a:pt x="72552" y="70842"/>
                        </a:cubicBezTo>
                        <a:cubicBezTo>
                          <a:pt x="70643" y="67661"/>
                          <a:pt x="83369" y="21212"/>
                          <a:pt x="77642" y="21848"/>
                        </a:cubicBezTo>
                        <a:cubicBezTo>
                          <a:pt x="71916" y="22485"/>
                          <a:pt x="71280" y="46663"/>
                          <a:pt x="64917" y="45391"/>
                        </a:cubicBezTo>
                        <a:cubicBezTo>
                          <a:pt x="58554" y="44755"/>
                          <a:pt x="30558" y="-3603"/>
                          <a:pt x="28012" y="215"/>
                        </a:cubicBezTo>
                        <a:cubicBezTo>
                          <a:pt x="22922" y="7214"/>
                          <a:pt x="43920" y="30756"/>
                          <a:pt x="41374" y="33301"/>
                        </a:cubicBezTo>
                        <a:cubicBezTo>
                          <a:pt x="38829" y="35846"/>
                          <a:pt x="21650" y="6578"/>
                          <a:pt x="15923" y="9122"/>
                        </a:cubicBezTo>
                        <a:cubicBezTo>
                          <a:pt x="10196" y="12304"/>
                          <a:pt x="34375" y="35210"/>
                          <a:pt x="33103" y="38392"/>
                        </a:cubicBezTo>
                        <a:cubicBezTo>
                          <a:pt x="31830" y="41573"/>
                          <a:pt x="7015" y="19939"/>
                          <a:pt x="5106" y="26938"/>
                        </a:cubicBezTo>
                        <a:cubicBezTo>
                          <a:pt x="3834" y="30756"/>
                          <a:pt x="27376" y="45391"/>
                          <a:pt x="24195" y="48572"/>
                        </a:cubicBezTo>
                        <a:cubicBezTo>
                          <a:pt x="21013" y="51753"/>
                          <a:pt x="1288" y="44118"/>
                          <a:pt x="16" y="48572"/>
                        </a:cubicBezTo>
                        <a:cubicBezTo>
                          <a:pt x="-620" y="53026"/>
                          <a:pt x="17832" y="52390"/>
                          <a:pt x="25467" y="61298"/>
                        </a:cubicBezTo>
                        <a:cubicBezTo>
                          <a:pt x="33103" y="70206"/>
                          <a:pt x="42647" y="71478"/>
                          <a:pt x="50919" y="89930"/>
                        </a:cubicBezTo>
                        <a:cubicBezTo>
                          <a:pt x="59190" y="108383"/>
                          <a:pt x="93550" y="207007"/>
                          <a:pt x="116456" y="210188"/>
                        </a:cubicBezTo>
                        <a:cubicBezTo>
                          <a:pt x="137453" y="212097"/>
                          <a:pt x="241167" y="119199"/>
                          <a:pt x="241167" y="119199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4" name="Freeform 823">
                    <a:extLst>
                      <a:ext uri="{FF2B5EF4-FFF2-40B4-BE49-F238E27FC236}">
                        <a16:creationId xmlns:a16="http://schemas.microsoft.com/office/drawing/2014/main" id="{798DCD0E-84BD-5C23-7A01-ED2B5F2B2B83}"/>
                      </a:ext>
                    </a:extLst>
                  </p:cNvPr>
                  <p:cNvSpPr/>
                  <p:nvPr/>
                </p:nvSpPr>
                <p:spPr>
                  <a:xfrm>
                    <a:off x="3103293" y="5957500"/>
                    <a:ext cx="85711" cy="138867"/>
                  </a:xfrm>
                  <a:custGeom>
                    <a:avLst/>
                    <a:gdLst>
                      <a:gd name="connsiteX0" fmla="*/ 0 w 85711"/>
                      <a:gd name="connsiteY0" fmla="*/ 75876 h 138867"/>
                      <a:gd name="connsiteX1" fmla="*/ 75718 w 85711"/>
                      <a:gd name="connsiteY1" fmla="*/ 158 h 138867"/>
                      <a:gd name="connsiteX2" fmla="*/ 82717 w 85711"/>
                      <a:gd name="connsiteY2" fmla="*/ 86693 h 138867"/>
                      <a:gd name="connsiteX3" fmla="*/ 5090 w 85711"/>
                      <a:gd name="connsiteY3" fmla="*/ 138868 h 138867"/>
                      <a:gd name="connsiteX4" fmla="*/ 0 w 85711"/>
                      <a:gd name="connsiteY4" fmla="*/ 75876 h 138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5711" h="138867">
                        <a:moveTo>
                          <a:pt x="0" y="75876"/>
                        </a:moveTo>
                        <a:cubicBezTo>
                          <a:pt x="0" y="75876"/>
                          <a:pt x="58538" y="4612"/>
                          <a:pt x="75718" y="158"/>
                        </a:cubicBezTo>
                        <a:cubicBezTo>
                          <a:pt x="92897" y="-4296"/>
                          <a:pt x="82717" y="86693"/>
                          <a:pt x="82717" y="86693"/>
                        </a:cubicBezTo>
                        <a:lnTo>
                          <a:pt x="5090" y="138868"/>
                        </a:lnTo>
                        <a:lnTo>
                          <a:pt x="0" y="75876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25" name="Graphic 569">
                    <a:extLst>
                      <a:ext uri="{FF2B5EF4-FFF2-40B4-BE49-F238E27FC236}">
                        <a16:creationId xmlns:a16="http://schemas.microsoft.com/office/drawing/2014/main" id="{B3585AFB-802A-3952-1546-6421C75BFE1F}"/>
                      </a:ext>
                    </a:extLst>
                  </p:cNvPr>
                  <p:cNvGrpSpPr/>
                  <p:nvPr/>
                </p:nvGrpSpPr>
                <p:grpSpPr>
                  <a:xfrm>
                    <a:off x="2776251" y="5809165"/>
                    <a:ext cx="695450" cy="796229"/>
                    <a:chOff x="2776251" y="5809165"/>
                    <a:chExt cx="695450" cy="796229"/>
                  </a:xfrm>
                </p:grpSpPr>
                <p:sp>
                  <p:nvSpPr>
                    <p:cNvPr id="826" name="Freeform 825">
                      <a:extLst>
                        <a:ext uri="{FF2B5EF4-FFF2-40B4-BE49-F238E27FC236}">
                          <a16:creationId xmlns:a16="http://schemas.microsoft.com/office/drawing/2014/main" id="{BC178A8A-1FC1-0C3A-0404-9289A1F42F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84175"/>
                      <a:ext cx="309233" cy="414219"/>
                    </a:xfrm>
                    <a:custGeom>
                      <a:avLst/>
                      <a:gdLst>
                        <a:gd name="connsiteX0" fmla="*/ 0 w 309233"/>
                        <a:gd name="connsiteY0" fmla="*/ 265330 h 414219"/>
                        <a:gd name="connsiteX1" fmla="*/ 0 w 309233"/>
                        <a:gd name="connsiteY1" fmla="*/ 358228 h 414219"/>
                        <a:gd name="connsiteX2" fmla="*/ 10181 w 309233"/>
                        <a:gd name="connsiteY2" fmla="*/ 358228 h 414219"/>
                        <a:gd name="connsiteX3" fmla="*/ 10181 w 309233"/>
                        <a:gd name="connsiteY3" fmla="*/ 273602 h 414219"/>
                        <a:gd name="connsiteX4" fmla="*/ 76990 w 309233"/>
                        <a:gd name="connsiteY4" fmla="*/ 273602 h 414219"/>
                        <a:gd name="connsiteX5" fmla="*/ 76990 w 309233"/>
                        <a:gd name="connsiteY5" fmla="*/ 302871 h 414219"/>
                        <a:gd name="connsiteX6" fmla="*/ 31178 w 309233"/>
                        <a:gd name="connsiteY6" fmla="*/ 358228 h 414219"/>
                        <a:gd name="connsiteX7" fmla="*/ 82081 w 309233"/>
                        <a:gd name="connsiteY7" fmla="*/ 414220 h 414219"/>
                        <a:gd name="connsiteX8" fmla="*/ 132983 w 309233"/>
                        <a:gd name="connsiteY8" fmla="*/ 358228 h 414219"/>
                        <a:gd name="connsiteX9" fmla="*/ 87171 w 309233"/>
                        <a:gd name="connsiteY9" fmla="*/ 302871 h 414219"/>
                        <a:gd name="connsiteX10" fmla="*/ 87171 w 309233"/>
                        <a:gd name="connsiteY10" fmla="*/ 273602 h 414219"/>
                        <a:gd name="connsiteX11" fmla="*/ 101169 w 309233"/>
                        <a:gd name="connsiteY11" fmla="*/ 273602 h 414219"/>
                        <a:gd name="connsiteX12" fmla="*/ 101169 w 309233"/>
                        <a:gd name="connsiteY12" fmla="*/ 262785 h 414219"/>
                        <a:gd name="connsiteX13" fmla="*/ 87171 w 309233"/>
                        <a:gd name="connsiteY13" fmla="*/ 262785 h 414219"/>
                        <a:gd name="connsiteX14" fmla="*/ 87171 w 309233"/>
                        <a:gd name="connsiteY14" fmla="*/ 229062 h 414219"/>
                        <a:gd name="connsiteX15" fmla="*/ 101169 w 309233"/>
                        <a:gd name="connsiteY15" fmla="*/ 229062 h 414219"/>
                        <a:gd name="connsiteX16" fmla="*/ 101169 w 309233"/>
                        <a:gd name="connsiteY16" fmla="*/ 218245 h 414219"/>
                        <a:gd name="connsiteX17" fmla="*/ 87171 w 309233"/>
                        <a:gd name="connsiteY17" fmla="*/ 218245 h 414219"/>
                        <a:gd name="connsiteX18" fmla="*/ 87171 w 309233"/>
                        <a:gd name="connsiteY18" fmla="*/ 181341 h 414219"/>
                        <a:gd name="connsiteX19" fmla="*/ 269148 w 309233"/>
                        <a:gd name="connsiteY19" fmla="*/ 181341 h 414219"/>
                        <a:gd name="connsiteX20" fmla="*/ 269148 w 309233"/>
                        <a:gd name="connsiteY20" fmla="*/ 164797 h 414219"/>
                        <a:gd name="connsiteX21" fmla="*/ 168615 w 309233"/>
                        <a:gd name="connsiteY21" fmla="*/ 164797 h 414219"/>
                        <a:gd name="connsiteX22" fmla="*/ 168615 w 309233"/>
                        <a:gd name="connsiteY22" fmla="*/ 69991 h 414219"/>
                        <a:gd name="connsiteX23" fmla="*/ 222699 w 309233"/>
                        <a:gd name="connsiteY23" fmla="*/ 16544 h 414219"/>
                        <a:gd name="connsiteX24" fmla="*/ 309234 w 309233"/>
                        <a:gd name="connsiteY24" fmla="*/ 16544 h 414219"/>
                        <a:gd name="connsiteX25" fmla="*/ 309234 w 309233"/>
                        <a:gd name="connsiteY25" fmla="*/ 0 h 414219"/>
                        <a:gd name="connsiteX26" fmla="*/ 222699 w 309233"/>
                        <a:gd name="connsiteY26" fmla="*/ 0 h 414219"/>
                        <a:gd name="connsiteX27" fmla="*/ 153344 w 309233"/>
                        <a:gd name="connsiteY27" fmla="*/ 69991 h 414219"/>
                        <a:gd name="connsiteX28" fmla="*/ 153344 w 309233"/>
                        <a:gd name="connsiteY28" fmla="*/ 164797 h 414219"/>
                        <a:gd name="connsiteX29" fmla="*/ 87171 w 309233"/>
                        <a:gd name="connsiteY29" fmla="*/ 164797 h 414219"/>
                        <a:gd name="connsiteX30" fmla="*/ 87171 w 309233"/>
                        <a:gd name="connsiteY30" fmla="*/ 111986 h 414219"/>
                        <a:gd name="connsiteX31" fmla="*/ 76990 w 309233"/>
                        <a:gd name="connsiteY31" fmla="*/ 111986 h 414219"/>
                        <a:gd name="connsiteX32" fmla="*/ 76990 w 309233"/>
                        <a:gd name="connsiteY32" fmla="*/ 218881 h 414219"/>
                        <a:gd name="connsiteX33" fmla="*/ 43267 w 309233"/>
                        <a:gd name="connsiteY33" fmla="*/ 218881 h 414219"/>
                        <a:gd name="connsiteX34" fmla="*/ 0 w 309233"/>
                        <a:gd name="connsiteY34" fmla="*/ 265330 h 414219"/>
                        <a:gd name="connsiteX35" fmla="*/ 76990 w 309233"/>
                        <a:gd name="connsiteY35" fmla="*/ 262785 h 414219"/>
                        <a:gd name="connsiteX36" fmla="*/ 10817 w 309233"/>
                        <a:gd name="connsiteY36" fmla="*/ 262785 h 414219"/>
                        <a:gd name="connsiteX37" fmla="*/ 43904 w 309233"/>
                        <a:gd name="connsiteY37" fmla="*/ 229062 h 414219"/>
                        <a:gd name="connsiteX38" fmla="*/ 77627 w 309233"/>
                        <a:gd name="connsiteY38" fmla="*/ 229062 h 414219"/>
                        <a:gd name="connsiteX39" fmla="*/ 77627 w 309233"/>
                        <a:gd name="connsiteY39" fmla="*/ 262785 h 414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</a:cxnLst>
                      <a:rect l="l" t="t" r="r" b="b"/>
                      <a:pathLst>
                        <a:path w="309233" h="414219">
                          <a:moveTo>
                            <a:pt x="0" y="265330"/>
                          </a:moveTo>
                          <a:lnTo>
                            <a:pt x="0" y="358228"/>
                          </a:lnTo>
                          <a:lnTo>
                            <a:pt x="10181" y="358228"/>
                          </a:lnTo>
                          <a:lnTo>
                            <a:pt x="10181" y="273602"/>
                          </a:lnTo>
                          <a:lnTo>
                            <a:pt x="76990" y="273602"/>
                          </a:lnTo>
                          <a:lnTo>
                            <a:pt x="76990" y="302871"/>
                          </a:lnTo>
                          <a:cubicBezTo>
                            <a:pt x="51539" y="305416"/>
                            <a:pt x="31178" y="329595"/>
                            <a:pt x="31178" y="358228"/>
                          </a:cubicBezTo>
                          <a:cubicBezTo>
                            <a:pt x="31178" y="388769"/>
                            <a:pt x="54084" y="414220"/>
                            <a:pt x="82081" y="414220"/>
                          </a:cubicBezTo>
                          <a:cubicBezTo>
                            <a:pt x="110077" y="414220"/>
                            <a:pt x="132983" y="389406"/>
                            <a:pt x="132983" y="358228"/>
                          </a:cubicBezTo>
                          <a:cubicBezTo>
                            <a:pt x="132983" y="329595"/>
                            <a:pt x="112622" y="305416"/>
                            <a:pt x="87171" y="302871"/>
                          </a:cubicBezTo>
                          <a:lnTo>
                            <a:pt x="87171" y="273602"/>
                          </a:lnTo>
                          <a:lnTo>
                            <a:pt x="101169" y="273602"/>
                          </a:lnTo>
                          <a:lnTo>
                            <a:pt x="101169" y="262785"/>
                          </a:lnTo>
                          <a:lnTo>
                            <a:pt x="87171" y="262785"/>
                          </a:lnTo>
                          <a:lnTo>
                            <a:pt x="87171" y="229062"/>
                          </a:lnTo>
                          <a:lnTo>
                            <a:pt x="101169" y="229062"/>
                          </a:lnTo>
                          <a:lnTo>
                            <a:pt x="101169" y="218245"/>
                          </a:lnTo>
                          <a:lnTo>
                            <a:pt x="87171" y="218245"/>
                          </a:lnTo>
                          <a:lnTo>
                            <a:pt x="87171" y="181341"/>
                          </a:lnTo>
                          <a:lnTo>
                            <a:pt x="269148" y="181341"/>
                          </a:lnTo>
                          <a:lnTo>
                            <a:pt x="269148" y="164797"/>
                          </a:lnTo>
                          <a:lnTo>
                            <a:pt x="168615" y="164797"/>
                          </a:lnTo>
                          <a:lnTo>
                            <a:pt x="168615" y="69991"/>
                          </a:lnTo>
                          <a:cubicBezTo>
                            <a:pt x="168615" y="44540"/>
                            <a:pt x="191521" y="16544"/>
                            <a:pt x="222699" y="16544"/>
                          </a:cubicBezTo>
                          <a:lnTo>
                            <a:pt x="309234" y="16544"/>
                          </a:lnTo>
                          <a:lnTo>
                            <a:pt x="309234" y="0"/>
                          </a:lnTo>
                          <a:lnTo>
                            <a:pt x="222699" y="0"/>
                          </a:lnTo>
                          <a:cubicBezTo>
                            <a:pt x="185795" y="0"/>
                            <a:pt x="153344" y="32451"/>
                            <a:pt x="153344" y="69991"/>
                          </a:cubicBezTo>
                          <a:lnTo>
                            <a:pt x="153344" y="164797"/>
                          </a:lnTo>
                          <a:lnTo>
                            <a:pt x="87171" y="164797"/>
                          </a:lnTo>
                          <a:lnTo>
                            <a:pt x="87171" y="111986"/>
                          </a:lnTo>
                          <a:lnTo>
                            <a:pt x="76990" y="111986"/>
                          </a:lnTo>
                          <a:lnTo>
                            <a:pt x="76990" y="218881"/>
                          </a:lnTo>
                          <a:lnTo>
                            <a:pt x="43267" y="218881"/>
                          </a:lnTo>
                          <a:cubicBezTo>
                            <a:pt x="19725" y="218245"/>
                            <a:pt x="0" y="239879"/>
                            <a:pt x="0" y="265330"/>
                          </a:cubicBezTo>
                          <a:close/>
                          <a:moveTo>
                            <a:pt x="76990" y="262785"/>
                          </a:moveTo>
                          <a:lnTo>
                            <a:pt x="10817" y="262785"/>
                          </a:lnTo>
                          <a:cubicBezTo>
                            <a:pt x="12090" y="244333"/>
                            <a:pt x="26088" y="229062"/>
                            <a:pt x="43904" y="229062"/>
                          </a:cubicBezTo>
                          <a:lnTo>
                            <a:pt x="77627" y="229062"/>
                          </a:lnTo>
                          <a:lnTo>
                            <a:pt x="77627" y="262785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7" name="Freeform 826">
                      <a:extLst>
                        <a:ext uri="{FF2B5EF4-FFF2-40B4-BE49-F238E27FC236}">
                          <a16:creationId xmlns:a16="http://schemas.microsoft.com/office/drawing/2014/main" id="{DAAB983A-DCC3-3F48-CF24-5423787207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1139" y="6459049"/>
                      <a:ext cx="55818" cy="64867"/>
                    </a:xfrm>
                    <a:custGeom>
                      <a:avLst/>
                      <a:gdLst>
                        <a:gd name="connsiteX0" fmla="*/ 50092 w 55818"/>
                        <a:gd name="connsiteY0" fmla="*/ 5090 h 64867"/>
                        <a:gd name="connsiteX1" fmla="*/ 52001 w 55818"/>
                        <a:gd name="connsiteY1" fmla="*/ 40722 h 64867"/>
                        <a:gd name="connsiteX2" fmla="*/ 55818 w 55818"/>
                        <a:gd name="connsiteY2" fmla="*/ 60447 h 64867"/>
                        <a:gd name="connsiteX3" fmla="*/ 2371 w 55818"/>
                        <a:gd name="connsiteY3" fmla="*/ 40086 h 64867"/>
                        <a:gd name="connsiteX4" fmla="*/ 13824 w 55818"/>
                        <a:gd name="connsiteY4" fmla="*/ 26088 h 64867"/>
                        <a:gd name="connsiteX5" fmla="*/ 18914 w 55818"/>
                        <a:gd name="connsiteY5" fmla="*/ 0 h 64867"/>
                        <a:gd name="connsiteX6" fmla="*/ 50092 w 55818"/>
                        <a:gd name="connsiteY6" fmla="*/ 5090 h 64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64867">
                          <a:moveTo>
                            <a:pt x="50092" y="5090"/>
                          </a:moveTo>
                          <a:cubicBezTo>
                            <a:pt x="50092" y="5090"/>
                            <a:pt x="52001" y="40722"/>
                            <a:pt x="52001" y="40722"/>
                          </a:cubicBezTo>
                          <a:cubicBezTo>
                            <a:pt x="52637" y="45176"/>
                            <a:pt x="55818" y="56629"/>
                            <a:pt x="55818" y="60447"/>
                          </a:cubicBezTo>
                          <a:cubicBezTo>
                            <a:pt x="55818" y="75717"/>
                            <a:pt x="-13536" y="47085"/>
                            <a:pt x="2371" y="40086"/>
                          </a:cubicBezTo>
                          <a:cubicBezTo>
                            <a:pt x="3643" y="39450"/>
                            <a:pt x="11915" y="31178"/>
                            <a:pt x="13824" y="26088"/>
                          </a:cubicBezTo>
                          <a:cubicBezTo>
                            <a:pt x="17641" y="17180"/>
                            <a:pt x="18914" y="0"/>
                            <a:pt x="18914" y="0"/>
                          </a:cubicBezTo>
                          <a:lnTo>
                            <a:pt x="50092" y="5090"/>
                          </a:ln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8" name="Freeform 827">
                      <a:extLst>
                        <a:ext uri="{FF2B5EF4-FFF2-40B4-BE49-F238E27FC236}">
                          <a16:creationId xmlns:a16="http://schemas.microsoft.com/office/drawing/2014/main" id="{F6ED9E99-9E73-28A4-D08B-CCA9E32780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76251" y="6498725"/>
                      <a:ext cx="113887" cy="32194"/>
                    </a:xfrm>
                    <a:custGeom>
                      <a:avLst/>
                      <a:gdLst>
                        <a:gd name="connsiteX0" fmla="*/ 57259 w 113887"/>
                        <a:gd name="connsiteY0" fmla="*/ 1047 h 32194"/>
                        <a:gd name="connsiteX1" fmla="*/ 82074 w 113887"/>
                        <a:gd name="connsiteY1" fmla="*/ 6773 h 32194"/>
                        <a:gd name="connsiteX2" fmla="*/ 106889 w 113887"/>
                        <a:gd name="connsiteY2" fmla="*/ 410 h 32194"/>
                        <a:gd name="connsiteX3" fmla="*/ 113888 w 113887"/>
                        <a:gd name="connsiteY3" fmla="*/ 30952 h 32194"/>
                        <a:gd name="connsiteX4" fmla="*/ 1902 w 113887"/>
                        <a:gd name="connsiteY4" fmla="*/ 30316 h 32194"/>
                        <a:gd name="connsiteX5" fmla="*/ 57259 w 113887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3887" h="32194">
                          <a:moveTo>
                            <a:pt x="57259" y="1047"/>
                          </a:moveTo>
                          <a:cubicBezTo>
                            <a:pt x="57259" y="1047"/>
                            <a:pt x="73166" y="5501"/>
                            <a:pt x="82074" y="6773"/>
                          </a:cubicBezTo>
                          <a:cubicBezTo>
                            <a:pt x="90345" y="8046"/>
                            <a:pt x="101162" y="-2135"/>
                            <a:pt x="106889" y="410"/>
                          </a:cubicBezTo>
                          <a:cubicBezTo>
                            <a:pt x="113251" y="3592"/>
                            <a:pt x="113888" y="30952"/>
                            <a:pt x="113888" y="30952"/>
                          </a:cubicBezTo>
                          <a:cubicBezTo>
                            <a:pt x="113888" y="30952"/>
                            <a:pt x="27353" y="34133"/>
                            <a:pt x="1902" y="30316"/>
                          </a:cubicBezTo>
                          <a:cubicBezTo>
                            <a:pt x="-8278" y="29043"/>
                            <a:pt x="24172" y="12500"/>
                            <a:pt x="57259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9" name="Freeform 828">
                      <a:extLst>
                        <a:ext uri="{FF2B5EF4-FFF2-40B4-BE49-F238E27FC236}">
                          <a16:creationId xmlns:a16="http://schemas.microsoft.com/office/drawing/2014/main" id="{438CD845-854A-8792-068A-FB26D938FC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27368" y="5986927"/>
                      <a:ext cx="225880" cy="400858"/>
                    </a:xfrm>
                    <a:custGeom>
                      <a:avLst/>
                      <a:gdLst>
                        <a:gd name="connsiteX0" fmla="*/ 0 w 225880"/>
                        <a:gd name="connsiteY0" fmla="*/ 400858 h 400858"/>
                        <a:gd name="connsiteX1" fmla="*/ 19089 w 225880"/>
                        <a:gd name="connsiteY1" fmla="*/ 400858 h 400858"/>
                        <a:gd name="connsiteX2" fmla="*/ 19089 w 225880"/>
                        <a:gd name="connsiteY2" fmla="*/ 37541 h 400858"/>
                        <a:gd name="connsiteX3" fmla="*/ 45812 w 225880"/>
                        <a:gd name="connsiteY3" fmla="*/ 15271 h 400858"/>
                        <a:gd name="connsiteX4" fmla="*/ 217609 w 225880"/>
                        <a:gd name="connsiteY4" fmla="*/ 15271 h 400858"/>
                        <a:gd name="connsiteX5" fmla="*/ 225881 w 225880"/>
                        <a:gd name="connsiteY5" fmla="*/ 7635 h 400858"/>
                        <a:gd name="connsiteX6" fmla="*/ 225881 w 225880"/>
                        <a:gd name="connsiteY6" fmla="*/ 7635 h 400858"/>
                        <a:gd name="connsiteX7" fmla="*/ 217609 w 225880"/>
                        <a:gd name="connsiteY7" fmla="*/ 0 h 400858"/>
                        <a:gd name="connsiteX8" fmla="*/ 45812 w 225880"/>
                        <a:gd name="connsiteY8" fmla="*/ 0 h 400858"/>
                        <a:gd name="connsiteX9" fmla="*/ 0 w 225880"/>
                        <a:gd name="connsiteY9" fmla="*/ 38177 h 400858"/>
                        <a:gd name="connsiteX10" fmla="*/ 0 w 225880"/>
                        <a:gd name="connsiteY10" fmla="*/ 400858 h 400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25880" h="400858">
                          <a:moveTo>
                            <a:pt x="0" y="400858"/>
                          </a:moveTo>
                          <a:lnTo>
                            <a:pt x="19089" y="400858"/>
                          </a:lnTo>
                          <a:lnTo>
                            <a:pt x="19089" y="37541"/>
                          </a:lnTo>
                          <a:cubicBezTo>
                            <a:pt x="19089" y="25451"/>
                            <a:pt x="31178" y="15271"/>
                            <a:pt x="45812" y="15271"/>
                          </a:cubicBezTo>
                          <a:lnTo>
                            <a:pt x="217609" y="15271"/>
                          </a:lnTo>
                          <a:cubicBezTo>
                            <a:pt x="222063" y="15271"/>
                            <a:pt x="225881" y="11453"/>
                            <a:pt x="225881" y="7635"/>
                          </a:cubicBezTo>
                          <a:lnTo>
                            <a:pt x="225881" y="7635"/>
                          </a:lnTo>
                          <a:cubicBezTo>
                            <a:pt x="225881" y="3181"/>
                            <a:pt x="222063" y="0"/>
                            <a:pt x="217609" y="0"/>
                          </a:cubicBezTo>
                          <a:lnTo>
                            <a:pt x="45812" y="0"/>
                          </a:lnTo>
                          <a:cubicBezTo>
                            <a:pt x="20361" y="0"/>
                            <a:pt x="0" y="17180"/>
                            <a:pt x="0" y="38177"/>
                          </a:cubicBezTo>
                          <a:lnTo>
                            <a:pt x="0" y="400858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30" name="Graphic 569">
                      <a:extLst>
                        <a:ext uri="{FF2B5EF4-FFF2-40B4-BE49-F238E27FC236}">
                          <a16:creationId xmlns:a16="http://schemas.microsoft.com/office/drawing/2014/main" id="{62B1A0C8-399F-6D28-9B61-82A506AF90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97670" y="6286617"/>
                      <a:ext cx="279964" cy="282509"/>
                      <a:chOff x="2997670" y="6286617"/>
                      <a:chExt cx="279964" cy="282509"/>
                    </a:xfrm>
                    <a:solidFill>
                      <a:srgbClr val="033F85"/>
                    </a:solidFill>
                  </p:grpSpPr>
                  <p:sp>
                    <p:nvSpPr>
                      <p:cNvPr id="831" name="Freeform 830">
                        <a:extLst>
                          <a:ext uri="{FF2B5EF4-FFF2-40B4-BE49-F238E27FC236}">
                            <a16:creationId xmlns:a16="http://schemas.microsoft.com/office/drawing/2014/main" id="{67B2CC2F-7638-CE90-B87D-E29BCBEAC2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22485" y="6311432"/>
                        <a:ext cx="230334" cy="232879"/>
                      </a:xfrm>
                      <a:custGeom>
                        <a:avLst/>
                        <a:gdLst>
                          <a:gd name="connsiteX0" fmla="*/ 230335 w 230334"/>
                          <a:gd name="connsiteY0" fmla="*/ 116440 h 232879"/>
                          <a:gd name="connsiteX1" fmla="*/ 115167 w 230334"/>
                          <a:gd name="connsiteY1" fmla="*/ 232880 h 232879"/>
                          <a:gd name="connsiteX2" fmla="*/ 0 w 230334"/>
                          <a:gd name="connsiteY2" fmla="*/ 116440 h 232879"/>
                          <a:gd name="connsiteX3" fmla="*/ 115167 w 230334"/>
                          <a:gd name="connsiteY3" fmla="*/ 1 h 232879"/>
                          <a:gd name="connsiteX4" fmla="*/ 230335 w 230334"/>
                          <a:gd name="connsiteY4" fmla="*/ 116440 h 23287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30334" h="232879">
                            <a:moveTo>
                              <a:pt x="230335" y="116440"/>
                            </a:moveTo>
                            <a:cubicBezTo>
                              <a:pt x="230335" y="180748"/>
                              <a:pt x="178773" y="232880"/>
                              <a:pt x="115167" y="232880"/>
                            </a:cubicBezTo>
                            <a:cubicBezTo>
                              <a:pt x="51562" y="232880"/>
                              <a:pt x="0" y="180748"/>
                              <a:pt x="0" y="116440"/>
                            </a:cubicBezTo>
                            <a:cubicBezTo>
                              <a:pt x="0" y="52132"/>
                              <a:pt x="51562" y="1"/>
                              <a:pt x="115167" y="1"/>
                            </a:cubicBezTo>
                            <a:cubicBezTo>
                              <a:pt x="178773" y="1"/>
                              <a:pt x="230335" y="52132"/>
                              <a:pt x="230335" y="116440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2" name="Freeform 831">
                        <a:extLst>
                          <a:ext uri="{FF2B5EF4-FFF2-40B4-BE49-F238E27FC236}">
                            <a16:creationId xmlns:a16="http://schemas.microsoft.com/office/drawing/2014/main" id="{A08EB6CD-89C3-DAC8-1BC0-C6E50B9267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997670" y="6286617"/>
                        <a:ext cx="279964" cy="282509"/>
                      </a:xfrm>
                      <a:custGeom>
                        <a:avLst/>
                        <a:gdLst>
                          <a:gd name="connsiteX0" fmla="*/ 0 w 279964"/>
                          <a:gd name="connsiteY0" fmla="*/ 141255 h 282509"/>
                          <a:gd name="connsiteX1" fmla="*/ 139982 w 279964"/>
                          <a:gd name="connsiteY1" fmla="*/ 282509 h 282509"/>
                          <a:gd name="connsiteX2" fmla="*/ 279964 w 279964"/>
                          <a:gd name="connsiteY2" fmla="*/ 141255 h 282509"/>
                          <a:gd name="connsiteX3" fmla="*/ 139982 w 279964"/>
                          <a:gd name="connsiteY3" fmla="*/ 0 h 282509"/>
                          <a:gd name="connsiteX4" fmla="*/ 0 w 279964"/>
                          <a:gd name="connsiteY4" fmla="*/ 141255 h 282509"/>
                          <a:gd name="connsiteX5" fmla="*/ 13362 w 279964"/>
                          <a:gd name="connsiteY5" fmla="*/ 141255 h 282509"/>
                          <a:gd name="connsiteX6" fmla="*/ 139982 w 279964"/>
                          <a:gd name="connsiteY6" fmla="*/ 13362 h 282509"/>
                          <a:gd name="connsiteX7" fmla="*/ 266603 w 279964"/>
                          <a:gd name="connsiteY7" fmla="*/ 141255 h 282509"/>
                          <a:gd name="connsiteX8" fmla="*/ 139982 w 279964"/>
                          <a:gd name="connsiteY8" fmla="*/ 269148 h 282509"/>
                          <a:gd name="connsiteX9" fmla="*/ 13362 w 279964"/>
                          <a:gd name="connsiteY9" fmla="*/ 141255 h 2825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</a:cxnLst>
                        <a:rect l="l" t="t" r="r" b="b"/>
                        <a:pathLst>
                          <a:path w="279964" h="282509">
                            <a:moveTo>
                              <a:pt x="0" y="141255"/>
                            </a:moveTo>
                            <a:cubicBezTo>
                              <a:pt x="0" y="219517"/>
                              <a:pt x="62992" y="282509"/>
                              <a:pt x="139982" y="282509"/>
                            </a:cubicBezTo>
                            <a:cubicBezTo>
                              <a:pt x="216973" y="282509"/>
                              <a:pt x="279964" y="218881"/>
                              <a:pt x="279964" y="141255"/>
                            </a:cubicBezTo>
                            <a:cubicBezTo>
                              <a:pt x="279964" y="63628"/>
                              <a:pt x="216973" y="0"/>
                              <a:pt x="139982" y="0"/>
                            </a:cubicBezTo>
                            <a:cubicBezTo>
                              <a:pt x="62992" y="0"/>
                              <a:pt x="0" y="62992"/>
                              <a:pt x="0" y="141255"/>
                            </a:cubicBezTo>
                            <a:close/>
                            <a:moveTo>
                              <a:pt x="13362" y="141255"/>
                            </a:moveTo>
                            <a:cubicBezTo>
                              <a:pt x="13362" y="70627"/>
                              <a:pt x="69991" y="13362"/>
                              <a:pt x="139982" y="13362"/>
                            </a:cubicBezTo>
                            <a:cubicBezTo>
                              <a:pt x="209973" y="13362"/>
                              <a:pt x="266603" y="70627"/>
                              <a:pt x="266603" y="141255"/>
                            </a:cubicBezTo>
                            <a:cubicBezTo>
                              <a:pt x="266603" y="211882"/>
                              <a:pt x="209973" y="269148"/>
                              <a:pt x="139982" y="269148"/>
                            </a:cubicBezTo>
                            <a:cubicBezTo>
                              <a:pt x="69991" y="269148"/>
                              <a:pt x="13362" y="211882"/>
                              <a:pt x="13362" y="141255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33" name="Freeform 832">
                      <a:extLst>
                        <a:ext uri="{FF2B5EF4-FFF2-40B4-BE49-F238E27FC236}">
                          <a16:creationId xmlns:a16="http://schemas.microsoft.com/office/drawing/2014/main" id="{53230912-9686-2A5C-E8D3-E1F955CB60C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229723" y="6048519"/>
                      <a:ext cx="56629" cy="218245"/>
                    </a:xfrm>
                    <a:custGeom>
                      <a:avLst/>
                      <a:gdLst>
                        <a:gd name="connsiteX0" fmla="*/ 0 w 56629"/>
                        <a:gd name="connsiteY0" fmla="*/ 0 h 218245"/>
                        <a:gd name="connsiteX1" fmla="*/ 56629 w 56629"/>
                        <a:gd name="connsiteY1" fmla="*/ 0 h 218245"/>
                        <a:gd name="connsiteX2" fmla="*/ 56629 w 56629"/>
                        <a:gd name="connsiteY2" fmla="*/ 218245 h 218245"/>
                        <a:gd name="connsiteX3" fmla="*/ 0 w 56629"/>
                        <a:gd name="connsiteY3" fmla="*/ 218245 h 2182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6629" h="218245">
                          <a:moveTo>
                            <a:pt x="0" y="0"/>
                          </a:moveTo>
                          <a:lnTo>
                            <a:pt x="56629" y="0"/>
                          </a:lnTo>
                          <a:lnTo>
                            <a:pt x="56629" y="218245"/>
                          </a:lnTo>
                          <a:lnTo>
                            <a:pt x="0" y="218245"/>
                          </a:ln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4" name="Freeform 833">
                      <a:extLst>
                        <a:ext uri="{FF2B5EF4-FFF2-40B4-BE49-F238E27FC236}">
                          <a16:creationId xmlns:a16="http://schemas.microsoft.com/office/drawing/2014/main" id="{1247DB94-CF47-9442-37E4-3ADE7E35A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0585" y="6402420"/>
                      <a:ext cx="108804" cy="139982"/>
                    </a:xfrm>
                    <a:custGeom>
                      <a:avLst/>
                      <a:gdLst>
                        <a:gd name="connsiteX0" fmla="*/ 0 w 108804"/>
                        <a:gd name="connsiteY0" fmla="*/ 139982 h 139982"/>
                        <a:gd name="connsiteX1" fmla="*/ 10817 w 108804"/>
                        <a:gd name="connsiteY1" fmla="*/ 139982 h 139982"/>
                        <a:gd name="connsiteX2" fmla="*/ 10817 w 108804"/>
                        <a:gd name="connsiteY2" fmla="*/ 47085 h 139982"/>
                        <a:gd name="connsiteX3" fmla="*/ 46449 w 108804"/>
                        <a:gd name="connsiteY3" fmla="*/ 10816 h 139982"/>
                        <a:gd name="connsiteX4" fmla="*/ 108804 w 108804"/>
                        <a:gd name="connsiteY4" fmla="*/ 10816 h 139982"/>
                        <a:gd name="connsiteX5" fmla="*/ 108804 w 108804"/>
                        <a:gd name="connsiteY5" fmla="*/ 0 h 139982"/>
                        <a:gd name="connsiteX6" fmla="*/ 46449 w 108804"/>
                        <a:gd name="connsiteY6" fmla="*/ 0 h 139982"/>
                        <a:gd name="connsiteX7" fmla="*/ 0 w 108804"/>
                        <a:gd name="connsiteY7" fmla="*/ 47085 h 139982"/>
                        <a:gd name="connsiteX8" fmla="*/ 0 w 108804"/>
                        <a:gd name="connsiteY8" fmla="*/ 139982 h 1399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08804" h="139982">
                          <a:moveTo>
                            <a:pt x="0" y="139982"/>
                          </a:moveTo>
                          <a:lnTo>
                            <a:pt x="10817" y="139982"/>
                          </a:lnTo>
                          <a:lnTo>
                            <a:pt x="10817" y="47085"/>
                          </a:lnTo>
                          <a:cubicBezTo>
                            <a:pt x="10817" y="27360"/>
                            <a:pt x="26724" y="10816"/>
                            <a:pt x="46449" y="10816"/>
                          </a:cubicBezTo>
                          <a:lnTo>
                            <a:pt x="108804" y="10816"/>
                          </a:lnTo>
                          <a:lnTo>
                            <a:pt x="108804" y="0"/>
                          </a:lnTo>
                          <a:lnTo>
                            <a:pt x="46449" y="0"/>
                          </a:lnTo>
                          <a:cubicBezTo>
                            <a:pt x="20997" y="0"/>
                            <a:pt x="0" y="20997"/>
                            <a:pt x="0" y="47085"/>
                          </a:cubicBezTo>
                          <a:lnTo>
                            <a:pt x="0" y="139982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5" name="Freeform 834">
                      <a:extLst>
                        <a:ext uri="{FF2B5EF4-FFF2-40B4-BE49-F238E27FC236}">
                          <a16:creationId xmlns:a16="http://schemas.microsoft.com/office/drawing/2014/main" id="{20D37F9A-C02D-E64A-3200-F9EED71483B6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7006" y="6280254"/>
                      <a:ext cx="148253" cy="25451"/>
                    </a:xfrm>
                    <a:custGeom>
                      <a:avLst/>
                      <a:gdLst>
                        <a:gd name="connsiteX0" fmla="*/ 0 w 148253"/>
                        <a:gd name="connsiteY0" fmla="*/ 0 h 25451"/>
                        <a:gd name="connsiteX1" fmla="*/ 148254 w 148253"/>
                        <a:gd name="connsiteY1" fmla="*/ 0 h 25451"/>
                        <a:gd name="connsiteX2" fmla="*/ 148254 w 148253"/>
                        <a:gd name="connsiteY2" fmla="*/ 25451 h 25451"/>
                        <a:gd name="connsiteX3" fmla="*/ 0 w 148253"/>
                        <a:gd name="connsiteY3" fmla="*/ 25451 h 254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8253" h="25451">
                          <a:moveTo>
                            <a:pt x="0" y="0"/>
                          </a:moveTo>
                          <a:lnTo>
                            <a:pt x="148254" y="0"/>
                          </a:lnTo>
                          <a:lnTo>
                            <a:pt x="148254" y="25451"/>
                          </a:lnTo>
                          <a:lnTo>
                            <a:pt x="0" y="25451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6" name="Freeform 835">
                      <a:extLst>
                        <a:ext uri="{FF2B5EF4-FFF2-40B4-BE49-F238E27FC236}">
                          <a16:creationId xmlns:a16="http://schemas.microsoft.com/office/drawing/2014/main" id="{F3313EEE-9B1C-7D65-C9C2-C97BC288F3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6312" y="6446960"/>
                      <a:ext cx="103714" cy="10816"/>
                    </a:xfrm>
                    <a:custGeom>
                      <a:avLst/>
                      <a:gdLst>
                        <a:gd name="connsiteX0" fmla="*/ 0 w 103714"/>
                        <a:gd name="connsiteY0" fmla="*/ 0 h 10816"/>
                        <a:gd name="connsiteX1" fmla="*/ 103714 w 103714"/>
                        <a:gd name="connsiteY1" fmla="*/ 0 h 10816"/>
                        <a:gd name="connsiteX2" fmla="*/ 103714 w 103714"/>
                        <a:gd name="connsiteY2" fmla="*/ 10817 h 10816"/>
                        <a:gd name="connsiteX3" fmla="*/ 0 w 103714"/>
                        <a:gd name="connsiteY3" fmla="*/ 10817 h 108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3714" h="10816">
                          <a:moveTo>
                            <a:pt x="0" y="0"/>
                          </a:moveTo>
                          <a:lnTo>
                            <a:pt x="103714" y="0"/>
                          </a:lnTo>
                          <a:lnTo>
                            <a:pt x="103714" y="10817"/>
                          </a:lnTo>
                          <a:lnTo>
                            <a:pt x="0" y="1081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7" name="Freeform 836">
                      <a:extLst>
                        <a:ext uri="{FF2B5EF4-FFF2-40B4-BE49-F238E27FC236}">
                          <a16:creationId xmlns:a16="http://schemas.microsoft.com/office/drawing/2014/main" id="{484FBE45-CE0B-786C-28BA-EB1C683A0B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9665" y="6348972"/>
                      <a:ext cx="202974" cy="16543"/>
                    </a:xfrm>
                    <a:custGeom>
                      <a:avLst/>
                      <a:gdLst>
                        <a:gd name="connsiteX0" fmla="*/ 0 w 202974"/>
                        <a:gd name="connsiteY0" fmla="*/ 0 h 16543"/>
                        <a:gd name="connsiteX1" fmla="*/ 202974 w 202974"/>
                        <a:gd name="connsiteY1" fmla="*/ 0 h 16543"/>
                        <a:gd name="connsiteX2" fmla="*/ 202974 w 202974"/>
                        <a:gd name="connsiteY2" fmla="*/ 16543 h 16543"/>
                        <a:gd name="connsiteX3" fmla="*/ 0 w 202974"/>
                        <a:gd name="connsiteY3" fmla="*/ 16543 h 165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2974" h="16543">
                          <a:moveTo>
                            <a:pt x="0" y="0"/>
                          </a:moveTo>
                          <a:lnTo>
                            <a:pt x="202974" y="0"/>
                          </a:lnTo>
                          <a:lnTo>
                            <a:pt x="202974" y="16543"/>
                          </a:lnTo>
                          <a:lnTo>
                            <a:pt x="0" y="1654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8" name="Freeform 837">
                      <a:extLst>
                        <a:ext uri="{FF2B5EF4-FFF2-40B4-BE49-F238E27FC236}">
                          <a16:creationId xmlns:a16="http://schemas.microsoft.com/office/drawing/2014/main" id="{C870A5BD-1D1D-DF10-A4F3-B04849B65857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021531" y="6279808"/>
                      <a:ext cx="264693" cy="26087"/>
                    </a:xfrm>
                    <a:custGeom>
                      <a:avLst/>
                      <a:gdLst>
                        <a:gd name="connsiteX0" fmla="*/ 0 w 264693"/>
                        <a:gd name="connsiteY0" fmla="*/ 0 h 26087"/>
                        <a:gd name="connsiteX1" fmla="*/ 264694 w 264693"/>
                        <a:gd name="connsiteY1" fmla="*/ 0 h 26087"/>
                        <a:gd name="connsiteX2" fmla="*/ 264694 w 264693"/>
                        <a:gd name="connsiteY2" fmla="*/ 26087 h 26087"/>
                        <a:gd name="connsiteX3" fmla="*/ 0 w 264693"/>
                        <a:gd name="connsiteY3" fmla="*/ 26087 h 26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4693" h="26087">
                          <a:moveTo>
                            <a:pt x="0" y="0"/>
                          </a:moveTo>
                          <a:lnTo>
                            <a:pt x="264694" y="0"/>
                          </a:lnTo>
                          <a:lnTo>
                            <a:pt x="264694" y="26087"/>
                          </a:lnTo>
                          <a:lnTo>
                            <a:pt x="0" y="26087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9" name="Freeform 838">
                      <a:extLst>
                        <a:ext uri="{FF2B5EF4-FFF2-40B4-BE49-F238E27FC236}">
                          <a16:creationId xmlns:a16="http://schemas.microsoft.com/office/drawing/2014/main" id="{7F5519F8-7492-1DB2-410A-C391824588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8271" y="6005379"/>
                      <a:ext cx="193429" cy="402130"/>
                    </a:xfrm>
                    <a:custGeom>
                      <a:avLst/>
                      <a:gdLst>
                        <a:gd name="connsiteX0" fmla="*/ 0 w 193429"/>
                        <a:gd name="connsiteY0" fmla="*/ 402131 h 402130"/>
                        <a:gd name="connsiteX1" fmla="*/ 16543 w 193429"/>
                        <a:gd name="connsiteY1" fmla="*/ 402131 h 402130"/>
                        <a:gd name="connsiteX2" fmla="*/ 16543 w 193429"/>
                        <a:gd name="connsiteY2" fmla="*/ 38177 h 402130"/>
                        <a:gd name="connsiteX3" fmla="*/ 39449 w 193429"/>
                        <a:gd name="connsiteY3" fmla="*/ 15907 h 402130"/>
                        <a:gd name="connsiteX4" fmla="*/ 193430 w 193429"/>
                        <a:gd name="connsiteY4" fmla="*/ 15907 h 402130"/>
                        <a:gd name="connsiteX5" fmla="*/ 193430 w 193429"/>
                        <a:gd name="connsiteY5" fmla="*/ 0 h 402130"/>
                        <a:gd name="connsiteX6" fmla="*/ 39449 w 193429"/>
                        <a:gd name="connsiteY6" fmla="*/ 0 h 402130"/>
                        <a:gd name="connsiteX7" fmla="*/ 0 w 193429"/>
                        <a:gd name="connsiteY7" fmla="*/ 38177 h 402130"/>
                        <a:gd name="connsiteX8" fmla="*/ 0 w 193429"/>
                        <a:gd name="connsiteY8" fmla="*/ 402131 h 402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93429" h="402130">
                          <a:moveTo>
                            <a:pt x="0" y="402131"/>
                          </a:moveTo>
                          <a:lnTo>
                            <a:pt x="16543" y="402131"/>
                          </a:lnTo>
                          <a:lnTo>
                            <a:pt x="16543" y="38177"/>
                          </a:lnTo>
                          <a:cubicBezTo>
                            <a:pt x="16543" y="26087"/>
                            <a:pt x="26724" y="15907"/>
                            <a:pt x="39449" y="15907"/>
                          </a:cubicBezTo>
                          <a:lnTo>
                            <a:pt x="193430" y="15907"/>
                          </a:lnTo>
                          <a:lnTo>
                            <a:pt x="193430" y="0"/>
                          </a:lnTo>
                          <a:lnTo>
                            <a:pt x="39449" y="0"/>
                          </a:lnTo>
                          <a:cubicBezTo>
                            <a:pt x="17816" y="0"/>
                            <a:pt x="0" y="17180"/>
                            <a:pt x="0" y="38177"/>
                          </a:cubicBezTo>
                          <a:lnTo>
                            <a:pt x="0" y="402131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0" name="Freeform 839">
                      <a:extLst>
                        <a:ext uri="{FF2B5EF4-FFF2-40B4-BE49-F238E27FC236}">
                          <a16:creationId xmlns:a16="http://schemas.microsoft.com/office/drawing/2014/main" id="{4F462E51-6E3C-5CA5-48CD-1487D565A9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77946" y="6486409"/>
                      <a:ext cx="122166" cy="111985"/>
                    </a:xfrm>
                    <a:custGeom>
                      <a:avLst/>
                      <a:gdLst>
                        <a:gd name="connsiteX0" fmla="*/ 0 w 122166"/>
                        <a:gd name="connsiteY0" fmla="*/ 55993 h 111985"/>
                        <a:gd name="connsiteX1" fmla="*/ 61083 w 122166"/>
                        <a:gd name="connsiteY1" fmla="*/ 111986 h 111985"/>
                        <a:gd name="connsiteX2" fmla="*/ 122166 w 122166"/>
                        <a:gd name="connsiteY2" fmla="*/ 55993 h 111985"/>
                        <a:gd name="connsiteX3" fmla="*/ 61083 w 122166"/>
                        <a:gd name="connsiteY3" fmla="*/ 0 h 111985"/>
                        <a:gd name="connsiteX4" fmla="*/ 0 w 122166"/>
                        <a:gd name="connsiteY4" fmla="*/ 55993 h 1119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2166" h="111985">
                          <a:moveTo>
                            <a:pt x="0" y="55993"/>
                          </a:moveTo>
                          <a:cubicBezTo>
                            <a:pt x="0" y="86534"/>
                            <a:pt x="27360" y="111986"/>
                            <a:pt x="61083" y="111986"/>
                          </a:cubicBezTo>
                          <a:cubicBezTo>
                            <a:pt x="94806" y="111986"/>
                            <a:pt x="122166" y="87171"/>
                            <a:pt x="122166" y="55993"/>
                          </a:cubicBezTo>
                          <a:cubicBezTo>
                            <a:pt x="122166" y="25451"/>
                            <a:pt x="94806" y="0"/>
                            <a:pt x="61083" y="0"/>
                          </a:cubicBezTo>
                          <a:cubicBezTo>
                            <a:pt x="27360" y="637"/>
                            <a:pt x="0" y="25451"/>
                            <a:pt x="0" y="55993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1" name="Freeform 840">
                      <a:extLst>
                        <a:ext uri="{FF2B5EF4-FFF2-40B4-BE49-F238E27FC236}">
                          <a16:creationId xmlns:a16="http://schemas.microsoft.com/office/drawing/2014/main" id="{B41BAC6D-ABE3-5501-D103-B3523D90B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02124" y="6508679"/>
                      <a:ext cx="75081" cy="67445"/>
                    </a:xfrm>
                    <a:custGeom>
                      <a:avLst/>
                      <a:gdLst>
                        <a:gd name="connsiteX0" fmla="*/ 0 w 75081"/>
                        <a:gd name="connsiteY0" fmla="*/ 33723 h 67445"/>
                        <a:gd name="connsiteX1" fmla="*/ 37541 w 75081"/>
                        <a:gd name="connsiteY1" fmla="*/ 67446 h 67445"/>
                        <a:gd name="connsiteX2" fmla="*/ 75081 w 75081"/>
                        <a:gd name="connsiteY2" fmla="*/ 33723 h 67445"/>
                        <a:gd name="connsiteX3" fmla="*/ 37541 w 75081"/>
                        <a:gd name="connsiteY3" fmla="*/ 0 h 67445"/>
                        <a:gd name="connsiteX4" fmla="*/ 0 w 75081"/>
                        <a:gd name="connsiteY4" fmla="*/ 33723 h 674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5081" h="67445">
                          <a:moveTo>
                            <a:pt x="0" y="33723"/>
                          </a:moveTo>
                          <a:cubicBezTo>
                            <a:pt x="0" y="52176"/>
                            <a:pt x="16543" y="67446"/>
                            <a:pt x="37541" y="67446"/>
                          </a:cubicBezTo>
                          <a:cubicBezTo>
                            <a:pt x="57902" y="67446"/>
                            <a:pt x="75081" y="52176"/>
                            <a:pt x="75081" y="33723"/>
                          </a:cubicBezTo>
                          <a:cubicBezTo>
                            <a:pt x="75081" y="15271"/>
                            <a:pt x="58538" y="0"/>
                            <a:pt x="37541" y="0"/>
                          </a:cubicBezTo>
                          <a:cubicBezTo>
                            <a:pt x="16543" y="0"/>
                            <a:pt x="0" y="15271"/>
                            <a:pt x="0" y="33723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2" name="Freeform 841">
                      <a:extLst>
                        <a:ext uri="{FF2B5EF4-FFF2-40B4-BE49-F238E27FC236}">
                          <a16:creationId xmlns:a16="http://schemas.microsoft.com/office/drawing/2014/main" id="{C012668B-9B03-9400-EED1-979754372E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25667" y="6518859"/>
                      <a:ext cx="28632" cy="52811"/>
                    </a:xfrm>
                    <a:custGeom>
                      <a:avLst/>
                      <a:gdLst>
                        <a:gd name="connsiteX0" fmla="*/ 6999 w 28632"/>
                        <a:gd name="connsiteY0" fmla="*/ 52812 h 52811"/>
                        <a:gd name="connsiteX1" fmla="*/ 21634 w 28632"/>
                        <a:gd name="connsiteY1" fmla="*/ 52812 h 52811"/>
                        <a:gd name="connsiteX2" fmla="*/ 28633 w 28632"/>
                        <a:gd name="connsiteY2" fmla="*/ 45813 h 52811"/>
                        <a:gd name="connsiteX3" fmla="*/ 28633 w 28632"/>
                        <a:gd name="connsiteY3" fmla="*/ 0 h 52811"/>
                        <a:gd name="connsiteX4" fmla="*/ 0 w 28632"/>
                        <a:gd name="connsiteY4" fmla="*/ 0 h 52811"/>
                        <a:gd name="connsiteX5" fmla="*/ 0 w 28632"/>
                        <a:gd name="connsiteY5" fmla="*/ 45813 h 52811"/>
                        <a:gd name="connsiteX6" fmla="*/ 6999 w 28632"/>
                        <a:gd name="connsiteY6" fmla="*/ 52812 h 528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632" h="52811">
                          <a:moveTo>
                            <a:pt x="6999" y="52812"/>
                          </a:moveTo>
                          <a:lnTo>
                            <a:pt x="21634" y="52812"/>
                          </a:lnTo>
                          <a:cubicBezTo>
                            <a:pt x="25451" y="52812"/>
                            <a:pt x="28633" y="49630"/>
                            <a:pt x="28633" y="45813"/>
                          </a:cubicBezTo>
                          <a:lnTo>
                            <a:pt x="28633" y="0"/>
                          </a:lnTo>
                          <a:lnTo>
                            <a:pt x="0" y="0"/>
                          </a:lnTo>
                          <a:lnTo>
                            <a:pt x="0" y="45813"/>
                          </a:lnTo>
                          <a:cubicBezTo>
                            <a:pt x="0" y="49630"/>
                            <a:pt x="3181" y="52812"/>
                            <a:pt x="6999" y="5281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3" name="Freeform 842">
                      <a:extLst>
                        <a:ext uri="{FF2B5EF4-FFF2-40B4-BE49-F238E27FC236}">
                          <a16:creationId xmlns:a16="http://schemas.microsoft.com/office/drawing/2014/main" id="{879F533F-0B78-79B0-2BC5-3E3EC51D3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73040"/>
                      <a:ext cx="313051" cy="294917"/>
                    </a:xfrm>
                    <a:custGeom>
                      <a:avLst/>
                      <a:gdLst>
                        <a:gd name="connsiteX0" fmla="*/ 47721 w 313051"/>
                        <a:gd name="connsiteY0" fmla="*/ 11135 h 294917"/>
                        <a:gd name="connsiteX1" fmla="*/ 313051 w 313051"/>
                        <a:gd name="connsiteY1" fmla="*/ 2227 h 294917"/>
                        <a:gd name="connsiteX2" fmla="*/ 90989 w 313051"/>
                        <a:gd name="connsiteY2" fmla="*/ 60129 h 294917"/>
                        <a:gd name="connsiteX3" fmla="*/ 33087 w 313051"/>
                        <a:gd name="connsiteY3" fmla="*/ 294917 h 294917"/>
                        <a:gd name="connsiteX4" fmla="*/ 0 w 313051"/>
                        <a:gd name="connsiteY4" fmla="*/ 291736 h 294917"/>
                        <a:gd name="connsiteX5" fmla="*/ 47721 w 313051"/>
                        <a:gd name="connsiteY5" fmla="*/ 11135 h 2949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13051" h="294917">
                          <a:moveTo>
                            <a:pt x="47721" y="11135"/>
                          </a:moveTo>
                          <a:cubicBezTo>
                            <a:pt x="65537" y="-6681"/>
                            <a:pt x="313051" y="2227"/>
                            <a:pt x="313051" y="2227"/>
                          </a:cubicBezTo>
                          <a:cubicBezTo>
                            <a:pt x="313051" y="2227"/>
                            <a:pt x="103714" y="53130"/>
                            <a:pt x="90989" y="60129"/>
                          </a:cubicBezTo>
                          <a:cubicBezTo>
                            <a:pt x="78899" y="66491"/>
                            <a:pt x="33087" y="291736"/>
                            <a:pt x="33087" y="294917"/>
                          </a:cubicBezTo>
                          <a:cubicBezTo>
                            <a:pt x="20361" y="291736"/>
                            <a:pt x="12726" y="294281"/>
                            <a:pt x="0" y="291736"/>
                          </a:cubicBezTo>
                          <a:cubicBezTo>
                            <a:pt x="2545" y="252286"/>
                            <a:pt x="19088" y="39768"/>
                            <a:pt x="47721" y="1113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4" name="Freeform 843">
                      <a:extLst>
                        <a:ext uri="{FF2B5EF4-FFF2-40B4-BE49-F238E27FC236}">
                          <a16:creationId xmlns:a16="http://schemas.microsoft.com/office/drawing/2014/main" id="{AFB2122C-4D94-0DCE-966C-6647DCC82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3589" y="6465412"/>
                      <a:ext cx="55818" cy="59777"/>
                    </a:xfrm>
                    <a:custGeom>
                      <a:avLst/>
                      <a:gdLst>
                        <a:gd name="connsiteX0" fmla="*/ 50092 w 55818"/>
                        <a:gd name="connsiteY0" fmla="*/ 0 h 59777"/>
                        <a:gd name="connsiteX1" fmla="*/ 52001 w 55818"/>
                        <a:gd name="connsiteY1" fmla="*/ 35632 h 59777"/>
                        <a:gd name="connsiteX2" fmla="*/ 55818 w 55818"/>
                        <a:gd name="connsiteY2" fmla="*/ 55357 h 59777"/>
                        <a:gd name="connsiteX3" fmla="*/ 2371 w 55818"/>
                        <a:gd name="connsiteY3" fmla="*/ 34996 h 59777"/>
                        <a:gd name="connsiteX4" fmla="*/ 13824 w 55818"/>
                        <a:gd name="connsiteY4" fmla="*/ 20997 h 59777"/>
                        <a:gd name="connsiteX5" fmla="*/ 14460 w 55818"/>
                        <a:gd name="connsiteY5" fmla="*/ 0 h 59777"/>
                        <a:gd name="connsiteX6" fmla="*/ 50092 w 55818"/>
                        <a:gd name="connsiteY6" fmla="*/ 0 h 597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59777">
                          <a:moveTo>
                            <a:pt x="50092" y="0"/>
                          </a:moveTo>
                          <a:cubicBezTo>
                            <a:pt x="50092" y="0"/>
                            <a:pt x="52001" y="35632"/>
                            <a:pt x="52001" y="35632"/>
                          </a:cubicBezTo>
                          <a:cubicBezTo>
                            <a:pt x="52637" y="40086"/>
                            <a:pt x="55818" y="51539"/>
                            <a:pt x="55818" y="55357"/>
                          </a:cubicBezTo>
                          <a:cubicBezTo>
                            <a:pt x="55818" y="70628"/>
                            <a:pt x="-13536" y="41995"/>
                            <a:pt x="2371" y="34996"/>
                          </a:cubicBezTo>
                          <a:cubicBezTo>
                            <a:pt x="3643" y="34359"/>
                            <a:pt x="13187" y="26088"/>
                            <a:pt x="13824" y="20997"/>
                          </a:cubicBezTo>
                          <a:cubicBezTo>
                            <a:pt x="14460" y="12726"/>
                            <a:pt x="14460" y="0"/>
                            <a:pt x="14460" y="0"/>
                          </a:cubicBezTo>
                          <a:lnTo>
                            <a:pt x="50092" y="0"/>
                          </a:lnTo>
                          <a:close/>
                        </a:path>
                      </a:pathLst>
                    </a:custGeom>
                    <a:solidFill>
                      <a:srgbClr val="E5BE9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5" name="Freeform 844">
                      <a:extLst>
                        <a:ext uri="{FF2B5EF4-FFF2-40B4-BE49-F238E27FC236}">
                          <a16:creationId xmlns:a16="http://schemas.microsoft.com/office/drawing/2014/main" id="{6D4712CD-DDB4-E6D3-ABE6-367B81E770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9119" y="6499997"/>
                      <a:ext cx="114106" cy="32194"/>
                    </a:xfrm>
                    <a:custGeom>
                      <a:avLst/>
                      <a:gdLst>
                        <a:gd name="connsiteX0" fmla="*/ 56841 w 114106"/>
                        <a:gd name="connsiteY0" fmla="*/ 1047 h 32194"/>
                        <a:gd name="connsiteX1" fmla="*/ 81656 w 114106"/>
                        <a:gd name="connsiteY1" fmla="*/ 6773 h 32194"/>
                        <a:gd name="connsiteX2" fmla="*/ 107107 w 114106"/>
                        <a:gd name="connsiteY2" fmla="*/ 410 h 32194"/>
                        <a:gd name="connsiteX3" fmla="*/ 114106 w 114106"/>
                        <a:gd name="connsiteY3" fmla="*/ 30952 h 32194"/>
                        <a:gd name="connsiteX4" fmla="*/ 2120 w 114106"/>
                        <a:gd name="connsiteY4" fmla="*/ 30316 h 32194"/>
                        <a:gd name="connsiteX5" fmla="*/ 56841 w 114106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106" h="32194">
                          <a:moveTo>
                            <a:pt x="56841" y="1047"/>
                          </a:moveTo>
                          <a:cubicBezTo>
                            <a:pt x="56841" y="1047"/>
                            <a:pt x="72748" y="5500"/>
                            <a:pt x="81656" y="6773"/>
                          </a:cubicBezTo>
                          <a:cubicBezTo>
                            <a:pt x="89927" y="8046"/>
                            <a:pt x="100744" y="-2135"/>
                            <a:pt x="107107" y="410"/>
                          </a:cubicBezTo>
                          <a:cubicBezTo>
                            <a:pt x="113470" y="3592"/>
                            <a:pt x="114106" y="30952"/>
                            <a:pt x="114106" y="30952"/>
                          </a:cubicBezTo>
                          <a:cubicBezTo>
                            <a:pt x="114106" y="30952"/>
                            <a:pt x="27572" y="34133"/>
                            <a:pt x="2120" y="30316"/>
                          </a:cubicBezTo>
                          <a:cubicBezTo>
                            <a:pt x="-8697" y="29043"/>
                            <a:pt x="23754" y="11863"/>
                            <a:pt x="56841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6" name="Freeform 845">
                      <a:extLst>
                        <a:ext uri="{FF2B5EF4-FFF2-40B4-BE49-F238E27FC236}">
                          <a16:creationId xmlns:a16="http://schemas.microsoft.com/office/drawing/2014/main" id="{85933715-1FCE-E4C0-4756-67A13234BA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7869" y="6167632"/>
                      <a:ext cx="325776" cy="313687"/>
                    </a:xfrm>
                    <a:custGeom>
                      <a:avLst/>
                      <a:gdLst>
                        <a:gd name="connsiteX0" fmla="*/ 325777 w 325776"/>
                        <a:gd name="connsiteY0" fmla="*/ 58538 h 313687"/>
                        <a:gd name="connsiteX1" fmla="*/ 304779 w 325776"/>
                        <a:gd name="connsiteY1" fmla="*/ 115167 h 313687"/>
                        <a:gd name="connsiteX2" fmla="*/ 98624 w 325776"/>
                        <a:gd name="connsiteY2" fmla="*/ 112622 h 313687"/>
                        <a:gd name="connsiteX3" fmla="*/ 53448 w 325776"/>
                        <a:gd name="connsiteY3" fmla="*/ 313687 h 313687"/>
                        <a:gd name="connsiteX4" fmla="*/ 0 w 325776"/>
                        <a:gd name="connsiteY4" fmla="*/ 308597 h 313687"/>
                        <a:gd name="connsiteX5" fmla="*/ 21634 w 325776"/>
                        <a:gd name="connsiteY5" fmla="*/ 123439 h 313687"/>
                        <a:gd name="connsiteX6" fmla="*/ 71900 w 325776"/>
                        <a:gd name="connsiteY6" fmla="*/ 29905 h 313687"/>
                        <a:gd name="connsiteX7" fmla="*/ 286964 w 325776"/>
                        <a:gd name="connsiteY7" fmla="*/ 0 h 313687"/>
                        <a:gd name="connsiteX8" fmla="*/ 325777 w 325776"/>
                        <a:gd name="connsiteY8" fmla="*/ 58538 h 3136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25776" h="313687">
                          <a:moveTo>
                            <a:pt x="325777" y="58538"/>
                          </a:moveTo>
                          <a:cubicBezTo>
                            <a:pt x="325777" y="58538"/>
                            <a:pt x="323868" y="114531"/>
                            <a:pt x="304779" y="115167"/>
                          </a:cubicBezTo>
                          <a:cubicBezTo>
                            <a:pt x="286327" y="115804"/>
                            <a:pt x="166070" y="118348"/>
                            <a:pt x="98624" y="112622"/>
                          </a:cubicBezTo>
                          <a:lnTo>
                            <a:pt x="53448" y="313687"/>
                          </a:lnTo>
                          <a:lnTo>
                            <a:pt x="0" y="308597"/>
                          </a:lnTo>
                          <a:cubicBezTo>
                            <a:pt x="0" y="308597"/>
                            <a:pt x="15907" y="174342"/>
                            <a:pt x="21634" y="123439"/>
                          </a:cubicBezTo>
                          <a:cubicBezTo>
                            <a:pt x="27360" y="73173"/>
                            <a:pt x="43267" y="31178"/>
                            <a:pt x="71900" y="29905"/>
                          </a:cubicBezTo>
                          <a:cubicBezTo>
                            <a:pt x="100533" y="28633"/>
                            <a:pt x="286964" y="0"/>
                            <a:pt x="286964" y="0"/>
                          </a:cubicBezTo>
                          <a:lnTo>
                            <a:pt x="325777" y="58538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7" name="Freeform 846">
                      <a:extLst>
                        <a:ext uri="{FF2B5EF4-FFF2-40B4-BE49-F238E27FC236}">
                          <a16:creationId xmlns:a16="http://schemas.microsoft.com/office/drawing/2014/main" id="{92295862-61DD-C742-B4BD-EAE52002B2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72752" y="5955693"/>
                      <a:ext cx="197691" cy="328180"/>
                    </a:xfrm>
                    <a:custGeom>
                      <a:avLst/>
                      <a:gdLst>
                        <a:gd name="connsiteX0" fmla="*/ 171160 w 197691"/>
                        <a:gd name="connsiteY0" fmla="*/ 8328 h 328180"/>
                        <a:gd name="connsiteX1" fmla="*/ 197248 w 197691"/>
                        <a:gd name="connsiteY1" fmla="*/ 75137 h 328180"/>
                        <a:gd name="connsiteX2" fmla="*/ 99896 w 197691"/>
                        <a:gd name="connsiteY2" fmla="*/ 327105 h 328180"/>
                        <a:gd name="connsiteX3" fmla="*/ 0 w 197691"/>
                        <a:gd name="connsiteY3" fmla="*/ 213847 h 328180"/>
                        <a:gd name="connsiteX4" fmla="*/ 54084 w 197691"/>
                        <a:gd name="connsiteY4" fmla="*/ 141947 h 328180"/>
                        <a:gd name="connsiteX5" fmla="*/ 101805 w 197691"/>
                        <a:gd name="connsiteY5" fmla="*/ 3874 h 328180"/>
                        <a:gd name="connsiteX6" fmla="*/ 171160 w 197691"/>
                        <a:gd name="connsiteY6" fmla="*/ 8328 h 3281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97691" h="328180">
                          <a:moveTo>
                            <a:pt x="171160" y="8328"/>
                          </a:moveTo>
                          <a:cubicBezTo>
                            <a:pt x="171160" y="8328"/>
                            <a:pt x="201702" y="15963"/>
                            <a:pt x="197248" y="75137"/>
                          </a:cubicBezTo>
                          <a:cubicBezTo>
                            <a:pt x="193430" y="134312"/>
                            <a:pt x="160343" y="313107"/>
                            <a:pt x="99896" y="327105"/>
                          </a:cubicBezTo>
                          <a:cubicBezTo>
                            <a:pt x="39449" y="341104"/>
                            <a:pt x="0" y="213847"/>
                            <a:pt x="0" y="213847"/>
                          </a:cubicBezTo>
                          <a:cubicBezTo>
                            <a:pt x="0" y="213847"/>
                            <a:pt x="38177" y="201121"/>
                            <a:pt x="54084" y="141947"/>
                          </a:cubicBezTo>
                          <a:cubicBezTo>
                            <a:pt x="64901" y="101225"/>
                            <a:pt x="94806" y="8328"/>
                            <a:pt x="101805" y="3874"/>
                          </a:cubicBezTo>
                          <a:cubicBezTo>
                            <a:pt x="120257" y="-6943"/>
                            <a:pt x="171160" y="8328"/>
                            <a:pt x="171160" y="8328"/>
                          </a:cubicBezTo>
                          <a:close/>
                        </a:path>
                      </a:pathLst>
                    </a:custGeom>
                    <a:solidFill>
                      <a:srgbClr val="65B32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8" name="Freeform 847">
                      <a:extLst>
                        <a:ext uri="{FF2B5EF4-FFF2-40B4-BE49-F238E27FC236}">
                          <a16:creationId xmlns:a16="http://schemas.microsoft.com/office/drawing/2014/main" id="{AB726565-CE47-5E42-9EBC-9DB363B309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7292" y="6184175"/>
                      <a:ext cx="169887" cy="177523"/>
                    </a:xfrm>
                    <a:custGeom>
                      <a:avLst/>
                      <a:gdLst>
                        <a:gd name="connsiteX0" fmla="*/ 0 w 169887"/>
                        <a:gd name="connsiteY0" fmla="*/ 177523 h 177523"/>
                        <a:gd name="connsiteX1" fmla="*/ 16543 w 169887"/>
                        <a:gd name="connsiteY1" fmla="*/ 177523 h 177523"/>
                        <a:gd name="connsiteX2" fmla="*/ 16543 w 169887"/>
                        <a:gd name="connsiteY2" fmla="*/ 69991 h 177523"/>
                        <a:gd name="connsiteX3" fmla="*/ 75718 w 169887"/>
                        <a:gd name="connsiteY3" fmla="*/ 16544 h 177523"/>
                        <a:gd name="connsiteX4" fmla="*/ 169887 w 169887"/>
                        <a:gd name="connsiteY4" fmla="*/ 16544 h 177523"/>
                        <a:gd name="connsiteX5" fmla="*/ 169887 w 169887"/>
                        <a:gd name="connsiteY5" fmla="*/ 0 h 177523"/>
                        <a:gd name="connsiteX6" fmla="*/ 75718 w 169887"/>
                        <a:gd name="connsiteY6" fmla="*/ 0 h 177523"/>
                        <a:gd name="connsiteX7" fmla="*/ 636 w 169887"/>
                        <a:gd name="connsiteY7" fmla="*/ 69991 h 177523"/>
                        <a:gd name="connsiteX8" fmla="*/ 636 w 169887"/>
                        <a:gd name="connsiteY8" fmla="*/ 177523 h 1775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69887" h="177523">
                          <a:moveTo>
                            <a:pt x="0" y="177523"/>
                          </a:moveTo>
                          <a:lnTo>
                            <a:pt x="16543" y="177523"/>
                          </a:lnTo>
                          <a:lnTo>
                            <a:pt x="16543" y="69991"/>
                          </a:lnTo>
                          <a:cubicBezTo>
                            <a:pt x="16543" y="44540"/>
                            <a:pt x="41995" y="16544"/>
                            <a:pt x="75718" y="16544"/>
                          </a:cubicBezTo>
                          <a:lnTo>
                            <a:pt x="169887" y="16544"/>
                          </a:lnTo>
                          <a:lnTo>
                            <a:pt x="169887" y="0"/>
                          </a:lnTo>
                          <a:lnTo>
                            <a:pt x="75718" y="0"/>
                          </a:lnTo>
                          <a:cubicBezTo>
                            <a:pt x="35632" y="0"/>
                            <a:pt x="636" y="32451"/>
                            <a:pt x="636" y="69991"/>
                          </a:cubicBezTo>
                          <a:lnTo>
                            <a:pt x="636" y="17752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9" name="Freeform 848">
                      <a:extLst>
                        <a:ext uri="{FF2B5EF4-FFF2-40B4-BE49-F238E27FC236}">
                          <a16:creationId xmlns:a16="http://schemas.microsoft.com/office/drawing/2014/main" id="{8F73F4D8-47CB-DD93-364F-34F2E48065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4196" y="6309523"/>
                      <a:ext cx="264693" cy="267238"/>
                    </a:xfrm>
                    <a:custGeom>
                      <a:avLst/>
                      <a:gdLst>
                        <a:gd name="connsiteX0" fmla="*/ 264694 w 264693"/>
                        <a:gd name="connsiteY0" fmla="*/ 133619 h 267238"/>
                        <a:gd name="connsiteX1" fmla="*/ 132347 w 264693"/>
                        <a:gd name="connsiteY1" fmla="*/ 267239 h 267238"/>
                        <a:gd name="connsiteX2" fmla="*/ 0 w 264693"/>
                        <a:gd name="connsiteY2" fmla="*/ 133620 h 267238"/>
                        <a:gd name="connsiteX3" fmla="*/ 132347 w 264693"/>
                        <a:gd name="connsiteY3" fmla="*/ 0 h 267238"/>
                        <a:gd name="connsiteX4" fmla="*/ 264694 w 264693"/>
                        <a:gd name="connsiteY4" fmla="*/ 133619 h 2672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4693" h="267238">
                          <a:moveTo>
                            <a:pt x="264694" y="133619"/>
                          </a:moveTo>
                          <a:cubicBezTo>
                            <a:pt x="264694" y="207415"/>
                            <a:pt x="205440" y="267239"/>
                            <a:pt x="132347" y="267239"/>
                          </a:cubicBezTo>
                          <a:cubicBezTo>
                            <a:pt x="59254" y="267239"/>
                            <a:pt x="0" y="207416"/>
                            <a:pt x="0" y="133620"/>
                          </a:cubicBezTo>
                          <a:cubicBezTo>
                            <a:pt x="0" y="59824"/>
                            <a:pt x="59254" y="0"/>
                            <a:pt x="132347" y="0"/>
                          </a:cubicBezTo>
                          <a:cubicBezTo>
                            <a:pt x="205440" y="0"/>
                            <a:pt x="264694" y="59824"/>
                            <a:pt x="264694" y="133619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0" name="Freeform 849">
                      <a:extLst>
                        <a:ext uri="{FF2B5EF4-FFF2-40B4-BE49-F238E27FC236}">
                          <a16:creationId xmlns:a16="http://schemas.microsoft.com/office/drawing/2014/main" id="{8BF0181E-EB64-8D73-C0CB-E94090ECC7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5563" y="6280890"/>
                      <a:ext cx="321959" cy="324504"/>
                    </a:xfrm>
                    <a:custGeom>
                      <a:avLst/>
                      <a:gdLst>
                        <a:gd name="connsiteX0" fmla="*/ 0 w 321959"/>
                        <a:gd name="connsiteY0" fmla="*/ 162252 h 324504"/>
                        <a:gd name="connsiteX1" fmla="*/ 160980 w 321959"/>
                        <a:gd name="connsiteY1" fmla="*/ 324505 h 324504"/>
                        <a:gd name="connsiteX2" fmla="*/ 321959 w 321959"/>
                        <a:gd name="connsiteY2" fmla="*/ 162252 h 324504"/>
                        <a:gd name="connsiteX3" fmla="*/ 160980 w 321959"/>
                        <a:gd name="connsiteY3" fmla="*/ 0 h 324504"/>
                        <a:gd name="connsiteX4" fmla="*/ 0 w 321959"/>
                        <a:gd name="connsiteY4" fmla="*/ 162252 h 324504"/>
                        <a:gd name="connsiteX5" fmla="*/ 14635 w 321959"/>
                        <a:gd name="connsiteY5" fmla="*/ 162252 h 324504"/>
                        <a:gd name="connsiteX6" fmla="*/ 160343 w 321959"/>
                        <a:gd name="connsiteY6" fmla="*/ 15271 h 324504"/>
                        <a:gd name="connsiteX7" fmla="*/ 306052 w 321959"/>
                        <a:gd name="connsiteY7" fmla="*/ 162252 h 324504"/>
                        <a:gd name="connsiteX8" fmla="*/ 160343 w 321959"/>
                        <a:gd name="connsiteY8" fmla="*/ 309234 h 324504"/>
                        <a:gd name="connsiteX9" fmla="*/ 14635 w 321959"/>
                        <a:gd name="connsiteY9" fmla="*/ 162252 h 3245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21959" h="324504">
                          <a:moveTo>
                            <a:pt x="0" y="162252"/>
                          </a:moveTo>
                          <a:cubicBezTo>
                            <a:pt x="0" y="251968"/>
                            <a:pt x="71900" y="324505"/>
                            <a:pt x="160980" y="324505"/>
                          </a:cubicBezTo>
                          <a:cubicBezTo>
                            <a:pt x="250059" y="324505"/>
                            <a:pt x="321959" y="251968"/>
                            <a:pt x="321959" y="162252"/>
                          </a:cubicBezTo>
                          <a:cubicBezTo>
                            <a:pt x="321959" y="72536"/>
                            <a:pt x="250059" y="0"/>
                            <a:pt x="160980" y="0"/>
                          </a:cubicBezTo>
                          <a:cubicBezTo>
                            <a:pt x="71900" y="0"/>
                            <a:pt x="0" y="72536"/>
                            <a:pt x="0" y="162252"/>
                          </a:cubicBezTo>
                          <a:close/>
                          <a:moveTo>
                            <a:pt x="14635" y="162252"/>
                          </a:moveTo>
                          <a:cubicBezTo>
                            <a:pt x="14635" y="80808"/>
                            <a:pt x="80172" y="15271"/>
                            <a:pt x="160343" y="15271"/>
                          </a:cubicBezTo>
                          <a:cubicBezTo>
                            <a:pt x="241151" y="15271"/>
                            <a:pt x="306052" y="81444"/>
                            <a:pt x="306052" y="162252"/>
                          </a:cubicBezTo>
                          <a:cubicBezTo>
                            <a:pt x="306052" y="243696"/>
                            <a:pt x="240515" y="309234"/>
                            <a:pt x="160343" y="309234"/>
                          </a:cubicBezTo>
                          <a:cubicBezTo>
                            <a:pt x="80172" y="309234"/>
                            <a:pt x="14635" y="243696"/>
                            <a:pt x="14635" y="162252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1" name="Freeform 850">
                      <a:extLst>
                        <a:ext uri="{FF2B5EF4-FFF2-40B4-BE49-F238E27FC236}">
                          <a16:creationId xmlns:a16="http://schemas.microsoft.com/office/drawing/2014/main" id="{490396C8-C5A4-9CBC-27EA-B1BD51CCD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77738" y="6333065"/>
                      <a:ext cx="217608" cy="220153"/>
                    </a:xfrm>
                    <a:custGeom>
                      <a:avLst/>
                      <a:gdLst>
                        <a:gd name="connsiteX0" fmla="*/ 217609 w 217608"/>
                        <a:gd name="connsiteY0" fmla="*/ 110077 h 220153"/>
                        <a:gd name="connsiteX1" fmla="*/ 108804 w 217608"/>
                        <a:gd name="connsiteY1" fmla="*/ 220154 h 220153"/>
                        <a:gd name="connsiteX2" fmla="*/ 0 w 217608"/>
                        <a:gd name="connsiteY2" fmla="*/ 110077 h 220153"/>
                        <a:gd name="connsiteX3" fmla="*/ 108804 w 217608"/>
                        <a:gd name="connsiteY3" fmla="*/ 0 h 220153"/>
                        <a:gd name="connsiteX4" fmla="*/ 217609 w 217608"/>
                        <a:gd name="connsiteY4" fmla="*/ 110077 h 2201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7608" h="220153">
                          <a:moveTo>
                            <a:pt x="217609" y="110077"/>
                          </a:moveTo>
                          <a:cubicBezTo>
                            <a:pt x="217609" y="170871"/>
                            <a:pt x="168895" y="220154"/>
                            <a:pt x="108804" y="220154"/>
                          </a:cubicBezTo>
                          <a:cubicBezTo>
                            <a:pt x="48714" y="220154"/>
                            <a:pt x="0" y="170871"/>
                            <a:pt x="0" y="110077"/>
                          </a:cubicBezTo>
                          <a:cubicBezTo>
                            <a:pt x="0" y="49283"/>
                            <a:pt x="48714" y="0"/>
                            <a:pt x="108804" y="0"/>
                          </a:cubicBezTo>
                          <a:cubicBezTo>
                            <a:pt x="168896" y="0"/>
                            <a:pt x="217609" y="49283"/>
                            <a:pt x="217609" y="110077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2" name="Freeform 851">
                      <a:extLst>
                        <a:ext uri="{FF2B5EF4-FFF2-40B4-BE49-F238E27FC236}">
                          <a16:creationId xmlns:a16="http://schemas.microsoft.com/office/drawing/2014/main" id="{67FE20FA-E6AA-EEE3-3C8D-D9F0E43F2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61728" y="6418327"/>
                      <a:ext cx="49629" cy="49629"/>
                    </a:xfrm>
                    <a:custGeom>
                      <a:avLst/>
                      <a:gdLst>
                        <a:gd name="connsiteX0" fmla="*/ 0 w 49629"/>
                        <a:gd name="connsiteY0" fmla="*/ 24815 h 49629"/>
                        <a:gd name="connsiteX1" fmla="*/ 24815 w 49629"/>
                        <a:gd name="connsiteY1" fmla="*/ 49630 h 49629"/>
                        <a:gd name="connsiteX2" fmla="*/ 49630 w 49629"/>
                        <a:gd name="connsiteY2" fmla="*/ 24815 h 49629"/>
                        <a:gd name="connsiteX3" fmla="*/ 24815 w 49629"/>
                        <a:gd name="connsiteY3" fmla="*/ 0 h 49629"/>
                        <a:gd name="connsiteX4" fmla="*/ 0 w 49629"/>
                        <a:gd name="connsiteY4" fmla="*/ 24815 h 496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9629" h="49629">
                          <a:moveTo>
                            <a:pt x="0" y="24815"/>
                          </a:moveTo>
                          <a:cubicBezTo>
                            <a:pt x="0" y="38177"/>
                            <a:pt x="10817" y="49630"/>
                            <a:pt x="24815" y="49630"/>
                          </a:cubicBezTo>
                          <a:cubicBezTo>
                            <a:pt x="38177" y="49630"/>
                            <a:pt x="49630" y="38813"/>
                            <a:pt x="49630" y="24815"/>
                          </a:cubicBezTo>
                          <a:cubicBezTo>
                            <a:pt x="49630" y="11453"/>
                            <a:pt x="38813" y="0"/>
                            <a:pt x="24815" y="0"/>
                          </a:cubicBezTo>
                          <a:cubicBezTo>
                            <a:pt x="10817" y="0"/>
                            <a:pt x="0" y="10816"/>
                            <a:pt x="0" y="2481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3" name="Freeform 852">
                      <a:extLst>
                        <a:ext uri="{FF2B5EF4-FFF2-40B4-BE49-F238E27FC236}">
                          <a16:creationId xmlns:a16="http://schemas.microsoft.com/office/drawing/2014/main" id="{A1D41B93-FD58-6603-7FC0-D518E174004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799646" y="6530567"/>
                      <a:ext cx="166706" cy="28632"/>
                    </a:xfrm>
                    <a:custGeom>
                      <a:avLst/>
                      <a:gdLst>
                        <a:gd name="connsiteX0" fmla="*/ 0 w 166706"/>
                        <a:gd name="connsiteY0" fmla="*/ 0 h 28632"/>
                        <a:gd name="connsiteX1" fmla="*/ 166706 w 166706"/>
                        <a:gd name="connsiteY1" fmla="*/ 0 h 28632"/>
                        <a:gd name="connsiteX2" fmla="*/ 166706 w 166706"/>
                        <a:gd name="connsiteY2" fmla="*/ 28633 h 28632"/>
                        <a:gd name="connsiteX3" fmla="*/ 0 w 1667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66706" h="28632">
                          <a:moveTo>
                            <a:pt x="0" y="0"/>
                          </a:moveTo>
                          <a:lnTo>
                            <a:pt x="166706" y="0"/>
                          </a:lnTo>
                          <a:lnTo>
                            <a:pt x="1667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4" name="Freeform 853">
                      <a:extLst>
                        <a:ext uri="{FF2B5EF4-FFF2-40B4-BE49-F238E27FC236}">
                          <a16:creationId xmlns:a16="http://schemas.microsoft.com/office/drawing/2014/main" id="{342AB8FB-F966-BA33-B29F-A0ECF6DB45E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1642" y="6530567"/>
                      <a:ext cx="94806" cy="28632"/>
                    </a:xfrm>
                    <a:custGeom>
                      <a:avLst/>
                      <a:gdLst>
                        <a:gd name="connsiteX0" fmla="*/ 0 w 94806"/>
                        <a:gd name="connsiteY0" fmla="*/ 0 h 28632"/>
                        <a:gd name="connsiteX1" fmla="*/ 94806 w 94806"/>
                        <a:gd name="connsiteY1" fmla="*/ 0 h 28632"/>
                        <a:gd name="connsiteX2" fmla="*/ 94806 w 94806"/>
                        <a:gd name="connsiteY2" fmla="*/ 28633 h 28632"/>
                        <a:gd name="connsiteX3" fmla="*/ 0 w 948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4806" h="28632">
                          <a:moveTo>
                            <a:pt x="0" y="0"/>
                          </a:moveTo>
                          <a:lnTo>
                            <a:pt x="94806" y="0"/>
                          </a:lnTo>
                          <a:lnTo>
                            <a:pt x="948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5" name="Freeform 854">
                      <a:extLst>
                        <a:ext uri="{FF2B5EF4-FFF2-40B4-BE49-F238E27FC236}">
                          <a16:creationId xmlns:a16="http://schemas.microsoft.com/office/drawing/2014/main" id="{D07FB231-80EA-8CE1-7DF5-F5F744056A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938" y="6305705"/>
                      <a:ext cx="10816" cy="253876"/>
                    </a:xfrm>
                    <a:custGeom>
                      <a:avLst/>
                      <a:gdLst>
                        <a:gd name="connsiteX0" fmla="*/ 0 w 10816"/>
                        <a:gd name="connsiteY0" fmla="*/ 0 h 253876"/>
                        <a:gd name="connsiteX1" fmla="*/ 10817 w 10816"/>
                        <a:gd name="connsiteY1" fmla="*/ 0 h 253876"/>
                        <a:gd name="connsiteX2" fmla="*/ 10817 w 10816"/>
                        <a:gd name="connsiteY2" fmla="*/ 253877 h 253876"/>
                        <a:gd name="connsiteX3" fmla="*/ 0 w 10816"/>
                        <a:gd name="connsiteY3" fmla="*/ 253877 h 2538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16" h="253876">
                          <a:moveTo>
                            <a:pt x="0" y="0"/>
                          </a:moveTo>
                          <a:lnTo>
                            <a:pt x="10817" y="0"/>
                          </a:lnTo>
                          <a:lnTo>
                            <a:pt x="10817" y="253877"/>
                          </a:lnTo>
                          <a:lnTo>
                            <a:pt x="0" y="25387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6" name="Freeform 855">
                      <a:extLst>
                        <a:ext uri="{FF2B5EF4-FFF2-40B4-BE49-F238E27FC236}">
                          <a16:creationId xmlns:a16="http://schemas.microsoft.com/office/drawing/2014/main" id="{AF9C370D-A01C-3586-352E-306941C09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302" y="6538585"/>
                      <a:ext cx="13998" cy="13997"/>
                    </a:xfrm>
                    <a:custGeom>
                      <a:avLst/>
                      <a:gdLst>
                        <a:gd name="connsiteX0" fmla="*/ 0 w 13998"/>
                        <a:gd name="connsiteY0" fmla="*/ 6999 h 13997"/>
                        <a:gd name="connsiteX1" fmla="*/ 6999 w 13998"/>
                        <a:gd name="connsiteY1" fmla="*/ 13998 h 13997"/>
                        <a:gd name="connsiteX2" fmla="*/ 13998 w 13998"/>
                        <a:gd name="connsiteY2" fmla="*/ 6999 h 13997"/>
                        <a:gd name="connsiteX3" fmla="*/ 6999 w 13998"/>
                        <a:gd name="connsiteY3" fmla="*/ 0 h 13997"/>
                        <a:gd name="connsiteX4" fmla="*/ 0 w 13998"/>
                        <a:gd name="connsiteY4" fmla="*/ 6999 h 13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998" h="13997">
                          <a:moveTo>
                            <a:pt x="0" y="6999"/>
                          </a:moveTo>
                          <a:cubicBezTo>
                            <a:pt x="0" y="10816"/>
                            <a:pt x="3181" y="13998"/>
                            <a:pt x="6999" y="13998"/>
                          </a:cubicBezTo>
                          <a:cubicBezTo>
                            <a:pt x="10817" y="13998"/>
                            <a:pt x="13998" y="10816"/>
                            <a:pt x="13998" y="6999"/>
                          </a:cubicBezTo>
                          <a:cubicBezTo>
                            <a:pt x="13998" y="3181"/>
                            <a:pt x="10817" y="0"/>
                            <a:pt x="6999" y="0"/>
                          </a:cubicBezTo>
                          <a:cubicBezTo>
                            <a:pt x="2545" y="636"/>
                            <a:pt x="0" y="3181"/>
                            <a:pt x="0" y="6999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57" name="Graphic 569">
                      <a:extLst>
                        <a:ext uri="{FF2B5EF4-FFF2-40B4-BE49-F238E27FC236}">
                          <a16:creationId xmlns:a16="http://schemas.microsoft.com/office/drawing/2014/main" id="{99C0B20B-F743-9761-4C2A-5D8E409305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72781" y="5809165"/>
                      <a:ext cx="112448" cy="178648"/>
                      <a:chOff x="3172781" y="5809165"/>
                      <a:chExt cx="112448" cy="178648"/>
                    </a:xfrm>
                  </p:grpSpPr>
                  <p:sp>
                    <p:nvSpPr>
                      <p:cNvPr id="858" name="Freeform 857">
                        <a:extLst>
                          <a:ext uri="{FF2B5EF4-FFF2-40B4-BE49-F238E27FC236}">
                            <a16:creationId xmlns:a16="http://schemas.microsoft.com/office/drawing/2014/main" id="{2F800078-8ACF-BCB9-0F33-9863372FAA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2781" y="5809165"/>
                        <a:ext cx="112448" cy="121995"/>
                      </a:xfrm>
                      <a:custGeom>
                        <a:avLst/>
                        <a:gdLst>
                          <a:gd name="connsiteX0" fmla="*/ 48224 w 112448"/>
                          <a:gd name="connsiteY0" fmla="*/ 6602 h 121995"/>
                          <a:gd name="connsiteX1" fmla="*/ 82584 w 112448"/>
                          <a:gd name="connsiteY1" fmla="*/ 7239 h 121995"/>
                          <a:gd name="connsiteX2" fmla="*/ 90855 w 112448"/>
                          <a:gd name="connsiteY2" fmla="*/ 7239 h 121995"/>
                          <a:gd name="connsiteX3" fmla="*/ 108671 w 112448"/>
                          <a:gd name="connsiteY3" fmla="*/ 23146 h 121995"/>
                          <a:gd name="connsiteX4" fmla="*/ 111853 w 112448"/>
                          <a:gd name="connsiteY4" fmla="*/ 58778 h 121995"/>
                          <a:gd name="connsiteX5" fmla="*/ 85129 w 112448"/>
                          <a:gd name="connsiteY5" fmla="*/ 95046 h 121995"/>
                          <a:gd name="connsiteX6" fmla="*/ 84492 w 112448"/>
                          <a:gd name="connsiteY6" fmla="*/ 110316 h 121995"/>
                          <a:gd name="connsiteX7" fmla="*/ 75585 w 112448"/>
                          <a:gd name="connsiteY7" fmla="*/ 117315 h 121995"/>
                          <a:gd name="connsiteX8" fmla="*/ 63495 w 112448"/>
                          <a:gd name="connsiteY8" fmla="*/ 121770 h 121995"/>
                          <a:gd name="connsiteX9" fmla="*/ 38044 w 112448"/>
                          <a:gd name="connsiteY9" fmla="*/ 110953 h 121995"/>
                          <a:gd name="connsiteX10" fmla="*/ 17683 w 112448"/>
                          <a:gd name="connsiteY10" fmla="*/ 84229 h 121995"/>
                          <a:gd name="connsiteX11" fmla="*/ 14501 w 112448"/>
                          <a:gd name="connsiteY11" fmla="*/ 17419 h 121995"/>
                          <a:gd name="connsiteX12" fmla="*/ 48224 w 112448"/>
                          <a:gd name="connsiteY12" fmla="*/ 6602 h 12199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112448" h="121995">
                            <a:moveTo>
                              <a:pt x="48224" y="6602"/>
                            </a:moveTo>
                            <a:cubicBezTo>
                              <a:pt x="48224" y="6602"/>
                              <a:pt x="52042" y="-8668"/>
                              <a:pt x="82584" y="7239"/>
                            </a:cubicBezTo>
                            <a:cubicBezTo>
                              <a:pt x="82584" y="7239"/>
                              <a:pt x="90219" y="7239"/>
                              <a:pt x="90855" y="7239"/>
                            </a:cubicBezTo>
                            <a:cubicBezTo>
                              <a:pt x="95309" y="8511"/>
                              <a:pt x="104853" y="12965"/>
                              <a:pt x="108671" y="23146"/>
                            </a:cubicBezTo>
                            <a:cubicBezTo>
                              <a:pt x="112489" y="32690"/>
                              <a:pt x="113125" y="51142"/>
                              <a:pt x="111853" y="58778"/>
                            </a:cubicBezTo>
                            <a:cubicBezTo>
                              <a:pt x="109308" y="77866"/>
                              <a:pt x="96582" y="93773"/>
                              <a:pt x="85129" y="95046"/>
                            </a:cubicBezTo>
                            <a:cubicBezTo>
                              <a:pt x="79402" y="95682"/>
                              <a:pt x="89583" y="107771"/>
                              <a:pt x="84492" y="110316"/>
                            </a:cubicBezTo>
                            <a:cubicBezTo>
                              <a:pt x="78766" y="113498"/>
                              <a:pt x="81311" y="116043"/>
                              <a:pt x="75585" y="117315"/>
                            </a:cubicBezTo>
                            <a:cubicBezTo>
                              <a:pt x="71131" y="118588"/>
                              <a:pt x="69222" y="123042"/>
                              <a:pt x="63495" y="121770"/>
                            </a:cubicBezTo>
                            <a:cubicBezTo>
                              <a:pt x="55860" y="119225"/>
                              <a:pt x="47588" y="109680"/>
                              <a:pt x="38044" y="110953"/>
                            </a:cubicBezTo>
                            <a:cubicBezTo>
                              <a:pt x="28500" y="112225"/>
                              <a:pt x="17683" y="84229"/>
                              <a:pt x="17683" y="84229"/>
                            </a:cubicBezTo>
                            <a:cubicBezTo>
                              <a:pt x="-10314" y="73412"/>
                              <a:pt x="-133" y="31417"/>
                              <a:pt x="14501" y="17419"/>
                            </a:cubicBezTo>
                            <a:cubicBezTo>
                              <a:pt x="25954" y="7875"/>
                              <a:pt x="31045" y="240"/>
                              <a:pt x="48224" y="6602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9" name="Freeform 858">
                        <a:extLst>
                          <a:ext uri="{FF2B5EF4-FFF2-40B4-BE49-F238E27FC236}">
                            <a16:creationId xmlns:a16="http://schemas.microsoft.com/office/drawing/2014/main" id="{07DCC0F1-88E9-5802-281B-41EEA44DE2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8555" y="5899120"/>
                        <a:ext cx="55992" cy="88693"/>
                      </a:xfrm>
                      <a:custGeom>
                        <a:avLst/>
                        <a:gdLst>
                          <a:gd name="connsiteX0" fmla="*/ 11453 w 55992"/>
                          <a:gd name="connsiteY0" fmla="*/ 30542 h 88693"/>
                          <a:gd name="connsiteX1" fmla="*/ 3818 w 55992"/>
                          <a:gd name="connsiteY1" fmla="*/ 50267 h 88693"/>
                          <a:gd name="connsiteX2" fmla="*/ 0 w 55992"/>
                          <a:gd name="connsiteY2" fmla="*/ 61720 h 88693"/>
                          <a:gd name="connsiteX3" fmla="*/ 4454 w 55992"/>
                          <a:gd name="connsiteY3" fmla="*/ 87171 h 88693"/>
                          <a:gd name="connsiteX4" fmla="*/ 45812 w 55992"/>
                          <a:gd name="connsiteY4" fmla="*/ 62992 h 88693"/>
                          <a:gd name="connsiteX5" fmla="*/ 55993 w 55992"/>
                          <a:gd name="connsiteY5" fmla="*/ 0 h 88693"/>
                          <a:gd name="connsiteX6" fmla="*/ 11453 w 55992"/>
                          <a:gd name="connsiteY6" fmla="*/ 30542 h 886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5992" h="88693">
                            <a:moveTo>
                              <a:pt x="11453" y="30542"/>
                            </a:moveTo>
                            <a:lnTo>
                              <a:pt x="3818" y="50267"/>
                            </a:lnTo>
                            <a:lnTo>
                              <a:pt x="0" y="61720"/>
                            </a:lnTo>
                            <a:cubicBezTo>
                              <a:pt x="0" y="61720"/>
                              <a:pt x="0" y="81444"/>
                              <a:pt x="4454" y="87171"/>
                            </a:cubicBezTo>
                            <a:cubicBezTo>
                              <a:pt x="12726" y="96079"/>
                              <a:pt x="45812" y="62992"/>
                              <a:pt x="45812" y="62992"/>
                            </a:cubicBezTo>
                            <a:lnTo>
                              <a:pt x="55993" y="0"/>
                            </a:lnTo>
                            <a:lnTo>
                              <a:pt x="11453" y="30542"/>
                            </a:ln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0" name="Freeform 859">
                        <a:extLst>
                          <a:ext uri="{FF2B5EF4-FFF2-40B4-BE49-F238E27FC236}">
                            <a16:creationId xmlns:a16="http://schemas.microsoft.com/office/drawing/2014/main" id="{1CDF8DE6-09EF-B54E-9FBA-08F3FDC27C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92373" y="5899120"/>
                        <a:ext cx="52175" cy="50902"/>
                      </a:xfrm>
                      <a:custGeom>
                        <a:avLst/>
                        <a:gdLst>
                          <a:gd name="connsiteX0" fmla="*/ 48994 w 52175"/>
                          <a:gd name="connsiteY0" fmla="*/ 20361 h 50902"/>
                          <a:gd name="connsiteX1" fmla="*/ 0 w 52175"/>
                          <a:gd name="connsiteY1" fmla="*/ 50903 h 50902"/>
                          <a:gd name="connsiteX2" fmla="*/ 7635 w 52175"/>
                          <a:gd name="connsiteY2" fmla="*/ 30542 h 50902"/>
                          <a:gd name="connsiteX3" fmla="*/ 52175 w 52175"/>
                          <a:gd name="connsiteY3" fmla="*/ 0 h 50902"/>
                          <a:gd name="connsiteX4" fmla="*/ 48994 w 52175"/>
                          <a:gd name="connsiteY4" fmla="*/ 20361 h 50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175" h="50902">
                            <a:moveTo>
                              <a:pt x="48994" y="20361"/>
                            </a:moveTo>
                            <a:cubicBezTo>
                              <a:pt x="36268" y="40086"/>
                              <a:pt x="14635" y="48994"/>
                              <a:pt x="0" y="50903"/>
                            </a:cubicBezTo>
                            <a:lnTo>
                              <a:pt x="7635" y="30542"/>
                            </a:lnTo>
                            <a:lnTo>
                              <a:pt x="52175" y="0"/>
                            </a:lnTo>
                            <a:lnTo>
                              <a:pt x="48994" y="20361"/>
                            </a:lnTo>
                            <a:close/>
                          </a:path>
                        </a:pathLst>
                      </a:custGeom>
                      <a:solidFill>
                        <a:srgbClr val="C38E7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1" name="Freeform 860">
                        <a:extLst>
                          <a:ext uri="{FF2B5EF4-FFF2-40B4-BE49-F238E27FC236}">
                            <a16:creationId xmlns:a16="http://schemas.microsoft.com/office/drawing/2014/main" id="{D54C7546-AB58-528C-9D93-EE27823ABA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8718" y="5818262"/>
                        <a:ext cx="90115" cy="119986"/>
                      </a:xfrm>
                      <a:custGeom>
                        <a:avLst/>
                        <a:gdLst>
                          <a:gd name="connsiteX0" fmla="*/ 71557 w 90115"/>
                          <a:gd name="connsiteY0" fmla="*/ 7050 h 119986"/>
                          <a:gd name="connsiteX1" fmla="*/ 11110 w 90115"/>
                          <a:gd name="connsiteY1" fmla="*/ 31229 h 119986"/>
                          <a:gd name="connsiteX2" fmla="*/ 2202 w 90115"/>
                          <a:gd name="connsiteY2" fmla="*/ 60497 h 119986"/>
                          <a:gd name="connsiteX3" fmla="*/ 16200 w 90115"/>
                          <a:gd name="connsiteY3" fmla="*/ 119672 h 119986"/>
                          <a:gd name="connsiteX4" fmla="*/ 76011 w 90115"/>
                          <a:gd name="connsiteY4" fmla="*/ 74496 h 119986"/>
                          <a:gd name="connsiteX5" fmla="*/ 71557 w 90115"/>
                          <a:gd name="connsiteY5" fmla="*/ 7050 h 11998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0115" h="119986">
                            <a:moveTo>
                              <a:pt x="71557" y="7050"/>
                            </a:moveTo>
                            <a:cubicBezTo>
                              <a:pt x="42288" y="-12675"/>
                              <a:pt x="18109" y="13413"/>
                              <a:pt x="11110" y="31229"/>
                            </a:cubicBezTo>
                            <a:cubicBezTo>
                              <a:pt x="7929" y="38864"/>
                              <a:pt x="4747" y="49044"/>
                              <a:pt x="2202" y="60497"/>
                            </a:cubicBezTo>
                            <a:cubicBezTo>
                              <a:pt x="-4161" y="87221"/>
                              <a:pt x="4111" y="116491"/>
                              <a:pt x="16200" y="119672"/>
                            </a:cubicBezTo>
                            <a:cubicBezTo>
                              <a:pt x="28290" y="122217"/>
                              <a:pt x="57559" y="109491"/>
                              <a:pt x="76011" y="74496"/>
                            </a:cubicBezTo>
                            <a:cubicBezTo>
                              <a:pt x="100826" y="26774"/>
                              <a:pt x="88737" y="18503"/>
                              <a:pt x="71557" y="7050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2" name="Freeform 861">
                        <a:extLst>
                          <a:ext uri="{FF2B5EF4-FFF2-40B4-BE49-F238E27FC236}">
                            <a16:creationId xmlns:a16="http://schemas.microsoft.com/office/drawing/2014/main" id="{65B201A9-71E1-C77F-ACB2-7E1E492F1F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44860" y="5884878"/>
                        <a:ext cx="18464" cy="22096"/>
                      </a:xfrm>
                      <a:custGeom>
                        <a:avLst/>
                        <a:gdLst>
                          <a:gd name="connsiteX0" fmla="*/ 324 w 18464"/>
                          <a:gd name="connsiteY0" fmla="*/ 9152 h 22096"/>
                          <a:gd name="connsiteX1" fmla="*/ 6687 w 18464"/>
                          <a:gd name="connsiteY1" fmla="*/ 21878 h 22096"/>
                          <a:gd name="connsiteX2" fmla="*/ 18140 w 18464"/>
                          <a:gd name="connsiteY2" fmla="*/ 12969 h 22096"/>
                          <a:gd name="connsiteX3" fmla="*/ 11777 w 18464"/>
                          <a:gd name="connsiteY3" fmla="*/ 244 h 22096"/>
                          <a:gd name="connsiteX4" fmla="*/ 324 w 18464"/>
                          <a:gd name="connsiteY4" fmla="*/ 9152 h 220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8464" h="22096">
                            <a:moveTo>
                              <a:pt x="324" y="9152"/>
                            </a:moveTo>
                            <a:cubicBezTo>
                              <a:pt x="-948" y="14879"/>
                              <a:pt x="1597" y="20605"/>
                              <a:pt x="6687" y="21878"/>
                            </a:cubicBezTo>
                            <a:cubicBezTo>
                              <a:pt x="11777" y="23150"/>
                              <a:pt x="16868" y="18696"/>
                              <a:pt x="18140" y="12969"/>
                            </a:cubicBezTo>
                            <a:cubicBezTo>
                              <a:pt x="19413" y="7243"/>
                              <a:pt x="16868" y="1516"/>
                              <a:pt x="11777" y="244"/>
                            </a:cubicBezTo>
                            <a:cubicBezTo>
                              <a:pt x="6687" y="-1029"/>
                              <a:pt x="1597" y="2789"/>
                              <a:pt x="324" y="9152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3" name="Freeform 862">
                        <a:extLst>
                          <a:ext uri="{FF2B5EF4-FFF2-40B4-BE49-F238E27FC236}">
                            <a16:creationId xmlns:a16="http://schemas.microsoft.com/office/drawing/2014/main" id="{E240B4CE-36DF-E07A-7037-995D29E351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1479" y="5903399"/>
                        <a:ext cx="43707" cy="37301"/>
                      </a:xfrm>
                      <a:custGeom>
                        <a:avLst/>
                        <a:gdLst>
                          <a:gd name="connsiteX0" fmla="*/ 26164 w 43707"/>
                          <a:gd name="connsiteY0" fmla="*/ 1448 h 37301"/>
                          <a:gd name="connsiteX1" fmla="*/ 43344 w 43707"/>
                          <a:gd name="connsiteY1" fmla="*/ 12901 h 37301"/>
                          <a:gd name="connsiteX2" fmla="*/ 35072 w 43707"/>
                          <a:gd name="connsiteY2" fmla="*/ 33898 h 37301"/>
                          <a:gd name="connsiteX3" fmla="*/ 5803 w 43707"/>
                          <a:gd name="connsiteY3" fmla="*/ 32626 h 37301"/>
                          <a:gd name="connsiteX4" fmla="*/ 1985 w 43707"/>
                          <a:gd name="connsiteY4" fmla="*/ 5265 h 37301"/>
                          <a:gd name="connsiteX5" fmla="*/ 26164 w 43707"/>
                          <a:gd name="connsiteY5" fmla="*/ 1448 h 373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43707" h="37301">
                            <a:moveTo>
                              <a:pt x="26164" y="1448"/>
                            </a:moveTo>
                            <a:cubicBezTo>
                              <a:pt x="26164" y="1448"/>
                              <a:pt x="42071" y="6538"/>
                              <a:pt x="43344" y="12901"/>
                            </a:cubicBezTo>
                            <a:cubicBezTo>
                              <a:pt x="44616" y="18628"/>
                              <a:pt x="42707" y="27535"/>
                              <a:pt x="35072" y="33898"/>
                            </a:cubicBezTo>
                            <a:cubicBezTo>
                              <a:pt x="27437" y="40261"/>
                              <a:pt x="10257" y="36443"/>
                              <a:pt x="5803" y="32626"/>
                            </a:cubicBezTo>
                            <a:cubicBezTo>
                              <a:pt x="1349" y="28808"/>
                              <a:pt x="-2469" y="13537"/>
                              <a:pt x="1985" y="5265"/>
                            </a:cubicBezTo>
                            <a:cubicBezTo>
                              <a:pt x="6439" y="-3642"/>
                              <a:pt x="26164" y="1448"/>
                              <a:pt x="26164" y="1448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4" name="Freeform 863">
                        <a:extLst>
                          <a:ext uri="{FF2B5EF4-FFF2-40B4-BE49-F238E27FC236}">
                            <a16:creationId xmlns:a16="http://schemas.microsoft.com/office/drawing/2014/main" id="{28C190F5-2311-40B4-4323-16C64D0E706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9828" y="5911716"/>
                        <a:ext cx="22906" cy="16158"/>
                      </a:xfrm>
                      <a:custGeom>
                        <a:avLst/>
                        <a:gdLst>
                          <a:gd name="connsiteX0" fmla="*/ 22906 w 22906"/>
                          <a:gd name="connsiteY0" fmla="*/ 5857 h 16158"/>
                          <a:gd name="connsiteX1" fmla="*/ 20361 w 22906"/>
                          <a:gd name="connsiteY1" fmla="*/ 13492 h 16158"/>
                          <a:gd name="connsiteX2" fmla="*/ 12726 w 22906"/>
                          <a:gd name="connsiteY2" fmla="*/ 16037 h 16158"/>
                          <a:gd name="connsiteX3" fmla="*/ 2545 w 22906"/>
                          <a:gd name="connsiteY3" fmla="*/ 11583 h 16158"/>
                          <a:gd name="connsiteX4" fmla="*/ 1909 w 22906"/>
                          <a:gd name="connsiteY4" fmla="*/ 10311 h 16158"/>
                          <a:gd name="connsiteX5" fmla="*/ 0 w 22906"/>
                          <a:gd name="connsiteY5" fmla="*/ 1402 h 16158"/>
                          <a:gd name="connsiteX6" fmla="*/ 10817 w 22906"/>
                          <a:gd name="connsiteY6" fmla="*/ 130 h 16158"/>
                          <a:gd name="connsiteX7" fmla="*/ 22906 w 22906"/>
                          <a:gd name="connsiteY7" fmla="*/ 5857 h 1615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2906" h="16158">
                            <a:moveTo>
                              <a:pt x="22906" y="5857"/>
                            </a:moveTo>
                            <a:cubicBezTo>
                              <a:pt x="22906" y="5857"/>
                              <a:pt x="22906" y="12219"/>
                              <a:pt x="20361" y="13492"/>
                            </a:cubicBezTo>
                            <a:cubicBezTo>
                              <a:pt x="18452" y="14764"/>
                              <a:pt x="15271" y="15401"/>
                              <a:pt x="12726" y="16037"/>
                            </a:cubicBezTo>
                            <a:cubicBezTo>
                              <a:pt x="8908" y="16673"/>
                              <a:pt x="5090" y="14764"/>
                              <a:pt x="2545" y="11583"/>
                            </a:cubicBezTo>
                            <a:cubicBezTo>
                              <a:pt x="2545" y="11583"/>
                              <a:pt x="1909" y="10947"/>
                              <a:pt x="1909" y="10311"/>
                            </a:cubicBezTo>
                            <a:cubicBezTo>
                              <a:pt x="0" y="7129"/>
                              <a:pt x="0" y="1402"/>
                              <a:pt x="0" y="1402"/>
                            </a:cubicBezTo>
                            <a:cubicBezTo>
                              <a:pt x="0" y="1402"/>
                              <a:pt x="6999" y="-506"/>
                              <a:pt x="10817" y="130"/>
                            </a:cubicBezTo>
                            <a:cubicBezTo>
                              <a:pt x="15271" y="766"/>
                              <a:pt x="22906" y="5857"/>
                              <a:pt x="22906" y="5857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65" name="Freeform 864">
                    <a:extLst>
                      <a:ext uri="{FF2B5EF4-FFF2-40B4-BE49-F238E27FC236}">
                        <a16:creationId xmlns:a16="http://schemas.microsoft.com/office/drawing/2014/main" id="{0559B4A3-1F75-FB1D-2A5F-D1C4B3899A3E}"/>
                      </a:ext>
                    </a:extLst>
                  </p:cNvPr>
                  <p:cNvSpPr/>
                  <p:nvPr/>
                </p:nvSpPr>
                <p:spPr>
                  <a:xfrm>
                    <a:off x="3092832" y="6139977"/>
                    <a:ext cx="214168" cy="114992"/>
                  </a:xfrm>
                  <a:custGeom>
                    <a:avLst/>
                    <a:gdLst>
                      <a:gd name="connsiteX0" fmla="*/ 158715 w 214168"/>
                      <a:gd name="connsiteY0" fmla="*/ 1567 h 114992"/>
                      <a:gd name="connsiteX1" fmla="*/ 65182 w 214168"/>
                      <a:gd name="connsiteY1" fmla="*/ 26382 h 114992"/>
                      <a:gd name="connsiteX2" fmla="*/ 25096 w 214168"/>
                      <a:gd name="connsiteY2" fmla="*/ 49924 h 114992"/>
                      <a:gd name="connsiteX3" fmla="*/ 281 w 214168"/>
                      <a:gd name="connsiteY3" fmla="*/ 71558 h 114992"/>
                      <a:gd name="connsiteX4" fmla="*/ 21278 w 214168"/>
                      <a:gd name="connsiteY4" fmla="*/ 62014 h 114992"/>
                      <a:gd name="connsiteX5" fmla="*/ 10461 w 214168"/>
                      <a:gd name="connsiteY5" fmla="*/ 90010 h 114992"/>
                      <a:gd name="connsiteX6" fmla="*/ 11098 w 214168"/>
                      <a:gd name="connsiteY6" fmla="*/ 111007 h 114992"/>
                      <a:gd name="connsiteX7" fmla="*/ 21915 w 214168"/>
                      <a:gd name="connsiteY7" fmla="*/ 85556 h 114992"/>
                      <a:gd name="connsiteX8" fmla="*/ 33368 w 214168"/>
                      <a:gd name="connsiteY8" fmla="*/ 69013 h 114992"/>
                      <a:gd name="connsiteX9" fmla="*/ 27005 w 214168"/>
                      <a:gd name="connsiteY9" fmla="*/ 84284 h 114992"/>
                      <a:gd name="connsiteX10" fmla="*/ 24460 w 214168"/>
                      <a:gd name="connsiteY10" fmla="*/ 103372 h 114992"/>
                      <a:gd name="connsiteX11" fmla="*/ 30186 w 214168"/>
                      <a:gd name="connsiteY11" fmla="*/ 114189 h 114992"/>
                      <a:gd name="connsiteX12" fmla="*/ 32731 w 214168"/>
                      <a:gd name="connsiteY12" fmla="*/ 97646 h 114992"/>
                      <a:gd name="connsiteX13" fmla="*/ 43548 w 214168"/>
                      <a:gd name="connsiteY13" fmla="*/ 78557 h 114992"/>
                      <a:gd name="connsiteX14" fmla="*/ 41003 w 214168"/>
                      <a:gd name="connsiteY14" fmla="*/ 111007 h 114992"/>
                      <a:gd name="connsiteX15" fmla="*/ 49911 w 214168"/>
                      <a:gd name="connsiteY15" fmla="*/ 85556 h 114992"/>
                      <a:gd name="connsiteX16" fmla="*/ 65182 w 214168"/>
                      <a:gd name="connsiteY16" fmla="*/ 61377 h 114992"/>
                      <a:gd name="connsiteX17" fmla="*/ 93178 w 214168"/>
                      <a:gd name="connsiteY17" fmla="*/ 47379 h 114992"/>
                      <a:gd name="connsiteX18" fmla="*/ 163170 w 214168"/>
                      <a:gd name="connsiteY18" fmla="*/ 55651 h 114992"/>
                      <a:gd name="connsiteX19" fmla="*/ 214072 w 214168"/>
                      <a:gd name="connsiteY19" fmla="*/ 30200 h 114992"/>
                      <a:gd name="connsiteX20" fmla="*/ 207709 w 214168"/>
                      <a:gd name="connsiteY20" fmla="*/ 16202 h 114992"/>
                      <a:gd name="connsiteX21" fmla="*/ 158715 w 214168"/>
                      <a:gd name="connsiteY21" fmla="*/ 1567 h 114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14168" h="114992">
                        <a:moveTo>
                          <a:pt x="158715" y="1567"/>
                        </a:moveTo>
                        <a:lnTo>
                          <a:pt x="65182" y="26382"/>
                        </a:lnTo>
                        <a:cubicBezTo>
                          <a:pt x="65182" y="26382"/>
                          <a:pt x="37822" y="46107"/>
                          <a:pt x="25096" y="49924"/>
                        </a:cubicBezTo>
                        <a:cubicBezTo>
                          <a:pt x="13007" y="53742"/>
                          <a:pt x="-2264" y="67740"/>
                          <a:pt x="281" y="71558"/>
                        </a:cubicBezTo>
                        <a:cubicBezTo>
                          <a:pt x="3462" y="76012"/>
                          <a:pt x="18733" y="61377"/>
                          <a:pt x="21278" y="62014"/>
                        </a:cubicBezTo>
                        <a:cubicBezTo>
                          <a:pt x="23823" y="62650"/>
                          <a:pt x="12370" y="79193"/>
                          <a:pt x="10461" y="90010"/>
                        </a:cubicBezTo>
                        <a:cubicBezTo>
                          <a:pt x="8553" y="100827"/>
                          <a:pt x="4735" y="111644"/>
                          <a:pt x="11098" y="111007"/>
                        </a:cubicBezTo>
                        <a:cubicBezTo>
                          <a:pt x="17461" y="110371"/>
                          <a:pt x="21915" y="85556"/>
                          <a:pt x="21915" y="85556"/>
                        </a:cubicBezTo>
                        <a:cubicBezTo>
                          <a:pt x="21915" y="85556"/>
                          <a:pt x="31459" y="66468"/>
                          <a:pt x="33368" y="69013"/>
                        </a:cubicBezTo>
                        <a:cubicBezTo>
                          <a:pt x="34640" y="70922"/>
                          <a:pt x="27005" y="84284"/>
                          <a:pt x="27005" y="84284"/>
                        </a:cubicBezTo>
                        <a:cubicBezTo>
                          <a:pt x="27005" y="84284"/>
                          <a:pt x="25096" y="98282"/>
                          <a:pt x="24460" y="103372"/>
                        </a:cubicBezTo>
                        <a:cubicBezTo>
                          <a:pt x="23823" y="107190"/>
                          <a:pt x="27005" y="118007"/>
                          <a:pt x="30186" y="114189"/>
                        </a:cubicBezTo>
                        <a:cubicBezTo>
                          <a:pt x="32095" y="111644"/>
                          <a:pt x="30823" y="102736"/>
                          <a:pt x="32731" y="97646"/>
                        </a:cubicBezTo>
                        <a:cubicBezTo>
                          <a:pt x="36549" y="86829"/>
                          <a:pt x="43548" y="78557"/>
                          <a:pt x="43548" y="78557"/>
                        </a:cubicBezTo>
                        <a:cubicBezTo>
                          <a:pt x="43548" y="78557"/>
                          <a:pt x="36549" y="110371"/>
                          <a:pt x="41003" y="111007"/>
                        </a:cubicBezTo>
                        <a:cubicBezTo>
                          <a:pt x="45457" y="111644"/>
                          <a:pt x="49911" y="85556"/>
                          <a:pt x="49911" y="85556"/>
                        </a:cubicBezTo>
                        <a:cubicBezTo>
                          <a:pt x="49911" y="85556"/>
                          <a:pt x="60728" y="63923"/>
                          <a:pt x="65182" y="61377"/>
                        </a:cubicBezTo>
                        <a:cubicBezTo>
                          <a:pt x="69636" y="59469"/>
                          <a:pt x="82998" y="51197"/>
                          <a:pt x="93178" y="47379"/>
                        </a:cubicBezTo>
                        <a:cubicBezTo>
                          <a:pt x="103359" y="44198"/>
                          <a:pt x="144717" y="55651"/>
                          <a:pt x="163170" y="55651"/>
                        </a:cubicBezTo>
                        <a:cubicBezTo>
                          <a:pt x="181621" y="55651"/>
                          <a:pt x="211527" y="44198"/>
                          <a:pt x="214072" y="30200"/>
                        </a:cubicBezTo>
                        <a:cubicBezTo>
                          <a:pt x="214708" y="25746"/>
                          <a:pt x="212163" y="20656"/>
                          <a:pt x="207709" y="16202"/>
                        </a:cubicBezTo>
                        <a:cubicBezTo>
                          <a:pt x="195620" y="2203"/>
                          <a:pt x="176531" y="-2887"/>
                          <a:pt x="158715" y="1567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66" name="Freeform 865">
                    <a:extLst>
                      <a:ext uri="{FF2B5EF4-FFF2-40B4-BE49-F238E27FC236}">
                        <a16:creationId xmlns:a16="http://schemas.microsoft.com/office/drawing/2014/main" id="{D1676C4C-FDD8-BCE9-B2B3-D8AA94451ECF}"/>
                      </a:ext>
                    </a:extLst>
                  </p:cNvPr>
                  <p:cNvSpPr/>
                  <p:nvPr/>
                </p:nvSpPr>
                <p:spPr>
                  <a:xfrm>
                    <a:off x="3243912" y="5963857"/>
                    <a:ext cx="68277" cy="206320"/>
                  </a:xfrm>
                  <a:custGeom>
                    <a:avLst/>
                    <a:gdLst>
                      <a:gd name="connsiteX0" fmla="*/ 0 w 68277"/>
                      <a:gd name="connsiteY0" fmla="*/ 165 h 206320"/>
                      <a:gd name="connsiteX1" fmla="*/ 54084 w 68277"/>
                      <a:gd name="connsiteY1" fmla="*/ 41523 h 206320"/>
                      <a:gd name="connsiteX2" fmla="*/ 62992 w 68277"/>
                      <a:gd name="connsiteY2" fmla="*/ 206320 h 206320"/>
                      <a:gd name="connsiteX3" fmla="*/ 7635 w 68277"/>
                      <a:gd name="connsiteY3" fmla="*/ 178324 h 206320"/>
                      <a:gd name="connsiteX4" fmla="*/ 0 w 68277"/>
                      <a:gd name="connsiteY4" fmla="*/ 165 h 2063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277" h="206320">
                        <a:moveTo>
                          <a:pt x="0" y="165"/>
                        </a:moveTo>
                        <a:cubicBezTo>
                          <a:pt x="0" y="165"/>
                          <a:pt x="28633" y="-4926"/>
                          <a:pt x="54084" y="41523"/>
                        </a:cubicBezTo>
                        <a:cubicBezTo>
                          <a:pt x="79535" y="87335"/>
                          <a:pt x="62992" y="206320"/>
                          <a:pt x="62992" y="206320"/>
                        </a:cubicBezTo>
                        <a:lnTo>
                          <a:pt x="7635" y="178324"/>
                        </a:lnTo>
                        <a:lnTo>
                          <a:pt x="0" y="165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67" name="Graphic 569">
                  <a:extLst>
                    <a:ext uri="{FF2B5EF4-FFF2-40B4-BE49-F238E27FC236}">
                      <a16:creationId xmlns:a16="http://schemas.microsoft.com/office/drawing/2014/main" id="{6AAE7667-DD8A-8E90-DCA5-3226674FCFDD}"/>
                    </a:ext>
                  </a:extLst>
                </p:cNvPr>
                <p:cNvGrpSpPr/>
                <p:nvPr/>
              </p:nvGrpSpPr>
              <p:grpSpPr>
                <a:xfrm>
                  <a:off x="9602286" y="4998144"/>
                  <a:ext cx="884433" cy="1275747"/>
                  <a:chOff x="9602286" y="4998144"/>
                  <a:chExt cx="884433" cy="1275747"/>
                </a:xfrm>
              </p:grpSpPr>
              <p:sp>
                <p:nvSpPr>
                  <p:cNvPr id="868" name="Freeform 867">
                    <a:extLst>
                      <a:ext uri="{FF2B5EF4-FFF2-40B4-BE49-F238E27FC236}">
                        <a16:creationId xmlns:a16="http://schemas.microsoft.com/office/drawing/2014/main" id="{8E4E65D3-F227-FD14-98C0-5F1C9A85F41B}"/>
                      </a:ext>
                    </a:extLst>
                  </p:cNvPr>
                  <p:cNvSpPr/>
                  <p:nvPr/>
                </p:nvSpPr>
                <p:spPr>
                  <a:xfrm>
                    <a:off x="9602286" y="6083006"/>
                    <a:ext cx="884433" cy="190884"/>
                  </a:xfrm>
                  <a:custGeom>
                    <a:avLst/>
                    <a:gdLst>
                      <a:gd name="connsiteX0" fmla="*/ 884434 w 884433"/>
                      <a:gd name="connsiteY0" fmla="*/ 95443 h 190884"/>
                      <a:gd name="connsiteX1" fmla="*/ 442217 w 884433"/>
                      <a:gd name="connsiteY1" fmla="*/ 190885 h 190884"/>
                      <a:gd name="connsiteX2" fmla="*/ 0 w 884433"/>
                      <a:gd name="connsiteY2" fmla="*/ 95443 h 190884"/>
                      <a:gd name="connsiteX3" fmla="*/ 442217 w 884433"/>
                      <a:gd name="connsiteY3" fmla="*/ 0 h 190884"/>
                      <a:gd name="connsiteX4" fmla="*/ 884434 w 884433"/>
                      <a:gd name="connsiteY4" fmla="*/ 95443 h 1908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84433" h="190884">
                        <a:moveTo>
                          <a:pt x="884434" y="95443"/>
                        </a:moveTo>
                        <a:cubicBezTo>
                          <a:pt x="884434" y="148154"/>
                          <a:pt x="686446" y="190885"/>
                          <a:pt x="442217" y="190885"/>
                        </a:cubicBezTo>
                        <a:cubicBezTo>
                          <a:pt x="197987" y="190885"/>
                          <a:pt x="0" y="148154"/>
                          <a:pt x="0" y="95443"/>
                        </a:cubicBezTo>
                        <a:cubicBezTo>
                          <a:pt x="0" y="42731"/>
                          <a:pt x="197987" y="0"/>
                          <a:pt x="442217" y="0"/>
                        </a:cubicBezTo>
                        <a:cubicBezTo>
                          <a:pt x="686446" y="0"/>
                          <a:pt x="884434" y="42731"/>
                          <a:pt x="884434" y="95443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69" name="Graphic 569">
                    <a:extLst>
                      <a:ext uri="{FF2B5EF4-FFF2-40B4-BE49-F238E27FC236}">
                        <a16:creationId xmlns:a16="http://schemas.microsoft.com/office/drawing/2014/main" id="{8E117BB8-2885-32BD-B4ED-8C8E9AC6EDFF}"/>
                      </a:ext>
                    </a:extLst>
                  </p:cNvPr>
                  <p:cNvGrpSpPr/>
                  <p:nvPr/>
                </p:nvGrpSpPr>
                <p:grpSpPr>
                  <a:xfrm>
                    <a:off x="9604831" y="4998144"/>
                    <a:ext cx="878070" cy="1162488"/>
                    <a:chOff x="9604831" y="4998144"/>
                    <a:chExt cx="878070" cy="1162488"/>
                  </a:xfrm>
                </p:grpSpPr>
                <p:sp>
                  <p:nvSpPr>
                    <p:cNvPr id="870" name="Freeform 869">
                      <a:extLst>
                        <a:ext uri="{FF2B5EF4-FFF2-40B4-BE49-F238E27FC236}">
                          <a16:creationId xmlns:a16="http://schemas.microsoft.com/office/drawing/2014/main" id="{2EEA158E-DB31-468A-1772-248749023A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04831" y="4998144"/>
                      <a:ext cx="878070" cy="1162488"/>
                    </a:xfrm>
                    <a:custGeom>
                      <a:avLst/>
                      <a:gdLst>
                        <a:gd name="connsiteX0" fmla="*/ 878070 w 878070"/>
                        <a:gd name="connsiteY0" fmla="*/ 439035 h 1162488"/>
                        <a:gd name="connsiteX1" fmla="*/ 439035 w 878070"/>
                        <a:gd name="connsiteY1" fmla="*/ 0 h 1162488"/>
                        <a:gd name="connsiteX2" fmla="*/ 0 w 878070"/>
                        <a:gd name="connsiteY2" fmla="*/ 439035 h 1162488"/>
                        <a:gd name="connsiteX3" fmla="*/ 101169 w 878070"/>
                        <a:gd name="connsiteY3" fmla="*/ 719636 h 1162488"/>
                        <a:gd name="connsiteX4" fmla="*/ 438399 w 878070"/>
                        <a:gd name="connsiteY4" fmla="*/ 1162489 h 1162488"/>
                        <a:gd name="connsiteX5" fmla="*/ 775629 w 878070"/>
                        <a:gd name="connsiteY5" fmla="*/ 719636 h 1162488"/>
                        <a:gd name="connsiteX6" fmla="*/ 775629 w 878070"/>
                        <a:gd name="connsiteY6" fmla="*/ 719636 h 1162488"/>
                        <a:gd name="connsiteX7" fmla="*/ 878070 w 878070"/>
                        <a:gd name="connsiteY7" fmla="*/ 439035 h 11624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878070" h="1162488">
                          <a:moveTo>
                            <a:pt x="878070" y="439035"/>
                          </a:moveTo>
                          <a:cubicBezTo>
                            <a:pt x="878070" y="196611"/>
                            <a:pt x="681460" y="0"/>
                            <a:pt x="439035" y="0"/>
                          </a:cubicBezTo>
                          <a:cubicBezTo>
                            <a:pt x="196612" y="0"/>
                            <a:pt x="0" y="196611"/>
                            <a:pt x="0" y="439035"/>
                          </a:cubicBezTo>
                          <a:cubicBezTo>
                            <a:pt x="0" y="545931"/>
                            <a:pt x="38177" y="643282"/>
                            <a:pt x="101169" y="719636"/>
                          </a:cubicBezTo>
                          <a:cubicBezTo>
                            <a:pt x="101169" y="719636"/>
                            <a:pt x="429491" y="1162489"/>
                            <a:pt x="438399" y="1162489"/>
                          </a:cubicBezTo>
                          <a:cubicBezTo>
                            <a:pt x="447307" y="1162489"/>
                            <a:pt x="775629" y="719636"/>
                            <a:pt x="775629" y="719636"/>
                          </a:cubicBezTo>
                          <a:lnTo>
                            <a:pt x="775629" y="719636"/>
                          </a:lnTo>
                          <a:cubicBezTo>
                            <a:pt x="840530" y="643918"/>
                            <a:pt x="878070" y="545931"/>
                            <a:pt x="878070" y="439035"/>
                          </a:cubicBezTo>
                          <a:close/>
                        </a:path>
                      </a:pathLst>
                    </a:custGeom>
                    <a:solidFill>
                      <a:srgbClr val="0072C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" name="Freeform 870">
                      <a:extLst>
                        <a:ext uri="{FF2B5EF4-FFF2-40B4-BE49-F238E27FC236}">
                          <a16:creationId xmlns:a16="http://schemas.microsoft.com/office/drawing/2014/main" id="{93210C4B-80A0-CC15-B8A6-8268330EAB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86809" y="5261565"/>
                      <a:ext cx="519206" cy="455578"/>
                    </a:xfrm>
                    <a:custGeom>
                      <a:avLst/>
                      <a:gdLst>
                        <a:gd name="connsiteX0" fmla="*/ 381770 w 519206"/>
                        <a:gd name="connsiteY0" fmla="*/ 0 h 455578"/>
                        <a:gd name="connsiteX1" fmla="*/ 259603 w 519206"/>
                        <a:gd name="connsiteY1" fmla="*/ 121530 h 455578"/>
                        <a:gd name="connsiteX2" fmla="*/ 258967 w 519206"/>
                        <a:gd name="connsiteY2" fmla="*/ 125984 h 455578"/>
                        <a:gd name="connsiteX3" fmla="*/ 258331 w 519206"/>
                        <a:gd name="connsiteY3" fmla="*/ 121530 h 455578"/>
                        <a:gd name="connsiteX4" fmla="*/ 136164 w 519206"/>
                        <a:gd name="connsiteY4" fmla="*/ 0 h 455578"/>
                        <a:gd name="connsiteX5" fmla="*/ 0 w 519206"/>
                        <a:gd name="connsiteY5" fmla="*/ 130438 h 455578"/>
                        <a:gd name="connsiteX6" fmla="*/ 73809 w 519206"/>
                        <a:gd name="connsiteY6" fmla="*/ 293963 h 455578"/>
                        <a:gd name="connsiteX7" fmla="*/ 258967 w 519206"/>
                        <a:gd name="connsiteY7" fmla="*/ 455579 h 455578"/>
                        <a:gd name="connsiteX8" fmla="*/ 259603 w 519206"/>
                        <a:gd name="connsiteY8" fmla="*/ 455579 h 455578"/>
                        <a:gd name="connsiteX9" fmla="*/ 260239 w 519206"/>
                        <a:gd name="connsiteY9" fmla="*/ 455579 h 455578"/>
                        <a:gd name="connsiteX10" fmla="*/ 445398 w 519206"/>
                        <a:gd name="connsiteY10" fmla="*/ 293963 h 455578"/>
                        <a:gd name="connsiteX11" fmla="*/ 519207 w 519206"/>
                        <a:gd name="connsiteY11" fmla="*/ 130438 h 455578"/>
                        <a:gd name="connsiteX12" fmla="*/ 381770 w 519206"/>
                        <a:gd name="connsiteY12" fmla="*/ 0 h 4555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519206" h="455578">
                          <a:moveTo>
                            <a:pt x="381770" y="0"/>
                          </a:moveTo>
                          <a:cubicBezTo>
                            <a:pt x="282509" y="0"/>
                            <a:pt x="259603" y="121530"/>
                            <a:pt x="259603" y="121530"/>
                          </a:cubicBezTo>
                          <a:cubicBezTo>
                            <a:pt x="259603" y="121530"/>
                            <a:pt x="259603" y="122803"/>
                            <a:pt x="258967" y="125984"/>
                          </a:cubicBezTo>
                          <a:cubicBezTo>
                            <a:pt x="258967" y="123439"/>
                            <a:pt x="258331" y="121530"/>
                            <a:pt x="258331" y="121530"/>
                          </a:cubicBezTo>
                          <a:cubicBezTo>
                            <a:pt x="258331" y="121530"/>
                            <a:pt x="235425" y="0"/>
                            <a:pt x="136164" y="0"/>
                          </a:cubicBezTo>
                          <a:cubicBezTo>
                            <a:pt x="36904" y="0"/>
                            <a:pt x="0" y="69991"/>
                            <a:pt x="0" y="130438"/>
                          </a:cubicBezTo>
                          <a:cubicBezTo>
                            <a:pt x="0" y="190885"/>
                            <a:pt x="10816" y="231607"/>
                            <a:pt x="73809" y="293963"/>
                          </a:cubicBezTo>
                          <a:cubicBezTo>
                            <a:pt x="136164" y="356318"/>
                            <a:pt x="230334" y="455579"/>
                            <a:pt x="258967" y="455579"/>
                          </a:cubicBezTo>
                          <a:cubicBezTo>
                            <a:pt x="258967" y="455579"/>
                            <a:pt x="258967" y="455579"/>
                            <a:pt x="259603" y="455579"/>
                          </a:cubicBezTo>
                          <a:cubicBezTo>
                            <a:pt x="259603" y="455579"/>
                            <a:pt x="259603" y="455579"/>
                            <a:pt x="260239" y="455579"/>
                          </a:cubicBezTo>
                          <a:cubicBezTo>
                            <a:pt x="288872" y="455579"/>
                            <a:pt x="382406" y="356318"/>
                            <a:pt x="445398" y="293963"/>
                          </a:cubicBezTo>
                          <a:cubicBezTo>
                            <a:pt x="507753" y="231607"/>
                            <a:pt x="519207" y="190885"/>
                            <a:pt x="519207" y="130438"/>
                          </a:cubicBezTo>
                          <a:cubicBezTo>
                            <a:pt x="519207" y="69991"/>
                            <a:pt x="481030" y="0"/>
                            <a:pt x="381770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" name="Freeform 871">
                      <a:extLst>
                        <a:ext uri="{FF2B5EF4-FFF2-40B4-BE49-F238E27FC236}">
                          <a16:creationId xmlns:a16="http://schemas.microsoft.com/office/drawing/2014/main" id="{53C67E18-D126-D78F-2CEE-41873A4D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911306" y="5022195"/>
                      <a:ext cx="543716" cy="432711"/>
                    </a:xfrm>
                    <a:custGeom>
                      <a:avLst/>
                      <a:gdLst>
                        <a:gd name="connsiteX0" fmla="*/ 529601 w 543716"/>
                        <a:gd name="connsiteY0" fmla="*/ 399077 h 432711"/>
                        <a:gd name="connsiteX1" fmla="*/ 192371 w 543716"/>
                        <a:gd name="connsiteY1" fmla="*/ 336085 h 432711"/>
                        <a:gd name="connsiteX2" fmla="*/ 11666 w 543716"/>
                        <a:gd name="connsiteY2" fmla="*/ 44667 h 432711"/>
                        <a:gd name="connsiteX3" fmla="*/ 372439 w 543716"/>
                        <a:gd name="connsiteY3" fmla="*/ 77117 h 432711"/>
                        <a:gd name="connsiteX4" fmla="*/ 529601 w 543716"/>
                        <a:gd name="connsiteY4" fmla="*/ 399077 h 4327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3716" h="432711">
                          <a:moveTo>
                            <a:pt x="529601" y="399077"/>
                          </a:moveTo>
                          <a:cubicBezTo>
                            <a:pt x="486334" y="462069"/>
                            <a:pt x="335535" y="434072"/>
                            <a:pt x="192371" y="336085"/>
                          </a:cubicBezTo>
                          <a:cubicBezTo>
                            <a:pt x="49207" y="238097"/>
                            <a:pt x="-31600" y="107659"/>
                            <a:pt x="11666" y="44667"/>
                          </a:cubicBezTo>
                          <a:cubicBezTo>
                            <a:pt x="54934" y="-18325"/>
                            <a:pt x="229276" y="-20870"/>
                            <a:pt x="372439" y="77117"/>
                          </a:cubicBezTo>
                          <a:cubicBezTo>
                            <a:pt x="515603" y="175105"/>
                            <a:pt x="572868" y="336085"/>
                            <a:pt x="529601" y="39907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" name="Freeform 872">
                      <a:extLst>
                        <a:ext uri="{FF2B5EF4-FFF2-40B4-BE49-F238E27FC236}">
                          <a16:creationId xmlns:a16="http://schemas.microsoft.com/office/drawing/2014/main" id="{CB3B5287-3455-A4FF-B5BE-3A8B82AD16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52944" y="5056442"/>
                      <a:ext cx="334780" cy="258353"/>
                    </a:xfrm>
                    <a:custGeom>
                      <a:avLst/>
                      <a:gdLst>
                        <a:gd name="connsiteX0" fmla="*/ 328152 w 334780"/>
                        <a:gd name="connsiteY0" fmla="*/ 242027 h 258353"/>
                        <a:gd name="connsiteX1" fmla="*/ 124541 w 334780"/>
                        <a:gd name="connsiteY1" fmla="*/ 193670 h 258353"/>
                        <a:gd name="connsiteX2" fmla="*/ 5557 w 334780"/>
                        <a:gd name="connsiteY2" fmla="*/ 21237 h 258353"/>
                        <a:gd name="connsiteX3" fmla="*/ 222529 w 334780"/>
                        <a:gd name="connsiteY3" fmla="*/ 53051 h 258353"/>
                        <a:gd name="connsiteX4" fmla="*/ 328152 w 334780"/>
                        <a:gd name="connsiteY4" fmla="*/ 242027 h 2583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780" h="258353">
                          <a:moveTo>
                            <a:pt x="328152" y="242027"/>
                          </a:moveTo>
                          <a:cubicBezTo>
                            <a:pt x="304610" y="276386"/>
                            <a:pt x="213621" y="254753"/>
                            <a:pt x="124541" y="193670"/>
                          </a:cubicBezTo>
                          <a:cubicBezTo>
                            <a:pt x="35462" y="132587"/>
                            <a:pt x="-17985" y="55596"/>
                            <a:pt x="5557" y="21237"/>
                          </a:cubicBezTo>
                          <a:cubicBezTo>
                            <a:pt x="29099" y="-13122"/>
                            <a:pt x="133450" y="-8032"/>
                            <a:pt x="222529" y="53051"/>
                          </a:cubicBezTo>
                          <a:cubicBezTo>
                            <a:pt x="311609" y="114134"/>
                            <a:pt x="351695" y="207668"/>
                            <a:pt x="328152" y="24202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4" name="Graphic 569">
                  <a:extLst>
                    <a:ext uri="{FF2B5EF4-FFF2-40B4-BE49-F238E27FC236}">
                      <a16:creationId xmlns:a16="http://schemas.microsoft.com/office/drawing/2014/main" id="{34BAF654-C87F-CC68-0494-F11759B54113}"/>
                    </a:ext>
                  </a:extLst>
                </p:cNvPr>
                <p:cNvGrpSpPr/>
                <p:nvPr/>
              </p:nvGrpSpPr>
              <p:grpSpPr>
                <a:xfrm>
                  <a:off x="1164539" y="5737505"/>
                  <a:ext cx="449215" cy="647099"/>
                  <a:chOff x="1164539" y="5737505"/>
                  <a:chExt cx="449215" cy="647099"/>
                </a:xfrm>
              </p:grpSpPr>
              <p:sp>
                <p:nvSpPr>
                  <p:cNvPr id="875" name="Freeform 874">
                    <a:extLst>
                      <a:ext uri="{FF2B5EF4-FFF2-40B4-BE49-F238E27FC236}">
                        <a16:creationId xmlns:a16="http://schemas.microsoft.com/office/drawing/2014/main" id="{0E08D0E8-EB79-0446-FC9E-96B9FA89621E}"/>
                      </a:ext>
                    </a:extLst>
                  </p:cNvPr>
                  <p:cNvSpPr/>
                  <p:nvPr/>
                </p:nvSpPr>
                <p:spPr>
                  <a:xfrm>
                    <a:off x="1164539" y="6287889"/>
                    <a:ext cx="449215" cy="96714"/>
                  </a:xfrm>
                  <a:custGeom>
                    <a:avLst/>
                    <a:gdLst>
                      <a:gd name="connsiteX0" fmla="*/ 449216 w 449215"/>
                      <a:gd name="connsiteY0" fmla="*/ 48358 h 96714"/>
                      <a:gd name="connsiteX1" fmla="*/ 224608 w 449215"/>
                      <a:gd name="connsiteY1" fmla="*/ 96715 h 96714"/>
                      <a:gd name="connsiteX2" fmla="*/ 0 w 449215"/>
                      <a:gd name="connsiteY2" fmla="*/ 48358 h 96714"/>
                      <a:gd name="connsiteX3" fmla="*/ 224608 w 449215"/>
                      <a:gd name="connsiteY3" fmla="*/ 0 h 96714"/>
                      <a:gd name="connsiteX4" fmla="*/ 449216 w 449215"/>
                      <a:gd name="connsiteY4" fmla="*/ 48358 h 96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49215" h="96714">
                        <a:moveTo>
                          <a:pt x="449216" y="48358"/>
                        </a:moveTo>
                        <a:cubicBezTo>
                          <a:pt x="449216" y="75065"/>
                          <a:pt x="348655" y="96715"/>
                          <a:pt x="224608" y="96715"/>
                        </a:cubicBezTo>
                        <a:cubicBezTo>
                          <a:pt x="100560" y="96715"/>
                          <a:pt x="0" y="75064"/>
                          <a:pt x="0" y="48358"/>
                        </a:cubicBezTo>
                        <a:cubicBezTo>
                          <a:pt x="0" y="21650"/>
                          <a:pt x="100560" y="0"/>
                          <a:pt x="224608" y="0"/>
                        </a:cubicBezTo>
                        <a:cubicBezTo>
                          <a:pt x="348655" y="0"/>
                          <a:pt x="449216" y="21651"/>
                          <a:pt x="449216" y="48358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76" name="Graphic 569">
                    <a:extLst>
                      <a:ext uri="{FF2B5EF4-FFF2-40B4-BE49-F238E27FC236}">
                        <a16:creationId xmlns:a16="http://schemas.microsoft.com/office/drawing/2014/main" id="{B036FB71-6792-FFA8-7440-AF2E692C3FB0}"/>
                      </a:ext>
                    </a:extLst>
                  </p:cNvPr>
                  <p:cNvGrpSpPr/>
                  <p:nvPr/>
                </p:nvGrpSpPr>
                <p:grpSpPr>
                  <a:xfrm>
                    <a:off x="1166448" y="5737505"/>
                    <a:ext cx="445398" cy="589833"/>
                    <a:chOff x="1166448" y="5737505"/>
                    <a:chExt cx="445398" cy="589833"/>
                  </a:xfrm>
                </p:grpSpPr>
                <p:sp>
                  <p:nvSpPr>
                    <p:cNvPr id="877" name="Freeform 876">
                      <a:extLst>
                        <a:ext uri="{FF2B5EF4-FFF2-40B4-BE49-F238E27FC236}">
                          <a16:creationId xmlns:a16="http://schemas.microsoft.com/office/drawing/2014/main" id="{FA794DC2-53D6-2663-2719-99633E9D2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6448" y="5737505"/>
                      <a:ext cx="445398" cy="589833"/>
                    </a:xfrm>
                    <a:custGeom>
                      <a:avLst/>
                      <a:gdLst>
                        <a:gd name="connsiteX0" fmla="*/ 445398 w 445398"/>
                        <a:gd name="connsiteY0" fmla="*/ 222699 h 589833"/>
                        <a:gd name="connsiteX1" fmla="*/ 222699 w 445398"/>
                        <a:gd name="connsiteY1" fmla="*/ 0 h 589833"/>
                        <a:gd name="connsiteX2" fmla="*/ 0 w 445398"/>
                        <a:gd name="connsiteY2" fmla="*/ 222699 h 589833"/>
                        <a:gd name="connsiteX3" fmla="*/ 51539 w 445398"/>
                        <a:gd name="connsiteY3" fmla="*/ 365226 h 589833"/>
                        <a:gd name="connsiteX4" fmla="*/ 222699 w 445398"/>
                        <a:gd name="connsiteY4" fmla="*/ 589834 h 589833"/>
                        <a:gd name="connsiteX5" fmla="*/ 393859 w 445398"/>
                        <a:gd name="connsiteY5" fmla="*/ 365226 h 589833"/>
                        <a:gd name="connsiteX6" fmla="*/ 393859 w 445398"/>
                        <a:gd name="connsiteY6" fmla="*/ 365226 h 589833"/>
                        <a:gd name="connsiteX7" fmla="*/ 445398 w 445398"/>
                        <a:gd name="connsiteY7" fmla="*/ 222699 h 5898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45398" h="589833">
                          <a:moveTo>
                            <a:pt x="445398" y="222699"/>
                          </a:moveTo>
                          <a:cubicBezTo>
                            <a:pt x="445398" y="99896"/>
                            <a:pt x="345502" y="0"/>
                            <a:pt x="222699" y="0"/>
                          </a:cubicBezTo>
                          <a:cubicBezTo>
                            <a:pt x="99896" y="0"/>
                            <a:pt x="0" y="99896"/>
                            <a:pt x="0" y="222699"/>
                          </a:cubicBezTo>
                          <a:cubicBezTo>
                            <a:pt x="0" y="276783"/>
                            <a:pt x="19088" y="326413"/>
                            <a:pt x="51539" y="365226"/>
                          </a:cubicBezTo>
                          <a:cubicBezTo>
                            <a:pt x="51539" y="365226"/>
                            <a:pt x="218245" y="589834"/>
                            <a:pt x="222699" y="589834"/>
                          </a:cubicBezTo>
                          <a:cubicBezTo>
                            <a:pt x="227153" y="589834"/>
                            <a:pt x="393859" y="365226"/>
                            <a:pt x="393859" y="365226"/>
                          </a:cubicBezTo>
                          <a:lnTo>
                            <a:pt x="393859" y="365226"/>
                          </a:lnTo>
                          <a:cubicBezTo>
                            <a:pt x="425673" y="326413"/>
                            <a:pt x="445398" y="276783"/>
                            <a:pt x="445398" y="222699"/>
                          </a:cubicBezTo>
                          <a:close/>
                        </a:path>
                      </a:pathLst>
                    </a:custGeom>
                    <a:solidFill>
                      <a:srgbClr val="78BE20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8" name="Freeform 877">
                      <a:extLst>
                        <a:ext uri="{FF2B5EF4-FFF2-40B4-BE49-F238E27FC236}">
                          <a16:creationId xmlns:a16="http://schemas.microsoft.com/office/drawing/2014/main" id="{97422C02-67D8-B451-C691-A877D21904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58073" y="5871124"/>
                      <a:ext cx="262148" cy="231606"/>
                    </a:xfrm>
                    <a:custGeom>
                      <a:avLst/>
                      <a:gdLst>
                        <a:gd name="connsiteX0" fmla="*/ 194066 w 262148"/>
                        <a:gd name="connsiteY0" fmla="*/ 0 h 231606"/>
                        <a:gd name="connsiteX1" fmla="*/ 131711 w 262148"/>
                        <a:gd name="connsiteY1" fmla="*/ 61719 h 231606"/>
                        <a:gd name="connsiteX2" fmla="*/ 131711 w 262148"/>
                        <a:gd name="connsiteY2" fmla="*/ 64264 h 231606"/>
                        <a:gd name="connsiteX3" fmla="*/ 131711 w 262148"/>
                        <a:gd name="connsiteY3" fmla="*/ 61719 h 231606"/>
                        <a:gd name="connsiteX4" fmla="*/ 69355 w 262148"/>
                        <a:gd name="connsiteY4" fmla="*/ 0 h 231606"/>
                        <a:gd name="connsiteX5" fmla="*/ 0 w 262148"/>
                        <a:gd name="connsiteY5" fmla="*/ 66173 h 231606"/>
                        <a:gd name="connsiteX6" fmla="*/ 37541 w 262148"/>
                        <a:gd name="connsiteY6" fmla="*/ 149526 h 231606"/>
                        <a:gd name="connsiteX7" fmla="*/ 131074 w 262148"/>
                        <a:gd name="connsiteY7" fmla="*/ 231607 h 231606"/>
                        <a:gd name="connsiteX8" fmla="*/ 131074 w 262148"/>
                        <a:gd name="connsiteY8" fmla="*/ 231607 h 231606"/>
                        <a:gd name="connsiteX9" fmla="*/ 131074 w 262148"/>
                        <a:gd name="connsiteY9" fmla="*/ 231607 h 231606"/>
                        <a:gd name="connsiteX10" fmla="*/ 224608 w 262148"/>
                        <a:gd name="connsiteY10" fmla="*/ 149526 h 231606"/>
                        <a:gd name="connsiteX11" fmla="*/ 262149 w 262148"/>
                        <a:gd name="connsiteY11" fmla="*/ 66173 h 231606"/>
                        <a:gd name="connsiteX12" fmla="*/ 194066 w 262148"/>
                        <a:gd name="connsiteY12" fmla="*/ 0 h 231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62148" h="231606">
                          <a:moveTo>
                            <a:pt x="194066" y="0"/>
                          </a:moveTo>
                          <a:cubicBezTo>
                            <a:pt x="143800" y="0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31711" y="62356"/>
                            <a:pt x="131711" y="64264"/>
                          </a:cubicBezTo>
                          <a:cubicBezTo>
                            <a:pt x="131711" y="62992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20258" y="0"/>
                            <a:pt x="69355" y="0"/>
                          </a:cubicBezTo>
                          <a:cubicBezTo>
                            <a:pt x="19088" y="0"/>
                            <a:pt x="0" y="35632"/>
                            <a:pt x="0" y="66173"/>
                          </a:cubicBezTo>
                          <a:cubicBezTo>
                            <a:pt x="0" y="96715"/>
                            <a:pt x="5727" y="117712"/>
                            <a:pt x="37541" y="149526"/>
                          </a:cubicBezTo>
                          <a:cubicBezTo>
                            <a:pt x="69355" y="181341"/>
                            <a:pt x="117076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45709" y="231607"/>
                            <a:pt x="193430" y="181341"/>
                            <a:pt x="224608" y="149526"/>
                          </a:cubicBezTo>
                          <a:cubicBezTo>
                            <a:pt x="256422" y="117712"/>
                            <a:pt x="262149" y="97351"/>
                            <a:pt x="262149" y="66173"/>
                          </a:cubicBezTo>
                          <a:cubicBezTo>
                            <a:pt x="262149" y="34996"/>
                            <a:pt x="244333" y="0"/>
                            <a:pt x="194066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9" name="Freeform 878">
                      <a:extLst>
                        <a:ext uri="{FF2B5EF4-FFF2-40B4-BE49-F238E27FC236}">
                          <a16:creationId xmlns:a16="http://schemas.microsoft.com/office/drawing/2014/main" id="{6CE01633-C1B1-4207-EE21-B8BD8BE61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21395" y="5749960"/>
                      <a:ext cx="275865" cy="218994"/>
                    </a:xfrm>
                    <a:custGeom>
                      <a:avLst/>
                      <a:gdLst>
                        <a:gd name="connsiteX0" fmla="*/ 268817 w 275865"/>
                        <a:gd name="connsiteY0" fmla="*/ 201972 h 218994"/>
                        <a:gd name="connsiteX1" fmla="*/ 97657 w 275865"/>
                        <a:gd name="connsiteY1" fmla="*/ 170158 h 218994"/>
                        <a:gd name="connsiteX2" fmla="*/ 6033 w 275865"/>
                        <a:gd name="connsiteY2" fmla="*/ 22541 h 218994"/>
                        <a:gd name="connsiteX3" fmla="*/ 189282 w 275865"/>
                        <a:gd name="connsiteY3" fmla="*/ 39084 h 218994"/>
                        <a:gd name="connsiteX4" fmla="*/ 268817 w 275865"/>
                        <a:gd name="connsiteY4" fmla="*/ 201972 h 2189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75865" h="218994">
                          <a:moveTo>
                            <a:pt x="268817" y="201972"/>
                          </a:moveTo>
                          <a:cubicBezTo>
                            <a:pt x="247184" y="233786"/>
                            <a:pt x="170194" y="219788"/>
                            <a:pt x="97657" y="170158"/>
                          </a:cubicBezTo>
                          <a:cubicBezTo>
                            <a:pt x="25121" y="120528"/>
                            <a:pt x="-16237" y="54355"/>
                            <a:pt x="6033" y="22541"/>
                          </a:cubicBezTo>
                          <a:cubicBezTo>
                            <a:pt x="28302" y="-9274"/>
                            <a:pt x="116746" y="-10546"/>
                            <a:pt x="189282" y="39084"/>
                          </a:cubicBezTo>
                          <a:cubicBezTo>
                            <a:pt x="261818" y="88714"/>
                            <a:pt x="290451" y="170158"/>
                            <a:pt x="268817" y="201972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" name="Freeform 879">
                      <a:extLst>
                        <a:ext uri="{FF2B5EF4-FFF2-40B4-BE49-F238E27FC236}">
                          <a16:creationId xmlns:a16="http://schemas.microsoft.com/office/drawing/2014/main" id="{6C44F0F7-FED9-B2A5-B6B7-503766FD8D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93499" y="5767333"/>
                      <a:ext cx="169943" cy="131042"/>
                    </a:xfrm>
                    <a:custGeom>
                      <a:avLst/>
                      <a:gdLst>
                        <a:gd name="connsiteX0" fmla="*/ 166809 w 169943"/>
                        <a:gd name="connsiteY0" fmla="*/ 122879 h 131042"/>
                        <a:gd name="connsiteX1" fmla="*/ 63095 w 169943"/>
                        <a:gd name="connsiteY1" fmla="*/ 98700 h 131042"/>
                        <a:gd name="connsiteX2" fmla="*/ 2648 w 169943"/>
                        <a:gd name="connsiteY2" fmla="*/ 10893 h 131042"/>
                        <a:gd name="connsiteX3" fmla="*/ 112725 w 169943"/>
                        <a:gd name="connsiteY3" fmla="*/ 26800 h 131042"/>
                        <a:gd name="connsiteX4" fmla="*/ 166809 w 169943"/>
                        <a:gd name="connsiteY4" fmla="*/ 122879 h 1310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9943" h="131042">
                          <a:moveTo>
                            <a:pt x="166809" y="122879"/>
                          </a:moveTo>
                          <a:cubicBezTo>
                            <a:pt x="154719" y="140058"/>
                            <a:pt x="108907" y="129242"/>
                            <a:pt x="63095" y="98700"/>
                          </a:cubicBezTo>
                          <a:cubicBezTo>
                            <a:pt x="17918" y="67522"/>
                            <a:pt x="-8805" y="28709"/>
                            <a:pt x="2648" y="10893"/>
                          </a:cubicBezTo>
                          <a:cubicBezTo>
                            <a:pt x="14101" y="-6923"/>
                            <a:pt x="67549" y="-3741"/>
                            <a:pt x="112725" y="26800"/>
                          </a:cubicBezTo>
                          <a:cubicBezTo>
                            <a:pt x="157901" y="57978"/>
                            <a:pt x="178262" y="105063"/>
                            <a:pt x="166809" y="122879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1" name="Graphic 569">
                  <a:extLst>
                    <a:ext uri="{FF2B5EF4-FFF2-40B4-BE49-F238E27FC236}">
                      <a16:creationId xmlns:a16="http://schemas.microsoft.com/office/drawing/2014/main" id="{27D90251-B67C-7FFE-57C3-25EF5A9F6675}"/>
                    </a:ext>
                  </a:extLst>
                </p:cNvPr>
                <p:cNvGrpSpPr/>
                <p:nvPr/>
              </p:nvGrpSpPr>
              <p:grpSpPr>
                <a:xfrm>
                  <a:off x="3604684" y="5021050"/>
                  <a:ext cx="419946" cy="605105"/>
                  <a:chOff x="3604684" y="5021050"/>
                  <a:chExt cx="419946" cy="605105"/>
                </a:xfrm>
              </p:grpSpPr>
              <p:sp>
                <p:nvSpPr>
                  <p:cNvPr id="882" name="Freeform 881">
                    <a:extLst>
                      <a:ext uri="{FF2B5EF4-FFF2-40B4-BE49-F238E27FC236}">
                        <a16:creationId xmlns:a16="http://schemas.microsoft.com/office/drawing/2014/main" id="{38143099-0634-ABE8-3C24-7FF664E8B0E2}"/>
                      </a:ext>
                    </a:extLst>
                  </p:cNvPr>
                  <p:cNvSpPr/>
                  <p:nvPr/>
                </p:nvSpPr>
                <p:spPr>
                  <a:xfrm>
                    <a:off x="3604684" y="5535803"/>
                    <a:ext cx="419946" cy="90352"/>
                  </a:xfrm>
                  <a:custGeom>
                    <a:avLst/>
                    <a:gdLst>
                      <a:gd name="connsiteX0" fmla="*/ 419947 w 419946"/>
                      <a:gd name="connsiteY0" fmla="*/ 45176 h 90352"/>
                      <a:gd name="connsiteX1" fmla="*/ 209973 w 419946"/>
                      <a:gd name="connsiteY1" fmla="*/ 90352 h 90352"/>
                      <a:gd name="connsiteX2" fmla="*/ 0 w 419946"/>
                      <a:gd name="connsiteY2" fmla="*/ 45176 h 90352"/>
                      <a:gd name="connsiteX3" fmla="*/ 209973 w 419946"/>
                      <a:gd name="connsiteY3" fmla="*/ 0 h 90352"/>
                      <a:gd name="connsiteX4" fmla="*/ 419947 w 419946"/>
                      <a:gd name="connsiteY4" fmla="*/ 45176 h 903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9946" h="90352">
                        <a:moveTo>
                          <a:pt x="419947" y="45176"/>
                        </a:moveTo>
                        <a:cubicBezTo>
                          <a:pt x="419947" y="70126"/>
                          <a:pt x="325939" y="90352"/>
                          <a:pt x="209973" y="90352"/>
                        </a:cubicBezTo>
                        <a:cubicBezTo>
                          <a:pt x="94008" y="90352"/>
                          <a:pt x="0" y="70126"/>
                          <a:pt x="0" y="45176"/>
                        </a:cubicBezTo>
                        <a:cubicBezTo>
                          <a:pt x="0" y="20226"/>
                          <a:pt x="94008" y="0"/>
                          <a:pt x="209973" y="0"/>
                        </a:cubicBezTo>
                        <a:cubicBezTo>
                          <a:pt x="325939" y="0"/>
                          <a:pt x="419947" y="20226"/>
                          <a:pt x="419947" y="45176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83" name="Graphic 569">
                    <a:extLst>
                      <a:ext uri="{FF2B5EF4-FFF2-40B4-BE49-F238E27FC236}">
                        <a16:creationId xmlns:a16="http://schemas.microsoft.com/office/drawing/2014/main" id="{61318FE0-3C55-9AB6-04BD-904B365DEB41}"/>
                      </a:ext>
                    </a:extLst>
                  </p:cNvPr>
                  <p:cNvGrpSpPr/>
                  <p:nvPr/>
                </p:nvGrpSpPr>
                <p:grpSpPr>
                  <a:xfrm>
                    <a:off x="3606593" y="5021050"/>
                    <a:ext cx="416129" cy="551021"/>
                    <a:chOff x="3606593" y="5021050"/>
                    <a:chExt cx="416129" cy="551021"/>
                  </a:xfrm>
                </p:grpSpPr>
                <p:sp>
                  <p:nvSpPr>
                    <p:cNvPr id="884" name="Freeform 883">
                      <a:extLst>
                        <a:ext uri="{FF2B5EF4-FFF2-40B4-BE49-F238E27FC236}">
                          <a16:creationId xmlns:a16="http://schemas.microsoft.com/office/drawing/2014/main" id="{B984F2E0-1B40-01D3-F295-D9D1476BA3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06593" y="5021050"/>
                      <a:ext cx="416129" cy="551021"/>
                    </a:xfrm>
                    <a:custGeom>
                      <a:avLst/>
                      <a:gdLst>
                        <a:gd name="connsiteX0" fmla="*/ 416129 w 416129"/>
                        <a:gd name="connsiteY0" fmla="*/ 208065 h 551021"/>
                        <a:gd name="connsiteX1" fmla="*/ 208065 w 416129"/>
                        <a:gd name="connsiteY1" fmla="*/ 0 h 551021"/>
                        <a:gd name="connsiteX2" fmla="*/ 0 w 416129"/>
                        <a:gd name="connsiteY2" fmla="*/ 208065 h 551021"/>
                        <a:gd name="connsiteX3" fmla="*/ 48357 w 416129"/>
                        <a:gd name="connsiteY3" fmla="*/ 341048 h 551021"/>
                        <a:gd name="connsiteX4" fmla="*/ 208701 w 416129"/>
                        <a:gd name="connsiteY4" fmla="*/ 551021 h 551021"/>
                        <a:gd name="connsiteX5" fmla="*/ 369044 w 416129"/>
                        <a:gd name="connsiteY5" fmla="*/ 341048 h 551021"/>
                        <a:gd name="connsiteX6" fmla="*/ 369044 w 416129"/>
                        <a:gd name="connsiteY6" fmla="*/ 341048 h 551021"/>
                        <a:gd name="connsiteX7" fmla="*/ 416129 w 416129"/>
                        <a:gd name="connsiteY7" fmla="*/ 208065 h 5510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16129" h="551021">
                          <a:moveTo>
                            <a:pt x="416129" y="208065"/>
                          </a:moveTo>
                          <a:cubicBezTo>
                            <a:pt x="416129" y="92898"/>
                            <a:pt x="322596" y="0"/>
                            <a:pt x="208065" y="0"/>
                          </a:cubicBezTo>
                          <a:cubicBezTo>
                            <a:pt x="92897" y="0"/>
                            <a:pt x="0" y="93534"/>
                            <a:pt x="0" y="208065"/>
                          </a:cubicBezTo>
                          <a:cubicBezTo>
                            <a:pt x="0" y="258967"/>
                            <a:pt x="17816" y="305416"/>
                            <a:pt x="48357" y="341048"/>
                          </a:cubicBezTo>
                          <a:cubicBezTo>
                            <a:pt x="48357" y="341048"/>
                            <a:pt x="204247" y="551021"/>
                            <a:pt x="208701" y="551021"/>
                          </a:cubicBezTo>
                          <a:cubicBezTo>
                            <a:pt x="213155" y="551021"/>
                            <a:pt x="369044" y="341048"/>
                            <a:pt x="369044" y="341048"/>
                          </a:cubicBezTo>
                          <a:lnTo>
                            <a:pt x="369044" y="341048"/>
                          </a:lnTo>
                          <a:cubicBezTo>
                            <a:pt x="398313" y="305416"/>
                            <a:pt x="416129" y="258967"/>
                            <a:pt x="416129" y="208065"/>
                          </a:cubicBezTo>
                          <a:close/>
                        </a:path>
                      </a:pathLst>
                    </a:custGeom>
                    <a:solidFill>
                      <a:srgbClr val="00A4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5" name="Freeform 884">
                      <a:extLst>
                        <a:ext uri="{FF2B5EF4-FFF2-40B4-BE49-F238E27FC236}">
                          <a16:creationId xmlns:a16="http://schemas.microsoft.com/office/drawing/2014/main" id="{DD7071A1-A809-7C89-0987-139D7F78B2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3127" y="5145761"/>
                      <a:ext cx="245605" cy="216336"/>
                    </a:xfrm>
                    <a:custGeom>
                      <a:avLst/>
                      <a:gdLst>
                        <a:gd name="connsiteX0" fmla="*/ 180704 w 245605"/>
                        <a:gd name="connsiteY0" fmla="*/ 0 h 216336"/>
                        <a:gd name="connsiteX1" fmla="*/ 122803 w 245605"/>
                        <a:gd name="connsiteY1" fmla="*/ 57902 h 216336"/>
                        <a:gd name="connsiteX2" fmla="*/ 122803 w 245605"/>
                        <a:gd name="connsiteY2" fmla="*/ 59810 h 216336"/>
                        <a:gd name="connsiteX3" fmla="*/ 122803 w 245605"/>
                        <a:gd name="connsiteY3" fmla="*/ 57902 h 216336"/>
                        <a:gd name="connsiteX4" fmla="*/ 64901 w 245605"/>
                        <a:gd name="connsiteY4" fmla="*/ 0 h 216336"/>
                        <a:gd name="connsiteX5" fmla="*/ 0 w 245605"/>
                        <a:gd name="connsiteY5" fmla="*/ 61719 h 216336"/>
                        <a:gd name="connsiteX6" fmla="*/ 34996 w 245605"/>
                        <a:gd name="connsiteY6" fmla="*/ 139346 h 216336"/>
                        <a:gd name="connsiteX7" fmla="*/ 122803 w 245605"/>
                        <a:gd name="connsiteY7" fmla="*/ 216336 h 216336"/>
                        <a:gd name="connsiteX8" fmla="*/ 122803 w 245605"/>
                        <a:gd name="connsiteY8" fmla="*/ 216336 h 216336"/>
                        <a:gd name="connsiteX9" fmla="*/ 122803 w 245605"/>
                        <a:gd name="connsiteY9" fmla="*/ 216336 h 216336"/>
                        <a:gd name="connsiteX10" fmla="*/ 210610 w 245605"/>
                        <a:gd name="connsiteY10" fmla="*/ 139346 h 216336"/>
                        <a:gd name="connsiteX11" fmla="*/ 245605 w 245605"/>
                        <a:gd name="connsiteY11" fmla="*/ 61719 h 216336"/>
                        <a:gd name="connsiteX12" fmla="*/ 180704 w 245605"/>
                        <a:gd name="connsiteY12" fmla="*/ 0 h 2163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5605" h="216336">
                          <a:moveTo>
                            <a:pt x="180704" y="0"/>
                          </a:moveTo>
                          <a:cubicBezTo>
                            <a:pt x="133619" y="0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22803" y="58538"/>
                            <a:pt x="122803" y="59810"/>
                          </a:cubicBezTo>
                          <a:cubicBezTo>
                            <a:pt x="122803" y="58538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11986" y="0"/>
                            <a:pt x="64901" y="0"/>
                          </a:cubicBezTo>
                          <a:cubicBezTo>
                            <a:pt x="17816" y="0"/>
                            <a:pt x="0" y="33086"/>
                            <a:pt x="0" y="61719"/>
                          </a:cubicBezTo>
                          <a:cubicBezTo>
                            <a:pt x="0" y="90352"/>
                            <a:pt x="5091" y="109440"/>
                            <a:pt x="34996" y="139346"/>
                          </a:cubicBezTo>
                          <a:cubicBezTo>
                            <a:pt x="64901" y="169251"/>
                            <a:pt x="109441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36165" y="216336"/>
                            <a:pt x="180704" y="169251"/>
                            <a:pt x="210610" y="139346"/>
                          </a:cubicBezTo>
                          <a:cubicBezTo>
                            <a:pt x="240515" y="109440"/>
                            <a:pt x="245605" y="90352"/>
                            <a:pt x="245605" y="61719"/>
                          </a:cubicBezTo>
                          <a:cubicBezTo>
                            <a:pt x="244969" y="33086"/>
                            <a:pt x="227790" y="0"/>
                            <a:pt x="18070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6" name="Freeform 885">
                      <a:extLst>
                        <a:ext uri="{FF2B5EF4-FFF2-40B4-BE49-F238E27FC236}">
                          <a16:creationId xmlns:a16="http://schemas.microsoft.com/office/drawing/2014/main" id="{917F5AAE-BFE6-2AF9-3387-717AA91969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51919" y="5032261"/>
                      <a:ext cx="257740" cy="205168"/>
                    </a:xfrm>
                    <a:custGeom>
                      <a:avLst/>
                      <a:gdLst>
                        <a:gd name="connsiteX0" fmla="*/ 251078 w 257740"/>
                        <a:gd name="connsiteY0" fmla="*/ 189218 h 205168"/>
                        <a:gd name="connsiteX1" fmla="*/ 91371 w 257740"/>
                        <a:gd name="connsiteY1" fmla="*/ 159313 h 205168"/>
                        <a:gd name="connsiteX2" fmla="*/ 5473 w 257740"/>
                        <a:gd name="connsiteY2" fmla="*/ 21240 h 205168"/>
                        <a:gd name="connsiteX3" fmla="*/ 176633 w 257740"/>
                        <a:gd name="connsiteY3" fmla="*/ 36510 h 205168"/>
                        <a:gd name="connsiteX4" fmla="*/ 251078 w 257740"/>
                        <a:gd name="connsiteY4" fmla="*/ 189218 h 2051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7740" h="205168">
                          <a:moveTo>
                            <a:pt x="251078" y="189218"/>
                          </a:moveTo>
                          <a:cubicBezTo>
                            <a:pt x="230717" y="219124"/>
                            <a:pt x="158817" y="205762"/>
                            <a:pt x="91371" y="159313"/>
                          </a:cubicBezTo>
                          <a:cubicBezTo>
                            <a:pt x="23289" y="112864"/>
                            <a:pt x="-14888" y="51145"/>
                            <a:pt x="5473" y="21240"/>
                          </a:cubicBezTo>
                          <a:cubicBezTo>
                            <a:pt x="25834" y="-8665"/>
                            <a:pt x="108551" y="-9938"/>
                            <a:pt x="176633" y="36510"/>
                          </a:cubicBezTo>
                          <a:cubicBezTo>
                            <a:pt x="244715" y="82959"/>
                            <a:pt x="271439" y="159313"/>
                            <a:pt x="251078" y="18921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7" name="Freeform 886">
                      <a:extLst>
                        <a:ext uri="{FF2B5EF4-FFF2-40B4-BE49-F238E27FC236}">
                          <a16:creationId xmlns:a16="http://schemas.microsoft.com/office/drawing/2014/main" id="{2D47715D-C46F-14E8-5770-E6ABC5843F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8531" y="5048390"/>
                      <a:ext cx="159102" cy="122976"/>
                    </a:xfrm>
                    <a:custGeom>
                      <a:avLst/>
                      <a:gdLst>
                        <a:gd name="connsiteX0" fmla="*/ 155833 w 159102"/>
                        <a:gd name="connsiteY0" fmla="*/ 115188 h 122976"/>
                        <a:gd name="connsiteX1" fmla="*/ 59118 w 159102"/>
                        <a:gd name="connsiteY1" fmla="*/ 92281 h 122976"/>
                        <a:gd name="connsiteX2" fmla="*/ 2489 w 159102"/>
                        <a:gd name="connsiteY2" fmla="*/ 10201 h 122976"/>
                        <a:gd name="connsiteX3" fmla="*/ 105567 w 159102"/>
                        <a:gd name="connsiteY3" fmla="*/ 25472 h 122976"/>
                        <a:gd name="connsiteX4" fmla="*/ 155833 w 159102"/>
                        <a:gd name="connsiteY4" fmla="*/ 115188 h 1229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9102" h="122976">
                          <a:moveTo>
                            <a:pt x="155833" y="115188"/>
                          </a:moveTo>
                          <a:cubicBezTo>
                            <a:pt x="144380" y="131731"/>
                            <a:pt x="101113" y="120914"/>
                            <a:pt x="59118" y="92281"/>
                          </a:cubicBezTo>
                          <a:cubicBezTo>
                            <a:pt x="17124" y="63649"/>
                            <a:pt x="-8328" y="26744"/>
                            <a:pt x="2489" y="10201"/>
                          </a:cubicBezTo>
                          <a:cubicBezTo>
                            <a:pt x="13942" y="-6342"/>
                            <a:pt x="62936" y="-3797"/>
                            <a:pt x="105567" y="25472"/>
                          </a:cubicBezTo>
                          <a:cubicBezTo>
                            <a:pt x="148198" y="54741"/>
                            <a:pt x="167286" y="98644"/>
                            <a:pt x="155833" y="11518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8" name="Graphic 569">
                  <a:extLst>
                    <a:ext uri="{FF2B5EF4-FFF2-40B4-BE49-F238E27FC236}">
                      <a16:creationId xmlns:a16="http://schemas.microsoft.com/office/drawing/2014/main" id="{66E30538-27AB-5901-B9A3-1430C9B949C6}"/>
                    </a:ext>
                  </a:extLst>
                </p:cNvPr>
                <p:cNvGrpSpPr/>
                <p:nvPr/>
              </p:nvGrpSpPr>
              <p:grpSpPr>
                <a:xfrm>
                  <a:off x="10143127" y="5201118"/>
                  <a:ext cx="1385824" cy="1230570"/>
                  <a:chOff x="10143127" y="5201118"/>
                  <a:chExt cx="1385824" cy="1230570"/>
                </a:xfrm>
              </p:grpSpPr>
              <p:sp>
                <p:nvSpPr>
                  <p:cNvPr id="889" name="Freeform 888">
                    <a:extLst>
                      <a:ext uri="{FF2B5EF4-FFF2-40B4-BE49-F238E27FC236}">
                        <a16:creationId xmlns:a16="http://schemas.microsoft.com/office/drawing/2014/main" id="{A4EF9559-1443-0AC6-E50D-FAB99CB78165}"/>
                      </a:ext>
                    </a:extLst>
                  </p:cNvPr>
                  <p:cNvSpPr/>
                  <p:nvPr/>
                </p:nvSpPr>
                <p:spPr>
                  <a:xfrm>
                    <a:off x="10325740" y="5738141"/>
                    <a:ext cx="307324" cy="579653"/>
                  </a:xfrm>
                  <a:custGeom>
                    <a:avLst/>
                    <a:gdLst>
                      <a:gd name="connsiteX0" fmla="*/ 257058 w 307324"/>
                      <a:gd name="connsiteY0" fmla="*/ 0 h 579653"/>
                      <a:gd name="connsiteX1" fmla="*/ 51539 w 307324"/>
                      <a:gd name="connsiteY1" fmla="*/ 0 h 579653"/>
                      <a:gd name="connsiteX2" fmla="*/ 15271 w 307324"/>
                      <a:gd name="connsiteY2" fmla="*/ 15271 h 579653"/>
                      <a:gd name="connsiteX3" fmla="*/ 0 w 307324"/>
                      <a:gd name="connsiteY3" fmla="*/ 51539 h 579653"/>
                      <a:gd name="connsiteX4" fmla="*/ 0 w 307324"/>
                      <a:gd name="connsiteY4" fmla="*/ 560565 h 579653"/>
                      <a:gd name="connsiteX5" fmla="*/ 19088 w 307324"/>
                      <a:gd name="connsiteY5" fmla="*/ 579654 h 579653"/>
                      <a:gd name="connsiteX6" fmla="*/ 288236 w 307324"/>
                      <a:gd name="connsiteY6" fmla="*/ 579654 h 579653"/>
                      <a:gd name="connsiteX7" fmla="*/ 307325 w 307324"/>
                      <a:gd name="connsiteY7" fmla="*/ 560565 h 579653"/>
                      <a:gd name="connsiteX8" fmla="*/ 307325 w 307324"/>
                      <a:gd name="connsiteY8" fmla="*/ 51539 h 579653"/>
                      <a:gd name="connsiteX9" fmla="*/ 292054 w 307324"/>
                      <a:gd name="connsiteY9" fmla="*/ 15271 h 579653"/>
                      <a:gd name="connsiteX10" fmla="*/ 257058 w 307324"/>
                      <a:gd name="connsiteY10" fmla="*/ 0 h 579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07324" h="579653">
                        <a:moveTo>
                          <a:pt x="257058" y="0"/>
                        </a:moveTo>
                        <a:lnTo>
                          <a:pt x="51539" y="0"/>
                        </a:lnTo>
                        <a:cubicBezTo>
                          <a:pt x="37541" y="0"/>
                          <a:pt x="24815" y="5727"/>
                          <a:pt x="15271" y="15271"/>
                        </a:cubicBezTo>
                        <a:cubicBezTo>
                          <a:pt x="5727" y="24815"/>
                          <a:pt x="0" y="37541"/>
                          <a:pt x="0" y="51539"/>
                        </a:cubicBezTo>
                        <a:lnTo>
                          <a:pt x="0" y="560565"/>
                        </a:lnTo>
                        <a:cubicBezTo>
                          <a:pt x="0" y="571382"/>
                          <a:pt x="8908" y="579654"/>
                          <a:pt x="19088" y="579654"/>
                        </a:cubicBezTo>
                        <a:lnTo>
                          <a:pt x="288236" y="579654"/>
                        </a:lnTo>
                        <a:cubicBezTo>
                          <a:pt x="299053" y="579654"/>
                          <a:pt x="307325" y="570746"/>
                          <a:pt x="307325" y="560565"/>
                        </a:cubicBezTo>
                        <a:lnTo>
                          <a:pt x="307325" y="51539"/>
                        </a:lnTo>
                        <a:cubicBezTo>
                          <a:pt x="307325" y="37541"/>
                          <a:pt x="301598" y="24815"/>
                          <a:pt x="292054" y="15271"/>
                        </a:cubicBezTo>
                        <a:cubicBezTo>
                          <a:pt x="283782" y="5727"/>
                          <a:pt x="271056" y="0"/>
                          <a:pt x="257058" y="0"/>
                        </a:cubicBez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0" name="Freeform 889">
                    <a:extLst>
                      <a:ext uri="{FF2B5EF4-FFF2-40B4-BE49-F238E27FC236}">
                        <a16:creationId xmlns:a16="http://schemas.microsoft.com/office/drawing/2014/main" id="{65EA81B2-C45F-50AF-4279-DE6125274176}"/>
                      </a:ext>
                    </a:extLst>
                  </p:cNvPr>
                  <p:cNvSpPr/>
                  <p:nvPr/>
                </p:nvSpPr>
                <p:spPr>
                  <a:xfrm>
                    <a:off x="10326376" y="5747685"/>
                    <a:ext cx="381133" cy="62355"/>
                  </a:xfrm>
                  <a:custGeom>
                    <a:avLst/>
                    <a:gdLst>
                      <a:gd name="connsiteX0" fmla="*/ 26087 w 381133"/>
                      <a:gd name="connsiteY0" fmla="*/ 0 h 62355"/>
                      <a:gd name="connsiteX1" fmla="*/ 18452 w 381133"/>
                      <a:gd name="connsiteY1" fmla="*/ 5090 h 62355"/>
                      <a:gd name="connsiteX2" fmla="*/ 0 w 381133"/>
                      <a:gd name="connsiteY2" fmla="*/ 41358 h 62355"/>
                      <a:gd name="connsiteX3" fmla="*/ 0 w 381133"/>
                      <a:gd name="connsiteY3" fmla="*/ 62356 h 62355"/>
                      <a:gd name="connsiteX4" fmla="*/ 381134 w 381133"/>
                      <a:gd name="connsiteY4" fmla="*/ 62356 h 62355"/>
                      <a:gd name="connsiteX5" fmla="*/ 381134 w 381133"/>
                      <a:gd name="connsiteY5" fmla="*/ 41358 h 62355"/>
                      <a:gd name="connsiteX6" fmla="*/ 362681 w 381133"/>
                      <a:gd name="connsiteY6" fmla="*/ 5090 h 62355"/>
                      <a:gd name="connsiteX7" fmla="*/ 355046 w 381133"/>
                      <a:gd name="connsiteY7" fmla="*/ 0 h 62355"/>
                      <a:gd name="connsiteX8" fmla="*/ 26087 w 381133"/>
                      <a:gd name="connsiteY8" fmla="*/ 0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81133" h="62355">
                        <a:moveTo>
                          <a:pt x="26087" y="0"/>
                        </a:moveTo>
                        <a:cubicBezTo>
                          <a:pt x="23543" y="1909"/>
                          <a:pt x="20998" y="3181"/>
                          <a:pt x="18452" y="5090"/>
                        </a:cubicBezTo>
                        <a:cubicBezTo>
                          <a:pt x="6999" y="14634"/>
                          <a:pt x="0" y="27360"/>
                          <a:pt x="0" y="41358"/>
                        </a:cubicBezTo>
                        <a:lnTo>
                          <a:pt x="0" y="62356"/>
                        </a:lnTo>
                        <a:lnTo>
                          <a:pt x="381134" y="62356"/>
                        </a:lnTo>
                        <a:lnTo>
                          <a:pt x="381134" y="41358"/>
                        </a:lnTo>
                        <a:cubicBezTo>
                          <a:pt x="381134" y="27360"/>
                          <a:pt x="374135" y="14634"/>
                          <a:pt x="362681" y="5090"/>
                        </a:cubicBezTo>
                        <a:cubicBezTo>
                          <a:pt x="360136" y="3181"/>
                          <a:pt x="357591" y="1273"/>
                          <a:pt x="355046" y="0"/>
                        </a:cubicBezTo>
                        <a:lnTo>
                          <a:pt x="26087" y="0"/>
                        </a:lnTo>
                        <a:close/>
                      </a:path>
                    </a:pathLst>
                  </a:custGeom>
                  <a:solidFill>
                    <a:srgbClr val="2F7E88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890">
                    <a:extLst>
                      <a:ext uri="{FF2B5EF4-FFF2-40B4-BE49-F238E27FC236}">
                        <a16:creationId xmlns:a16="http://schemas.microsoft.com/office/drawing/2014/main" id="{20CBC708-8F3F-BBA1-DF55-455CC2583348}"/>
                      </a:ext>
                    </a:extLst>
                  </p:cNvPr>
                  <p:cNvSpPr/>
                  <p:nvPr/>
                </p:nvSpPr>
                <p:spPr>
                  <a:xfrm>
                    <a:off x="10266566" y="5738141"/>
                    <a:ext cx="329594" cy="62355"/>
                  </a:xfrm>
                  <a:custGeom>
                    <a:avLst/>
                    <a:gdLst>
                      <a:gd name="connsiteX0" fmla="*/ 0 w 329594"/>
                      <a:gd name="connsiteY0" fmla="*/ 0 h 62355"/>
                      <a:gd name="connsiteX1" fmla="*/ 329595 w 329594"/>
                      <a:gd name="connsiteY1" fmla="*/ 0 h 62355"/>
                      <a:gd name="connsiteX2" fmla="*/ 329595 w 329594"/>
                      <a:gd name="connsiteY2" fmla="*/ 62356 h 62355"/>
                      <a:gd name="connsiteX3" fmla="*/ 0 w 329594"/>
                      <a:gd name="connsiteY3" fmla="*/ 62356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29594" h="62355">
                        <a:moveTo>
                          <a:pt x="0" y="0"/>
                        </a:moveTo>
                        <a:lnTo>
                          <a:pt x="329595" y="0"/>
                        </a:lnTo>
                        <a:lnTo>
                          <a:pt x="329595" y="62356"/>
                        </a:lnTo>
                        <a:lnTo>
                          <a:pt x="0" y="62356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891">
                    <a:extLst>
                      <a:ext uri="{FF2B5EF4-FFF2-40B4-BE49-F238E27FC236}">
                        <a16:creationId xmlns:a16="http://schemas.microsoft.com/office/drawing/2014/main" id="{9A908BF9-82A0-BF9E-6985-5CD4F54B41DE}"/>
                      </a:ext>
                    </a:extLst>
                  </p:cNvPr>
                  <p:cNvSpPr/>
                  <p:nvPr/>
                </p:nvSpPr>
                <p:spPr>
                  <a:xfrm>
                    <a:off x="10587888" y="5264110"/>
                    <a:ext cx="771811" cy="1052412"/>
                  </a:xfrm>
                  <a:custGeom>
                    <a:avLst/>
                    <a:gdLst>
                      <a:gd name="connsiteX0" fmla="*/ 608923 w 771811"/>
                      <a:gd name="connsiteY0" fmla="*/ 0 h 1052412"/>
                      <a:gd name="connsiteX1" fmla="*/ 651554 w 771811"/>
                      <a:gd name="connsiteY1" fmla="*/ 0 h 1052412"/>
                      <a:gd name="connsiteX2" fmla="*/ 771811 w 771811"/>
                      <a:gd name="connsiteY2" fmla="*/ 0 h 1052412"/>
                      <a:gd name="connsiteX3" fmla="*/ 771811 w 771811"/>
                      <a:gd name="connsiteY3" fmla="*/ 120258 h 1052412"/>
                      <a:gd name="connsiteX4" fmla="*/ 771811 w 771811"/>
                      <a:gd name="connsiteY4" fmla="*/ 1033324 h 1052412"/>
                      <a:gd name="connsiteX5" fmla="*/ 752723 w 771811"/>
                      <a:gd name="connsiteY5" fmla="*/ 1052412 h 1052412"/>
                      <a:gd name="connsiteX6" fmla="*/ 19088 w 771811"/>
                      <a:gd name="connsiteY6" fmla="*/ 1052412 h 1052412"/>
                      <a:gd name="connsiteX7" fmla="*/ 0 w 771811"/>
                      <a:gd name="connsiteY7" fmla="*/ 1033324 h 1052412"/>
                      <a:gd name="connsiteX8" fmla="*/ 0 w 771811"/>
                      <a:gd name="connsiteY8" fmla="*/ 120258 h 1052412"/>
                      <a:gd name="connsiteX9" fmla="*/ 0 w 771811"/>
                      <a:gd name="connsiteY9" fmla="*/ 0 h 1052412"/>
                      <a:gd name="connsiteX10" fmla="*/ 125984 w 771811"/>
                      <a:gd name="connsiteY10" fmla="*/ 0 h 1052412"/>
                      <a:gd name="connsiteX11" fmla="*/ 128530 w 771811"/>
                      <a:gd name="connsiteY11" fmla="*/ 0 h 1052412"/>
                      <a:gd name="connsiteX12" fmla="*/ 129166 w 771811"/>
                      <a:gd name="connsiteY12" fmla="*/ 0 h 1052412"/>
                      <a:gd name="connsiteX13" fmla="*/ 129802 w 771811"/>
                      <a:gd name="connsiteY13" fmla="*/ 0 h 1052412"/>
                      <a:gd name="connsiteX14" fmla="*/ 130438 w 771811"/>
                      <a:gd name="connsiteY14" fmla="*/ 0 h 1052412"/>
                      <a:gd name="connsiteX15" fmla="*/ 139346 w 771811"/>
                      <a:gd name="connsiteY15" fmla="*/ 0 h 1052412"/>
                      <a:gd name="connsiteX16" fmla="*/ 171160 w 771811"/>
                      <a:gd name="connsiteY16" fmla="*/ 0 h 1052412"/>
                      <a:gd name="connsiteX17" fmla="*/ 176251 w 771811"/>
                      <a:gd name="connsiteY17" fmla="*/ 0 h 1052412"/>
                      <a:gd name="connsiteX18" fmla="*/ 181341 w 771811"/>
                      <a:gd name="connsiteY18" fmla="*/ 0 h 1052412"/>
                      <a:gd name="connsiteX19" fmla="*/ 186431 w 771811"/>
                      <a:gd name="connsiteY19" fmla="*/ 0 h 1052412"/>
                      <a:gd name="connsiteX20" fmla="*/ 191522 w 771811"/>
                      <a:gd name="connsiteY20" fmla="*/ 0 h 1052412"/>
                      <a:gd name="connsiteX21" fmla="*/ 197248 w 771811"/>
                      <a:gd name="connsiteY21" fmla="*/ 0 h 1052412"/>
                      <a:gd name="connsiteX22" fmla="*/ 199157 w 771811"/>
                      <a:gd name="connsiteY22" fmla="*/ 0 h 1052412"/>
                      <a:gd name="connsiteX23" fmla="*/ 573292 w 771811"/>
                      <a:gd name="connsiteY23" fmla="*/ 0 h 1052412"/>
                      <a:gd name="connsiteX24" fmla="*/ 608923 w 771811"/>
                      <a:gd name="connsiteY24" fmla="*/ 0 h 105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771811" h="1052412">
                        <a:moveTo>
                          <a:pt x="608923" y="0"/>
                        </a:moveTo>
                        <a:lnTo>
                          <a:pt x="651554" y="0"/>
                        </a:lnTo>
                        <a:lnTo>
                          <a:pt x="771811" y="0"/>
                        </a:lnTo>
                        <a:lnTo>
                          <a:pt x="771811" y="120258"/>
                        </a:lnTo>
                        <a:lnTo>
                          <a:pt x="771811" y="1033324"/>
                        </a:lnTo>
                        <a:cubicBezTo>
                          <a:pt x="771811" y="1044140"/>
                          <a:pt x="762903" y="1052412"/>
                          <a:pt x="752723" y="1052412"/>
                        </a:cubicBezTo>
                        <a:cubicBezTo>
                          <a:pt x="400858" y="1052412"/>
                          <a:pt x="370953" y="1052412"/>
                          <a:pt x="19088" y="1052412"/>
                        </a:cubicBezTo>
                        <a:cubicBezTo>
                          <a:pt x="8272" y="1052412"/>
                          <a:pt x="0" y="1043504"/>
                          <a:pt x="0" y="1033324"/>
                        </a:cubicBezTo>
                        <a:lnTo>
                          <a:pt x="0" y="120258"/>
                        </a:lnTo>
                        <a:lnTo>
                          <a:pt x="0" y="0"/>
                        </a:lnTo>
                        <a:lnTo>
                          <a:pt x="125984" y="0"/>
                        </a:lnTo>
                        <a:lnTo>
                          <a:pt x="12853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2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2" y="0"/>
                        </a:lnTo>
                        <a:lnTo>
                          <a:pt x="608923" y="0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3" name="Freeform 892">
                    <a:extLst>
                      <a:ext uri="{FF2B5EF4-FFF2-40B4-BE49-F238E27FC236}">
                        <a16:creationId xmlns:a16="http://schemas.microsoft.com/office/drawing/2014/main" id="{9AC72161-3587-24E2-0871-3CAE7AE88854}"/>
                      </a:ext>
                    </a:extLst>
                  </p:cNvPr>
                  <p:cNvSpPr/>
                  <p:nvPr/>
                </p:nvSpPr>
                <p:spPr>
                  <a:xfrm>
                    <a:off x="10587252" y="5264110"/>
                    <a:ext cx="772447" cy="13998"/>
                  </a:xfrm>
                  <a:custGeom>
                    <a:avLst/>
                    <a:gdLst>
                      <a:gd name="connsiteX0" fmla="*/ 609559 w 772447"/>
                      <a:gd name="connsiteY0" fmla="*/ 0 h 13998"/>
                      <a:gd name="connsiteX1" fmla="*/ 652190 w 772447"/>
                      <a:gd name="connsiteY1" fmla="*/ 0 h 13998"/>
                      <a:gd name="connsiteX2" fmla="*/ 772448 w 772447"/>
                      <a:gd name="connsiteY2" fmla="*/ 0 h 13998"/>
                      <a:gd name="connsiteX3" fmla="*/ 772448 w 772447"/>
                      <a:gd name="connsiteY3" fmla="*/ 13998 h 13998"/>
                      <a:gd name="connsiteX4" fmla="*/ 0 w 772447"/>
                      <a:gd name="connsiteY4" fmla="*/ 13998 h 13998"/>
                      <a:gd name="connsiteX5" fmla="*/ 0 w 772447"/>
                      <a:gd name="connsiteY5" fmla="*/ 0 h 13998"/>
                      <a:gd name="connsiteX6" fmla="*/ 126620 w 772447"/>
                      <a:gd name="connsiteY6" fmla="*/ 0 h 13998"/>
                      <a:gd name="connsiteX7" fmla="*/ 129166 w 772447"/>
                      <a:gd name="connsiteY7" fmla="*/ 0 h 13998"/>
                      <a:gd name="connsiteX8" fmla="*/ 129802 w 772447"/>
                      <a:gd name="connsiteY8" fmla="*/ 0 h 13998"/>
                      <a:gd name="connsiteX9" fmla="*/ 129802 w 772447"/>
                      <a:gd name="connsiteY9" fmla="*/ 0 h 13998"/>
                      <a:gd name="connsiteX10" fmla="*/ 130438 w 772447"/>
                      <a:gd name="connsiteY10" fmla="*/ 0 h 13998"/>
                      <a:gd name="connsiteX11" fmla="*/ 139346 w 772447"/>
                      <a:gd name="connsiteY11" fmla="*/ 0 h 13998"/>
                      <a:gd name="connsiteX12" fmla="*/ 171160 w 772447"/>
                      <a:gd name="connsiteY12" fmla="*/ 0 h 13998"/>
                      <a:gd name="connsiteX13" fmla="*/ 176251 w 772447"/>
                      <a:gd name="connsiteY13" fmla="*/ 0 h 13998"/>
                      <a:gd name="connsiteX14" fmla="*/ 181341 w 772447"/>
                      <a:gd name="connsiteY14" fmla="*/ 0 h 13998"/>
                      <a:gd name="connsiteX15" fmla="*/ 186431 w 772447"/>
                      <a:gd name="connsiteY15" fmla="*/ 0 h 13998"/>
                      <a:gd name="connsiteX16" fmla="*/ 191521 w 772447"/>
                      <a:gd name="connsiteY16" fmla="*/ 0 h 13998"/>
                      <a:gd name="connsiteX17" fmla="*/ 197248 w 772447"/>
                      <a:gd name="connsiteY17" fmla="*/ 0 h 13998"/>
                      <a:gd name="connsiteX18" fmla="*/ 199157 w 772447"/>
                      <a:gd name="connsiteY18" fmla="*/ 0 h 13998"/>
                      <a:gd name="connsiteX19" fmla="*/ 573291 w 772447"/>
                      <a:gd name="connsiteY19" fmla="*/ 0 h 13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772447" h="13998">
                        <a:moveTo>
                          <a:pt x="609559" y="0"/>
                        </a:moveTo>
                        <a:lnTo>
                          <a:pt x="652190" y="0"/>
                        </a:lnTo>
                        <a:lnTo>
                          <a:pt x="772448" y="0"/>
                        </a:lnTo>
                        <a:lnTo>
                          <a:pt x="772448" y="13998"/>
                        </a:lnTo>
                        <a:lnTo>
                          <a:pt x="0" y="13998"/>
                        </a:lnTo>
                        <a:lnTo>
                          <a:pt x="0" y="0"/>
                        </a:lnTo>
                        <a:lnTo>
                          <a:pt x="12662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1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1" y="0"/>
                        </a:lnTo>
                        <a:close/>
                      </a:path>
                    </a:pathLst>
                  </a:custGeom>
                  <a:solidFill>
                    <a:srgbClr val="5F9EB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4" name="Freeform 893">
                    <a:extLst>
                      <a:ext uri="{FF2B5EF4-FFF2-40B4-BE49-F238E27FC236}">
                        <a16:creationId xmlns:a16="http://schemas.microsoft.com/office/drawing/2014/main" id="{07FB3BCC-A8AA-EF22-31BC-AA7F40151DF2}"/>
                      </a:ext>
                    </a:extLst>
                  </p:cNvPr>
                  <p:cNvSpPr/>
                  <p:nvPr/>
                </p:nvSpPr>
                <p:spPr>
                  <a:xfrm>
                    <a:off x="10786409" y="6065826"/>
                    <a:ext cx="374133" cy="251331"/>
                  </a:xfrm>
                  <a:custGeom>
                    <a:avLst/>
                    <a:gdLst>
                      <a:gd name="connsiteX0" fmla="*/ 0 w 374133"/>
                      <a:gd name="connsiteY0" fmla="*/ 251332 h 251331"/>
                      <a:gd name="connsiteX1" fmla="*/ 374134 w 374133"/>
                      <a:gd name="connsiteY1" fmla="*/ 251332 h 251331"/>
                      <a:gd name="connsiteX2" fmla="*/ 374134 w 374133"/>
                      <a:gd name="connsiteY2" fmla="*/ 19088 h 251331"/>
                      <a:gd name="connsiteX3" fmla="*/ 355045 w 374133"/>
                      <a:gd name="connsiteY3" fmla="*/ 0 h 251331"/>
                      <a:gd name="connsiteX4" fmla="*/ 19725 w 374133"/>
                      <a:gd name="connsiteY4" fmla="*/ 0 h 251331"/>
                      <a:gd name="connsiteX5" fmla="*/ 636 w 374133"/>
                      <a:gd name="connsiteY5" fmla="*/ 19088 h 251331"/>
                      <a:gd name="connsiteX6" fmla="*/ 636 w 374133"/>
                      <a:gd name="connsiteY6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4133" h="251331">
                        <a:moveTo>
                          <a:pt x="0" y="251332"/>
                        </a:moveTo>
                        <a:lnTo>
                          <a:pt x="374134" y="251332"/>
                        </a:lnTo>
                        <a:lnTo>
                          <a:pt x="374134" y="19088"/>
                        </a:lnTo>
                        <a:cubicBezTo>
                          <a:pt x="374134" y="8272"/>
                          <a:pt x="365227" y="0"/>
                          <a:pt x="355045" y="0"/>
                        </a:cubicBezTo>
                        <a:lnTo>
                          <a:pt x="19725" y="0"/>
                        </a:lnTo>
                        <a:cubicBezTo>
                          <a:pt x="8908" y="0"/>
                          <a:pt x="636" y="8908"/>
                          <a:pt x="636" y="19088"/>
                        </a:cubicBezTo>
                        <a:lnTo>
                          <a:pt x="636" y="251332"/>
                        </a:lnTo>
                        <a:close/>
                      </a:path>
                    </a:pathLst>
                  </a:custGeom>
                  <a:solidFill>
                    <a:srgbClr val="40BDDC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5" name="Freeform 894">
                    <a:extLst>
                      <a:ext uri="{FF2B5EF4-FFF2-40B4-BE49-F238E27FC236}">
                        <a16:creationId xmlns:a16="http://schemas.microsoft.com/office/drawing/2014/main" id="{99BF468D-5985-F95C-DC19-A24EE5313F41}"/>
                      </a:ext>
                    </a:extLst>
                  </p:cNvPr>
                  <p:cNvSpPr/>
                  <p:nvPr/>
                </p:nvSpPr>
                <p:spPr>
                  <a:xfrm>
                    <a:off x="10782591" y="6061372"/>
                    <a:ext cx="382405" cy="259603"/>
                  </a:xfrm>
                  <a:custGeom>
                    <a:avLst/>
                    <a:gdLst>
                      <a:gd name="connsiteX0" fmla="*/ 7635 w 382405"/>
                      <a:gd name="connsiteY0" fmla="*/ 251332 h 259603"/>
                      <a:gd name="connsiteX1" fmla="*/ 373498 w 382405"/>
                      <a:gd name="connsiteY1" fmla="*/ 251332 h 259603"/>
                      <a:gd name="connsiteX2" fmla="*/ 373498 w 382405"/>
                      <a:gd name="connsiteY2" fmla="*/ 23543 h 259603"/>
                      <a:gd name="connsiteX3" fmla="*/ 369044 w 382405"/>
                      <a:gd name="connsiteY3" fmla="*/ 12726 h 259603"/>
                      <a:gd name="connsiteX4" fmla="*/ 369044 w 382405"/>
                      <a:gd name="connsiteY4" fmla="*/ 12726 h 259603"/>
                      <a:gd name="connsiteX5" fmla="*/ 358227 w 382405"/>
                      <a:gd name="connsiteY5" fmla="*/ 8272 h 259603"/>
                      <a:gd name="connsiteX6" fmla="*/ 22906 w 382405"/>
                      <a:gd name="connsiteY6" fmla="*/ 8272 h 259603"/>
                      <a:gd name="connsiteX7" fmla="*/ 12089 w 382405"/>
                      <a:gd name="connsiteY7" fmla="*/ 12726 h 259603"/>
                      <a:gd name="connsiteX8" fmla="*/ 12089 w 382405"/>
                      <a:gd name="connsiteY8" fmla="*/ 12726 h 259603"/>
                      <a:gd name="connsiteX9" fmla="*/ 7635 w 382405"/>
                      <a:gd name="connsiteY9" fmla="*/ 23543 h 259603"/>
                      <a:gd name="connsiteX10" fmla="*/ 7635 w 382405"/>
                      <a:gd name="connsiteY10" fmla="*/ 251332 h 259603"/>
                      <a:gd name="connsiteX11" fmla="*/ 7635 w 382405"/>
                      <a:gd name="connsiteY11" fmla="*/ 251332 h 259603"/>
                      <a:gd name="connsiteX12" fmla="*/ 377951 w 382405"/>
                      <a:gd name="connsiteY12" fmla="*/ 259603 h 259603"/>
                      <a:gd name="connsiteX13" fmla="*/ 3818 w 382405"/>
                      <a:gd name="connsiteY13" fmla="*/ 259603 h 259603"/>
                      <a:gd name="connsiteX14" fmla="*/ 0 w 382405"/>
                      <a:gd name="connsiteY14" fmla="*/ 259603 h 259603"/>
                      <a:gd name="connsiteX15" fmla="*/ 0 w 382405"/>
                      <a:gd name="connsiteY15" fmla="*/ 255786 h 259603"/>
                      <a:gd name="connsiteX16" fmla="*/ 0 w 382405"/>
                      <a:gd name="connsiteY16" fmla="*/ 23543 h 259603"/>
                      <a:gd name="connsiteX17" fmla="*/ 6999 w 382405"/>
                      <a:gd name="connsiteY17" fmla="*/ 6999 h 259603"/>
                      <a:gd name="connsiteX18" fmla="*/ 6999 w 382405"/>
                      <a:gd name="connsiteY18" fmla="*/ 6999 h 259603"/>
                      <a:gd name="connsiteX19" fmla="*/ 23542 w 382405"/>
                      <a:gd name="connsiteY19" fmla="*/ 0 h 259603"/>
                      <a:gd name="connsiteX20" fmla="*/ 358863 w 382405"/>
                      <a:gd name="connsiteY20" fmla="*/ 0 h 259603"/>
                      <a:gd name="connsiteX21" fmla="*/ 375407 w 382405"/>
                      <a:gd name="connsiteY21" fmla="*/ 6999 h 259603"/>
                      <a:gd name="connsiteX22" fmla="*/ 375407 w 382405"/>
                      <a:gd name="connsiteY22" fmla="*/ 6999 h 259603"/>
                      <a:gd name="connsiteX23" fmla="*/ 382406 w 382405"/>
                      <a:gd name="connsiteY23" fmla="*/ 23543 h 259603"/>
                      <a:gd name="connsiteX24" fmla="*/ 382406 w 382405"/>
                      <a:gd name="connsiteY24" fmla="*/ 255786 h 259603"/>
                      <a:gd name="connsiteX25" fmla="*/ 382406 w 382405"/>
                      <a:gd name="connsiteY25" fmla="*/ 259603 h 259603"/>
                      <a:gd name="connsiteX26" fmla="*/ 377951 w 382405"/>
                      <a:gd name="connsiteY26" fmla="*/ 259603 h 259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382405" h="259603">
                        <a:moveTo>
                          <a:pt x="7635" y="251332"/>
                        </a:moveTo>
                        <a:lnTo>
                          <a:pt x="373498" y="251332"/>
                        </a:lnTo>
                        <a:lnTo>
                          <a:pt x="373498" y="23543"/>
                        </a:lnTo>
                        <a:cubicBezTo>
                          <a:pt x="373498" y="19088"/>
                          <a:pt x="371589" y="15271"/>
                          <a:pt x="369044" y="12726"/>
                        </a:cubicBezTo>
                        <a:lnTo>
                          <a:pt x="369044" y="12726"/>
                        </a:lnTo>
                        <a:cubicBezTo>
                          <a:pt x="366499" y="10181"/>
                          <a:pt x="362681" y="8272"/>
                          <a:pt x="358227" y="8272"/>
                        </a:cubicBezTo>
                        <a:lnTo>
                          <a:pt x="22906" y="8272"/>
                        </a:lnTo>
                        <a:cubicBezTo>
                          <a:pt x="18452" y="8272"/>
                          <a:pt x="14634" y="10181"/>
                          <a:pt x="12089" y="12726"/>
                        </a:cubicBezTo>
                        <a:lnTo>
                          <a:pt x="12089" y="12726"/>
                        </a:lnTo>
                        <a:cubicBezTo>
                          <a:pt x="9544" y="15271"/>
                          <a:pt x="7635" y="19088"/>
                          <a:pt x="7635" y="23543"/>
                        </a:cubicBezTo>
                        <a:lnTo>
                          <a:pt x="7635" y="251332"/>
                        </a:lnTo>
                        <a:lnTo>
                          <a:pt x="7635" y="251332"/>
                        </a:lnTo>
                        <a:close/>
                        <a:moveTo>
                          <a:pt x="377951" y="259603"/>
                        </a:moveTo>
                        <a:lnTo>
                          <a:pt x="3818" y="259603"/>
                        </a:lnTo>
                        <a:lnTo>
                          <a:pt x="0" y="259603"/>
                        </a:lnTo>
                        <a:lnTo>
                          <a:pt x="0" y="255786"/>
                        </a:lnTo>
                        <a:lnTo>
                          <a:pt x="0" y="23543"/>
                        </a:lnTo>
                        <a:cubicBezTo>
                          <a:pt x="0" y="17180"/>
                          <a:pt x="2545" y="11453"/>
                          <a:pt x="6999" y="6999"/>
                        </a:cubicBezTo>
                        <a:lnTo>
                          <a:pt x="6999" y="6999"/>
                        </a:lnTo>
                        <a:cubicBezTo>
                          <a:pt x="11453" y="2545"/>
                          <a:pt x="17179" y="0"/>
                          <a:pt x="23542" y="0"/>
                        </a:cubicBezTo>
                        <a:lnTo>
                          <a:pt x="358863" y="0"/>
                        </a:lnTo>
                        <a:cubicBezTo>
                          <a:pt x="365226" y="0"/>
                          <a:pt x="370952" y="2545"/>
                          <a:pt x="375407" y="6999"/>
                        </a:cubicBezTo>
                        <a:lnTo>
                          <a:pt x="375407" y="6999"/>
                        </a:lnTo>
                        <a:cubicBezTo>
                          <a:pt x="379861" y="11453"/>
                          <a:pt x="382406" y="17180"/>
                          <a:pt x="382406" y="23543"/>
                        </a:cubicBezTo>
                        <a:lnTo>
                          <a:pt x="382406" y="255786"/>
                        </a:lnTo>
                        <a:lnTo>
                          <a:pt x="382406" y="259603"/>
                        </a:lnTo>
                        <a:lnTo>
                          <a:pt x="377951" y="259603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96" name="Graphic 569">
                    <a:extLst>
                      <a:ext uri="{FF2B5EF4-FFF2-40B4-BE49-F238E27FC236}">
                        <a16:creationId xmlns:a16="http://schemas.microsoft.com/office/drawing/2014/main" id="{4F65E75C-D767-C5FC-3A34-501712EBA261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366551"/>
                    <a:ext cx="631193" cy="147617"/>
                    <a:chOff x="10657879" y="5366551"/>
                    <a:chExt cx="631193" cy="147617"/>
                  </a:xfrm>
                </p:grpSpPr>
                <p:grpSp>
                  <p:nvGrpSpPr>
                    <p:cNvPr id="897" name="Graphic 569">
                      <a:extLst>
                        <a:ext uri="{FF2B5EF4-FFF2-40B4-BE49-F238E27FC236}">
                          <a16:creationId xmlns:a16="http://schemas.microsoft.com/office/drawing/2014/main" id="{02127909-0C05-0031-E69E-B305AF722B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657879" y="5366551"/>
                      <a:ext cx="93534" cy="147617"/>
                      <a:chOff x="10657879" y="5366551"/>
                      <a:chExt cx="93534" cy="147617"/>
                    </a:xfrm>
                  </p:grpSpPr>
                  <p:sp>
                    <p:nvSpPr>
                      <p:cNvPr id="898" name="Freeform 897">
                        <a:extLst>
                          <a:ext uri="{FF2B5EF4-FFF2-40B4-BE49-F238E27FC236}">
                            <a16:creationId xmlns:a16="http://schemas.microsoft.com/office/drawing/2014/main" id="{93DA2E49-9863-0075-EFE0-CD312D5C99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62334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99" name="Freeform 898">
                        <a:extLst>
                          <a:ext uri="{FF2B5EF4-FFF2-40B4-BE49-F238E27FC236}">
                            <a16:creationId xmlns:a16="http://schemas.microsoft.com/office/drawing/2014/main" id="{21431086-A21A-6591-13A8-1B972603E7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57879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0" name="Graphic 569">
                      <a:extLst>
                        <a:ext uri="{FF2B5EF4-FFF2-40B4-BE49-F238E27FC236}">
                          <a16:creationId xmlns:a16="http://schemas.microsoft.com/office/drawing/2014/main" id="{6D0B7AA3-FA8B-C5B5-E240-5A4F3ACFEC0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92136" y="5366551"/>
                      <a:ext cx="93533" cy="147617"/>
                      <a:chOff x="10792136" y="5366551"/>
                      <a:chExt cx="93533" cy="147617"/>
                    </a:xfrm>
                  </p:grpSpPr>
                  <p:sp>
                    <p:nvSpPr>
                      <p:cNvPr id="901" name="Freeform 900">
                        <a:extLst>
                          <a:ext uri="{FF2B5EF4-FFF2-40B4-BE49-F238E27FC236}">
                            <a16:creationId xmlns:a16="http://schemas.microsoft.com/office/drawing/2014/main" id="{F03489DF-A16F-D149-9A86-CEDE478140D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6589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2" name="Freeform 901">
                        <a:extLst>
                          <a:ext uri="{FF2B5EF4-FFF2-40B4-BE49-F238E27FC236}">
                            <a16:creationId xmlns:a16="http://schemas.microsoft.com/office/drawing/2014/main" id="{5BC783BA-9135-F13C-E7D2-AF32CDB438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2136" y="5366551"/>
                        <a:ext cx="93533" cy="147617"/>
                      </a:xfrm>
                      <a:custGeom>
                        <a:avLst/>
                        <a:gdLst>
                          <a:gd name="connsiteX0" fmla="*/ 84625 w 93533"/>
                          <a:gd name="connsiteY0" fmla="*/ 8908 h 147617"/>
                          <a:gd name="connsiteX1" fmla="*/ 8907 w 93533"/>
                          <a:gd name="connsiteY1" fmla="*/ 8908 h 147617"/>
                          <a:gd name="connsiteX2" fmla="*/ 8907 w 93533"/>
                          <a:gd name="connsiteY2" fmla="*/ 139346 h 147617"/>
                          <a:gd name="connsiteX3" fmla="*/ 84625 w 93533"/>
                          <a:gd name="connsiteY3" fmla="*/ 139346 h 147617"/>
                          <a:gd name="connsiteX4" fmla="*/ 84625 w 93533"/>
                          <a:gd name="connsiteY4" fmla="*/ 8908 h 147617"/>
                          <a:gd name="connsiteX5" fmla="*/ 84625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4625" y="8908"/>
                            </a:moveTo>
                            <a:lnTo>
                              <a:pt x="8907" y="8908"/>
                            </a:lnTo>
                            <a:lnTo>
                              <a:pt x="8907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4625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3" name="Graphic 569">
                      <a:extLst>
                        <a:ext uri="{FF2B5EF4-FFF2-40B4-BE49-F238E27FC236}">
                          <a16:creationId xmlns:a16="http://schemas.microsoft.com/office/drawing/2014/main" id="{8BB680B5-E009-60E1-9A78-173BDB938A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927027" y="5366551"/>
                      <a:ext cx="93533" cy="147617"/>
                      <a:chOff x="10927027" y="5366551"/>
                      <a:chExt cx="93533" cy="147617"/>
                    </a:xfrm>
                  </p:grpSpPr>
                  <p:sp>
                    <p:nvSpPr>
                      <p:cNvPr id="904" name="Freeform 903">
                        <a:extLst>
                          <a:ext uri="{FF2B5EF4-FFF2-40B4-BE49-F238E27FC236}">
                            <a16:creationId xmlns:a16="http://schemas.microsoft.com/office/drawing/2014/main" id="{ECD3EA99-5D53-EAB9-779B-E6B6E8FD25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31481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5" name="Freeform 904">
                        <a:extLst>
                          <a:ext uri="{FF2B5EF4-FFF2-40B4-BE49-F238E27FC236}">
                            <a16:creationId xmlns:a16="http://schemas.microsoft.com/office/drawing/2014/main" id="{A6A019F7-32C3-1A84-B2E2-B664410BA8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27027" y="5366551"/>
                        <a:ext cx="93533" cy="147617"/>
                      </a:xfrm>
                      <a:custGeom>
                        <a:avLst/>
                        <a:gdLst>
                          <a:gd name="connsiteX0" fmla="*/ 83989 w 93533"/>
                          <a:gd name="connsiteY0" fmla="*/ 8908 h 147617"/>
                          <a:gd name="connsiteX1" fmla="*/ 8272 w 93533"/>
                          <a:gd name="connsiteY1" fmla="*/ 8908 h 147617"/>
                          <a:gd name="connsiteX2" fmla="*/ 8272 w 93533"/>
                          <a:gd name="connsiteY2" fmla="*/ 139346 h 147617"/>
                          <a:gd name="connsiteX3" fmla="*/ 83989 w 93533"/>
                          <a:gd name="connsiteY3" fmla="*/ 139346 h 147617"/>
                          <a:gd name="connsiteX4" fmla="*/ 83989 w 93533"/>
                          <a:gd name="connsiteY4" fmla="*/ 8908 h 147617"/>
                          <a:gd name="connsiteX5" fmla="*/ 83989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3989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89" y="139346"/>
                            </a:lnTo>
                            <a:lnTo>
                              <a:pt x="83989" y="8908"/>
                            </a:lnTo>
                            <a:lnTo>
                              <a:pt x="83989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6" name="Graphic 569">
                      <a:extLst>
                        <a:ext uri="{FF2B5EF4-FFF2-40B4-BE49-F238E27FC236}">
                          <a16:creationId xmlns:a16="http://schemas.microsoft.com/office/drawing/2014/main" id="{4D1D51AE-AFF7-E574-25B7-80981D1DB9D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366551"/>
                      <a:ext cx="93534" cy="147617"/>
                      <a:chOff x="11061283" y="5366551"/>
                      <a:chExt cx="93534" cy="147617"/>
                    </a:xfrm>
                  </p:grpSpPr>
                  <p:sp>
                    <p:nvSpPr>
                      <p:cNvPr id="907" name="Freeform 906">
                        <a:extLst>
                          <a:ext uri="{FF2B5EF4-FFF2-40B4-BE49-F238E27FC236}">
                            <a16:creationId xmlns:a16="http://schemas.microsoft.com/office/drawing/2014/main" id="{3AEF9DB0-9685-28A6-249D-E02360FCF5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8" name="Freeform 907">
                        <a:extLst>
                          <a:ext uri="{FF2B5EF4-FFF2-40B4-BE49-F238E27FC236}">
                            <a16:creationId xmlns:a16="http://schemas.microsoft.com/office/drawing/2014/main" id="{686BB46C-4B85-A1D6-7625-D66E2E9EB3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366551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9" name="Graphic 569">
                      <a:extLst>
                        <a:ext uri="{FF2B5EF4-FFF2-40B4-BE49-F238E27FC236}">
                          <a16:creationId xmlns:a16="http://schemas.microsoft.com/office/drawing/2014/main" id="{DFBB46BF-EE07-1BE5-BCD5-60CD47C3586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366551"/>
                      <a:ext cx="93534" cy="147617"/>
                      <a:chOff x="11195538" y="5366551"/>
                      <a:chExt cx="93534" cy="147617"/>
                    </a:xfrm>
                  </p:grpSpPr>
                  <p:sp>
                    <p:nvSpPr>
                      <p:cNvPr id="910" name="Freeform 909">
                        <a:extLst>
                          <a:ext uri="{FF2B5EF4-FFF2-40B4-BE49-F238E27FC236}">
                            <a16:creationId xmlns:a16="http://schemas.microsoft.com/office/drawing/2014/main" id="{AE6AF7A9-FE62-40FF-730E-6E9B46847E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1" name="Freeform 910">
                        <a:extLst>
                          <a:ext uri="{FF2B5EF4-FFF2-40B4-BE49-F238E27FC236}">
                            <a16:creationId xmlns:a16="http://schemas.microsoft.com/office/drawing/2014/main" id="{B053D068-1F13-B271-5A49-CF3B7F0772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12" name="Graphic 569">
                    <a:extLst>
                      <a:ext uri="{FF2B5EF4-FFF2-40B4-BE49-F238E27FC236}">
                        <a16:creationId xmlns:a16="http://schemas.microsoft.com/office/drawing/2014/main" id="{DFEC18F3-99AA-7803-85F2-8BE238FC30C5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556164"/>
                    <a:ext cx="93534" cy="147617"/>
                    <a:chOff x="10657879" y="5556164"/>
                    <a:chExt cx="93534" cy="147617"/>
                  </a:xfrm>
                </p:grpSpPr>
                <p:sp>
                  <p:nvSpPr>
                    <p:cNvPr id="913" name="Freeform 912">
                      <a:extLst>
                        <a:ext uri="{FF2B5EF4-FFF2-40B4-BE49-F238E27FC236}">
                          <a16:creationId xmlns:a16="http://schemas.microsoft.com/office/drawing/2014/main" id="{284C1365-94A9-873C-F2CB-8C7B350ED6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62334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4" name="Freeform 913">
                      <a:extLst>
                        <a:ext uri="{FF2B5EF4-FFF2-40B4-BE49-F238E27FC236}">
                          <a16:creationId xmlns:a16="http://schemas.microsoft.com/office/drawing/2014/main" id="{D067CDF3-E2C4-920C-275B-F171F90A66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57879" y="5556164"/>
                      <a:ext cx="93534" cy="147617"/>
                    </a:xfrm>
                    <a:custGeom>
                      <a:avLst/>
                      <a:gdLst>
                        <a:gd name="connsiteX0" fmla="*/ 84626 w 93534"/>
                        <a:gd name="connsiteY0" fmla="*/ 8908 h 147617"/>
                        <a:gd name="connsiteX1" fmla="*/ 8908 w 93534"/>
                        <a:gd name="connsiteY1" fmla="*/ 8908 h 147617"/>
                        <a:gd name="connsiteX2" fmla="*/ 8908 w 93534"/>
                        <a:gd name="connsiteY2" fmla="*/ 139346 h 147617"/>
                        <a:gd name="connsiteX3" fmla="*/ 84626 w 93534"/>
                        <a:gd name="connsiteY3" fmla="*/ 139346 h 147617"/>
                        <a:gd name="connsiteX4" fmla="*/ 84626 w 93534"/>
                        <a:gd name="connsiteY4" fmla="*/ 8908 h 147617"/>
                        <a:gd name="connsiteX5" fmla="*/ 84626 w 93534"/>
                        <a:gd name="connsiteY5" fmla="*/ 8908 h 147617"/>
                        <a:gd name="connsiteX6" fmla="*/ 4454 w 93534"/>
                        <a:gd name="connsiteY6" fmla="*/ 0 h 147617"/>
                        <a:gd name="connsiteX7" fmla="*/ 89080 w 93534"/>
                        <a:gd name="connsiteY7" fmla="*/ 0 h 147617"/>
                        <a:gd name="connsiteX8" fmla="*/ 93534 w 93534"/>
                        <a:gd name="connsiteY8" fmla="*/ 0 h 147617"/>
                        <a:gd name="connsiteX9" fmla="*/ 93534 w 93534"/>
                        <a:gd name="connsiteY9" fmla="*/ 4454 h 147617"/>
                        <a:gd name="connsiteX10" fmla="*/ 93534 w 93534"/>
                        <a:gd name="connsiteY10" fmla="*/ 143164 h 147617"/>
                        <a:gd name="connsiteX11" fmla="*/ 93534 w 93534"/>
                        <a:gd name="connsiteY11" fmla="*/ 147617 h 147617"/>
                        <a:gd name="connsiteX12" fmla="*/ 89080 w 93534"/>
                        <a:gd name="connsiteY12" fmla="*/ 147617 h 147617"/>
                        <a:gd name="connsiteX13" fmla="*/ 4454 w 93534"/>
                        <a:gd name="connsiteY13" fmla="*/ 147617 h 147617"/>
                        <a:gd name="connsiteX14" fmla="*/ 0 w 93534"/>
                        <a:gd name="connsiteY14" fmla="*/ 147617 h 147617"/>
                        <a:gd name="connsiteX15" fmla="*/ 0 w 93534"/>
                        <a:gd name="connsiteY15" fmla="*/ 143164 h 147617"/>
                        <a:gd name="connsiteX16" fmla="*/ 0 w 93534"/>
                        <a:gd name="connsiteY16" fmla="*/ 4454 h 147617"/>
                        <a:gd name="connsiteX17" fmla="*/ 0 w 93534"/>
                        <a:gd name="connsiteY17" fmla="*/ 0 h 147617"/>
                        <a:gd name="connsiteX18" fmla="*/ 4454 w 93534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4" h="147617">
                          <a:moveTo>
                            <a:pt x="84626" y="8908"/>
                          </a:moveTo>
                          <a:lnTo>
                            <a:pt x="8908" y="8908"/>
                          </a:lnTo>
                          <a:lnTo>
                            <a:pt x="8908" y="139346"/>
                          </a:lnTo>
                          <a:lnTo>
                            <a:pt x="84626" y="139346"/>
                          </a:lnTo>
                          <a:lnTo>
                            <a:pt x="84626" y="8908"/>
                          </a:lnTo>
                          <a:lnTo>
                            <a:pt x="84626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4" y="0"/>
                          </a:lnTo>
                          <a:lnTo>
                            <a:pt x="93534" y="4454"/>
                          </a:lnTo>
                          <a:lnTo>
                            <a:pt x="93534" y="143164"/>
                          </a:lnTo>
                          <a:lnTo>
                            <a:pt x="93534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5" name="Graphic 569">
                    <a:extLst>
                      <a:ext uri="{FF2B5EF4-FFF2-40B4-BE49-F238E27FC236}">
                        <a16:creationId xmlns:a16="http://schemas.microsoft.com/office/drawing/2014/main" id="{F1F6AF2B-1CB6-00AD-DF9F-D5966E147EBB}"/>
                      </a:ext>
                    </a:extLst>
                  </p:cNvPr>
                  <p:cNvGrpSpPr/>
                  <p:nvPr/>
                </p:nvGrpSpPr>
                <p:grpSpPr>
                  <a:xfrm>
                    <a:off x="10792136" y="5556164"/>
                    <a:ext cx="93533" cy="147617"/>
                    <a:chOff x="10792136" y="5556164"/>
                    <a:chExt cx="93533" cy="147617"/>
                  </a:xfrm>
                </p:grpSpPr>
                <p:sp>
                  <p:nvSpPr>
                    <p:cNvPr id="916" name="Freeform 915">
                      <a:extLst>
                        <a:ext uri="{FF2B5EF4-FFF2-40B4-BE49-F238E27FC236}">
                          <a16:creationId xmlns:a16="http://schemas.microsoft.com/office/drawing/2014/main" id="{B0ACCA24-BCD2-1C7D-B194-A3B7E7C068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6589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7" name="Freeform 916">
                      <a:extLst>
                        <a:ext uri="{FF2B5EF4-FFF2-40B4-BE49-F238E27FC236}">
                          <a16:creationId xmlns:a16="http://schemas.microsoft.com/office/drawing/2014/main" id="{01CC76B4-17E4-2E0A-F49D-2F7B624851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2136" y="5556164"/>
                      <a:ext cx="93533" cy="147617"/>
                    </a:xfrm>
                    <a:custGeom>
                      <a:avLst/>
                      <a:gdLst>
                        <a:gd name="connsiteX0" fmla="*/ 84625 w 93533"/>
                        <a:gd name="connsiteY0" fmla="*/ 8908 h 147617"/>
                        <a:gd name="connsiteX1" fmla="*/ 8907 w 93533"/>
                        <a:gd name="connsiteY1" fmla="*/ 8908 h 147617"/>
                        <a:gd name="connsiteX2" fmla="*/ 8907 w 93533"/>
                        <a:gd name="connsiteY2" fmla="*/ 139346 h 147617"/>
                        <a:gd name="connsiteX3" fmla="*/ 84625 w 93533"/>
                        <a:gd name="connsiteY3" fmla="*/ 139346 h 147617"/>
                        <a:gd name="connsiteX4" fmla="*/ 84625 w 93533"/>
                        <a:gd name="connsiteY4" fmla="*/ 8908 h 147617"/>
                        <a:gd name="connsiteX5" fmla="*/ 84625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4625" y="8908"/>
                          </a:moveTo>
                          <a:lnTo>
                            <a:pt x="8907" y="8908"/>
                          </a:lnTo>
                          <a:lnTo>
                            <a:pt x="8907" y="139346"/>
                          </a:lnTo>
                          <a:lnTo>
                            <a:pt x="84625" y="139346"/>
                          </a:lnTo>
                          <a:lnTo>
                            <a:pt x="84625" y="8908"/>
                          </a:lnTo>
                          <a:lnTo>
                            <a:pt x="84625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8" name="Graphic 569">
                    <a:extLst>
                      <a:ext uri="{FF2B5EF4-FFF2-40B4-BE49-F238E27FC236}">
                        <a16:creationId xmlns:a16="http://schemas.microsoft.com/office/drawing/2014/main" id="{718758BA-405F-8326-CA10-9E418DB0B7A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027" y="5556164"/>
                    <a:ext cx="93533" cy="147617"/>
                    <a:chOff x="10927027" y="5556164"/>
                    <a:chExt cx="93533" cy="147617"/>
                  </a:xfrm>
                </p:grpSpPr>
                <p:sp>
                  <p:nvSpPr>
                    <p:cNvPr id="919" name="Freeform 918">
                      <a:extLst>
                        <a:ext uri="{FF2B5EF4-FFF2-40B4-BE49-F238E27FC236}">
                          <a16:creationId xmlns:a16="http://schemas.microsoft.com/office/drawing/2014/main" id="{788475DC-DB0B-FDF9-540A-0AC32D111D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31481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0" name="Freeform 919">
                      <a:extLst>
                        <a:ext uri="{FF2B5EF4-FFF2-40B4-BE49-F238E27FC236}">
                          <a16:creationId xmlns:a16="http://schemas.microsoft.com/office/drawing/2014/main" id="{1E7E31B5-6DBC-4090-4CFE-01191D8AD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27027" y="5556164"/>
                      <a:ext cx="93533" cy="147617"/>
                    </a:xfrm>
                    <a:custGeom>
                      <a:avLst/>
                      <a:gdLst>
                        <a:gd name="connsiteX0" fmla="*/ 83989 w 93533"/>
                        <a:gd name="connsiteY0" fmla="*/ 8908 h 147617"/>
                        <a:gd name="connsiteX1" fmla="*/ 8272 w 93533"/>
                        <a:gd name="connsiteY1" fmla="*/ 8908 h 147617"/>
                        <a:gd name="connsiteX2" fmla="*/ 8272 w 93533"/>
                        <a:gd name="connsiteY2" fmla="*/ 139346 h 147617"/>
                        <a:gd name="connsiteX3" fmla="*/ 83989 w 93533"/>
                        <a:gd name="connsiteY3" fmla="*/ 139346 h 147617"/>
                        <a:gd name="connsiteX4" fmla="*/ 83989 w 93533"/>
                        <a:gd name="connsiteY4" fmla="*/ 8908 h 147617"/>
                        <a:gd name="connsiteX5" fmla="*/ 83989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3989" y="8908"/>
                          </a:moveTo>
                          <a:lnTo>
                            <a:pt x="8272" y="8908"/>
                          </a:lnTo>
                          <a:lnTo>
                            <a:pt x="8272" y="139346"/>
                          </a:lnTo>
                          <a:lnTo>
                            <a:pt x="83989" y="139346"/>
                          </a:lnTo>
                          <a:lnTo>
                            <a:pt x="83989" y="8908"/>
                          </a:lnTo>
                          <a:lnTo>
                            <a:pt x="83989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1" name="Graphic 569">
                    <a:extLst>
                      <a:ext uri="{FF2B5EF4-FFF2-40B4-BE49-F238E27FC236}">
                        <a16:creationId xmlns:a16="http://schemas.microsoft.com/office/drawing/2014/main" id="{D92B02F1-F425-037E-EF4C-A0AD68C7C9A2}"/>
                      </a:ext>
                    </a:extLst>
                  </p:cNvPr>
                  <p:cNvGrpSpPr/>
                  <p:nvPr/>
                </p:nvGrpSpPr>
                <p:grpSpPr>
                  <a:xfrm>
                    <a:off x="11061283" y="5556164"/>
                    <a:ext cx="227789" cy="147617"/>
                    <a:chOff x="11061283" y="5556164"/>
                    <a:chExt cx="227789" cy="147617"/>
                  </a:xfrm>
                </p:grpSpPr>
                <p:grpSp>
                  <p:nvGrpSpPr>
                    <p:cNvPr id="922" name="Graphic 569">
                      <a:extLst>
                        <a:ext uri="{FF2B5EF4-FFF2-40B4-BE49-F238E27FC236}">
                          <a16:creationId xmlns:a16="http://schemas.microsoft.com/office/drawing/2014/main" id="{8D8FA8A1-EC92-15AA-8895-3E8EEFD16F0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556164"/>
                      <a:ext cx="93534" cy="147617"/>
                      <a:chOff x="11061283" y="5556164"/>
                      <a:chExt cx="93534" cy="147617"/>
                    </a:xfrm>
                  </p:grpSpPr>
                  <p:sp>
                    <p:nvSpPr>
                      <p:cNvPr id="923" name="Freeform 922">
                        <a:extLst>
                          <a:ext uri="{FF2B5EF4-FFF2-40B4-BE49-F238E27FC236}">
                            <a16:creationId xmlns:a16="http://schemas.microsoft.com/office/drawing/2014/main" id="{BDE32570-5214-18F3-9813-613F93B794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" name="Freeform 923">
                        <a:extLst>
                          <a:ext uri="{FF2B5EF4-FFF2-40B4-BE49-F238E27FC236}">
                            <a16:creationId xmlns:a16="http://schemas.microsoft.com/office/drawing/2014/main" id="{085B7947-EEC5-63D6-61A2-15B98D13D2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556164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5" name="Graphic 569">
                      <a:extLst>
                        <a:ext uri="{FF2B5EF4-FFF2-40B4-BE49-F238E27FC236}">
                          <a16:creationId xmlns:a16="http://schemas.microsoft.com/office/drawing/2014/main" id="{452F2A65-DDFE-B04C-5331-4DF6E4B7C1F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556164"/>
                      <a:ext cx="93534" cy="147617"/>
                      <a:chOff x="11195538" y="5556164"/>
                      <a:chExt cx="93534" cy="147617"/>
                    </a:xfrm>
                  </p:grpSpPr>
                  <p:sp>
                    <p:nvSpPr>
                      <p:cNvPr id="926" name="Freeform 925">
                        <a:extLst>
                          <a:ext uri="{FF2B5EF4-FFF2-40B4-BE49-F238E27FC236}">
                            <a16:creationId xmlns:a16="http://schemas.microsoft.com/office/drawing/2014/main" id="{8D3CE74B-BEA8-D064-2FC8-2573C0EB0E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7" name="Freeform 926">
                        <a:extLst>
                          <a:ext uri="{FF2B5EF4-FFF2-40B4-BE49-F238E27FC236}">
                            <a16:creationId xmlns:a16="http://schemas.microsoft.com/office/drawing/2014/main" id="{61AE8142-73AC-202C-9C7B-D16489DE45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556164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28" name="Graphic 569">
                    <a:extLst>
                      <a:ext uri="{FF2B5EF4-FFF2-40B4-BE49-F238E27FC236}">
                        <a16:creationId xmlns:a16="http://schemas.microsoft.com/office/drawing/2014/main" id="{71C35853-B426-A2A3-2CE6-FC38448106FC}"/>
                      </a:ext>
                    </a:extLst>
                  </p:cNvPr>
                  <p:cNvGrpSpPr/>
                  <p:nvPr/>
                </p:nvGrpSpPr>
                <p:grpSpPr>
                  <a:xfrm>
                    <a:off x="10414184" y="5859034"/>
                    <a:ext cx="93533" cy="398949"/>
                    <a:chOff x="10414184" y="5859034"/>
                    <a:chExt cx="93533" cy="398949"/>
                  </a:xfrm>
                </p:grpSpPr>
                <p:grpSp>
                  <p:nvGrpSpPr>
                    <p:cNvPr id="929" name="Graphic 569">
                      <a:extLst>
                        <a:ext uri="{FF2B5EF4-FFF2-40B4-BE49-F238E27FC236}">
                          <a16:creationId xmlns:a16="http://schemas.microsoft.com/office/drawing/2014/main" id="{8E487F26-F409-4836-1090-B4D46DDA6D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5859034"/>
                      <a:ext cx="93533" cy="147617"/>
                      <a:chOff x="10414184" y="5859034"/>
                      <a:chExt cx="93533" cy="147617"/>
                    </a:xfrm>
                  </p:grpSpPr>
                  <p:sp>
                    <p:nvSpPr>
                      <p:cNvPr id="930" name="Freeform 929">
                        <a:extLst>
                          <a:ext uri="{FF2B5EF4-FFF2-40B4-BE49-F238E27FC236}">
                            <a16:creationId xmlns:a16="http://schemas.microsoft.com/office/drawing/2014/main" id="{C8C56ED2-DCD6-6082-CE0C-97A211A783F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586348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1" name="Freeform 930">
                        <a:extLst>
                          <a:ext uri="{FF2B5EF4-FFF2-40B4-BE49-F238E27FC236}">
                            <a16:creationId xmlns:a16="http://schemas.microsoft.com/office/drawing/2014/main" id="{6F841D52-7A90-2B19-39E9-28A90469DDF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5859034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908 h 147617"/>
                          <a:gd name="connsiteX1" fmla="*/ 8908 w 93533"/>
                          <a:gd name="connsiteY1" fmla="*/ 139346 h 147617"/>
                          <a:gd name="connsiteX2" fmla="*/ 84625 w 93533"/>
                          <a:gd name="connsiteY2" fmla="*/ 139346 h 147617"/>
                          <a:gd name="connsiteX3" fmla="*/ 84625 w 93533"/>
                          <a:gd name="connsiteY3" fmla="*/ 8908 h 147617"/>
                          <a:gd name="connsiteX4" fmla="*/ 8908 w 93533"/>
                          <a:gd name="connsiteY4" fmla="*/ 8908 h 147617"/>
                          <a:gd name="connsiteX5" fmla="*/ 8908 w 93533"/>
                          <a:gd name="connsiteY5" fmla="*/ 8908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908"/>
                            </a:moveTo>
                            <a:lnTo>
                              <a:pt x="8908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908" y="8908"/>
                            </a:lnTo>
                            <a:lnTo>
                              <a:pt x="8908" y="8908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32" name="Graphic 569">
                      <a:extLst>
                        <a:ext uri="{FF2B5EF4-FFF2-40B4-BE49-F238E27FC236}">
                          <a16:creationId xmlns:a16="http://schemas.microsoft.com/office/drawing/2014/main" id="{F6868CBB-4D70-EEBC-1AEA-3C804E93526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6110366"/>
                      <a:ext cx="93533" cy="147617"/>
                      <a:chOff x="10414184" y="6110366"/>
                      <a:chExt cx="93533" cy="147617"/>
                    </a:xfrm>
                  </p:grpSpPr>
                  <p:sp>
                    <p:nvSpPr>
                      <p:cNvPr id="933" name="Freeform 932">
                        <a:extLst>
                          <a:ext uri="{FF2B5EF4-FFF2-40B4-BE49-F238E27FC236}">
                            <a16:creationId xmlns:a16="http://schemas.microsoft.com/office/drawing/2014/main" id="{84910325-6ACD-F17D-322D-6571FF190ED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6114820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4" name="Freeform 933">
                        <a:extLst>
                          <a:ext uri="{FF2B5EF4-FFF2-40B4-BE49-F238E27FC236}">
                            <a16:creationId xmlns:a16="http://schemas.microsoft.com/office/drawing/2014/main" id="{756EC6BB-8A9A-890C-1B1E-31740FBEDF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6110366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272 h 147617"/>
                          <a:gd name="connsiteX1" fmla="*/ 8908 w 93533"/>
                          <a:gd name="connsiteY1" fmla="*/ 138710 h 147617"/>
                          <a:gd name="connsiteX2" fmla="*/ 84625 w 93533"/>
                          <a:gd name="connsiteY2" fmla="*/ 138710 h 147617"/>
                          <a:gd name="connsiteX3" fmla="*/ 84625 w 93533"/>
                          <a:gd name="connsiteY3" fmla="*/ 8272 h 147617"/>
                          <a:gd name="connsiteX4" fmla="*/ 8908 w 93533"/>
                          <a:gd name="connsiteY4" fmla="*/ 8272 h 147617"/>
                          <a:gd name="connsiteX5" fmla="*/ 8908 w 93533"/>
                          <a:gd name="connsiteY5" fmla="*/ 8272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272"/>
                            </a:moveTo>
                            <a:lnTo>
                              <a:pt x="8908" y="138710"/>
                            </a:lnTo>
                            <a:lnTo>
                              <a:pt x="84625" y="138710"/>
                            </a:lnTo>
                            <a:lnTo>
                              <a:pt x="84625" y="8272"/>
                            </a:lnTo>
                            <a:lnTo>
                              <a:pt x="8908" y="8272"/>
                            </a:lnTo>
                            <a:lnTo>
                              <a:pt x="8908" y="8272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35" name="Freeform 934">
                    <a:extLst>
                      <a:ext uri="{FF2B5EF4-FFF2-40B4-BE49-F238E27FC236}">
                        <a16:creationId xmlns:a16="http://schemas.microsoft.com/office/drawing/2014/main" id="{F43D33DA-C31F-D96A-B8DC-CDCB6FF9E618}"/>
                      </a:ext>
                    </a:extLst>
                  </p:cNvPr>
                  <p:cNvSpPr/>
                  <p:nvPr/>
                </p:nvSpPr>
                <p:spPr>
                  <a:xfrm>
                    <a:off x="10587252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6 w 55356"/>
                      <a:gd name="connsiteY1" fmla="*/ 0 h 65537"/>
                      <a:gd name="connsiteX2" fmla="*/ 55356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6" y="0"/>
                        </a:lnTo>
                        <a:lnTo>
                          <a:pt x="55356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6" name="Freeform 935">
                    <a:extLst>
                      <a:ext uri="{FF2B5EF4-FFF2-40B4-BE49-F238E27FC236}">
                        <a16:creationId xmlns:a16="http://schemas.microsoft.com/office/drawing/2014/main" id="{F8E7D971-B39A-DAB6-8A9E-EDA526B0ED9C}"/>
                      </a:ext>
                    </a:extLst>
                  </p:cNvPr>
                  <p:cNvSpPr/>
                  <p:nvPr/>
                </p:nvSpPr>
                <p:spPr>
                  <a:xfrm>
                    <a:off x="11304343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7 w 55356"/>
                      <a:gd name="connsiteY1" fmla="*/ 0 h 65537"/>
                      <a:gd name="connsiteX2" fmla="*/ 55357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7" y="0"/>
                        </a:lnTo>
                        <a:lnTo>
                          <a:pt x="55357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7" name="Freeform 936">
                    <a:extLst>
                      <a:ext uri="{FF2B5EF4-FFF2-40B4-BE49-F238E27FC236}">
                        <a16:creationId xmlns:a16="http://schemas.microsoft.com/office/drawing/2014/main" id="{E042E355-18E8-76BC-D6D6-BACE532CE5A5}"/>
                      </a:ext>
                    </a:extLst>
                  </p:cNvPr>
                  <p:cNvSpPr/>
                  <p:nvPr/>
                </p:nvSpPr>
                <p:spPr>
                  <a:xfrm>
                    <a:off x="10843038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8" name="Freeform 937">
                    <a:extLst>
                      <a:ext uri="{FF2B5EF4-FFF2-40B4-BE49-F238E27FC236}">
                        <a16:creationId xmlns:a16="http://schemas.microsoft.com/office/drawing/2014/main" id="{5B8AEADA-05ED-54B0-0D3F-AB71808BBB5B}"/>
                      </a:ext>
                    </a:extLst>
                  </p:cNvPr>
                  <p:cNvSpPr/>
                  <p:nvPr/>
                </p:nvSpPr>
                <p:spPr>
                  <a:xfrm>
                    <a:off x="11095642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9" name="Freeform 938">
                    <a:extLst>
                      <a:ext uri="{FF2B5EF4-FFF2-40B4-BE49-F238E27FC236}">
                        <a16:creationId xmlns:a16="http://schemas.microsoft.com/office/drawing/2014/main" id="{0EE8A964-80E8-C447-B4B8-6C80510FB97C}"/>
                      </a:ext>
                    </a:extLst>
                  </p:cNvPr>
                  <p:cNvSpPr/>
                  <p:nvPr/>
                </p:nvSpPr>
                <p:spPr>
                  <a:xfrm>
                    <a:off x="10967113" y="6061372"/>
                    <a:ext cx="12725" cy="251331"/>
                  </a:xfrm>
                  <a:custGeom>
                    <a:avLst/>
                    <a:gdLst>
                      <a:gd name="connsiteX0" fmla="*/ 0 w 12725"/>
                      <a:gd name="connsiteY0" fmla="*/ 0 h 251331"/>
                      <a:gd name="connsiteX1" fmla="*/ 12726 w 12725"/>
                      <a:gd name="connsiteY1" fmla="*/ 0 h 251331"/>
                      <a:gd name="connsiteX2" fmla="*/ 12726 w 12725"/>
                      <a:gd name="connsiteY2" fmla="*/ 251332 h 251331"/>
                      <a:gd name="connsiteX3" fmla="*/ 0 w 12725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725" h="251331">
                        <a:moveTo>
                          <a:pt x="0" y="0"/>
                        </a:moveTo>
                        <a:lnTo>
                          <a:pt x="12726" y="0"/>
                        </a:lnTo>
                        <a:lnTo>
                          <a:pt x="12726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0" name="Freeform 939">
                    <a:extLst>
                      <a:ext uri="{FF2B5EF4-FFF2-40B4-BE49-F238E27FC236}">
                        <a16:creationId xmlns:a16="http://schemas.microsoft.com/office/drawing/2014/main" id="{7383DA97-0A87-2265-E35B-03BFD7D25FD9}"/>
                      </a:ext>
                    </a:extLst>
                  </p:cNvPr>
                  <p:cNvSpPr/>
                  <p:nvPr/>
                </p:nvSpPr>
                <p:spPr>
                  <a:xfrm>
                    <a:off x="10284382" y="6312704"/>
                    <a:ext cx="1103314" cy="55356"/>
                  </a:xfrm>
                  <a:custGeom>
                    <a:avLst/>
                    <a:gdLst>
                      <a:gd name="connsiteX0" fmla="*/ 0 w 1103314"/>
                      <a:gd name="connsiteY0" fmla="*/ 0 h 55356"/>
                      <a:gd name="connsiteX1" fmla="*/ 1103315 w 1103314"/>
                      <a:gd name="connsiteY1" fmla="*/ 0 h 55356"/>
                      <a:gd name="connsiteX2" fmla="*/ 1103315 w 1103314"/>
                      <a:gd name="connsiteY2" fmla="*/ 55357 h 55356"/>
                      <a:gd name="connsiteX3" fmla="*/ 0 w 1103314"/>
                      <a:gd name="connsiteY3" fmla="*/ 55357 h 553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03314" h="55356">
                        <a:moveTo>
                          <a:pt x="0" y="0"/>
                        </a:moveTo>
                        <a:lnTo>
                          <a:pt x="1103315" y="0"/>
                        </a:lnTo>
                        <a:lnTo>
                          <a:pt x="1103315" y="55357"/>
                        </a:lnTo>
                        <a:lnTo>
                          <a:pt x="0" y="55357"/>
                        </a:ln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1" name="Freeform 940">
                    <a:extLst>
                      <a:ext uri="{FF2B5EF4-FFF2-40B4-BE49-F238E27FC236}">
                        <a16:creationId xmlns:a16="http://schemas.microsoft.com/office/drawing/2014/main" id="{A11E49A3-0568-661C-BC20-E76D66CCA133}"/>
                      </a:ext>
                    </a:extLst>
                  </p:cNvPr>
                  <p:cNvSpPr/>
                  <p:nvPr/>
                </p:nvSpPr>
                <p:spPr>
                  <a:xfrm>
                    <a:off x="10216936" y="6352790"/>
                    <a:ext cx="1237570" cy="54084"/>
                  </a:xfrm>
                  <a:custGeom>
                    <a:avLst/>
                    <a:gdLst>
                      <a:gd name="connsiteX0" fmla="*/ 0 w 1237570"/>
                      <a:gd name="connsiteY0" fmla="*/ 0 h 54084"/>
                      <a:gd name="connsiteX1" fmla="*/ 1237570 w 1237570"/>
                      <a:gd name="connsiteY1" fmla="*/ 0 h 54084"/>
                      <a:gd name="connsiteX2" fmla="*/ 1237570 w 1237570"/>
                      <a:gd name="connsiteY2" fmla="*/ 54084 h 54084"/>
                      <a:gd name="connsiteX3" fmla="*/ 0 w 1237570"/>
                      <a:gd name="connsiteY3" fmla="*/ 54084 h 540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37570" h="54084">
                        <a:moveTo>
                          <a:pt x="0" y="0"/>
                        </a:moveTo>
                        <a:lnTo>
                          <a:pt x="1237570" y="0"/>
                        </a:lnTo>
                        <a:lnTo>
                          <a:pt x="1237570" y="54084"/>
                        </a:lnTo>
                        <a:lnTo>
                          <a:pt x="0" y="54084"/>
                        </a:lnTo>
                        <a:close/>
                      </a:path>
                    </a:pathLst>
                  </a:custGeom>
                  <a:solidFill>
                    <a:srgbClr val="348C9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2" name="Freeform 941">
                    <a:extLst>
                      <a:ext uri="{FF2B5EF4-FFF2-40B4-BE49-F238E27FC236}">
                        <a16:creationId xmlns:a16="http://schemas.microsoft.com/office/drawing/2014/main" id="{4AADB2DE-D089-59A4-7EE0-B894A9987806}"/>
                      </a:ext>
                    </a:extLst>
                  </p:cNvPr>
                  <p:cNvSpPr/>
                  <p:nvPr/>
                </p:nvSpPr>
                <p:spPr>
                  <a:xfrm>
                    <a:off x="10143127" y="6392239"/>
                    <a:ext cx="1385824" cy="39449"/>
                  </a:xfrm>
                  <a:custGeom>
                    <a:avLst/>
                    <a:gdLst>
                      <a:gd name="connsiteX0" fmla="*/ 0 w 1385824"/>
                      <a:gd name="connsiteY0" fmla="*/ 0 h 39449"/>
                      <a:gd name="connsiteX1" fmla="*/ 1385825 w 1385824"/>
                      <a:gd name="connsiteY1" fmla="*/ 0 h 39449"/>
                      <a:gd name="connsiteX2" fmla="*/ 1385825 w 1385824"/>
                      <a:gd name="connsiteY2" fmla="*/ 39450 h 39449"/>
                      <a:gd name="connsiteX3" fmla="*/ 0 w 1385824"/>
                      <a:gd name="connsiteY3" fmla="*/ 39450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85824" h="39449">
                        <a:moveTo>
                          <a:pt x="0" y="0"/>
                        </a:moveTo>
                        <a:lnTo>
                          <a:pt x="1385825" y="0"/>
                        </a:lnTo>
                        <a:lnTo>
                          <a:pt x="1385825" y="39450"/>
                        </a:lnTo>
                        <a:lnTo>
                          <a:pt x="0" y="39450"/>
                        </a:lnTo>
                        <a:close/>
                      </a:path>
                    </a:pathLst>
                  </a:custGeom>
                  <a:solidFill>
                    <a:srgbClr val="2B72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3" name="Freeform 942">
                    <a:extLst>
                      <a:ext uri="{FF2B5EF4-FFF2-40B4-BE49-F238E27FC236}">
                        <a16:creationId xmlns:a16="http://schemas.microsoft.com/office/drawing/2014/main" id="{9A8FA409-228B-454F-767A-D8B57C74BBB4}"/>
                      </a:ext>
                    </a:extLst>
                  </p:cNvPr>
                  <p:cNvSpPr/>
                  <p:nvPr/>
                </p:nvSpPr>
                <p:spPr>
                  <a:xfrm>
                    <a:off x="10523624" y="5201118"/>
                    <a:ext cx="899703" cy="62355"/>
                  </a:xfrm>
                  <a:custGeom>
                    <a:avLst/>
                    <a:gdLst>
                      <a:gd name="connsiteX0" fmla="*/ 0 w 899703"/>
                      <a:gd name="connsiteY0" fmla="*/ 0 h 62355"/>
                      <a:gd name="connsiteX1" fmla="*/ 899704 w 899703"/>
                      <a:gd name="connsiteY1" fmla="*/ 0 h 62355"/>
                      <a:gd name="connsiteX2" fmla="*/ 899704 w 899703"/>
                      <a:gd name="connsiteY2" fmla="*/ 62355 h 62355"/>
                      <a:gd name="connsiteX3" fmla="*/ 0 w 899703"/>
                      <a:gd name="connsiteY3" fmla="*/ 62355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99703" h="62355">
                        <a:moveTo>
                          <a:pt x="0" y="0"/>
                        </a:moveTo>
                        <a:lnTo>
                          <a:pt x="899704" y="0"/>
                        </a:lnTo>
                        <a:lnTo>
                          <a:pt x="899704" y="62355"/>
                        </a:lnTo>
                        <a:lnTo>
                          <a:pt x="0" y="62355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4" name="Freeform 943">
                    <a:extLst>
                      <a:ext uri="{FF2B5EF4-FFF2-40B4-BE49-F238E27FC236}">
                        <a16:creationId xmlns:a16="http://schemas.microsoft.com/office/drawing/2014/main" id="{6A8A7F06-FDB1-5BB2-7265-16B133AAEA76}"/>
                      </a:ext>
                    </a:extLst>
                  </p:cNvPr>
                  <p:cNvSpPr/>
                  <p:nvPr/>
                </p:nvSpPr>
                <p:spPr>
                  <a:xfrm>
                    <a:off x="10670605" y="5754684"/>
                    <a:ext cx="630556" cy="207428"/>
                  </a:xfrm>
                  <a:custGeom>
                    <a:avLst/>
                    <a:gdLst>
                      <a:gd name="connsiteX0" fmla="*/ 0 w 630556"/>
                      <a:gd name="connsiteY0" fmla="*/ 0 h 207428"/>
                      <a:gd name="connsiteX1" fmla="*/ 630556 w 630556"/>
                      <a:gd name="connsiteY1" fmla="*/ 0 h 207428"/>
                      <a:gd name="connsiteX2" fmla="*/ 630556 w 630556"/>
                      <a:gd name="connsiteY2" fmla="*/ 207428 h 207428"/>
                      <a:gd name="connsiteX3" fmla="*/ 0 w 630556"/>
                      <a:gd name="connsiteY3" fmla="*/ 207428 h 2074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0556" h="207428">
                        <a:moveTo>
                          <a:pt x="0" y="0"/>
                        </a:moveTo>
                        <a:lnTo>
                          <a:pt x="630556" y="0"/>
                        </a:lnTo>
                        <a:lnTo>
                          <a:pt x="630556" y="207428"/>
                        </a:lnTo>
                        <a:lnTo>
                          <a:pt x="0" y="20742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7" name="TextBox 946">
                    <a:extLst>
                      <a:ext uri="{FF2B5EF4-FFF2-40B4-BE49-F238E27FC236}">
                        <a16:creationId xmlns:a16="http://schemas.microsoft.com/office/drawing/2014/main" id="{D553EC4F-F6FE-34FA-6A03-03DA045520FD}"/>
                      </a:ext>
                    </a:extLst>
                  </p:cNvPr>
                  <p:cNvSpPr txBox="1"/>
                  <p:nvPr/>
                </p:nvSpPr>
                <p:spPr>
                  <a:xfrm>
                    <a:off x="10625713" y="5680818"/>
                    <a:ext cx="291048" cy="2759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0" spc="0" baseline="0" dirty="0">
                        <a:ln/>
                        <a:solidFill>
                          <a:srgbClr val="E63535"/>
                        </a:solidFill>
                        <a:latin typeface="FrutigerLTStd-Black"/>
                        <a:sym typeface="FrutigerLTStd-Black"/>
                        <a:rtl val="0"/>
                      </a:rPr>
                      <a:t>H</a:t>
                    </a:r>
                  </a:p>
                </p:txBody>
              </p:sp>
            </p:grpSp>
            <p:grpSp>
              <p:nvGrpSpPr>
                <p:cNvPr id="948" name="Graphic 569">
                  <a:extLst>
                    <a:ext uri="{FF2B5EF4-FFF2-40B4-BE49-F238E27FC236}">
                      <a16:creationId xmlns:a16="http://schemas.microsoft.com/office/drawing/2014/main" id="{FC24D4F0-8607-6524-DF5E-32993F0FE833}"/>
                    </a:ext>
                  </a:extLst>
                </p:cNvPr>
                <p:cNvGrpSpPr/>
                <p:nvPr/>
              </p:nvGrpSpPr>
              <p:grpSpPr>
                <a:xfrm>
                  <a:off x="7611994" y="5329647"/>
                  <a:ext cx="956333" cy="1292290"/>
                  <a:chOff x="7611994" y="5329647"/>
                  <a:chExt cx="956333" cy="1292290"/>
                </a:xfrm>
              </p:grpSpPr>
              <p:sp>
                <p:nvSpPr>
                  <p:cNvPr id="949" name="Freeform 948">
                    <a:extLst>
                      <a:ext uri="{FF2B5EF4-FFF2-40B4-BE49-F238E27FC236}">
                        <a16:creationId xmlns:a16="http://schemas.microsoft.com/office/drawing/2014/main" id="{C34AB513-B206-D1F1-C754-3DEDD0BD7012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61358"/>
                    <a:ext cx="887614" cy="1160579"/>
                  </a:xfrm>
                  <a:custGeom>
                    <a:avLst/>
                    <a:gdLst>
                      <a:gd name="connsiteX0" fmla="*/ 0 w 887614"/>
                      <a:gd name="connsiteY0" fmla="*/ 0 h 1160579"/>
                      <a:gd name="connsiteX1" fmla="*/ 887615 w 887614"/>
                      <a:gd name="connsiteY1" fmla="*/ 0 h 1160579"/>
                      <a:gd name="connsiteX2" fmla="*/ 887615 w 887614"/>
                      <a:gd name="connsiteY2" fmla="*/ 1160580 h 1160579"/>
                      <a:gd name="connsiteX3" fmla="*/ 0 w 887614"/>
                      <a:gd name="connsiteY3" fmla="*/ 1160580 h 11605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87614" h="1160579">
                        <a:moveTo>
                          <a:pt x="0" y="0"/>
                        </a:moveTo>
                        <a:lnTo>
                          <a:pt x="887615" y="0"/>
                        </a:lnTo>
                        <a:lnTo>
                          <a:pt x="887615" y="1160580"/>
                        </a:lnTo>
                        <a:lnTo>
                          <a:pt x="0" y="1160580"/>
                        </a:lnTo>
                        <a:close/>
                      </a:path>
                    </a:pathLst>
                  </a:custGeom>
                  <a:solidFill>
                    <a:srgbClr val="8597A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0" name="Freeform 949">
                    <a:extLst>
                      <a:ext uri="{FF2B5EF4-FFF2-40B4-BE49-F238E27FC236}">
                        <a16:creationId xmlns:a16="http://schemas.microsoft.com/office/drawing/2014/main" id="{72B5F45C-C95E-F3A2-1680-CBA0A26F1391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77265"/>
                    <a:ext cx="887614" cy="104986"/>
                  </a:xfrm>
                  <a:custGeom>
                    <a:avLst/>
                    <a:gdLst>
                      <a:gd name="connsiteX0" fmla="*/ 825895 w 887614"/>
                      <a:gd name="connsiteY0" fmla="*/ 0 h 104986"/>
                      <a:gd name="connsiteX1" fmla="*/ 844347 w 887614"/>
                      <a:gd name="connsiteY1" fmla="*/ 8908 h 104986"/>
                      <a:gd name="connsiteX2" fmla="*/ 887615 w 887614"/>
                      <a:gd name="connsiteY2" fmla="*/ 69355 h 104986"/>
                      <a:gd name="connsiteX3" fmla="*/ 887615 w 887614"/>
                      <a:gd name="connsiteY3" fmla="*/ 104987 h 104986"/>
                      <a:gd name="connsiteX4" fmla="*/ 0 w 887614"/>
                      <a:gd name="connsiteY4" fmla="*/ 104987 h 104986"/>
                      <a:gd name="connsiteX5" fmla="*/ 0 w 887614"/>
                      <a:gd name="connsiteY5" fmla="*/ 69355 h 104986"/>
                      <a:gd name="connsiteX6" fmla="*/ 43267 w 887614"/>
                      <a:gd name="connsiteY6" fmla="*/ 8908 h 104986"/>
                      <a:gd name="connsiteX7" fmla="*/ 61719 w 887614"/>
                      <a:gd name="connsiteY7" fmla="*/ 0 h 104986"/>
                      <a:gd name="connsiteX8" fmla="*/ 825895 w 887614"/>
                      <a:gd name="connsiteY8" fmla="*/ 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87614" h="104986">
                        <a:moveTo>
                          <a:pt x="825895" y="0"/>
                        </a:moveTo>
                        <a:cubicBezTo>
                          <a:pt x="832258" y="2545"/>
                          <a:pt x="838620" y="5727"/>
                          <a:pt x="844347" y="8908"/>
                        </a:cubicBezTo>
                        <a:cubicBezTo>
                          <a:pt x="871071" y="24179"/>
                          <a:pt x="887615" y="45812"/>
                          <a:pt x="887615" y="69355"/>
                        </a:cubicBezTo>
                        <a:lnTo>
                          <a:pt x="887615" y="104987"/>
                        </a:lnTo>
                        <a:lnTo>
                          <a:pt x="0" y="104987"/>
                        </a:lnTo>
                        <a:lnTo>
                          <a:pt x="0" y="69355"/>
                        </a:lnTo>
                        <a:cubicBezTo>
                          <a:pt x="0" y="45812"/>
                          <a:pt x="16543" y="24179"/>
                          <a:pt x="43267" y="8908"/>
                        </a:cubicBezTo>
                        <a:cubicBezTo>
                          <a:pt x="48993" y="5727"/>
                          <a:pt x="54720" y="2545"/>
                          <a:pt x="61719" y="0"/>
                        </a:cubicBezTo>
                        <a:lnTo>
                          <a:pt x="825895" y="0"/>
                        </a:lnTo>
                        <a:close/>
                      </a:path>
                    </a:pathLst>
                  </a:custGeom>
                  <a:solidFill>
                    <a:srgbClr val="475C6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1" name="Freeform 950">
                    <a:extLst>
                      <a:ext uri="{FF2B5EF4-FFF2-40B4-BE49-F238E27FC236}">
                        <a16:creationId xmlns:a16="http://schemas.microsoft.com/office/drawing/2014/main" id="{4918A5B5-4FE9-AD08-29E2-FBC9613A307B}"/>
                      </a:ext>
                    </a:extLst>
                  </p:cNvPr>
                  <p:cNvSpPr/>
                  <p:nvPr/>
                </p:nvSpPr>
                <p:spPr>
                  <a:xfrm>
                    <a:off x="7611994" y="5460721"/>
                    <a:ext cx="956333" cy="104986"/>
                  </a:xfrm>
                  <a:custGeom>
                    <a:avLst/>
                    <a:gdLst>
                      <a:gd name="connsiteX0" fmla="*/ 0 w 956333"/>
                      <a:gd name="connsiteY0" fmla="*/ 0 h 104986"/>
                      <a:gd name="connsiteX1" fmla="*/ 956333 w 956333"/>
                      <a:gd name="connsiteY1" fmla="*/ 0 h 104986"/>
                      <a:gd name="connsiteX2" fmla="*/ 956333 w 956333"/>
                      <a:gd name="connsiteY2" fmla="*/ 104987 h 104986"/>
                      <a:gd name="connsiteX3" fmla="*/ 0 w 956333"/>
                      <a:gd name="connsiteY3" fmla="*/ 104987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56333" h="104986">
                        <a:moveTo>
                          <a:pt x="0" y="0"/>
                        </a:moveTo>
                        <a:lnTo>
                          <a:pt x="956333" y="0"/>
                        </a:lnTo>
                        <a:lnTo>
                          <a:pt x="956333" y="104987"/>
                        </a:lnTo>
                        <a:lnTo>
                          <a:pt x="0" y="104987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952" name="Graphic 569">
                    <a:extLst>
                      <a:ext uri="{FF2B5EF4-FFF2-40B4-BE49-F238E27FC236}">
                        <a16:creationId xmlns:a16="http://schemas.microsoft.com/office/drawing/2014/main" id="{9C643566-B3BE-FE94-CE3A-6A100C2F9970}"/>
                      </a:ext>
                    </a:extLst>
                  </p:cNvPr>
                  <p:cNvGrpSpPr/>
                  <p:nvPr/>
                </p:nvGrpSpPr>
                <p:grpSpPr>
                  <a:xfrm>
                    <a:off x="7765974" y="5329647"/>
                    <a:ext cx="657279" cy="295235"/>
                    <a:chOff x="7765974" y="5329647"/>
                    <a:chExt cx="657279" cy="295235"/>
                  </a:xfrm>
                </p:grpSpPr>
                <p:sp>
                  <p:nvSpPr>
                    <p:cNvPr id="953" name="Freeform 952">
                      <a:extLst>
                        <a:ext uri="{FF2B5EF4-FFF2-40B4-BE49-F238E27FC236}">
                          <a16:creationId xmlns:a16="http://schemas.microsoft.com/office/drawing/2014/main" id="{56D0720A-FC43-7373-BF25-CD2B4DEBF0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01502" y="5341736"/>
                      <a:ext cx="521751" cy="270420"/>
                    </a:xfrm>
                    <a:custGeom>
                      <a:avLst/>
                      <a:gdLst>
                        <a:gd name="connsiteX0" fmla="*/ 0 w 521751"/>
                        <a:gd name="connsiteY0" fmla="*/ 0 h 270420"/>
                        <a:gd name="connsiteX1" fmla="*/ 521752 w 521751"/>
                        <a:gd name="connsiteY1" fmla="*/ 0 h 270420"/>
                        <a:gd name="connsiteX2" fmla="*/ 521752 w 521751"/>
                        <a:gd name="connsiteY2" fmla="*/ 270420 h 270420"/>
                        <a:gd name="connsiteX3" fmla="*/ 0 w 521751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21751" h="270420">
                          <a:moveTo>
                            <a:pt x="0" y="0"/>
                          </a:moveTo>
                          <a:lnTo>
                            <a:pt x="521752" y="0"/>
                          </a:lnTo>
                          <a:lnTo>
                            <a:pt x="521752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57" name="Graphic 569">
                      <a:extLst>
                        <a:ext uri="{FF2B5EF4-FFF2-40B4-BE49-F238E27FC236}">
                          <a16:creationId xmlns:a16="http://schemas.microsoft.com/office/drawing/2014/main" id="{AD9B6DF1-9723-626C-0E00-8C72393AF6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65974" y="5329647"/>
                      <a:ext cx="295235" cy="295235"/>
                      <a:chOff x="7765974" y="5329647"/>
                      <a:chExt cx="295235" cy="295235"/>
                    </a:xfrm>
                  </p:grpSpPr>
                  <p:sp>
                    <p:nvSpPr>
                      <p:cNvPr id="958" name="Freeform 957">
                        <a:extLst>
                          <a:ext uri="{FF2B5EF4-FFF2-40B4-BE49-F238E27FC236}">
                            <a16:creationId xmlns:a16="http://schemas.microsoft.com/office/drawing/2014/main" id="{FD57F82C-9CD0-7B67-7535-DB3F618BCF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65974" y="5329647"/>
                        <a:ext cx="295235" cy="295235"/>
                      </a:xfrm>
                      <a:custGeom>
                        <a:avLst/>
                        <a:gdLst>
                          <a:gd name="connsiteX0" fmla="*/ 147618 w 295235"/>
                          <a:gd name="connsiteY0" fmla="*/ 0 h 295235"/>
                          <a:gd name="connsiteX1" fmla="*/ 204247 w 295235"/>
                          <a:gd name="connsiteY1" fmla="*/ 11453 h 295235"/>
                          <a:gd name="connsiteX2" fmla="*/ 251969 w 295235"/>
                          <a:gd name="connsiteY2" fmla="*/ 43267 h 295235"/>
                          <a:gd name="connsiteX3" fmla="*/ 283783 w 295235"/>
                          <a:gd name="connsiteY3" fmla="*/ 90988 h 295235"/>
                          <a:gd name="connsiteX4" fmla="*/ 295235 w 295235"/>
                          <a:gd name="connsiteY4" fmla="*/ 147618 h 295235"/>
                          <a:gd name="connsiteX5" fmla="*/ 283783 w 295235"/>
                          <a:gd name="connsiteY5" fmla="*/ 204247 h 295235"/>
                          <a:gd name="connsiteX6" fmla="*/ 251969 w 295235"/>
                          <a:gd name="connsiteY6" fmla="*/ 251968 h 295235"/>
                          <a:gd name="connsiteX7" fmla="*/ 204247 w 295235"/>
                          <a:gd name="connsiteY7" fmla="*/ 283782 h 295235"/>
                          <a:gd name="connsiteX8" fmla="*/ 147618 w 295235"/>
                          <a:gd name="connsiteY8" fmla="*/ 295235 h 295235"/>
                          <a:gd name="connsiteX9" fmla="*/ 90989 w 295235"/>
                          <a:gd name="connsiteY9" fmla="*/ 283782 h 295235"/>
                          <a:gd name="connsiteX10" fmla="*/ 43268 w 295235"/>
                          <a:gd name="connsiteY10" fmla="*/ 251968 h 295235"/>
                          <a:gd name="connsiteX11" fmla="*/ 11453 w 295235"/>
                          <a:gd name="connsiteY11" fmla="*/ 204247 h 295235"/>
                          <a:gd name="connsiteX12" fmla="*/ 0 w 295235"/>
                          <a:gd name="connsiteY12" fmla="*/ 147618 h 295235"/>
                          <a:gd name="connsiteX13" fmla="*/ 11453 w 295235"/>
                          <a:gd name="connsiteY13" fmla="*/ 90988 h 295235"/>
                          <a:gd name="connsiteX14" fmla="*/ 43268 w 295235"/>
                          <a:gd name="connsiteY14" fmla="*/ 43267 h 295235"/>
                          <a:gd name="connsiteX15" fmla="*/ 90989 w 295235"/>
                          <a:gd name="connsiteY15" fmla="*/ 11453 h 295235"/>
                          <a:gd name="connsiteX16" fmla="*/ 147618 w 295235"/>
                          <a:gd name="connsiteY16" fmla="*/ 0 h 295235"/>
                          <a:gd name="connsiteX17" fmla="*/ 147618 w 295235"/>
                          <a:gd name="connsiteY17" fmla="*/ 0 h 29523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</a:cxnLst>
                        <a:rect l="l" t="t" r="r" b="b"/>
                        <a:pathLst>
                          <a:path w="295235" h="295235">
                            <a:moveTo>
                              <a:pt x="147618" y="0"/>
                            </a:moveTo>
                            <a:cubicBezTo>
                              <a:pt x="167343" y="0"/>
                              <a:pt x="186431" y="3818"/>
                              <a:pt x="204247" y="11453"/>
                            </a:cubicBezTo>
                            <a:cubicBezTo>
                              <a:pt x="222063" y="19088"/>
                              <a:pt x="238606" y="29905"/>
                              <a:pt x="251969" y="43267"/>
                            </a:cubicBezTo>
                            <a:cubicBezTo>
                              <a:pt x="265330" y="56629"/>
                              <a:pt x="276783" y="73173"/>
                              <a:pt x="283783" y="90988"/>
                            </a:cubicBezTo>
                            <a:cubicBezTo>
                              <a:pt x="290782" y="108168"/>
                              <a:pt x="295235" y="127257"/>
                              <a:pt x="295235" y="147618"/>
                            </a:cubicBezTo>
                            <a:cubicBezTo>
                              <a:pt x="295235" y="167342"/>
                              <a:pt x="291418" y="186431"/>
                              <a:pt x="283783" y="204247"/>
                            </a:cubicBezTo>
                            <a:cubicBezTo>
                              <a:pt x="276147" y="222063"/>
                              <a:pt x="265330" y="238606"/>
                              <a:pt x="251969" y="251968"/>
                            </a:cubicBezTo>
                            <a:cubicBezTo>
                              <a:pt x="238606" y="265330"/>
                              <a:pt x="222063" y="276783"/>
                              <a:pt x="204247" y="283782"/>
                            </a:cubicBezTo>
                            <a:cubicBezTo>
                              <a:pt x="187067" y="290781"/>
                              <a:pt x="167979" y="295235"/>
                              <a:pt x="147618" y="295235"/>
                            </a:cubicBezTo>
                            <a:cubicBezTo>
                              <a:pt x="127893" y="295235"/>
                              <a:pt x="108805" y="291417"/>
                              <a:pt x="90989" y="283782"/>
                            </a:cubicBezTo>
                            <a:cubicBezTo>
                              <a:pt x="73173" y="276147"/>
                              <a:pt x="56629" y="265330"/>
                              <a:pt x="43268" y="251968"/>
                            </a:cubicBezTo>
                            <a:cubicBezTo>
                              <a:pt x="29906" y="238606"/>
                              <a:pt x="18452" y="222063"/>
                              <a:pt x="11453" y="204247"/>
                            </a:cubicBezTo>
                            <a:cubicBezTo>
                              <a:pt x="4454" y="187067"/>
                              <a:pt x="0" y="167979"/>
                              <a:pt x="0" y="147618"/>
                            </a:cubicBezTo>
                            <a:cubicBezTo>
                              <a:pt x="0" y="127893"/>
                              <a:pt x="3818" y="108805"/>
                              <a:pt x="11453" y="90988"/>
                            </a:cubicBezTo>
                            <a:cubicBezTo>
                              <a:pt x="19088" y="73173"/>
                              <a:pt x="29906" y="56629"/>
                              <a:pt x="43268" y="43267"/>
                            </a:cubicBezTo>
                            <a:cubicBezTo>
                              <a:pt x="56629" y="29905"/>
                              <a:pt x="73173" y="18452"/>
                              <a:pt x="90989" y="11453"/>
                            </a:cubicBezTo>
                            <a:cubicBezTo>
                              <a:pt x="108805" y="3818"/>
                              <a:pt x="127893" y="0"/>
                              <a:pt x="147618" y="0"/>
                            </a:cubicBezTo>
                            <a:lnTo>
                              <a:pt x="147618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solidFill>
                          <a:srgbClr val="E63535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9" name="Freeform 958">
                        <a:extLst>
                          <a:ext uri="{FF2B5EF4-FFF2-40B4-BE49-F238E27FC236}">
                            <a16:creationId xmlns:a16="http://schemas.microsoft.com/office/drawing/2014/main" id="{4BF0DC42-D39A-A42D-468D-E9C1627316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07969" y="5371642"/>
                        <a:ext cx="211293" cy="211245"/>
                      </a:xfrm>
                      <a:custGeom>
                        <a:avLst/>
                        <a:gdLst>
                          <a:gd name="connsiteX0" fmla="*/ 199156 w 211293"/>
                          <a:gd name="connsiteY0" fmla="*/ 93533 h 211245"/>
                          <a:gd name="connsiteX1" fmla="*/ 117712 w 211293"/>
                          <a:gd name="connsiteY1" fmla="*/ 93533 h 211245"/>
                          <a:gd name="connsiteX2" fmla="*/ 117712 w 211293"/>
                          <a:gd name="connsiteY2" fmla="*/ 12089 h 211245"/>
                          <a:gd name="connsiteX3" fmla="*/ 105623 w 211293"/>
                          <a:gd name="connsiteY3" fmla="*/ 0 h 211245"/>
                          <a:gd name="connsiteX4" fmla="*/ 93533 w 211293"/>
                          <a:gd name="connsiteY4" fmla="*/ 12089 h 211245"/>
                          <a:gd name="connsiteX5" fmla="*/ 93533 w 211293"/>
                          <a:gd name="connsiteY5" fmla="*/ 93533 h 211245"/>
                          <a:gd name="connsiteX6" fmla="*/ 12089 w 211293"/>
                          <a:gd name="connsiteY6" fmla="*/ 93533 h 211245"/>
                          <a:gd name="connsiteX7" fmla="*/ 0 w 211293"/>
                          <a:gd name="connsiteY7" fmla="*/ 105623 h 211245"/>
                          <a:gd name="connsiteX8" fmla="*/ 12089 w 211293"/>
                          <a:gd name="connsiteY8" fmla="*/ 117712 h 211245"/>
                          <a:gd name="connsiteX9" fmla="*/ 93533 w 211293"/>
                          <a:gd name="connsiteY9" fmla="*/ 117712 h 211245"/>
                          <a:gd name="connsiteX10" fmla="*/ 93533 w 211293"/>
                          <a:gd name="connsiteY10" fmla="*/ 199156 h 211245"/>
                          <a:gd name="connsiteX11" fmla="*/ 105623 w 211293"/>
                          <a:gd name="connsiteY11" fmla="*/ 211246 h 211245"/>
                          <a:gd name="connsiteX12" fmla="*/ 117712 w 211293"/>
                          <a:gd name="connsiteY12" fmla="*/ 199156 h 211245"/>
                          <a:gd name="connsiteX13" fmla="*/ 117712 w 211293"/>
                          <a:gd name="connsiteY13" fmla="*/ 117712 h 211245"/>
                          <a:gd name="connsiteX14" fmla="*/ 199156 w 211293"/>
                          <a:gd name="connsiteY14" fmla="*/ 117712 h 211245"/>
                          <a:gd name="connsiteX15" fmla="*/ 211246 w 211293"/>
                          <a:gd name="connsiteY15" fmla="*/ 105623 h 211245"/>
                          <a:gd name="connsiteX16" fmla="*/ 199156 w 211293"/>
                          <a:gd name="connsiteY16" fmla="*/ 93533 h 2112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</a:cxnLst>
                        <a:rect l="l" t="t" r="r" b="b"/>
                        <a:pathLst>
                          <a:path w="211293" h="211245">
                            <a:moveTo>
                              <a:pt x="199156" y="93533"/>
                            </a:moveTo>
                            <a:lnTo>
                              <a:pt x="117712" y="93533"/>
                            </a:lnTo>
                            <a:lnTo>
                              <a:pt x="117712" y="12089"/>
                            </a:lnTo>
                            <a:cubicBezTo>
                              <a:pt x="117712" y="5090"/>
                              <a:pt x="111986" y="0"/>
                              <a:pt x="105623" y="0"/>
                            </a:cubicBezTo>
                            <a:cubicBezTo>
                              <a:pt x="98624" y="0"/>
                              <a:pt x="93533" y="5726"/>
                              <a:pt x="93533" y="12089"/>
                            </a:cubicBezTo>
                            <a:lnTo>
                              <a:pt x="93533" y="93533"/>
                            </a:lnTo>
                            <a:lnTo>
                              <a:pt x="12089" y="93533"/>
                            </a:lnTo>
                            <a:cubicBezTo>
                              <a:pt x="5090" y="93533"/>
                              <a:pt x="0" y="99260"/>
                              <a:pt x="0" y="105623"/>
                            </a:cubicBezTo>
                            <a:cubicBezTo>
                              <a:pt x="0" y="112622"/>
                              <a:pt x="5726" y="117712"/>
                              <a:pt x="12089" y="117712"/>
                            </a:cubicBezTo>
                            <a:lnTo>
                              <a:pt x="93533" y="117712"/>
                            </a:lnTo>
                            <a:lnTo>
                              <a:pt x="93533" y="199156"/>
                            </a:lnTo>
                            <a:cubicBezTo>
                              <a:pt x="93533" y="206155"/>
                              <a:pt x="99260" y="211246"/>
                              <a:pt x="105623" y="211246"/>
                            </a:cubicBezTo>
                            <a:cubicBezTo>
                              <a:pt x="112622" y="211246"/>
                              <a:pt x="117712" y="205519"/>
                              <a:pt x="117712" y="199156"/>
                            </a:cubicBezTo>
                            <a:lnTo>
                              <a:pt x="117712" y="117712"/>
                            </a:lnTo>
                            <a:lnTo>
                              <a:pt x="199156" y="117712"/>
                            </a:lnTo>
                            <a:cubicBezTo>
                              <a:pt x="206155" y="117712"/>
                              <a:pt x="211246" y="111986"/>
                              <a:pt x="211246" y="105623"/>
                            </a:cubicBezTo>
                            <a:cubicBezTo>
                              <a:pt x="211882" y="98624"/>
                              <a:pt x="206155" y="93533"/>
                              <a:pt x="199156" y="93533"/>
                            </a:cubicBezTo>
                            <a:close/>
                          </a:path>
                        </a:pathLst>
                      </a:custGeom>
                      <a:solidFill>
                        <a:srgbClr val="E635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60" name="Graphic 569">
                    <a:extLst>
                      <a:ext uri="{FF2B5EF4-FFF2-40B4-BE49-F238E27FC236}">
                        <a16:creationId xmlns:a16="http://schemas.microsoft.com/office/drawing/2014/main" id="{780D4C73-8D9A-28F1-1BC1-A612A08FF1C5}"/>
                      </a:ext>
                    </a:extLst>
                  </p:cNvPr>
                  <p:cNvGrpSpPr/>
                  <p:nvPr/>
                </p:nvGrpSpPr>
                <p:grpSpPr>
                  <a:xfrm>
                    <a:off x="7744977" y="5726688"/>
                    <a:ext cx="689730" cy="894613"/>
                    <a:chOff x="7744977" y="5726688"/>
                    <a:chExt cx="689730" cy="894613"/>
                  </a:xfrm>
                </p:grpSpPr>
                <p:sp>
                  <p:nvSpPr>
                    <p:cNvPr id="961" name="Freeform 960">
                      <a:extLst>
                        <a:ext uri="{FF2B5EF4-FFF2-40B4-BE49-F238E27FC236}">
                          <a16:creationId xmlns:a16="http://schemas.microsoft.com/office/drawing/2014/main" id="{6C9D3A1B-6204-B6B5-2E1E-0D76D4D877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9747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2" name="Freeform 961">
                      <a:extLst>
                        <a:ext uri="{FF2B5EF4-FFF2-40B4-BE49-F238E27FC236}">
                          <a16:creationId xmlns:a16="http://schemas.microsoft.com/office/drawing/2014/main" id="{2582699C-1E6F-16C0-2B84-D02BB5DAEE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5929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3" name="Freeform 962">
                      <a:extLst>
                        <a:ext uri="{FF2B5EF4-FFF2-40B4-BE49-F238E27FC236}">
                          <a16:creationId xmlns:a16="http://schemas.microsoft.com/office/drawing/2014/main" id="{43022A46-D7B1-26E2-2A3F-E40CA7A690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98543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4" name="Freeform 963">
                      <a:extLst>
                        <a:ext uri="{FF2B5EF4-FFF2-40B4-BE49-F238E27FC236}">
                          <a16:creationId xmlns:a16="http://schemas.microsoft.com/office/drawing/2014/main" id="{536383A8-4088-4DFF-FBCA-9074478724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02361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5" name="Freeform 964">
                      <a:extLst>
                        <a:ext uri="{FF2B5EF4-FFF2-40B4-BE49-F238E27FC236}">
                          <a16:creationId xmlns:a16="http://schemas.microsoft.com/office/drawing/2014/main" id="{931A725F-126C-39EC-CE4F-17B33A80C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37134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6" name="Freeform 965">
                      <a:extLst>
                        <a:ext uri="{FF2B5EF4-FFF2-40B4-BE49-F238E27FC236}">
                          <a16:creationId xmlns:a16="http://schemas.microsoft.com/office/drawing/2014/main" id="{062BB340-DBE5-077E-8566-BD55244D7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26318" y="6054373"/>
                      <a:ext cx="146981" cy="234152"/>
                    </a:xfrm>
                    <a:custGeom>
                      <a:avLst/>
                      <a:gdLst>
                        <a:gd name="connsiteX0" fmla="*/ 136165 w 146981"/>
                        <a:gd name="connsiteY0" fmla="*/ 0 h 234152"/>
                        <a:gd name="connsiteX1" fmla="*/ 0 w 146981"/>
                        <a:gd name="connsiteY1" fmla="*/ 0 h 234152"/>
                        <a:gd name="connsiteX2" fmla="*/ 0 w 146981"/>
                        <a:gd name="connsiteY2" fmla="*/ 234152 h 234152"/>
                        <a:gd name="connsiteX3" fmla="*/ 146981 w 146981"/>
                        <a:gd name="connsiteY3" fmla="*/ 234152 h 234152"/>
                        <a:gd name="connsiteX4" fmla="*/ 146981 w 146981"/>
                        <a:gd name="connsiteY4" fmla="*/ 0 h 234152"/>
                        <a:gd name="connsiteX5" fmla="*/ 136165 w 146981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46981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46981" y="234152"/>
                          </a:lnTo>
                          <a:lnTo>
                            <a:pt x="146981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7" name="Freeform 966">
                      <a:extLst>
                        <a:ext uri="{FF2B5EF4-FFF2-40B4-BE49-F238E27FC236}">
                          <a16:creationId xmlns:a16="http://schemas.microsoft.com/office/drawing/2014/main" id="{BD806843-1365-4769-455A-6283610DEF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8" name="Freeform 967">
                      <a:extLst>
                        <a:ext uri="{FF2B5EF4-FFF2-40B4-BE49-F238E27FC236}">
                          <a16:creationId xmlns:a16="http://schemas.microsoft.com/office/drawing/2014/main" id="{98CC2E32-2E3F-ADC3-E87C-4F4BA6061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6056282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69" name="Graphic 569">
                  <a:extLst>
                    <a:ext uri="{FF2B5EF4-FFF2-40B4-BE49-F238E27FC236}">
                      <a16:creationId xmlns:a16="http://schemas.microsoft.com/office/drawing/2014/main" id="{78676CC5-03D1-F00E-978E-EB0DA8886810}"/>
                    </a:ext>
                  </a:extLst>
                </p:cNvPr>
                <p:cNvGrpSpPr/>
                <p:nvPr/>
              </p:nvGrpSpPr>
              <p:grpSpPr>
                <a:xfrm>
                  <a:off x="11095896" y="5627427"/>
                  <a:ext cx="618142" cy="1065474"/>
                  <a:chOff x="11095896" y="5627427"/>
                  <a:chExt cx="618142" cy="1065474"/>
                </a:xfrm>
              </p:grpSpPr>
              <p:grpSp>
                <p:nvGrpSpPr>
                  <p:cNvPr id="970" name="Graphic 569">
                    <a:extLst>
                      <a:ext uri="{FF2B5EF4-FFF2-40B4-BE49-F238E27FC236}">
                        <a16:creationId xmlns:a16="http://schemas.microsoft.com/office/drawing/2014/main" id="{B3ED5119-7AFF-7425-4DFD-C03325DF023A}"/>
                      </a:ext>
                    </a:extLst>
                  </p:cNvPr>
                  <p:cNvGrpSpPr/>
                  <p:nvPr/>
                </p:nvGrpSpPr>
                <p:grpSpPr>
                  <a:xfrm>
                    <a:off x="11421337" y="5627427"/>
                    <a:ext cx="292701" cy="1062592"/>
                    <a:chOff x="11421337" y="5627427"/>
                    <a:chExt cx="292701" cy="1062592"/>
                  </a:xfrm>
                </p:grpSpPr>
                <p:sp>
                  <p:nvSpPr>
                    <p:cNvPr id="971" name="Freeform 970">
                      <a:extLst>
                        <a:ext uri="{FF2B5EF4-FFF2-40B4-BE49-F238E27FC236}">
                          <a16:creationId xmlns:a16="http://schemas.microsoft.com/office/drawing/2014/main" id="{6E423883-79E2-2E48-E14B-C9CB7B1F65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19940" y="5980564"/>
                      <a:ext cx="94099" cy="305415"/>
                    </a:xfrm>
                    <a:custGeom>
                      <a:avLst/>
                      <a:gdLst>
                        <a:gd name="connsiteX0" fmla="*/ 49630 w 94099"/>
                        <a:gd name="connsiteY0" fmla="*/ 250059 h 305415"/>
                        <a:gd name="connsiteX1" fmla="*/ 59174 w 94099"/>
                        <a:gd name="connsiteY1" fmla="*/ 237334 h 305415"/>
                        <a:gd name="connsiteX2" fmla="*/ 56629 w 94099"/>
                        <a:gd name="connsiteY2" fmla="*/ 205520 h 305415"/>
                        <a:gd name="connsiteX3" fmla="*/ 46448 w 94099"/>
                        <a:gd name="connsiteY3" fmla="*/ 112622 h 305415"/>
                        <a:gd name="connsiteX4" fmla="*/ 0 w 94099"/>
                        <a:gd name="connsiteY4" fmla="*/ 33087 h 305415"/>
                        <a:gd name="connsiteX5" fmla="*/ 33086 w 94099"/>
                        <a:gd name="connsiteY5" fmla="*/ 0 h 305415"/>
                        <a:gd name="connsiteX6" fmla="*/ 82717 w 94099"/>
                        <a:gd name="connsiteY6" fmla="*/ 92898 h 305415"/>
                        <a:gd name="connsiteX7" fmla="*/ 83353 w 94099"/>
                        <a:gd name="connsiteY7" fmla="*/ 228426 h 305415"/>
                        <a:gd name="connsiteX8" fmla="*/ 90988 w 94099"/>
                        <a:gd name="connsiteY8" fmla="*/ 248787 h 305415"/>
                        <a:gd name="connsiteX9" fmla="*/ 93533 w 94099"/>
                        <a:gd name="connsiteY9" fmla="*/ 267875 h 305415"/>
                        <a:gd name="connsiteX10" fmla="*/ 93533 w 94099"/>
                        <a:gd name="connsiteY10" fmla="*/ 286327 h 305415"/>
                        <a:gd name="connsiteX11" fmla="*/ 89716 w 94099"/>
                        <a:gd name="connsiteY11" fmla="*/ 286327 h 305415"/>
                        <a:gd name="connsiteX12" fmla="*/ 87807 w 94099"/>
                        <a:gd name="connsiteY12" fmla="*/ 269784 h 305415"/>
                        <a:gd name="connsiteX13" fmla="*/ 86534 w 94099"/>
                        <a:gd name="connsiteY13" fmla="*/ 288873 h 305415"/>
                        <a:gd name="connsiteX14" fmla="*/ 85898 w 94099"/>
                        <a:gd name="connsiteY14" fmla="*/ 295872 h 305415"/>
                        <a:gd name="connsiteX15" fmla="*/ 80808 w 94099"/>
                        <a:gd name="connsiteY15" fmla="*/ 296508 h 305415"/>
                        <a:gd name="connsiteX16" fmla="*/ 80808 w 94099"/>
                        <a:gd name="connsiteY16" fmla="*/ 288236 h 305415"/>
                        <a:gd name="connsiteX17" fmla="*/ 80808 w 94099"/>
                        <a:gd name="connsiteY17" fmla="*/ 279964 h 305415"/>
                        <a:gd name="connsiteX18" fmla="*/ 80808 w 94099"/>
                        <a:gd name="connsiteY18" fmla="*/ 271693 h 305415"/>
                        <a:gd name="connsiteX19" fmla="*/ 79535 w 94099"/>
                        <a:gd name="connsiteY19" fmla="*/ 273602 h 305415"/>
                        <a:gd name="connsiteX20" fmla="*/ 78262 w 94099"/>
                        <a:gd name="connsiteY20" fmla="*/ 288236 h 305415"/>
                        <a:gd name="connsiteX21" fmla="*/ 76990 w 94099"/>
                        <a:gd name="connsiteY21" fmla="*/ 296508 h 305415"/>
                        <a:gd name="connsiteX22" fmla="*/ 73809 w 94099"/>
                        <a:gd name="connsiteY22" fmla="*/ 305416 h 305415"/>
                        <a:gd name="connsiteX23" fmla="*/ 71900 w 94099"/>
                        <a:gd name="connsiteY23" fmla="*/ 295235 h 305415"/>
                        <a:gd name="connsiteX24" fmla="*/ 72536 w 94099"/>
                        <a:gd name="connsiteY24" fmla="*/ 286964 h 305415"/>
                        <a:gd name="connsiteX25" fmla="*/ 70627 w 94099"/>
                        <a:gd name="connsiteY25" fmla="*/ 274874 h 305415"/>
                        <a:gd name="connsiteX26" fmla="*/ 61719 w 94099"/>
                        <a:gd name="connsiteY26" fmla="*/ 304144 h 305415"/>
                        <a:gd name="connsiteX27" fmla="*/ 60447 w 94099"/>
                        <a:gd name="connsiteY27" fmla="*/ 295235 h 305415"/>
                        <a:gd name="connsiteX28" fmla="*/ 61719 w 94099"/>
                        <a:gd name="connsiteY28" fmla="*/ 288236 h 305415"/>
                        <a:gd name="connsiteX29" fmla="*/ 62355 w 94099"/>
                        <a:gd name="connsiteY29" fmla="*/ 279964 h 305415"/>
                        <a:gd name="connsiteX30" fmla="*/ 60447 w 94099"/>
                        <a:gd name="connsiteY30" fmla="*/ 257695 h 305415"/>
                        <a:gd name="connsiteX31" fmla="*/ 54084 w 94099"/>
                        <a:gd name="connsiteY31" fmla="*/ 261513 h 305415"/>
                        <a:gd name="connsiteX32" fmla="*/ 53448 w 94099"/>
                        <a:gd name="connsiteY32" fmla="*/ 267239 h 305415"/>
                        <a:gd name="connsiteX33" fmla="*/ 49630 w 94099"/>
                        <a:gd name="connsiteY33" fmla="*/ 269784 h 305415"/>
                        <a:gd name="connsiteX34" fmla="*/ 47721 w 94099"/>
                        <a:gd name="connsiteY34" fmla="*/ 261513 h 305415"/>
                        <a:gd name="connsiteX35" fmla="*/ 49630 w 94099"/>
                        <a:gd name="connsiteY35" fmla="*/ 250059 h 3054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</a:cxnLst>
                      <a:rect l="l" t="t" r="r" b="b"/>
                      <a:pathLst>
                        <a:path w="94099" h="305415">
                          <a:moveTo>
                            <a:pt x="49630" y="250059"/>
                          </a:moveTo>
                          <a:cubicBezTo>
                            <a:pt x="56629" y="237334"/>
                            <a:pt x="58538" y="238606"/>
                            <a:pt x="59174" y="237334"/>
                          </a:cubicBezTo>
                          <a:cubicBezTo>
                            <a:pt x="60447" y="235425"/>
                            <a:pt x="56629" y="205520"/>
                            <a:pt x="56629" y="205520"/>
                          </a:cubicBezTo>
                          <a:cubicBezTo>
                            <a:pt x="56629" y="205520"/>
                            <a:pt x="47085" y="117712"/>
                            <a:pt x="46448" y="112622"/>
                          </a:cubicBezTo>
                          <a:lnTo>
                            <a:pt x="0" y="33087"/>
                          </a:lnTo>
                          <a:lnTo>
                            <a:pt x="33086" y="0"/>
                          </a:lnTo>
                          <a:cubicBezTo>
                            <a:pt x="33086" y="0"/>
                            <a:pt x="81444" y="87807"/>
                            <a:pt x="82717" y="92898"/>
                          </a:cubicBezTo>
                          <a:cubicBezTo>
                            <a:pt x="84625" y="97988"/>
                            <a:pt x="83353" y="218245"/>
                            <a:pt x="83353" y="228426"/>
                          </a:cubicBezTo>
                          <a:cubicBezTo>
                            <a:pt x="83353" y="228426"/>
                            <a:pt x="88443" y="241151"/>
                            <a:pt x="90988" y="248787"/>
                          </a:cubicBezTo>
                          <a:cubicBezTo>
                            <a:pt x="93533" y="257058"/>
                            <a:pt x="92897" y="265330"/>
                            <a:pt x="93533" y="267875"/>
                          </a:cubicBezTo>
                          <a:cubicBezTo>
                            <a:pt x="93533" y="268511"/>
                            <a:pt x="94806" y="276147"/>
                            <a:pt x="93533" y="286327"/>
                          </a:cubicBezTo>
                          <a:cubicBezTo>
                            <a:pt x="92261" y="295235"/>
                            <a:pt x="89716" y="286327"/>
                            <a:pt x="89716" y="286327"/>
                          </a:cubicBezTo>
                          <a:cubicBezTo>
                            <a:pt x="89716" y="286327"/>
                            <a:pt x="89080" y="269784"/>
                            <a:pt x="87807" y="269784"/>
                          </a:cubicBezTo>
                          <a:cubicBezTo>
                            <a:pt x="86534" y="269784"/>
                            <a:pt x="87807" y="279328"/>
                            <a:pt x="86534" y="288873"/>
                          </a:cubicBezTo>
                          <a:cubicBezTo>
                            <a:pt x="86534" y="291418"/>
                            <a:pt x="85898" y="293963"/>
                            <a:pt x="85898" y="295872"/>
                          </a:cubicBezTo>
                          <a:cubicBezTo>
                            <a:pt x="85262" y="301598"/>
                            <a:pt x="81444" y="302871"/>
                            <a:pt x="80808" y="296508"/>
                          </a:cubicBezTo>
                          <a:cubicBezTo>
                            <a:pt x="80808" y="293963"/>
                            <a:pt x="80808" y="290781"/>
                            <a:pt x="80808" y="288236"/>
                          </a:cubicBezTo>
                          <a:cubicBezTo>
                            <a:pt x="81444" y="285691"/>
                            <a:pt x="80808" y="282510"/>
                            <a:pt x="80808" y="279964"/>
                          </a:cubicBezTo>
                          <a:cubicBezTo>
                            <a:pt x="80808" y="274874"/>
                            <a:pt x="80808" y="271693"/>
                            <a:pt x="80808" y="271693"/>
                          </a:cubicBezTo>
                          <a:cubicBezTo>
                            <a:pt x="80808" y="271693"/>
                            <a:pt x="79535" y="271057"/>
                            <a:pt x="79535" y="273602"/>
                          </a:cubicBezTo>
                          <a:cubicBezTo>
                            <a:pt x="78899" y="276783"/>
                            <a:pt x="79535" y="283782"/>
                            <a:pt x="78262" y="288236"/>
                          </a:cubicBezTo>
                          <a:cubicBezTo>
                            <a:pt x="77626" y="290781"/>
                            <a:pt x="76990" y="296508"/>
                            <a:pt x="76990" y="296508"/>
                          </a:cubicBezTo>
                          <a:cubicBezTo>
                            <a:pt x="76990" y="296508"/>
                            <a:pt x="74445" y="305416"/>
                            <a:pt x="73809" y="305416"/>
                          </a:cubicBezTo>
                          <a:cubicBezTo>
                            <a:pt x="70627" y="305416"/>
                            <a:pt x="70627" y="298417"/>
                            <a:pt x="71900" y="295235"/>
                          </a:cubicBezTo>
                          <a:cubicBezTo>
                            <a:pt x="71900" y="292690"/>
                            <a:pt x="72536" y="286964"/>
                            <a:pt x="72536" y="286964"/>
                          </a:cubicBezTo>
                          <a:cubicBezTo>
                            <a:pt x="72536" y="286964"/>
                            <a:pt x="71900" y="274874"/>
                            <a:pt x="70627" y="274874"/>
                          </a:cubicBezTo>
                          <a:cubicBezTo>
                            <a:pt x="69355" y="274874"/>
                            <a:pt x="64264" y="304144"/>
                            <a:pt x="61719" y="304144"/>
                          </a:cubicBezTo>
                          <a:cubicBezTo>
                            <a:pt x="59174" y="304144"/>
                            <a:pt x="60447" y="295235"/>
                            <a:pt x="60447" y="295235"/>
                          </a:cubicBezTo>
                          <a:cubicBezTo>
                            <a:pt x="60447" y="295235"/>
                            <a:pt x="61719" y="290145"/>
                            <a:pt x="61719" y="288236"/>
                          </a:cubicBezTo>
                          <a:cubicBezTo>
                            <a:pt x="61719" y="286327"/>
                            <a:pt x="62355" y="279964"/>
                            <a:pt x="62355" y="279964"/>
                          </a:cubicBezTo>
                          <a:cubicBezTo>
                            <a:pt x="62355" y="279964"/>
                            <a:pt x="62355" y="257695"/>
                            <a:pt x="60447" y="257695"/>
                          </a:cubicBezTo>
                          <a:cubicBezTo>
                            <a:pt x="58538" y="257695"/>
                            <a:pt x="54720" y="259604"/>
                            <a:pt x="54084" y="261513"/>
                          </a:cubicBezTo>
                          <a:cubicBezTo>
                            <a:pt x="53448" y="262785"/>
                            <a:pt x="54084" y="265967"/>
                            <a:pt x="53448" y="267239"/>
                          </a:cubicBezTo>
                          <a:cubicBezTo>
                            <a:pt x="52811" y="268511"/>
                            <a:pt x="50903" y="269784"/>
                            <a:pt x="49630" y="269784"/>
                          </a:cubicBezTo>
                          <a:cubicBezTo>
                            <a:pt x="47721" y="269148"/>
                            <a:pt x="47721" y="261513"/>
                            <a:pt x="47721" y="261513"/>
                          </a:cubicBezTo>
                          <a:cubicBezTo>
                            <a:pt x="47721" y="261513"/>
                            <a:pt x="47721" y="253877"/>
                            <a:pt x="49630" y="25005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2" name="Freeform 971">
                      <a:extLst>
                        <a:ext uri="{FF2B5EF4-FFF2-40B4-BE49-F238E27FC236}">
                          <a16:creationId xmlns:a16="http://schemas.microsoft.com/office/drawing/2014/main" id="{922D48DE-76B6-B073-4820-605954363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33918" y="6631482"/>
                      <a:ext cx="49013" cy="58225"/>
                    </a:xfrm>
                    <a:custGeom>
                      <a:avLst/>
                      <a:gdLst>
                        <a:gd name="connsiteX0" fmla="*/ 30561 w 49013"/>
                        <a:gd name="connsiteY0" fmla="*/ 0 h 58225"/>
                        <a:gd name="connsiteX1" fmla="*/ 45832 w 49013"/>
                        <a:gd name="connsiteY1" fmla="*/ 36268 h 58225"/>
                        <a:gd name="connsiteX2" fmla="*/ 49014 w 49013"/>
                        <a:gd name="connsiteY2" fmla="*/ 54084 h 58225"/>
                        <a:gd name="connsiteX3" fmla="*/ 1929 w 49013"/>
                        <a:gd name="connsiteY3" fmla="*/ 36268 h 58225"/>
                        <a:gd name="connsiteX4" fmla="*/ 7655 w 49013"/>
                        <a:gd name="connsiteY4" fmla="*/ 26724 h 58225"/>
                        <a:gd name="connsiteX5" fmla="*/ 2565 w 49013"/>
                        <a:gd name="connsiteY5" fmla="*/ 10180 h 58225"/>
                        <a:gd name="connsiteX6" fmla="*/ 30561 w 49013"/>
                        <a:gd name="connsiteY6" fmla="*/ 0 h 582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58225">
                          <a:moveTo>
                            <a:pt x="30561" y="0"/>
                          </a:moveTo>
                          <a:cubicBezTo>
                            <a:pt x="30561" y="0"/>
                            <a:pt x="45832" y="36268"/>
                            <a:pt x="45832" y="36268"/>
                          </a:cubicBezTo>
                          <a:cubicBezTo>
                            <a:pt x="46468" y="40085"/>
                            <a:pt x="49014" y="50267"/>
                            <a:pt x="49014" y="54084"/>
                          </a:cubicBezTo>
                          <a:cubicBezTo>
                            <a:pt x="49014" y="68082"/>
                            <a:pt x="-11433" y="42631"/>
                            <a:pt x="1929" y="36268"/>
                          </a:cubicBezTo>
                          <a:cubicBezTo>
                            <a:pt x="3201" y="35632"/>
                            <a:pt x="7018" y="31178"/>
                            <a:pt x="7655" y="26724"/>
                          </a:cubicBezTo>
                          <a:cubicBezTo>
                            <a:pt x="8291" y="19725"/>
                            <a:pt x="2565" y="10180"/>
                            <a:pt x="2565" y="10180"/>
                          </a:cubicBezTo>
                          <a:lnTo>
                            <a:pt x="30561" y="0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3" name="Freeform 972">
                      <a:extLst>
                        <a:ext uri="{FF2B5EF4-FFF2-40B4-BE49-F238E27FC236}">
                          <a16:creationId xmlns:a16="http://schemas.microsoft.com/office/drawing/2014/main" id="{B2FC03FF-97A9-6DF9-0630-B40A7DF2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94027" y="6665841"/>
                      <a:ext cx="92722" cy="24178"/>
                    </a:xfrm>
                    <a:custGeom>
                      <a:avLst/>
                      <a:gdLst>
                        <a:gd name="connsiteX0" fmla="*/ 92722 w 92722"/>
                        <a:gd name="connsiteY0" fmla="*/ 24178 h 24178"/>
                        <a:gd name="connsiteX1" fmla="*/ 86359 w 92722"/>
                        <a:gd name="connsiteY1" fmla="*/ 1272 h 24178"/>
                        <a:gd name="connsiteX2" fmla="*/ 65998 w 92722"/>
                        <a:gd name="connsiteY2" fmla="*/ 6999 h 24178"/>
                        <a:gd name="connsiteX3" fmla="*/ 43728 w 92722"/>
                        <a:gd name="connsiteY3" fmla="*/ 0 h 24178"/>
                        <a:gd name="connsiteX4" fmla="*/ 461 w 92722"/>
                        <a:gd name="connsiteY4" fmla="*/ 24178 h 24178"/>
                        <a:gd name="connsiteX5" fmla="*/ 461 w 92722"/>
                        <a:gd name="connsiteY5" fmla="*/ 24178 h 24178"/>
                        <a:gd name="connsiteX6" fmla="*/ 92722 w 92722"/>
                        <a:gd name="connsiteY6" fmla="*/ 24178 h 241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2722" h="24178">
                          <a:moveTo>
                            <a:pt x="92722" y="24178"/>
                          </a:moveTo>
                          <a:cubicBezTo>
                            <a:pt x="92722" y="24178"/>
                            <a:pt x="91449" y="3818"/>
                            <a:pt x="86359" y="1272"/>
                          </a:cubicBezTo>
                          <a:cubicBezTo>
                            <a:pt x="81269" y="-1273"/>
                            <a:pt x="72998" y="8271"/>
                            <a:pt x="65998" y="6999"/>
                          </a:cubicBezTo>
                          <a:cubicBezTo>
                            <a:pt x="58999" y="5726"/>
                            <a:pt x="43728" y="0"/>
                            <a:pt x="43728" y="0"/>
                          </a:cubicBezTo>
                          <a:cubicBezTo>
                            <a:pt x="17004" y="9544"/>
                            <a:pt x="-3356" y="15907"/>
                            <a:pt x="461" y="24178"/>
                          </a:cubicBezTo>
                          <a:lnTo>
                            <a:pt x="461" y="24178"/>
                          </a:lnTo>
                          <a:lnTo>
                            <a:pt x="92722" y="24178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4" name="Freeform 973">
                      <a:extLst>
                        <a:ext uri="{FF2B5EF4-FFF2-40B4-BE49-F238E27FC236}">
                          <a16:creationId xmlns:a16="http://schemas.microsoft.com/office/drawing/2014/main" id="{45D5D7FF-A8A0-C979-4635-C44511DEA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4658" y="6641662"/>
                      <a:ext cx="49013" cy="48045"/>
                    </a:xfrm>
                    <a:custGeom>
                      <a:avLst/>
                      <a:gdLst>
                        <a:gd name="connsiteX0" fmla="*/ 36924 w 49013"/>
                        <a:gd name="connsiteY0" fmla="*/ 636 h 48045"/>
                        <a:gd name="connsiteX1" fmla="*/ 45832 w 49013"/>
                        <a:gd name="connsiteY1" fmla="*/ 26087 h 48045"/>
                        <a:gd name="connsiteX2" fmla="*/ 49013 w 49013"/>
                        <a:gd name="connsiteY2" fmla="*/ 43904 h 48045"/>
                        <a:gd name="connsiteX3" fmla="*/ 1929 w 49013"/>
                        <a:gd name="connsiteY3" fmla="*/ 26087 h 48045"/>
                        <a:gd name="connsiteX4" fmla="*/ 7655 w 49013"/>
                        <a:gd name="connsiteY4" fmla="*/ 16543 h 48045"/>
                        <a:gd name="connsiteX5" fmla="*/ 2565 w 49013"/>
                        <a:gd name="connsiteY5" fmla="*/ 0 h 48045"/>
                        <a:gd name="connsiteX6" fmla="*/ 36924 w 49013"/>
                        <a:gd name="connsiteY6" fmla="*/ 636 h 480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48045">
                          <a:moveTo>
                            <a:pt x="36924" y="636"/>
                          </a:moveTo>
                          <a:cubicBezTo>
                            <a:pt x="36924" y="636"/>
                            <a:pt x="45832" y="26087"/>
                            <a:pt x="45832" y="26087"/>
                          </a:cubicBezTo>
                          <a:cubicBezTo>
                            <a:pt x="46469" y="29905"/>
                            <a:pt x="49013" y="40086"/>
                            <a:pt x="49013" y="43904"/>
                          </a:cubicBezTo>
                          <a:cubicBezTo>
                            <a:pt x="49013" y="57902"/>
                            <a:pt x="-11434" y="32450"/>
                            <a:pt x="1929" y="26087"/>
                          </a:cubicBezTo>
                          <a:cubicBezTo>
                            <a:pt x="3201" y="25451"/>
                            <a:pt x="7019" y="20998"/>
                            <a:pt x="7655" y="16543"/>
                          </a:cubicBezTo>
                          <a:cubicBezTo>
                            <a:pt x="8292" y="9544"/>
                            <a:pt x="2565" y="0"/>
                            <a:pt x="2565" y="0"/>
                          </a:cubicBezTo>
                          <a:lnTo>
                            <a:pt x="36924" y="636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5" name="Graphic 569">
                      <a:extLst>
                        <a:ext uri="{FF2B5EF4-FFF2-40B4-BE49-F238E27FC236}">
                          <a16:creationId xmlns:a16="http://schemas.microsoft.com/office/drawing/2014/main" id="{86D7101C-3492-D0F8-3D6E-6DC52AAAC52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57357" y="6160633"/>
                      <a:ext cx="214757" cy="493755"/>
                      <a:chOff x="11457357" y="6160633"/>
                      <a:chExt cx="214757" cy="493755"/>
                    </a:xfrm>
                  </p:grpSpPr>
                  <p:sp>
                    <p:nvSpPr>
                      <p:cNvPr id="976" name="Freeform 975">
                        <a:extLst>
                          <a:ext uri="{FF2B5EF4-FFF2-40B4-BE49-F238E27FC236}">
                            <a16:creationId xmlns:a16="http://schemas.microsoft.com/office/drawing/2014/main" id="{1CA06C00-F1E4-3074-59D5-2D5D3A323B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57357" y="6160633"/>
                        <a:ext cx="119314" cy="493755"/>
                      </a:xfrm>
                      <a:custGeom>
                        <a:avLst/>
                        <a:gdLst>
                          <a:gd name="connsiteX0" fmla="*/ 30871 w 119314"/>
                          <a:gd name="connsiteY0" fmla="*/ 0 h 493755"/>
                          <a:gd name="connsiteX1" fmla="*/ 8601 w 119314"/>
                          <a:gd name="connsiteY1" fmla="*/ 57265 h 493755"/>
                          <a:gd name="connsiteX2" fmla="*/ 2875 w 119314"/>
                          <a:gd name="connsiteY2" fmla="*/ 276147 h 493755"/>
                          <a:gd name="connsiteX3" fmla="*/ 81774 w 119314"/>
                          <a:gd name="connsiteY3" fmla="*/ 493755 h 493755"/>
                          <a:gd name="connsiteX4" fmla="*/ 119315 w 119314"/>
                          <a:gd name="connsiteY4" fmla="*/ 488665 h 493755"/>
                          <a:gd name="connsiteX5" fmla="*/ 80502 w 119314"/>
                          <a:gd name="connsiteY5" fmla="*/ 274238 h 493755"/>
                          <a:gd name="connsiteX6" fmla="*/ 87501 w 119314"/>
                          <a:gd name="connsiteY6" fmla="*/ 188976 h 493755"/>
                          <a:gd name="connsiteX7" fmla="*/ 113588 w 119314"/>
                          <a:gd name="connsiteY7" fmla="*/ 24815 h 493755"/>
                          <a:gd name="connsiteX8" fmla="*/ 30871 w 119314"/>
                          <a:gd name="connsiteY8" fmla="*/ 0 h 4937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19314" h="493755">
                            <a:moveTo>
                              <a:pt x="30871" y="0"/>
                            </a:moveTo>
                            <a:lnTo>
                              <a:pt x="8601" y="57265"/>
                            </a:lnTo>
                            <a:cubicBezTo>
                              <a:pt x="8601" y="57265"/>
                              <a:pt x="-6033" y="194066"/>
                              <a:pt x="2875" y="276147"/>
                            </a:cubicBezTo>
                            <a:cubicBezTo>
                              <a:pt x="6057" y="310506"/>
                              <a:pt x="81774" y="493755"/>
                              <a:pt x="81774" y="493755"/>
                            </a:cubicBezTo>
                            <a:lnTo>
                              <a:pt x="119315" y="488665"/>
                            </a:lnTo>
                            <a:lnTo>
                              <a:pt x="80502" y="274238"/>
                            </a:lnTo>
                            <a:lnTo>
                              <a:pt x="87501" y="188976"/>
                            </a:lnTo>
                            <a:lnTo>
                              <a:pt x="113588" y="24815"/>
                            </a:lnTo>
                            <a:lnTo>
                              <a:pt x="30871" y="0"/>
                            </a:lnTo>
                            <a:close/>
                          </a:path>
                        </a:pathLst>
                      </a:custGeom>
                      <a:solidFill>
                        <a:srgbClr val="35548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77" name="Freeform 976">
                        <a:extLst>
                          <a:ext uri="{FF2B5EF4-FFF2-40B4-BE49-F238E27FC236}">
                            <a16:creationId xmlns:a16="http://schemas.microsoft.com/office/drawing/2014/main" id="{385A443B-9846-710E-2B7E-73A687D1F9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00954" y="6167632"/>
                        <a:ext cx="171160" cy="480393"/>
                      </a:xfrm>
                      <a:custGeom>
                        <a:avLst/>
                        <a:gdLst>
                          <a:gd name="connsiteX0" fmla="*/ 13363 w 171160"/>
                          <a:gd name="connsiteY0" fmla="*/ 0 h 480393"/>
                          <a:gd name="connsiteX1" fmla="*/ 0 w 171160"/>
                          <a:gd name="connsiteY1" fmla="*/ 59811 h 480393"/>
                          <a:gd name="connsiteX2" fmla="*/ 25451 w 171160"/>
                          <a:gd name="connsiteY2" fmla="*/ 276783 h 480393"/>
                          <a:gd name="connsiteX3" fmla="*/ 134892 w 171160"/>
                          <a:gd name="connsiteY3" fmla="*/ 480394 h 480393"/>
                          <a:gd name="connsiteX4" fmla="*/ 171160 w 171160"/>
                          <a:gd name="connsiteY4" fmla="*/ 469577 h 480393"/>
                          <a:gd name="connsiteX5" fmla="*/ 101805 w 171160"/>
                          <a:gd name="connsiteY5" fmla="*/ 262785 h 480393"/>
                          <a:gd name="connsiteX6" fmla="*/ 108168 w 171160"/>
                          <a:gd name="connsiteY6" fmla="*/ 59174 h 480393"/>
                          <a:gd name="connsiteX7" fmla="*/ 98624 w 171160"/>
                          <a:gd name="connsiteY7" fmla="*/ 11453 h 480393"/>
                          <a:gd name="connsiteX8" fmla="*/ 13363 w 171160"/>
                          <a:gd name="connsiteY8" fmla="*/ 0 h 4803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71160" h="480393">
                            <a:moveTo>
                              <a:pt x="13363" y="0"/>
                            </a:moveTo>
                            <a:lnTo>
                              <a:pt x="0" y="59811"/>
                            </a:lnTo>
                            <a:cubicBezTo>
                              <a:pt x="0" y="59811"/>
                              <a:pt x="5727" y="197248"/>
                              <a:pt x="25451" y="276783"/>
                            </a:cubicBezTo>
                            <a:cubicBezTo>
                              <a:pt x="33723" y="309870"/>
                              <a:pt x="134892" y="480394"/>
                              <a:pt x="134892" y="480394"/>
                            </a:cubicBezTo>
                            <a:lnTo>
                              <a:pt x="171160" y="469577"/>
                            </a:lnTo>
                            <a:lnTo>
                              <a:pt x="101805" y="262785"/>
                            </a:lnTo>
                            <a:lnTo>
                              <a:pt x="108168" y="59174"/>
                            </a:lnTo>
                            <a:lnTo>
                              <a:pt x="98624" y="11453"/>
                            </a:lnTo>
                            <a:lnTo>
                              <a:pt x="13363" y="0"/>
                            </a:lnTo>
                            <a:close/>
                          </a:path>
                        </a:pathLst>
                      </a:custGeom>
                      <a:solidFill>
                        <a:srgbClr val="0071B9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78" name="Freeform 977">
                      <a:extLst>
                        <a:ext uri="{FF2B5EF4-FFF2-40B4-BE49-F238E27FC236}">
                          <a16:creationId xmlns:a16="http://schemas.microsoft.com/office/drawing/2014/main" id="{B1FB79E3-0938-D8C5-1F74-F8A6515833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88322" y="6666680"/>
                      <a:ext cx="99167" cy="23339"/>
                    </a:xfrm>
                    <a:custGeom>
                      <a:avLst/>
                      <a:gdLst>
                        <a:gd name="connsiteX0" fmla="*/ 99167 w 99167"/>
                        <a:gd name="connsiteY0" fmla="*/ 23340 h 23339"/>
                        <a:gd name="connsiteX1" fmla="*/ 92167 w 99167"/>
                        <a:gd name="connsiteY1" fmla="*/ 434 h 23339"/>
                        <a:gd name="connsiteX2" fmla="*/ 70534 w 99167"/>
                        <a:gd name="connsiteY2" fmla="*/ 6160 h 23339"/>
                        <a:gd name="connsiteX3" fmla="*/ 48901 w 99167"/>
                        <a:gd name="connsiteY3" fmla="*/ 1070 h 23339"/>
                        <a:gd name="connsiteX4" fmla="*/ 543 w 99167"/>
                        <a:gd name="connsiteY4" fmla="*/ 23340 h 23339"/>
                        <a:gd name="connsiteX5" fmla="*/ 543 w 99167"/>
                        <a:gd name="connsiteY5" fmla="*/ 23340 h 23339"/>
                        <a:gd name="connsiteX6" fmla="*/ 99167 w 99167"/>
                        <a:gd name="connsiteY6" fmla="*/ 23340 h 233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9167" h="23339">
                          <a:moveTo>
                            <a:pt x="99167" y="23340"/>
                          </a:moveTo>
                          <a:cubicBezTo>
                            <a:pt x="99167" y="23340"/>
                            <a:pt x="97894" y="2979"/>
                            <a:pt x="92167" y="434"/>
                          </a:cubicBezTo>
                          <a:cubicBezTo>
                            <a:pt x="87078" y="-2112"/>
                            <a:pt x="77533" y="7433"/>
                            <a:pt x="70534" y="6160"/>
                          </a:cubicBezTo>
                          <a:cubicBezTo>
                            <a:pt x="63535" y="4887"/>
                            <a:pt x="48901" y="1070"/>
                            <a:pt x="48901" y="1070"/>
                          </a:cubicBezTo>
                          <a:cubicBezTo>
                            <a:pt x="19632" y="10614"/>
                            <a:pt x="-3911" y="15705"/>
                            <a:pt x="543" y="23340"/>
                          </a:cubicBezTo>
                          <a:lnTo>
                            <a:pt x="543" y="23340"/>
                          </a:lnTo>
                          <a:lnTo>
                            <a:pt x="99167" y="2334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9" name="Graphic 569">
                      <a:extLst>
                        <a:ext uri="{FF2B5EF4-FFF2-40B4-BE49-F238E27FC236}">
                          <a16:creationId xmlns:a16="http://schemas.microsoft.com/office/drawing/2014/main" id="{A45B6B94-27A9-A66F-9BF5-730FB812F4F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21337" y="5627427"/>
                      <a:ext cx="112094" cy="370720"/>
                      <a:chOff x="11421337" y="5627427"/>
                      <a:chExt cx="112094" cy="370720"/>
                    </a:xfrm>
                  </p:grpSpPr>
                  <p:sp>
                    <p:nvSpPr>
                      <p:cNvPr id="980" name="Freeform 979">
                        <a:extLst>
                          <a:ext uri="{FF2B5EF4-FFF2-40B4-BE49-F238E27FC236}">
                            <a16:creationId xmlns:a16="http://schemas.microsoft.com/office/drawing/2014/main" id="{B412D6A3-052B-AA1A-1BFF-7446213066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21337" y="5627427"/>
                        <a:ext cx="75799" cy="307961"/>
                      </a:xfrm>
                      <a:custGeom>
                        <a:avLst/>
                        <a:gdLst>
                          <a:gd name="connsiteX0" fmla="*/ 50348 w 75799"/>
                          <a:gd name="connsiteY0" fmla="*/ 57265 h 307961"/>
                          <a:gd name="connsiteX1" fmla="*/ 39532 w 75799"/>
                          <a:gd name="connsiteY1" fmla="*/ 68719 h 307961"/>
                          <a:gd name="connsiteX2" fmla="*/ 38259 w 75799"/>
                          <a:gd name="connsiteY2" fmla="*/ 100533 h 307961"/>
                          <a:gd name="connsiteX3" fmla="*/ 38259 w 75799"/>
                          <a:gd name="connsiteY3" fmla="*/ 194066 h 307961"/>
                          <a:gd name="connsiteX4" fmla="*/ 75799 w 75799"/>
                          <a:gd name="connsiteY4" fmla="*/ 278056 h 307961"/>
                          <a:gd name="connsiteX5" fmla="*/ 39532 w 75799"/>
                          <a:gd name="connsiteY5" fmla="*/ 307961 h 307961"/>
                          <a:gd name="connsiteX6" fmla="*/ 82 w 75799"/>
                          <a:gd name="connsiteY6" fmla="*/ 209973 h 307961"/>
                          <a:gd name="connsiteX7" fmla="*/ 14080 w 75799"/>
                          <a:gd name="connsiteY7" fmla="*/ 75082 h 307961"/>
                          <a:gd name="connsiteX8" fmla="*/ 8354 w 75799"/>
                          <a:gd name="connsiteY8" fmla="*/ 53448 h 307961"/>
                          <a:gd name="connsiteX9" fmla="*/ 7718 w 75799"/>
                          <a:gd name="connsiteY9" fmla="*/ 34359 h 307961"/>
                          <a:gd name="connsiteX10" fmla="*/ 9626 w 75799"/>
                          <a:gd name="connsiteY10" fmla="*/ 15907 h 307961"/>
                          <a:gd name="connsiteX11" fmla="*/ 13444 w 75799"/>
                          <a:gd name="connsiteY11" fmla="*/ 16544 h 307961"/>
                          <a:gd name="connsiteX12" fmla="*/ 14080 w 75799"/>
                          <a:gd name="connsiteY12" fmla="*/ 33087 h 307961"/>
                          <a:gd name="connsiteX13" fmla="*/ 17262 w 75799"/>
                          <a:gd name="connsiteY13" fmla="*/ 14635 h 307961"/>
                          <a:gd name="connsiteX14" fmla="*/ 19170 w 75799"/>
                          <a:gd name="connsiteY14" fmla="*/ 7635 h 307961"/>
                          <a:gd name="connsiteX15" fmla="*/ 24261 w 75799"/>
                          <a:gd name="connsiteY15" fmla="*/ 7635 h 307961"/>
                          <a:gd name="connsiteX16" fmla="*/ 22988 w 75799"/>
                          <a:gd name="connsiteY16" fmla="*/ 15907 h 307961"/>
                          <a:gd name="connsiteX17" fmla="*/ 22352 w 75799"/>
                          <a:gd name="connsiteY17" fmla="*/ 24179 h 307961"/>
                          <a:gd name="connsiteX18" fmla="*/ 21715 w 75799"/>
                          <a:gd name="connsiteY18" fmla="*/ 32451 h 307961"/>
                          <a:gd name="connsiteX19" fmla="*/ 22988 w 75799"/>
                          <a:gd name="connsiteY19" fmla="*/ 30542 h 307961"/>
                          <a:gd name="connsiteX20" fmla="*/ 25533 w 75799"/>
                          <a:gd name="connsiteY20" fmla="*/ 15907 h 307961"/>
                          <a:gd name="connsiteX21" fmla="*/ 28078 w 75799"/>
                          <a:gd name="connsiteY21" fmla="*/ 8272 h 307961"/>
                          <a:gd name="connsiteX22" fmla="*/ 31896 w 75799"/>
                          <a:gd name="connsiteY22" fmla="*/ 0 h 307961"/>
                          <a:gd name="connsiteX23" fmla="*/ 32533 w 75799"/>
                          <a:gd name="connsiteY23" fmla="*/ 10181 h 307961"/>
                          <a:gd name="connsiteX24" fmla="*/ 30624 w 75799"/>
                          <a:gd name="connsiteY24" fmla="*/ 18452 h 307961"/>
                          <a:gd name="connsiteX25" fmla="*/ 31260 w 75799"/>
                          <a:gd name="connsiteY25" fmla="*/ 30542 h 307961"/>
                          <a:gd name="connsiteX26" fmla="*/ 43349 w 75799"/>
                          <a:gd name="connsiteY26" fmla="*/ 2545 h 307961"/>
                          <a:gd name="connsiteX27" fmla="*/ 43349 w 75799"/>
                          <a:gd name="connsiteY27" fmla="*/ 12090 h 307961"/>
                          <a:gd name="connsiteX28" fmla="*/ 41440 w 75799"/>
                          <a:gd name="connsiteY28" fmla="*/ 19088 h 307961"/>
                          <a:gd name="connsiteX29" fmla="*/ 40168 w 75799"/>
                          <a:gd name="connsiteY29" fmla="*/ 27360 h 307961"/>
                          <a:gd name="connsiteX30" fmla="*/ 39532 w 75799"/>
                          <a:gd name="connsiteY30" fmla="*/ 49630 h 307961"/>
                          <a:gd name="connsiteX31" fmla="*/ 45894 w 75799"/>
                          <a:gd name="connsiteY31" fmla="*/ 47085 h 307961"/>
                          <a:gd name="connsiteX32" fmla="*/ 47167 w 75799"/>
                          <a:gd name="connsiteY32" fmla="*/ 41358 h 307961"/>
                          <a:gd name="connsiteX33" fmla="*/ 51621 w 75799"/>
                          <a:gd name="connsiteY33" fmla="*/ 39450 h 307961"/>
                          <a:gd name="connsiteX34" fmla="*/ 52893 w 75799"/>
                          <a:gd name="connsiteY34" fmla="*/ 47721 h 307961"/>
                          <a:gd name="connsiteX35" fmla="*/ 50348 w 75799"/>
                          <a:gd name="connsiteY35" fmla="*/ 57265 h 30796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</a:cxnLst>
                        <a:rect l="l" t="t" r="r" b="b"/>
                        <a:pathLst>
                          <a:path w="75799" h="307961">
                            <a:moveTo>
                              <a:pt x="50348" y="57265"/>
                            </a:moveTo>
                            <a:cubicBezTo>
                              <a:pt x="42077" y="69355"/>
                              <a:pt x="40168" y="67446"/>
                              <a:pt x="39532" y="68719"/>
                            </a:cubicBezTo>
                            <a:cubicBezTo>
                              <a:pt x="38259" y="70628"/>
                              <a:pt x="38259" y="100533"/>
                              <a:pt x="38259" y="100533"/>
                            </a:cubicBezTo>
                            <a:cubicBezTo>
                              <a:pt x="38259" y="100533"/>
                              <a:pt x="38259" y="188976"/>
                              <a:pt x="38259" y="194066"/>
                            </a:cubicBezTo>
                            <a:lnTo>
                              <a:pt x="75799" y="278056"/>
                            </a:lnTo>
                            <a:lnTo>
                              <a:pt x="39532" y="307961"/>
                            </a:lnTo>
                            <a:cubicBezTo>
                              <a:pt x="39532" y="307961"/>
                              <a:pt x="1355" y="215064"/>
                              <a:pt x="82" y="209973"/>
                            </a:cubicBezTo>
                            <a:cubicBezTo>
                              <a:pt x="-1191" y="204883"/>
                              <a:pt x="12807" y="85262"/>
                              <a:pt x="14080" y="75082"/>
                            </a:cubicBezTo>
                            <a:cubicBezTo>
                              <a:pt x="14080" y="75082"/>
                              <a:pt x="10263" y="61720"/>
                              <a:pt x="8354" y="53448"/>
                            </a:cubicBezTo>
                            <a:cubicBezTo>
                              <a:pt x="6444" y="45176"/>
                              <a:pt x="8354" y="36268"/>
                              <a:pt x="7718" y="34359"/>
                            </a:cubicBezTo>
                            <a:cubicBezTo>
                              <a:pt x="7718" y="33723"/>
                              <a:pt x="7718" y="26088"/>
                              <a:pt x="9626" y="15907"/>
                            </a:cubicBezTo>
                            <a:cubicBezTo>
                              <a:pt x="11535" y="7635"/>
                              <a:pt x="13444" y="16544"/>
                              <a:pt x="13444" y="16544"/>
                            </a:cubicBezTo>
                            <a:cubicBezTo>
                              <a:pt x="13444" y="16544"/>
                              <a:pt x="12171" y="33087"/>
                              <a:pt x="14080" y="33087"/>
                            </a:cubicBezTo>
                            <a:cubicBezTo>
                              <a:pt x="15353" y="33087"/>
                              <a:pt x="15353" y="24179"/>
                              <a:pt x="17262" y="14635"/>
                            </a:cubicBezTo>
                            <a:cubicBezTo>
                              <a:pt x="17898" y="12090"/>
                              <a:pt x="18534" y="9544"/>
                              <a:pt x="19170" y="7635"/>
                            </a:cubicBezTo>
                            <a:cubicBezTo>
                              <a:pt x="20443" y="1909"/>
                              <a:pt x="24261" y="1273"/>
                              <a:pt x="24261" y="7635"/>
                            </a:cubicBezTo>
                            <a:cubicBezTo>
                              <a:pt x="24261" y="10181"/>
                              <a:pt x="23625" y="13362"/>
                              <a:pt x="22988" y="15907"/>
                            </a:cubicBezTo>
                            <a:cubicBezTo>
                              <a:pt x="22352" y="18452"/>
                              <a:pt x="22352" y="21634"/>
                              <a:pt x="22352" y="24179"/>
                            </a:cubicBezTo>
                            <a:cubicBezTo>
                              <a:pt x="21715" y="29269"/>
                              <a:pt x="21715" y="32451"/>
                              <a:pt x="21715" y="32451"/>
                            </a:cubicBezTo>
                            <a:cubicBezTo>
                              <a:pt x="21715" y="32451"/>
                              <a:pt x="22352" y="33087"/>
                              <a:pt x="22988" y="30542"/>
                            </a:cubicBezTo>
                            <a:cubicBezTo>
                              <a:pt x="23625" y="27360"/>
                              <a:pt x="24261" y="20361"/>
                              <a:pt x="25533" y="15907"/>
                            </a:cubicBezTo>
                            <a:cubicBezTo>
                              <a:pt x="26170" y="13362"/>
                              <a:pt x="28078" y="8272"/>
                              <a:pt x="28078" y="8272"/>
                            </a:cubicBezTo>
                            <a:cubicBezTo>
                              <a:pt x="28078" y="8272"/>
                              <a:pt x="31260" y="0"/>
                              <a:pt x="31896" y="0"/>
                            </a:cubicBezTo>
                            <a:cubicBezTo>
                              <a:pt x="35077" y="637"/>
                              <a:pt x="33805" y="6999"/>
                              <a:pt x="32533" y="10181"/>
                            </a:cubicBezTo>
                            <a:cubicBezTo>
                              <a:pt x="32533" y="12726"/>
                              <a:pt x="30624" y="18452"/>
                              <a:pt x="30624" y="18452"/>
                            </a:cubicBezTo>
                            <a:cubicBezTo>
                              <a:pt x="30624" y="18452"/>
                              <a:pt x="29351" y="30542"/>
                              <a:pt x="31260" y="30542"/>
                            </a:cubicBezTo>
                            <a:cubicBezTo>
                              <a:pt x="32533" y="30542"/>
                              <a:pt x="40804" y="1909"/>
                              <a:pt x="43349" y="2545"/>
                            </a:cubicBezTo>
                            <a:cubicBezTo>
                              <a:pt x="45894" y="3181"/>
                              <a:pt x="43349" y="12090"/>
                              <a:pt x="43349" y="12090"/>
                            </a:cubicBezTo>
                            <a:cubicBezTo>
                              <a:pt x="43349" y="12090"/>
                              <a:pt x="41440" y="17180"/>
                              <a:pt x="41440" y="19088"/>
                            </a:cubicBezTo>
                            <a:cubicBezTo>
                              <a:pt x="40804" y="20998"/>
                              <a:pt x="40168" y="27360"/>
                              <a:pt x="40168" y="27360"/>
                            </a:cubicBezTo>
                            <a:cubicBezTo>
                              <a:pt x="40168" y="27360"/>
                              <a:pt x="37622" y="49630"/>
                              <a:pt x="39532" y="49630"/>
                            </a:cubicBezTo>
                            <a:cubicBezTo>
                              <a:pt x="41440" y="49630"/>
                              <a:pt x="45258" y="48358"/>
                              <a:pt x="45894" y="47085"/>
                            </a:cubicBezTo>
                            <a:cubicBezTo>
                              <a:pt x="46531" y="45812"/>
                              <a:pt x="46531" y="42631"/>
                              <a:pt x="47167" y="41358"/>
                            </a:cubicBezTo>
                            <a:cubicBezTo>
                              <a:pt x="47803" y="40086"/>
                              <a:pt x="49712" y="38813"/>
                              <a:pt x="51621" y="39450"/>
                            </a:cubicBezTo>
                            <a:cubicBezTo>
                              <a:pt x="53530" y="40086"/>
                              <a:pt x="52893" y="47721"/>
                              <a:pt x="52893" y="47721"/>
                            </a:cubicBezTo>
                            <a:cubicBezTo>
                              <a:pt x="52893" y="47721"/>
                              <a:pt x="52893" y="54084"/>
                              <a:pt x="50348" y="57265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1" name="Freeform 980">
                        <a:extLst>
                          <a:ext uri="{FF2B5EF4-FFF2-40B4-BE49-F238E27FC236}">
                            <a16:creationId xmlns:a16="http://schemas.microsoft.com/office/drawing/2014/main" id="{C9552D99-DA33-AF1C-318F-F52CE7C7E57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37963" y="5875578"/>
                        <a:ext cx="95469" cy="122569"/>
                      </a:xfrm>
                      <a:custGeom>
                        <a:avLst/>
                        <a:gdLst>
                          <a:gd name="connsiteX0" fmla="*/ 50903 w 95469"/>
                          <a:gd name="connsiteY0" fmla="*/ 0 h 122569"/>
                          <a:gd name="connsiteX1" fmla="*/ 0 w 95469"/>
                          <a:gd name="connsiteY1" fmla="*/ 31178 h 122569"/>
                          <a:gd name="connsiteX2" fmla="*/ 32450 w 95469"/>
                          <a:gd name="connsiteY2" fmla="*/ 94806 h 122569"/>
                          <a:gd name="connsiteX3" fmla="*/ 79535 w 95469"/>
                          <a:gd name="connsiteY3" fmla="*/ 122166 h 122569"/>
                          <a:gd name="connsiteX4" fmla="*/ 95442 w 95469"/>
                          <a:gd name="connsiteY4" fmla="*/ 94806 h 122569"/>
                          <a:gd name="connsiteX5" fmla="*/ 50903 w 95469"/>
                          <a:gd name="connsiteY5" fmla="*/ 0 h 1225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5469" h="122569">
                            <a:moveTo>
                              <a:pt x="50903" y="0"/>
                            </a:moveTo>
                            <a:lnTo>
                              <a:pt x="0" y="31178"/>
                            </a:lnTo>
                            <a:cubicBezTo>
                              <a:pt x="0" y="31178"/>
                              <a:pt x="19725" y="78263"/>
                              <a:pt x="32450" y="94806"/>
                            </a:cubicBezTo>
                            <a:cubicBezTo>
                              <a:pt x="48357" y="115167"/>
                              <a:pt x="77626" y="124712"/>
                              <a:pt x="79535" y="122166"/>
                            </a:cubicBezTo>
                            <a:cubicBezTo>
                              <a:pt x="85261" y="115167"/>
                              <a:pt x="96079" y="106896"/>
                              <a:pt x="95442" y="94806"/>
                            </a:cubicBezTo>
                            <a:cubicBezTo>
                              <a:pt x="94169" y="54721"/>
                              <a:pt x="50903" y="0"/>
                              <a:pt x="50903" y="0"/>
                            </a:cubicBezTo>
                            <a:close/>
                          </a:path>
                        </a:pathLst>
                      </a:custGeom>
                      <a:solidFill>
                        <a:srgbClr val="337867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2" name="Freeform 981">
                      <a:extLst>
                        <a:ext uri="{FF2B5EF4-FFF2-40B4-BE49-F238E27FC236}">
                          <a16:creationId xmlns:a16="http://schemas.microsoft.com/office/drawing/2014/main" id="{6E409321-A028-24A1-E5E8-37E65E0B42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47507" y="5928287"/>
                      <a:ext cx="207428" cy="300469"/>
                    </a:xfrm>
                    <a:custGeom>
                      <a:avLst/>
                      <a:gdLst>
                        <a:gd name="connsiteX0" fmla="*/ 137437 w 207428"/>
                        <a:gd name="connsiteY0" fmla="*/ 1374 h 300469"/>
                        <a:gd name="connsiteX1" fmla="*/ 173069 w 207428"/>
                        <a:gd name="connsiteY1" fmla="*/ 10919 h 300469"/>
                        <a:gd name="connsiteX2" fmla="*/ 207428 w 207428"/>
                        <a:gd name="connsiteY2" fmla="*/ 45914 h 300469"/>
                        <a:gd name="connsiteX3" fmla="*/ 156525 w 207428"/>
                        <a:gd name="connsiteY3" fmla="*/ 229800 h 300469"/>
                        <a:gd name="connsiteX4" fmla="*/ 163524 w 207428"/>
                        <a:gd name="connsiteY4" fmla="*/ 299155 h 300469"/>
                        <a:gd name="connsiteX5" fmla="*/ 18452 w 207428"/>
                        <a:gd name="connsiteY5" fmla="*/ 290247 h 300469"/>
                        <a:gd name="connsiteX6" fmla="*/ 0 w 207428"/>
                        <a:gd name="connsiteY6" fmla="*/ 230436 h 300469"/>
                        <a:gd name="connsiteX7" fmla="*/ 43903 w 207428"/>
                        <a:gd name="connsiteY7" fmla="*/ 56731 h 300469"/>
                        <a:gd name="connsiteX8" fmla="*/ 76990 w 207428"/>
                        <a:gd name="connsiteY8" fmla="*/ 2647 h 300469"/>
                        <a:gd name="connsiteX9" fmla="*/ 137437 w 207428"/>
                        <a:gd name="connsiteY9" fmla="*/ 1374 h 3004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07428" h="300469">
                          <a:moveTo>
                            <a:pt x="137437" y="1374"/>
                          </a:moveTo>
                          <a:cubicBezTo>
                            <a:pt x="137437" y="1374"/>
                            <a:pt x="166070" y="5192"/>
                            <a:pt x="173069" y="10919"/>
                          </a:cubicBezTo>
                          <a:cubicBezTo>
                            <a:pt x="181341" y="17281"/>
                            <a:pt x="207428" y="45914"/>
                            <a:pt x="207428" y="45914"/>
                          </a:cubicBezTo>
                          <a:cubicBezTo>
                            <a:pt x="207428" y="45914"/>
                            <a:pt x="148890" y="182715"/>
                            <a:pt x="156525" y="229800"/>
                          </a:cubicBezTo>
                          <a:cubicBezTo>
                            <a:pt x="160979" y="257160"/>
                            <a:pt x="163524" y="299155"/>
                            <a:pt x="163524" y="299155"/>
                          </a:cubicBezTo>
                          <a:cubicBezTo>
                            <a:pt x="163524" y="299155"/>
                            <a:pt x="58538" y="305518"/>
                            <a:pt x="18452" y="290247"/>
                          </a:cubicBezTo>
                          <a:cubicBezTo>
                            <a:pt x="18452" y="290247"/>
                            <a:pt x="0" y="261614"/>
                            <a:pt x="0" y="230436"/>
                          </a:cubicBezTo>
                          <a:cubicBezTo>
                            <a:pt x="0" y="152173"/>
                            <a:pt x="40085" y="69457"/>
                            <a:pt x="43903" y="56731"/>
                          </a:cubicBezTo>
                          <a:cubicBezTo>
                            <a:pt x="47084" y="47187"/>
                            <a:pt x="57902" y="7101"/>
                            <a:pt x="76990" y="2647"/>
                          </a:cubicBezTo>
                          <a:cubicBezTo>
                            <a:pt x="96715" y="-2443"/>
                            <a:pt x="137437" y="1374"/>
                            <a:pt x="137437" y="1374"/>
                          </a:cubicBezTo>
                          <a:close/>
                        </a:path>
                      </a:pathLst>
                    </a:custGeom>
                    <a:solidFill>
                      <a:srgbClr val="56BAA4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3" name="Freeform 982">
                      <a:extLst>
                        <a:ext uri="{FF2B5EF4-FFF2-40B4-BE49-F238E27FC236}">
                          <a16:creationId xmlns:a16="http://schemas.microsoft.com/office/drawing/2014/main" id="{E8F87656-C82E-C5CA-942B-1294EBB7D3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7651" y="5882213"/>
                      <a:ext cx="46019" cy="77232"/>
                    </a:xfrm>
                    <a:custGeom>
                      <a:avLst/>
                      <a:gdLst>
                        <a:gd name="connsiteX0" fmla="*/ 39021 w 46019"/>
                        <a:gd name="connsiteY0" fmla="*/ 2909 h 77232"/>
                        <a:gd name="connsiteX1" fmla="*/ 46020 w 46019"/>
                        <a:gd name="connsiteY1" fmla="*/ 47448 h 77232"/>
                        <a:gd name="connsiteX2" fmla="*/ 10388 w 46019"/>
                        <a:gd name="connsiteY2" fmla="*/ 76718 h 77232"/>
                        <a:gd name="connsiteX3" fmla="*/ 208 w 46019"/>
                        <a:gd name="connsiteY3" fmla="*/ 46812 h 77232"/>
                        <a:gd name="connsiteX4" fmla="*/ 5298 w 46019"/>
                        <a:gd name="connsiteY4" fmla="*/ 7363 h 77232"/>
                        <a:gd name="connsiteX5" fmla="*/ 39021 w 46019"/>
                        <a:gd name="connsiteY5" fmla="*/ 2909 h 772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6019" h="77232">
                          <a:moveTo>
                            <a:pt x="39021" y="2909"/>
                          </a:moveTo>
                          <a:lnTo>
                            <a:pt x="46020" y="47448"/>
                          </a:lnTo>
                          <a:cubicBezTo>
                            <a:pt x="46020" y="47448"/>
                            <a:pt x="25659" y="81808"/>
                            <a:pt x="10388" y="76718"/>
                          </a:cubicBezTo>
                          <a:cubicBezTo>
                            <a:pt x="-2337" y="72900"/>
                            <a:pt x="208" y="46812"/>
                            <a:pt x="208" y="46812"/>
                          </a:cubicBezTo>
                          <a:cubicBezTo>
                            <a:pt x="208" y="46812"/>
                            <a:pt x="7207" y="20725"/>
                            <a:pt x="5298" y="7363"/>
                          </a:cubicBezTo>
                          <a:cubicBezTo>
                            <a:pt x="3389" y="-5999"/>
                            <a:pt x="39021" y="2909"/>
                            <a:pt x="39021" y="290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4" name="Freeform 983">
                      <a:extLst>
                        <a:ext uri="{FF2B5EF4-FFF2-40B4-BE49-F238E27FC236}">
                          <a16:creationId xmlns:a16="http://schemas.microsoft.com/office/drawing/2014/main" id="{56A1832D-A880-FF6C-DC32-BAD7575DB1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2313" y="5882213"/>
                      <a:ext cx="34995" cy="27087"/>
                    </a:xfrm>
                    <a:custGeom>
                      <a:avLst/>
                      <a:gdLst>
                        <a:gd name="connsiteX0" fmla="*/ 637 w 34995"/>
                        <a:gd name="connsiteY0" fmla="*/ 7363 h 27087"/>
                        <a:gd name="connsiteX1" fmla="*/ 34359 w 34995"/>
                        <a:gd name="connsiteY1" fmla="*/ 2909 h 27087"/>
                        <a:gd name="connsiteX2" fmla="*/ 34996 w 34995"/>
                        <a:gd name="connsiteY2" fmla="*/ 6727 h 27087"/>
                        <a:gd name="connsiteX3" fmla="*/ 31178 w 34995"/>
                        <a:gd name="connsiteY3" fmla="*/ 13089 h 27087"/>
                        <a:gd name="connsiteX4" fmla="*/ 0 w 34995"/>
                        <a:gd name="connsiteY4" fmla="*/ 27088 h 27087"/>
                        <a:gd name="connsiteX5" fmla="*/ 637 w 34995"/>
                        <a:gd name="connsiteY5" fmla="*/ 7363 h 27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995" h="27087">
                          <a:moveTo>
                            <a:pt x="637" y="7363"/>
                          </a:moveTo>
                          <a:cubicBezTo>
                            <a:pt x="-1272" y="-5999"/>
                            <a:pt x="34359" y="2909"/>
                            <a:pt x="34359" y="2909"/>
                          </a:cubicBezTo>
                          <a:lnTo>
                            <a:pt x="34996" y="6727"/>
                          </a:lnTo>
                          <a:cubicBezTo>
                            <a:pt x="33723" y="9271"/>
                            <a:pt x="32451" y="11817"/>
                            <a:pt x="31178" y="13089"/>
                          </a:cubicBezTo>
                          <a:cubicBezTo>
                            <a:pt x="22907" y="21997"/>
                            <a:pt x="9544" y="27088"/>
                            <a:pt x="0" y="27088"/>
                          </a:cubicBezTo>
                          <a:cubicBezTo>
                            <a:pt x="637" y="20088"/>
                            <a:pt x="1909" y="12453"/>
                            <a:pt x="637" y="7363"/>
                          </a:cubicBezTo>
                          <a:close/>
                        </a:path>
                      </a:pathLst>
                    </a:custGeom>
                    <a:solidFill>
                      <a:srgbClr val="4B332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85" name="Graphic 569">
                      <a:extLst>
                        <a:ext uri="{FF2B5EF4-FFF2-40B4-BE49-F238E27FC236}">
                          <a16:creationId xmlns:a16="http://schemas.microsoft.com/office/drawing/2014/main" id="{F8A8F06A-58BE-9890-10AF-C3D53B548E1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521672" y="5781688"/>
                      <a:ext cx="90209" cy="121249"/>
                      <a:chOff x="11521672" y="5781688"/>
                      <a:chExt cx="90209" cy="121249"/>
                    </a:xfrm>
                  </p:grpSpPr>
                  <p:sp>
                    <p:nvSpPr>
                      <p:cNvPr id="986" name="Freeform 985">
                        <a:extLst>
                          <a:ext uri="{FF2B5EF4-FFF2-40B4-BE49-F238E27FC236}">
                            <a16:creationId xmlns:a16="http://schemas.microsoft.com/office/drawing/2014/main" id="{4AA4973D-FDBC-EF38-2E01-E4EBD71034C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1672" y="5805074"/>
                        <a:ext cx="64328" cy="96074"/>
                      </a:xfrm>
                      <a:custGeom>
                        <a:avLst/>
                        <a:gdLst>
                          <a:gd name="connsiteX0" fmla="*/ 61363 w 64328"/>
                          <a:gd name="connsiteY0" fmla="*/ 14511 h 96074"/>
                          <a:gd name="connsiteX1" fmla="*/ 56273 w 64328"/>
                          <a:gd name="connsiteY1" fmla="*/ 81957 h 96074"/>
                          <a:gd name="connsiteX2" fmla="*/ 6642 w 64328"/>
                          <a:gd name="connsiteY2" fmla="*/ 89592 h 96074"/>
                          <a:gd name="connsiteX3" fmla="*/ 17459 w 64328"/>
                          <a:gd name="connsiteY3" fmla="*/ 4967 h 96074"/>
                          <a:gd name="connsiteX4" fmla="*/ 61363 w 64328"/>
                          <a:gd name="connsiteY4" fmla="*/ 14511 h 9607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64328" h="96074">
                            <a:moveTo>
                              <a:pt x="61363" y="14511"/>
                            </a:moveTo>
                            <a:cubicBezTo>
                              <a:pt x="62636" y="13875"/>
                              <a:pt x="69635" y="67323"/>
                              <a:pt x="56273" y="81957"/>
                            </a:cubicBezTo>
                            <a:cubicBezTo>
                              <a:pt x="42910" y="96592"/>
                              <a:pt x="16187" y="101046"/>
                              <a:pt x="6642" y="89592"/>
                            </a:cubicBezTo>
                            <a:cubicBezTo>
                              <a:pt x="-3538" y="76867"/>
                              <a:pt x="-3538" y="19601"/>
                              <a:pt x="17459" y="4967"/>
                            </a:cubicBezTo>
                            <a:cubicBezTo>
                              <a:pt x="38457" y="-10304"/>
                              <a:pt x="61363" y="14511"/>
                              <a:pt x="61363" y="14511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7" name="Freeform 986">
                        <a:extLst>
                          <a:ext uri="{FF2B5EF4-FFF2-40B4-BE49-F238E27FC236}">
                            <a16:creationId xmlns:a16="http://schemas.microsoft.com/office/drawing/2014/main" id="{410166EE-6A11-4BA2-8388-10FC0080964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9119" y="5781688"/>
                        <a:ext cx="82762" cy="121249"/>
                      </a:xfrm>
                      <a:custGeom>
                        <a:avLst/>
                        <a:gdLst>
                          <a:gd name="connsiteX0" fmla="*/ 18284 w 82762"/>
                          <a:gd name="connsiteY0" fmla="*/ 356 h 121249"/>
                          <a:gd name="connsiteX1" fmla="*/ 48826 w 82762"/>
                          <a:gd name="connsiteY1" fmla="*/ 18172 h 121249"/>
                          <a:gd name="connsiteX2" fmla="*/ 76822 w 82762"/>
                          <a:gd name="connsiteY2" fmla="*/ 40442 h 121249"/>
                          <a:gd name="connsiteX3" fmla="*/ 65369 w 82762"/>
                          <a:gd name="connsiteY3" fmla="*/ 96435 h 121249"/>
                          <a:gd name="connsiteX4" fmla="*/ 50734 w 82762"/>
                          <a:gd name="connsiteY4" fmla="*/ 121250 h 121249"/>
                          <a:gd name="connsiteX5" fmla="*/ 48189 w 82762"/>
                          <a:gd name="connsiteY5" fmla="*/ 114251 h 121249"/>
                          <a:gd name="connsiteX6" fmla="*/ 46281 w 82762"/>
                          <a:gd name="connsiteY6" fmla="*/ 98344 h 121249"/>
                          <a:gd name="connsiteX7" fmla="*/ 48826 w 82762"/>
                          <a:gd name="connsiteY7" fmla="*/ 88799 h 121249"/>
                          <a:gd name="connsiteX8" fmla="*/ 38009 w 82762"/>
                          <a:gd name="connsiteY8" fmla="*/ 69711 h 121249"/>
                          <a:gd name="connsiteX9" fmla="*/ 31646 w 82762"/>
                          <a:gd name="connsiteY9" fmla="*/ 45532 h 121249"/>
                          <a:gd name="connsiteX10" fmla="*/ 27192 w 82762"/>
                          <a:gd name="connsiteY10" fmla="*/ 39169 h 121249"/>
                          <a:gd name="connsiteX11" fmla="*/ 6194 w 82762"/>
                          <a:gd name="connsiteY11" fmla="*/ 33443 h 121249"/>
                          <a:gd name="connsiteX12" fmla="*/ 18284 w 82762"/>
                          <a:gd name="connsiteY12" fmla="*/ 356 h 12124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82762" h="121249">
                            <a:moveTo>
                              <a:pt x="18284" y="356"/>
                            </a:moveTo>
                            <a:cubicBezTo>
                              <a:pt x="34827" y="3538"/>
                              <a:pt x="45008" y="13718"/>
                              <a:pt x="48826" y="18172"/>
                            </a:cubicBezTo>
                            <a:cubicBezTo>
                              <a:pt x="56461" y="18808"/>
                              <a:pt x="66005" y="23262"/>
                              <a:pt x="76822" y="40442"/>
                            </a:cubicBezTo>
                            <a:cubicBezTo>
                              <a:pt x="89547" y="61439"/>
                              <a:pt x="80003" y="84982"/>
                              <a:pt x="65369" y="96435"/>
                            </a:cubicBezTo>
                            <a:cubicBezTo>
                              <a:pt x="50734" y="107888"/>
                              <a:pt x="50734" y="121250"/>
                              <a:pt x="50734" y="121250"/>
                            </a:cubicBezTo>
                            <a:lnTo>
                              <a:pt x="48189" y="114251"/>
                            </a:lnTo>
                            <a:cubicBezTo>
                              <a:pt x="46281" y="109160"/>
                              <a:pt x="45644" y="103434"/>
                              <a:pt x="46281" y="98344"/>
                            </a:cubicBezTo>
                            <a:cubicBezTo>
                              <a:pt x="46917" y="95162"/>
                              <a:pt x="47553" y="91345"/>
                              <a:pt x="48826" y="88799"/>
                            </a:cubicBezTo>
                            <a:cubicBezTo>
                              <a:pt x="52643" y="81164"/>
                              <a:pt x="41190" y="76074"/>
                              <a:pt x="38009" y="69711"/>
                            </a:cubicBezTo>
                            <a:cubicBezTo>
                              <a:pt x="35463" y="64621"/>
                              <a:pt x="35463" y="53804"/>
                              <a:pt x="31646" y="45532"/>
                            </a:cubicBezTo>
                            <a:lnTo>
                              <a:pt x="27192" y="39169"/>
                            </a:lnTo>
                            <a:cubicBezTo>
                              <a:pt x="27192" y="39169"/>
                              <a:pt x="16375" y="30898"/>
                              <a:pt x="6194" y="33443"/>
                            </a:cubicBezTo>
                            <a:cubicBezTo>
                              <a:pt x="-3986" y="34715"/>
                              <a:pt x="-2714" y="-4098"/>
                              <a:pt x="18284" y="356"/>
                            </a:cubicBezTo>
                            <a:close/>
                          </a:path>
                        </a:pathLst>
                      </a:custGeom>
                      <a:solidFill>
                        <a:srgbClr val="06242D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8" name="Freeform 987">
                        <a:extLst>
                          <a:ext uri="{FF2B5EF4-FFF2-40B4-BE49-F238E27FC236}">
                            <a16:creationId xmlns:a16="http://schemas.microsoft.com/office/drawing/2014/main" id="{B2C3D719-6480-14F4-29D2-614C1CDBD2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67764" y="5848218"/>
                        <a:ext cx="13362" cy="23542"/>
                      </a:xfrm>
                      <a:custGeom>
                        <a:avLst/>
                        <a:gdLst>
                          <a:gd name="connsiteX0" fmla="*/ 0 w 13362"/>
                          <a:gd name="connsiteY0" fmla="*/ 11453 h 23542"/>
                          <a:gd name="connsiteX1" fmla="*/ 6363 w 13362"/>
                          <a:gd name="connsiteY1" fmla="*/ 23543 h 23542"/>
                          <a:gd name="connsiteX2" fmla="*/ 13363 w 13362"/>
                          <a:gd name="connsiteY2" fmla="*/ 12090 h 23542"/>
                          <a:gd name="connsiteX3" fmla="*/ 7000 w 13362"/>
                          <a:gd name="connsiteY3" fmla="*/ 0 h 23542"/>
                          <a:gd name="connsiteX4" fmla="*/ 0 w 13362"/>
                          <a:gd name="connsiteY4" fmla="*/ 11453 h 2354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3362" h="23542">
                            <a:moveTo>
                              <a:pt x="0" y="11453"/>
                            </a:moveTo>
                            <a:cubicBezTo>
                              <a:pt x="0" y="17816"/>
                              <a:pt x="2545" y="22906"/>
                              <a:pt x="6363" y="23543"/>
                            </a:cubicBezTo>
                            <a:cubicBezTo>
                              <a:pt x="10181" y="23543"/>
                              <a:pt x="13363" y="18452"/>
                              <a:pt x="13363" y="12090"/>
                            </a:cubicBezTo>
                            <a:cubicBezTo>
                              <a:pt x="13363" y="5727"/>
                              <a:pt x="10817" y="637"/>
                              <a:pt x="7000" y="0"/>
                            </a:cubicBezTo>
                            <a:cubicBezTo>
                              <a:pt x="3181" y="0"/>
                              <a:pt x="0" y="5090"/>
                              <a:pt x="0" y="11453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9" name="Freeform 988">
                      <a:extLst>
                        <a:ext uri="{FF2B5EF4-FFF2-40B4-BE49-F238E27FC236}">
                          <a16:creationId xmlns:a16="http://schemas.microsoft.com/office/drawing/2014/main" id="{83D11D70-BE6E-9D36-F84E-2B42AAC021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06928" y="5939094"/>
                      <a:ext cx="83002" cy="128004"/>
                    </a:xfrm>
                    <a:custGeom>
                      <a:avLst/>
                      <a:gdLst>
                        <a:gd name="connsiteX0" fmla="*/ 83002 w 83002"/>
                        <a:gd name="connsiteY0" fmla="*/ 91101 h 128004"/>
                        <a:gd name="connsiteX1" fmla="*/ 35917 w 83002"/>
                        <a:gd name="connsiteY1" fmla="*/ 128005 h 128004"/>
                        <a:gd name="connsiteX2" fmla="*/ 4739 w 83002"/>
                        <a:gd name="connsiteY2" fmla="*/ 85374 h 128004"/>
                        <a:gd name="connsiteX3" fmla="*/ 14919 w 83002"/>
                        <a:gd name="connsiteY3" fmla="*/ 112 h 128004"/>
                        <a:gd name="connsiteX4" fmla="*/ 83002 w 83002"/>
                        <a:gd name="connsiteY4" fmla="*/ 91101 h 1280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02" h="128004">
                          <a:moveTo>
                            <a:pt x="83002" y="91101"/>
                          </a:moveTo>
                          <a:lnTo>
                            <a:pt x="35917" y="128005"/>
                          </a:lnTo>
                          <a:cubicBezTo>
                            <a:pt x="35917" y="128005"/>
                            <a:pt x="14919" y="107644"/>
                            <a:pt x="4739" y="85374"/>
                          </a:cubicBezTo>
                          <a:cubicBezTo>
                            <a:pt x="-6077" y="62468"/>
                            <a:pt x="3467" y="-3070"/>
                            <a:pt x="14919" y="112"/>
                          </a:cubicBezTo>
                          <a:cubicBezTo>
                            <a:pt x="39735" y="7111"/>
                            <a:pt x="83002" y="91101"/>
                            <a:pt x="83002" y="91101"/>
                          </a:cubicBezTo>
                          <a:close/>
                        </a:path>
                      </a:pathLst>
                    </a:custGeom>
                    <a:solidFill>
                      <a:srgbClr val="9AD1C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90" name="Graphic 569">
                    <a:extLst>
                      <a:ext uri="{FF2B5EF4-FFF2-40B4-BE49-F238E27FC236}">
                        <a16:creationId xmlns:a16="http://schemas.microsoft.com/office/drawing/2014/main" id="{13D37B8A-9907-D4D2-FEA9-42B0BFE8C025}"/>
                      </a:ext>
                    </a:extLst>
                  </p:cNvPr>
                  <p:cNvGrpSpPr/>
                  <p:nvPr/>
                </p:nvGrpSpPr>
                <p:grpSpPr>
                  <a:xfrm>
                    <a:off x="11095896" y="6053562"/>
                    <a:ext cx="554958" cy="639339"/>
                    <a:chOff x="11095896" y="6053562"/>
                    <a:chExt cx="554958" cy="639339"/>
                  </a:xfrm>
                </p:grpSpPr>
                <p:sp>
                  <p:nvSpPr>
                    <p:cNvPr id="991" name="Freeform 990">
                      <a:extLst>
                        <a:ext uri="{FF2B5EF4-FFF2-40B4-BE49-F238E27FC236}">
                          <a16:creationId xmlns:a16="http://schemas.microsoft.com/office/drawing/2014/main" id="{73530AC8-B117-D854-D0DF-6CC615E5A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934" y="6632754"/>
                      <a:ext cx="51583" cy="48357"/>
                    </a:xfrm>
                    <a:custGeom>
                      <a:avLst/>
                      <a:gdLst>
                        <a:gd name="connsiteX0" fmla="*/ 51583 w 51583"/>
                        <a:gd name="connsiteY0" fmla="*/ 6999 h 48357"/>
                        <a:gd name="connsiteX1" fmla="*/ 49675 w 51583"/>
                        <a:gd name="connsiteY1" fmla="*/ 26724 h 48357"/>
                        <a:gd name="connsiteX2" fmla="*/ 49675 w 51583"/>
                        <a:gd name="connsiteY2" fmla="*/ 29269 h 48357"/>
                        <a:gd name="connsiteX3" fmla="*/ 50947 w 51583"/>
                        <a:gd name="connsiteY3" fmla="*/ 32450 h 48357"/>
                        <a:gd name="connsiteX4" fmla="*/ 51583 w 51583"/>
                        <a:gd name="connsiteY4" fmla="*/ 33723 h 48357"/>
                        <a:gd name="connsiteX5" fmla="*/ 41403 w 51583"/>
                        <a:gd name="connsiteY5" fmla="*/ 47721 h 48357"/>
                        <a:gd name="connsiteX6" fmla="*/ 45 w 51583"/>
                        <a:gd name="connsiteY6" fmla="*/ 48357 h 48357"/>
                        <a:gd name="connsiteX7" fmla="*/ 5771 w 51583"/>
                        <a:gd name="connsiteY7" fmla="*/ 38813 h 48357"/>
                        <a:gd name="connsiteX8" fmla="*/ 21678 w 51583"/>
                        <a:gd name="connsiteY8" fmla="*/ 21634 h 48357"/>
                        <a:gd name="connsiteX9" fmla="*/ 19769 w 51583"/>
                        <a:gd name="connsiteY9" fmla="*/ 0 h 48357"/>
                        <a:gd name="connsiteX10" fmla="*/ 51583 w 51583"/>
                        <a:gd name="connsiteY10" fmla="*/ 6999 h 48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51583" h="48357">
                          <a:moveTo>
                            <a:pt x="51583" y="6999"/>
                          </a:moveTo>
                          <a:cubicBezTo>
                            <a:pt x="51583" y="6999"/>
                            <a:pt x="49675" y="24179"/>
                            <a:pt x="49675" y="26724"/>
                          </a:cubicBezTo>
                          <a:cubicBezTo>
                            <a:pt x="49675" y="29269"/>
                            <a:pt x="49675" y="29269"/>
                            <a:pt x="49675" y="29269"/>
                          </a:cubicBezTo>
                          <a:lnTo>
                            <a:pt x="50947" y="32450"/>
                          </a:lnTo>
                          <a:lnTo>
                            <a:pt x="51583" y="33723"/>
                          </a:lnTo>
                          <a:lnTo>
                            <a:pt x="41403" y="47721"/>
                          </a:lnTo>
                          <a:cubicBezTo>
                            <a:pt x="41403" y="47721"/>
                            <a:pt x="681" y="48357"/>
                            <a:pt x="45" y="48357"/>
                          </a:cubicBezTo>
                          <a:cubicBezTo>
                            <a:pt x="-591" y="48357"/>
                            <a:pt x="5771" y="38813"/>
                            <a:pt x="5771" y="38813"/>
                          </a:cubicBezTo>
                          <a:cubicBezTo>
                            <a:pt x="5771" y="38813"/>
                            <a:pt x="19133" y="28633"/>
                            <a:pt x="21678" y="21634"/>
                          </a:cubicBezTo>
                          <a:cubicBezTo>
                            <a:pt x="24224" y="14635"/>
                            <a:pt x="19769" y="0"/>
                            <a:pt x="19769" y="0"/>
                          </a:cubicBezTo>
                          <a:lnTo>
                            <a:pt x="51583" y="6999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2" name="Freeform 991">
                      <a:extLst>
                        <a:ext uri="{FF2B5EF4-FFF2-40B4-BE49-F238E27FC236}">
                          <a16:creationId xmlns:a16="http://schemas.microsoft.com/office/drawing/2014/main" id="{B588381E-6EC6-C479-1F0C-D9791D796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58857" y="6508679"/>
                      <a:ext cx="64299" cy="47721"/>
                    </a:xfrm>
                    <a:custGeom>
                      <a:avLst/>
                      <a:gdLst>
                        <a:gd name="connsiteX0" fmla="*/ 0 w 64299"/>
                        <a:gd name="connsiteY0" fmla="*/ 29906 h 47721"/>
                        <a:gd name="connsiteX1" fmla="*/ 16543 w 64299"/>
                        <a:gd name="connsiteY1" fmla="*/ 40722 h 47721"/>
                        <a:gd name="connsiteX2" fmla="*/ 19088 w 64299"/>
                        <a:gd name="connsiteY2" fmla="*/ 42631 h 47721"/>
                        <a:gd name="connsiteX3" fmla="*/ 20361 w 64299"/>
                        <a:gd name="connsiteY3" fmla="*/ 45813 h 47721"/>
                        <a:gd name="connsiteX4" fmla="*/ 20997 w 64299"/>
                        <a:gd name="connsiteY4" fmla="*/ 47085 h 47721"/>
                        <a:gd name="connsiteX5" fmla="*/ 38177 w 64299"/>
                        <a:gd name="connsiteY5" fmla="*/ 47721 h 47721"/>
                        <a:gd name="connsiteX6" fmla="*/ 64264 w 64299"/>
                        <a:gd name="connsiteY6" fmla="*/ 15907 h 47721"/>
                        <a:gd name="connsiteX7" fmla="*/ 56629 w 64299"/>
                        <a:gd name="connsiteY7" fmla="*/ 17180 h 47721"/>
                        <a:gd name="connsiteX8" fmla="*/ 33086 w 64299"/>
                        <a:gd name="connsiteY8" fmla="*/ 16543 h 47721"/>
                        <a:gd name="connsiteX9" fmla="*/ 12089 w 64299"/>
                        <a:gd name="connsiteY9" fmla="*/ 0 h 47721"/>
                        <a:gd name="connsiteX10" fmla="*/ 0 w 64299"/>
                        <a:gd name="connsiteY10" fmla="*/ 29906 h 477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64299" h="47721">
                          <a:moveTo>
                            <a:pt x="0" y="29906"/>
                          </a:moveTo>
                          <a:cubicBezTo>
                            <a:pt x="0" y="29906"/>
                            <a:pt x="14634" y="38813"/>
                            <a:pt x="16543" y="40722"/>
                          </a:cubicBezTo>
                          <a:cubicBezTo>
                            <a:pt x="19088" y="42631"/>
                            <a:pt x="19088" y="42631"/>
                            <a:pt x="19088" y="42631"/>
                          </a:cubicBezTo>
                          <a:lnTo>
                            <a:pt x="20361" y="45813"/>
                          </a:lnTo>
                          <a:lnTo>
                            <a:pt x="20997" y="47085"/>
                          </a:lnTo>
                          <a:lnTo>
                            <a:pt x="38177" y="47721"/>
                          </a:lnTo>
                          <a:cubicBezTo>
                            <a:pt x="38177" y="47721"/>
                            <a:pt x="63628" y="16543"/>
                            <a:pt x="64264" y="15907"/>
                          </a:cubicBezTo>
                          <a:cubicBezTo>
                            <a:pt x="64901" y="15271"/>
                            <a:pt x="56629" y="17180"/>
                            <a:pt x="56629" y="17180"/>
                          </a:cubicBezTo>
                          <a:cubicBezTo>
                            <a:pt x="56629" y="17180"/>
                            <a:pt x="40721" y="19088"/>
                            <a:pt x="33086" y="16543"/>
                          </a:cubicBezTo>
                          <a:cubicBezTo>
                            <a:pt x="26087" y="13999"/>
                            <a:pt x="12089" y="0"/>
                            <a:pt x="12089" y="0"/>
                          </a:cubicBezTo>
                          <a:lnTo>
                            <a:pt x="0" y="29906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3" name="Freeform 992">
                      <a:extLst>
                        <a:ext uri="{FF2B5EF4-FFF2-40B4-BE49-F238E27FC236}">
                          <a16:creationId xmlns:a16="http://schemas.microsoft.com/office/drawing/2014/main" id="{97BEA5DD-98B5-8C1E-4B8A-A6B20EE522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05616" y="6380786"/>
                      <a:ext cx="277419" cy="263421"/>
                    </a:xfrm>
                    <a:custGeom>
                      <a:avLst/>
                      <a:gdLst>
                        <a:gd name="connsiteX0" fmla="*/ 122166 w 277419"/>
                        <a:gd name="connsiteY0" fmla="*/ 0 h 263421"/>
                        <a:gd name="connsiteX1" fmla="*/ 277419 w 277419"/>
                        <a:gd name="connsiteY1" fmla="*/ 132347 h 263421"/>
                        <a:gd name="connsiteX2" fmla="*/ 253241 w 277419"/>
                        <a:gd name="connsiteY2" fmla="*/ 166070 h 263421"/>
                        <a:gd name="connsiteX3" fmla="*/ 85262 w 277419"/>
                        <a:gd name="connsiteY3" fmla="*/ 65537 h 263421"/>
                        <a:gd name="connsiteX4" fmla="*/ 68719 w 277419"/>
                        <a:gd name="connsiteY4" fmla="*/ 74445 h 263421"/>
                        <a:gd name="connsiteX5" fmla="*/ 62992 w 277419"/>
                        <a:gd name="connsiteY5" fmla="*/ 263421 h 263421"/>
                        <a:gd name="connsiteX6" fmla="*/ 21634 w 277419"/>
                        <a:gd name="connsiteY6" fmla="*/ 263421 h 263421"/>
                        <a:gd name="connsiteX7" fmla="*/ 0 w 277419"/>
                        <a:gd name="connsiteY7" fmla="*/ 33087 h 263421"/>
                        <a:gd name="connsiteX8" fmla="*/ 122166 w 277419"/>
                        <a:gd name="connsiteY8" fmla="*/ 0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77419" h="263421">
                          <a:moveTo>
                            <a:pt x="122166" y="0"/>
                          </a:moveTo>
                          <a:lnTo>
                            <a:pt x="277419" y="132347"/>
                          </a:lnTo>
                          <a:lnTo>
                            <a:pt x="253241" y="166070"/>
                          </a:lnTo>
                          <a:cubicBezTo>
                            <a:pt x="253241" y="166070"/>
                            <a:pt x="93533" y="66810"/>
                            <a:pt x="85262" y="65537"/>
                          </a:cubicBezTo>
                          <a:cubicBezTo>
                            <a:pt x="76990" y="64264"/>
                            <a:pt x="69991" y="68082"/>
                            <a:pt x="68719" y="74445"/>
                          </a:cubicBezTo>
                          <a:cubicBezTo>
                            <a:pt x="67446" y="80808"/>
                            <a:pt x="62992" y="263421"/>
                            <a:pt x="62992" y="263421"/>
                          </a:cubicBezTo>
                          <a:lnTo>
                            <a:pt x="21634" y="263421"/>
                          </a:lnTo>
                          <a:lnTo>
                            <a:pt x="0" y="33087"/>
                          </a:lnTo>
                          <a:lnTo>
                            <a:pt x="122166" y="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4" name="Freeform 993">
                      <a:extLst>
                        <a:ext uri="{FF2B5EF4-FFF2-40B4-BE49-F238E27FC236}">
                          <a16:creationId xmlns:a16="http://schemas.microsoft.com/office/drawing/2014/main" id="{D5F7BD41-3FAA-7323-BEF1-C78714DD41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95896" y="6109278"/>
                      <a:ext cx="186177" cy="162703"/>
                    </a:xfrm>
                    <a:custGeom>
                      <a:avLst/>
                      <a:gdLst>
                        <a:gd name="connsiteX0" fmla="*/ 107914 w 186177"/>
                        <a:gd name="connsiteY0" fmla="*/ 82532 h 162703"/>
                        <a:gd name="connsiteX1" fmla="*/ 60193 w 186177"/>
                        <a:gd name="connsiteY1" fmla="*/ 36084 h 162703"/>
                        <a:gd name="connsiteX2" fmla="*/ 51921 w 186177"/>
                        <a:gd name="connsiteY2" fmla="*/ 19540 h 162703"/>
                        <a:gd name="connsiteX3" fmla="*/ 39195 w 186177"/>
                        <a:gd name="connsiteY3" fmla="*/ 3633 h 162703"/>
                        <a:gd name="connsiteX4" fmla="*/ 40468 w 186177"/>
                        <a:gd name="connsiteY4" fmla="*/ 18268 h 162703"/>
                        <a:gd name="connsiteX5" fmla="*/ 14381 w 186177"/>
                        <a:gd name="connsiteY5" fmla="*/ 452 h 162703"/>
                        <a:gd name="connsiteX6" fmla="*/ 27107 w 186177"/>
                        <a:gd name="connsiteY6" fmla="*/ 23358 h 162703"/>
                        <a:gd name="connsiteX7" fmla="*/ 3564 w 186177"/>
                        <a:gd name="connsiteY7" fmla="*/ 8723 h 162703"/>
                        <a:gd name="connsiteX8" fmla="*/ 22016 w 186177"/>
                        <a:gd name="connsiteY8" fmla="*/ 32266 h 162703"/>
                        <a:gd name="connsiteX9" fmla="*/ 382 w 186177"/>
                        <a:gd name="connsiteY9" fmla="*/ 28448 h 162703"/>
                        <a:gd name="connsiteX10" fmla="*/ 20107 w 186177"/>
                        <a:gd name="connsiteY10" fmla="*/ 41810 h 162703"/>
                        <a:gd name="connsiteX11" fmla="*/ 3564 w 186177"/>
                        <a:gd name="connsiteY11" fmla="*/ 44355 h 162703"/>
                        <a:gd name="connsiteX12" fmla="*/ 45558 w 186177"/>
                        <a:gd name="connsiteY12" fmla="*/ 58353 h 162703"/>
                        <a:gd name="connsiteX13" fmla="*/ 45558 w 186177"/>
                        <a:gd name="connsiteY13" fmla="*/ 58353 h 162703"/>
                        <a:gd name="connsiteX14" fmla="*/ 90098 w 186177"/>
                        <a:gd name="connsiteY14" fmla="*/ 114983 h 162703"/>
                        <a:gd name="connsiteX15" fmla="*/ 161362 w 186177"/>
                        <a:gd name="connsiteY15" fmla="*/ 162704 h 162703"/>
                        <a:gd name="connsiteX16" fmla="*/ 186177 w 186177"/>
                        <a:gd name="connsiteY16" fmla="*/ 130890 h 162703"/>
                        <a:gd name="connsiteX17" fmla="*/ 107914 w 186177"/>
                        <a:gd name="connsiteY17" fmla="*/ 82532 h 1627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86177" h="162703">
                          <a:moveTo>
                            <a:pt x="107914" y="82532"/>
                          </a:moveTo>
                          <a:cubicBezTo>
                            <a:pt x="96461" y="74897"/>
                            <a:pt x="69101" y="46264"/>
                            <a:pt x="60193" y="36084"/>
                          </a:cubicBezTo>
                          <a:cubicBezTo>
                            <a:pt x="60193" y="34811"/>
                            <a:pt x="58921" y="28448"/>
                            <a:pt x="51921" y="19540"/>
                          </a:cubicBezTo>
                          <a:cubicBezTo>
                            <a:pt x="46831" y="13814"/>
                            <a:pt x="43014" y="-185"/>
                            <a:pt x="39195" y="3633"/>
                          </a:cubicBezTo>
                          <a:cubicBezTo>
                            <a:pt x="36014" y="7451"/>
                            <a:pt x="44286" y="18268"/>
                            <a:pt x="40468" y="18268"/>
                          </a:cubicBezTo>
                          <a:cubicBezTo>
                            <a:pt x="36651" y="18268"/>
                            <a:pt x="17562" y="-3366"/>
                            <a:pt x="14381" y="452"/>
                          </a:cubicBezTo>
                          <a:cubicBezTo>
                            <a:pt x="11200" y="4269"/>
                            <a:pt x="30924" y="23358"/>
                            <a:pt x="27107" y="23358"/>
                          </a:cubicBezTo>
                          <a:cubicBezTo>
                            <a:pt x="23925" y="23358"/>
                            <a:pt x="8018" y="4269"/>
                            <a:pt x="3564" y="8723"/>
                          </a:cubicBezTo>
                          <a:cubicBezTo>
                            <a:pt x="-890" y="13814"/>
                            <a:pt x="24561" y="29721"/>
                            <a:pt x="22016" y="32266"/>
                          </a:cubicBezTo>
                          <a:cubicBezTo>
                            <a:pt x="19471" y="34811"/>
                            <a:pt x="4200" y="24630"/>
                            <a:pt x="382" y="28448"/>
                          </a:cubicBezTo>
                          <a:cubicBezTo>
                            <a:pt x="-3435" y="32266"/>
                            <a:pt x="22652" y="41810"/>
                            <a:pt x="20107" y="41810"/>
                          </a:cubicBezTo>
                          <a:cubicBezTo>
                            <a:pt x="18199" y="41810"/>
                            <a:pt x="3564" y="41174"/>
                            <a:pt x="3564" y="44355"/>
                          </a:cubicBezTo>
                          <a:cubicBezTo>
                            <a:pt x="3564" y="47537"/>
                            <a:pt x="40468" y="52627"/>
                            <a:pt x="45558" y="58353"/>
                          </a:cubicBezTo>
                          <a:lnTo>
                            <a:pt x="45558" y="58353"/>
                          </a:lnTo>
                          <a:cubicBezTo>
                            <a:pt x="55103" y="73624"/>
                            <a:pt x="72919" y="102257"/>
                            <a:pt x="90098" y="114983"/>
                          </a:cubicBezTo>
                          <a:cubicBezTo>
                            <a:pt x="111732" y="130253"/>
                            <a:pt x="161362" y="162704"/>
                            <a:pt x="161362" y="162704"/>
                          </a:cubicBezTo>
                          <a:lnTo>
                            <a:pt x="186177" y="130890"/>
                          </a:lnTo>
                          <a:cubicBezTo>
                            <a:pt x="186177" y="130890"/>
                            <a:pt x="121912" y="91440"/>
                            <a:pt x="107914" y="8253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5" name="Freeform 994">
                      <a:extLst>
                        <a:ext uri="{FF2B5EF4-FFF2-40B4-BE49-F238E27FC236}">
                          <a16:creationId xmlns:a16="http://schemas.microsoft.com/office/drawing/2014/main" id="{EF2FF2C6-EFFA-B6CB-97B5-B45296EDB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68608" y="6053562"/>
                      <a:ext cx="154014" cy="194877"/>
                    </a:xfrm>
                    <a:custGeom>
                      <a:avLst/>
                      <a:gdLst>
                        <a:gd name="connsiteX0" fmla="*/ 62992 w 154014"/>
                        <a:gd name="connsiteY0" fmla="*/ 103253 h 194877"/>
                        <a:gd name="connsiteX1" fmla="*/ 96715 w 154014"/>
                        <a:gd name="connsiteY1" fmla="*/ 45987 h 194877"/>
                        <a:gd name="connsiteX2" fmla="*/ 100532 w 154014"/>
                        <a:gd name="connsiteY2" fmla="*/ 28171 h 194877"/>
                        <a:gd name="connsiteX3" fmla="*/ 108804 w 154014"/>
                        <a:gd name="connsiteY3" fmla="*/ 9719 h 194877"/>
                        <a:gd name="connsiteX4" fmla="*/ 111350 w 154014"/>
                        <a:gd name="connsiteY4" fmla="*/ 24354 h 194877"/>
                        <a:gd name="connsiteX5" fmla="*/ 131710 w 154014"/>
                        <a:gd name="connsiteY5" fmla="*/ 175 h 194877"/>
                        <a:gd name="connsiteX6" fmla="*/ 125347 w 154014"/>
                        <a:gd name="connsiteY6" fmla="*/ 25626 h 194877"/>
                        <a:gd name="connsiteX7" fmla="*/ 144436 w 154014"/>
                        <a:gd name="connsiteY7" fmla="*/ 5265 h 194877"/>
                        <a:gd name="connsiteX8" fmla="*/ 132983 w 154014"/>
                        <a:gd name="connsiteY8" fmla="*/ 33262 h 194877"/>
                        <a:gd name="connsiteX9" fmla="*/ 152708 w 154014"/>
                        <a:gd name="connsiteY9" fmla="*/ 23717 h 194877"/>
                        <a:gd name="connsiteX10" fmla="*/ 136801 w 154014"/>
                        <a:gd name="connsiteY10" fmla="*/ 42170 h 194877"/>
                        <a:gd name="connsiteX11" fmla="*/ 153980 w 154014"/>
                        <a:gd name="connsiteY11" fmla="*/ 40261 h 194877"/>
                        <a:gd name="connsiteX12" fmla="*/ 117076 w 154014"/>
                        <a:gd name="connsiteY12" fmla="*/ 64440 h 194877"/>
                        <a:gd name="connsiteX13" fmla="*/ 117076 w 154014"/>
                        <a:gd name="connsiteY13" fmla="*/ 64440 h 194877"/>
                        <a:gd name="connsiteX14" fmla="*/ 88443 w 154014"/>
                        <a:gd name="connsiteY14" fmla="*/ 130613 h 194877"/>
                        <a:gd name="connsiteX15" fmla="*/ 32450 w 154014"/>
                        <a:gd name="connsiteY15" fmla="*/ 194878 h 194877"/>
                        <a:gd name="connsiteX16" fmla="*/ 0 w 154014"/>
                        <a:gd name="connsiteY16" fmla="*/ 170699 h 194877"/>
                        <a:gd name="connsiteX17" fmla="*/ 62992 w 154014"/>
                        <a:gd name="connsiteY17" fmla="*/ 103253 h 194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54014" h="194877">
                          <a:moveTo>
                            <a:pt x="62992" y="103253"/>
                          </a:moveTo>
                          <a:cubicBezTo>
                            <a:pt x="71900" y="93072"/>
                            <a:pt x="90352" y="58077"/>
                            <a:pt x="96715" y="45987"/>
                          </a:cubicBezTo>
                          <a:cubicBezTo>
                            <a:pt x="96715" y="44715"/>
                            <a:pt x="95442" y="38352"/>
                            <a:pt x="100532" y="28171"/>
                          </a:cubicBezTo>
                          <a:cubicBezTo>
                            <a:pt x="103714" y="21172"/>
                            <a:pt x="104351" y="6538"/>
                            <a:pt x="108804" y="9719"/>
                          </a:cubicBezTo>
                          <a:cubicBezTo>
                            <a:pt x="113258" y="12900"/>
                            <a:pt x="107532" y="25626"/>
                            <a:pt x="111350" y="24354"/>
                          </a:cubicBezTo>
                          <a:cubicBezTo>
                            <a:pt x="115167" y="23717"/>
                            <a:pt x="127893" y="-2370"/>
                            <a:pt x="131710" y="175"/>
                          </a:cubicBezTo>
                          <a:cubicBezTo>
                            <a:pt x="135528" y="2720"/>
                            <a:pt x="121530" y="26263"/>
                            <a:pt x="125347" y="25626"/>
                          </a:cubicBezTo>
                          <a:cubicBezTo>
                            <a:pt x="128529" y="24990"/>
                            <a:pt x="138709" y="2084"/>
                            <a:pt x="144436" y="5265"/>
                          </a:cubicBezTo>
                          <a:cubicBezTo>
                            <a:pt x="150163" y="9083"/>
                            <a:pt x="129802" y="31353"/>
                            <a:pt x="132983" y="33262"/>
                          </a:cubicBezTo>
                          <a:cubicBezTo>
                            <a:pt x="136165" y="35170"/>
                            <a:pt x="148253" y="21172"/>
                            <a:pt x="152708" y="23717"/>
                          </a:cubicBezTo>
                          <a:cubicBezTo>
                            <a:pt x="157162" y="26899"/>
                            <a:pt x="134892" y="42170"/>
                            <a:pt x="136801" y="42170"/>
                          </a:cubicBezTo>
                          <a:cubicBezTo>
                            <a:pt x="138709" y="42170"/>
                            <a:pt x="152708" y="37716"/>
                            <a:pt x="153980" y="40261"/>
                          </a:cubicBezTo>
                          <a:cubicBezTo>
                            <a:pt x="155253" y="43442"/>
                            <a:pt x="120258" y="58077"/>
                            <a:pt x="117076" y="64440"/>
                          </a:cubicBezTo>
                          <a:lnTo>
                            <a:pt x="117076" y="64440"/>
                          </a:lnTo>
                          <a:cubicBezTo>
                            <a:pt x="111986" y="82255"/>
                            <a:pt x="102441" y="114070"/>
                            <a:pt x="88443" y="130613"/>
                          </a:cubicBezTo>
                          <a:cubicBezTo>
                            <a:pt x="71900" y="150974"/>
                            <a:pt x="32450" y="194878"/>
                            <a:pt x="32450" y="194878"/>
                          </a:cubicBezTo>
                          <a:lnTo>
                            <a:pt x="0" y="170699"/>
                          </a:lnTo>
                          <a:cubicBezTo>
                            <a:pt x="0" y="170062"/>
                            <a:pt x="52175" y="115342"/>
                            <a:pt x="62992" y="10325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6" name="Freeform 995">
                      <a:extLst>
                        <a:ext uri="{FF2B5EF4-FFF2-40B4-BE49-F238E27FC236}">
                          <a16:creationId xmlns:a16="http://schemas.microsoft.com/office/drawing/2014/main" id="{8134CFF2-E6FA-3FDF-B51B-3DCC0847B0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47514" y="6219102"/>
                      <a:ext cx="135091" cy="167617"/>
                    </a:xfrm>
                    <a:custGeom>
                      <a:avLst/>
                      <a:gdLst>
                        <a:gd name="connsiteX0" fmla="*/ 115367 w 135091"/>
                        <a:gd name="connsiteY0" fmla="*/ 10249 h 167617"/>
                        <a:gd name="connsiteX1" fmla="*/ 115367 w 135091"/>
                        <a:gd name="connsiteY1" fmla="*/ 10249 h 167617"/>
                        <a:gd name="connsiteX2" fmla="*/ 94369 w 135091"/>
                        <a:gd name="connsiteY2" fmla="*/ 69 h 167617"/>
                        <a:gd name="connsiteX3" fmla="*/ 14834 w 135091"/>
                        <a:gd name="connsiteY3" fmla="*/ 10249 h 167617"/>
                        <a:gd name="connsiteX4" fmla="*/ 7835 w 135091"/>
                        <a:gd name="connsiteY4" fmla="*/ 115872 h 167617"/>
                        <a:gd name="connsiteX5" fmla="*/ 50467 w 135091"/>
                        <a:gd name="connsiteY5" fmla="*/ 167411 h 167617"/>
                        <a:gd name="connsiteX6" fmla="*/ 135092 w 135091"/>
                        <a:gd name="connsiteY6" fmla="*/ 134325 h 167617"/>
                        <a:gd name="connsiteX7" fmla="*/ 115367 w 135091"/>
                        <a:gd name="connsiteY7" fmla="*/ 10249 h 16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5091" h="167617">
                          <a:moveTo>
                            <a:pt x="115367" y="10249"/>
                          </a:moveTo>
                          <a:lnTo>
                            <a:pt x="115367" y="10249"/>
                          </a:lnTo>
                          <a:cubicBezTo>
                            <a:pt x="110913" y="3250"/>
                            <a:pt x="102641" y="-568"/>
                            <a:pt x="94369" y="69"/>
                          </a:cubicBezTo>
                          <a:cubicBezTo>
                            <a:pt x="69555" y="1978"/>
                            <a:pt x="19925" y="5795"/>
                            <a:pt x="14834" y="10249"/>
                          </a:cubicBezTo>
                          <a:cubicBezTo>
                            <a:pt x="8471" y="16612"/>
                            <a:pt x="-10617" y="57971"/>
                            <a:pt x="7835" y="115872"/>
                          </a:cubicBezTo>
                          <a:cubicBezTo>
                            <a:pt x="25651" y="173774"/>
                            <a:pt x="35832" y="167411"/>
                            <a:pt x="50467" y="167411"/>
                          </a:cubicBezTo>
                          <a:cubicBezTo>
                            <a:pt x="65101" y="167411"/>
                            <a:pt x="135092" y="134325"/>
                            <a:pt x="135092" y="134325"/>
                          </a:cubicBezTo>
                          <a:lnTo>
                            <a:pt x="115367" y="10249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7" name="Freeform 996">
                      <a:extLst>
                        <a:ext uri="{FF2B5EF4-FFF2-40B4-BE49-F238E27FC236}">
                          <a16:creationId xmlns:a16="http://schemas.microsoft.com/office/drawing/2014/main" id="{310B74BE-F1D5-4E3E-55FD-14231C7FB6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12082" y="6180357"/>
                      <a:ext cx="229697" cy="245591"/>
                    </a:xfrm>
                    <a:custGeom>
                      <a:avLst/>
                      <a:gdLst>
                        <a:gd name="connsiteX0" fmla="*/ 193429 w 229697"/>
                        <a:gd name="connsiteY0" fmla="*/ 0 h 245591"/>
                        <a:gd name="connsiteX1" fmla="*/ 222699 w 229697"/>
                        <a:gd name="connsiteY1" fmla="*/ 37541 h 245591"/>
                        <a:gd name="connsiteX2" fmla="*/ 186430 w 229697"/>
                        <a:gd name="connsiteY2" fmla="*/ 90988 h 245591"/>
                        <a:gd name="connsiteX3" fmla="*/ 194702 w 229697"/>
                        <a:gd name="connsiteY3" fmla="*/ 143164 h 245591"/>
                        <a:gd name="connsiteX4" fmla="*/ 229698 w 229697"/>
                        <a:gd name="connsiteY4" fmla="*/ 206792 h 245591"/>
                        <a:gd name="connsiteX5" fmla="*/ 85261 w 229697"/>
                        <a:gd name="connsiteY5" fmla="*/ 244969 h 245591"/>
                        <a:gd name="connsiteX6" fmla="*/ 59810 w 229697"/>
                        <a:gd name="connsiteY6" fmla="*/ 131711 h 245591"/>
                        <a:gd name="connsiteX7" fmla="*/ 0 w 229697"/>
                        <a:gd name="connsiteY7" fmla="*/ 72536 h 245591"/>
                        <a:gd name="connsiteX8" fmla="*/ 26724 w 229697"/>
                        <a:gd name="connsiteY8" fmla="*/ 29905 h 245591"/>
                        <a:gd name="connsiteX9" fmla="*/ 72536 w 229697"/>
                        <a:gd name="connsiteY9" fmla="*/ 55357 h 245591"/>
                        <a:gd name="connsiteX10" fmla="*/ 159707 w 229697"/>
                        <a:gd name="connsiteY10" fmla="*/ 38177 h 245591"/>
                        <a:gd name="connsiteX11" fmla="*/ 193429 w 229697"/>
                        <a:gd name="connsiteY11" fmla="*/ 0 h 245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29697" h="245591">
                          <a:moveTo>
                            <a:pt x="193429" y="0"/>
                          </a:moveTo>
                          <a:lnTo>
                            <a:pt x="222699" y="37541"/>
                          </a:lnTo>
                          <a:lnTo>
                            <a:pt x="186430" y="90988"/>
                          </a:lnTo>
                          <a:cubicBezTo>
                            <a:pt x="186430" y="90988"/>
                            <a:pt x="189612" y="131074"/>
                            <a:pt x="194702" y="143164"/>
                          </a:cubicBezTo>
                          <a:cubicBezTo>
                            <a:pt x="199792" y="155889"/>
                            <a:pt x="229698" y="206792"/>
                            <a:pt x="229698" y="206792"/>
                          </a:cubicBezTo>
                          <a:cubicBezTo>
                            <a:pt x="229698" y="206792"/>
                            <a:pt x="156525" y="251332"/>
                            <a:pt x="85261" y="244969"/>
                          </a:cubicBezTo>
                          <a:cubicBezTo>
                            <a:pt x="85261" y="244969"/>
                            <a:pt x="64901" y="141255"/>
                            <a:pt x="59810" y="131711"/>
                          </a:cubicBezTo>
                          <a:cubicBezTo>
                            <a:pt x="54084" y="121530"/>
                            <a:pt x="0" y="72536"/>
                            <a:pt x="0" y="72536"/>
                          </a:cubicBezTo>
                          <a:lnTo>
                            <a:pt x="26724" y="29905"/>
                          </a:lnTo>
                          <a:lnTo>
                            <a:pt x="72536" y="55357"/>
                          </a:lnTo>
                          <a:cubicBezTo>
                            <a:pt x="72536" y="55357"/>
                            <a:pt x="155889" y="41995"/>
                            <a:pt x="159707" y="38177"/>
                          </a:cubicBezTo>
                          <a:cubicBezTo>
                            <a:pt x="163524" y="33723"/>
                            <a:pt x="193429" y="0"/>
                            <a:pt x="193429" y="0"/>
                          </a:cubicBez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8" name="Freeform 997">
                      <a:extLst>
                        <a:ext uri="{FF2B5EF4-FFF2-40B4-BE49-F238E27FC236}">
                          <a16:creationId xmlns:a16="http://schemas.microsoft.com/office/drawing/2014/main" id="{3F9FF803-76BB-CCDD-05A3-60D2AD4BCC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57281" y="6098342"/>
                      <a:ext cx="127373" cy="125033"/>
                    </a:xfrm>
                    <a:custGeom>
                      <a:avLst/>
                      <a:gdLst>
                        <a:gd name="connsiteX0" fmla="*/ 54062 w 127373"/>
                        <a:gd name="connsiteY0" fmla="*/ 4389 h 125033"/>
                        <a:gd name="connsiteX1" fmla="*/ 91602 w 127373"/>
                        <a:gd name="connsiteY1" fmla="*/ 13933 h 125033"/>
                        <a:gd name="connsiteX2" fmla="*/ 112599 w 127373"/>
                        <a:gd name="connsiteY2" fmla="*/ 37475 h 125033"/>
                        <a:gd name="connsiteX3" fmla="*/ 122144 w 127373"/>
                        <a:gd name="connsiteY3" fmla="*/ 83288 h 125033"/>
                        <a:gd name="connsiteX4" fmla="*/ 92875 w 127373"/>
                        <a:gd name="connsiteY4" fmla="*/ 116375 h 125033"/>
                        <a:gd name="connsiteX5" fmla="*/ 70605 w 127373"/>
                        <a:gd name="connsiteY5" fmla="*/ 124646 h 125033"/>
                        <a:gd name="connsiteX6" fmla="*/ 49607 w 127373"/>
                        <a:gd name="connsiteY6" fmla="*/ 117647 h 125033"/>
                        <a:gd name="connsiteX7" fmla="*/ 11430 w 127373"/>
                        <a:gd name="connsiteY7" fmla="*/ 99831 h 125033"/>
                        <a:gd name="connsiteX8" fmla="*/ 5067 w 127373"/>
                        <a:gd name="connsiteY8" fmla="*/ 69290 h 125033"/>
                        <a:gd name="connsiteX9" fmla="*/ 18430 w 127373"/>
                        <a:gd name="connsiteY9" fmla="*/ 25386 h 125033"/>
                        <a:gd name="connsiteX10" fmla="*/ 54062 w 127373"/>
                        <a:gd name="connsiteY10" fmla="*/ 4389 h 1250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7373" h="125033">
                          <a:moveTo>
                            <a:pt x="54062" y="4389"/>
                          </a:moveTo>
                          <a:cubicBezTo>
                            <a:pt x="54062" y="4389"/>
                            <a:pt x="82058" y="-10246"/>
                            <a:pt x="91602" y="13933"/>
                          </a:cubicBezTo>
                          <a:cubicBezTo>
                            <a:pt x="91602" y="13933"/>
                            <a:pt x="117054" y="11388"/>
                            <a:pt x="112599" y="37475"/>
                          </a:cubicBezTo>
                          <a:cubicBezTo>
                            <a:pt x="112599" y="37475"/>
                            <a:pt x="138051" y="50201"/>
                            <a:pt x="122144" y="83288"/>
                          </a:cubicBezTo>
                          <a:cubicBezTo>
                            <a:pt x="122144" y="83288"/>
                            <a:pt x="129143" y="114466"/>
                            <a:pt x="92875" y="116375"/>
                          </a:cubicBezTo>
                          <a:cubicBezTo>
                            <a:pt x="92875" y="116375"/>
                            <a:pt x="87148" y="127191"/>
                            <a:pt x="70605" y="124646"/>
                          </a:cubicBezTo>
                          <a:cubicBezTo>
                            <a:pt x="54062" y="122101"/>
                            <a:pt x="49607" y="117647"/>
                            <a:pt x="49607" y="117647"/>
                          </a:cubicBezTo>
                          <a:cubicBezTo>
                            <a:pt x="49607" y="117647"/>
                            <a:pt x="20338" y="125919"/>
                            <a:pt x="11430" y="99831"/>
                          </a:cubicBezTo>
                          <a:cubicBezTo>
                            <a:pt x="11430" y="99831"/>
                            <a:pt x="-8931" y="94741"/>
                            <a:pt x="5067" y="69290"/>
                          </a:cubicBezTo>
                          <a:cubicBezTo>
                            <a:pt x="5067" y="69290"/>
                            <a:pt x="-12748" y="35567"/>
                            <a:pt x="18430" y="25386"/>
                          </a:cubicBezTo>
                          <a:cubicBezTo>
                            <a:pt x="19066" y="26022"/>
                            <a:pt x="22247" y="-8337"/>
                            <a:pt x="54062" y="4389"/>
                          </a:cubicBezTo>
                          <a:close/>
                        </a:path>
                      </a:pathLst>
                    </a:custGeom>
                    <a:solidFill>
                      <a:srgbClr val="BF007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9" name="Freeform 998">
                      <a:extLst>
                        <a:ext uri="{FF2B5EF4-FFF2-40B4-BE49-F238E27FC236}">
                          <a16:creationId xmlns:a16="http://schemas.microsoft.com/office/drawing/2014/main" id="{F0FA9B6F-4869-4931-07BA-C8FF624D34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2842" y="6166752"/>
                      <a:ext cx="18187" cy="24029"/>
                    </a:xfrm>
                    <a:custGeom>
                      <a:avLst/>
                      <a:gdLst>
                        <a:gd name="connsiteX0" fmla="*/ 17047 w 18187"/>
                        <a:gd name="connsiteY0" fmla="*/ 9152 h 24029"/>
                        <a:gd name="connsiteX1" fmla="*/ 13230 w 18187"/>
                        <a:gd name="connsiteY1" fmla="*/ 23786 h 24029"/>
                        <a:gd name="connsiteX2" fmla="*/ 1140 w 18187"/>
                        <a:gd name="connsiteY2" fmla="*/ 14878 h 24029"/>
                        <a:gd name="connsiteX3" fmla="*/ 4958 w 18187"/>
                        <a:gd name="connsiteY3" fmla="*/ 244 h 24029"/>
                        <a:gd name="connsiteX4" fmla="*/ 17047 w 18187"/>
                        <a:gd name="connsiteY4" fmla="*/ 9152 h 240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187" h="24029">
                          <a:moveTo>
                            <a:pt x="17047" y="9152"/>
                          </a:moveTo>
                          <a:cubicBezTo>
                            <a:pt x="19592" y="15514"/>
                            <a:pt x="17683" y="21877"/>
                            <a:pt x="13230" y="23786"/>
                          </a:cubicBezTo>
                          <a:cubicBezTo>
                            <a:pt x="8776" y="25059"/>
                            <a:pt x="3685" y="21241"/>
                            <a:pt x="1140" y="14878"/>
                          </a:cubicBezTo>
                          <a:cubicBezTo>
                            <a:pt x="-1405" y="8515"/>
                            <a:pt x="504" y="2153"/>
                            <a:pt x="4958" y="244"/>
                          </a:cubicBezTo>
                          <a:cubicBezTo>
                            <a:pt x="9412" y="-1029"/>
                            <a:pt x="15139" y="2789"/>
                            <a:pt x="17047" y="915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0" name="Freeform 999">
                      <a:extLst>
                        <a:ext uri="{FF2B5EF4-FFF2-40B4-BE49-F238E27FC236}">
                          <a16:creationId xmlns:a16="http://schemas.microsoft.com/office/drawing/2014/main" id="{EC7A0090-0D18-F06B-FA67-52ADDB7F7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9630" y="6147907"/>
                      <a:ext cx="16682" cy="24814"/>
                    </a:xfrm>
                    <a:custGeom>
                      <a:avLst/>
                      <a:gdLst>
                        <a:gd name="connsiteX0" fmla="*/ 16613 w 16682"/>
                        <a:gd name="connsiteY0" fmla="*/ 12089 h 24814"/>
                        <a:gd name="connsiteX1" fmla="*/ 8978 w 16682"/>
                        <a:gd name="connsiteY1" fmla="*/ 24815 h 24814"/>
                        <a:gd name="connsiteX2" fmla="*/ 70 w 16682"/>
                        <a:gd name="connsiteY2" fmla="*/ 12726 h 24814"/>
                        <a:gd name="connsiteX3" fmla="*/ 7705 w 16682"/>
                        <a:gd name="connsiteY3" fmla="*/ 0 h 24814"/>
                        <a:gd name="connsiteX4" fmla="*/ 16613 w 16682"/>
                        <a:gd name="connsiteY4" fmla="*/ 12089 h 24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682" h="24814">
                          <a:moveTo>
                            <a:pt x="16613" y="12089"/>
                          </a:moveTo>
                          <a:cubicBezTo>
                            <a:pt x="17249" y="19088"/>
                            <a:pt x="13431" y="24815"/>
                            <a:pt x="8978" y="24815"/>
                          </a:cubicBezTo>
                          <a:cubicBezTo>
                            <a:pt x="4523" y="24815"/>
                            <a:pt x="706" y="19725"/>
                            <a:pt x="70" y="12726"/>
                          </a:cubicBezTo>
                          <a:cubicBezTo>
                            <a:pt x="-567" y="5726"/>
                            <a:pt x="3251" y="0"/>
                            <a:pt x="7705" y="0"/>
                          </a:cubicBezTo>
                          <a:cubicBezTo>
                            <a:pt x="12159" y="0"/>
                            <a:pt x="15977" y="5726"/>
                            <a:pt x="16613" y="12089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1" name="Freeform 1000">
                      <a:extLst>
                        <a:ext uri="{FF2B5EF4-FFF2-40B4-BE49-F238E27FC236}">
                          <a16:creationId xmlns:a16="http://schemas.microsoft.com/office/drawing/2014/main" id="{14FB87E4-98F0-ECB0-0887-EBE962C431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0706" y="6194992"/>
                      <a:ext cx="38972" cy="46437"/>
                    </a:xfrm>
                    <a:custGeom>
                      <a:avLst/>
                      <a:gdLst>
                        <a:gd name="connsiteX0" fmla="*/ 33086 w 38972"/>
                        <a:gd name="connsiteY0" fmla="*/ 10181 h 46437"/>
                        <a:gd name="connsiteX1" fmla="*/ 38813 w 38972"/>
                        <a:gd name="connsiteY1" fmla="*/ 34359 h 46437"/>
                        <a:gd name="connsiteX2" fmla="*/ 34996 w 38972"/>
                        <a:gd name="connsiteY2" fmla="*/ 41995 h 46437"/>
                        <a:gd name="connsiteX3" fmla="*/ 1272 w 38972"/>
                        <a:gd name="connsiteY3" fmla="*/ 40722 h 46437"/>
                        <a:gd name="connsiteX4" fmla="*/ 0 w 38972"/>
                        <a:gd name="connsiteY4" fmla="*/ 37541 h 46437"/>
                        <a:gd name="connsiteX5" fmla="*/ 1272 w 38972"/>
                        <a:gd name="connsiteY5" fmla="*/ 0 h 46437"/>
                        <a:gd name="connsiteX6" fmla="*/ 33086 w 38972"/>
                        <a:gd name="connsiteY6" fmla="*/ 10181 h 464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38972" h="46437">
                          <a:moveTo>
                            <a:pt x="33086" y="10181"/>
                          </a:moveTo>
                          <a:cubicBezTo>
                            <a:pt x="33086" y="10817"/>
                            <a:pt x="36904" y="26088"/>
                            <a:pt x="38813" y="34359"/>
                          </a:cubicBezTo>
                          <a:cubicBezTo>
                            <a:pt x="39449" y="37541"/>
                            <a:pt x="38177" y="40722"/>
                            <a:pt x="34996" y="41995"/>
                          </a:cubicBezTo>
                          <a:cubicBezTo>
                            <a:pt x="27360" y="45812"/>
                            <a:pt x="12089" y="50267"/>
                            <a:pt x="1272" y="40722"/>
                          </a:cubicBezTo>
                          <a:cubicBezTo>
                            <a:pt x="0" y="40086"/>
                            <a:pt x="0" y="38813"/>
                            <a:pt x="0" y="37541"/>
                          </a:cubicBezTo>
                          <a:lnTo>
                            <a:pt x="1272" y="0"/>
                          </a:lnTo>
                          <a:lnTo>
                            <a:pt x="33086" y="10181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2" name="Freeform 1001">
                      <a:extLst>
                        <a:ext uri="{FF2B5EF4-FFF2-40B4-BE49-F238E27FC236}">
                          <a16:creationId xmlns:a16="http://schemas.microsoft.com/office/drawing/2014/main" id="{94085784-BF8A-2026-52C1-B580EEC88D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342" y="6195628"/>
                      <a:ext cx="34359" cy="21267"/>
                    </a:xfrm>
                    <a:custGeom>
                      <a:avLst/>
                      <a:gdLst>
                        <a:gd name="connsiteX0" fmla="*/ 34359 w 34359"/>
                        <a:gd name="connsiteY0" fmla="*/ 18452 h 21267"/>
                        <a:gd name="connsiteX1" fmla="*/ 4454 w 34359"/>
                        <a:gd name="connsiteY1" fmla="*/ 15907 h 21267"/>
                        <a:gd name="connsiteX2" fmla="*/ 0 w 34359"/>
                        <a:gd name="connsiteY2" fmla="*/ 13362 h 21267"/>
                        <a:gd name="connsiteX3" fmla="*/ 636 w 34359"/>
                        <a:gd name="connsiteY3" fmla="*/ 0 h 21267"/>
                        <a:gd name="connsiteX4" fmla="*/ 32450 w 34359"/>
                        <a:gd name="connsiteY4" fmla="*/ 10180 h 21267"/>
                        <a:gd name="connsiteX5" fmla="*/ 34359 w 34359"/>
                        <a:gd name="connsiteY5" fmla="*/ 18452 h 212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359" h="21267">
                          <a:moveTo>
                            <a:pt x="34359" y="18452"/>
                          </a:moveTo>
                          <a:cubicBezTo>
                            <a:pt x="26087" y="22270"/>
                            <a:pt x="15907" y="22906"/>
                            <a:pt x="4454" y="15907"/>
                          </a:cubicBezTo>
                          <a:cubicBezTo>
                            <a:pt x="3181" y="15271"/>
                            <a:pt x="1908" y="13998"/>
                            <a:pt x="0" y="13362"/>
                          </a:cubicBezTo>
                          <a:lnTo>
                            <a:pt x="636" y="0"/>
                          </a:lnTo>
                          <a:lnTo>
                            <a:pt x="32450" y="10180"/>
                          </a:lnTo>
                          <a:cubicBezTo>
                            <a:pt x="32450" y="9544"/>
                            <a:pt x="33723" y="13362"/>
                            <a:pt x="34359" y="18452"/>
                          </a:cubicBezTo>
                          <a:close/>
                        </a:path>
                      </a:pathLst>
                    </a:custGeom>
                    <a:solidFill>
                      <a:srgbClr val="A77A63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3" name="Freeform 1002">
                      <a:extLst>
                        <a:ext uri="{FF2B5EF4-FFF2-40B4-BE49-F238E27FC236}">
                          <a16:creationId xmlns:a16="http://schemas.microsoft.com/office/drawing/2014/main" id="{183A99C3-9E57-A263-E023-905A938DDE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93064" y="6118105"/>
                      <a:ext cx="72376" cy="92518"/>
                    </a:xfrm>
                    <a:custGeom>
                      <a:avLst/>
                      <a:gdLst>
                        <a:gd name="connsiteX0" fmla="*/ 28458 w 72376"/>
                        <a:gd name="connsiteY0" fmla="*/ 533 h 92518"/>
                        <a:gd name="connsiteX1" fmla="*/ 6189 w 72376"/>
                        <a:gd name="connsiteY1" fmla="*/ 17712 h 92518"/>
                        <a:gd name="connsiteX2" fmla="*/ 22732 w 72376"/>
                        <a:gd name="connsiteY2" fmla="*/ 87067 h 92518"/>
                        <a:gd name="connsiteX3" fmla="*/ 72362 w 72376"/>
                        <a:gd name="connsiteY3" fmla="*/ 52708 h 92518"/>
                        <a:gd name="connsiteX4" fmla="*/ 28458 w 72376"/>
                        <a:gd name="connsiteY4" fmla="*/ 533 h 925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2376" h="92518">
                          <a:moveTo>
                            <a:pt x="28458" y="533"/>
                          </a:moveTo>
                          <a:cubicBezTo>
                            <a:pt x="28458" y="533"/>
                            <a:pt x="14461" y="4351"/>
                            <a:pt x="6189" y="17712"/>
                          </a:cubicBezTo>
                          <a:cubicBezTo>
                            <a:pt x="-2083" y="31074"/>
                            <a:pt x="-6537" y="70524"/>
                            <a:pt x="22732" y="87067"/>
                          </a:cubicBezTo>
                          <a:cubicBezTo>
                            <a:pt x="52001" y="104247"/>
                            <a:pt x="72998" y="77523"/>
                            <a:pt x="72362" y="52708"/>
                          </a:cubicBezTo>
                          <a:cubicBezTo>
                            <a:pt x="71726" y="27893"/>
                            <a:pt x="60909" y="-4558"/>
                            <a:pt x="28458" y="53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4" name="Freeform 1003">
                      <a:extLst>
                        <a:ext uri="{FF2B5EF4-FFF2-40B4-BE49-F238E27FC236}">
                          <a16:creationId xmlns:a16="http://schemas.microsoft.com/office/drawing/2014/main" id="{DADB02C4-8191-9655-2634-DCC0492E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0792" y="6219209"/>
                      <a:ext cx="54720" cy="101130"/>
                    </a:xfrm>
                    <a:custGeom>
                      <a:avLst/>
                      <a:gdLst>
                        <a:gd name="connsiteX0" fmla="*/ 17816 w 54720"/>
                        <a:gd name="connsiteY0" fmla="*/ 598 h 101130"/>
                        <a:gd name="connsiteX1" fmla="*/ 50267 w 54720"/>
                        <a:gd name="connsiteY1" fmla="*/ 76316 h 101130"/>
                        <a:gd name="connsiteX2" fmla="*/ 54720 w 54720"/>
                        <a:gd name="connsiteY2" fmla="*/ 101131 h 101130"/>
                        <a:gd name="connsiteX3" fmla="*/ 0 w 54720"/>
                        <a:gd name="connsiteY3" fmla="*/ 5052 h 101130"/>
                        <a:gd name="connsiteX4" fmla="*/ 17816 w 54720"/>
                        <a:gd name="connsiteY4" fmla="*/ 598 h 101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720" h="101130">
                          <a:moveTo>
                            <a:pt x="17816" y="598"/>
                          </a:moveTo>
                          <a:cubicBezTo>
                            <a:pt x="31178" y="10778"/>
                            <a:pt x="45176" y="62954"/>
                            <a:pt x="50267" y="76316"/>
                          </a:cubicBezTo>
                          <a:lnTo>
                            <a:pt x="54720" y="101131"/>
                          </a:lnTo>
                          <a:lnTo>
                            <a:pt x="0" y="5052"/>
                          </a:lnTo>
                          <a:cubicBezTo>
                            <a:pt x="636" y="4416"/>
                            <a:pt x="15271" y="-1947"/>
                            <a:pt x="17816" y="59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5" name="Freeform 1004">
                      <a:extLst>
                        <a:ext uri="{FF2B5EF4-FFF2-40B4-BE49-F238E27FC236}">
                          <a16:creationId xmlns:a16="http://schemas.microsoft.com/office/drawing/2014/main" id="{0E9A184D-5563-BB81-24FA-E114F49D2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75711" y="6232364"/>
                      <a:ext cx="27074" cy="115971"/>
                    </a:xfrm>
                    <a:custGeom>
                      <a:avLst/>
                      <a:gdLst>
                        <a:gd name="connsiteX0" fmla="*/ 26724 w 27074"/>
                        <a:gd name="connsiteY0" fmla="*/ 168 h 115971"/>
                        <a:gd name="connsiteX1" fmla="*/ 23542 w 27074"/>
                        <a:gd name="connsiteY1" fmla="*/ 86066 h 115971"/>
                        <a:gd name="connsiteX2" fmla="*/ 6363 w 27074"/>
                        <a:gd name="connsiteY2" fmla="*/ 115972 h 115971"/>
                        <a:gd name="connsiteX3" fmla="*/ 0 w 27074"/>
                        <a:gd name="connsiteY3" fmla="*/ 90521 h 115971"/>
                        <a:gd name="connsiteX4" fmla="*/ 8271 w 27074"/>
                        <a:gd name="connsiteY4" fmla="*/ 3350 h 115971"/>
                        <a:gd name="connsiteX5" fmla="*/ 26724 w 27074"/>
                        <a:gd name="connsiteY5" fmla="*/ 168 h 1159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074" h="115971">
                          <a:moveTo>
                            <a:pt x="26724" y="168"/>
                          </a:moveTo>
                          <a:cubicBezTo>
                            <a:pt x="26724" y="168"/>
                            <a:pt x="28633" y="64433"/>
                            <a:pt x="23542" y="86066"/>
                          </a:cubicBezTo>
                          <a:cubicBezTo>
                            <a:pt x="18452" y="108336"/>
                            <a:pt x="6363" y="115972"/>
                            <a:pt x="6363" y="115972"/>
                          </a:cubicBezTo>
                          <a:lnTo>
                            <a:pt x="0" y="90521"/>
                          </a:lnTo>
                          <a:cubicBezTo>
                            <a:pt x="0" y="90521"/>
                            <a:pt x="6363" y="33891"/>
                            <a:pt x="8271" y="3350"/>
                          </a:cubicBezTo>
                          <a:cubicBezTo>
                            <a:pt x="8907" y="-1104"/>
                            <a:pt x="26724" y="168"/>
                            <a:pt x="26724" y="16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6" name="Freeform 1005">
                      <a:extLst>
                        <a:ext uri="{FF2B5EF4-FFF2-40B4-BE49-F238E27FC236}">
                          <a16:creationId xmlns:a16="http://schemas.microsoft.com/office/drawing/2014/main" id="{BBD3F411-AFF2-5E33-360D-96033885E9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9638" y="6665841"/>
                      <a:ext cx="83484" cy="27060"/>
                    </a:xfrm>
                    <a:custGeom>
                      <a:avLst/>
                      <a:gdLst>
                        <a:gd name="connsiteX0" fmla="*/ 81515 w 83484"/>
                        <a:gd name="connsiteY0" fmla="*/ 25451 h 27060"/>
                        <a:gd name="connsiteX1" fmla="*/ 73879 w 83484"/>
                        <a:gd name="connsiteY1" fmla="*/ 0 h 27060"/>
                        <a:gd name="connsiteX2" fmla="*/ 28067 w 83484"/>
                        <a:gd name="connsiteY2" fmla="*/ 6363 h 27060"/>
                        <a:gd name="connsiteX3" fmla="*/ 707 w 83484"/>
                        <a:gd name="connsiteY3" fmla="*/ 21633 h 27060"/>
                        <a:gd name="connsiteX4" fmla="*/ 4524 w 83484"/>
                        <a:gd name="connsiteY4" fmla="*/ 26087 h 27060"/>
                        <a:gd name="connsiteX5" fmla="*/ 81515 w 83484"/>
                        <a:gd name="connsiteY5" fmla="*/ 25451 h 270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3484" h="27060">
                          <a:moveTo>
                            <a:pt x="81515" y="25451"/>
                          </a:moveTo>
                          <a:cubicBezTo>
                            <a:pt x="87878" y="24814"/>
                            <a:pt x="77061" y="3181"/>
                            <a:pt x="73879" y="0"/>
                          </a:cubicBezTo>
                          <a:lnTo>
                            <a:pt x="28067" y="6363"/>
                          </a:lnTo>
                          <a:cubicBezTo>
                            <a:pt x="28067" y="6363"/>
                            <a:pt x="6433" y="16543"/>
                            <a:pt x="707" y="21633"/>
                          </a:cubicBezTo>
                          <a:cubicBezTo>
                            <a:pt x="-565" y="22906"/>
                            <a:pt x="-565" y="24814"/>
                            <a:pt x="4524" y="26087"/>
                          </a:cubicBezTo>
                          <a:cubicBezTo>
                            <a:pt x="21704" y="27996"/>
                            <a:pt x="67516" y="26724"/>
                            <a:pt x="81515" y="25451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7" name="Freeform 1006">
                      <a:extLst>
                        <a:ext uri="{FF2B5EF4-FFF2-40B4-BE49-F238E27FC236}">
                          <a16:creationId xmlns:a16="http://schemas.microsoft.com/office/drawing/2014/main" id="{DDC1E9F0-B1BC-06B3-B996-3FAC51F29F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79217" y="6521294"/>
                      <a:ext cx="71637" cy="55794"/>
                    </a:xfrm>
                    <a:custGeom>
                      <a:avLst/>
                      <a:gdLst>
                        <a:gd name="connsiteX0" fmla="*/ 15907 w 71637"/>
                        <a:gd name="connsiteY0" fmla="*/ 55467 h 55794"/>
                        <a:gd name="connsiteX1" fmla="*/ 0 w 71637"/>
                        <a:gd name="connsiteY1" fmla="*/ 33198 h 55794"/>
                        <a:gd name="connsiteX2" fmla="*/ 36905 w 71637"/>
                        <a:gd name="connsiteY2" fmla="*/ 4565 h 55794"/>
                        <a:gd name="connsiteX3" fmla="*/ 71263 w 71637"/>
                        <a:gd name="connsiteY3" fmla="*/ 2020 h 55794"/>
                        <a:gd name="connsiteX4" fmla="*/ 15907 w 71637"/>
                        <a:gd name="connsiteY4" fmla="*/ 55467 h 557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1637" h="55794">
                          <a:moveTo>
                            <a:pt x="15907" y="55467"/>
                          </a:moveTo>
                          <a:cubicBezTo>
                            <a:pt x="10816" y="58649"/>
                            <a:pt x="636" y="37651"/>
                            <a:pt x="0" y="33198"/>
                          </a:cubicBezTo>
                          <a:lnTo>
                            <a:pt x="36905" y="4565"/>
                          </a:lnTo>
                          <a:cubicBezTo>
                            <a:pt x="36905" y="4565"/>
                            <a:pt x="65537" y="-3707"/>
                            <a:pt x="71263" y="2020"/>
                          </a:cubicBezTo>
                          <a:cubicBezTo>
                            <a:pt x="76354" y="7109"/>
                            <a:pt x="27997" y="48468"/>
                            <a:pt x="15907" y="55467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08" name="Graphic 569">
                  <a:extLst>
                    <a:ext uri="{FF2B5EF4-FFF2-40B4-BE49-F238E27FC236}">
                      <a16:creationId xmlns:a16="http://schemas.microsoft.com/office/drawing/2014/main" id="{F77AAE7D-FA6C-A345-1A3E-09C949BCFB65}"/>
                    </a:ext>
                  </a:extLst>
                </p:cNvPr>
                <p:cNvGrpSpPr/>
                <p:nvPr/>
              </p:nvGrpSpPr>
              <p:grpSpPr>
                <a:xfrm>
                  <a:off x="7387806" y="5976601"/>
                  <a:ext cx="783060" cy="886704"/>
                  <a:chOff x="7387806" y="5976601"/>
                  <a:chExt cx="783060" cy="886704"/>
                </a:xfrm>
              </p:grpSpPr>
              <p:sp>
                <p:nvSpPr>
                  <p:cNvPr id="1009" name="Freeform 1008">
                    <a:extLst>
                      <a:ext uri="{FF2B5EF4-FFF2-40B4-BE49-F238E27FC236}">
                        <a16:creationId xmlns:a16="http://schemas.microsoft.com/office/drawing/2014/main" id="{8E23FDED-80CD-542A-A141-312B3B670F78}"/>
                      </a:ext>
                    </a:extLst>
                  </p:cNvPr>
                  <p:cNvSpPr/>
                  <p:nvPr/>
                </p:nvSpPr>
                <p:spPr>
                  <a:xfrm>
                    <a:off x="7842965" y="6360142"/>
                    <a:ext cx="20996" cy="9826"/>
                  </a:xfrm>
                  <a:custGeom>
                    <a:avLst/>
                    <a:gdLst>
                      <a:gd name="connsiteX0" fmla="*/ 20997 w 20996"/>
                      <a:gd name="connsiteY0" fmla="*/ 6646 h 9826"/>
                      <a:gd name="connsiteX1" fmla="*/ 20997 w 20996"/>
                      <a:gd name="connsiteY1" fmla="*/ 6646 h 9826"/>
                      <a:gd name="connsiteX2" fmla="*/ 9544 w 20996"/>
                      <a:gd name="connsiteY2" fmla="*/ 283 h 9826"/>
                      <a:gd name="connsiteX3" fmla="*/ 0 w 20996"/>
                      <a:gd name="connsiteY3" fmla="*/ 283 h 9826"/>
                      <a:gd name="connsiteX4" fmla="*/ 7635 w 20996"/>
                      <a:gd name="connsiteY4" fmla="*/ 9827 h 9826"/>
                      <a:gd name="connsiteX5" fmla="*/ 20997 w 20996"/>
                      <a:gd name="connsiteY5" fmla="*/ 6646 h 9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96" h="9826">
                        <a:moveTo>
                          <a:pt x="20997" y="6646"/>
                        </a:moveTo>
                        <a:cubicBezTo>
                          <a:pt x="20997" y="6646"/>
                          <a:pt x="20361" y="6646"/>
                          <a:pt x="20997" y="6646"/>
                        </a:cubicBezTo>
                        <a:cubicBezTo>
                          <a:pt x="18452" y="4737"/>
                          <a:pt x="13362" y="919"/>
                          <a:pt x="9544" y="283"/>
                        </a:cubicBezTo>
                        <a:cubicBezTo>
                          <a:pt x="5090" y="-353"/>
                          <a:pt x="0" y="283"/>
                          <a:pt x="0" y="283"/>
                        </a:cubicBezTo>
                        <a:lnTo>
                          <a:pt x="7635" y="9827"/>
                        </a:lnTo>
                        <a:lnTo>
                          <a:pt x="20997" y="6646"/>
                        </a:lnTo>
                        <a:close/>
                      </a:path>
                    </a:pathLst>
                  </a:custGeom>
                  <a:solidFill>
                    <a:srgbClr val="F4A3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0" name="Freeform 1009">
                    <a:extLst>
                      <a:ext uri="{FF2B5EF4-FFF2-40B4-BE49-F238E27FC236}">
                        <a16:creationId xmlns:a16="http://schemas.microsoft.com/office/drawing/2014/main" id="{EB4C830F-FE18-3F19-70EF-CB93D08A7C2B}"/>
                      </a:ext>
                    </a:extLst>
                  </p:cNvPr>
                  <p:cNvSpPr/>
                  <p:nvPr/>
                </p:nvSpPr>
                <p:spPr>
                  <a:xfrm>
                    <a:off x="7847418" y="6537755"/>
                    <a:ext cx="293253" cy="171989"/>
                  </a:xfrm>
                  <a:custGeom>
                    <a:avLst/>
                    <a:gdLst>
                      <a:gd name="connsiteX0" fmla="*/ 6999 w 293253"/>
                      <a:gd name="connsiteY0" fmla="*/ 171989 h 171989"/>
                      <a:gd name="connsiteX1" fmla="*/ 0 w 293253"/>
                      <a:gd name="connsiteY1" fmla="*/ 164354 h 171989"/>
                      <a:gd name="connsiteX2" fmla="*/ 181341 w 293253"/>
                      <a:gd name="connsiteY2" fmla="*/ 193 h 171989"/>
                      <a:gd name="connsiteX3" fmla="*/ 290781 w 293253"/>
                      <a:gd name="connsiteY3" fmla="*/ 46642 h 171989"/>
                      <a:gd name="connsiteX4" fmla="*/ 291418 w 293253"/>
                      <a:gd name="connsiteY4" fmla="*/ 56822 h 171989"/>
                      <a:gd name="connsiteX5" fmla="*/ 281237 w 293253"/>
                      <a:gd name="connsiteY5" fmla="*/ 57458 h 171989"/>
                      <a:gd name="connsiteX6" fmla="*/ 180704 w 293253"/>
                      <a:gd name="connsiteY6" fmla="*/ 14828 h 171989"/>
                      <a:gd name="connsiteX7" fmla="*/ 14635 w 293253"/>
                      <a:gd name="connsiteY7" fmla="*/ 165627 h 171989"/>
                      <a:gd name="connsiteX8" fmla="*/ 6999 w 293253"/>
                      <a:gd name="connsiteY8" fmla="*/ 171989 h 171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93253" h="171989">
                        <a:moveTo>
                          <a:pt x="6999" y="171989"/>
                        </a:moveTo>
                        <a:cubicBezTo>
                          <a:pt x="3181" y="171989"/>
                          <a:pt x="0" y="168172"/>
                          <a:pt x="0" y="164354"/>
                        </a:cubicBezTo>
                        <a:cubicBezTo>
                          <a:pt x="4454" y="68912"/>
                          <a:pt x="85898" y="-4261"/>
                          <a:pt x="181341" y="193"/>
                        </a:cubicBezTo>
                        <a:cubicBezTo>
                          <a:pt x="222063" y="2102"/>
                          <a:pt x="260876" y="18645"/>
                          <a:pt x="290781" y="46642"/>
                        </a:cubicBezTo>
                        <a:cubicBezTo>
                          <a:pt x="293962" y="49187"/>
                          <a:pt x="293962" y="53641"/>
                          <a:pt x="291418" y="56822"/>
                        </a:cubicBezTo>
                        <a:cubicBezTo>
                          <a:pt x="288873" y="60004"/>
                          <a:pt x="284418" y="60004"/>
                          <a:pt x="281237" y="57458"/>
                        </a:cubicBezTo>
                        <a:cubicBezTo>
                          <a:pt x="253877" y="32007"/>
                          <a:pt x="218245" y="16737"/>
                          <a:pt x="180704" y="14828"/>
                        </a:cubicBezTo>
                        <a:cubicBezTo>
                          <a:pt x="93533" y="10374"/>
                          <a:pt x="19088" y="77820"/>
                          <a:pt x="14635" y="165627"/>
                        </a:cubicBezTo>
                        <a:cubicBezTo>
                          <a:pt x="14635" y="168808"/>
                          <a:pt x="10816" y="171989"/>
                          <a:pt x="6999" y="171989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11" name="Graphic 569">
                    <a:extLst>
                      <a:ext uri="{FF2B5EF4-FFF2-40B4-BE49-F238E27FC236}">
                        <a16:creationId xmlns:a16="http://schemas.microsoft.com/office/drawing/2014/main" id="{51EFEB50-E21B-21E1-D205-6E5B2A778F24}"/>
                      </a:ext>
                    </a:extLst>
                  </p:cNvPr>
                  <p:cNvGrpSpPr/>
                  <p:nvPr/>
                </p:nvGrpSpPr>
                <p:grpSpPr>
                  <a:xfrm>
                    <a:off x="7534302" y="6438825"/>
                    <a:ext cx="378086" cy="267101"/>
                    <a:chOff x="7534302" y="6438825"/>
                    <a:chExt cx="378086" cy="267101"/>
                  </a:xfrm>
                  <a:solidFill>
                    <a:srgbClr val="B85742"/>
                  </a:solidFill>
                </p:grpSpPr>
                <p:sp>
                  <p:nvSpPr>
                    <p:cNvPr id="1012" name="Freeform 1011">
                      <a:extLst>
                        <a:ext uri="{FF2B5EF4-FFF2-40B4-BE49-F238E27FC236}">
                          <a16:creationId xmlns:a16="http://schemas.microsoft.com/office/drawing/2014/main" id="{65148626-11BD-DFE6-84DB-1930AE0ACA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7857" y="6438825"/>
                      <a:ext cx="136209" cy="254625"/>
                    </a:xfrm>
                    <a:custGeom>
                      <a:avLst/>
                      <a:gdLst>
                        <a:gd name="connsiteX0" fmla="*/ 125847 w 136209"/>
                        <a:gd name="connsiteY0" fmla="*/ 254376 h 254625"/>
                        <a:gd name="connsiteX1" fmla="*/ 120757 w 136209"/>
                        <a:gd name="connsiteY1" fmla="*/ 251194 h 254625"/>
                        <a:gd name="connsiteX2" fmla="*/ 499 w 136209"/>
                        <a:gd name="connsiteY2" fmla="*/ 8771 h 254625"/>
                        <a:gd name="connsiteX3" fmla="*/ 3044 w 136209"/>
                        <a:gd name="connsiteY3" fmla="*/ 499 h 254625"/>
                        <a:gd name="connsiteX4" fmla="*/ 11316 w 136209"/>
                        <a:gd name="connsiteY4" fmla="*/ 3044 h 254625"/>
                        <a:gd name="connsiteX5" fmla="*/ 136028 w 136209"/>
                        <a:gd name="connsiteY5" fmla="*/ 244832 h 254625"/>
                        <a:gd name="connsiteX6" fmla="*/ 128392 w 136209"/>
                        <a:gd name="connsiteY6" fmla="*/ 253104 h 254625"/>
                        <a:gd name="connsiteX7" fmla="*/ 125847 w 136209"/>
                        <a:gd name="connsiteY7" fmla="*/ 254376 h 2546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6209" h="254625">
                          <a:moveTo>
                            <a:pt x="125847" y="254376"/>
                          </a:moveTo>
                          <a:cubicBezTo>
                            <a:pt x="123938" y="254376"/>
                            <a:pt x="122029" y="253104"/>
                            <a:pt x="120757" y="251194"/>
                          </a:cubicBezTo>
                          <a:lnTo>
                            <a:pt x="499" y="8771"/>
                          </a:lnTo>
                          <a:cubicBezTo>
                            <a:pt x="-773" y="5589"/>
                            <a:pt x="499" y="2408"/>
                            <a:pt x="3044" y="499"/>
                          </a:cubicBezTo>
                          <a:cubicBezTo>
                            <a:pt x="6226" y="-773"/>
                            <a:pt x="9407" y="499"/>
                            <a:pt x="11316" y="3044"/>
                          </a:cubicBezTo>
                          <a:lnTo>
                            <a:pt x="136028" y="244832"/>
                          </a:lnTo>
                          <a:cubicBezTo>
                            <a:pt x="137300" y="248013"/>
                            <a:pt x="131573" y="251831"/>
                            <a:pt x="128392" y="253104"/>
                          </a:cubicBezTo>
                          <a:cubicBezTo>
                            <a:pt x="127756" y="254376"/>
                            <a:pt x="127120" y="255012"/>
                            <a:pt x="125847" y="254376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3" name="Freeform 1012">
                      <a:extLst>
                        <a:ext uri="{FF2B5EF4-FFF2-40B4-BE49-F238E27FC236}">
                          <a16:creationId xmlns:a16="http://schemas.microsoft.com/office/drawing/2014/main" id="{AF548E4A-051F-4E95-11A4-879B898801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4302" y="6470421"/>
                      <a:ext cx="378086" cy="235506"/>
                    </a:xfrm>
                    <a:custGeom>
                      <a:avLst/>
                      <a:gdLst>
                        <a:gd name="connsiteX0" fmla="*/ 378017 w 378086"/>
                        <a:gd name="connsiteY0" fmla="*/ 6444 h 235506"/>
                        <a:gd name="connsiteX1" fmla="*/ 378017 w 378086"/>
                        <a:gd name="connsiteY1" fmla="*/ 6444 h 235506"/>
                        <a:gd name="connsiteX2" fmla="*/ 371018 w 378086"/>
                        <a:gd name="connsiteY2" fmla="*/ 81 h 235506"/>
                        <a:gd name="connsiteX3" fmla="*/ 117778 w 378086"/>
                        <a:gd name="connsiteY3" fmla="*/ 33805 h 235506"/>
                        <a:gd name="connsiteX4" fmla="*/ 702 w 378086"/>
                        <a:gd name="connsiteY4" fmla="*/ 218963 h 235506"/>
                        <a:gd name="connsiteX5" fmla="*/ 219583 w 378086"/>
                        <a:gd name="connsiteY5" fmla="*/ 235506 h 235506"/>
                        <a:gd name="connsiteX6" fmla="*/ 378017 w 378086"/>
                        <a:gd name="connsiteY6" fmla="*/ 6444 h 235506"/>
                        <a:gd name="connsiteX7" fmla="*/ 213856 w 378086"/>
                        <a:gd name="connsiteY7" fmla="*/ 222780 h 235506"/>
                        <a:gd name="connsiteX8" fmla="*/ 17245 w 378086"/>
                        <a:gd name="connsiteY8" fmla="*/ 210691 h 235506"/>
                        <a:gd name="connsiteX9" fmla="*/ 124777 w 378086"/>
                        <a:gd name="connsiteY9" fmla="*/ 44621 h 235506"/>
                        <a:gd name="connsiteX10" fmla="*/ 358929 w 378086"/>
                        <a:gd name="connsiteY10" fmla="*/ 13444 h 235506"/>
                        <a:gd name="connsiteX11" fmla="*/ 213856 w 378086"/>
                        <a:gd name="connsiteY11" fmla="*/ 222780 h 2355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78086" h="235506">
                          <a:moveTo>
                            <a:pt x="378017" y="6444"/>
                          </a:moveTo>
                          <a:cubicBezTo>
                            <a:pt x="378017" y="6444"/>
                            <a:pt x="378017" y="6444"/>
                            <a:pt x="378017" y="6444"/>
                          </a:cubicBezTo>
                          <a:cubicBezTo>
                            <a:pt x="378654" y="2627"/>
                            <a:pt x="374836" y="-555"/>
                            <a:pt x="371018" y="81"/>
                          </a:cubicBezTo>
                          <a:lnTo>
                            <a:pt x="117778" y="33805"/>
                          </a:lnTo>
                          <a:cubicBezTo>
                            <a:pt x="-7570" y="227235"/>
                            <a:pt x="-1207" y="214509"/>
                            <a:pt x="702" y="218963"/>
                          </a:cubicBezTo>
                          <a:cubicBezTo>
                            <a:pt x="3883" y="225326"/>
                            <a:pt x="-1844" y="220872"/>
                            <a:pt x="219583" y="235506"/>
                          </a:cubicBezTo>
                          <a:cubicBezTo>
                            <a:pt x="379926" y="4536"/>
                            <a:pt x="377381" y="9626"/>
                            <a:pt x="378017" y="6444"/>
                          </a:cubicBezTo>
                          <a:close/>
                          <a:moveTo>
                            <a:pt x="213856" y="222780"/>
                          </a:moveTo>
                          <a:lnTo>
                            <a:pt x="17245" y="210691"/>
                          </a:lnTo>
                          <a:lnTo>
                            <a:pt x="124777" y="44621"/>
                          </a:lnTo>
                          <a:lnTo>
                            <a:pt x="358929" y="13444"/>
                          </a:lnTo>
                          <a:lnTo>
                            <a:pt x="213856" y="22278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4" name="Freeform 1013">
                    <a:extLst>
                      <a:ext uri="{FF2B5EF4-FFF2-40B4-BE49-F238E27FC236}">
                        <a16:creationId xmlns:a16="http://schemas.microsoft.com/office/drawing/2014/main" id="{F074BC8D-AB55-CB8A-1FBF-730753E8C50B}"/>
                      </a:ext>
                    </a:extLst>
                  </p:cNvPr>
                  <p:cNvSpPr/>
                  <p:nvPr/>
                </p:nvSpPr>
                <p:spPr>
                  <a:xfrm>
                    <a:off x="7914123" y="6657152"/>
                    <a:ext cx="143518" cy="157038"/>
                  </a:xfrm>
                  <a:custGeom>
                    <a:avLst/>
                    <a:gdLst>
                      <a:gd name="connsiteX0" fmla="*/ 98729 w 143518"/>
                      <a:gd name="connsiteY0" fmla="*/ 156943 h 157038"/>
                      <a:gd name="connsiteX1" fmla="*/ 105 w 143518"/>
                      <a:gd name="connsiteY1" fmla="*/ 48139 h 157038"/>
                      <a:gd name="connsiteX2" fmla="*/ 14103 w 143518"/>
                      <a:gd name="connsiteY2" fmla="*/ 1054 h 157038"/>
                      <a:gd name="connsiteX3" fmla="*/ 17285 w 143518"/>
                      <a:gd name="connsiteY3" fmla="*/ 418 h 157038"/>
                      <a:gd name="connsiteX4" fmla="*/ 17922 w 143518"/>
                      <a:gd name="connsiteY4" fmla="*/ 3599 h 157038"/>
                      <a:gd name="connsiteX5" fmla="*/ 4559 w 143518"/>
                      <a:gd name="connsiteY5" fmla="*/ 48139 h 157038"/>
                      <a:gd name="connsiteX6" fmla="*/ 98729 w 143518"/>
                      <a:gd name="connsiteY6" fmla="*/ 151853 h 157038"/>
                      <a:gd name="connsiteX7" fmla="*/ 140088 w 143518"/>
                      <a:gd name="connsiteY7" fmla="*/ 144854 h 157038"/>
                      <a:gd name="connsiteX8" fmla="*/ 143269 w 143518"/>
                      <a:gd name="connsiteY8" fmla="*/ 146127 h 157038"/>
                      <a:gd name="connsiteX9" fmla="*/ 141997 w 143518"/>
                      <a:gd name="connsiteY9" fmla="*/ 149308 h 157038"/>
                      <a:gd name="connsiteX10" fmla="*/ 98729 w 143518"/>
                      <a:gd name="connsiteY10" fmla="*/ 156943 h 157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8">
                        <a:moveTo>
                          <a:pt x="98729" y="156943"/>
                        </a:moveTo>
                        <a:cubicBezTo>
                          <a:pt x="41464" y="154398"/>
                          <a:pt x="-2440" y="105405"/>
                          <a:pt x="105" y="48139"/>
                        </a:cubicBezTo>
                        <a:cubicBezTo>
                          <a:pt x="741" y="31596"/>
                          <a:pt x="5832" y="15689"/>
                          <a:pt x="14103" y="1054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4"/>
                          <a:pt x="18558" y="2327"/>
                          <a:pt x="17922" y="3599"/>
                        </a:cubicBezTo>
                        <a:cubicBezTo>
                          <a:pt x="10286" y="17597"/>
                          <a:pt x="5832" y="32232"/>
                          <a:pt x="4559" y="48139"/>
                        </a:cubicBezTo>
                        <a:cubicBezTo>
                          <a:pt x="2014" y="102859"/>
                          <a:pt x="44009" y="149308"/>
                          <a:pt x="98729" y="151853"/>
                        </a:cubicBezTo>
                        <a:cubicBezTo>
                          <a:pt x="113364" y="152490"/>
                          <a:pt x="127362" y="149944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399"/>
                          <a:pt x="143269" y="148672"/>
                          <a:pt x="141997" y="149308"/>
                        </a:cubicBezTo>
                        <a:cubicBezTo>
                          <a:pt x="127998" y="155035"/>
                          <a:pt x="113364" y="157579"/>
                          <a:pt x="98729" y="15694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5" name="Freeform 1014">
                    <a:extLst>
                      <a:ext uri="{FF2B5EF4-FFF2-40B4-BE49-F238E27FC236}">
                        <a16:creationId xmlns:a16="http://schemas.microsoft.com/office/drawing/2014/main" id="{A7323C54-AF78-A684-3F88-FE3E8D3DCB38}"/>
                      </a:ext>
                    </a:extLst>
                  </p:cNvPr>
                  <p:cNvSpPr/>
                  <p:nvPr/>
                </p:nvSpPr>
                <p:spPr>
                  <a:xfrm>
                    <a:off x="7865018" y="6557457"/>
                    <a:ext cx="305848" cy="305848"/>
                  </a:xfrm>
                  <a:custGeom>
                    <a:avLst/>
                    <a:gdLst>
                      <a:gd name="connsiteX0" fmla="*/ 145288 w 305848"/>
                      <a:gd name="connsiteY0" fmla="*/ 305632 h 305848"/>
                      <a:gd name="connsiteX1" fmla="*/ 216 w 305848"/>
                      <a:gd name="connsiteY1" fmla="*/ 145288 h 305848"/>
                      <a:gd name="connsiteX2" fmla="*/ 160559 w 305848"/>
                      <a:gd name="connsiteY2" fmla="*/ 216 h 305848"/>
                      <a:gd name="connsiteX3" fmla="*/ 305632 w 305848"/>
                      <a:gd name="connsiteY3" fmla="*/ 160559 h 305848"/>
                      <a:gd name="connsiteX4" fmla="*/ 145288 w 305848"/>
                      <a:gd name="connsiteY4" fmla="*/ 305632 h 305848"/>
                      <a:gd name="connsiteX5" fmla="*/ 159287 w 305848"/>
                      <a:gd name="connsiteY5" fmla="*/ 19305 h 305848"/>
                      <a:gd name="connsiteX6" fmla="*/ 18668 w 305848"/>
                      <a:gd name="connsiteY6" fmla="*/ 146561 h 305848"/>
                      <a:gd name="connsiteX7" fmla="*/ 145924 w 305848"/>
                      <a:gd name="connsiteY7" fmla="*/ 287180 h 305848"/>
                      <a:gd name="connsiteX8" fmla="*/ 286544 w 305848"/>
                      <a:gd name="connsiteY8" fmla="*/ 159923 h 305848"/>
                      <a:gd name="connsiteX9" fmla="*/ 159287 w 305848"/>
                      <a:gd name="connsiteY9" fmla="*/ 19305 h 3058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8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8"/>
                        </a:cubicBezTo>
                        <a:cubicBezTo>
                          <a:pt x="4670" y="60663"/>
                          <a:pt x="76570" y="-4238"/>
                          <a:pt x="160559" y="216"/>
                        </a:cubicBezTo>
                        <a:cubicBezTo>
                          <a:pt x="245185" y="4670"/>
                          <a:pt x="310086" y="76570"/>
                          <a:pt x="305632" y="160559"/>
                        </a:cubicBezTo>
                        <a:cubicBezTo>
                          <a:pt x="301814" y="245185"/>
                          <a:pt x="229278" y="310086"/>
                          <a:pt x="145288" y="305632"/>
                        </a:cubicBezTo>
                        <a:close/>
                        <a:moveTo>
                          <a:pt x="159287" y="19305"/>
                        </a:moveTo>
                        <a:cubicBezTo>
                          <a:pt x="85478" y="15486"/>
                          <a:pt x="22486" y="72752"/>
                          <a:pt x="18668" y="146561"/>
                        </a:cubicBezTo>
                        <a:cubicBezTo>
                          <a:pt x="14850" y="220370"/>
                          <a:pt x="72116" y="283362"/>
                          <a:pt x="145924" y="287180"/>
                        </a:cubicBezTo>
                        <a:cubicBezTo>
                          <a:pt x="219734" y="290997"/>
                          <a:pt x="282725" y="233732"/>
                          <a:pt x="286544" y="159923"/>
                        </a:cubicBezTo>
                        <a:cubicBezTo>
                          <a:pt x="290361" y="86114"/>
                          <a:pt x="233096" y="22486"/>
                          <a:pt x="159287" y="19305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6" name="Freeform 1015">
                    <a:extLst>
                      <a:ext uri="{FF2B5EF4-FFF2-40B4-BE49-F238E27FC236}">
                        <a16:creationId xmlns:a16="http://schemas.microsoft.com/office/drawing/2014/main" id="{4BB805F2-2A46-4254-2872-4C9EC3D5C59F}"/>
                      </a:ext>
                    </a:extLst>
                  </p:cNvPr>
                  <p:cNvSpPr/>
                  <p:nvPr/>
                </p:nvSpPr>
                <p:spPr>
                  <a:xfrm>
                    <a:off x="7899450" y="6591889"/>
                    <a:ext cx="237619" cy="237618"/>
                  </a:xfrm>
                  <a:custGeom>
                    <a:avLst/>
                    <a:gdLst>
                      <a:gd name="connsiteX0" fmla="*/ 112766 w 237619"/>
                      <a:gd name="connsiteY0" fmla="*/ 237477 h 237618"/>
                      <a:gd name="connsiteX1" fmla="*/ 143 w 237619"/>
                      <a:gd name="connsiteY1" fmla="*/ 112766 h 237618"/>
                      <a:gd name="connsiteX2" fmla="*/ 124855 w 237619"/>
                      <a:gd name="connsiteY2" fmla="*/ 143 h 237618"/>
                      <a:gd name="connsiteX3" fmla="*/ 237477 w 237619"/>
                      <a:gd name="connsiteY3" fmla="*/ 124855 h 237618"/>
                      <a:gd name="connsiteX4" fmla="*/ 112766 w 237619"/>
                      <a:gd name="connsiteY4" fmla="*/ 237477 h 237618"/>
                      <a:gd name="connsiteX5" fmla="*/ 124218 w 237619"/>
                      <a:gd name="connsiteY5" fmla="*/ 4597 h 237618"/>
                      <a:gd name="connsiteX6" fmla="*/ 4597 w 237619"/>
                      <a:gd name="connsiteY6" fmla="*/ 112766 h 237618"/>
                      <a:gd name="connsiteX7" fmla="*/ 112766 w 237619"/>
                      <a:gd name="connsiteY7" fmla="*/ 232386 h 237618"/>
                      <a:gd name="connsiteX8" fmla="*/ 232386 w 237619"/>
                      <a:gd name="connsiteY8" fmla="*/ 124218 h 237618"/>
                      <a:gd name="connsiteX9" fmla="*/ 124218 w 237619"/>
                      <a:gd name="connsiteY9" fmla="*/ 4597 h 237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8">
                        <a:moveTo>
                          <a:pt x="112766" y="237477"/>
                        </a:moveTo>
                        <a:cubicBezTo>
                          <a:pt x="47228" y="234295"/>
                          <a:pt x="-3038" y="178302"/>
                          <a:pt x="143" y="112766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8"/>
                          <a:pt x="237477" y="124855"/>
                        </a:cubicBezTo>
                        <a:cubicBezTo>
                          <a:pt x="233659" y="189756"/>
                          <a:pt x="177666" y="240658"/>
                          <a:pt x="112766" y="237477"/>
                        </a:cubicBezTo>
                        <a:close/>
                        <a:moveTo>
                          <a:pt x="124218" y="4597"/>
                        </a:moveTo>
                        <a:cubicBezTo>
                          <a:pt x="61227" y="1416"/>
                          <a:pt x="7779" y="49773"/>
                          <a:pt x="4597" y="112766"/>
                        </a:cubicBezTo>
                        <a:cubicBezTo>
                          <a:pt x="1416" y="175758"/>
                          <a:pt x="49773" y="229205"/>
                          <a:pt x="112766" y="232386"/>
                        </a:cubicBezTo>
                        <a:cubicBezTo>
                          <a:pt x="175758" y="235568"/>
                          <a:pt x="229205" y="187210"/>
                          <a:pt x="232386" y="124218"/>
                        </a:cubicBezTo>
                        <a:cubicBezTo>
                          <a:pt x="235568" y="61227"/>
                          <a:pt x="186574" y="7779"/>
                          <a:pt x="124218" y="4597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7" name="Freeform 1016">
                    <a:extLst>
                      <a:ext uri="{FF2B5EF4-FFF2-40B4-BE49-F238E27FC236}">
                        <a16:creationId xmlns:a16="http://schemas.microsoft.com/office/drawing/2014/main" id="{C8A345E2-07BA-7D28-4C75-8F953B91E03E}"/>
                      </a:ext>
                    </a:extLst>
                  </p:cNvPr>
                  <p:cNvSpPr/>
                  <p:nvPr/>
                </p:nvSpPr>
                <p:spPr>
                  <a:xfrm>
                    <a:off x="7819444" y="6363797"/>
                    <a:ext cx="206633" cy="352946"/>
                  </a:xfrm>
                  <a:custGeom>
                    <a:avLst/>
                    <a:gdLst>
                      <a:gd name="connsiteX0" fmla="*/ 200407 w 206633"/>
                      <a:gd name="connsiteY0" fmla="*/ 352947 h 352946"/>
                      <a:gd name="connsiteX1" fmla="*/ 195317 w 206633"/>
                      <a:gd name="connsiteY1" fmla="*/ 349765 h 352946"/>
                      <a:gd name="connsiteX2" fmla="*/ 48972 w 206633"/>
                      <a:gd name="connsiteY2" fmla="*/ 48803 h 352946"/>
                      <a:gd name="connsiteX3" fmla="*/ 47063 w 206633"/>
                      <a:gd name="connsiteY3" fmla="*/ 39259 h 352946"/>
                      <a:gd name="connsiteX4" fmla="*/ 47699 w 206633"/>
                      <a:gd name="connsiteY4" fmla="*/ 20170 h 352946"/>
                      <a:gd name="connsiteX5" fmla="*/ 46427 w 206633"/>
                      <a:gd name="connsiteY5" fmla="*/ 11899 h 352946"/>
                      <a:gd name="connsiteX6" fmla="*/ 37519 w 206633"/>
                      <a:gd name="connsiteY6" fmla="*/ 13808 h 352946"/>
                      <a:gd name="connsiteX7" fmla="*/ 8886 w 206633"/>
                      <a:gd name="connsiteY7" fmla="*/ 29078 h 352946"/>
                      <a:gd name="connsiteX8" fmla="*/ 614 w 206633"/>
                      <a:gd name="connsiteY8" fmla="*/ 26533 h 352946"/>
                      <a:gd name="connsiteX9" fmla="*/ 3160 w 206633"/>
                      <a:gd name="connsiteY9" fmla="*/ 18262 h 352946"/>
                      <a:gd name="connsiteX10" fmla="*/ 31792 w 206633"/>
                      <a:gd name="connsiteY10" fmla="*/ 2991 h 352946"/>
                      <a:gd name="connsiteX11" fmla="*/ 53426 w 206633"/>
                      <a:gd name="connsiteY11" fmla="*/ 2355 h 352946"/>
                      <a:gd name="connsiteX12" fmla="*/ 59789 w 206633"/>
                      <a:gd name="connsiteY12" fmla="*/ 20806 h 352946"/>
                      <a:gd name="connsiteX13" fmla="*/ 59153 w 206633"/>
                      <a:gd name="connsiteY13" fmla="*/ 39895 h 352946"/>
                      <a:gd name="connsiteX14" fmla="*/ 59789 w 206633"/>
                      <a:gd name="connsiteY14" fmla="*/ 43076 h 352946"/>
                      <a:gd name="connsiteX15" fmla="*/ 206134 w 206633"/>
                      <a:gd name="connsiteY15" fmla="*/ 344039 h 352946"/>
                      <a:gd name="connsiteX16" fmla="*/ 203589 w 206633"/>
                      <a:gd name="connsiteY16" fmla="*/ 352310 h 352946"/>
                      <a:gd name="connsiteX17" fmla="*/ 200407 w 206633"/>
                      <a:gd name="connsiteY17" fmla="*/ 352947 h 3529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06633" h="352946">
                        <a:moveTo>
                          <a:pt x="200407" y="352947"/>
                        </a:moveTo>
                        <a:cubicBezTo>
                          <a:pt x="198499" y="352947"/>
                          <a:pt x="196590" y="351674"/>
                          <a:pt x="195317" y="349765"/>
                        </a:cubicBezTo>
                        <a:lnTo>
                          <a:pt x="48972" y="48803"/>
                        </a:lnTo>
                        <a:cubicBezTo>
                          <a:pt x="47699" y="45622"/>
                          <a:pt x="47063" y="42440"/>
                          <a:pt x="47063" y="39259"/>
                        </a:cubicBezTo>
                        <a:lnTo>
                          <a:pt x="47699" y="20170"/>
                        </a:lnTo>
                        <a:cubicBezTo>
                          <a:pt x="47699" y="16353"/>
                          <a:pt x="47063" y="12535"/>
                          <a:pt x="46427" y="11899"/>
                        </a:cubicBezTo>
                        <a:cubicBezTo>
                          <a:pt x="45154" y="11262"/>
                          <a:pt x="40700" y="11899"/>
                          <a:pt x="37519" y="13808"/>
                        </a:cubicBezTo>
                        <a:lnTo>
                          <a:pt x="8886" y="29078"/>
                        </a:lnTo>
                        <a:cubicBezTo>
                          <a:pt x="5705" y="30351"/>
                          <a:pt x="2523" y="29715"/>
                          <a:pt x="614" y="26533"/>
                        </a:cubicBezTo>
                        <a:cubicBezTo>
                          <a:pt x="-658" y="23352"/>
                          <a:pt x="-22" y="20170"/>
                          <a:pt x="3160" y="18262"/>
                        </a:cubicBezTo>
                        <a:lnTo>
                          <a:pt x="31792" y="2991"/>
                        </a:lnTo>
                        <a:cubicBezTo>
                          <a:pt x="38155" y="-191"/>
                          <a:pt x="47699" y="-1463"/>
                          <a:pt x="53426" y="2355"/>
                        </a:cubicBezTo>
                        <a:cubicBezTo>
                          <a:pt x="59153" y="6172"/>
                          <a:pt x="59789" y="13808"/>
                          <a:pt x="59789" y="20806"/>
                        </a:cubicBezTo>
                        <a:lnTo>
                          <a:pt x="59153" y="39895"/>
                        </a:lnTo>
                        <a:cubicBezTo>
                          <a:pt x="59153" y="41168"/>
                          <a:pt x="59153" y="42440"/>
                          <a:pt x="59789" y="43076"/>
                        </a:cubicBezTo>
                        <a:lnTo>
                          <a:pt x="206134" y="344039"/>
                        </a:lnTo>
                        <a:cubicBezTo>
                          <a:pt x="207406" y="347220"/>
                          <a:pt x="206134" y="350401"/>
                          <a:pt x="203589" y="352310"/>
                        </a:cubicBezTo>
                        <a:cubicBezTo>
                          <a:pt x="202316" y="352310"/>
                          <a:pt x="201680" y="352947"/>
                          <a:pt x="200407" y="352947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8" name="Freeform 1017">
                    <a:extLst>
                      <a:ext uri="{FF2B5EF4-FFF2-40B4-BE49-F238E27FC236}">
                        <a16:creationId xmlns:a16="http://schemas.microsoft.com/office/drawing/2014/main" id="{22600544-CBBF-5BEC-4488-6A8E2DEE140F}"/>
                      </a:ext>
                    </a:extLst>
                  </p:cNvPr>
                  <p:cNvSpPr/>
                  <p:nvPr/>
                </p:nvSpPr>
                <p:spPr>
                  <a:xfrm>
                    <a:off x="7687075" y="6207717"/>
                    <a:ext cx="177522" cy="188727"/>
                  </a:xfrm>
                  <a:custGeom>
                    <a:avLst/>
                    <a:gdLst>
                      <a:gd name="connsiteX0" fmla="*/ 80808 w 177522"/>
                      <a:gd name="connsiteY0" fmla="*/ 38177 h 188727"/>
                      <a:gd name="connsiteX1" fmla="*/ 62355 w 177522"/>
                      <a:gd name="connsiteY1" fmla="*/ 0 h 188727"/>
                      <a:gd name="connsiteX2" fmla="*/ 0 w 177522"/>
                      <a:gd name="connsiteY2" fmla="*/ 637 h 188727"/>
                      <a:gd name="connsiteX3" fmla="*/ 31814 w 177522"/>
                      <a:gd name="connsiteY3" fmla="*/ 80172 h 188727"/>
                      <a:gd name="connsiteX4" fmla="*/ 122166 w 177522"/>
                      <a:gd name="connsiteY4" fmla="*/ 152708 h 188727"/>
                      <a:gd name="connsiteX5" fmla="*/ 131710 w 177522"/>
                      <a:gd name="connsiteY5" fmla="*/ 163525 h 188727"/>
                      <a:gd name="connsiteX6" fmla="*/ 141254 w 177522"/>
                      <a:gd name="connsiteY6" fmla="*/ 185159 h 188727"/>
                      <a:gd name="connsiteX7" fmla="*/ 177522 w 177522"/>
                      <a:gd name="connsiteY7" fmla="*/ 173069 h 188727"/>
                      <a:gd name="connsiteX8" fmla="*/ 157162 w 177522"/>
                      <a:gd name="connsiteY8" fmla="*/ 148890 h 188727"/>
                      <a:gd name="connsiteX9" fmla="*/ 80808 w 177522"/>
                      <a:gd name="connsiteY9" fmla="*/ 38177 h 1887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7522" h="188727">
                        <a:moveTo>
                          <a:pt x="80808" y="38177"/>
                        </a:moveTo>
                        <a:cubicBezTo>
                          <a:pt x="77626" y="29905"/>
                          <a:pt x="62355" y="0"/>
                          <a:pt x="62355" y="0"/>
                        </a:cubicBezTo>
                        <a:lnTo>
                          <a:pt x="0" y="637"/>
                        </a:lnTo>
                        <a:cubicBezTo>
                          <a:pt x="0" y="637"/>
                          <a:pt x="26087" y="66810"/>
                          <a:pt x="31814" y="80172"/>
                        </a:cubicBezTo>
                        <a:cubicBezTo>
                          <a:pt x="48357" y="96715"/>
                          <a:pt x="115803" y="146982"/>
                          <a:pt x="122166" y="152708"/>
                        </a:cubicBezTo>
                        <a:cubicBezTo>
                          <a:pt x="124711" y="155253"/>
                          <a:pt x="129801" y="159707"/>
                          <a:pt x="131710" y="163525"/>
                        </a:cubicBezTo>
                        <a:cubicBezTo>
                          <a:pt x="136164" y="172433"/>
                          <a:pt x="137437" y="176887"/>
                          <a:pt x="141254" y="185159"/>
                        </a:cubicBezTo>
                        <a:cubicBezTo>
                          <a:pt x="145708" y="195339"/>
                          <a:pt x="176886" y="181341"/>
                          <a:pt x="177522" y="173069"/>
                        </a:cubicBezTo>
                        <a:cubicBezTo>
                          <a:pt x="177522" y="167342"/>
                          <a:pt x="166706" y="157162"/>
                          <a:pt x="157162" y="148890"/>
                        </a:cubicBezTo>
                        <a:cubicBezTo>
                          <a:pt x="152708" y="145709"/>
                          <a:pt x="83989" y="45176"/>
                          <a:pt x="80808" y="3817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9" name="Freeform 1018">
                    <a:extLst>
                      <a:ext uri="{FF2B5EF4-FFF2-40B4-BE49-F238E27FC236}">
                        <a16:creationId xmlns:a16="http://schemas.microsoft.com/office/drawing/2014/main" id="{AAF4691E-F3D1-8029-132E-527814D93AD3}"/>
                      </a:ext>
                    </a:extLst>
                  </p:cNvPr>
                  <p:cNvSpPr/>
                  <p:nvPr/>
                </p:nvSpPr>
                <p:spPr>
                  <a:xfrm>
                    <a:off x="7689902" y="6096632"/>
                    <a:ext cx="83707" cy="146179"/>
                  </a:xfrm>
                  <a:custGeom>
                    <a:avLst/>
                    <a:gdLst>
                      <a:gd name="connsiteX0" fmla="*/ 25169 w 83707"/>
                      <a:gd name="connsiteY0" fmla="*/ 1008 h 146179"/>
                      <a:gd name="connsiteX1" fmla="*/ 355 w 83707"/>
                      <a:gd name="connsiteY1" fmla="*/ 62091 h 146179"/>
                      <a:gd name="connsiteX2" fmla="*/ 11171 w 83707"/>
                      <a:gd name="connsiteY2" fmla="*/ 143536 h 146179"/>
                      <a:gd name="connsiteX3" fmla="*/ 83708 w 83707"/>
                      <a:gd name="connsiteY3" fmla="*/ 135900 h 146179"/>
                      <a:gd name="connsiteX4" fmla="*/ 25169 w 83707"/>
                      <a:gd name="connsiteY4" fmla="*/ 1008 h 146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3707" h="146179">
                        <a:moveTo>
                          <a:pt x="25169" y="1008"/>
                        </a:moveTo>
                        <a:cubicBezTo>
                          <a:pt x="9262" y="5462"/>
                          <a:pt x="-2191" y="16279"/>
                          <a:pt x="355" y="62091"/>
                        </a:cubicBezTo>
                        <a:cubicBezTo>
                          <a:pt x="2263" y="108540"/>
                          <a:pt x="11171" y="143536"/>
                          <a:pt x="11171" y="143536"/>
                        </a:cubicBezTo>
                        <a:cubicBezTo>
                          <a:pt x="11171" y="143536"/>
                          <a:pt x="56347" y="153080"/>
                          <a:pt x="83708" y="135900"/>
                        </a:cubicBezTo>
                        <a:cubicBezTo>
                          <a:pt x="83071" y="135900"/>
                          <a:pt x="79890" y="-13626"/>
                          <a:pt x="25169" y="1008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0" name="Freeform 1019">
                    <a:extLst>
                      <a:ext uri="{FF2B5EF4-FFF2-40B4-BE49-F238E27FC236}">
                        <a16:creationId xmlns:a16="http://schemas.microsoft.com/office/drawing/2014/main" id="{1F6D2C9B-5ED5-2CD9-9034-2164B0AE0575}"/>
                      </a:ext>
                    </a:extLst>
                  </p:cNvPr>
                  <p:cNvSpPr/>
                  <p:nvPr/>
                </p:nvSpPr>
                <p:spPr>
                  <a:xfrm>
                    <a:off x="7387806" y="6533914"/>
                    <a:ext cx="305848" cy="305846"/>
                  </a:xfrm>
                  <a:custGeom>
                    <a:avLst/>
                    <a:gdLst>
                      <a:gd name="connsiteX0" fmla="*/ 145288 w 305848"/>
                      <a:gd name="connsiteY0" fmla="*/ 305632 h 305846"/>
                      <a:gd name="connsiteX1" fmla="*/ 216 w 305848"/>
                      <a:gd name="connsiteY1" fmla="*/ 145289 h 305846"/>
                      <a:gd name="connsiteX2" fmla="*/ 160559 w 305848"/>
                      <a:gd name="connsiteY2" fmla="*/ 216 h 305846"/>
                      <a:gd name="connsiteX3" fmla="*/ 305632 w 305848"/>
                      <a:gd name="connsiteY3" fmla="*/ 160560 h 305846"/>
                      <a:gd name="connsiteX4" fmla="*/ 145288 w 305848"/>
                      <a:gd name="connsiteY4" fmla="*/ 305632 h 305846"/>
                      <a:gd name="connsiteX5" fmla="*/ 159923 w 305848"/>
                      <a:gd name="connsiteY5" fmla="*/ 18669 h 305846"/>
                      <a:gd name="connsiteX6" fmla="*/ 19305 w 305848"/>
                      <a:gd name="connsiteY6" fmla="*/ 145925 h 305846"/>
                      <a:gd name="connsiteX7" fmla="*/ 146561 w 305848"/>
                      <a:gd name="connsiteY7" fmla="*/ 286543 h 305846"/>
                      <a:gd name="connsiteX8" fmla="*/ 287180 w 305848"/>
                      <a:gd name="connsiteY8" fmla="*/ 159287 h 305846"/>
                      <a:gd name="connsiteX9" fmla="*/ 159923 w 305848"/>
                      <a:gd name="connsiteY9" fmla="*/ 18669 h 3058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6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9"/>
                        </a:cubicBezTo>
                        <a:cubicBezTo>
                          <a:pt x="4670" y="60663"/>
                          <a:pt x="76570" y="-4237"/>
                          <a:pt x="160559" y="216"/>
                        </a:cubicBezTo>
                        <a:cubicBezTo>
                          <a:pt x="245185" y="4671"/>
                          <a:pt x="310086" y="76570"/>
                          <a:pt x="305632" y="160560"/>
                        </a:cubicBezTo>
                        <a:cubicBezTo>
                          <a:pt x="301814" y="244549"/>
                          <a:pt x="229914" y="310086"/>
                          <a:pt x="145288" y="305632"/>
                        </a:cubicBezTo>
                        <a:close/>
                        <a:moveTo>
                          <a:pt x="159923" y="18669"/>
                        </a:moveTo>
                        <a:cubicBezTo>
                          <a:pt x="86114" y="14851"/>
                          <a:pt x="23122" y="72116"/>
                          <a:pt x="19305" y="145925"/>
                        </a:cubicBezTo>
                        <a:cubicBezTo>
                          <a:pt x="15486" y="219734"/>
                          <a:pt x="72752" y="282726"/>
                          <a:pt x="146561" y="286543"/>
                        </a:cubicBezTo>
                        <a:cubicBezTo>
                          <a:pt x="220370" y="290361"/>
                          <a:pt x="283362" y="233096"/>
                          <a:pt x="287180" y="159287"/>
                        </a:cubicBezTo>
                        <a:cubicBezTo>
                          <a:pt x="290361" y="85478"/>
                          <a:pt x="233732" y="22486"/>
                          <a:pt x="159923" y="18669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1" name="Freeform 1020">
                    <a:extLst>
                      <a:ext uri="{FF2B5EF4-FFF2-40B4-BE49-F238E27FC236}">
                        <a16:creationId xmlns:a16="http://schemas.microsoft.com/office/drawing/2014/main" id="{64B911A9-47B8-DECB-67E5-35C00BDFA0DC}"/>
                      </a:ext>
                    </a:extLst>
                  </p:cNvPr>
                  <p:cNvSpPr/>
                  <p:nvPr/>
                </p:nvSpPr>
                <p:spPr>
                  <a:xfrm>
                    <a:off x="7422238" y="6567711"/>
                    <a:ext cx="237619" cy="237619"/>
                  </a:xfrm>
                  <a:custGeom>
                    <a:avLst/>
                    <a:gdLst>
                      <a:gd name="connsiteX0" fmla="*/ 112766 w 237619"/>
                      <a:gd name="connsiteY0" fmla="*/ 237476 h 237619"/>
                      <a:gd name="connsiteX1" fmla="*/ 143 w 237619"/>
                      <a:gd name="connsiteY1" fmla="*/ 112765 h 237619"/>
                      <a:gd name="connsiteX2" fmla="*/ 124855 w 237619"/>
                      <a:gd name="connsiteY2" fmla="*/ 143 h 237619"/>
                      <a:gd name="connsiteX3" fmla="*/ 237477 w 237619"/>
                      <a:gd name="connsiteY3" fmla="*/ 124854 h 237619"/>
                      <a:gd name="connsiteX4" fmla="*/ 112766 w 237619"/>
                      <a:gd name="connsiteY4" fmla="*/ 237476 h 237619"/>
                      <a:gd name="connsiteX5" fmla="*/ 124218 w 237619"/>
                      <a:gd name="connsiteY5" fmla="*/ 5233 h 237619"/>
                      <a:gd name="connsiteX6" fmla="*/ 4597 w 237619"/>
                      <a:gd name="connsiteY6" fmla="*/ 113401 h 237619"/>
                      <a:gd name="connsiteX7" fmla="*/ 112766 w 237619"/>
                      <a:gd name="connsiteY7" fmla="*/ 233022 h 237619"/>
                      <a:gd name="connsiteX8" fmla="*/ 232386 w 237619"/>
                      <a:gd name="connsiteY8" fmla="*/ 124854 h 237619"/>
                      <a:gd name="connsiteX9" fmla="*/ 124218 w 237619"/>
                      <a:gd name="connsiteY9" fmla="*/ 5233 h 2376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9">
                        <a:moveTo>
                          <a:pt x="112766" y="237476"/>
                        </a:moveTo>
                        <a:cubicBezTo>
                          <a:pt x="47228" y="234295"/>
                          <a:pt x="-3038" y="178302"/>
                          <a:pt x="143" y="112765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7"/>
                          <a:pt x="237477" y="124854"/>
                        </a:cubicBezTo>
                        <a:cubicBezTo>
                          <a:pt x="234295" y="190392"/>
                          <a:pt x="178302" y="240658"/>
                          <a:pt x="112766" y="237476"/>
                        </a:cubicBezTo>
                        <a:close/>
                        <a:moveTo>
                          <a:pt x="124218" y="5233"/>
                        </a:moveTo>
                        <a:cubicBezTo>
                          <a:pt x="61227" y="2051"/>
                          <a:pt x="7779" y="50410"/>
                          <a:pt x="4597" y="113401"/>
                        </a:cubicBezTo>
                        <a:cubicBezTo>
                          <a:pt x="1416" y="176393"/>
                          <a:pt x="49773" y="229841"/>
                          <a:pt x="112766" y="233022"/>
                        </a:cubicBezTo>
                        <a:cubicBezTo>
                          <a:pt x="175758" y="236204"/>
                          <a:pt x="229205" y="187847"/>
                          <a:pt x="232386" y="124854"/>
                        </a:cubicBezTo>
                        <a:cubicBezTo>
                          <a:pt x="235568" y="61862"/>
                          <a:pt x="187210" y="8414"/>
                          <a:pt x="124218" y="523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2" name="Freeform 1021">
                    <a:extLst>
                      <a:ext uri="{FF2B5EF4-FFF2-40B4-BE49-F238E27FC236}">
                        <a16:creationId xmlns:a16="http://schemas.microsoft.com/office/drawing/2014/main" id="{B79BB2B2-F246-A3FA-B06B-B33F077CB603}"/>
                      </a:ext>
                    </a:extLst>
                  </p:cNvPr>
                  <p:cNvSpPr/>
                  <p:nvPr/>
                </p:nvSpPr>
                <p:spPr>
                  <a:xfrm>
                    <a:off x="7436911" y="6633609"/>
                    <a:ext cx="143518" cy="157039"/>
                  </a:xfrm>
                  <a:custGeom>
                    <a:avLst/>
                    <a:gdLst>
                      <a:gd name="connsiteX0" fmla="*/ 98729 w 143518"/>
                      <a:gd name="connsiteY0" fmla="*/ 156944 h 157039"/>
                      <a:gd name="connsiteX1" fmla="*/ 105 w 143518"/>
                      <a:gd name="connsiteY1" fmla="*/ 48140 h 157039"/>
                      <a:gd name="connsiteX2" fmla="*/ 14103 w 143518"/>
                      <a:gd name="connsiteY2" fmla="*/ 1055 h 157039"/>
                      <a:gd name="connsiteX3" fmla="*/ 17285 w 143518"/>
                      <a:gd name="connsiteY3" fmla="*/ 418 h 157039"/>
                      <a:gd name="connsiteX4" fmla="*/ 17922 w 143518"/>
                      <a:gd name="connsiteY4" fmla="*/ 3600 h 157039"/>
                      <a:gd name="connsiteX5" fmla="*/ 4559 w 143518"/>
                      <a:gd name="connsiteY5" fmla="*/ 48140 h 157039"/>
                      <a:gd name="connsiteX6" fmla="*/ 98729 w 143518"/>
                      <a:gd name="connsiteY6" fmla="*/ 151853 h 157039"/>
                      <a:gd name="connsiteX7" fmla="*/ 140088 w 143518"/>
                      <a:gd name="connsiteY7" fmla="*/ 144854 h 157039"/>
                      <a:gd name="connsiteX8" fmla="*/ 143269 w 143518"/>
                      <a:gd name="connsiteY8" fmla="*/ 146127 h 157039"/>
                      <a:gd name="connsiteX9" fmla="*/ 141997 w 143518"/>
                      <a:gd name="connsiteY9" fmla="*/ 149308 h 157039"/>
                      <a:gd name="connsiteX10" fmla="*/ 98729 w 143518"/>
                      <a:gd name="connsiteY10" fmla="*/ 156944 h 15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9">
                        <a:moveTo>
                          <a:pt x="98729" y="156944"/>
                        </a:moveTo>
                        <a:cubicBezTo>
                          <a:pt x="41464" y="154399"/>
                          <a:pt x="-2440" y="105405"/>
                          <a:pt x="105" y="48140"/>
                        </a:cubicBezTo>
                        <a:cubicBezTo>
                          <a:pt x="741" y="31596"/>
                          <a:pt x="5832" y="15689"/>
                          <a:pt x="14103" y="1055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5"/>
                          <a:pt x="18558" y="2327"/>
                          <a:pt x="17922" y="3600"/>
                        </a:cubicBezTo>
                        <a:cubicBezTo>
                          <a:pt x="10286" y="17598"/>
                          <a:pt x="5832" y="32233"/>
                          <a:pt x="4559" y="48140"/>
                        </a:cubicBezTo>
                        <a:cubicBezTo>
                          <a:pt x="2014" y="102860"/>
                          <a:pt x="44009" y="149308"/>
                          <a:pt x="98729" y="151853"/>
                        </a:cubicBezTo>
                        <a:cubicBezTo>
                          <a:pt x="113364" y="152489"/>
                          <a:pt x="127362" y="149945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400"/>
                          <a:pt x="143269" y="148672"/>
                          <a:pt x="141997" y="149308"/>
                        </a:cubicBezTo>
                        <a:cubicBezTo>
                          <a:pt x="128634" y="155035"/>
                          <a:pt x="114000" y="157580"/>
                          <a:pt x="98729" y="156944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3" name="Freeform 1022">
                    <a:extLst>
                      <a:ext uri="{FF2B5EF4-FFF2-40B4-BE49-F238E27FC236}">
                        <a16:creationId xmlns:a16="http://schemas.microsoft.com/office/drawing/2014/main" id="{6F1BEF14-5801-623D-1B4B-91702C3CF4A4}"/>
                      </a:ext>
                    </a:extLst>
                  </p:cNvPr>
                  <p:cNvSpPr/>
                  <p:nvPr/>
                </p:nvSpPr>
                <p:spPr>
                  <a:xfrm>
                    <a:off x="7543275" y="6582488"/>
                    <a:ext cx="76831" cy="40722"/>
                  </a:xfrm>
                  <a:custGeom>
                    <a:avLst/>
                    <a:gdLst>
                      <a:gd name="connsiteX0" fmla="*/ 75082 w 76831"/>
                      <a:gd name="connsiteY0" fmla="*/ 40722 h 40722"/>
                      <a:gd name="connsiteX1" fmla="*/ 73173 w 76831"/>
                      <a:gd name="connsiteY1" fmla="*/ 40086 h 40722"/>
                      <a:gd name="connsiteX2" fmla="*/ 2545 w 76831"/>
                      <a:gd name="connsiteY2" fmla="*/ 5091 h 40722"/>
                      <a:gd name="connsiteX3" fmla="*/ 0 w 76831"/>
                      <a:gd name="connsiteY3" fmla="*/ 2545 h 40722"/>
                      <a:gd name="connsiteX4" fmla="*/ 2545 w 76831"/>
                      <a:gd name="connsiteY4" fmla="*/ 0 h 40722"/>
                      <a:gd name="connsiteX5" fmla="*/ 76354 w 76831"/>
                      <a:gd name="connsiteY5" fmla="*/ 36905 h 40722"/>
                      <a:gd name="connsiteX6" fmla="*/ 76354 w 76831"/>
                      <a:gd name="connsiteY6" fmla="*/ 40086 h 40722"/>
                      <a:gd name="connsiteX7" fmla="*/ 75082 w 76831"/>
                      <a:gd name="connsiteY7" fmla="*/ 40722 h 40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6831" h="40722">
                        <a:moveTo>
                          <a:pt x="75082" y="40722"/>
                        </a:moveTo>
                        <a:cubicBezTo>
                          <a:pt x="74446" y="40722"/>
                          <a:pt x="73809" y="40722"/>
                          <a:pt x="73173" y="40086"/>
                        </a:cubicBezTo>
                        <a:cubicBezTo>
                          <a:pt x="55357" y="19088"/>
                          <a:pt x="29906" y="6363"/>
                          <a:pt x="2545" y="5091"/>
                        </a:cubicBezTo>
                        <a:cubicBezTo>
                          <a:pt x="1273" y="5091"/>
                          <a:pt x="0" y="3818"/>
                          <a:pt x="0" y="2545"/>
                        </a:cubicBezTo>
                        <a:cubicBezTo>
                          <a:pt x="0" y="1273"/>
                          <a:pt x="1273" y="0"/>
                          <a:pt x="2545" y="0"/>
                        </a:cubicBezTo>
                        <a:cubicBezTo>
                          <a:pt x="31178" y="1273"/>
                          <a:pt x="57902" y="14635"/>
                          <a:pt x="76354" y="36905"/>
                        </a:cubicBezTo>
                        <a:cubicBezTo>
                          <a:pt x="76991" y="38177"/>
                          <a:pt x="76991" y="39450"/>
                          <a:pt x="76354" y="40086"/>
                        </a:cubicBezTo>
                        <a:cubicBezTo>
                          <a:pt x="76354" y="40722"/>
                          <a:pt x="75718" y="40722"/>
                          <a:pt x="75082" y="40722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4" name="Freeform 1023">
                    <a:extLst>
                      <a:ext uri="{FF2B5EF4-FFF2-40B4-BE49-F238E27FC236}">
                        <a16:creationId xmlns:a16="http://schemas.microsoft.com/office/drawing/2014/main" id="{7A1FA451-F01F-9F49-A86A-1AA4F01D109F}"/>
                      </a:ext>
                    </a:extLst>
                  </p:cNvPr>
                  <p:cNvSpPr/>
                  <p:nvPr/>
                </p:nvSpPr>
                <p:spPr>
                  <a:xfrm>
                    <a:off x="7448845" y="6514137"/>
                    <a:ext cx="212706" cy="58806"/>
                  </a:xfrm>
                  <a:custGeom>
                    <a:avLst/>
                    <a:gdLst>
                      <a:gd name="connsiteX0" fmla="*/ 205144 w 212706"/>
                      <a:gd name="connsiteY0" fmla="*/ 58807 h 58806"/>
                      <a:gd name="connsiteX1" fmla="*/ 200690 w 212706"/>
                      <a:gd name="connsiteY1" fmla="*/ 56898 h 58806"/>
                      <a:gd name="connsiteX2" fmla="*/ 100157 w 212706"/>
                      <a:gd name="connsiteY2" fmla="*/ 14267 h 58806"/>
                      <a:gd name="connsiteX3" fmla="*/ 10441 w 212706"/>
                      <a:gd name="connsiteY3" fmla="*/ 36537 h 58806"/>
                      <a:gd name="connsiteX4" fmla="*/ 897 w 212706"/>
                      <a:gd name="connsiteY4" fmla="*/ 33992 h 58806"/>
                      <a:gd name="connsiteX5" fmla="*/ 3442 w 212706"/>
                      <a:gd name="connsiteY5" fmla="*/ 24448 h 58806"/>
                      <a:gd name="connsiteX6" fmla="*/ 100793 w 212706"/>
                      <a:gd name="connsiteY6" fmla="*/ 269 h 58806"/>
                      <a:gd name="connsiteX7" fmla="*/ 210234 w 212706"/>
                      <a:gd name="connsiteY7" fmla="*/ 46718 h 58806"/>
                      <a:gd name="connsiteX8" fmla="*/ 210870 w 212706"/>
                      <a:gd name="connsiteY8" fmla="*/ 56898 h 58806"/>
                      <a:gd name="connsiteX9" fmla="*/ 205144 w 212706"/>
                      <a:gd name="connsiteY9" fmla="*/ 58807 h 58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2706" h="58806">
                        <a:moveTo>
                          <a:pt x="205144" y="58807"/>
                        </a:moveTo>
                        <a:cubicBezTo>
                          <a:pt x="203235" y="58807"/>
                          <a:pt x="201962" y="58171"/>
                          <a:pt x="200690" y="56898"/>
                        </a:cubicBezTo>
                        <a:cubicBezTo>
                          <a:pt x="173329" y="31447"/>
                          <a:pt x="137698" y="16176"/>
                          <a:pt x="100157" y="14267"/>
                        </a:cubicBezTo>
                        <a:cubicBezTo>
                          <a:pt x="68343" y="12995"/>
                          <a:pt x="37802" y="20630"/>
                          <a:pt x="10441" y="36537"/>
                        </a:cubicBezTo>
                        <a:cubicBezTo>
                          <a:pt x="7260" y="38446"/>
                          <a:pt x="2806" y="37174"/>
                          <a:pt x="897" y="33992"/>
                        </a:cubicBezTo>
                        <a:cubicBezTo>
                          <a:pt x="-1012" y="30811"/>
                          <a:pt x="261" y="26356"/>
                          <a:pt x="3442" y="24448"/>
                        </a:cubicBezTo>
                        <a:cubicBezTo>
                          <a:pt x="32711" y="6632"/>
                          <a:pt x="66434" y="-1640"/>
                          <a:pt x="100793" y="269"/>
                        </a:cubicBezTo>
                        <a:cubicBezTo>
                          <a:pt x="141515" y="2178"/>
                          <a:pt x="180328" y="18721"/>
                          <a:pt x="210234" y="46718"/>
                        </a:cubicBezTo>
                        <a:cubicBezTo>
                          <a:pt x="213416" y="49263"/>
                          <a:pt x="213416" y="53717"/>
                          <a:pt x="210870" y="56898"/>
                        </a:cubicBezTo>
                        <a:cubicBezTo>
                          <a:pt x="208961" y="58171"/>
                          <a:pt x="207053" y="58807"/>
                          <a:pt x="205144" y="58807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5" name="Freeform 1024">
                    <a:extLst>
                      <a:ext uri="{FF2B5EF4-FFF2-40B4-BE49-F238E27FC236}">
                        <a16:creationId xmlns:a16="http://schemas.microsoft.com/office/drawing/2014/main" id="{8566FABC-AF90-B1DB-585C-041AD76961C4}"/>
                      </a:ext>
                    </a:extLst>
                  </p:cNvPr>
                  <p:cNvSpPr/>
                  <p:nvPr/>
                </p:nvSpPr>
                <p:spPr>
                  <a:xfrm>
                    <a:off x="7540093" y="6667114"/>
                    <a:ext cx="215063" cy="4453"/>
                  </a:xfrm>
                  <a:custGeom>
                    <a:avLst/>
                    <a:gdLst>
                      <a:gd name="connsiteX0" fmla="*/ 1909 w 215063"/>
                      <a:gd name="connsiteY0" fmla="*/ 3818 h 4453"/>
                      <a:gd name="connsiteX1" fmla="*/ 0 w 215063"/>
                      <a:gd name="connsiteY1" fmla="*/ 1909 h 4453"/>
                      <a:gd name="connsiteX2" fmla="*/ 1909 w 215063"/>
                      <a:gd name="connsiteY2" fmla="*/ 0 h 4453"/>
                      <a:gd name="connsiteX3" fmla="*/ 213155 w 215063"/>
                      <a:gd name="connsiteY3" fmla="*/ 636 h 4453"/>
                      <a:gd name="connsiteX4" fmla="*/ 215064 w 215063"/>
                      <a:gd name="connsiteY4" fmla="*/ 2545 h 4453"/>
                      <a:gd name="connsiteX5" fmla="*/ 213155 w 215063"/>
                      <a:gd name="connsiteY5" fmla="*/ 4454 h 4453"/>
                      <a:gd name="connsiteX6" fmla="*/ 1909 w 215063"/>
                      <a:gd name="connsiteY6" fmla="*/ 3818 h 4453"/>
                      <a:gd name="connsiteX7" fmla="*/ 1909 w 215063"/>
                      <a:gd name="connsiteY7" fmla="*/ 3818 h 44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5063" h="4453">
                        <a:moveTo>
                          <a:pt x="1909" y="3818"/>
                        </a:moveTo>
                        <a:cubicBezTo>
                          <a:pt x="637" y="3818"/>
                          <a:pt x="0" y="3181"/>
                          <a:pt x="0" y="1909"/>
                        </a:cubicBezTo>
                        <a:cubicBezTo>
                          <a:pt x="0" y="636"/>
                          <a:pt x="637" y="0"/>
                          <a:pt x="1909" y="0"/>
                        </a:cubicBezTo>
                        <a:lnTo>
                          <a:pt x="213155" y="636"/>
                        </a:lnTo>
                        <a:cubicBezTo>
                          <a:pt x="214428" y="636"/>
                          <a:pt x="215064" y="1272"/>
                          <a:pt x="215064" y="2545"/>
                        </a:cubicBezTo>
                        <a:cubicBezTo>
                          <a:pt x="215064" y="3818"/>
                          <a:pt x="214428" y="4454"/>
                          <a:pt x="213155" y="4454"/>
                        </a:cubicBezTo>
                        <a:lnTo>
                          <a:pt x="1909" y="3818"/>
                        </a:lnTo>
                        <a:cubicBezTo>
                          <a:pt x="1909" y="3818"/>
                          <a:pt x="1909" y="3818"/>
                          <a:pt x="1909" y="381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6" name="Freeform 1025">
                    <a:extLst>
                      <a:ext uri="{FF2B5EF4-FFF2-40B4-BE49-F238E27FC236}">
                        <a16:creationId xmlns:a16="http://schemas.microsoft.com/office/drawing/2014/main" id="{A274A636-06FA-915C-F375-FE4AF302D247}"/>
                      </a:ext>
                    </a:extLst>
                  </p:cNvPr>
                  <p:cNvSpPr/>
                  <p:nvPr/>
                </p:nvSpPr>
                <p:spPr>
                  <a:xfrm>
                    <a:off x="7538185" y="6702745"/>
                    <a:ext cx="216972" cy="24179"/>
                  </a:xfrm>
                  <a:custGeom>
                    <a:avLst/>
                    <a:gdLst>
                      <a:gd name="connsiteX0" fmla="*/ 215063 w 216972"/>
                      <a:gd name="connsiteY0" fmla="*/ 24179 h 24179"/>
                      <a:gd name="connsiteX1" fmla="*/ 215063 w 216972"/>
                      <a:gd name="connsiteY1" fmla="*/ 24179 h 24179"/>
                      <a:gd name="connsiteX2" fmla="*/ 1908 w 216972"/>
                      <a:gd name="connsiteY2" fmla="*/ 3818 h 24179"/>
                      <a:gd name="connsiteX3" fmla="*/ 0 w 216972"/>
                      <a:gd name="connsiteY3" fmla="*/ 1909 h 24179"/>
                      <a:gd name="connsiteX4" fmla="*/ 1908 w 216972"/>
                      <a:gd name="connsiteY4" fmla="*/ 0 h 24179"/>
                      <a:gd name="connsiteX5" fmla="*/ 215063 w 216972"/>
                      <a:gd name="connsiteY5" fmla="*/ 20362 h 24179"/>
                      <a:gd name="connsiteX6" fmla="*/ 216972 w 216972"/>
                      <a:gd name="connsiteY6" fmla="*/ 22270 h 24179"/>
                      <a:gd name="connsiteX7" fmla="*/ 215063 w 216972"/>
                      <a:gd name="connsiteY7" fmla="*/ 24179 h 24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6972" h="24179">
                        <a:moveTo>
                          <a:pt x="215063" y="24179"/>
                        </a:moveTo>
                        <a:cubicBezTo>
                          <a:pt x="215063" y="24179"/>
                          <a:pt x="215063" y="24179"/>
                          <a:pt x="215063" y="24179"/>
                        </a:cubicBezTo>
                        <a:lnTo>
                          <a:pt x="1908" y="3818"/>
                        </a:lnTo>
                        <a:cubicBezTo>
                          <a:pt x="636" y="3818"/>
                          <a:pt x="0" y="2545"/>
                          <a:pt x="0" y="1909"/>
                        </a:cubicBezTo>
                        <a:cubicBezTo>
                          <a:pt x="0" y="636"/>
                          <a:pt x="1272" y="0"/>
                          <a:pt x="1908" y="0"/>
                        </a:cubicBezTo>
                        <a:lnTo>
                          <a:pt x="215063" y="20362"/>
                        </a:lnTo>
                        <a:cubicBezTo>
                          <a:pt x="216336" y="20362"/>
                          <a:pt x="216972" y="21634"/>
                          <a:pt x="216972" y="22270"/>
                        </a:cubicBezTo>
                        <a:cubicBezTo>
                          <a:pt x="216972" y="23543"/>
                          <a:pt x="215700" y="24179"/>
                          <a:pt x="215063" y="2417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" name="Freeform 1026">
                    <a:extLst>
                      <a:ext uri="{FF2B5EF4-FFF2-40B4-BE49-F238E27FC236}">
                        <a16:creationId xmlns:a16="http://schemas.microsoft.com/office/drawing/2014/main" id="{F7E80445-C89E-6A68-BA75-CE1BA1A3D73A}"/>
                      </a:ext>
                    </a:extLst>
                  </p:cNvPr>
                  <p:cNvSpPr/>
                  <p:nvPr/>
                </p:nvSpPr>
                <p:spPr>
                  <a:xfrm>
                    <a:off x="7716980" y="6662660"/>
                    <a:ext cx="68718" cy="68718"/>
                  </a:xfrm>
                  <a:custGeom>
                    <a:avLst/>
                    <a:gdLst>
                      <a:gd name="connsiteX0" fmla="*/ 68719 w 68718"/>
                      <a:gd name="connsiteY0" fmla="*/ 34359 h 68718"/>
                      <a:gd name="connsiteX1" fmla="*/ 34359 w 68718"/>
                      <a:gd name="connsiteY1" fmla="*/ 68718 h 68718"/>
                      <a:gd name="connsiteX2" fmla="*/ 0 w 68718"/>
                      <a:gd name="connsiteY2" fmla="*/ 34359 h 68718"/>
                      <a:gd name="connsiteX3" fmla="*/ 34359 w 68718"/>
                      <a:gd name="connsiteY3" fmla="*/ 0 h 68718"/>
                      <a:gd name="connsiteX4" fmla="*/ 68719 w 68718"/>
                      <a:gd name="connsiteY4" fmla="*/ 34359 h 687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718" h="68718">
                        <a:moveTo>
                          <a:pt x="68719" y="34359"/>
                        </a:moveTo>
                        <a:cubicBezTo>
                          <a:pt x="68719" y="53335"/>
                          <a:pt x="53336" y="68718"/>
                          <a:pt x="34359" y="68718"/>
                        </a:cubicBezTo>
                        <a:cubicBezTo>
                          <a:pt x="15384" y="68718"/>
                          <a:pt x="0" y="53336"/>
                          <a:pt x="0" y="34359"/>
                        </a:cubicBezTo>
                        <a:cubicBezTo>
                          <a:pt x="0" y="15383"/>
                          <a:pt x="15383" y="0"/>
                          <a:pt x="34359" y="0"/>
                        </a:cubicBezTo>
                        <a:cubicBezTo>
                          <a:pt x="53335" y="0"/>
                          <a:pt x="68719" y="15382"/>
                          <a:pt x="68719" y="34359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28" name="Graphic 569">
                    <a:extLst>
                      <a:ext uri="{FF2B5EF4-FFF2-40B4-BE49-F238E27FC236}">
                        <a16:creationId xmlns:a16="http://schemas.microsoft.com/office/drawing/2014/main" id="{F7E47796-9F9E-B2E5-474D-83793E7FD76E}"/>
                      </a:ext>
                    </a:extLst>
                  </p:cNvPr>
                  <p:cNvGrpSpPr/>
                  <p:nvPr/>
                </p:nvGrpSpPr>
                <p:grpSpPr>
                  <a:xfrm>
                    <a:off x="7749167" y="6697392"/>
                    <a:ext cx="78526" cy="91251"/>
                    <a:chOff x="7749167" y="6697392"/>
                    <a:chExt cx="78526" cy="91251"/>
                  </a:xfrm>
                </p:grpSpPr>
                <p:sp>
                  <p:nvSpPr>
                    <p:cNvPr id="1029" name="Freeform 1028">
                      <a:extLst>
                        <a:ext uri="{FF2B5EF4-FFF2-40B4-BE49-F238E27FC236}">
                          <a16:creationId xmlns:a16="http://schemas.microsoft.com/office/drawing/2014/main" id="{2CEC7C96-72E1-814D-44F1-45EC1E925E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9167" y="6697392"/>
                      <a:ext cx="49521" cy="86162"/>
                    </a:xfrm>
                    <a:custGeom>
                      <a:avLst/>
                      <a:gdLst>
                        <a:gd name="connsiteX0" fmla="*/ 47349 w 49521"/>
                        <a:gd name="connsiteY0" fmla="*/ 86162 h 86162"/>
                        <a:gd name="connsiteX1" fmla="*/ 45439 w 49521"/>
                        <a:gd name="connsiteY1" fmla="*/ 84889 h 86162"/>
                        <a:gd name="connsiteX2" fmla="*/ 263 w 49521"/>
                        <a:gd name="connsiteY2" fmla="*/ 3445 h 86162"/>
                        <a:gd name="connsiteX3" fmla="*/ 900 w 49521"/>
                        <a:gd name="connsiteY3" fmla="*/ 264 h 86162"/>
                        <a:gd name="connsiteX4" fmla="*/ 4081 w 49521"/>
                        <a:gd name="connsiteY4" fmla="*/ 900 h 86162"/>
                        <a:gd name="connsiteX5" fmla="*/ 49258 w 49521"/>
                        <a:gd name="connsiteY5" fmla="*/ 82344 h 86162"/>
                        <a:gd name="connsiteX6" fmla="*/ 48621 w 49521"/>
                        <a:gd name="connsiteY6" fmla="*/ 85525 h 86162"/>
                        <a:gd name="connsiteX7" fmla="*/ 47349 w 49521"/>
                        <a:gd name="connsiteY7" fmla="*/ 86162 h 86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9521" h="86162">
                          <a:moveTo>
                            <a:pt x="47349" y="86162"/>
                          </a:moveTo>
                          <a:cubicBezTo>
                            <a:pt x="46712" y="86162"/>
                            <a:pt x="46076" y="85525"/>
                            <a:pt x="45439" y="84889"/>
                          </a:cubicBezTo>
                          <a:lnTo>
                            <a:pt x="263" y="3445"/>
                          </a:lnTo>
                          <a:cubicBezTo>
                            <a:pt x="-373" y="2172"/>
                            <a:pt x="263" y="900"/>
                            <a:pt x="900" y="264"/>
                          </a:cubicBezTo>
                          <a:cubicBezTo>
                            <a:pt x="2173" y="-373"/>
                            <a:pt x="3445" y="264"/>
                            <a:pt x="4081" y="900"/>
                          </a:cubicBezTo>
                          <a:lnTo>
                            <a:pt x="49258" y="82344"/>
                          </a:lnTo>
                          <a:cubicBezTo>
                            <a:pt x="49894" y="83617"/>
                            <a:pt x="49258" y="84889"/>
                            <a:pt x="48621" y="85525"/>
                          </a:cubicBezTo>
                          <a:cubicBezTo>
                            <a:pt x="47985" y="86162"/>
                            <a:pt x="47349" y="86162"/>
                            <a:pt x="47349" y="8616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" name="Freeform 1029">
                      <a:extLst>
                        <a:ext uri="{FF2B5EF4-FFF2-40B4-BE49-F238E27FC236}">
                          <a16:creationId xmlns:a16="http://schemas.microsoft.com/office/drawing/2014/main" id="{03F0795D-EAC3-CFFB-3474-BFB42932C9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5338" y="6774009"/>
                      <a:ext cx="62356" cy="14634"/>
                    </a:xfrm>
                    <a:custGeom>
                      <a:avLst/>
                      <a:gdLst>
                        <a:gd name="connsiteX0" fmla="*/ 4454 w 62356"/>
                        <a:gd name="connsiteY0" fmla="*/ 14634 h 14634"/>
                        <a:gd name="connsiteX1" fmla="*/ 0 w 62356"/>
                        <a:gd name="connsiteY1" fmla="*/ 10180 h 14634"/>
                        <a:gd name="connsiteX2" fmla="*/ 4454 w 62356"/>
                        <a:gd name="connsiteY2" fmla="*/ 5090 h 14634"/>
                        <a:gd name="connsiteX3" fmla="*/ 57265 w 62356"/>
                        <a:gd name="connsiteY3" fmla="*/ 0 h 14634"/>
                        <a:gd name="connsiteX4" fmla="*/ 62356 w 62356"/>
                        <a:gd name="connsiteY4" fmla="*/ 4454 h 14634"/>
                        <a:gd name="connsiteX5" fmla="*/ 57902 w 62356"/>
                        <a:gd name="connsiteY5" fmla="*/ 9544 h 14634"/>
                        <a:gd name="connsiteX6" fmla="*/ 5091 w 62356"/>
                        <a:gd name="connsiteY6" fmla="*/ 14634 h 14634"/>
                        <a:gd name="connsiteX7" fmla="*/ 4454 w 62356"/>
                        <a:gd name="connsiteY7" fmla="*/ 14634 h 146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2356" h="14634">
                          <a:moveTo>
                            <a:pt x="4454" y="14634"/>
                          </a:moveTo>
                          <a:cubicBezTo>
                            <a:pt x="1909" y="14634"/>
                            <a:pt x="0" y="12726"/>
                            <a:pt x="0" y="10180"/>
                          </a:cubicBezTo>
                          <a:cubicBezTo>
                            <a:pt x="0" y="7635"/>
                            <a:pt x="1909" y="5090"/>
                            <a:pt x="4454" y="5090"/>
                          </a:cubicBezTo>
                          <a:lnTo>
                            <a:pt x="57265" y="0"/>
                          </a:lnTo>
                          <a:cubicBezTo>
                            <a:pt x="59811" y="0"/>
                            <a:pt x="62356" y="1908"/>
                            <a:pt x="62356" y="4454"/>
                          </a:cubicBezTo>
                          <a:cubicBezTo>
                            <a:pt x="62356" y="6999"/>
                            <a:pt x="60447" y="9544"/>
                            <a:pt x="57902" y="9544"/>
                          </a:cubicBezTo>
                          <a:lnTo>
                            <a:pt x="5091" y="14634"/>
                          </a:lnTo>
                          <a:cubicBezTo>
                            <a:pt x="5091" y="14634"/>
                            <a:pt x="4454" y="14634"/>
                            <a:pt x="4454" y="14634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31" name="Freeform 1030">
                    <a:extLst>
                      <a:ext uri="{FF2B5EF4-FFF2-40B4-BE49-F238E27FC236}">
                        <a16:creationId xmlns:a16="http://schemas.microsoft.com/office/drawing/2014/main" id="{376D1D92-68C9-45EB-5FE1-1659FA31C265}"/>
                      </a:ext>
                    </a:extLst>
                  </p:cNvPr>
                  <p:cNvSpPr/>
                  <p:nvPr/>
                </p:nvSpPr>
                <p:spPr>
                  <a:xfrm>
                    <a:off x="7572275" y="6432265"/>
                    <a:ext cx="71614" cy="22412"/>
                  </a:xfrm>
                  <a:custGeom>
                    <a:avLst/>
                    <a:gdLst>
                      <a:gd name="connsiteX0" fmla="*/ 19357 w 71614"/>
                      <a:gd name="connsiteY0" fmla="*/ 60 h 22412"/>
                      <a:gd name="connsiteX1" fmla="*/ 65806 w 71614"/>
                      <a:gd name="connsiteY1" fmla="*/ 2606 h 22412"/>
                      <a:gd name="connsiteX2" fmla="*/ 71532 w 71614"/>
                      <a:gd name="connsiteY2" fmla="*/ 8969 h 22412"/>
                      <a:gd name="connsiteX3" fmla="*/ 70896 w 71614"/>
                      <a:gd name="connsiteY3" fmla="*/ 16604 h 22412"/>
                      <a:gd name="connsiteX4" fmla="*/ 64533 w 71614"/>
                      <a:gd name="connsiteY4" fmla="*/ 22330 h 22412"/>
                      <a:gd name="connsiteX5" fmla="*/ 5995 w 71614"/>
                      <a:gd name="connsiteY5" fmla="*/ 19149 h 22412"/>
                      <a:gd name="connsiteX6" fmla="*/ 905 w 71614"/>
                      <a:gd name="connsiteY6" fmla="*/ 10241 h 22412"/>
                      <a:gd name="connsiteX7" fmla="*/ 19357 w 71614"/>
                      <a:gd name="connsiteY7" fmla="*/ 60 h 2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1614" h="22412">
                        <a:moveTo>
                          <a:pt x="19357" y="60"/>
                        </a:moveTo>
                        <a:lnTo>
                          <a:pt x="65806" y="2606"/>
                        </a:lnTo>
                        <a:cubicBezTo>
                          <a:pt x="68987" y="2606"/>
                          <a:pt x="72168" y="5787"/>
                          <a:pt x="71532" y="8969"/>
                        </a:cubicBezTo>
                        <a:lnTo>
                          <a:pt x="70896" y="16604"/>
                        </a:lnTo>
                        <a:cubicBezTo>
                          <a:pt x="70896" y="19785"/>
                          <a:pt x="67715" y="22967"/>
                          <a:pt x="64533" y="22330"/>
                        </a:cubicBezTo>
                        <a:lnTo>
                          <a:pt x="5995" y="19149"/>
                        </a:lnTo>
                        <a:cubicBezTo>
                          <a:pt x="1541" y="19149"/>
                          <a:pt x="-1640" y="14059"/>
                          <a:pt x="905" y="10241"/>
                        </a:cubicBezTo>
                        <a:cubicBezTo>
                          <a:pt x="4723" y="3878"/>
                          <a:pt x="11722" y="-576"/>
                          <a:pt x="19357" y="60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" name="Freeform 1031">
                    <a:extLst>
                      <a:ext uri="{FF2B5EF4-FFF2-40B4-BE49-F238E27FC236}">
                        <a16:creationId xmlns:a16="http://schemas.microsoft.com/office/drawing/2014/main" id="{DBA0BE6B-00A2-0B6E-ADE9-259FF85CD13B}"/>
                      </a:ext>
                    </a:extLst>
                  </p:cNvPr>
                  <p:cNvSpPr/>
                  <p:nvPr/>
                </p:nvSpPr>
                <p:spPr>
                  <a:xfrm>
                    <a:off x="7515252" y="6661360"/>
                    <a:ext cx="50956" cy="50955"/>
                  </a:xfrm>
                  <a:custGeom>
                    <a:avLst/>
                    <a:gdLst>
                      <a:gd name="connsiteX0" fmla="*/ 24205 w 50956"/>
                      <a:gd name="connsiteY0" fmla="*/ 50929 h 50955"/>
                      <a:gd name="connsiteX1" fmla="*/ 27 w 50956"/>
                      <a:gd name="connsiteY1" fmla="*/ 24206 h 50955"/>
                      <a:gd name="connsiteX2" fmla="*/ 26750 w 50956"/>
                      <a:gd name="connsiteY2" fmla="*/ 27 h 50955"/>
                      <a:gd name="connsiteX3" fmla="*/ 50929 w 50956"/>
                      <a:gd name="connsiteY3" fmla="*/ 26751 h 50955"/>
                      <a:gd name="connsiteX4" fmla="*/ 24205 w 50956"/>
                      <a:gd name="connsiteY4" fmla="*/ 50929 h 509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56" h="50955">
                        <a:moveTo>
                          <a:pt x="24205" y="50929"/>
                        </a:moveTo>
                        <a:cubicBezTo>
                          <a:pt x="10207" y="50293"/>
                          <a:pt x="-610" y="38204"/>
                          <a:pt x="27" y="24206"/>
                        </a:cubicBezTo>
                        <a:cubicBezTo>
                          <a:pt x="663" y="10207"/>
                          <a:pt x="12752" y="-609"/>
                          <a:pt x="26750" y="27"/>
                        </a:cubicBezTo>
                        <a:cubicBezTo>
                          <a:pt x="40748" y="663"/>
                          <a:pt x="51566" y="12752"/>
                          <a:pt x="50929" y="26751"/>
                        </a:cubicBezTo>
                        <a:cubicBezTo>
                          <a:pt x="50292" y="40749"/>
                          <a:pt x="38204" y="51565"/>
                          <a:pt x="24205" y="5092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" name="Freeform 1032">
                    <a:extLst>
                      <a:ext uri="{FF2B5EF4-FFF2-40B4-BE49-F238E27FC236}">
                        <a16:creationId xmlns:a16="http://schemas.microsoft.com/office/drawing/2014/main" id="{6DF516D8-2230-C6BF-4052-6D1846D5195C}"/>
                      </a:ext>
                    </a:extLst>
                  </p:cNvPr>
                  <p:cNvSpPr/>
                  <p:nvPr/>
                </p:nvSpPr>
                <p:spPr>
                  <a:xfrm>
                    <a:off x="7519096" y="6665205"/>
                    <a:ext cx="43267" cy="43267"/>
                  </a:xfrm>
                  <a:custGeom>
                    <a:avLst/>
                    <a:gdLst>
                      <a:gd name="connsiteX0" fmla="*/ 43267 w 43267"/>
                      <a:gd name="connsiteY0" fmla="*/ 21633 h 43267"/>
                      <a:gd name="connsiteX1" fmla="*/ 21633 w 43267"/>
                      <a:gd name="connsiteY1" fmla="*/ 43267 h 43267"/>
                      <a:gd name="connsiteX2" fmla="*/ -1 w 43267"/>
                      <a:gd name="connsiteY2" fmla="*/ 21633 h 43267"/>
                      <a:gd name="connsiteX3" fmla="*/ 21633 w 43267"/>
                      <a:gd name="connsiteY3" fmla="*/ 0 h 43267"/>
                      <a:gd name="connsiteX4" fmla="*/ 43267 w 43267"/>
                      <a:gd name="connsiteY4" fmla="*/ 21633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267" h="43267">
                        <a:moveTo>
                          <a:pt x="43267" y="21633"/>
                        </a:moveTo>
                        <a:cubicBezTo>
                          <a:pt x="43267" y="33582"/>
                          <a:pt x="33581" y="43267"/>
                          <a:pt x="21633" y="43267"/>
                        </a:cubicBezTo>
                        <a:cubicBezTo>
                          <a:pt x="9685" y="43267"/>
                          <a:pt x="-1" y="33582"/>
                          <a:pt x="-1" y="21633"/>
                        </a:cubicBezTo>
                        <a:cubicBezTo>
                          <a:pt x="-1" y="9685"/>
                          <a:pt x="9685" y="0"/>
                          <a:pt x="21633" y="0"/>
                        </a:cubicBezTo>
                        <a:cubicBezTo>
                          <a:pt x="33581" y="0"/>
                          <a:pt x="43267" y="9685"/>
                          <a:pt x="43267" y="21633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" name="Freeform 1033">
                    <a:extLst>
                      <a:ext uri="{FF2B5EF4-FFF2-40B4-BE49-F238E27FC236}">
                        <a16:creationId xmlns:a16="http://schemas.microsoft.com/office/drawing/2014/main" id="{3724643A-CFB1-F371-1A09-FE33CDE2BC8B}"/>
                      </a:ext>
                    </a:extLst>
                  </p:cNvPr>
                  <p:cNvSpPr/>
                  <p:nvPr/>
                </p:nvSpPr>
                <p:spPr>
                  <a:xfrm>
                    <a:off x="7535004" y="6680475"/>
                    <a:ext cx="12089" cy="12089"/>
                  </a:xfrm>
                  <a:custGeom>
                    <a:avLst/>
                    <a:gdLst>
                      <a:gd name="connsiteX0" fmla="*/ 12090 w 12089"/>
                      <a:gd name="connsiteY0" fmla="*/ 6363 h 12089"/>
                      <a:gd name="connsiteX1" fmla="*/ 5727 w 12089"/>
                      <a:gd name="connsiteY1" fmla="*/ 12090 h 12089"/>
                      <a:gd name="connsiteX2" fmla="*/ 0 w 12089"/>
                      <a:gd name="connsiteY2" fmla="*/ 5727 h 12089"/>
                      <a:gd name="connsiteX3" fmla="*/ 6363 w 12089"/>
                      <a:gd name="connsiteY3" fmla="*/ 0 h 12089"/>
                      <a:gd name="connsiteX4" fmla="*/ 12090 w 12089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89" h="12089">
                        <a:moveTo>
                          <a:pt x="12090" y="6363"/>
                        </a:moveTo>
                        <a:cubicBezTo>
                          <a:pt x="12090" y="9544"/>
                          <a:pt x="8908" y="12090"/>
                          <a:pt x="5727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9544" y="0"/>
                          <a:pt x="12090" y="3181"/>
                          <a:pt x="12090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" name="Freeform 1034">
                    <a:extLst>
                      <a:ext uri="{FF2B5EF4-FFF2-40B4-BE49-F238E27FC236}">
                        <a16:creationId xmlns:a16="http://schemas.microsoft.com/office/drawing/2014/main" id="{7E232EB3-4E2E-1294-321B-0BE63A2C19FF}"/>
                      </a:ext>
                    </a:extLst>
                  </p:cNvPr>
                  <p:cNvSpPr/>
                  <p:nvPr/>
                </p:nvSpPr>
                <p:spPr>
                  <a:xfrm>
                    <a:off x="7995642" y="6688111"/>
                    <a:ext cx="43963" cy="43933"/>
                  </a:xfrm>
                  <a:custGeom>
                    <a:avLst/>
                    <a:gdLst>
                      <a:gd name="connsiteX0" fmla="*/ 30 w 43963"/>
                      <a:gd name="connsiteY0" fmla="*/ 20997 h 43933"/>
                      <a:gd name="connsiteX1" fmla="*/ 21027 w 43963"/>
                      <a:gd name="connsiteY1" fmla="*/ 43903 h 43933"/>
                      <a:gd name="connsiteX2" fmla="*/ 43933 w 43963"/>
                      <a:gd name="connsiteY2" fmla="*/ 22906 h 43933"/>
                      <a:gd name="connsiteX3" fmla="*/ 22936 w 43963"/>
                      <a:gd name="connsiteY3" fmla="*/ 0 h 43933"/>
                      <a:gd name="connsiteX4" fmla="*/ 30 w 43963"/>
                      <a:gd name="connsiteY4" fmla="*/ 20997 h 43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963" h="43933">
                        <a:moveTo>
                          <a:pt x="30" y="20997"/>
                        </a:moveTo>
                        <a:cubicBezTo>
                          <a:pt x="-607" y="33086"/>
                          <a:pt x="8937" y="43267"/>
                          <a:pt x="21027" y="43903"/>
                        </a:cubicBezTo>
                        <a:cubicBezTo>
                          <a:pt x="33117" y="44540"/>
                          <a:pt x="43297" y="34996"/>
                          <a:pt x="43933" y="22906"/>
                        </a:cubicBezTo>
                        <a:cubicBezTo>
                          <a:pt x="44570" y="10816"/>
                          <a:pt x="35026" y="636"/>
                          <a:pt x="22936" y="0"/>
                        </a:cubicBezTo>
                        <a:cubicBezTo>
                          <a:pt x="11483" y="0"/>
                          <a:pt x="666" y="8907"/>
                          <a:pt x="30" y="2099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035">
                    <a:extLst>
                      <a:ext uri="{FF2B5EF4-FFF2-40B4-BE49-F238E27FC236}">
                        <a16:creationId xmlns:a16="http://schemas.microsoft.com/office/drawing/2014/main" id="{7C3409FB-B700-7434-29A3-20C068AD6B38}"/>
                      </a:ext>
                    </a:extLst>
                  </p:cNvPr>
                  <p:cNvSpPr/>
                  <p:nvPr/>
                </p:nvSpPr>
                <p:spPr>
                  <a:xfrm>
                    <a:off x="8011580" y="6704654"/>
                    <a:ext cx="12186" cy="12089"/>
                  </a:xfrm>
                  <a:custGeom>
                    <a:avLst/>
                    <a:gdLst>
                      <a:gd name="connsiteX0" fmla="*/ 12089 w 12186"/>
                      <a:gd name="connsiteY0" fmla="*/ 6363 h 12089"/>
                      <a:gd name="connsiteX1" fmla="*/ 5726 w 12186"/>
                      <a:gd name="connsiteY1" fmla="*/ 12090 h 12089"/>
                      <a:gd name="connsiteX2" fmla="*/ 0 w 12186"/>
                      <a:gd name="connsiteY2" fmla="*/ 5727 h 12089"/>
                      <a:gd name="connsiteX3" fmla="*/ 6363 w 12186"/>
                      <a:gd name="connsiteY3" fmla="*/ 0 h 12089"/>
                      <a:gd name="connsiteX4" fmla="*/ 12089 w 12186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86" h="12089">
                        <a:moveTo>
                          <a:pt x="12089" y="6363"/>
                        </a:moveTo>
                        <a:cubicBezTo>
                          <a:pt x="12089" y="9544"/>
                          <a:pt x="8907" y="12090"/>
                          <a:pt x="5726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10180" y="0"/>
                          <a:pt x="12726" y="2545"/>
                          <a:pt x="12089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036">
                    <a:extLst>
                      <a:ext uri="{FF2B5EF4-FFF2-40B4-BE49-F238E27FC236}">
                        <a16:creationId xmlns:a16="http://schemas.microsoft.com/office/drawing/2014/main" id="{22A4D778-4AB7-B93E-A3E2-8FF519CD6AD8}"/>
                      </a:ext>
                    </a:extLst>
                  </p:cNvPr>
                  <p:cNvSpPr/>
                  <p:nvPr/>
                </p:nvSpPr>
                <p:spPr>
                  <a:xfrm>
                    <a:off x="7838813" y="6357206"/>
                    <a:ext cx="23240" cy="18490"/>
                  </a:xfrm>
                  <a:custGeom>
                    <a:avLst/>
                    <a:gdLst>
                      <a:gd name="connsiteX0" fmla="*/ 23240 w 23240"/>
                      <a:gd name="connsiteY0" fmla="*/ 7037 h 18490"/>
                      <a:gd name="connsiteX1" fmla="*/ 6696 w 23240"/>
                      <a:gd name="connsiteY1" fmla="*/ 38 h 18490"/>
                      <a:gd name="connsiteX2" fmla="*/ 970 w 23240"/>
                      <a:gd name="connsiteY2" fmla="*/ 8946 h 18490"/>
                      <a:gd name="connsiteX3" fmla="*/ 18150 w 23240"/>
                      <a:gd name="connsiteY3" fmla="*/ 18490 h 18490"/>
                      <a:gd name="connsiteX4" fmla="*/ 17513 w 23240"/>
                      <a:gd name="connsiteY4" fmla="*/ 8946 h 18490"/>
                      <a:gd name="connsiteX5" fmla="*/ 23240 w 23240"/>
                      <a:gd name="connsiteY5" fmla="*/ 7037 h 18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240" h="18490">
                        <a:moveTo>
                          <a:pt x="23240" y="7037"/>
                        </a:moveTo>
                        <a:cubicBezTo>
                          <a:pt x="23240" y="7037"/>
                          <a:pt x="16877" y="-598"/>
                          <a:pt x="6696" y="38"/>
                        </a:cubicBezTo>
                        <a:cubicBezTo>
                          <a:pt x="-3484" y="38"/>
                          <a:pt x="970" y="8309"/>
                          <a:pt x="970" y="8946"/>
                        </a:cubicBezTo>
                        <a:cubicBezTo>
                          <a:pt x="970" y="9582"/>
                          <a:pt x="18150" y="18490"/>
                          <a:pt x="18150" y="18490"/>
                        </a:cubicBezTo>
                        <a:cubicBezTo>
                          <a:pt x="18150" y="18490"/>
                          <a:pt x="15604" y="9582"/>
                          <a:pt x="17513" y="8946"/>
                        </a:cubicBezTo>
                        <a:cubicBezTo>
                          <a:pt x="19422" y="7037"/>
                          <a:pt x="23240" y="7037"/>
                          <a:pt x="23240" y="703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037">
                    <a:extLst>
                      <a:ext uri="{FF2B5EF4-FFF2-40B4-BE49-F238E27FC236}">
                        <a16:creationId xmlns:a16="http://schemas.microsoft.com/office/drawing/2014/main" id="{46DFE3B2-B7A8-B595-638B-04526C3D7124}"/>
                      </a:ext>
                    </a:extLst>
                  </p:cNvPr>
                  <p:cNvSpPr/>
                  <p:nvPr/>
                </p:nvSpPr>
                <p:spPr>
                  <a:xfrm>
                    <a:off x="7697887" y="6772736"/>
                    <a:ext cx="50239" cy="54083"/>
                  </a:xfrm>
                  <a:custGeom>
                    <a:avLst/>
                    <a:gdLst>
                      <a:gd name="connsiteX0" fmla="*/ 7640 w 50239"/>
                      <a:gd name="connsiteY0" fmla="*/ 0 h 54083"/>
                      <a:gd name="connsiteX1" fmla="*/ 4459 w 50239"/>
                      <a:gd name="connsiteY1" fmla="*/ 31814 h 54083"/>
                      <a:gd name="connsiteX2" fmla="*/ 5 w 50239"/>
                      <a:gd name="connsiteY2" fmla="*/ 49630 h 54083"/>
                      <a:gd name="connsiteX3" fmla="*/ 48362 w 50239"/>
                      <a:gd name="connsiteY3" fmla="*/ 34359 h 54083"/>
                      <a:gd name="connsiteX4" fmla="*/ 40727 w 50239"/>
                      <a:gd name="connsiteY4" fmla="*/ 24815 h 54083"/>
                      <a:gd name="connsiteX5" fmla="*/ 39454 w 50239"/>
                      <a:gd name="connsiteY5" fmla="*/ 2545 h 54083"/>
                      <a:gd name="connsiteX6" fmla="*/ 7640 w 50239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39" h="54083">
                        <a:moveTo>
                          <a:pt x="7640" y="0"/>
                        </a:moveTo>
                        <a:cubicBezTo>
                          <a:pt x="7640" y="0"/>
                          <a:pt x="4459" y="31814"/>
                          <a:pt x="4459" y="31814"/>
                        </a:cubicBezTo>
                        <a:cubicBezTo>
                          <a:pt x="3822" y="35632"/>
                          <a:pt x="641" y="45813"/>
                          <a:pt x="5" y="49630"/>
                        </a:cubicBezTo>
                        <a:cubicBezTo>
                          <a:pt x="-631" y="63628"/>
                          <a:pt x="61724" y="40722"/>
                          <a:pt x="48362" y="34359"/>
                        </a:cubicBezTo>
                        <a:cubicBezTo>
                          <a:pt x="47090" y="33723"/>
                          <a:pt x="40727" y="29269"/>
                          <a:pt x="40727" y="24815"/>
                        </a:cubicBezTo>
                        <a:cubicBezTo>
                          <a:pt x="40727" y="17816"/>
                          <a:pt x="39454" y="2545"/>
                          <a:pt x="39454" y="2545"/>
                        </a:cubicBezTo>
                        <a:lnTo>
                          <a:pt x="7640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038">
                    <a:extLst>
                      <a:ext uri="{FF2B5EF4-FFF2-40B4-BE49-F238E27FC236}">
                        <a16:creationId xmlns:a16="http://schemas.microsoft.com/office/drawing/2014/main" id="{BB643376-8CA4-A107-9C8B-8B0ED70D4D39}"/>
                      </a:ext>
                    </a:extLst>
                  </p:cNvPr>
                  <p:cNvSpPr/>
                  <p:nvPr/>
                </p:nvSpPr>
                <p:spPr>
                  <a:xfrm>
                    <a:off x="7695347" y="6804118"/>
                    <a:ext cx="100526" cy="33630"/>
                  </a:xfrm>
                  <a:custGeom>
                    <a:avLst/>
                    <a:gdLst>
                      <a:gd name="connsiteX0" fmla="*/ 50903 w 100526"/>
                      <a:gd name="connsiteY0" fmla="*/ 2342 h 33630"/>
                      <a:gd name="connsiteX1" fmla="*/ 28633 w 100526"/>
                      <a:gd name="connsiteY1" fmla="*/ 6795 h 33630"/>
                      <a:gd name="connsiteX2" fmla="*/ 6363 w 100526"/>
                      <a:gd name="connsiteY2" fmla="*/ 433 h 33630"/>
                      <a:gd name="connsiteX3" fmla="*/ 0 w 100526"/>
                      <a:gd name="connsiteY3" fmla="*/ 29065 h 33630"/>
                      <a:gd name="connsiteX4" fmla="*/ 98624 w 100526"/>
                      <a:gd name="connsiteY4" fmla="*/ 31611 h 33630"/>
                      <a:gd name="connsiteX5" fmla="*/ 50903 w 100526"/>
                      <a:gd name="connsiteY5" fmla="*/ 2342 h 33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0526" h="33630">
                        <a:moveTo>
                          <a:pt x="50903" y="2342"/>
                        </a:moveTo>
                        <a:cubicBezTo>
                          <a:pt x="50903" y="2342"/>
                          <a:pt x="36269" y="6159"/>
                          <a:pt x="28633" y="6795"/>
                        </a:cubicBezTo>
                        <a:cubicBezTo>
                          <a:pt x="20998" y="7432"/>
                          <a:pt x="12090" y="-2113"/>
                          <a:pt x="6363" y="433"/>
                        </a:cubicBezTo>
                        <a:cubicBezTo>
                          <a:pt x="636" y="2978"/>
                          <a:pt x="0" y="29065"/>
                          <a:pt x="0" y="29065"/>
                        </a:cubicBezTo>
                        <a:cubicBezTo>
                          <a:pt x="0" y="29065"/>
                          <a:pt x="76990" y="37337"/>
                          <a:pt x="98624" y="31611"/>
                        </a:cubicBezTo>
                        <a:cubicBezTo>
                          <a:pt x="108168" y="28429"/>
                          <a:pt x="80171" y="13794"/>
                          <a:pt x="50903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0" name="Freeform 1039">
                    <a:extLst>
                      <a:ext uri="{FF2B5EF4-FFF2-40B4-BE49-F238E27FC236}">
                        <a16:creationId xmlns:a16="http://schemas.microsoft.com/office/drawing/2014/main" id="{D8ADE25A-F481-5263-6013-1DEE11B21A84}"/>
                      </a:ext>
                    </a:extLst>
                  </p:cNvPr>
                  <p:cNvSpPr/>
                  <p:nvPr/>
                </p:nvSpPr>
                <p:spPr>
                  <a:xfrm>
                    <a:off x="7562358" y="6768919"/>
                    <a:ext cx="50240" cy="54083"/>
                  </a:xfrm>
                  <a:custGeom>
                    <a:avLst/>
                    <a:gdLst>
                      <a:gd name="connsiteX0" fmla="*/ 7641 w 50240"/>
                      <a:gd name="connsiteY0" fmla="*/ 0 h 54083"/>
                      <a:gd name="connsiteX1" fmla="*/ 4459 w 50240"/>
                      <a:gd name="connsiteY1" fmla="*/ 31814 h 54083"/>
                      <a:gd name="connsiteX2" fmla="*/ 5 w 50240"/>
                      <a:gd name="connsiteY2" fmla="*/ 49630 h 54083"/>
                      <a:gd name="connsiteX3" fmla="*/ 48363 w 50240"/>
                      <a:gd name="connsiteY3" fmla="*/ 34359 h 54083"/>
                      <a:gd name="connsiteX4" fmla="*/ 38819 w 50240"/>
                      <a:gd name="connsiteY4" fmla="*/ 20998 h 54083"/>
                      <a:gd name="connsiteX5" fmla="*/ 39455 w 50240"/>
                      <a:gd name="connsiteY5" fmla="*/ 1909 h 54083"/>
                      <a:gd name="connsiteX6" fmla="*/ 7641 w 50240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40" h="54083">
                        <a:moveTo>
                          <a:pt x="7641" y="0"/>
                        </a:moveTo>
                        <a:cubicBezTo>
                          <a:pt x="7641" y="0"/>
                          <a:pt x="4459" y="31814"/>
                          <a:pt x="4459" y="31814"/>
                        </a:cubicBezTo>
                        <a:cubicBezTo>
                          <a:pt x="3823" y="35632"/>
                          <a:pt x="642" y="45812"/>
                          <a:pt x="5" y="49630"/>
                        </a:cubicBezTo>
                        <a:cubicBezTo>
                          <a:pt x="-631" y="63628"/>
                          <a:pt x="61725" y="40722"/>
                          <a:pt x="48363" y="34359"/>
                        </a:cubicBezTo>
                        <a:cubicBezTo>
                          <a:pt x="47090" y="33723"/>
                          <a:pt x="38819" y="26087"/>
                          <a:pt x="38819" y="20998"/>
                        </a:cubicBezTo>
                        <a:cubicBezTo>
                          <a:pt x="38819" y="13998"/>
                          <a:pt x="39455" y="1909"/>
                          <a:pt x="39455" y="1909"/>
                        </a:cubicBezTo>
                        <a:lnTo>
                          <a:pt x="7641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1" name="Freeform 1040">
                    <a:extLst>
                      <a:ext uri="{FF2B5EF4-FFF2-40B4-BE49-F238E27FC236}">
                        <a16:creationId xmlns:a16="http://schemas.microsoft.com/office/drawing/2014/main" id="{93C4F1F3-154F-CC31-432E-441B67E363BA}"/>
                      </a:ext>
                    </a:extLst>
                  </p:cNvPr>
                  <p:cNvSpPr/>
                  <p:nvPr/>
                </p:nvSpPr>
                <p:spPr>
                  <a:xfrm>
                    <a:off x="7559182" y="6800300"/>
                    <a:ext cx="103404" cy="33374"/>
                  </a:xfrm>
                  <a:custGeom>
                    <a:avLst/>
                    <a:gdLst>
                      <a:gd name="connsiteX0" fmla="*/ 51540 w 103404"/>
                      <a:gd name="connsiteY0" fmla="*/ 2342 h 33374"/>
                      <a:gd name="connsiteX1" fmla="*/ 29270 w 103404"/>
                      <a:gd name="connsiteY1" fmla="*/ 6795 h 33374"/>
                      <a:gd name="connsiteX2" fmla="*/ 7000 w 103404"/>
                      <a:gd name="connsiteY2" fmla="*/ 433 h 33374"/>
                      <a:gd name="connsiteX3" fmla="*/ 0 w 103404"/>
                      <a:gd name="connsiteY3" fmla="*/ 26520 h 33374"/>
                      <a:gd name="connsiteX4" fmla="*/ 101805 w 103404"/>
                      <a:gd name="connsiteY4" fmla="*/ 32247 h 33374"/>
                      <a:gd name="connsiteX5" fmla="*/ 51540 w 103404"/>
                      <a:gd name="connsiteY5" fmla="*/ 2342 h 33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3404" h="33374">
                        <a:moveTo>
                          <a:pt x="51540" y="2342"/>
                        </a:moveTo>
                        <a:cubicBezTo>
                          <a:pt x="51540" y="2342"/>
                          <a:pt x="36905" y="6159"/>
                          <a:pt x="29270" y="6795"/>
                        </a:cubicBezTo>
                        <a:cubicBezTo>
                          <a:pt x="21634" y="7432"/>
                          <a:pt x="12726" y="-2113"/>
                          <a:pt x="7000" y="433"/>
                        </a:cubicBezTo>
                        <a:cubicBezTo>
                          <a:pt x="1273" y="2978"/>
                          <a:pt x="0" y="26520"/>
                          <a:pt x="0" y="26520"/>
                        </a:cubicBezTo>
                        <a:cubicBezTo>
                          <a:pt x="0" y="26520"/>
                          <a:pt x="82081" y="36700"/>
                          <a:pt x="101805" y="32247"/>
                        </a:cubicBezTo>
                        <a:cubicBezTo>
                          <a:pt x="110713" y="29701"/>
                          <a:pt x="80808" y="13794"/>
                          <a:pt x="51540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2" name="Freeform 1041">
                    <a:extLst>
                      <a:ext uri="{FF2B5EF4-FFF2-40B4-BE49-F238E27FC236}">
                        <a16:creationId xmlns:a16="http://schemas.microsoft.com/office/drawing/2014/main" id="{E6AE1E15-3348-7BB6-2F12-1CBF4FB3EF1F}"/>
                      </a:ext>
                    </a:extLst>
                  </p:cNvPr>
                  <p:cNvSpPr/>
                  <p:nvPr/>
                </p:nvSpPr>
                <p:spPr>
                  <a:xfrm>
                    <a:off x="7606903" y="6314613"/>
                    <a:ext cx="162889" cy="471485"/>
                  </a:xfrm>
                  <a:custGeom>
                    <a:avLst/>
                    <a:gdLst>
                      <a:gd name="connsiteX0" fmla="*/ 83354 w 162889"/>
                      <a:gd name="connsiteY0" fmla="*/ 0 h 471485"/>
                      <a:gd name="connsiteX1" fmla="*/ 119621 w 162889"/>
                      <a:gd name="connsiteY1" fmla="*/ 48994 h 471485"/>
                      <a:gd name="connsiteX2" fmla="*/ 162889 w 162889"/>
                      <a:gd name="connsiteY2" fmla="*/ 267239 h 471485"/>
                      <a:gd name="connsiteX3" fmla="*/ 138074 w 162889"/>
                      <a:gd name="connsiteY3" fmla="*/ 471485 h 471485"/>
                      <a:gd name="connsiteX4" fmla="*/ 94170 w 162889"/>
                      <a:gd name="connsiteY4" fmla="*/ 470213 h 471485"/>
                      <a:gd name="connsiteX5" fmla="*/ 82717 w 162889"/>
                      <a:gd name="connsiteY5" fmla="*/ 285055 h 471485"/>
                      <a:gd name="connsiteX6" fmla="*/ 0 w 162889"/>
                      <a:gd name="connsiteY6" fmla="*/ 48358 h 471485"/>
                      <a:gd name="connsiteX7" fmla="*/ 83354 w 162889"/>
                      <a:gd name="connsiteY7" fmla="*/ 0 h 471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62889" h="471485">
                        <a:moveTo>
                          <a:pt x="83354" y="0"/>
                        </a:moveTo>
                        <a:lnTo>
                          <a:pt x="119621" y="48994"/>
                        </a:lnTo>
                        <a:lnTo>
                          <a:pt x="162889" y="267239"/>
                        </a:lnTo>
                        <a:lnTo>
                          <a:pt x="138074" y="471485"/>
                        </a:lnTo>
                        <a:lnTo>
                          <a:pt x="94170" y="470213"/>
                        </a:lnTo>
                        <a:cubicBezTo>
                          <a:pt x="94170" y="470213"/>
                          <a:pt x="89080" y="296508"/>
                          <a:pt x="82717" y="285055"/>
                        </a:cubicBezTo>
                        <a:cubicBezTo>
                          <a:pt x="32451" y="191521"/>
                          <a:pt x="0" y="48358"/>
                          <a:pt x="0" y="48358"/>
                        </a:cubicBezTo>
                        <a:lnTo>
                          <a:pt x="83354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3" name="Freeform 1042">
                    <a:extLst>
                      <a:ext uri="{FF2B5EF4-FFF2-40B4-BE49-F238E27FC236}">
                        <a16:creationId xmlns:a16="http://schemas.microsoft.com/office/drawing/2014/main" id="{4A2F75D8-4F49-7DA1-4D8D-64177ABAAE9D}"/>
                      </a:ext>
                    </a:extLst>
                  </p:cNvPr>
                  <p:cNvSpPr/>
                  <p:nvPr/>
                </p:nvSpPr>
                <p:spPr>
                  <a:xfrm>
                    <a:off x="7548645" y="6316965"/>
                    <a:ext cx="125704" cy="467224"/>
                  </a:xfrm>
                  <a:custGeom>
                    <a:avLst/>
                    <a:gdLst>
                      <a:gd name="connsiteX0" fmla="*/ 125705 w 125704"/>
                      <a:gd name="connsiteY0" fmla="*/ 19917 h 467224"/>
                      <a:gd name="connsiteX1" fmla="*/ 105980 w 125704"/>
                      <a:gd name="connsiteY1" fmla="*/ 247707 h 467224"/>
                      <a:gd name="connsiteX2" fmla="*/ 63349 w 125704"/>
                      <a:gd name="connsiteY2" fmla="*/ 467225 h 467224"/>
                      <a:gd name="connsiteX3" fmla="*/ 19445 w 125704"/>
                      <a:gd name="connsiteY3" fmla="*/ 464679 h 467224"/>
                      <a:gd name="connsiteX4" fmla="*/ 10537 w 125704"/>
                      <a:gd name="connsiteY4" fmla="*/ 329788 h 467224"/>
                      <a:gd name="connsiteX5" fmla="*/ 14355 w 125704"/>
                      <a:gd name="connsiteY5" fmla="*/ 255342 h 467224"/>
                      <a:gd name="connsiteX6" fmla="*/ 2902 w 125704"/>
                      <a:gd name="connsiteY6" fmla="*/ 73365 h 467224"/>
                      <a:gd name="connsiteX7" fmla="*/ 34716 w 125704"/>
                      <a:gd name="connsiteY7" fmla="*/ 10373 h 467224"/>
                      <a:gd name="connsiteX8" fmla="*/ 125705 w 125704"/>
                      <a:gd name="connsiteY8" fmla="*/ 19917 h 4672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5704" h="467224">
                        <a:moveTo>
                          <a:pt x="125705" y="19917"/>
                        </a:moveTo>
                        <a:cubicBezTo>
                          <a:pt x="125705" y="19917"/>
                          <a:pt x="107889" y="213984"/>
                          <a:pt x="105980" y="247707"/>
                        </a:cubicBezTo>
                        <a:cubicBezTo>
                          <a:pt x="104071" y="281430"/>
                          <a:pt x="63349" y="467225"/>
                          <a:pt x="63349" y="467225"/>
                        </a:cubicBezTo>
                        <a:lnTo>
                          <a:pt x="19445" y="464679"/>
                        </a:lnTo>
                        <a:cubicBezTo>
                          <a:pt x="19445" y="464679"/>
                          <a:pt x="11174" y="415049"/>
                          <a:pt x="10537" y="329788"/>
                        </a:cubicBezTo>
                        <a:cubicBezTo>
                          <a:pt x="10537" y="316425"/>
                          <a:pt x="14355" y="269341"/>
                          <a:pt x="14355" y="255342"/>
                        </a:cubicBezTo>
                        <a:cubicBezTo>
                          <a:pt x="12446" y="156082"/>
                          <a:pt x="-7278" y="119178"/>
                          <a:pt x="2902" y="73365"/>
                        </a:cubicBezTo>
                        <a:cubicBezTo>
                          <a:pt x="11810" y="32643"/>
                          <a:pt x="30899" y="14191"/>
                          <a:pt x="34716" y="10373"/>
                        </a:cubicBezTo>
                        <a:cubicBezTo>
                          <a:pt x="65258" y="-17623"/>
                          <a:pt x="125705" y="19917"/>
                          <a:pt x="125705" y="1991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4" name="Freeform 1043">
                    <a:extLst>
                      <a:ext uri="{FF2B5EF4-FFF2-40B4-BE49-F238E27FC236}">
                        <a16:creationId xmlns:a16="http://schemas.microsoft.com/office/drawing/2014/main" id="{D13BC55E-42A0-35BC-FEAB-443CF27C5B4E}"/>
                      </a:ext>
                    </a:extLst>
                  </p:cNvPr>
                  <p:cNvSpPr/>
                  <p:nvPr/>
                </p:nvSpPr>
                <p:spPr>
                  <a:xfrm>
                    <a:off x="7697789" y="5976601"/>
                    <a:ext cx="102494" cy="94315"/>
                  </a:xfrm>
                  <a:custGeom>
                    <a:avLst/>
                    <a:gdLst>
                      <a:gd name="connsiteX0" fmla="*/ 12828 w 102494"/>
                      <a:gd name="connsiteY0" fmla="*/ 90498 h 94315"/>
                      <a:gd name="connsiteX1" fmla="*/ 4556 w 102494"/>
                      <a:gd name="connsiteY1" fmla="*/ 66956 h 94315"/>
                      <a:gd name="connsiteX2" fmla="*/ 6465 w 102494"/>
                      <a:gd name="connsiteY2" fmla="*/ 19234 h 94315"/>
                      <a:gd name="connsiteX3" fmla="*/ 47187 w 102494"/>
                      <a:gd name="connsiteY3" fmla="*/ 146 h 94315"/>
                      <a:gd name="connsiteX4" fmla="*/ 98726 w 102494"/>
                      <a:gd name="connsiteY4" fmla="*/ 24325 h 94315"/>
                      <a:gd name="connsiteX5" fmla="*/ 93636 w 102494"/>
                      <a:gd name="connsiteY5" fmla="*/ 70773 h 94315"/>
                      <a:gd name="connsiteX6" fmla="*/ 63095 w 102494"/>
                      <a:gd name="connsiteY6" fmla="*/ 94316 h 94315"/>
                      <a:gd name="connsiteX7" fmla="*/ 12828 w 102494"/>
                      <a:gd name="connsiteY7" fmla="*/ 90498 h 9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2494" h="94315">
                        <a:moveTo>
                          <a:pt x="12828" y="90498"/>
                        </a:moveTo>
                        <a:cubicBezTo>
                          <a:pt x="12828" y="90498"/>
                          <a:pt x="9011" y="75227"/>
                          <a:pt x="4556" y="66956"/>
                        </a:cubicBezTo>
                        <a:cubicBezTo>
                          <a:pt x="102" y="58684"/>
                          <a:pt x="-3715" y="37687"/>
                          <a:pt x="6465" y="19234"/>
                        </a:cubicBezTo>
                        <a:cubicBezTo>
                          <a:pt x="16646" y="146"/>
                          <a:pt x="37007" y="-490"/>
                          <a:pt x="47187" y="146"/>
                        </a:cubicBezTo>
                        <a:cubicBezTo>
                          <a:pt x="73275" y="1419"/>
                          <a:pt x="93000" y="12235"/>
                          <a:pt x="98726" y="24325"/>
                        </a:cubicBezTo>
                        <a:cubicBezTo>
                          <a:pt x="109543" y="45322"/>
                          <a:pt x="93636" y="70773"/>
                          <a:pt x="93636" y="70773"/>
                        </a:cubicBezTo>
                        <a:lnTo>
                          <a:pt x="63095" y="94316"/>
                        </a:lnTo>
                        <a:lnTo>
                          <a:pt x="12828" y="90498"/>
                        </a:lnTo>
                        <a:close/>
                      </a:path>
                    </a:pathLst>
                  </a:custGeom>
                  <a:solidFill>
                    <a:srgbClr val="9E9E9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1044">
                    <a:extLst>
                      <a:ext uri="{FF2B5EF4-FFF2-40B4-BE49-F238E27FC236}">
                        <a16:creationId xmlns:a16="http://schemas.microsoft.com/office/drawing/2014/main" id="{F7B0174E-A4AB-821C-332C-5D2D5425487C}"/>
                      </a:ext>
                    </a:extLst>
                  </p:cNvPr>
                  <p:cNvSpPr/>
                  <p:nvPr/>
                </p:nvSpPr>
                <p:spPr>
                  <a:xfrm>
                    <a:off x="7572145" y="6089038"/>
                    <a:ext cx="195175" cy="317816"/>
                  </a:xfrm>
                  <a:custGeom>
                    <a:avLst/>
                    <a:gdLst>
                      <a:gd name="connsiteX0" fmla="*/ 188102 w 195175"/>
                      <a:gd name="connsiteY0" fmla="*/ 27691 h 317816"/>
                      <a:gd name="connsiteX1" fmla="*/ 188739 w 195175"/>
                      <a:gd name="connsiteY1" fmla="*/ 184853 h 317816"/>
                      <a:gd name="connsiteX2" fmla="*/ 131473 w 195175"/>
                      <a:gd name="connsiteY2" fmla="*/ 314654 h 317816"/>
                      <a:gd name="connsiteX3" fmla="*/ 1035 w 195175"/>
                      <a:gd name="connsiteY3" fmla="*/ 250390 h 317816"/>
                      <a:gd name="connsiteX4" fmla="*/ 89479 w 195175"/>
                      <a:gd name="connsiteY4" fmla="*/ 31509 h 317816"/>
                      <a:gd name="connsiteX5" fmla="*/ 137200 w 195175"/>
                      <a:gd name="connsiteY5" fmla="*/ 331 h 317816"/>
                      <a:gd name="connsiteX6" fmla="*/ 188102 w 195175"/>
                      <a:gd name="connsiteY6" fmla="*/ 27691 h 3178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95175" h="317816">
                        <a:moveTo>
                          <a:pt x="188102" y="27691"/>
                        </a:moveTo>
                        <a:cubicBezTo>
                          <a:pt x="199555" y="42325"/>
                          <a:pt x="195101" y="153039"/>
                          <a:pt x="188739" y="184853"/>
                        </a:cubicBezTo>
                        <a:cubicBezTo>
                          <a:pt x="177285" y="242118"/>
                          <a:pt x="144835" y="312110"/>
                          <a:pt x="131473" y="314654"/>
                        </a:cubicBezTo>
                        <a:cubicBezTo>
                          <a:pt x="23305" y="335016"/>
                          <a:pt x="1035" y="250390"/>
                          <a:pt x="1035" y="250390"/>
                        </a:cubicBezTo>
                        <a:cubicBezTo>
                          <a:pt x="1035" y="250390"/>
                          <a:pt x="-16145" y="206486"/>
                          <a:pt x="89479" y="31509"/>
                        </a:cubicBezTo>
                        <a:cubicBezTo>
                          <a:pt x="99659" y="14965"/>
                          <a:pt x="113657" y="2240"/>
                          <a:pt x="137200" y="331"/>
                        </a:cubicBezTo>
                        <a:cubicBezTo>
                          <a:pt x="142926" y="-306"/>
                          <a:pt x="164559" y="-2850"/>
                          <a:pt x="188102" y="27691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1045">
                    <a:extLst>
                      <a:ext uri="{FF2B5EF4-FFF2-40B4-BE49-F238E27FC236}">
                        <a16:creationId xmlns:a16="http://schemas.microsoft.com/office/drawing/2014/main" id="{5B8448F2-8F0F-A0B9-C433-CC6E6C14EDB7}"/>
                      </a:ext>
                    </a:extLst>
                  </p:cNvPr>
                  <p:cNvSpPr/>
                  <p:nvPr/>
                </p:nvSpPr>
                <p:spPr>
                  <a:xfrm>
                    <a:off x="7699801" y="6039739"/>
                    <a:ext cx="45175" cy="87582"/>
                  </a:xfrm>
                  <a:custGeom>
                    <a:avLst/>
                    <a:gdLst>
                      <a:gd name="connsiteX0" fmla="*/ 45176 w 45175"/>
                      <a:gd name="connsiteY0" fmla="*/ 40086 h 87582"/>
                      <a:gd name="connsiteX1" fmla="*/ 41358 w 45175"/>
                      <a:gd name="connsiteY1" fmla="*/ 75081 h 87582"/>
                      <a:gd name="connsiteX2" fmla="*/ 34359 w 45175"/>
                      <a:gd name="connsiteY2" fmla="*/ 87170 h 87582"/>
                      <a:gd name="connsiteX3" fmla="*/ 0 w 45175"/>
                      <a:gd name="connsiteY3" fmla="*/ 58538 h 87582"/>
                      <a:gd name="connsiteX4" fmla="*/ 17179 w 45175"/>
                      <a:gd name="connsiteY4" fmla="*/ 0 h 87582"/>
                      <a:gd name="connsiteX5" fmla="*/ 45176 w 45175"/>
                      <a:gd name="connsiteY5" fmla="*/ 40086 h 8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175" h="87582">
                        <a:moveTo>
                          <a:pt x="45176" y="40086"/>
                        </a:moveTo>
                        <a:lnTo>
                          <a:pt x="41358" y="75081"/>
                        </a:lnTo>
                        <a:cubicBezTo>
                          <a:pt x="41358" y="75081"/>
                          <a:pt x="40085" y="84626"/>
                          <a:pt x="34359" y="87170"/>
                        </a:cubicBezTo>
                        <a:cubicBezTo>
                          <a:pt x="24814" y="91625"/>
                          <a:pt x="0" y="58538"/>
                          <a:pt x="0" y="58538"/>
                        </a:cubicBezTo>
                        <a:lnTo>
                          <a:pt x="17179" y="0"/>
                        </a:lnTo>
                        <a:lnTo>
                          <a:pt x="45176" y="40086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1046">
                    <a:extLst>
                      <a:ext uri="{FF2B5EF4-FFF2-40B4-BE49-F238E27FC236}">
                        <a16:creationId xmlns:a16="http://schemas.microsoft.com/office/drawing/2014/main" id="{C3B5B2D0-8BA3-6888-72D4-40F110E993EF}"/>
                      </a:ext>
                    </a:extLst>
                  </p:cNvPr>
                  <p:cNvSpPr/>
                  <p:nvPr/>
                </p:nvSpPr>
                <p:spPr>
                  <a:xfrm>
                    <a:off x="7715708" y="6046738"/>
                    <a:ext cx="29904" cy="60446"/>
                  </a:xfrm>
                  <a:custGeom>
                    <a:avLst/>
                    <a:gdLst>
                      <a:gd name="connsiteX0" fmla="*/ 0 w 29904"/>
                      <a:gd name="connsiteY0" fmla="*/ 14634 h 60446"/>
                      <a:gd name="connsiteX1" fmla="*/ 25451 w 29904"/>
                      <a:gd name="connsiteY1" fmla="*/ 60447 h 60446"/>
                      <a:gd name="connsiteX2" fmla="*/ 29905 w 29904"/>
                      <a:gd name="connsiteY2" fmla="*/ 43267 h 60446"/>
                      <a:gd name="connsiteX3" fmla="*/ 6999 w 29904"/>
                      <a:gd name="connsiteY3" fmla="*/ 0 h 60446"/>
                      <a:gd name="connsiteX4" fmla="*/ 0 w 29904"/>
                      <a:gd name="connsiteY4" fmla="*/ 14634 h 60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904" h="60446">
                        <a:moveTo>
                          <a:pt x="0" y="14634"/>
                        </a:moveTo>
                        <a:cubicBezTo>
                          <a:pt x="0" y="38177"/>
                          <a:pt x="15270" y="55357"/>
                          <a:pt x="25451" y="60447"/>
                        </a:cubicBezTo>
                        <a:lnTo>
                          <a:pt x="29905" y="43267"/>
                        </a:lnTo>
                        <a:lnTo>
                          <a:pt x="6999" y="0"/>
                        </a:lnTo>
                        <a:lnTo>
                          <a:pt x="0" y="14634"/>
                        </a:lnTo>
                        <a:close/>
                      </a:path>
                    </a:pathLst>
                  </a:custGeom>
                  <a:solidFill>
                    <a:srgbClr val="CBB49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8" name="Freeform 1047">
                    <a:extLst>
                      <a:ext uri="{FF2B5EF4-FFF2-40B4-BE49-F238E27FC236}">
                        <a16:creationId xmlns:a16="http://schemas.microsoft.com/office/drawing/2014/main" id="{4EB77DC3-5305-03A4-73D2-7F3656CDF241}"/>
                      </a:ext>
                    </a:extLst>
                  </p:cNvPr>
                  <p:cNvSpPr/>
                  <p:nvPr/>
                </p:nvSpPr>
                <p:spPr>
                  <a:xfrm>
                    <a:off x="7714649" y="5991934"/>
                    <a:ext cx="81259" cy="109140"/>
                  </a:xfrm>
                  <a:custGeom>
                    <a:avLst/>
                    <a:gdLst>
                      <a:gd name="connsiteX0" fmla="*/ 43054 w 81259"/>
                      <a:gd name="connsiteY0" fmla="*/ 720 h 109140"/>
                      <a:gd name="connsiteX1" fmla="*/ 79958 w 81259"/>
                      <a:gd name="connsiteY1" fmla="*/ 46532 h 109140"/>
                      <a:gd name="connsiteX2" fmla="*/ 65960 w 81259"/>
                      <a:gd name="connsiteY2" fmla="*/ 93617 h 109140"/>
                      <a:gd name="connsiteX3" fmla="*/ 25874 w 81259"/>
                      <a:gd name="connsiteY3" fmla="*/ 104434 h 109140"/>
                      <a:gd name="connsiteX4" fmla="*/ 4241 w 81259"/>
                      <a:gd name="connsiteY4" fmla="*/ 38260 h 109140"/>
                      <a:gd name="connsiteX5" fmla="*/ 43054 w 81259"/>
                      <a:gd name="connsiteY5" fmla="*/ 720 h 109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1259" h="109140">
                        <a:moveTo>
                          <a:pt x="43054" y="720"/>
                        </a:moveTo>
                        <a:cubicBezTo>
                          <a:pt x="78686" y="10900"/>
                          <a:pt x="84412" y="29988"/>
                          <a:pt x="79958" y="46532"/>
                        </a:cubicBezTo>
                        <a:cubicBezTo>
                          <a:pt x="78050" y="53531"/>
                          <a:pt x="71687" y="84709"/>
                          <a:pt x="65960" y="93617"/>
                        </a:cubicBezTo>
                        <a:cubicBezTo>
                          <a:pt x="52598" y="115250"/>
                          <a:pt x="37327" y="109524"/>
                          <a:pt x="25874" y="104434"/>
                        </a:cubicBezTo>
                        <a:cubicBezTo>
                          <a:pt x="14421" y="99343"/>
                          <a:pt x="-9758" y="70075"/>
                          <a:pt x="4241" y="38260"/>
                        </a:cubicBezTo>
                        <a:cubicBezTo>
                          <a:pt x="12512" y="18535"/>
                          <a:pt x="23329" y="-4371"/>
                          <a:pt x="43054" y="72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1048">
                    <a:extLst>
                      <a:ext uri="{FF2B5EF4-FFF2-40B4-BE49-F238E27FC236}">
                        <a16:creationId xmlns:a16="http://schemas.microsoft.com/office/drawing/2014/main" id="{C1EDDA20-499B-91C9-DC58-760947BD38DC}"/>
                      </a:ext>
                    </a:extLst>
                  </p:cNvPr>
                  <p:cNvSpPr/>
                  <p:nvPr/>
                </p:nvSpPr>
                <p:spPr>
                  <a:xfrm>
                    <a:off x="7720162" y="6015560"/>
                    <a:ext cx="17815" cy="9544"/>
                  </a:xfrm>
                  <a:custGeom>
                    <a:avLst/>
                    <a:gdLst>
                      <a:gd name="connsiteX0" fmla="*/ 0 w 17815"/>
                      <a:gd name="connsiteY0" fmla="*/ 0 h 9544"/>
                      <a:gd name="connsiteX1" fmla="*/ 17816 w 17815"/>
                      <a:gd name="connsiteY1" fmla="*/ 9544 h 9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815" h="9544">
                        <a:moveTo>
                          <a:pt x="0" y="0"/>
                        </a:moveTo>
                        <a:lnTo>
                          <a:pt x="17816" y="9544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0" name="Freeform 1049">
                    <a:extLst>
                      <a:ext uri="{FF2B5EF4-FFF2-40B4-BE49-F238E27FC236}">
                        <a16:creationId xmlns:a16="http://schemas.microsoft.com/office/drawing/2014/main" id="{E9DAE154-66A1-9EF4-E019-F03529CBAB98}"/>
                      </a:ext>
                    </a:extLst>
                  </p:cNvPr>
                  <p:cNvSpPr/>
                  <p:nvPr/>
                </p:nvSpPr>
                <p:spPr>
                  <a:xfrm>
                    <a:off x="7734797" y="6017469"/>
                    <a:ext cx="27995" cy="22906"/>
                  </a:xfrm>
                  <a:custGeom>
                    <a:avLst/>
                    <a:gdLst>
                      <a:gd name="connsiteX0" fmla="*/ 0 w 27995"/>
                      <a:gd name="connsiteY0" fmla="*/ 15907 h 22906"/>
                      <a:gd name="connsiteX1" fmla="*/ 5726 w 27995"/>
                      <a:gd name="connsiteY1" fmla="*/ 0 h 22906"/>
                      <a:gd name="connsiteX2" fmla="*/ 27996 w 27995"/>
                      <a:gd name="connsiteY2" fmla="*/ 7635 h 22906"/>
                      <a:gd name="connsiteX3" fmla="*/ 22906 w 27995"/>
                      <a:gd name="connsiteY3" fmla="*/ 22906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995" h="22906">
                        <a:moveTo>
                          <a:pt x="0" y="15907"/>
                        </a:moveTo>
                        <a:lnTo>
                          <a:pt x="5726" y="0"/>
                        </a:lnTo>
                        <a:lnTo>
                          <a:pt x="27996" y="7635"/>
                        </a:lnTo>
                        <a:lnTo>
                          <a:pt x="22906" y="22906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1050">
                    <a:extLst>
                      <a:ext uri="{FF2B5EF4-FFF2-40B4-BE49-F238E27FC236}">
                        <a16:creationId xmlns:a16="http://schemas.microsoft.com/office/drawing/2014/main" id="{E9BB31DD-9BFC-1B74-ECB9-9F54F4AF0623}"/>
                      </a:ext>
                    </a:extLst>
                  </p:cNvPr>
                  <p:cNvSpPr/>
                  <p:nvPr/>
                </p:nvSpPr>
                <p:spPr>
                  <a:xfrm>
                    <a:off x="7766611" y="6027013"/>
                    <a:ext cx="21632" cy="22906"/>
                  </a:xfrm>
                  <a:custGeom>
                    <a:avLst/>
                    <a:gdLst>
                      <a:gd name="connsiteX0" fmla="*/ 3818 w 21632"/>
                      <a:gd name="connsiteY0" fmla="*/ 0 h 22906"/>
                      <a:gd name="connsiteX1" fmla="*/ 0 w 21632"/>
                      <a:gd name="connsiteY1" fmla="*/ 17179 h 22906"/>
                      <a:gd name="connsiteX2" fmla="*/ 17179 w 21632"/>
                      <a:gd name="connsiteY2" fmla="*/ 22906 h 22906"/>
                      <a:gd name="connsiteX3" fmla="*/ 21633 w 21632"/>
                      <a:gd name="connsiteY3" fmla="*/ 7635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2" h="22906">
                        <a:moveTo>
                          <a:pt x="3818" y="0"/>
                        </a:moveTo>
                        <a:lnTo>
                          <a:pt x="0" y="17179"/>
                        </a:lnTo>
                        <a:lnTo>
                          <a:pt x="17179" y="22906"/>
                        </a:lnTo>
                        <a:lnTo>
                          <a:pt x="21633" y="7635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2" name="Freeform 1051">
                    <a:extLst>
                      <a:ext uri="{FF2B5EF4-FFF2-40B4-BE49-F238E27FC236}">
                        <a16:creationId xmlns:a16="http://schemas.microsoft.com/office/drawing/2014/main" id="{705EA80F-F9E9-3194-3AEC-A7D7BC1820EA}"/>
                      </a:ext>
                    </a:extLst>
                  </p:cNvPr>
                  <p:cNvSpPr/>
                  <p:nvPr/>
                </p:nvSpPr>
                <p:spPr>
                  <a:xfrm>
                    <a:off x="7787608" y="6040375"/>
                    <a:ext cx="6999" cy="1272"/>
                  </a:xfrm>
                  <a:custGeom>
                    <a:avLst/>
                    <a:gdLst>
                      <a:gd name="connsiteX0" fmla="*/ 0 w 6999"/>
                      <a:gd name="connsiteY0" fmla="*/ 0 h 1272"/>
                      <a:gd name="connsiteX1" fmla="*/ 6999 w 6999"/>
                      <a:gd name="connsiteY1" fmla="*/ 1273 h 1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999" h="1272">
                        <a:moveTo>
                          <a:pt x="0" y="0"/>
                        </a:moveTo>
                        <a:lnTo>
                          <a:pt x="6999" y="1273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3" name="Freeform 1052">
                    <a:extLst>
                      <a:ext uri="{FF2B5EF4-FFF2-40B4-BE49-F238E27FC236}">
                        <a16:creationId xmlns:a16="http://schemas.microsoft.com/office/drawing/2014/main" id="{CDBB214F-40A6-FF4B-29EB-51282ECF6296}"/>
                      </a:ext>
                    </a:extLst>
                  </p:cNvPr>
                  <p:cNvSpPr/>
                  <p:nvPr/>
                </p:nvSpPr>
                <p:spPr>
                  <a:xfrm>
                    <a:off x="7763429" y="6030194"/>
                    <a:ext cx="5726" cy="1908"/>
                  </a:xfrm>
                  <a:custGeom>
                    <a:avLst/>
                    <a:gdLst>
                      <a:gd name="connsiteX0" fmla="*/ 0 w 5726"/>
                      <a:gd name="connsiteY0" fmla="*/ 0 h 1908"/>
                      <a:gd name="connsiteX1" fmla="*/ 5726 w 5726"/>
                      <a:gd name="connsiteY1" fmla="*/ 1909 h 19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726" h="1908">
                        <a:moveTo>
                          <a:pt x="0" y="0"/>
                        </a:moveTo>
                        <a:lnTo>
                          <a:pt x="5726" y="1909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4" name="Freeform 1053">
                    <a:extLst>
                      <a:ext uri="{FF2B5EF4-FFF2-40B4-BE49-F238E27FC236}">
                        <a16:creationId xmlns:a16="http://schemas.microsoft.com/office/drawing/2014/main" id="{5F500C8C-647F-14BC-27E7-20646FE0BE01}"/>
                      </a:ext>
                    </a:extLst>
                  </p:cNvPr>
                  <p:cNvSpPr/>
                  <p:nvPr/>
                </p:nvSpPr>
                <p:spPr>
                  <a:xfrm>
                    <a:off x="7708321" y="6014144"/>
                    <a:ext cx="17686" cy="30966"/>
                  </a:xfrm>
                  <a:custGeom>
                    <a:avLst/>
                    <a:gdLst>
                      <a:gd name="connsiteX0" fmla="*/ 15658 w 17686"/>
                      <a:gd name="connsiteY0" fmla="*/ 23686 h 30966"/>
                      <a:gd name="connsiteX1" fmla="*/ 5477 w 17686"/>
                      <a:gd name="connsiteY1" fmla="*/ 30685 h 30966"/>
                      <a:gd name="connsiteX2" fmla="*/ 387 w 17686"/>
                      <a:gd name="connsiteY2" fmla="*/ 19232 h 30966"/>
                      <a:gd name="connsiteX3" fmla="*/ 8023 w 17686"/>
                      <a:gd name="connsiteY3" fmla="*/ 1416 h 30966"/>
                      <a:gd name="connsiteX4" fmla="*/ 15658 w 17686"/>
                      <a:gd name="connsiteY4" fmla="*/ 23686 h 30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686" h="30966">
                        <a:moveTo>
                          <a:pt x="15658" y="23686"/>
                        </a:moveTo>
                        <a:cubicBezTo>
                          <a:pt x="13749" y="28777"/>
                          <a:pt x="9295" y="31958"/>
                          <a:pt x="5477" y="30685"/>
                        </a:cubicBezTo>
                        <a:cubicBezTo>
                          <a:pt x="1024" y="29413"/>
                          <a:pt x="-885" y="24323"/>
                          <a:pt x="387" y="19232"/>
                        </a:cubicBezTo>
                        <a:cubicBezTo>
                          <a:pt x="1660" y="14142"/>
                          <a:pt x="4205" y="3961"/>
                          <a:pt x="8023" y="1416"/>
                        </a:cubicBezTo>
                        <a:cubicBezTo>
                          <a:pt x="13749" y="-3674"/>
                          <a:pt x="21384" y="5234"/>
                          <a:pt x="15658" y="23686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5" name="Freeform 1054">
                    <a:extLst>
                      <a:ext uri="{FF2B5EF4-FFF2-40B4-BE49-F238E27FC236}">
                        <a16:creationId xmlns:a16="http://schemas.microsoft.com/office/drawing/2014/main" id="{02A2B61F-02C4-ABCB-DA68-851B5258D481}"/>
                      </a:ext>
                    </a:extLst>
                  </p:cNvPr>
                  <p:cNvSpPr/>
                  <p:nvPr/>
                </p:nvSpPr>
                <p:spPr>
                  <a:xfrm>
                    <a:off x="7625992" y="6107374"/>
                    <a:ext cx="63379" cy="100371"/>
                  </a:xfrm>
                  <a:custGeom>
                    <a:avLst/>
                    <a:gdLst>
                      <a:gd name="connsiteX0" fmla="*/ 22270 w 63379"/>
                      <a:gd name="connsiteY0" fmla="*/ 100343 h 100371"/>
                      <a:gd name="connsiteX1" fmla="*/ 60447 w 63379"/>
                      <a:gd name="connsiteY1" fmla="*/ 43078 h 100371"/>
                      <a:gd name="connsiteX2" fmla="*/ 48994 w 63379"/>
                      <a:gd name="connsiteY2" fmla="*/ 447 h 100371"/>
                      <a:gd name="connsiteX3" fmla="*/ 0 w 63379"/>
                      <a:gd name="connsiteY3" fmla="*/ 50713 h 100371"/>
                      <a:gd name="connsiteX4" fmla="*/ 22270 w 63379"/>
                      <a:gd name="connsiteY4" fmla="*/ 100343 h 100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379" h="100371">
                        <a:moveTo>
                          <a:pt x="22270" y="100343"/>
                        </a:moveTo>
                        <a:cubicBezTo>
                          <a:pt x="24179" y="101616"/>
                          <a:pt x="56629" y="60257"/>
                          <a:pt x="60447" y="43078"/>
                        </a:cubicBezTo>
                        <a:cubicBezTo>
                          <a:pt x="64265" y="25898"/>
                          <a:pt x="67447" y="-4007"/>
                          <a:pt x="48994" y="447"/>
                        </a:cubicBezTo>
                        <a:cubicBezTo>
                          <a:pt x="30542" y="4265"/>
                          <a:pt x="0" y="50713"/>
                          <a:pt x="0" y="50713"/>
                        </a:cubicBezTo>
                        <a:cubicBezTo>
                          <a:pt x="0" y="50713"/>
                          <a:pt x="15271" y="95253"/>
                          <a:pt x="22270" y="100343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6" name="Freeform 1055">
                    <a:extLst>
                      <a:ext uri="{FF2B5EF4-FFF2-40B4-BE49-F238E27FC236}">
                        <a16:creationId xmlns:a16="http://schemas.microsoft.com/office/drawing/2014/main" id="{8BAF6EC5-D560-35F0-8759-7E398147949E}"/>
                      </a:ext>
                    </a:extLst>
                  </p:cNvPr>
                  <p:cNvSpPr/>
                  <p:nvPr/>
                </p:nvSpPr>
                <p:spPr>
                  <a:xfrm>
                    <a:off x="7618948" y="6140220"/>
                    <a:ext cx="28166" cy="87978"/>
                  </a:xfrm>
                  <a:custGeom>
                    <a:avLst/>
                    <a:gdLst>
                      <a:gd name="connsiteX0" fmla="*/ 5771 w 28166"/>
                      <a:gd name="connsiteY0" fmla="*/ 12140 h 87978"/>
                      <a:gd name="connsiteX1" fmla="*/ 25496 w 28166"/>
                      <a:gd name="connsiteY1" fmla="*/ 10868 h 87978"/>
                      <a:gd name="connsiteX2" fmla="*/ 14679 w 28166"/>
                      <a:gd name="connsiteY2" fmla="*/ 75769 h 87978"/>
                      <a:gd name="connsiteX3" fmla="*/ 5771 w 28166"/>
                      <a:gd name="connsiteY3" fmla="*/ 55408 h 87978"/>
                      <a:gd name="connsiteX4" fmla="*/ 8952 w 28166"/>
                      <a:gd name="connsiteY4" fmla="*/ 28684 h 87978"/>
                      <a:gd name="connsiteX5" fmla="*/ 5771 w 28166"/>
                      <a:gd name="connsiteY5" fmla="*/ 12140 h 879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166" h="87978">
                        <a:moveTo>
                          <a:pt x="5771" y="12140"/>
                        </a:moveTo>
                        <a:cubicBezTo>
                          <a:pt x="13406" y="7687"/>
                          <a:pt x="11498" y="-12038"/>
                          <a:pt x="25496" y="10868"/>
                        </a:cubicBezTo>
                        <a:cubicBezTo>
                          <a:pt x="34404" y="24866"/>
                          <a:pt x="18497" y="65588"/>
                          <a:pt x="14679" y="75769"/>
                        </a:cubicBezTo>
                        <a:cubicBezTo>
                          <a:pt x="680" y="110764"/>
                          <a:pt x="10862" y="59862"/>
                          <a:pt x="5771" y="55408"/>
                        </a:cubicBezTo>
                        <a:cubicBezTo>
                          <a:pt x="-3773" y="46500"/>
                          <a:pt x="8952" y="28684"/>
                          <a:pt x="8952" y="28684"/>
                        </a:cubicBezTo>
                        <a:cubicBezTo>
                          <a:pt x="8952" y="28684"/>
                          <a:pt x="-8864" y="21048"/>
                          <a:pt x="5771" y="1214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7" name="Freeform 1056">
                    <a:extLst>
                      <a:ext uri="{FF2B5EF4-FFF2-40B4-BE49-F238E27FC236}">
                        <a16:creationId xmlns:a16="http://schemas.microsoft.com/office/drawing/2014/main" id="{E87C5ED7-06FB-06E8-5BCD-E4A2EB45EBD1}"/>
                      </a:ext>
                    </a:extLst>
                  </p:cNvPr>
                  <p:cNvSpPr/>
                  <p:nvPr/>
                </p:nvSpPr>
                <p:spPr>
                  <a:xfrm>
                    <a:off x="7685904" y="6088096"/>
                    <a:ext cx="42529" cy="55992"/>
                  </a:xfrm>
                  <a:custGeom>
                    <a:avLst/>
                    <a:gdLst>
                      <a:gd name="connsiteX0" fmla="*/ 15805 w 42529"/>
                      <a:gd name="connsiteY0" fmla="*/ 0 h 55992"/>
                      <a:gd name="connsiteX1" fmla="*/ 42530 w 42529"/>
                      <a:gd name="connsiteY1" fmla="*/ 38813 h 55992"/>
                      <a:gd name="connsiteX2" fmla="*/ 32348 w 42529"/>
                      <a:gd name="connsiteY2" fmla="*/ 55993 h 55992"/>
                      <a:gd name="connsiteX3" fmla="*/ 4989 w 42529"/>
                      <a:gd name="connsiteY3" fmla="*/ 20997 h 55992"/>
                      <a:gd name="connsiteX4" fmla="*/ 15805 w 42529"/>
                      <a:gd name="connsiteY4" fmla="*/ 0 h 5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2529" h="55992">
                        <a:moveTo>
                          <a:pt x="15805" y="0"/>
                        </a:moveTo>
                        <a:cubicBezTo>
                          <a:pt x="15805" y="0"/>
                          <a:pt x="24077" y="23543"/>
                          <a:pt x="42530" y="38813"/>
                        </a:cubicBezTo>
                        <a:lnTo>
                          <a:pt x="32348" y="55993"/>
                        </a:lnTo>
                        <a:cubicBezTo>
                          <a:pt x="32348" y="55993"/>
                          <a:pt x="11988" y="33723"/>
                          <a:pt x="4989" y="20997"/>
                        </a:cubicBezTo>
                        <a:cubicBezTo>
                          <a:pt x="-2647" y="8272"/>
                          <a:pt x="-3283" y="4454"/>
                          <a:pt x="15805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8" name="Freeform 1057">
                    <a:extLst>
                      <a:ext uri="{FF2B5EF4-FFF2-40B4-BE49-F238E27FC236}">
                        <a16:creationId xmlns:a16="http://schemas.microsoft.com/office/drawing/2014/main" id="{7D6EC54F-6C8E-850A-84C7-4E2CA3E13E11}"/>
                      </a:ext>
                    </a:extLst>
                  </p:cNvPr>
                  <p:cNvSpPr/>
                  <p:nvPr/>
                </p:nvSpPr>
                <p:spPr>
                  <a:xfrm>
                    <a:off x="7734160" y="6098277"/>
                    <a:ext cx="15948" cy="50902"/>
                  </a:xfrm>
                  <a:custGeom>
                    <a:avLst/>
                    <a:gdLst>
                      <a:gd name="connsiteX0" fmla="*/ 9544 w 15948"/>
                      <a:gd name="connsiteY0" fmla="*/ 0 h 50902"/>
                      <a:gd name="connsiteX1" fmla="*/ 0 w 15948"/>
                      <a:gd name="connsiteY1" fmla="*/ 29269 h 50902"/>
                      <a:gd name="connsiteX2" fmla="*/ 5091 w 15948"/>
                      <a:gd name="connsiteY2" fmla="*/ 50903 h 50902"/>
                      <a:gd name="connsiteX3" fmla="*/ 15907 w 15948"/>
                      <a:gd name="connsiteY3" fmla="*/ 20998 h 50902"/>
                      <a:gd name="connsiteX4" fmla="*/ 9544 w 15948"/>
                      <a:gd name="connsiteY4" fmla="*/ 0 h 50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48" h="50902">
                        <a:moveTo>
                          <a:pt x="9544" y="0"/>
                        </a:moveTo>
                        <a:cubicBezTo>
                          <a:pt x="9544" y="0"/>
                          <a:pt x="10181" y="26724"/>
                          <a:pt x="0" y="29269"/>
                        </a:cubicBezTo>
                        <a:lnTo>
                          <a:pt x="5091" y="50903"/>
                        </a:lnTo>
                        <a:cubicBezTo>
                          <a:pt x="5091" y="50903"/>
                          <a:pt x="15271" y="32451"/>
                          <a:pt x="15907" y="20998"/>
                        </a:cubicBezTo>
                        <a:cubicBezTo>
                          <a:pt x="16544" y="10181"/>
                          <a:pt x="9544" y="0"/>
                          <a:pt x="9544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9" name="Freeform 1058">
                    <a:extLst>
                      <a:ext uri="{FF2B5EF4-FFF2-40B4-BE49-F238E27FC236}">
                        <a16:creationId xmlns:a16="http://schemas.microsoft.com/office/drawing/2014/main" id="{49CB8321-4618-6759-8958-29C149DCC64F}"/>
                      </a:ext>
                    </a:extLst>
                  </p:cNvPr>
                  <p:cNvSpPr/>
                  <p:nvPr/>
                </p:nvSpPr>
                <p:spPr>
                  <a:xfrm>
                    <a:off x="7726525" y="6132636"/>
                    <a:ext cx="5090" cy="5090"/>
                  </a:xfrm>
                  <a:custGeom>
                    <a:avLst/>
                    <a:gdLst>
                      <a:gd name="connsiteX0" fmla="*/ 5091 w 5090"/>
                      <a:gd name="connsiteY0" fmla="*/ 2545 h 5090"/>
                      <a:gd name="connsiteX1" fmla="*/ 2545 w 5090"/>
                      <a:gd name="connsiteY1" fmla="*/ 5091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1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1" y="2545"/>
                        </a:moveTo>
                        <a:cubicBezTo>
                          <a:pt x="5091" y="3951"/>
                          <a:pt x="3951" y="5091"/>
                          <a:pt x="2545" y="5091"/>
                        </a:cubicBezTo>
                        <a:cubicBezTo>
                          <a:pt x="1139" y="5091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1" y="1139"/>
                          <a:pt x="5091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0" name="Freeform 1059">
                    <a:extLst>
                      <a:ext uri="{FF2B5EF4-FFF2-40B4-BE49-F238E27FC236}">
                        <a16:creationId xmlns:a16="http://schemas.microsoft.com/office/drawing/2014/main" id="{E9941ACD-8D69-7C3A-5611-A99FC66D97DB}"/>
                      </a:ext>
                    </a:extLst>
                  </p:cNvPr>
                  <p:cNvSpPr/>
                  <p:nvPr/>
                </p:nvSpPr>
                <p:spPr>
                  <a:xfrm>
                    <a:off x="7725252" y="6149816"/>
                    <a:ext cx="5090" cy="5090"/>
                  </a:xfrm>
                  <a:custGeom>
                    <a:avLst/>
                    <a:gdLst>
                      <a:gd name="connsiteX0" fmla="*/ 5090 w 5090"/>
                      <a:gd name="connsiteY0" fmla="*/ 2545 h 5090"/>
                      <a:gd name="connsiteX1" fmla="*/ 2545 w 5090"/>
                      <a:gd name="connsiteY1" fmla="*/ 5090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0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0" y="2545"/>
                        </a:moveTo>
                        <a:cubicBezTo>
                          <a:pt x="5090" y="3950"/>
                          <a:pt x="3951" y="5090"/>
                          <a:pt x="2545" y="5090"/>
                        </a:cubicBezTo>
                        <a:cubicBezTo>
                          <a:pt x="1139" y="5090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0" y="1139"/>
                          <a:pt x="5090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1" name="Freeform 1060">
                    <a:extLst>
                      <a:ext uri="{FF2B5EF4-FFF2-40B4-BE49-F238E27FC236}">
                        <a16:creationId xmlns:a16="http://schemas.microsoft.com/office/drawing/2014/main" id="{065ACDD9-6A8E-0EE7-36FC-D5AC06422D9F}"/>
                      </a:ext>
                    </a:extLst>
                  </p:cNvPr>
                  <p:cNvSpPr/>
                  <p:nvPr/>
                </p:nvSpPr>
                <p:spPr>
                  <a:xfrm>
                    <a:off x="7592990" y="6007925"/>
                    <a:ext cx="59937" cy="231962"/>
                  </a:xfrm>
                  <a:custGeom>
                    <a:avLst/>
                    <a:gdLst>
                      <a:gd name="connsiteX0" fmla="*/ 56544 w 59937"/>
                      <a:gd name="connsiteY0" fmla="*/ 64901 h 231962"/>
                      <a:gd name="connsiteX1" fmla="*/ 41909 w 59937"/>
                      <a:gd name="connsiteY1" fmla="*/ 76990 h 231962"/>
                      <a:gd name="connsiteX2" fmla="*/ 42545 w 59937"/>
                      <a:gd name="connsiteY2" fmla="*/ 109440 h 231962"/>
                      <a:gd name="connsiteX3" fmla="*/ 40637 w 59937"/>
                      <a:gd name="connsiteY3" fmla="*/ 214427 h 231962"/>
                      <a:gd name="connsiteX4" fmla="*/ 1824 w 59937"/>
                      <a:gd name="connsiteY4" fmla="*/ 222062 h 231962"/>
                      <a:gd name="connsiteX5" fmla="*/ 12004 w 59937"/>
                      <a:gd name="connsiteY5" fmla="*/ 81444 h 231962"/>
                      <a:gd name="connsiteX6" fmla="*/ 8187 w 59937"/>
                      <a:gd name="connsiteY6" fmla="*/ 57265 h 231962"/>
                      <a:gd name="connsiteX7" fmla="*/ 10095 w 59937"/>
                      <a:gd name="connsiteY7" fmla="*/ 35632 h 231962"/>
                      <a:gd name="connsiteX8" fmla="*/ 15186 w 59937"/>
                      <a:gd name="connsiteY8" fmla="*/ 15271 h 231962"/>
                      <a:gd name="connsiteX9" fmla="*/ 19639 w 59937"/>
                      <a:gd name="connsiteY9" fmla="*/ 16543 h 231962"/>
                      <a:gd name="connsiteX10" fmla="*/ 17731 w 59937"/>
                      <a:gd name="connsiteY10" fmla="*/ 34996 h 231962"/>
                      <a:gd name="connsiteX11" fmla="*/ 23457 w 59937"/>
                      <a:gd name="connsiteY11" fmla="*/ 14634 h 231962"/>
                      <a:gd name="connsiteX12" fmla="*/ 26002 w 59937"/>
                      <a:gd name="connsiteY12" fmla="*/ 6999 h 231962"/>
                      <a:gd name="connsiteX13" fmla="*/ 31729 w 59937"/>
                      <a:gd name="connsiteY13" fmla="*/ 6999 h 231962"/>
                      <a:gd name="connsiteX14" fmla="*/ 29184 w 59937"/>
                      <a:gd name="connsiteY14" fmla="*/ 16543 h 231962"/>
                      <a:gd name="connsiteX15" fmla="*/ 27275 w 59937"/>
                      <a:gd name="connsiteY15" fmla="*/ 25451 h 231962"/>
                      <a:gd name="connsiteX16" fmla="*/ 25366 w 59937"/>
                      <a:gd name="connsiteY16" fmla="*/ 34359 h 231962"/>
                      <a:gd name="connsiteX17" fmla="*/ 27275 w 59937"/>
                      <a:gd name="connsiteY17" fmla="*/ 32450 h 231962"/>
                      <a:gd name="connsiteX18" fmla="*/ 32365 w 59937"/>
                      <a:gd name="connsiteY18" fmla="*/ 16543 h 231962"/>
                      <a:gd name="connsiteX19" fmla="*/ 36182 w 59937"/>
                      <a:gd name="connsiteY19" fmla="*/ 8272 h 231962"/>
                      <a:gd name="connsiteX20" fmla="*/ 41909 w 59937"/>
                      <a:gd name="connsiteY20" fmla="*/ 0 h 231962"/>
                      <a:gd name="connsiteX21" fmla="*/ 40637 w 59937"/>
                      <a:gd name="connsiteY21" fmla="*/ 10816 h 231962"/>
                      <a:gd name="connsiteX22" fmla="*/ 37456 w 59937"/>
                      <a:gd name="connsiteY22" fmla="*/ 19725 h 231962"/>
                      <a:gd name="connsiteX23" fmla="*/ 36819 w 59937"/>
                      <a:gd name="connsiteY23" fmla="*/ 33723 h 231962"/>
                      <a:gd name="connsiteX24" fmla="*/ 44454 w 59937"/>
                      <a:gd name="connsiteY24" fmla="*/ 18452 h 231962"/>
                      <a:gd name="connsiteX25" fmla="*/ 54635 w 59937"/>
                      <a:gd name="connsiteY25" fmla="*/ 5726 h 231962"/>
                      <a:gd name="connsiteX26" fmla="*/ 53999 w 59937"/>
                      <a:gd name="connsiteY26" fmla="*/ 14634 h 231962"/>
                      <a:gd name="connsiteX27" fmla="*/ 50817 w 59937"/>
                      <a:gd name="connsiteY27" fmla="*/ 22270 h 231962"/>
                      <a:gd name="connsiteX28" fmla="*/ 48272 w 59937"/>
                      <a:gd name="connsiteY28" fmla="*/ 31178 h 231962"/>
                      <a:gd name="connsiteX29" fmla="*/ 44454 w 59937"/>
                      <a:gd name="connsiteY29" fmla="*/ 55993 h 231962"/>
                      <a:gd name="connsiteX30" fmla="*/ 52090 w 59937"/>
                      <a:gd name="connsiteY30" fmla="*/ 53448 h 231962"/>
                      <a:gd name="connsiteX31" fmla="*/ 53999 w 59937"/>
                      <a:gd name="connsiteY31" fmla="*/ 47085 h 231962"/>
                      <a:gd name="connsiteX32" fmla="*/ 59089 w 59937"/>
                      <a:gd name="connsiteY32" fmla="*/ 45176 h 231962"/>
                      <a:gd name="connsiteX33" fmla="*/ 59089 w 59937"/>
                      <a:gd name="connsiteY33" fmla="*/ 54720 h 231962"/>
                      <a:gd name="connsiteX34" fmla="*/ 56544 w 59937"/>
                      <a:gd name="connsiteY34" fmla="*/ 64901 h 2319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9937" h="231962">
                        <a:moveTo>
                          <a:pt x="56544" y="64901"/>
                        </a:moveTo>
                        <a:cubicBezTo>
                          <a:pt x="45091" y="77626"/>
                          <a:pt x="43818" y="75081"/>
                          <a:pt x="41909" y="76990"/>
                        </a:cubicBezTo>
                        <a:cubicBezTo>
                          <a:pt x="40001" y="78899"/>
                          <a:pt x="42545" y="109440"/>
                          <a:pt x="42545" y="109440"/>
                        </a:cubicBezTo>
                        <a:cubicBezTo>
                          <a:pt x="44454" y="131074"/>
                          <a:pt x="47636" y="197884"/>
                          <a:pt x="40637" y="214427"/>
                        </a:cubicBezTo>
                        <a:cubicBezTo>
                          <a:pt x="40637" y="214427"/>
                          <a:pt x="18367" y="248150"/>
                          <a:pt x="1824" y="222062"/>
                        </a:cubicBezTo>
                        <a:cubicBezTo>
                          <a:pt x="-5176" y="211246"/>
                          <a:pt x="10095" y="92897"/>
                          <a:pt x="12004" y="81444"/>
                        </a:cubicBezTo>
                        <a:cubicBezTo>
                          <a:pt x="12004" y="81444"/>
                          <a:pt x="9459" y="66810"/>
                          <a:pt x="8187" y="57265"/>
                        </a:cubicBezTo>
                        <a:cubicBezTo>
                          <a:pt x="6914" y="47721"/>
                          <a:pt x="10095" y="38177"/>
                          <a:pt x="10095" y="35632"/>
                        </a:cubicBezTo>
                        <a:cubicBezTo>
                          <a:pt x="10095" y="34996"/>
                          <a:pt x="10731" y="26087"/>
                          <a:pt x="15186" y="15271"/>
                        </a:cubicBezTo>
                        <a:cubicBezTo>
                          <a:pt x="18367" y="5726"/>
                          <a:pt x="19639" y="16543"/>
                          <a:pt x="19639" y="16543"/>
                        </a:cubicBezTo>
                        <a:cubicBezTo>
                          <a:pt x="19639" y="16543"/>
                          <a:pt x="16458" y="34996"/>
                          <a:pt x="17731" y="34996"/>
                        </a:cubicBezTo>
                        <a:cubicBezTo>
                          <a:pt x="19003" y="34996"/>
                          <a:pt x="20275" y="24815"/>
                          <a:pt x="23457" y="14634"/>
                        </a:cubicBezTo>
                        <a:cubicBezTo>
                          <a:pt x="24094" y="12089"/>
                          <a:pt x="25366" y="9544"/>
                          <a:pt x="26002" y="6999"/>
                        </a:cubicBezTo>
                        <a:cubicBezTo>
                          <a:pt x="28547" y="636"/>
                          <a:pt x="33001" y="0"/>
                          <a:pt x="31729" y="6999"/>
                        </a:cubicBezTo>
                        <a:cubicBezTo>
                          <a:pt x="31093" y="9544"/>
                          <a:pt x="30457" y="13362"/>
                          <a:pt x="29184" y="16543"/>
                        </a:cubicBezTo>
                        <a:cubicBezTo>
                          <a:pt x="27911" y="19725"/>
                          <a:pt x="27911" y="22906"/>
                          <a:pt x="27275" y="25451"/>
                        </a:cubicBezTo>
                        <a:cubicBezTo>
                          <a:pt x="26002" y="30542"/>
                          <a:pt x="25366" y="34996"/>
                          <a:pt x="25366" y="34359"/>
                        </a:cubicBezTo>
                        <a:cubicBezTo>
                          <a:pt x="26002" y="34359"/>
                          <a:pt x="26002" y="35632"/>
                          <a:pt x="27275" y="32450"/>
                        </a:cubicBezTo>
                        <a:cubicBezTo>
                          <a:pt x="28547" y="29269"/>
                          <a:pt x="29820" y="21633"/>
                          <a:pt x="32365" y="16543"/>
                        </a:cubicBezTo>
                        <a:cubicBezTo>
                          <a:pt x="33638" y="13998"/>
                          <a:pt x="36182" y="8272"/>
                          <a:pt x="36182" y="8272"/>
                        </a:cubicBezTo>
                        <a:cubicBezTo>
                          <a:pt x="36182" y="8272"/>
                          <a:pt x="41273" y="0"/>
                          <a:pt x="41909" y="0"/>
                        </a:cubicBezTo>
                        <a:cubicBezTo>
                          <a:pt x="45091" y="636"/>
                          <a:pt x="43182" y="7635"/>
                          <a:pt x="40637" y="10816"/>
                        </a:cubicBezTo>
                        <a:cubicBezTo>
                          <a:pt x="40637" y="13998"/>
                          <a:pt x="37456" y="19725"/>
                          <a:pt x="37456" y="19725"/>
                        </a:cubicBezTo>
                        <a:cubicBezTo>
                          <a:pt x="37456" y="19725"/>
                          <a:pt x="34910" y="33086"/>
                          <a:pt x="36819" y="33723"/>
                        </a:cubicBezTo>
                        <a:cubicBezTo>
                          <a:pt x="37456" y="33723"/>
                          <a:pt x="40637" y="26087"/>
                          <a:pt x="44454" y="18452"/>
                        </a:cubicBezTo>
                        <a:cubicBezTo>
                          <a:pt x="48272" y="11453"/>
                          <a:pt x="52726" y="5090"/>
                          <a:pt x="54635" y="5726"/>
                        </a:cubicBezTo>
                        <a:cubicBezTo>
                          <a:pt x="57180" y="6363"/>
                          <a:pt x="53999" y="14634"/>
                          <a:pt x="53999" y="14634"/>
                        </a:cubicBezTo>
                        <a:cubicBezTo>
                          <a:pt x="53999" y="14634"/>
                          <a:pt x="51453" y="20361"/>
                          <a:pt x="50817" y="22270"/>
                        </a:cubicBezTo>
                        <a:cubicBezTo>
                          <a:pt x="50181" y="24815"/>
                          <a:pt x="48272" y="31178"/>
                          <a:pt x="48272" y="31178"/>
                        </a:cubicBezTo>
                        <a:cubicBezTo>
                          <a:pt x="48272" y="31178"/>
                          <a:pt x="42545" y="55993"/>
                          <a:pt x="44454" y="55993"/>
                        </a:cubicBezTo>
                        <a:cubicBezTo>
                          <a:pt x="46364" y="55993"/>
                          <a:pt x="51453" y="54720"/>
                          <a:pt x="52090" y="53448"/>
                        </a:cubicBezTo>
                        <a:cubicBezTo>
                          <a:pt x="52726" y="52175"/>
                          <a:pt x="53363" y="48357"/>
                          <a:pt x="53999" y="47085"/>
                        </a:cubicBezTo>
                        <a:cubicBezTo>
                          <a:pt x="54635" y="45812"/>
                          <a:pt x="57180" y="44540"/>
                          <a:pt x="59089" y="45176"/>
                        </a:cubicBezTo>
                        <a:cubicBezTo>
                          <a:pt x="60998" y="45812"/>
                          <a:pt x="59089" y="54720"/>
                          <a:pt x="59089" y="54720"/>
                        </a:cubicBezTo>
                        <a:cubicBezTo>
                          <a:pt x="59089" y="54720"/>
                          <a:pt x="59725" y="61083"/>
                          <a:pt x="56544" y="64901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62" name="Graphic 569">
              <a:extLst>
                <a:ext uri="{FF2B5EF4-FFF2-40B4-BE49-F238E27FC236}">
                  <a16:creationId xmlns:a16="http://schemas.microsoft.com/office/drawing/2014/main" id="{2B521814-0791-9A20-4654-7877B1F1F48E}"/>
                </a:ext>
              </a:extLst>
            </p:cNvPr>
            <p:cNvGrpSpPr/>
            <p:nvPr/>
          </p:nvGrpSpPr>
          <p:grpSpPr>
            <a:xfrm>
              <a:off x="11014198" y="467173"/>
              <a:ext cx="744450" cy="447306"/>
              <a:chOff x="11014198" y="467173"/>
              <a:chExt cx="744450" cy="447306"/>
            </a:xfrm>
          </p:grpSpPr>
          <p:sp>
            <p:nvSpPr>
              <p:cNvPr id="1063" name="Freeform 1062">
                <a:extLst>
                  <a:ext uri="{FF2B5EF4-FFF2-40B4-BE49-F238E27FC236}">
                    <a16:creationId xmlns:a16="http://schemas.microsoft.com/office/drawing/2014/main" id="{256F82BF-D40C-0BA8-1244-C7AE22175211}"/>
                  </a:ext>
                </a:extLst>
              </p:cNvPr>
              <p:cNvSpPr/>
              <p:nvPr/>
            </p:nvSpPr>
            <p:spPr>
              <a:xfrm>
                <a:off x="11152271" y="476081"/>
                <a:ext cx="596833" cy="225880"/>
              </a:xfrm>
              <a:custGeom>
                <a:avLst/>
                <a:gdLst>
                  <a:gd name="connsiteX0" fmla="*/ 0 w 596833"/>
                  <a:gd name="connsiteY0" fmla="*/ 0 h 225880"/>
                  <a:gd name="connsiteX1" fmla="*/ 596834 w 596833"/>
                  <a:gd name="connsiteY1" fmla="*/ 0 h 225880"/>
                  <a:gd name="connsiteX2" fmla="*/ 596834 w 596833"/>
                  <a:gd name="connsiteY2" fmla="*/ 225880 h 225880"/>
                  <a:gd name="connsiteX3" fmla="*/ 0 w 596833"/>
                  <a:gd name="connsiteY3" fmla="*/ 225880 h 22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6833" h="225880">
                    <a:moveTo>
                      <a:pt x="0" y="0"/>
                    </a:moveTo>
                    <a:lnTo>
                      <a:pt x="596834" y="0"/>
                    </a:lnTo>
                    <a:lnTo>
                      <a:pt x="596834" y="225880"/>
                    </a:lnTo>
                    <a:lnTo>
                      <a:pt x="0" y="225880"/>
                    </a:lnTo>
                    <a:close/>
                  </a:path>
                </a:pathLst>
              </a:custGeom>
              <a:solidFill>
                <a:srgbClr val="FFFFFF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64" name="Graphic 569">
                <a:extLst>
                  <a:ext uri="{FF2B5EF4-FFF2-40B4-BE49-F238E27FC236}">
                    <a16:creationId xmlns:a16="http://schemas.microsoft.com/office/drawing/2014/main" id="{090B486D-183C-5E87-8B6C-3A6A0944EF84}"/>
                  </a:ext>
                </a:extLst>
              </p:cNvPr>
              <p:cNvGrpSpPr/>
              <p:nvPr/>
            </p:nvGrpSpPr>
            <p:grpSpPr>
              <a:xfrm>
                <a:off x="11014198" y="467173"/>
                <a:ext cx="744450" cy="447306"/>
                <a:chOff x="11014198" y="467173"/>
                <a:chExt cx="744450" cy="447306"/>
              </a:xfrm>
            </p:grpSpPr>
            <p:sp>
              <p:nvSpPr>
                <p:cNvPr id="1065" name="Freeform 1064">
                  <a:extLst>
                    <a:ext uri="{FF2B5EF4-FFF2-40B4-BE49-F238E27FC236}">
                      <a16:creationId xmlns:a16="http://schemas.microsoft.com/office/drawing/2014/main" id="{66E62A85-3EE3-E08F-12DC-775E5CB003E7}"/>
                    </a:ext>
                  </a:extLst>
                </p:cNvPr>
                <p:cNvSpPr/>
                <p:nvPr/>
              </p:nvSpPr>
              <p:spPr>
                <a:xfrm>
                  <a:off x="11014198" y="787860"/>
                  <a:ext cx="78899" cy="126620"/>
                </a:xfrm>
                <a:custGeom>
                  <a:avLst/>
                  <a:gdLst>
                    <a:gd name="connsiteX0" fmla="*/ 69355 w 78899"/>
                    <a:gd name="connsiteY0" fmla="*/ 24815 h 126620"/>
                    <a:gd name="connsiteX1" fmla="*/ 44540 w 78899"/>
                    <a:gd name="connsiteY1" fmla="*/ 19725 h 126620"/>
                    <a:gd name="connsiteX2" fmla="*/ 25451 w 78899"/>
                    <a:gd name="connsiteY2" fmla="*/ 36904 h 126620"/>
                    <a:gd name="connsiteX3" fmla="*/ 78899 w 78899"/>
                    <a:gd name="connsiteY3" fmla="*/ 89716 h 126620"/>
                    <a:gd name="connsiteX4" fmla="*/ 33087 w 78899"/>
                    <a:gd name="connsiteY4" fmla="*/ 126620 h 126620"/>
                    <a:gd name="connsiteX5" fmla="*/ 1909 w 78899"/>
                    <a:gd name="connsiteY5" fmla="*/ 122166 h 126620"/>
                    <a:gd name="connsiteX6" fmla="*/ 4454 w 78899"/>
                    <a:gd name="connsiteY6" fmla="*/ 99896 h 126620"/>
                    <a:gd name="connsiteX7" fmla="*/ 31814 w 78899"/>
                    <a:gd name="connsiteY7" fmla="*/ 107532 h 126620"/>
                    <a:gd name="connsiteX8" fmla="*/ 53448 w 78899"/>
                    <a:gd name="connsiteY8" fmla="*/ 91625 h 126620"/>
                    <a:gd name="connsiteX9" fmla="*/ 0 w 78899"/>
                    <a:gd name="connsiteY9" fmla="*/ 37541 h 126620"/>
                    <a:gd name="connsiteX10" fmla="*/ 42631 w 78899"/>
                    <a:gd name="connsiteY10" fmla="*/ 0 h 126620"/>
                    <a:gd name="connsiteX11" fmla="*/ 71900 w 78899"/>
                    <a:gd name="connsiteY11" fmla="*/ 4454 h 126620"/>
                    <a:gd name="connsiteX12" fmla="*/ 69355 w 78899"/>
                    <a:gd name="connsiteY12" fmla="*/ 24815 h 12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8899" h="126620">
                      <a:moveTo>
                        <a:pt x="69355" y="24815"/>
                      </a:moveTo>
                      <a:cubicBezTo>
                        <a:pt x="61720" y="21634"/>
                        <a:pt x="52812" y="19725"/>
                        <a:pt x="44540" y="19725"/>
                      </a:cubicBezTo>
                      <a:cubicBezTo>
                        <a:pt x="36269" y="19725"/>
                        <a:pt x="25451" y="23542"/>
                        <a:pt x="25451" y="36904"/>
                      </a:cubicBezTo>
                      <a:cubicBezTo>
                        <a:pt x="25451" y="57902"/>
                        <a:pt x="78899" y="48994"/>
                        <a:pt x="78899" y="89716"/>
                      </a:cubicBezTo>
                      <a:cubicBezTo>
                        <a:pt x="78899" y="116440"/>
                        <a:pt x="57902" y="126620"/>
                        <a:pt x="33087" y="126620"/>
                      </a:cubicBezTo>
                      <a:cubicBezTo>
                        <a:pt x="19725" y="126620"/>
                        <a:pt x="13999" y="124711"/>
                        <a:pt x="1909" y="122166"/>
                      </a:cubicBezTo>
                      <a:lnTo>
                        <a:pt x="4454" y="99896"/>
                      </a:lnTo>
                      <a:cubicBezTo>
                        <a:pt x="12726" y="104350"/>
                        <a:pt x="22270" y="107532"/>
                        <a:pt x="31814" y="107532"/>
                      </a:cubicBezTo>
                      <a:cubicBezTo>
                        <a:pt x="41358" y="107532"/>
                        <a:pt x="53448" y="103078"/>
                        <a:pt x="53448" y="91625"/>
                      </a:cubicBezTo>
                      <a:cubicBezTo>
                        <a:pt x="53448" y="68082"/>
                        <a:pt x="0" y="78263"/>
                        <a:pt x="0" y="37541"/>
                      </a:cubicBezTo>
                      <a:cubicBezTo>
                        <a:pt x="0" y="10181"/>
                        <a:pt x="20998" y="0"/>
                        <a:pt x="42631" y="0"/>
                      </a:cubicBezTo>
                      <a:cubicBezTo>
                        <a:pt x="52812" y="0"/>
                        <a:pt x="62992" y="1273"/>
                        <a:pt x="71900" y="4454"/>
                      </a:cubicBezTo>
                      <a:lnTo>
                        <a:pt x="69355" y="24815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6" name="Freeform 1065">
                  <a:extLst>
                    <a:ext uri="{FF2B5EF4-FFF2-40B4-BE49-F238E27FC236}">
                      <a16:creationId xmlns:a16="http://schemas.microsoft.com/office/drawing/2014/main" id="{BE57C142-6CF1-B2B5-5822-0180BF0C07CB}"/>
                    </a:ext>
                  </a:extLst>
                </p:cNvPr>
                <p:cNvSpPr/>
                <p:nvPr/>
              </p:nvSpPr>
              <p:spPr>
                <a:xfrm>
                  <a:off x="11103914" y="819674"/>
                  <a:ext cx="94169" cy="94169"/>
                </a:xfrm>
                <a:custGeom>
                  <a:avLst/>
                  <a:gdLst>
                    <a:gd name="connsiteX0" fmla="*/ 47084 w 94169"/>
                    <a:gd name="connsiteY0" fmla="*/ 76354 h 94169"/>
                    <a:gd name="connsiteX1" fmla="*/ 69991 w 94169"/>
                    <a:gd name="connsiteY1" fmla="*/ 45176 h 94169"/>
                    <a:gd name="connsiteX2" fmla="*/ 47084 w 94169"/>
                    <a:gd name="connsiteY2" fmla="*/ 18452 h 94169"/>
                    <a:gd name="connsiteX3" fmla="*/ 24814 w 94169"/>
                    <a:gd name="connsiteY3" fmla="*/ 45176 h 94169"/>
                    <a:gd name="connsiteX4" fmla="*/ 47084 w 94169"/>
                    <a:gd name="connsiteY4" fmla="*/ 76354 h 94169"/>
                    <a:gd name="connsiteX5" fmla="*/ 47084 w 94169"/>
                    <a:gd name="connsiteY5" fmla="*/ 0 h 94169"/>
                    <a:gd name="connsiteX6" fmla="*/ 94169 w 94169"/>
                    <a:gd name="connsiteY6" fmla="*/ 47721 h 94169"/>
                    <a:gd name="connsiteX7" fmla="*/ 47084 w 94169"/>
                    <a:gd name="connsiteY7" fmla="*/ 94170 h 94169"/>
                    <a:gd name="connsiteX8" fmla="*/ 0 w 94169"/>
                    <a:gd name="connsiteY8" fmla="*/ 47721 h 94169"/>
                    <a:gd name="connsiteX9" fmla="*/ 47084 w 94169"/>
                    <a:gd name="connsiteY9" fmla="*/ 0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94169" h="94169">
                      <a:moveTo>
                        <a:pt x="47084" y="76354"/>
                      </a:moveTo>
                      <a:cubicBezTo>
                        <a:pt x="64901" y="76354"/>
                        <a:pt x="69991" y="60447"/>
                        <a:pt x="69991" y="45176"/>
                      </a:cubicBezTo>
                      <a:cubicBezTo>
                        <a:pt x="69991" y="31178"/>
                        <a:pt x="62355" y="18452"/>
                        <a:pt x="47084" y="18452"/>
                      </a:cubicBezTo>
                      <a:cubicBezTo>
                        <a:pt x="31814" y="18452"/>
                        <a:pt x="24814" y="31814"/>
                        <a:pt x="24814" y="45176"/>
                      </a:cubicBezTo>
                      <a:cubicBezTo>
                        <a:pt x="24178" y="59811"/>
                        <a:pt x="29269" y="76354"/>
                        <a:pt x="47084" y="76354"/>
                      </a:cubicBezTo>
                      <a:moveTo>
                        <a:pt x="47084" y="0"/>
                      </a:moveTo>
                      <a:cubicBezTo>
                        <a:pt x="73809" y="0"/>
                        <a:pt x="94169" y="17816"/>
                        <a:pt x="94169" y="47721"/>
                      </a:cubicBezTo>
                      <a:cubicBezTo>
                        <a:pt x="94169" y="73809"/>
                        <a:pt x="76990" y="94170"/>
                        <a:pt x="47084" y="94170"/>
                      </a:cubicBezTo>
                      <a:cubicBezTo>
                        <a:pt x="17179" y="94170"/>
                        <a:pt x="0" y="73809"/>
                        <a:pt x="0" y="47721"/>
                      </a:cubicBezTo>
                      <a:cubicBezTo>
                        <a:pt x="0" y="18452"/>
                        <a:pt x="20361" y="0"/>
                        <a:pt x="47084" y="0"/>
                      </a:cubicBezTo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7" name="Freeform 1066">
                  <a:extLst>
                    <a:ext uri="{FF2B5EF4-FFF2-40B4-BE49-F238E27FC236}">
                      <a16:creationId xmlns:a16="http://schemas.microsoft.com/office/drawing/2014/main" id="{35C6F459-F40C-E2B9-1458-19AA7236ADCD}"/>
                    </a:ext>
                  </a:extLst>
                </p:cNvPr>
                <p:cNvSpPr/>
                <p:nvPr/>
              </p:nvSpPr>
              <p:spPr>
                <a:xfrm>
                  <a:off x="11212719" y="820310"/>
                  <a:ext cx="132346" cy="92897"/>
                </a:xfrm>
                <a:custGeom>
                  <a:avLst/>
                  <a:gdLst>
                    <a:gd name="connsiteX0" fmla="*/ 0 w 132346"/>
                    <a:gd name="connsiteY0" fmla="*/ 1909 h 92897"/>
                    <a:gd name="connsiteX1" fmla="*/ 21634 w 132346"/>
                    <a:gd name="connsiteY1" fmla="*/ 1909 h 92897"/>
                    <a:gd name="connsiteX2" fmla="*/ 21634 w 132346"/>
                    <a:gd name="connsiteY2" fmla="*/ 14634 h 92897"/>
                    <a:gd name="connsiteX3" fmla="*/ 22270 w 132346"/>
                    <a:gd name="connsiteY3" fmla="*/ 14634 h 92897"/>
                    <a:gd name="connsiteX4" fmla="*/ 48993 w 132346"/>
                    <a:gd name="connsiteY4" fmla="*/ 0 h 92897"/>
                    <a:gd name="connsiteX5" fmla="*/ 75718 w 132346"/>
                    <a:gd name="connsiteY5" fmla="*/ 15907 h 92897"/>
                    <a:gd name="connsiteX6" fmla="*/ 103714 w 132346"/>
                    <a:gd name="connsiteY6" fmla="*/ 0 h 92897"/>
                    <a:gd name="connsiteX7" fmla="*/ 132346 w 132346"/>
                    <a:gd name="connsiteY7" fmla="*/ 34996 h 92897"/>
                    <a:gd name="connsiteX8" fmla="*/ 132346 w 132346"/>
                    <a:gd name="connsiteY8" fmla="*/ 91625 h 92897"/>
                    <a:gd name="connsiteX9" fmla="*/ 108804 w 132346"/>
                    <a:gd name="connsiteY9" fmla="*/ 91625 h 92897"/>
                    <a:gd name="connsiteX10" fmla="*/ 108804 w 132346"/>
                    <a:gd name="connsiteY10" fmla="*/ 38177 h 92897"/>
                    <a:gd name="connsiteX11" fmla="*/ 95442 w 132346"/>
                    <a:gd name="connsiteY11" fmla="*/ 17816 h 92897"/>
                    <a:gd name="connsiteX12" fmla="*/ 78262 w 132346"/>
                    <a:gd name="connsiteY12" fmla="*/ 48357 h 92897"/>
                    <a:gd name="connsiteX13" fmla="*/ 78262 w 132346"/>
                    <a:gd name="connsiteY13" fmla="*/ 92261 h 92897"/>
                    <a:gd name="connsiteX14" fmla="*/ 54720 w 132346"/>
                    <a:gd name="connsiteY14" fmla="*/ 92261 h 92897"/>
                    <a:gd name="connsiteX15" fmla="*/ 54720 w 132346"/>
                    <a:gd name="connsiteY15" fmla="*/ 38813 h 92897"/>
                    <a:gd name="connsiteX16" fmla="*/ 41358 w 132346"/>
                    <a:gd name="connsiteY16" fmla="*/ 18452 h 92897"/>
                    <a:gd name="connsiteX17" fmla="*/ 24178 w 132346"/>
                    <a:gd name="connsiteY17" fmla="*/ 48994 h 92897"/>
                    <a:gd name="connsiteX18" fmla="*/ 24178 w 132346"/>
                    <a:gd name="connsiteY18" fmla="*/ 92897 h 92897"/>
                    <a:gd name="connsiteX19" fmla="*/ 636 w 132346"/>
                    <a:gd name="connsiteY19" fmla="*/ 92897 h 92897"/>
                    <a:gd name="connsiteX20" fmla="*/ 636 w 132346"/>
                    <a:gd name="connsiteY20" fmla="*/ 1909 h 928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32346" h="92897">
                      <a:moveTo>
                        <a:pt x="0" y="1909"/>
                      </a:moveTo>
                      <a:lnTo>
                        <a:pt x="21634" y="1909"/>
                      </a:lnTo>
                      <a:lnTo>
                        <a:pt x="21634" y="14634"/>
                      </a:lnTo>
                      <a:lnTo>
                        <a:pt x="22270" y="14634"/>
                      </a:lnTo>
                      <a:cubicBezTo>
                        <a:pt x="29905" y="3818"/>
                        <a:pt x="40085" y="0"/>
                        <a:pt x="48993" y="0"/>
                      </a:cubicBezTo>
                      <a:cubicBezTo>
                        <a:pt x="61719" y="0"/>
                        <a:pt x="70627" y="4454"/>
                        <a:pt x="75718" y="15907"/>
                      </a:cubicBezTo>
                      <a:cubicBezTo>
                        <a:pt x="81444" y="5090"/>
                        <a:pt x="92897" y="0"/>
                        <a:pt x="103714" y="0"/>
                      </a:cubicBezTo>
                      <a:cubicBezTo>
                        <a:pt x="125984" y="0"/>
                        <a:pt x="132346" y="15271"/>
                        <a:pt x="132346" y="34996"/>
                      </a:cubicBezTo>
                      <a:lnTo>
                        <a:pt x="132346" y="91625"/>
                      </a:lnTo>
                      <a:lnTo>
                        <a:pt x="108804" y="91625"/>
                      </a:lnTo>
                      <a:lnTo>
                        <a:pt x="108804" y="38177"/>
                      </a:lnTo>
                      <a:cubicBezTo>
                        <a:pt x="108804" y="29905"/>
                        <a:pt x="108804" y="17816"/>
                        <a:pt x="95442" y="17816"/>
                      </a:cubicBezTo>
                      <a:cubicBezTo>
                        <a:pt x="80171" y="17816"/>
                        <a:pt x="78262" y="36268"/>
                        <a:pt x="78262" y="48357"/>
                      </a:cubicBezTo>
                      <a:lnTo>
                        <a:pt x="78262" y="92261"/>
                      </a:lnTo>
                      <a:lnTo>
                        <a:pt x="54720" y="92261"/>
                      </a:lnTo>
                      <a:lnTo>
                        <a:pt x="54720" y="38813"/>
                      </a:lnTo>
                      <a:cubicBezTo>
                        <a:pt x="54720" y="30542"/>
                        <a:pt x="54720" y="18452"/>
                        <a:pt x="41358" y="18452"/>
                      </a:cubicBezTo>
                      <a:cubicBezTo>
                        <a:pt x="26087" y="18452"/>
                        <a:pt x="24178" y="36904"/>
                        <a:pt x="24178" y="48994"/>
                      </a:cubicBezTo>
                      <a:lnTo>
                        <a:pt x="24178" y="92897"/>
                      </a:lnTo>
                      <a:lnTo>
                        <a:pt x="636" y="92897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8" name="Freeform 1067">
                  <a:extLst>
                    <a:ext uri="{FF2B5EF4-FFF2-40B4-BE49-F238E27FC236}">
                      <a16:creationId xmlns:a16="http://schemas.microsoft.com/office/drawing/2014/main" id="{91A73EBB-C4EB-C3AD-E2AE-5544C3A1ACFD}"/>
                    </a:ext>
                  </a:extLst>
                </p:cNvPr>
                <p:cNvSpPr/>
                <p:nvPr/>
              </p:nvSpPr>
              <p:spPr>
                <a:xfrm>
                  <a:off x="11358427" y="819674"/>
                  <a:ext cx="84625" cy="94169"/>
                </a:xfrm>
                <a:custGeom>
                  <a:avLst/>
                  <a:gdLst>
                    <a:gd name="connsiteX0" fmla="*/ 62991 w 84625"/>
                    <a:gd name="connsiteY0" fmla="*/ 38813 h 94169"/>
                    <a:gd name="connsiteX1" fmla="*/ 43903 w 84625"/>
                    <a:gd name="connsiteY1" fmla="*/ 17816 h 94169"/>
                    <a:gd name="connsiteX2" fmla="*/ 22906 w 84625"/>
                    <a:gd name="connsiteY2" fmla="*/ 38813 h 94169"/>
                    <a:gd name="connsiteX3" fmla="*/ 62991 w 84625"/>
                    <a:gd name="connsiteY3" fmla="*/ 38813 h 94169"/>
                    <a:gd name="connsiteX4" fmla="*/ 78262 w 84625"/>
                    <a:gd name="connsiteY4" fmla="*/ 87171 h 94169"/>
                    <a:gd name="connsiteX5" fmla="*/ 47084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5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991" y="38813"/>
                      </a:moveTo>
                      <a:cubicBezTo>
                        <a:pt x="62355" y="27360"/>
                        <a:pt x="57265" y="17816"/>
                        <a:pt x="43903" y="17816"/>
                      </a:cubicBezTo>
                      <a:cubicBezTo>
                        <a:pt x="30541" y="17816"/>
                        <a:pt x="24178" y="26724"/>
                        <a:pt x="22906" y="38813"/>
                      </a:cubicBezTo>
                      <a:lnTo>
                        <a:pt x="62991" y="38813"/>
                      </a:lnTo>
                      <a:close/>
                      <a:moveTo>
                        <a:pt x="78262" y="87171"/>
                      </a:moveTo>
                      <a:cubicBezTo>
                        <a:pt x="69991" y="91625"/>
                        <a:pt x="59810" y="94170"/>
                        <a:pt x="47084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1" y="0"/>
                        <a:pt x="84625" y="22906"/>
                        <a:pt x="84625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4" y="76990"/>
                        <a:pt x="68718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9" name="Freeform 1068">
                  <a:extLst>
                    <a:ext uri="{FF2B5EF4-FFF2-40B4-BE49-F238E27FC236}">
                      <a16:creationId xmlns:a16="http://schemas.microsoft.com/office/drawing/2014/main" id="{6F19A403-C2FA-BA15-160C-791ADFDC2172}"/>
                    </a:ext>
                  </a:extLst>
                </p:cNvPr>
                <p:cNvSpPr/>
                <p:nvPr/>
              </p:nvSpPr>
              <p:spPr>
                <a:xfrm>
                  <a:off x="11458960" y="820310"/>
                  <a:ext cx="53447" cy="92261"/>
                </a:xfrm>
                <a:custGeom>
                  <a:avLst/>
                  <a:gdLst>
                    <a:gd name="connsiteX0" fmla="*/ 0 w 53447"/>
                    <a:gd name="connsiteY0" fmla="*/ 1909 h 92261"/>
                    <a:gd name="connsiteX1" fmla="*/ 20998 w 53447"/>
                    <a:gd name="connsiteY1" fmla="*/ 1909 h 92261"/>
                    <a:gd name="connsiteX2" fmla="*/ 20998 w 53447"/>
                    <a:gd name="connsiteY2" fmla="*/ 22270 h 92261"/>
                    <a:gd name="connsiteX3" fmla="*/ 21634 w 53447"/>
                    <a:gd name="connsiteY3" fmla="*/ 22270 h 92261"/>
                    <a:gd name="connsiteX4" fmla="*/ 46449 w 53447"/>
                    <a:gd name="connsiteY4" fmla="*/ 0 h 92261"/>
                    <a:gd name="connsiteX5" fmla="*/ 53448 w 53447"/>
                    <a:gd name="connsiteY5" fmla="*/ 636 h 92261"/>
                    <a:gd name="connsiteX6" fmla="*/ 53448 w 53447"/>
                    <a:gd name="connsiteY6" fmla="*/ 24179 h 92261"/>
                    <a:gd name="connsiteX7" fmla="*/ 43268 w 53447"/>
                    <a:gd name="connsiteY7" fmla="*/ 22270 h 92261"/>
                    <a:gd name="connsiteX8" fmla="*/ 24179 w 53447"/>
                    <a:gd name="connsiteY8" fmla="*/ 59174 h 92261"/>
                    <a:gd name="connsiteX9" fmla="*/ 24179 w 53447"/>
                    <a:gd name="connsiteY9" fmla="*/ 92261 h 92261"/>
                    <a:gd name="connsiteX10" fmla="*/ 636 w 53447"/>
                    <a:gd name="connsiteY10" fmla="*/ 92261 h 92261"/>
                    <a:gd name="connsiteX11" fmla="*/ 636 w 53447"/>
                    <a:gd name="connsiteY11" fmla="*/ 1909 h 92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447" h="92261">
                      <a:moveTo>
                        <a:pt x="0" y="1909"/>
                      </a:moveTo>
                      <a:lnTo>
                        <a:pt x="20998" y="1909"/>
                      </a:lnTo>
                      <a:lnTo>
                        <a:pt x="20998" y="22270"/>
                      </a:lnTo>
                      <a:lnTo>
                        <a:pt x="21634" y="22270"/>
                      </a:lnTo>
                      <a:cubicBezTo>
                        <a:pt x="22906" y="13998"/>
                        <a:pt x="32450" y="0"/>
                        <a:pt x="46449" y="0"/>
                      </a:cubicBezTo>
                      <a:cubicBezTo>
                        <a:pt x="48994" y="0"/>
                        <a:pt x="50903" y="0"/>
                        <a:pt x="53448" y="636"/>
                      </a:cubicBezTo>
                      <a:lnTo>
                        <a:pt x="53448" y="24179"/>
                      </a:lnTo>
                      <a:cubicBezTo>
                        <a:pt x="51539" y="22906"/>
                        <a:pt x="47085" y="22270"/>
                        <a:pt x="43268" y="22270"/>
                      </a:cubicBezTo>
                      <a:cubicBezTo>
                        <a:pt x="24179" y="22270"/>
                        <a:pt x="24179" y="45812"/>
                        <a:pt x="24179" y="59174"/>
                      </a:cubicBezTo>
                      <a:lnTo>
                        <a:pt x="24179" y="92261"/>
                      </a:lnTo>
                      <a:lnTo>
                        <a:pt x="636" y="92261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0" name="Freeform 1069">
                  <a:extLst>
                    <a:ext uri="{FF2B5EF4-FFF2-40B4-BE49-F238E27FC236}">
                      <a16:creationId xmlns:a16="http://schemas.microsoft.com/office/drawing/2014/main" id="{8660B611-99A7-53BE-C2A8-61259CE4E94E}"/>
                    </a:ext>
                  </a:extLst>
                </p:cNvPr>
                <p:cNvSpPr/>
                <p:nvPr/>
              </p:nvSpPr>
              <p:spPr>
                <a:xfrm>
                  <a:off x="11523861" y="819674"/>
                  <a:ext cx="65536" cy="94169"/>
                </a:xfrm>
                <a:custGeom>
                  <a:avLst/>
                  <a:gdLst>
                    <a:gd name="connsiteX0" fmla="*/ 59810 w 65536"/>
                    <a:gd name="connsiteY0" fmla="*/ 20997 h 94169"/>
                    <a:gd name="connsiteX1" fmla="*/ 38813 w 65536"/>
                    <a:gd name="connsiteY1" fmla="*/ 17180 h 94169"/>
                    <a:gd name="connsiteX2" fmla="*/ 24814 w 65536"/>
                    <a:gd name="connsiteY2" fmla="*/ 27360 h 94169"/>
                    <a:gd name="connsiteX3" fmla="*/ 65537 w 65536"/>
                    <a:gd name="connsiteY3" fmla="*/ 64901 h 94169"/>
                    <a:gd name="connsiteX4" fmla="*/ 27996 w 65536"/>
                    <a:gd name="connsiteY4" fmla="*/ 94170 h 94169"/>
                    <a:gd name="connsiteX5" fmla="*/ 1272 w 65536"/>
                    <a:gd name="connsiteY5" fmla="*/ 90352 h 94169"/>
                    <a:gd name="connsiteX6" fmla="*/ 2545 w 65536"/>
                    <a:gd name="connsiteY6" fmla="*/ 71264 h 94169"/>
                    <a:gd name="connsiteX7" fmla="*/ 25451 w 65536"/>
                    <a:gd name="connsiteY7" fmla="*/ 76990 h 94169"/>
                    <a:gd name="connsiteX8" fmla="*/ 40721 w 65536"/>
                    <a:gd name="connsiteY8" fmla="*/ 66173 h 94169"/>
                    <a:gd name="connsiteX9" fmla="*/ 0 w 65536"/>
                    <a:gd name="connsiteY9" fmla="*/ 27996 h 94169"/>
                    <a:gd name="connsiteX10" fmla="*/ 34996 w 65536"/>
                    <a:gd name="connsiteY10" fmla="*/ 0 h 94169"/>
                    <a:gd name="connsiteX11" fmla="*/ 60447 w 65536"/>
                    <a:gd name="connsiteY11" fmla="*/ 3181 h 94169"/>
                    <a:gd name="connsiteX12" fmla="*/ 59810 w 65536"/>
                    <a:gd name="connsiteY12" fmla="*/ 20997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5536" h="94169">
                      <a:moveTo>
                        <a:pt x="59810" y="20997"/>
                      </a:moveTo>
                      <a:cubicBezTo>
                        <a:pt x="52811" y="18452"/>
                        <a:pt x="47721" y="17180"/>
                        <a:pt x="38813" y="17180"/>
                      </a:cubicBezTo>
                      <a:cubicBezTo>
                        <a:pt x="32450" y="17180"/>
                        <a:pt x="24814" y="19725"/>
                        <a:pt x="24814" y="27360"/>
                      </a:cubicBezTo>
                      <a:cubicBezTo>
                        <a:pt x="24814" y="41995"/>
                        <a:pt x="65537" y="32450"/>
                        <a:pt x="65537" y="64901"/>
                      </a:cubicBezTo>
                      <a:cubicBezTo>
                        <a:pt x="65537" y="85898"/>
                        <a:pt x="47084" y="94170"/>
                        <a:pt x="27996" y="94170"/>
                      </a:cubicBezTo>
                      <a:cubicBezTo>
                        <a:pt x="19088" y="94170"/>
                        <a:pt x="10180" y="92897"/>
                        <a:pt x="1272" y="90352"/>
                      </a:cubicBezTo>
                      <a:lnTo>
                        <a:pt x="2545" y="71264"/>
                      </a:lnTo>
                      <a:cubicBezTo>
                        <a:pt x="10180" y="75081"/>
                        <a:pt x="17815" y="76990"/>
                        <a:pt x="25451" y="76990"/>
                      </a:cubicBezTo>
                      <a:cubicBezTo>
                        <a:pt x="31177" y="76990"/>
                        <a:pt x="40721" y="74445"/>
                        <a:pt x="40721" y="66173"/>
                      </a:cubicBezTo>
                      <a:cubicBezTo>
                        <a:pt x="40721" y="48358"/>
                        <a:pt x="0" y="60447"/>
                        <a:pt x="0" y="27996"/>
                      </a:cubicBezTo>
                      <a:cubicBezTo>
                        <a:pt x="0" y="8908"/>
                        <a:pt x="17179" y="0"/>
                        <a:pt x="34996" y="0"/>
                      </a:cubicBezTo>
                      <a:cubicBezTo>
                        <a:pt x="45812" y="0"/>
                        <a:pt x="53447" y="1909"/>
                        <a:pt x="60447" y="3181"/>
                      </a:cubicBezTo>
                      <a:lnTo>
                        <a:pt x="59810" y="2099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1" name="Freeform 1070">
                  <a:extLst>
                    <a:ext uri="{FF2B5EF4-FFF2-40B4-BE49-F238E27FC236}">
                      <a16:creationId xmlns:a16="http://schemas.microsoft.com/office/drawing/2014/main" id="{F088F471-0092-3403-2040-11FC198D71C4}"/>
                    </a:ext>
                  </a:extLst>
                </p:cNvPr>
                <p:cNvSpPr/>
                <p:nvPr/>
              </p:nvSpPr>
              <p:spPr>
                <a:xfrm>
                  <a:off x="11601487" y="819674"/>
                  <a:ext cx="84625" cy="94169"/>
                </a:xfrm>
                <a:custGeom>
                  <a:avLst/>
                  <a:gdLst>
                    <a:gd name="connsiteX0" fmla="*/ 62356 w 84625"/>
                    <a:gd name="connsiteY0" fmla="*/ 38813 h 94169"/>
                    <a:gd name="connsiteX1" fmla="*/ 43268 w 84625"/>
                    <a:gd name="connsiteY1" fmla="*/ 17816 h 94169"/>
                    <a:gd name="connsiteX2" fmla="*/ 22270 w 84625"/>
                    <a:gd name="connsiteY2" fmla="*/ 38813 h 94169"/>
                    <a:gd name="connsiteX3" fmla="*/ 62356 w 84625"/>
                    <a:gd name="connsiteY3" fmla="*/ 38813 h 94169"/>
                    <a:gd name="connsiteX4" fmla="*/ 78263 w 84625"/>
                    <a:gd name="connsiteY4" fmla="*/ 87171 h 94169"/>
                    <a:gd name="connsiteX5" fmla="*/ 47085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6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356" y="38813"/>
                      </a:moveTo>
                      <a:cubicBezTo>
                        <a:pt x="61719" y="27360"/>
                        <a:pt x="56629" y="17816"/>
                        <a:pt x="43268" y="17816"/>
                      </a:cubicBezTo>
                      <a:cubicBezTo>
                        <a:pt x="29905" y="17816"/>
                        <a:pt x="23542" y="26724"/>
                        <a:pt x="22270" y="38813"/>
                      </a:cubicBezTo>
                      <a:lnTo>
                        <a:pt x="62356" y="38813"/>
                      </a:lnTo>
                      <a:close/>
                      <a:moveTo>
                        <a:pt x="78263" y="87171"/>
                      </a:moveTo>
                      <a:cubicBezTo>
                        <a:pt x="69991" y="91625"/>
                        <a:pt x="59811" y="94170"/>
                        <a:pt x="47085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2" y="0"/>
                        <a:pt x="84626" y="22906"/>
                        <a:pt x="84626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5" y="76990"/>
                        <a:pt x="68719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2" name="Freeform 1071">
                  <a:extLst>
                    <a:ext uri="{FF2B5EF4-FFF2-40B4-BE49-F238E27FC236}">
                      <a16:creationId xmlns:a16="http://schemas.microsoft.com/office/drawing/2014/main" id="{EDE36C7A-D59E-A361-A9A7-A937899F75AD}"/>
                    </a:ext>
                  </a:extLst>
                </p:cNvPr>
                <p:cNvSpPr/>
                <p:nvPr/>
              </p:nvSpPr>
              <p:spPr>
                <a:xfrm>
                  <a:off x="11695020" y="796768"/>
                  <a:ext cx="62992" cy="117076"/>
                </a:xfrm>
                <a:custGeom>
                  <a:avLst/>
                  <a:gdLst>
                    <a:gd name="connsiteX0" fmla="*/ 17180 w 62992"/>
                    <a:gd name="connsiteY0" fmla="*/ 42631 h 117076"/>
                    <a:gd name="connsiteX1" fmla="*/ 0 w 62992"/>
                    <a:gd name="connsiteY1" fmla="*/ 42631 h 117076"/>
                    <a:gd name="connsiteX2" fmla="*/ 0 w 62992"/>
                    <a:gd name="connsiteY2" fmla="*/ 25451 h 117076"/>
                    <a:gd name="connsiteX3" fmla="*/ 17180 w 62992"/>
                    <a:gd name="connsiteY3" fmla="*/ 25451 h 117076"/>
                    <a:gd name="connsiteX4" fmla="*/ 17180 w 62992"/>
                    <a:gd name="connsiteY4" fmla="*/ 7635 h 117076"/>
                    <a:gd name="connsiteX5" fmla="*/ 40722 w 62992"/>
                    <a:gd name="connsiteY5" fmla="*/ 0 h 117076"/>
                    <a:gd name="connsiteX6" fmla="*/ 40722 w 62992"/>
                    <a:gd name="connsiteY6" fmla="*/ 25451 h 117076"/>
                    <a:gd name="connsiteX7" fmla="*/ 61720 w 62992"/>
                    <a:gd name="connsiteY7" fmla="*/ 25451 h 117076"/>
                    <a:gd name="connsiteX8" fmla="*/ 61720 w 62992"/>
                    <a:gd name="connsiteY8" fmla="*/ 42631 h 117076"/>
                    <a:gd name="connsiteX9" fmla="*/ 40722 w 62992"/>
                    <a:gd name="connsiteY9" fmla="*/ 42631 h 117076"/>
                    <a:gd name="connsiteX10" fmla="*/ 40722 w 62992"/>
                    <a:gd name="connsiteY10" fmla="*/ 84626 h 117076"/>
                    <a:gd name="connsiteX11" fmla="*/ 51540 w 62992"/>
                    <a:gd name="connsiteY11" fmla="*/ 99260 h 117076"/>
                    <a:gd name="connsiteX12" fmla="*/ 62356 w 62992"/>
                    <a:gd name="connsiteY12" fmla="*/ 96715 h 117076"/>
                    <a:gd name="connsiteX13" fmla="*/ 62992 w 62992"/>
                    <a:gd name="connsiteY13" fmla="*/ 115167 h 117076"/>
                    <a:gd name="connsiteX14" fmla="*/ 45813 w 62992"/>
                    <a:gd name="connsiteY14" fmla="*/ 117076 h 117076"/>
                    <a:gd name="connsiteX15" fmla="*/ 17180 w 62992"/>
                    <a:gd name="connsiteY15" fmla="*/ 87807 h 117076"/>
                    <a:gd name="connsiteX16" fmla="*/ 17180 w 62992"/>
                    <a:gd name="connsiteY16" fmla="*/ 42631 h 117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2992" h="117076">
                      <a:moveTo>
                        <a:pt x="17180" y="42631"/>
                      </a:moveTo>
                      <a:lnTo>
                        <a:pt x="0" y="42631"/>
                      </a:lnTo>
                      <a:lnTo>
                        <a:pt x="0" y="25451"/>
                      </a:lnTo>
                      <a:lnTo>
                        <a:pt x="17180" y="25451"/>
                      </a:lnTo>
                      <a:lnTo>
                        <a:pt x="17180" y="7635"/>
                      </a:lnTo>
                      <a:lnTo>
                        <a:pt x="40722" y="0"/>
                      </a:lnTo>
                      <a:lnTo>
                        <a:pt x="40722" y="25451"/>
                      </a:lnTo>
                      <a:lnTo>
                        <a:pt x="61720" y="25451"/>
                      </a:lnTo>
                      <a:lnTo>
                        <a:pt x="61720" y="42631"/>
                      </a:lnTo>
                      <a:lnTo>
                        <a:pt x="40722" y="42631"/>
                      </a:lnTo>
                      <a:lnTo>
                        <a:pt x="40722" y="84626"/>
                      </a:lnTo>
                      <a:cubicBezTo>
                        <a:pt x="40722" y="92261"/>
                        <a:pt x="42631" y="99260"/>
                        <a:pt x="51540" y="99260"/>
                      </a:cubicBezTo>
                      <a:cubicBezTo>
                        <a:pt x="55993" y="99260"/>
                        <a:pt x="59811" y="98624"/>
                        <a:pt x="62356" y="96715"/>
                      </a:cubicBezTo>
                      <a:lnTo>
                        <a:pt x="62992" y="115167"/>
                      </a:lnTo>
                      <a:cubicBezTo>
                        <a:pt x="57902" y="116440"/>
                        <a:pt x="52812" y="117076"/>
                        <a:pt x="45813" y="117076"/>
                      </a:cubicBezTo>
                      <a:cubicBezTo>
                        <a:pt x="27360" y="117076"/>
                        <a:pt x="17180" y="105623"/>
                        <a:pt x="17180" y="87807"/>
                      </a:cubicBezTo>
                      <a:lnTo>
                        <a:pt x="17180" y="426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3" name="Freeform 1072">
                  <a:extLst>
                    <a:ext uri="{FF2B5EF4-FFF2-40B4-BE49-F238E27FC236}">
                      <a16:creationId xmlns:a16="http://schemas.microsoft.com/office/drawing/2014/main" id="{7DF116A2-1D29-9945-F0DB-4798713EB6B5}"/>
                    </a:ext>
                  </a:extLst>
                </p:cNvPr>
                <p:cNvSpPr/>
                <p:nvPr/>
              </p:nvSpPr>
              <p:spPr>
                <a:xfrm>
                  <a:off x="11143364" y="467173"/>
                  <a:ext cx="615285" cy="247514"/>
                </a:xfrm>
                <a:custGeom>
                  <a:avLst/>
                  <a:gdLst>
                    <a:gd name="connsiteX0" fmla="*/ 615285 w 615285"/>
                    <a:gd name="connsiteY0" fmla="*/ 0 h 247514"/>
                    <a:gd name="connsiteX1" fmla="*/ 0 w 615285"/>
                    <a:gd name="connsiteY1" fmla="*/ 0 h 247514"/>
                    <a:gd name="connsiteX2" fmla="*/ 0 w 615285"/>
                    <a:gd name="connsiteY2" fmla="*/ 247514 h 247514"/>
                    <a:gd name="connsiteX3" fmla="*/ 615285 w 615285"/>
                    <a:gd name="connsiteY3" fmla="*/ 247514 h 247514"/>
                    <a:gd name="connsiteX4" fmla="*/ 615285 w 615285"/>
                    <a:gd name="connsiteY4" fmla="*/ 0 h 247514"/>
                    <a:gd name="connsiteX5" fmla="*/ 247514 w 615285"/>
                    <a:gd name="connsiteY5" fmla="*/ 24179 h 247514"/>
                    <a:gd name="connsiteX6" fmla="*/ 204883 w 615285"/>
                    <a:gd name="connsiteY6" fmla="*/ 223335 h 247514"/>
                    <a:gd name="connsiteX7" fmla="*/ 138073 w 615285"/>
                    <a:gd name="connsiteY7" fmla="*/ 223335 h 247514"/>
                    <a:gd name="connsiteX8" fmla="*/ 96079 w 615285"/>
                    <a:gd name="connsiteY8" fmla="*/ 85262 h 247514"/>
                    <a:gd name="connsiteX9" fmla="*/ 95442 w 615285"/>
                    <a:gd name="connsiteY9" fmla="*/ 85262 h 247514"/>
                    <a:gd name="connsiteX10" fmla="*/ 67446 w 615285"/>
                    <a:gd name="connsiteY10" fmla="*/ 223335 h 247514"/>
                    <a:gd name="connsiteX11" fmla="*/ 17179 w 615285"/>
                    <a:gd name="connsiteY11" fmla="*/ 223335 h 247514"/>
                    <a:gd name="connsiteX12" fmla="*/ 59811 w 615285"/>
                    <a:gd name="connsiteY12" fmla="*/ 24179 h 247514"/>
                    <a:gd name="connsiteX13" fmla="*/ 126620 w 615285"/>
                    <a:gd name="connsiteY13" fmla="*/ 24179 h 247514"/>
                    <a:gd name="connsiteX14" fmla="*/ 167979 w 615285"/>
                    <a:gd name="connsiteY14" fmla="*/ 162252 h 247514"/>
                    <a:gd name="connsiteX15" fmla="*/ 168615 w 615285"/>
                    <a:gd name="connsiteY15" fmla="*/ 162252 h 247514"/>
                    <a:gd name="connsiteX16" fmla="*/ 196612 w 615285"/>
                    <a:gd name="connsiteY16" fmla="*/ 24179 h 247514"/>
                    <a:gd name="connsiteX17" fmla="*/ 247514 w 615285"/>
                    <a:gd name="connsiteY17" fmla="*/ 24179 h 247514"/>
                    <a:gd name="connsiteX18" fmla="*/ 438399 w 615285"/>
                    <a:gd name="connsiteY18" fmla="*/ 24179 h 247514"/>
                    <a:gd name="connsiteX19" fmla="*/ 397041 w 615285"/>
                    <a:gd name="connsiteY19" fmla="*/ 223335 h 247514"/>
                    <a:gd name="connsiteX20" fmla="*/ 343593 w 615285"/>
                    <a:gd name="connsiteY20" fmla="*/ 223335 h 247514"/>
                    <a:gd name="connsiteX21" fmla="*/ 361409 w 615285"/>
                    <a:gd name="connsiteY21" fmla="*/ 138073 h 247514"/>
                    <a:gd name="connsiteX22" fmla="*/ 297781 w 615285"/>
                    <a:gd name="connsiteY22" fmla="*/ 138073 h 247514"/>
                    <a:gd name="connsiteX23" fmla="*/ 279964 w 615285"/>
                    <a:gd name="connsiteY23" fmla="*/ 223335 h 247514"/>
                    <a:gd name="connsiteX24" fmla="*/ 226517 w 615285"/>
                    <a:gd name="connsiteY24" fmla="*/ 223335 h 247514"/>
                    <a:gd name="connsiteX25" fmla="*/ 267875 w 615285"/>
                    <a:gd name="connsiteY25" fmla="*/ 24179 h 247514"/>
                    <a:gd name="connsiteX26" fmla="*/ 321323 w 615285"/>
                    <a:gd name="connsiteY26" fmla="*/ 24179 h 247514"/>
                    <a:gd name="connsiteX27" fmla="*/ 305416 w 615285"/>
                    <a:gd name="connsiteY27" fmla="*/ 100533 h 247514"/>
                    <a:gd name="connsiteX28" fmla="*/ 369044 w 615285"/>
                    <a:gd name="connsiteY28" fmla="*/ 100533 h 247514"/>
                    <a:gd name="connsiteX29" fmla="*/ 384951 w 615285"/>
                    <a:gd name="connsiteY29" fmla="*/ 24179 h 247514"/>
                    <a:gd name="connsiteX30" fmla="*/ 438399 w 615285"/>
                    <a:gd name="connsiteY30" fmla="*/ 24179 h 247514"/>
                    <a:gd name="connsiteX31" fmla="*/ 592379 w 615285"/>
                    <a:gd name="connsiteY31" fmla="*/ 29269 h 247514"/>
                    <a:gd name="connsiteX32" fmla="*/ 579654 w 615285"/>
                    <a:gd name="connsiteY32" fmla="*/ 68719 h 247514"/>
                    <a:gd name="connsiteX33" fmla="*/ 535750 w 615285"/>
                    <a:gd name="connsiteY33" fmla="*/ 59811 h 247514"/>
                    <a:gd name="connsiteX34" fmla="*/ 497573 w 615285"/>
                    <a:gd name="connsiteY34" fmla="*/ 78899 h 247514"/>
                    <a:gd name="connsiteX35" fmla="*/ 575200 w 615285"/>
                    <a:gd name="connsiteY35" fmla="*/ 157162 h 247514"/>
                    <a:gd name="connsiteX36" fmla="*/ 477212 w 615285"/>
                    <a:gd name="connsiteY36" fmla="*/ 226517 h 247514"/>
                    <a:gd name="connsiteX37" fmla="*/ 415493 w 615285"/>
                    <a:gd name="connsiteY37" fmla="*/ 216336 h 247514"/>
                    <a:gd name="connsiteX38" fmla="*/ 428219 w 615285"/>
                    <a:gd name="connsiteY38" fmla="*/ 175614 h 247514"/>
                    <a:gd name="connsiteX39" fmla="*/ 477848 w 615285"/>
                    <a:gd name="connsiteY39" fmla="*/ 187067 h 247514"/>
                    <a:gd name="connsiteX40" fmla="*/ 520480 w 615285"/>
                    <a:gd name="connsiteY40" fmla="*/ 163525 h 247514"/>
                    <a:gd name="connsiteX41" fmla="*/ 442853 w 615285"/>
                    <a:gd name="connsiteY41" fmla="*/ 87171 h 247514"/>
                    <a:gd name="connsiteX42" fmla="*/ 531932 w 615285"/>
                    <a:gd name="connsiteY42" fmla="*/ 20361 h 247514"/>
                    <a:gd name="connsiteX43" fmla="*/ 592379 w 615285"/>
                    <a:gd name="connsiteY43" fmla="*/ 29269 h 247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615285" h="247514">
                      <a:moveTo>
                        <a:pt x="615285" y="0"/>
                      </a:moveTo>
                      <a:lnTo>
                        <a:pt x="0" y="0"/>
                      </a:lnTo>
                      <a:lnTo>
                        <a:pt x="0" y="247514"/>
                      </a:lnTo>
                      <a:lnTo>
                        <a:pt x="615285" y="247514"/>
                      </a:lnTo>
                      <a:lnTo>
                        <a:pt x="615285" y="0"/>
                      </a:lnTo>
                      <a:close/>
                      <a:moveTo>
                        <a:pt x="247514" y="24179"/>
                      </a:moveTo>
                      <a:lnTo>
                        <a:pt x="204883" y="223335"/>
                      </a:lnTo>
                      <a:lnTo>
                        <a:pt x="138073" y="223335"/>
                      </a:lnTo>
                      <a:lnTo>
                        <a:pt x="96079" y="85262"/>
                      </a:lnTo>
                      <a:lnTo>
                        <a:pt x="95442" y="85262"/>
                      </a:lnTo>
                      <a:lnTo>
                        <a:pt x="67446" y="223335"/>
                      </a:lnTo>
                      <a:lnTo>
                        <a:pt x="17179" y="223335"/>
                      </a:lnTo>
                      <a:lnTo>
                        <a:pt x="59811" y="24179"/>
                      </a:lnTo>
                      <a:lnTo>
                        <a:pt x="126620" y="24179"/>
                      </a:lnTo>
                      <a:lnTo>
                        <a:pt x="167979" y="162252"/>
                      </a:lnTo>
                      <a:lnTo>
                        <a:pt x="168615" y="162252"/>
                      </a:lnTo>
                      <a:lnTo>
                        <a:pt x="196612" y="24179"/>
                      </a:lnTo>
                      <a:lnTo>
                        <a:pt x="247514" y="24179"/>
                      </a:lnTo>
                      <a:close/>
                      <a:moveTo>
                        <a:pt x="438399" y="24179"/>
                      </a:moveTo>
                      <a:lnTo>
                        <a:pt x="397041" y="223335"/>
                      </a:lnTo>
                      <a:lnTo>
                        <a:pt x="343593" y="223335"/>
                      </a:lnTo>
                      <a:lnTo>
                        <a:pt x="361409" y="138073"/>
                      </a:lnTo>
                      <a:lnTo>
                        <a:pt x="297781" y="138073"/>
                      </a:lnTo>
                      <a:lnTo>
                        <a:pt x="279964" y="223335"/>
                      </a:lnTo>
                      <a:lnTo>
                        <a:pt x="226517" y="223335"/>
                      </a:lnTo>
                      <a:lnTo>
                        <a:pt x="267875" y="24179"/>
                      </a:lnTo>
                      <a:lnTo>
                        <a:pt x="321323" y="24179"/>
                      </a:lnTo>
                      <a:lnTo>
                        <a:pt x="305416" y="100533"/>
                      </a:lnTo>
                      <a:lnTo>
                        <a:pt x="369044" y="100533"/>
                      </a:lnTo>
                      <a:lnTo>
                        <a:pt x="384951" y="24179"/>
                      </a:lnTo>
                      <a:lnTo>
                        <a:pt x="438399" y="24179"/>
                      </a:lnTo>
                      <a:close/>
                      <a:moveTo>
                        <a:pt x="592379" y="29269"/>
                      </a:moveTo>
                      <a:lnTo>
                        <a:pt x="579654" y="68719"/>
                      </a:lnTo>
                      <a:cubicBezTo>
                        <a:pt x="569473" y="63628"/>
                        <a:pt x="555475" y="59811"/>
                        <a:pt x="535750" y="59811"/>
                      </a:cubicBezTo>
                      <a:cubicBezTo>
                        <a:pt x="514753" y="59811"/>
                        <a:pt x="497573" y="62992"/>
                        <a:pt x="497573" y="78899"/>
                      </a:cubicBezTo>
                      <a:cubicBezTo>
                        <a:pt x="497573" y="106896"/>
                        <a:pt x="575200" y="96715"/>
                        <a:pt x="575200" y="157162"/>
                      </a:cubicBezTo>
                      <a:cubicBezTo>
                        <a:pt x="575200" y="212518"/>
                        <a:pt x="523661" y="226517"/>
                        <a:pt x="477212" y="226517"/>
                      </a:cubicBezTo>
                      <a:cubicBezTo>
                        <a:pt x="456851" y="226517"/>
                        <a:pt x="432672" y="221426"/>
                        <a:pt x="415493" y="216336"/>
                      </a:cubicBezTo>
                      <a:lnTo>
                        <a:pt x="428219" y="175614"/>
                      </a:lnTo>
                      <a:cubicBezTo>
                        <a:pt x="439035" y="182613"/>
                        <a:pt x="460033" y="187067"/>
                        <a:pt x="477848" y="187067"/>
                      </a:cubicBezTo>
                      <a:cubicBezTo>
                        <a:pt x="494391" y="187067"/>
                        <a:pt x="520480" y="183886"/>
                        <a:pt x="520480" y="163525"/>
                      </a:cubicBezTo>
                      <a:cubicBezTo>
                        <a:pt x="520480" y="131711"/>
                        <a:pt x="442853" y="143800"/>
                        <a:pt x="442853" y="87171"/>
                      </a:cubicBezTo>
                      <a:cubicBezTo>
                        <a:pt x="442853" y="35632"/>
                        <a:pt x="488029" y="20361"/>
                        <a:pt x="531932" y="20361"/>
                      </a:cubicBezTo>
                      <a:cubicBezTo>
                        <a:pt x="555475" y="20361"/>
                        <a:pt x="579017" y="22906"/>
                        <a:pt x="592379" y="29269"/>
                      </a:cubicBezTo>
                    </a:path>
                  </a:pathLst>
                </a:custGeom>
                <a:solidFill>
                  <a:srgbClr val="0069B3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4" name="Graphic 569">
              <a:extLst>
                <a:ext uri="{FF2B5EF4-FFF2-40B4-BE49-F238E27FC236}">
                  <a16:creationId xmlns:a16="http://schemas.microsoft.com/office/drawing/2014/main" id="{A18007AF-86E7-639A-913F-59EEDAB19D0F}"/>
                </a:ext>
              </a:extLst>
            </p:cNvPr>
            <p:cNvGrpSpPr/>
            <p:nvPr/>
          </p:nvGrpSpPr>
          <p:grpSpPr>
            <a:xfrm>
              <a:off x="9413692" y="475725"/>
              <a:ext cx="1459887" cy="402486"/>
              <a:chOff x="9413692" y="475725"/>
              <a:chExt cx="1459887" cy="402486"/>
            </a:xfrm>
          </p:grpSpPr>
          <p:sp>
            <p:nvSpPr>
              <p:cNvPr id="1075" name="Freeform 1074">
                <a:extLst>
                  <a:ext uri="{FF2B5EF4-FFF2-40B4-BE49-F238E27FC236}">
                    <a16:creationId xmlns:a16="http://schemas.microsoft.com/office/drawing/2014/main" id="{2F20F6DC-71A1-F6A6-CB90-3FB27CBAF159}"/>
                  </a:ext>
                </a:extLst>
              </p:cNvPr>
              <p:cNvSpPr/>
              <p:nvPr/>
            </p:nvSpPr>
            <p:spPr>
              <a:xfrm>
                <a:off x="9899431" y="523166"/>
                <a:ext cx="125347" cy="152707"/>
              </a:xfrm>
              <a:custGeom>
                <a:avLst/>
                <a:gdLst>
                  <a:gd name="connsiteX0" fmla="*/ 62992 w 125347"/>
                  <a:gd name="connsiteY0" fmla="*/ 152708 h 152707"/>
                  <a:gd name="connsiteX1" fmla="*/ 22906 w 125347"/>
                  <a:gd name="connsiteY1" fmla="*/ 143164 h 152707"/>
                  <a:gd name="connsiteX2" fmla="*/ 0 w 125347"/>
                  <a:gd name="connsiteY2" fmla="*/ 115803 h 152707"/>
                  <a:gd name="connsiteX3" fmla="*/ 31814 w 125347"/>
                  <a:gd name="connsiteY3" fmla="*/ 104350 h 152707"/>
                  <a:gd name="connsiteX4" fmla="*/ 43268 w 125347"/>
                  <a:gd name="connsiteY4" fmla="*/ 119621 h 152707"/>
                  <a:gd name="connsiteX5" fmla="*/ 63628 w 125347"/>
                  <a:gd name="connsiteY5" fmla="*/ 124711 h 152707"/>
                  <a:gd name="connsiteX6" fmla="*/ 75718 w 125347"/>
                  <a:gd name="connsiteY6" fmla="*/ 123439 h 152707"/>
                  <a:gd name="connsiteX7" fmla="*/ 85898 w 125347"/>
                  <a:gd name="connsiteY7" fmla="*/ 118349 h 152707"/>
                  <a:gd name="connsiteX8" fmla="*/ 89716 w 125347"/>
                  <a:gd name="connsiteY8" fmla="*/ 109441 h 152707"/>
                  <a:gd name="connsiteX9" fmla="*/ 82081 w 125347"/>
                  <a:gd name="connsiteY9" fmla="*/ 97351 h 152707"/>
                  <a:gd name="connsiteX10" fmla="*/ 62992 w 125347"/>
                  <a:gd name="connsiteY10" fmla="*/ 90988 h 152707"/>
                  <a:gd name="connsiteX11" fmla="*/ 45176 w 125347"/>
                  <a:gd name="connsiteY11" fmla="*/ 87171 h 152707"/>
                  <a:gd name="connsiteX12" fmla="*/ 22906 w 125347"/>
                  <a:gd name="connsiteY12" fmla="*/ 79535 h 152707"/>
                  <a:gd name="connsiteX13" fmla="*/ 6363 w 125347"/>
                  <a:gd name="connsiteY13" fmla="*/ 66173 h 152707"/>
                  <a:gd name="connsiteX14" fmla="*/ 0 w 125347"/>
                  <a:gd name="connsiteY14" fmla="*/ 45176 h 152707"/>
                  <a:gd name="connsiteX15" fmla="*/ 5727 w 125347"/>
                  <a:gd name="connsiteY15" fmla="*/ 24815 h 152707"/>
                  <a:gd name="connsiteX16" fmla="*/ 20361 w 125347"/>
                  <a:gd name="connsiteY16" fmla="*/ 10817 h 152707"/>
                  <a:gd name="connsiteX17" fmla="*/ 40722 w 125347"/>
                  <a:gd name="connsiteY17" fmla="*/ 2545 h 152707"/>
                  <a:gd name="connsiteX18" fmla="*/ 62356 w 125347"/>
                  <a:gd name="connsiteY18" fmla="*/ 0 h 152707"/>
                  <a:gd name="connsiteX19" fmla="*/ 85262 w 125347"/>
                  <a:gd name="connsiteY19" fmla="*/ 3181 h 152707"/>
                  <a:gd name="connsiteX20" fmla="*/ 104987 w 125347"/>
                  <a:gd name="connsiteY20" fmla="*/ 13362 h 152707"/>
                  <a:gd name="connsiteX21" fmla="*/ 118348 w 125347"/>
                  <a:gd name="connsiteY21" fmla="*/ 31814 h 152707"/>
                  <a:gd name="connsiteX22" fmla="*/ 87170 w 125347"/>
                  <a:gd name="connsiteY22" fmla="*/ 43267 h 152707"/>
                  <a:gd name="connsiteX23" fmla="*/ 76990 w 125347"/>
                  <a:gd name="connsiteY23" fmla="*/ 31814 h 152707"/>
                  <a:gd name="connsiteX24" fmla="*/ 59175 w 125347"/>
                  <a:gd name="connsiteY24" fmla="*/ 27996 h 152707"/>
                  <a:gd name="connsiteX25" fmla="*/ 42631 w 125347"/>
                  <a:gd name="connsiteY25" fmla="*/ 31814 h 152707"/>
                  <a:gd name="connsiteX26" fmla="*/ 35632 w 125347"/>
                  <a:gd name="connsiteY26" fmla="*/ 41995 h 152707"/>
                  <a:gd name="connsiteX27" fmla="*/ 40086 w 125347"/>
                  <a:gd name="connsiteY27" fmla="*/ 51539 h 152707"/>
                  <a:gd name="connsiteX28" fmla="*/ 52175 w 125347"/>
                  <a:gd name="connsiteY28" fmla="*/ 57265 h 152707"/>
                  <a:gd name="connsiteX29" fmla="*/ 71900 w 125347"/>
                  <a:gd name="connsiteY29" fmla="*/ 61083 h 152707"/>
                  <a:gd name="connsiteX30" fmla="*/ 90352 w 125347"/>
                  <a:gd name="connsiteY30" fmla="*/ 65537 h 152707"/>
                  <a:gd name="connsiteX31" fmla="*/ 107532 w 125347"/>
                  <a:gd name="connsiteY31" fmla="*/ 72536 h 152707"/>
                  <a:gd name="connsiteX32" fmla="*/ 120258 w 125347"/>
                  <a:gd name="connsiteY32" fmla="*/ 84626 h 152707"/>
                  <a:gd name="connsiteX33" fmla="*/ 125347 w 125347"/>
                  <a:gd name="connsiteY33" fmla="*/ 103714 h 152707"/>
                  <a:gd name="connsiteX34" fmla="*/ 120258 w 125347"/>
                  <a:gd name="connsiteY34" fmla="*/ 124711 h 152707"/>
                  <a:gd name="connsiteX35" fmla="*/ 106259 w 125347"/>
                  <a:gd name="connsiteY35" fmla="*/ 139982 h 152707"/>
                  <a:gd name="connsiteX36" fmla="*/ 86534 w 125347"/>
                  <a:gd name="connsiteY36" fmla="*/ 149526 h 152707"/>
                  <a:gd name="connsiteX37" fmla="*/ 62992 w 125347"/>
                  <a:gd name="connsiteY37" fmla="*/ 152708 h 152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5347" h="152707">
                    <a:moveTo>
                      <a:pt x="62992" y="152708"/>
                    </a:moveTo>
                    <a:cubicBezTo>
                      <a:pt x="47085" y="152708"/>
                      <a:pt x="33723" y="149526"/>
                      <a:pt x="22906" y="143164"/>
                    </a:cubicBezTo>
                    <a:cubicBezTo>
                      <a:pt x="12090" y="136801"/>
                      <a:pt x="4454" y="127257"/>
                      <a:pt x="0" y="115803"/>
                    </a:cubicBezTo>
                    <a:lnTo>
                      <a:pt x="31814" y="104350"/>
                    </a:lnTo>
                    <a:cubicBezTo>
                      <a:pt x="33723" y="111350"/>
                      <a:pt x="37541" y="116440"/>
                      <a:pt x="43268" y="119621"/>
                    </a:cubicBezTo>
                    <a:cubicBezTo>
                      <a:pt x="48993" y="122803"/>
                      <a:pt x="55993" y="124711"/>
                      <a:pt x="63628" y="124711"/>
                    </a:cubicBezTo>
                    <a:cubicBezTo>
                      <a:pt x="68082" y="124711"/>
                      <a:pt x="71900" y="124075"/>
                      <a:pt x="75718" y="123439"/>
                    </a:cubicBezTo>
                    <a:cubicBezTo>
                      <a:pt x="79535" y="122803"/>
                      <a:pt x="82717" y="120894"/>
                      <a:pt x="85898" y="118349"/>
                    </a:cubicBezTo>
                    <a:cubicBezTo>
                      <a:pt x="88443" y="115803"/>
                      <a:pt x="89716" y="113258"/>
                      <a:pt x="89716" y="109441"/>
                    </a:cubicBezTo>
                    <a:cubicBezTo>
                      <a:pt x="89716" y="104350"/>
                      <a:pt x="87170" y="100533"/>
                      <a:pt x="82081" y="97351"/>
                    </a:cubicBezTo>
                    <a:cubicBezTo>
                      <a:pt x="76990" y="94806"/>
                      <a:pt x="70627" y="92261"/>
                      <a:pt x="62992" y="90988"/>
                    </a:cubicBezTo>
                    <a:lnTo>
                      <a:pt x="45176" y="87171"/>
                    </a:lnTo>
                    <a:cubicBezTo>
                      <a:pt x="37541" y="85262"/>
                      <a:pt x="29905" y="83353"/>
                      <a:pt x="22906" y="79535"/>
                    </a:cubicBezTo>
                    <a:cubicBezTo>
                      <a:pt x="15907" y="76354"/>
                      <a:pt x="10816" y="71900"/>
                      <a:pt x="6363" y="66173"/>
                    </a:cubicBezTo>
                    <a:cubicBezTo>
                      <a:pt x="2545" y="60447"/>
                      <a:pt x="0" y="54084"/>
                      <a:pt x="0" y="45176"/>
                    </a:cubicBezTo>
                    <a:cubicBezTo>
                      <a:pt x="0" y="37541"/>
                      <a:pt x="1909" y="30542"/>
                      <a:pt x="5727" y="24815"/>
                    </a:cubicBezTo>
                    <a:cubicBezTo>
                      <a:pt x="9544" y="19088"/>
                      <a:pt x="13998" y="14634"/>
                      <a:pt x="20361" y="10817"/>
                    </a:cubicBezTo>
                    <a:cubicBezTo>
                      <a:pt x="26724" y="6999"/>
                      <a:pt x="33086" y="4454"/>
                      <a:pt x="40722" y="2545"/>
                    </a:cubicBezTo>
                    <a:cubicBezTo>
                      <a:pt x="47721" y="636"/>
                      <a:pt x="55356" y="0"/>
                      <a:pt x="62356" y="0"/>
                    </a:cubicBezTo>
                    <a:cubicBezTo>
                      <a:pt x="69991" y="0"/>
                      <a:pt x="77626" y="1273"/>
                      <a:pt x="85262" y="3181"/>
                    </a:cubicBezTo>
                    <a:cubicBezTo>
                      <a:pt x="92897" y="5090"/>
                      <a:pt x="99260" y="8908"/>
                      <a:pt x="104987" y="13362"/>
                    </a:cubicBezTo>
                    <a:cubicBezTo>
                      <a:pt x="110713" y="17816"/>
                      <a:pt x="115167" y="24179"/>
                      <a:pt x="118348" y="31814"/>
                    </a:cubicBezTo>
                    <a:lnTo>
                      <a:pt x="87170" y="43267"/>
                    </a:lnTo>
                    <a:cubicBezTo>
                      <a:pt x="85262" y="38177"/>
                      <a:pt x="82081" y="34359"/>
                      <a:pt x="76990" y="31814"/>
                    </a:cubicBezTo>
                    <a:cubicBezTo>
                      <a:pt x="71900" y="29269"/>
                      <a:pt x="66174" y="27996"/>
                      <a:pt x="59175" y="27996"/>
                    </a:cubicBezTo>
                    <a:cubicBezTo>
                      <a:pt x="52175" y="27996"/>
                      <a:pt x="47085" y="29269"/>
                      <a:pt x="42631" y="31814"/>
                    </a:cubicBezTo>
                    <a:cubicBezTo>
                      <a:pt x="38177" y="34359"/>
                      <a:pt x="35632" y="37541"/>
                      <a:pt x="35632" y="41995"/>
                    </a:cubicBezTo>
                    <a:cubicBezTo>
                      <a:pt x="35632" y="45812"/>
                      <a:pt x="36905" y="48994"/>
                      <a:pt x="40086" y="51539"/>
                    </a:cubicBezTo>
                    <a:cubicBezTo>
                      <a:pt x="43268" y="54084"/>
                      <a:pt x="47085" y="55993"/>
                      <a:pt x="52175" y="57265"/>
                    </a:cubicBezTo>
                    <a:lnTo>
                      <a:pt x="71900" y="61083"/>
                    </a:lnTo>
                    <a:cubicBezTo>
                      <a:pt x="77626" y="62356"/>
                      <a:pt x="83989" y="63628"/>
                      <a:pt x="90352" y="65537"/>
                    </a:cubicBezTo>
                    <a:cubicBezTo>
                      <a:pt x="96715" y="67446"/>
                      <a:pt x="102441" y="69991"/>
                      <a:pt x="107532" y="72536"/>
                    </a:cubicBezTo>
                    <a:cubicBezTo>
                      <a:pt x="112622" y="75718"/>
                      <a:pt x="117076" y="79535"/>
                      <a:pt x="120258" y="84626"/>
                    </a:cubicBezTo>
                    <a:cubicBezTo>
                      <a:pt x="123439" y="89716"/>
                      <a:pt x="125347" y="96079"/>
                      <a:pt x="125347" y="103714"/>
                    </a:cubicBezTo>
                    <a:cubicBezTo>
                      <a:pt x="125347" y="111350"/>
                      <a:pt x="123439" y="118349"/>
                      <a:pt x="120258" y="124711"/>
                    </a:cubicBezTo>
                    <a:cubicBezTo>
                      <a:pt x="116440" y="131074"/>
                      <a:pt x="111986" y="136165"/>
                      <a:pt x="106259" y="139982"/>
                    </a:cubicBezTo>
                    <a:cubicBezTo>
                      <a:pt x="100533" y="143800"/>
                      <a:pt x="93533" y="146981"/>
                      <a:pt x="86534" y="149526"/>
                    </a:cubicBezTo>
                    <a:cubicBezTo>
                      <a:pt x="77626" y="151435"/>
                      <a:pt x="70627" y="152708"/>
                      <a:pt x="62992" y="152708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6" name="Freeform 1075">
                <a:extLst>
                  <a:ext uri="{FF2B5EF4-FFF2-40B4-BE49-F238E27FC236}">
                    <a16:creationId xmlns:a16="http://schemas.microsoft.com/office/drawing/2014/main" id="{69ECE61A-FEAE-0BD8-5B6F-457F6D091D2E}"/>
                  </a:ext>
                </a:extLst>
              </p:cNvPr>
              <p:cNvSpPr/>
              <p:nvPr/>
            </p:nvSpPr>
            <p:spPr>
              <a:xfrm>
                <a:off x="10036231" y="561343"/>
                <a:ext cx="114530" cy="114530"/>
              </a:xfrm>
              <a:custGeom>
                <a:avLst/>
                <a:gdLst>
                  <a:gd name="connsiteX0" fmla="*/ 57265 w 114530"/>
                  <a:gd name="connsiteY0" fmla="*/ 88443 h 114530"/>
                  <a:gd name="connsiteX1" fmla="*/ 73809 w 114530"/>
                  <a:gd name="connsiteY1" fmla="*/ 81444 h 114530"/>
                  <a:gd name="connsiteX2" fmla="*/ 80808 w 114530"/>
                  <a:gd name="connsiteY2" fmla="*/ 57265 h 114530"/>
                  <a:gd name="connsiteX3" fmla="*/ 73809 w 114530"/>
                  <a:gd name="connsiteY3" fmla="*/ 33087 h 114530"/>
                  <a:gd name="connsiteX4" fmla="*/ 57265 w 114530"/>
                  <a:gd name="connsiteY4" fmla="*/ 26088 h 114530"/>
                  <a:gd name="connsiteX5" fmla="*/ 40722 w 114530"/>
                  <a:gd name="connsiteY5" fmla="*/ 33087 h 114530"/>
                  <a:gd name="connsiteX6" fmla="*/ 33723 w 114530"/>
                  <a:gd name="connsiteY6" fmla="*/ 57265 h 114530"/>
                  <a:gd name="connsiteX7" fmla="*/ 40722 w 114530"/>
                  <a:gd name="connsiteY7" fmla="*/ 81444 h 114530"/>
                  <a:gd name="connsiteX8" fmla="*/ 57265 w 114530"/>
                  <a:gd name="connsiteY8" fmla="*/ 88443 h 114530"/>
                  <a:gd name="connsiteX9" fmla="*/ 57265 w 114530"/>
                  <a:gd name="connsiteY9" fmla="*/ 114531 h 114530"/>
                  <a:gd name="connsiteX10" fmla="*/ 29269 w 114530"/>
                  <a:gd name="connsiteY10" fmla="*/ 108168 h 114530"/>
                  <a:gd name="connsiteX11" fmla="*/ 8272 w 114530"/>
                  <a:gd name="connsiteY11" fmla="*/ 89080 h 114530"/>
                  <a:gd name="connsiteX12" fmla="*/ 0 w 114530"/>
                  <a:gd name="connsiteY12" fmla="*/ 56629 h 114530"/>
                  <a:gd name="connsiteX13" fmla="*/ 8272 w 114530"/>
                  <a:gd name="connsiteY13" fmla="*/ 24179 h 114530"/>
                  <a:gd name="connsiteX14" fmla="*/ 29269 w 114530"/>
                  <a:gd name="connsiteY14" fmla="*/ 5727 h 114530"/>
                  <a:gd name="connsiteX15" fmla="*/ 57265 w 114530"/>
                  <a:gd name="connsiteY15" fmla="*/ 0 h 114530"/>
                  <a:gd name="connsiteX16" fmla="*/ 85262 w 114530"/>
                  <a:gd name="connsiteY16" fmla="*/ 5727 h 114530"/>
                  <a:gd name="connsiteX17" fmla="*/ 106259 w 114530"/>
                  <a:gd name="connsiteY17" fmla="*/ 24179 h 114530"/>
                  <a:gd name="connsiteX18" fmla="*/ 114531 w 114530"/>
                  <a:gd name="connsiteY18" fmla="*/ 56629 h 114530"/>
                  <a:gd name="connsiteX19" fmla="*/ 106259 w 114530"/>
                  <a:gd name="connsiteY19" fmla="*/ 89080 h 114530"/>
                  <a:gd name="connsiteX20" fmla="*/ 85262 w 114530"/>
                  <a:gd name="connsiteY20" fmla="*/ 108168 h 114530"/>
                  <a:gd name="connsiteX21" fmla="*/ 57265 w 114530"/>
                  <a:gd name="connsiteY21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4530" h="114530">
                    <a:moveTo>
                      <a:pt x="57265" y="88443"/>
                    </a:moveTo>
                    <a:cubicBezTo>
                      <a:pt x="64264" y="88443"/>
                      <a:pt x="69355" y="85898"/>
                      <a:pt x="73809" y="81444"/>
                    </a:cubicBezTo>
                    <a:cubicBezTo>
                      <a:pt x="78263" y="76354"/>
                      <a:pt x="80808" y="68719"/>
                      <a:pt x="80808" y="57265"/>
                    </a:cubicBezTo>
                    <a:cubicBezTo>
                      <a:pt x="80808" y="45812"/>
                      <a:pt x="78263" y="37541"/>
                      <a:pt x="73809" y="33087"/>
                    </a:cubicBezTo>
                    <a:cubicBezTo>
                      <a:pt x="69355" y="28633"/>
                      <a:pt x="63628" y="26088"/>
                      <a:pt x="57265" y="26088"/>
                    </a:cubicBezTo>
                    <a:cubicBezTo>
                      <a:pt x="50903" y="26088"/>
                      <a:pt x="45176" y="28633"/>
                      <a:pt x="40722" y="33087"/>
                    </a:cubicBezTo>
                    <a:cubicBezTo>
                      <a:pt x="36268" y="37541"/>
                      <a:pt x="33723" y="45812"/>
                      <a:pt x="33723" y="57265"/>
                    </a:cubicBezTo>
                    <a:cubicBezTo>
                      <a:pt x="33723" y="68719"/>
                      <a:pt x="36268" y="76990"/>
                      <a:pt x="40722" y="81444"/>
                    </a:cubicBezTo>
                    <a:cubicBezTo>
                      <a:pt x="45176" y="86534"/>
                      <a:pt x="50903" y="88443"/>
                      <a:pt x="57265" y="88443"/>
                    </a:cubicBezTo>
                    <a:moveTo>
                      <a:pt x="57265" y="114531"/>
                    </a:moveTo>
                    <a:cubicBezTo>
                      <a:pt x="47085" y="114531"/>
                      <a:pt x="37541" y="112622"/>
                      <a:pt x="29269" y="108168"/>
                    </a:cubicBezTo>
                    <a:cubicBezTo>
                      <a:pt x="20361" y="104350"/>
                      <a:pt x="13362" y="97988"/>
                      <a:pt x="8272" y="89080"/>
                    </a:cubicBezTo>
                    <a:cubicBezTo>
                      <a:pt x="2545" y="80808"/>
                      <a:pt x="0" y="69991"/>
                      <a:pt x="0" y="56629"/>
                    </a:cubicBezTo>
                    <a:cubicBezTo>
                      <a:pt x="0" y="43267"/>
                      <a:pt x="2545" y="32450"/>
                      <a:pt x="8272" y="24179"/>
                    </a:cubicBezTo>
                    <a:cubicBezTo>
                      <a:pt x="13998" y="15907"/>
                      <a:pt x="20998" y="9544"/>
                      <a:pt x="29269" y="5727"/>
                    </a:cubicBezTo>
                    <a:cubicBezTo>
                      <a:pt x="38177" y="1909"/>
                      <a:pt x="47721" y="0"/>
                      <a:pt x="57265" y="0"/>
                    </a:cubicBezTo>
                    <a:cubicBezTo>
                      <a:pt x="67446" y="0"/>
                      <a:pt x="76354" y="1909"/>
                      <a:pt x="85262" y="5727"/>
                    </a:cubicBezTo>
                    <a:cubicBezTo>
                      <a:pt x="94170" y="9544"/>
                      <a:pt x="101169" y="15907"/>
                      <a:pt x="106259" y="24179"/>
                    </a:cubicBezTo>
                    <a:cubicBezTo>
                      <a:pt x="111986" y="32450"/>
                      <a:pt x="114531" y="43267"/>
                      <a:pt x="114531" y="56629"/>
                    </a:cubicBezTo>
                    <a:cubicBezTo>
                      <a:pt x="114531" y="69355"/>
                      <a:pt x="111986" y="80172"/>
                      <a:pt x="106259" y="89080"/>
                    </a:cubicBezTo>
                    <a:cubicBezTo>
                      <a:pt x="100533" y="97351"/>
                      <a:pt x="93533" y="103714"/>
                      <a:pt x="85262" y="108168"/>
                    </a:cubicBezTo>
                    <a:cubicBezTo>
                      <a:pt x="76354" y="112622"/>
                      <a:pt x="67446" y="114531"/>
                      <a:pt x="57265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7" name="Freeform 1076">
                <a:extLst>
                  <a:ext uri="{FF2B5EF4-FFF2-40B4-BE49-F238E27FC236}">
                    <a16:creationId xmlns:a16="http://schemas.microsoft.com/office/drawing/2014/main" id="{B31897FD-27EE-7044-B6CB-784786E514EF}"/>
                  </a:ext>
                </a:extLst>
              </p:cNvPr>
              <p:cNvSpPr/>
              <p:nvPr/>
            </p:nvSpPr>
            <p:spPr>
              <a:xfrm>
                <a:off x="10167305" y="561343"/>
                <a:ext cx="171796" cy="111985"/>
              </a:xfrm>
              <a:custGeom>
                <a:avLst/>
                <a:gdLst>
                  <a:gd name="connsiteX0" fmla="*/ 0 w 171796"/>
                  <a:gd name="connsiteY0" fmla="*/ 111986 h 111985"/>
                  <a:gd name="connsiteX1" fmla="*/ 0 w 171796"/>
                  <a:gd name="connsiteY1" fmla="*/ 3181 h 111985"/>
                  <a:gd name="connsiteX2" fmla="*/ 29269 w 171796"/>
                  <a:gd name="connsiteY2" fmla="*/ 3181 h 111985"/>
                  <a:gd name="connsiteX3" fmla="*/ 33723 w 171796"/>
                  <a:gd name="connsiteY3" fmla="*/ 17816 h 111985"/>
                  <a:gd name="connsiteX4" fmla="*/ 45813 w 171796"/>
                  <a:gd name="connsiteY4" fmla="*/ 5727 h 111985"/>
                  <a:gd name="connsiteX5" fmla="*/ 66174 w 171796"/>
                  <a:gd name="connsiteY5" fmla="*/ 0 h 111985"/>
                  <a:gd name="connsiteX6" fmla="*/ 87171 w 171796"/>
                  <a:gd name="connsiteY6" fmla="*/ 4454 h 111985"/>
                  <a:gd name="connsiteX7" fmla="*/ 98624 w 171796"/>
                  <a:gd name="connsiteY7" fmla="*/ 17816 h 111985"/>
                  <a:gd name="connsiteX8" fmla="*/ 114531 w 171796"/>
                  <a:gd name="connsiteY8" fmla="*/ 4454 h 111985"/>
                  <a:gd name="connsiteX9" fmla="*/ 135529 w 171796"/>
                  <a:gd name="connsiteY9" fmla="*/ 0 h 111985"/>
                  <a:gd name="connsiteX10" fmla="*/ 164161 w 171796"/>
                  <a:gd name="connsiteY10" fmla="*/ 11453 h 111985"/>
                  <a:gd name="connsiteX11" fmla="*/ 171796 w 171796"/>
                  <a:gd name="connsiteY11" fmla="*/ 45176 h 111985"/>
                  <a:gd name="connsiteX12" fmla="*/ 171796 w 171796"/>
                  <a:gd name="connsiteY12" fmla="*/ 111986 h 111985"/>
                  <a:gd name="connsiteX13" fmla="*/ 138710 w 171796"/>
                  <a:gd name="connsiteY13" fmla="*/ 111986 h 111985"/>
                  <a:gd name="connsiteX14" fmla="*/ 138710 w 171796"/>
                  <a:gd name="connsiteY14" fmla="*/ 54084 h 111985"/>
                  <a:gd name="connsiteX15" fmla="*/ 138074 w 171796"/>
                  <a:gd name="connsiteY15" fmla="*/ 40086 h 111985"/>
                  <a:gd name="connsiteX16" fmla="*/ 133619 w 171796"/>
                  <a:gd name="connsiteY16" fmla="*/ 29905 h 111985"/>
                  <a:gd name="connsiteX17" fmla="*/ 122167 w 171796"/>
                  <a:gd name="connsiteY17" fmla="*/ 26088 h 111985"/>
                  <a:gd name="connsiteX18" fmla="*/ 107532 w 171796"/>
                  <a:gd name="connsiteY18" fmla="*/ 33087 h 111985"/>
                  <a:gd name="connsiteX19" fmla="*/ 103078 w 171796"/>
                  <a:gd name="connsiteY19" fmla="*/ 54720 h 111985"/>
                  <a:gd name="connsiteX20" fmla="*/ 103078 w 171796"/>
                  <a:gd name="connsiteY20" fmla="*/ 111986 h 111985"/>
                  <a:gd name="connsiteX21" fmla="*/ 69355 w 171796"/>
                  <a:gd name="connsiteY21" fmla="*/ 111986 h 111985"/>
                  <a:gd name="connsiteX22" fmla="*/ 69355 w 171796"/>
                  <a:gd name="connsiteY22" fmla="*/ 54084 h 111985"/>
                  <a:gd name="connsiteX23" fmla="*/ 68719 w 171796"/>
                  <a:gd name="connsiteY23" fmla="*/ 40086 h 111985"/>
                  <a:gd name="connsiteX24" fmla="*/ 64264 w 171796"/>
                  <a:gd name="connsiteY24" fmla="*/ 29905 h 111985"/>
                  <a:gd name="connsiteX25" fmla="*/ 52812 w 171796"/>
                  <a:gd name="connsiteY25" fmla="*/ 26088 h 111985"/>
                  <a:gd name="connsiteX26" fmla="*/ 37541 w 171796"/>
                  <a:gd name="connsiteY26" fmla="*/ 33723 h 111985"/>
                  <a:gd name="connsiteX27" fmla="*/ 33087 w 171796"/>
                  <a:gd name="connsiteY27" fmla="*/ 55357 h 111985"/>
                  <a:gd name="connsiteX28" fmla="*/ 33087 w 171796"/>
                  <a:gd name="connsiteY28" fmla="*/ 111986 h 111985"/>
                  <a:gd name="connsiteX29" fmla="*/ 0 w 171796"/>
                  <a:gd name="connsiteY29" fmla="*/ 111986 h 11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71796" h="111985">
                    <a:moveTo>
                      <a:pt x="0" y="111986"/>
                    </a:moveTo>
                    <a:lnTo>
                      <a:pt x="0" y="3181"/>
                    </a:lnTo>
                    <a:lnTo>
                      <a:pt x="29269" y="3181"/>
                    </a:lnTo>
                    <a:lnTo>
                      <a:pt x="33723" y="17816"/>
                    </a:lnTo>
                    <a:cubicBezTo>
                      <a:pt x="36269" y="13998"/>
                      <a:pt x="40086" y="9544"/>
                      <a:pt x="45813" y="5727"/>
                    </a:cubicBezTo>
                    <a:cubicBezTo>
                      <a:pt x="51539" y="1909"/>
                      <a:pt x="58538" y="0"/>
                      <a:pt x="66174" y="0"/>
                    </a:cubicBezTo>
                    <a:cubicBezTo>
                      <a:pt x="75082" y="0"/>
                      <a:pt x="81445" y="1273"/>
                      <a:pt x="87171" y="4454"/>
                    </a:cubicBezTo>
                    <a:cubicBezTo>
                      <a:pt x="92261" y="7635"/>
                      <a:pt x="96079" y="12089"/>
                      <a:pt x="98624" y="17816"/>
                    </a:cubicBezTo>
                    <a:cubicBezTo>
                      <a:pt x="103078" y="12089"/>
                      <a:pt x="108168" y="6999"/>
                      <a:pt x="114531" y="4454"/>
                    </a:cubicBezTo>
                    <a:cubicBezTo>
                      <a:pt x="120894" y="1273"/>
                      <a:pt x="127893" y="0"/>
                      <a:pt x="135529" y="0"/>
                    </a:cubicBezTo>
                    <a:cubicBezTo>
                      <a:pt x="149526" y="0"/>
                      <a:pt x="159071" y="3818"/>
                      <a:pt x="164161" y="11453"/>
                    </a:cubicBezTo>
                    <a:cubicBezTo>
                      <a:pt x="169251" y="19088"/>
                      <a:pt x="171796" y="30542"/>
                      <a:pt x="171796" y="45176"/>
                    </a:cubicBezTo>
                    <a:lnTo>
                      <a:pt x="171796" y="111986"/>
                    </a:lnTo>
                    <a:lnTo>
                      <a:pt x="138710" y="111986"/>
                    </a:lnTo>
                    <a:lnTo>
                      <a:pt x="138710" y="54084"/>
                    </a:lnTo>
                    <a:cubicBezTo>
                      <a:pt x="138710" y="48994"/>
                      <a:pt x="138710" y="44540"/>
                      <a:pt x="138074" y="40086"/>
                    </a:cubicBezTo>
                    <a:cubicBezTo>
                      <a:pt x="137437" y="35632"/>
                      <a:pt x="136165" y="32450"/>
                      <a:pt x="133619" y="29905"/>
                    </a:cubicBezTo>
                    <a:cubicBezTo>
                      <a:pt x="131074" y="27360"/>
                      <a:pt x="127257" y="26088"/>
                      <a:pt x="122167" y="26088"/>
                    </a:cubicBezTo>
                    <a:cubicBezTo>
                      <a:pt x="115167" y="26088"/>
                      <a:pt x="110713" y="28633"/>
                      <a:pt x="107532" y="33087"/>
                    </a:cubicBezTo>
                    <a:cubicBezTo>
                      <a:pt x="104351" y="37541"/>
                      <a:pt x="103078" y="45176"/>
                      <a:pt x="103078" y="54720"/>
                    </a:cubicBezTo>
                    <a:lnTo>
                      <a:pt x="103078" y="111986"/>
                    </a:lnTo>
                    <a:lnTo>
                      <a:pt x="69355" y="111986"/>
                    </a:lnTo>
                    <a:lnTo>
                      <a:pt x="69355" y="54084"/>
                    </a:lnTo>
                    <a:cubicBezTo>
                      <a:pt x="69355" y="48994"/>
                      <a:pt x="69355" y="44540"/>
                      <a:pt x="68719" y="40086"/>
                    </a:cubicBezTo>
                    <a:cubicBezTo>
                      <a:pt x="68083" y="35632"/>
                      <a:pt x="66810" y="32450"/>
                      <a:pt x="64264" y="29905"/>
                    </a:cubicBezTo>
                    <a:cubicBezTo>
                      <a:pt x="61720" y="27360"/>
                      <a:pt x="58538" y="26088"/>
                      <a:pt x="52812" y="26088"/>
                    </a:cubicBezTo>
                    <a:cubicBezTo>
                      <a:pt x="45813" y="26088"/>
                      <a:pt x="40722" y="28633"/>
                      <a:pt x="37541" y="33723"/>
                    </a:cubicBezTo>
                    <a:cubicBezTo>
                      <a:pt x="34359" y="38813"/>
                      <a:pt x="33087" y="45812"/>
                      <a:pt x="33087" y="55357"/>
                    </a:cubicBezTo>
                    <a:lnTo>
                      <a:pt x="33087" y="111986"/>
                    </a:lnTo>
                    <a:lnTo>
                      <a:pt x="0" y="11198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8" name="Freeform 1077">
                <a:extLst>
                  <a:ext uri="{FF2B5EF4-FFF2-40B4-BE49-F238E27FC236}">
                    <a16:creationId xmlns:a16="http://schemas.microsoft.com/office/drawing/2014/main" id="{AD7BCF8C-F416-738D-2A10-E051484A5F8B}"/>
                  </a:ext>
                </a:extLst>
              </p:cNvPr>
              <p:cNvSpPr/>
              <p:nvPr/>
            </p:nvSpPr>
            <p:spPr>
              <a:xfrm>
                <a:off x="10353737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3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7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5 w 114650"/>
                  <a:gd name="connsiteY8" fmla="*/ 87807 h 114530"/>
                  <a:gd name="connsiteX9" fmla="*/ 0 w 114650"/>
                  <a:gd name="connsiteY9" fmla="*/ 56629 h 114530"/>
                  <a:gd name="connsiteX10" fmla="*/ 8271 w 114650"/>
                  <a:gd name="connsiteY10" fmla="*/ 26724 h 114530"/>
                  <a:gd name="connsiteX11" fmla="*/ 29269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4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3" y="46449"/>
                    </a:lnTo>
                    <a:cubicBezTo>
                      <a:pt x="83353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7" y="30542"/>
                    </a:cubicBezTo>
                    <a:cubicBezTo>
                      <a:pt x="38177" y="33087"/>
                      <a:pt x="34996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7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5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1" y="26724"/>
                    </a:cubicBezTo>
                    <a:cubicBezTo>
                      <a:pt x="13362" y="18452"/>
                      <a:pt x="20997" y="11453"/>
                      <a:pt x="29269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7" y="0"/>
                      <a:pt x="80808" y="2545"/>
                      <a:pt x="89080" y="8272"/>
                    </a:cubicBezTo>
                    <a:cubicBezTo>
                      <a:pt x="97351" y="13998"/>
                      <a:pt x="104351" y="21634"/>
                      <a:pt x="108804" y="31814"/>
                    </a:cubicBezTo>
                    <a:cubicBezTo>
                      <a:pt x="113258" y="41995"/>
                      <a:pt x="115167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4" y="79535"/>
                      <a:pt x="41995" y="83353"/>
                    </a:cubicBezTo>
                    <a:cubicBezTo>
                      <a:pt x="47085" y="87171"/>
                      <a:pt x="52811" y="89080"/>
                      <a:pt x="58538" y="89080"/>
                    </a:cubicBezTo>
                    <a:cubicBezTo>
                      <a:pt x="63628" y="89080"/>
                      <a:pt x="68082" y="88443"/>
                      <a:pt x="71900" y="86534"/>
                    </a:cubicBezTo>
                    <a:cubicBezTo>
                      <a:pt x="75718" y="85262"/>
                      <a:pt x="78262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6" y="112622"/>
                      <a:pt x="68718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9" name="Freeform 1078">
                <a:extLst>
                  <a:ext uri="{FF2B5EF4-FFF2-40B4-BE49-F238E27FC236}">
                    <a16:creationId xmlns:a16="http://schemas.microsoft.com/office/drawing/2014/main" id="{CE9F7B1B-B6ED-63AB-53CA-300294E5CB0E}"/>
                  </a:ext>
                </a:extLst>
              </p:cNvPr>
              <p:cNvSpPr/>
              <p:nvPr/>
            </p:nvSpPr>
            <p:spPr>
              <a:xfrm>
                <a:off x="10484175" y="561187"/>
                <a:ext cx="66809" cy="112142"/>
              </a:xfrm>
              <a:custGeom>
                <a:avLst/>
                <a:gdLst>
                  <a:gd name="connsiteX0" fmla="*/ 0 w 66809"/>
                  <a:gd name="connsiteY0" fmla="*/ 112142 h 112142"/>
                  <a:gd name="connsiteX1" fmla="*/ 0 w 66809"/>
                  <a:gd name="connsiteY1" fmla="*/ 3338 h 112142"/>
                  <a:gd name="connsiteX2" fmla="*/ 26087 w 66809"/>
                  <a:gd name="connsiteY2" fmla="*/ 3338 h 112142"/>
                  <a:gd name="connsiteX3" fmla="*/ 31814 w 66809"/>
                  <a:gd name="connsiteY3" fmla="*/ 23062 h 112142"/>
                  <a:gd name="connsiteX4" fmla="*/ 45812 w 66809"/>
                  <a:gd name="connsiteY4" fmla="*/ 4610 h 112142"/>
                  <a:gd name="connsiteX5" fmla="*/ 66810 w 66809"/>
                  <a:gd name="connsiteY5" fmla="*/ 156 h 112142"/>
                  <a:gd name="connsiteX6" fmla="*/ 66810 w 66809"/>
                  <a:gd name="connsiteY6" fmla="*/ 33243 h 112142"/>
                  <a:gd name="connsiteX7" fmla="*/ 62355 w 66809"/>
                  <a:gd name="connsiteY7" fmla="*/ 32607 h 112142"/>
                  <a:gd name="connsiteX8" fmla="*/ 57902 w 66809"/>
                  <a:gd name="connsiteY8" fmla="*/ 32607 h 112142"/>
                  <a:gd name="connsiteX9" fmla="*/ 39449 w 66809"/>
                  <a:gd name="connsiteY9" fmla="*/ 38333 h 112142"/>
                  <a:gd name="connsiteX10" fmla="*/ 33086 w 66809"/>
                  <a:gd name="connsiteY10" fmla="*/ 56785 h 112142"/>
                  <a:gd name="connsiteX11" fmla="*/ 33086 w 66809"/>
                  <a:gd name="connsiteY11" fmla="*/ 111506 h 112142"/>
                  <a:gd name="connsiteX12" fmla="*/ 0 w 66809"/>
                  <a:gd name="connsiteY12" fmla="*/ 111506 h 112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809" h="112142">
                    <a:moveTo>
                      <a:pt x="0" y="112142"/>
                    </a:moveTo>
                    <a:lnTo>
                      <a:pt x="0" y="3338"/>
                    </a:lnTo>
                    <a:lnTo>
                      <a:pt x="26087" y="3338"/>
                    </a:lnTo>
                    <a:lnTo>
                      <a:pt x="31814" y="23062"/>
                    </a:lnTo>
                    <a:cubicBezTo>
                      <a:pt x="34996" y="14154"/>
                      <a:pt x="40085" y="8428"/>
                      <a:pt x="45812" y="4610"/>
                    </a:cubicBezTo>
                    <a:cubicBezTo>
                      <a:pt x="51539" y="793"/>
                      <a:pt x="58538" y="-480"/>
                      <a:pt x="66810" y="156"/>
                    </a:cubicBezTo>
                    <a:lnTo>
                      <a:pt x="66810" y="33243"/>
                    </a:lnTo>
                    <a:cubicBezTo>
                      <a:pt x="64901" y="33243"/>
                      <a:pt x="63628" y="32607"/>
                      <a:pt x="62355" y="32607"/>
                    </a:cubicBezTo>
                    <a:cubicBezTo>
                      <a:pt x="61083" y="32607"/>
                      <a:pt x="59811" y="32607"/>
                      <a:pt x="57902" y="32607"/>
                    </a:cubicBezTo>
                    <a:cubicBezTo>
                      <a:pt x="49630" y="32607"/>
                      <a:pt x="43904" y="34516"/>
                      <a:pt x="39449" y="38333"/>
                    </a:cubicBezTo>
                    <a:cubicBezTo>
                      <a:pt x="34996" y="42151"/>
                      <a:pt x="33086" y="48514"/>
                      <a:pt x="33086" y="56785"/>
                    </a:cubicBezTo>
                    <a:lnTo>
                      <a:pt x="33086" y="111506"/>
                    </a:lnTo>
                    <a:lnTo>
                      <a:pt x="0" y="11150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0" name="Freeform 1079">
                <a:extLst>
                  <a:ext uri="{FF2B5EF4-FFF2-40B4-BE49-F238E27FC236}">
                    <a16:creationId xmlns:a16="http://schemas.microsoft.com/office/drawing/2014/main" id="{F7AB46DC-F7F1-3DA6-6DBB-A59C63AC1A1B}"/>
                  </a:ext>
                </a:extLst>
              </p:cNvPr>
              <p:cNvSpPr/>
              <p:nvPr/>
            </p:nvSpPr>
            <p:spPr>
              <a:xfrm>
                <a:off x="10559256" y="561979"/>
                <a:ext cx="107531" cy="113894"/>
              </a:xfrm>
              <a:custGeom>
                <a:avLst/>
                <a:gdLst>
                  <a:gd name="connsiteX0" fmla="*/ 53448 w 107531"/>
                  <a:gd name="connsiteY0" fmla="*/ 113895 h 113894"/>
                  <a:gd name="connsiteX1" fmla="*/ 20362 w 107531"/>
                  <a:gd name="connsiteY1" fmla="*/ 106896 h 113894"/>
                  <a:gd name="connsiteX2" fmla="*/ 0 w 107531"/>
                  <a:gd name="connsiteY2" fmla="*/ 86534 h 113894"/>
                  <a:gd name="connsiteX3" fmla="*/ 27997 w 107531"/>
                  <a:gd name="connsiteY3" fmla="*/ 76354 h 113894"/>
                  <a:gd name="connsiteX4" fmla="*/ 37541 w 107531"/>
                  <a:gd name="connsiteY4" fmla="*/ 86534 h 113894"/>
                  <a:gd name="connsiteX5" fmla="*/ 54084 w 107531"/>
                  <a:gd name="connsiteY5" fmla="*/ 89716 h 113894"/>
                  <a:gd name="connsiteX6" fmla="*/ 68719 w 107531"/>
                  <a:gd name="connsiteY6" fmla="*/ 87171 h 113894"/>
                  <a:gd name="connsiteX7" fmla="*/ 75082 w 107531"/>
                  <a:gd name="connsiteY7" fmla="*/ 79535 h 113894"/>
                  <a:gd name="connsiteX8" fmla="*/ 71264 w 107531"/>
                  <a:gd name="connsiteY8" fmla="*/ 73809 h 113894"/>
                  <a:gd name="connsiteX9" fmla="*/ 57902 w 107531"/>
                  <a:gd name="connsiteY9" fmla="*/ 69991 h 113894"/>
                  <a:gd name="connsiteX10" fmla="*/ 38177 w 107531"/>
                  <a:gd name="connsiteY10" fmla="*/ 66810 h 113894"/>
                  <a:gd name="connsiteX11" fmla="*/ 12726 w 107531"/>
                  <a:gd name="connsiteY11" fmla="*/ 55993 h 113894"/>
                  <a:gd name="connsiteX12" fmla="*/ 2545 w 107531"/>
                  <a:gd name="connsiteY12" fmla="*/ 34359 h 113894"/>
                  <a:gd name="connsiteX13" fmla="*/ 9544 w 107531"/>
                  <a:gd name="connsiteY13" fmla="*/ 15271 h 113894"/>
                  <a:gd name="connsiteX14" fmla="*/ 27997 w 107531"/>
                  <a:gd name="connsiteY14" fmla="*/ 3818 h 113894"/>
                  <a:gd name="connsiteX15" fmla="*/ 52812 w 107531"/>
                  <a:gd name="connsiteY15" fmla="*/ 0 h 113894"/>
                  <a:gd name="connsiteX16" fmla="*/ 81445 w 107531"/>
                  <a:gd name="connsiteY16" fmla="*/ 5727 h 113894"/>
                  <a:gd name="connsiteX17" fmla="*/ 101169 w 107531"/>
                  <a:gd name="connsiteY17" fmla="*/ 24179 h 113894"/>
                  <a:gd name="connsiteX18" fmla="*/ 73173 w 107531"/>
                  <a:gd name="connsiteY18" fmla="*/ 34359 h 113894"/>
                  <a:gd name="connsiteX19" fmla="*/ 66174 w 107531"/>
                  <a:gd name="connsiteY19" fmla="*/ 26088 h 113894"/>
                  <a:gd name="connsiteX20" fmla="*/ 52812 w 107531"/>
                  <a:gd name="connsiteY20" fmla="*/ 24179 h 113894"/>
                  <a:gd name="connsiteX21" fmla="*/ 34996 w 107531"/>
                  <a:gd name="connsiteY21" fmla="*/ 33087 h 113894"/>
                  <a:gd name="connsiteX22" fmla="*/ 38177 w 107531"/>
                  <a:gd name="connsiteY22" fmla="*/ 38177 h 113894"/>
                  <a:gd name="connsiteX23" fmla="*/ 48358 w 107531"/>
                  <a:gd name="connsiteY23" fmla="*/ 41358 h 113894"/>
                  <a:gd name="connsiteX24" fmla="*/ 68719 w 107531"/>
                  <a:gd name="connsiteY24" fmla="*/ 45176 h 113894"/>
                  <a:gd name="connsiteX25" fmla="*/ 97988 w 107531"/>
                  <a:gd name="connsiteY25" fmla="*/ 55357 h 113894"/>
                  <a:gd name="connsiteX26" fmla="*/ 107532 w 107531"/>
                  <a:gd name="connsiteY26" fmla="*/ 75718 h 113894"/>
                  <a:gd name="connsiteX27" fmla="*/ 100533 w 107531"/>
                  <a:gd name="connsiteY27" fmla="*/ 96715 h 113894"/>
                  <a:gd name="connsiteX28" fmla="*/ 81445 w 107531"/>
                  <a:gd name="connsiteY28" fmla="*/ 109441 h 113894"/>
                  <a:gd name="connsiteX29" fmla="*/ 53448 w 107531"/>
                  <a:gd name="connsiteY29" fmla="*/ 113895 h 11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07531" h="113894">
                    <a:moveTo>
                      <a:pt x="53448" y="113895"/>
                    </a:moveTo>
                    <a:cubicBezTo>
                      <a:pt x="40722" y="113895"/>
                      <a:pt x="29906" y="111350"/>
                      <a:pt x="20362" y="106896"/>
                    </a:cubicBezTo>
                    <a:cubicBezTo>
                      <a:pt x="10817" y="102442"/>
                      <a:pt x="4454" y="95442"/>
                      <a:pt x="0" y="86534"/>
                    </a:cubicBezTo>
                    <a:lnTo>
                      <a:pt x="27997" y="76354"/>
                    </a:lnTo>
                    <a:cubicBezTo>
                      <a:pt x="29906" y="80808"/>
                      <a:pt x="32451" y="83989"/>
                      <a:pt x="37541" y="86534"/>
                    </a:cubicBezTo>
                    <a:cubicBezTo>
                      <a:pt x="41995" y="89080"/>
                      <a:pt x="47721" y="89716"/>
                      <a:pt x="54084" y="89716"/>
                    </a:cubicBezTo>
                    <a:cubicBezTo>
                      <a:pt x="59811" y="89716"/>
                      <a:pt x="64265" y="89080"/>
                      <a:pt x="68719" y="87171"/>
                    </a:cubicBezTo>
                    <a:cubicBezTo>
                      <a:pt x="73173" y="85262"/>
                      <a:pt x="75082" y="82717"/>
                      <a:pt x="75082" y="79535"/>
                    </a:cubicBezTo>
                    <a:cubicBezTo>
                      <a:pt x="75082" y="76990"/>
                      <a:pt x="73809" y="75081"/>
                      <a:pt x="71264" y="73809"/>
                    </a:cubicBezTo>
                    <a:cubicBezTo>
                      <a:pt x="68719" y="71900"/>
                      <a:pt x="64265" y="70627"/>
                      <a:pt x="57902" y="69991"/>
                    </a:cubicBezTo>
                    <a:lnTo>
                      <a:pt x="38177" y="66810"/>
                    </a:lnTo>
                    <a:cubicBezTo>
                      <a:pt x="27360" y="64901"/>
                      <a:pt x="19088" y="61719"/>
                      <a:pt x="12726" y="55993"/>
                    </a:cubicBezTo>
                    <a:cubicBezTo>
                      <a:pt x="6363" y="50903"/>
                      <a:pt x="2545" y="43267"/>
                      <a:pt x="2545" y="34359"/>
                    </a:cubicBezTo>
                    <a:cubicBezTo>
                      <a:pt x="2545" y="26724"/>
                      <a:pt x="5091" y="20361"/>
                      <a:pt x="9544" y="15271"/>
                    </a:cubicBezTo>
                    <a:cubicBezTo>
                      <a:pt x="13999" y="10181"/>
                      <a:pt x="20362" y="6363"/>
                      <a:pt x="27997" y="3818"/>
                    </a:cubicBezTo>
                    <a:cubicBezTo>
                      <a:pt x="35632" y="1273"/>
                      <a:pt x="43904" y="0"/>
                      <a:pt x="52812" y="0"/>
                    </a:cubicBezTo>
                    <a:cubicBezTo>
                      <a:pt x="62992" y="0"/>
                      <a:pt x="72536" y="1909"/>
                      <a:pt x="81445" y="5727"/>
                    </a:cubicBezTo>
                    <a:cubicBezTo>
                      <a:pt x="90353" y="9544"/>
                      <a:pt x="96715" y="15907"/>
                      <a:pt x="101169" y="24179"/>
                    </a:cubicBezTo>
                    <a:lnTo>
                      <a:pt x="73173" y="34359"/>
                    </a:lnTo>
                    <a:cubicBezTo>
                      <a:pt x="71900" y="30542"/>
                      <a:pt x="69991" y="27996"/>
                      <a:pt x="66174" y="26088"/>
                    </a:cubicBezTo>
                    <a:cubicBezTo>
                      <a:pt x="62356" y="24815"/>
                      <a:pt x="57902" y="24179"/>
                      <a:pt x="52812" y="24179"/>
                    </a:cubicBezTo>
                    <a:cubicBezTo>
                      <a:pt x="40722" y="24179"/>
                      <a:pt x="34996" y="27360"/>
                      <a:pt x="34996" y="33087"/>
                    </a:cubicBezTo>
                    <a:cubicBezTo>
                      <a:pt x="34996" y="34996"/>
                      <a:pt x="36269" y="36904"/>
                      <a:pt x="38177" y="38177"/>
                    </a:cubicBezTo>
                    <a:cubicBezTo>
                      <a:pt x="40086" y="39450"/>
                      <a:pt x="43904" y="40722"/>
                      <a:pt x="48358" y="41358"/>
                    </a:cubicBezTo>
                    <a:lnTo>
                      <a:pt x="68719" y="45176"/>
                    </a:lnTo>
                    <a:cubicBezTo>
                      <a:pt x="82081" y="47721"/>
                      <a:pt x="91625" y="50903"/>
                      <a:pt x="97988" y="55357"/>
                    </a:cubicBezTo>
                    <a:cubicBezTo>
                      <a:pt x="104351" y="59811"/>
                      <a:pt x="107532" y="66810"/>
                      <a:pt x="107532" y="75718"/>
                    </a:cubicBezTo>
                    <a:cubicBezTo>
                      <a:pt x="107532" y="83989"/>
                      <a:pt x="104987" y="90988"/>
                      <a:pt x="100533" y="96715"/>
                    </a:cubicBezTo>
                    <a:cubicBezTo>
                      <a:pt x="95442" y="102442"/>
                      <a:pt x="89080" y="106896"/>
                      <a:pt x="81445" y="109441"/>
                    </a:cubicBezTo>
                    <a:cubicBezTo>
                      <a:pt x="71900" y="112622"/>
                      <a:pt x="62992" y="113895"/>
                      <a:pt x="53448" y="113895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1" name="Freeform 1080">
                <a:extLst>
                  <a:ext uri="{FF2B5EF4-FFF2-40B4-BE49-F238E27FC236}">
                    <a16:creationId xmlns:a16="http://schemas.microsoft.com/office/drawing/2014/main" id="{5DC0E60C-FCD0-B8E7-82F0-C04DCD31A32E}"/>
                  </a:ext>
                </a:extLst>
              </p:cNvPr>
              <p:cNvSpPr/>
              <p:nvPr/>
            </p:nvSpPr>
            <p:spPr>
              <a:xfrm>
                <a:off x="10676968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4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8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6 w 114650"/>
                  <a:gd name="connsiteY8" fmla="*/ 87807 h 114530"/>
                  <a:gd name="connsiteX9" fmla="*/ 0 w 114650"/>
                  <a:gd name="connsiteY9" fmla="*/ 56629 h 114530"/>
                  <a:gd name="connsiteX10" fmla="*/ 8272 w 114650"/>
                  <a:gd name="connsiteY10" fmla="*/ 26724 h 114530"/>
                  <a:gd name="connsiteX11" fmla="*/ 29270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5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4" y="46449"/>
                    </a:lnTo>
                    <a:cubicBezTo>
                      <a:pt x="83354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8" y="30542"/>
                    </a:cubicBezTo>
                    <a:cubicBezTo>
                      <a:pt x="37541" y="33087"/>
                      <a:pt x="34359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8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6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2" y="26724"/>
                    </a:cubicBezTo>
                    <a:cubicBezTo>
                      <a:pt x="13363" y="18452"/>
                      <a:pt x="20998" y="11453"/>
                      <a:pt x="29270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8" y="0"/>
                      <a:pt x="80808" y="2545"/>
                      <a:pt x="89080" y="8272"/>
                    </a:cubicBezTo>
                    <a:cubicBezTo>
                      <a:pt x="97352" y="13998"/>
                      <a:pt x="104351" y="21634"/>
                      <a:pt x="108805" y="31814"/>
                    </a:cubicBezTo>
                    <a:cubicBezTo>
                      <a:pt x="113259" y="41995"/>
                      <a:pt x="115168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5" y="79535"/>
                      <a:pt x="41995" y="83353"/>
                    </a:cubicBezTo>
                    <a:cubicBezTo>
                      <a:pt x="47085" y="87171"/>
                      <a:pt x="52812" y="89080"/>
                      <a:pt x="58538" y="89080"/>
                    </a:cubicBezTo>
                    <a:cubicBezTo>
                      <a:pt x="63628" y="89080"/>
                      <a:pt x="68083" y="88443"/>
                      <a:pt x="71900" y="86534"/>
                    </a:cubicBezTo>
                    <a:cubicBezTo>
                      <a:pt x="75718" y="85262"/>
                      <a:pt x="78263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7" y="112622"/>
                      <a:pt x="68719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2" name="Freeform 1081">
                <a:extLst>
                  <a:ext uri="{FF2B5EF4-FFF2-40B4-BE49-F238E27FC236}">
                    <a16:creationId xmlns:a16="http://schemas.microsoft.com/office/drawing/2014/main" id="{AA236801-15E2-A2A9-2EE8-394B11C0EBC9}"/>
                  </a:ext>
                </a:extLst>
              </p:cNvPr>
              <p:cNvSpPr/>
              <p:nvPr/>
            </p:nvSpPr>
            <p:spPr>
              <a:xfrm>
                <a:off x="10799135" y="536528"/>
                <a:ext cx="74444" cy="136800"/>
              </a:xfrm>
              <a:custGeom>
                <a:avLst/>
                <a:gdLst>
                  <a:gd name="connsiteX0" fmla="*/ 53448 w 74444"/>
                  <a:gd name="connsiteY0" fmla="*/ 136801 h 136800"/>
                  <a:gd name="connsiteX1" fmla="*/ 32450 w 74444"/>
                  <a:gd name="connsiteY1" fmla="*/ 134256 h 136800"/>
                  <a:gd name="connsiteX2" fmla="*/ 20997 w 74444"/>
                  <a:gd name="connsiteY2" fmla="*/ 125348 h 136800"/>
                  <a:gd name="connsiteX3" fmla="*/ 17815 w 74444"/>
                  <a:gd name="connsiteY3" fmla="*/ 105623 h 136800"/>
                  <a:gd name="connsiteX4" fmla="*/ 17815 w 74444"/>
                  <a:gd name="connsiteY4" fmla="*/ 52811 h 136800"/>
                  <a:gd name="connsiteX5" fmla="*/ 0 w 74444"/>
                  <a:gd name="connsiteY5" fmla="*/ 52811 h 136800"/>
                  <a:gd name="connsiteX6" fmla="*/ 0 w 74444"/>
                  <a:gd name="connsiteY6" fmla="*/ 27360 h 136800"/>
                  <a:gd name="connsiteX7" fmla="*/ 17815 w 74444"/>
                  <a:gd name="connsiteY7" fmla="*/ 27360 h 136800"/>
                  <a:gd name="connsiteX8" fmla="*/ 17815 w 74444"/>
                  <a:gd name="connsiteY8" fmla="*/ 0 h 136800"/>
                  <a:gd name="connsiteX9" fmla="*/ 50903 w 74444"/>
                  <a:gd name="connsiteY9" fmla="*/ 0 h 136800"/>
                  <a:gd name="connsiteX10" fmla="*/ 50903 w 74444"/>
                  <a:gd name="connsiteY10" fmla="*/ 27360 h 136800"/>
                  <a:gd name="connsiteX11" fmla="*/ 74445 w 74444"/>
                  <a:gd name="connsiteY11" fmla="*/ 27360 h 136800"/>
                  <a:gd name="connsiteX12" fmla="*/ 74445 w 74444"/>
                  <a:gd name="connsiteY12" fmla="*/ 52811 h 136800"/>
                  <a:gd name="connsiteX13" fmla="*/ 50903 w 74444"/>
                  <a:gd name="connsiteY13" fmla="*/ 52811 h 136800"/>
                  <a:gd name="connsiteX14" fmla="*/ 50903 w 74444"/>
                  <a:gd name="connsiteY14" fmla="*/ 96715 h 136800"/>
                  <a:gd name="connsiteX15" fmla="*/ 54084 w 74444"/>
                  <a:gd name="connsiteY15" fmla="*/ 106896 h 136800"/>
                  <a:gd name="connsiteX16" fmla="*/ 64901 w 74444"/>
                  <a:gd name="connsiteY16" fmla="*/ 109441 h 136800"/>
                  <a:gd name="connsiteX17" fmla="*/ 74445 w 74444"/>
                  <a:gd name="connsiteY17" fmla="*/ 109441 h 136800"/>
                  <a:gd name="connsiteX18" fmla="*/ 74445 w 74444"/>
                  <a:gd name="connsiteY18" fmla="*/ 136801 h 136800"/>
                  <a:gd name="connsiteX19" fmla="*/ 53448 w 74444"/>
                  <a:gd name="connsiteY19" fmla="*/ 136801 h 13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444" h="136800">
                    <a:moveTo>
                      <a:pt x="53448" y="136801"/>
                    </a:moveTo>
                    <a:cubicBezTo>
                      <a:pt x="44540" y="136801"/>
                      <a:pt x="37541" y="136165"/>
                      <a:pt x="32450" y="134256"/>
                    </a:cubicBezTo>
                    <a:cubicBezTo>
                      <a:pt x="27360" y="132983"/>
                      <a:pt x="23542" y="129802"/>
                      <a:pt x="20997" y="125348"/>
                    </a:cubicBezTo>
                    <a:cubicBezTo>
                      <a:pt x="18452" y="120894"/>
                      <a:pt x="17815" y="114531"/>
                      <a:pt x="17815" y="105623"/>
                    </a:cubicBezTo>
                    <a:lnTo>
                      <a:pt x="17815" y="52811"/>
                    </a:lnTo>
                    <a:lnTo>
                      <a:pt x="0" y="52811"/>
                    </a:lnTo>
                    <a:lnTo>
                      <a:pt x="0" y="27360"/>
                    </a:lnTo>
                    <a:lnTo>
                      <a:pt x="17815" y="27360"/>
                    </a:lnTo>
                    <a:lnTo>
                      <a:pt x="17815" y="0"/>
                    </a:lnTo>
                    <a:lnTo>
                      <a:pt x="50903" y="0"/>
                    </a:lnTo>
                    <a:lnTo>
                      <a:pt x="50903" y="27360"/>
                    </a:lnTo>
                    <a:lnTo>
                      <a:pt x="74445" y="27360"/>
                    </a:lnTo>
                    <a:lnTo>
                      <a:pt x="74445" y="52811"/>
                    </a:lnTo>
                    <a:lnTo>
                      <a:pt x="50903" y="52811"/>
                    </a:lnTo>
                    <a:lnTo>
                      <a:pt x="50903" y="96715"/>
                    </a:lnTo>
                    <a:cubicBezTo>
                      <a:pt x="50903" y="101805"/>
                      <a:pt x="52175" y="104987"/>
                      <a:pt x="54084" y="106896"/>
                    </a:cubicBezTo>
                    <a:cubicBezTo>
                      <a:pt x="55992" y="108168"/>
                      <a:pt x="59811" y="109441"/>
                      <a:pt x="64901" y="109441"/>
                    </a:cubicBezTo>
                    <a:lnTo>
                      <a:pt x="74445" y="109441"/>
                    </a:lnTo>
                    <a:lnTo>
                      <a:pt x="74445" y="136801"/>
                    </a:lnTo>
                    <a:lnTo>
                      <a:pt x="53448" y="13680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3" name="Freeform 1082">
                <a:extLst>
                  <a:ext uri="{FF2B5EF4-FFF2-40B4-BE49-F238E27FC236}">
                    <a16:creationId xmlns:a16="http://schemas.microsoft.com/office/drawing/2014/main" id="{9864E7DB-0FA3-76AC-E049-4CFE629F5054}"/>
                  </a:ext>
                </a:extLst>
              </p:cNvPr>
              <p:cNvSpPr/>
              <p:nvPr/>
            </p:nvSpPr>
            <p:spPr>
              <a:xfrm>
                <a:off x="9900067" y="709597"/>
                <a:ext cx="103714" cy="126620"/>
              </a:xfrm>
              <a:custGeom>
                <a:avLst/>
                <a:gdLst>
                  <a:gd name="connsiteX0" fmla="*/ 55357 w 103714"/>
                  <a:gd name="connsiteY0" fmla="*/ 126620 h 126620"/>
                  <a:gd name="connsiteX1" fmla="*/ 25451 w 103714"/>
                  <a:gd name="connsiteY1" fmla="*/ 118349 h 126620"/>
                  <a:gd name="connsiteX2" fmla="*/ 6363 w 103714"/>
                  <a:gd name="connsiteY2" fmla="*/ 96079 h 126620"/>
                  <a:gd name="connsiteX3" fmla="*/ 0 w 103714"/>
                  <a:gd name="connsiteY3" fmla="*/ 62992 h 126620"/>
                  <a:gd name="connsiteX4" fmla="*/ 6999 w 103714"/>
                  <a:gd name="connsiteY4" fmla="*/ 29905 h 126620"/>
                  <a:gd name="connsiteX5" fmla="*/ 26724 w 103714"/>
                  <a:gd name="connsiteY5" fmla="*/ 7635 h 126620"/>
                  <a:gd name="connsiteX6" fmla="*/ 56629 w 103714"/>
                  <a:gd name="connsiteY6" fmla="*/ 0 h 126620"/>
                  <a:gd name="connsiteX7" fmla="*/ 84626 w 103714"/>
                  <a:gd name="connsiteY7" fmla="*/ 6999 h 126620"/>
                  <a:gd name="connsiteX8" fmla="*/ 103078 w 103714"/>
                  <a:gd name="connsiteY8" fmla="*/ 27360 h 126620"/>
                  <a:gd name="connsiteX9" fmla="*/ 87807 w 103714"/>
                  <a:gd name="connsiteY9" fmla="*/ 33087 h 126620"/>
                  <a:gd name="connsiteX10" fmla="*/ 75718 w 103714"/>
                  <a:gd name="connsiteY10" fmla="*/ 19725 h 126620"/>
                  <a:gd name="connsiteX11" fmla="*/ 55993 w 103714"/>
                  <a:gd name="connsiteY11" fmla="*/ 14635 h 126620"/>
                  <a:gd name="connsiteX12" fmla="*/ 36269 w 103714"/>
                  <a:gd name="connsiteY12" fmla="*/ 20361 h 126620"/>
                  <a:gd name="connsiteX13" fmla="*/ 22270 w 103714"/>
                  <a:gd name="connsiteY13" fmla="*/ 36904 h 126620"/>
                  <a:gd name="connsiteX14" fmla="*/ 17180 w 103714"/>
                  <a:gd name="connsiteY14" fmla="*/ 63628 h 126620"/>
                  <a:gd name="connsiteX15" fmla="*/ 22270 w 103714"/>
                  <a:gd name="connsiteY15" fmla="*/ 89716 h 126620"/>
                  <a:gd name="connsiteX16" fmla="*/ 36269 w 103714"/>
                  <a:gd name="connsiteY16" fmla="*/ 106259 h 126620"/>
                  <a:gd name="connsiteX17" fmla="*/ 56629 w 103714"/>
                  <a:gd name="connsiteY17" fmla="*/ 111986 h 126620"/>
                  <a:gd name="connsiteX18" fmla="*/ 76354 w 103714"/>
                  <a:gd name="connsiteY18" fmla="*/ 106896 h 126620"/>
                  <a:gd name="connsiteX19" fmla="*/ 88443 w 103714"/>
                  <a:gd name="connsiteY19" fmla="*/ 93534 h 126620"/>
                  <a:gd name="connsiteX20" fmla="*/ 103714 w 103714"/>
                  <a:gd name="connsiteY20" fmla="*/ 99260 h 126620"/>
                  <a:gd name="connsiteX21" fmla="*/ 84626 w 103714"/>
                  <a:gd name="connsiteY21" fmla="*/ 119621 h 126620"/>
                  <a:gd name="connsiteX22" fmla="*/ 55357 w 103714"/>
                  <a:gd name="connsiteY22" fmla="*/ 126620 h 126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3714" h="126620">
                    <a:moveTo>
                      <a:pt x="55357" y="126620"/>
                    </a:moveTo>
                    <a:cubicBezTo>
                      <a:pt x="43904" y="126620"/>
                      <a:pt x="33723" y="124075"/>
                      <a:pt x="25451" y="118349"/>
                    </a:cubicBezTo>
                    <a:cubicBezTo>
                      <a:pt x="17180" y="112622"/>
                      <a:pt x="10817" y="105623"/>
                      <a:pt x="6363" y="96079"/>
                    </a:cubicBezTo>
                    <a:cubicBezTo>
                      <a:pt x="1909" y="86535"/>
                      <a:pt x="0" y="75718"/>
                      <a:pt x="0" y="62992"/>
                    </a:cubicBezTo>
                    <a:cubicBezTo>
                      <a:pt x="0" y="50266"/>
                      <a:pt x="2545" y="39450"/>
                      <a:pt x="6999" y="29905"/>
                    </a:cubicBezTo>
                    <a:cubicBezTo>
                      <a:pt x="11453" y="20361"/>
                      <a:pt x="18452" y="13362"/>
                      <a:pt x="26724" y="7635"/>
                    </a:cubicBezTo>
                    <a:cubicBezTo>
                      <a:pt x="34996" y="2545"/>
                      <a:pt x="45176" y="0"/>
                      <a:pt x="56629" y="0"/>
                    </a:cubicBezTo>
                    <a:cubicBezTo>
                      <a:pt x="66810" y="0"/>
                      <a:pt x="76354" y="2545"/>
                      <a:pt x="84626" y="6999"/>
                    </a:cubicBezTo>
                    <a:cubicBezTo>
                      <a:pt x="92897" y="11453"/>
                      <a:pt x="99260" y="18452"/>
                      <a:pt x="103078" y="27360"/>
                    </a:cubicBezTo>
                    <a:lnTo>
                      <a:pt x="87807" y="33087"/>
                    </a:lnTo>
                    <a:cubicBezTo>
                      <a:pt x="85262" y="27360"/>
                      <a:pt x="80808" y="22906"/>
                      <a:pt x="75718" y="19725"/>
                    </a:cubicBezTo>
                    <a:cubicBezTo>
                      <a:pt x="69991" y="16543"/>
                      <a:pt x="63628" y="14635"/>
                      <a:pt x="55993" y="14635"/>
                    </a:cubicBezTo>
                    <a:cubicBezTo>
                      <a:pt x="48994" y="14635"/>
                      <a:pt x="42631" y="16543"/>
                      <a:pt x="36269" y="20361"/>
                    </a:cubicBezTo>
                    <a:cubicBezTo>
                      <a:pt x="30542" y="24179"/>
                      <a:pt x="26087" y="29269"/>
                      <a:pt x="22270" y="36904"/>
                    </a:cubicBezTo>
                    <a:cubicBezTo>
                      <a:pt x="19088" y="43904"/>
                      <a:pt x="17180" y="52811"/>
                      <a:pt x="17180" y="63628"/>
                    </a:cubicBezTo>
                    <a:cubicBezTo>
                      <a:pt x="17180" y="73809"/>
                      <a:pt x="19088" y="82717"/>
                      <a:pt x="22270" y="89716"/>
                    </a:cubicBezTo>
                    <a:cubicBezTo>
                      <a:pt x="25451" y="96715"/>
                      <a:pt x="29906" y="102442"/>
                      <a:pt x="36269" y="106259"/>
                    </a:cubicBezTo>
                    <a:cubicBezTo>
                      <a:pt x="41995" y="110077"/>
                      <a:pt x="48994" y="111986"/>
                      <a:pt x="56629" y="111986"/>
                    </a:cubicBezTo>
                    <a:cubicBezTo>
                      <a:pt x="64264" y="111986"/>
                      <a:pt x="71264" y="110077"/>
                      <a:pt x="76354" y="106896"/>
                    </a:cubicBezTo>
                    <a:cubicBezTo>
                      <a:pt x="82081" y="103714"/>
                      <a:pt x="85898" y="99260"/>
                      <a:pt x="88443" y="93534"/>
                    </a:cubicBezTo>
                    <a:lnTo>
                      <a:pt x="103714" y="99260"/>
                    </a:lnTo>
                    <a:cubicBezTo>
                      <a:pt x="99260" y="108168"/>
                      <a:pt x="92897" y="115167"/>
                      <a:pt x="84626" y="119621"/>
                    </a:cubicBezTo>
                    <a:cubicBezTo>
                      <a:pt x="75718" y="124711"/>
                      <a:pt x="66174" y="126620"/>
                      <a:pt x="55357" y="12662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4" name="Freeform 1083">
                <a:extLst>
                  <a:ext uri="{FF2B5EF4-FFF2-40B4-BE49-F238E27FC236}">
                    <a16:creationId xmlns:a16="http://schemas.microsoft.com/office/drawing/2014/main" id="{2B8ADB34-554B-8411-2FDE-340E43D9FFF0}"/>
                  </a:ext>
                </a:extLst>
              </p:cNvPr>
              <p:cNvSpPr/>
              <p:nvPr/>
            </p:nvSpPr>
            <p:spPr>
              <a:xfrm>
                <a:off x="10017779" y="743320"/>
                <a:ext cx="87171" cy="92897"/>
              </a:xfrm>
              <a:custGeom>
                <a:avLst/>
                <a:gdLst>
                  <a:gd name="connsiteX0" fmla="*/ 43268 w 87171"/>
                  <a:gd name="connsiteY0" fmla="*/ 79535 h 92897"/>
                  <a:gd name="connsiteX1" fmla="*/ 55993 w 87171"/>
                  <a:gd name="connsiteY1" fmla="*/ 75718 h 92897"/>
                  <a:gd name="connsiteX2" fmla="*/ 66174 w 87171"/>
                  <a:gd name="connsiteY2" fmla="*/ 64901 h 92897"/>
                  <a:gd name="connsiteX3" fmla="*/ 69991 w 87171"/>
                  <a:gd name="connsiteY3" fmla="*/ 45812 h 92897"/>
                  <a:gd name="connsiteX4" fmla="*/ 66174 w 87171"/>
                  <a:gd name="connsiteY4" fmla="*/ 26724 h 92897"/>
                  <a:gd name="connsiteX5" fmla="*/ 55993 w 87171"/>
                  <a:gd name="connsiteY5" fmla="*/ 15907 h 92897"/>
                  <a:gd name="connsiteX6" fmla="*/ 43268 w 87171"/>
                  <a:gd name="connsiteY6" fmla="*/ 12089 h 92897"/>
                  <a:gd name="connsiteX7" fmla="*/ 30542 w 87171"/>
                  <a:gd name="connsiteY7" fmla="*/ 15907 h 92897"/>
                  <a:gd name="connsiteX8" fmla="*/ 20362 w 87171"/>
                  <a:gd name="connsiteY8" fmla="*/ 26724 h 92897"/>
                  <a:gd name="connsiteX9" fmla="*/ 16543 w 87171"/>
                  <a:gd name="connsiteY9" fmla="*/ 45812 h 92897"/>
                  <a:gd name="connsiteX10" fmla="*/ 20362 w 87171"/>
                  <a:gd name="connsiteY10" fmla="*/ 64901 h 92897"/>
                  <a:gd name="connsiteX11" fmla="*/ 30542 w 87171"/>
                  <a:gd name="connsiteY11" fmla="*/ 75718 h 92897"/>
                  <a:gd name="connsiteX12" fmla="*/ 43268 w 87171"/>
                  <a:gd name="connsiteY12" fmla="*/ 79535 h 92897"/>
                  <a:gd name="connsiteX13" fmla="*/ 43268 w 87171"/>
                  <a:gd name="connsiteY13" fmla="*/ 92897 h 92897"/>
                  <a:gd name="connsiteX14" fmla="*/ 27997 w 87171"/>
                  <a:gd name="connsiteY14" fmla="*/ 90352 h 92897"/>
                  <a:gd name="connsiteX15" fmla="*/ 13999 w 87171"/>
                  <a:gd name="connsiteY15" fmla="*/ 82080 h 92897"/>
                  <a:gd name="connsiteX16" fmla="*/ 3818 w 87171"/>
                  <a:gd name="connsiteY16" fmla="*/ 67446 h 92897"/>
                  <a:gd name="connsiteX17" fmla="*/ 0 w 87171"/>
                  <a:gd name="connsiteY17" fmla="*/ 46449 h 92897"/>
                  <a:gd name="connsiteX18" fmla="*/ 3818 w 87171"/>
                  <a:gd name="connsiteY18" fmla="*/ 25451 h 92897"/>
                  <a:gd name="connsiteX19" fmla="*/ 13999 w 87171"/>
                  <a:gd name="connsiteY19" fmla="*/ 10817 h 92897"/>
                  <a:gd name="connsiteX20" fmla="*/ 27997 w 87171"/>
                  <a:gd name="connsiteY20" fmla="*/ 2545 h 92897"/>
                  <a:gd name="connsiteX21" fmla="*/ 43268 w 87171"/>
                  <a:gd name="connsiteY21" fmla="*/ 0 h 92897"/>
                  <a:gd name="connsiteX22" fmla="*/ 59175 w 87171"/>
                  <a:gd name="connsiteY22" fmla="*/ 2545 h 92897"/>
                  <a:gd name="connsiteX23" fmla="*/ 73173 w 87171"/>
                  <a:gd name="connsiteY23" fmla="*/ 10817 h 92897"/>
                  <a:gd name="connsiteX24" fmla="*/ 83353 w 87171"/>
                  <a:gd name="connsiteY24" fmla="*/ 25451 h 92897"/>
                  <a:gd name="connsiteX25" fmla="*/ 87171 w 87171"/>
                  <a:gd name="connsiteY25" fmla="*/ 46449 h 92897"/>
                  <a:gd name="connsiteX26" fmla="*/ 83353 w 87171"/>
                  <a:gd name="connsiteY26" fmla="*/ 67446 h 92897"/>
                  <a:gd name="connsiteX27" fmla="*/ 73173 w 87171"/>
                  <a:gd name="connsiteY27" fmla="*/ 82080 h 92897"/>
                  <a:gd name="connsiteX28" fmla="*/ 59175 w 87171"/>
                  <a:gd name="connsiteY28" fmla="*/ 90352 h 92897"/>
                  <a:gd name="connsiteX29" fmla="*/ 43268 w 87171"/>
                  <a:gd name="connsiteY29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7171" h="92897">
                    <a:moveTo>
                      <a:pt x="43268" y="79535"/>
                    </a:moveTo>
                    <a:cubicBezTo>
                      <a:pt x="47721" y="79535"/>
                      <a:pt x="52176" y="78263"/>
                      <a:pt x="55993" y="75718"/>
                    </a:cubicBezTo>
                    <a:cubicBezTo>
                      <a:pt x="60447" y="73173"/>
                      <a:pt x="63628" y="69991"/>
                      <a:pt x="66174" y="64901"/>
                    </a:cubicBezTo>
                    <a:cubicBezTo>
                      <a:pt x="68719" y="59811"/>
                      <a:pt x="69991" y="53448"/>
                      <a:pt x="69991" y="45812"/>
                    </a:cubicBezTo>
                    <a:cubicBezTo>
                      <a:pt x="69991" y="38177"/>
                      <a:pt x="68719" y="31814"/>
                      <a:pt x="66174" y="26724"/>
                    </a:cubicBezTo>
                    <a:cubicBezTo>
                      <a:pt x="63628" y="21634"/>
                      <a:pt x="59811" y="17816"/>
                      <a:pt x="55993" y="15907"/>
                    </a:cubicBezTo>
                    <a:cubicBezTo>
                      <a:pt x="51539" y="13362"/>
                      <a:pt x="47721" y="12089"/>
                      <a:pt x="43268" y="12089"/>
                    </a:cubicBezTo>
                    <a:cubicBezTo>
                      <a:pt x="38813" y="12089"/>
                      <a:pt x="34996" y="13362"/>
                      <a:pt x="30542" y="15907"/>
                    </a:cubicBezTo>
                    <a:cubicBezTo>
                      <a:pt x="26087" y="18452"/>
                      <a:pt x="22906" y="21634"/>
                      <a:pt x="20362" y="26724"/>
                    </a:cubicBezTo>
                    <a:cubicBezTo>
                      <a:pt x="17816" y="31814"/>
                      <a:pt x="16543" y="38177"/>
                      <a:pt x="16543" y="45812"/>
                    </a:cubicBezTo>
                    <a:cubicBezTo>
                      <a:pt x="16543" y="53448"/>
                      <a:pt x="17816" y="59811"/>
                      <a:pt x="20362" y="64901"/>
                    </a:cubicBezTo>
                    <a:cubicBezTo>
                      <a:pt x="22906" y="69991"/>
                      <a:pt x="26724" y="73809"/>
                      <a:pt x="30542" y="75718"/>
                    </a:cubicBezTo>
                    <a:cubicBezTo>
                      <a:pt x="34996" y="78263"/>
                      <a:pt x="38813" y="79535"/>
                      <a:pt x="43268" y="79535"/>
                    </a:cubicBezTo>
                    <a:moveTo>
                      <a:pt x="43268" y="92897"/>
                    </a:moveTo>
                    <a:cubicBezTo>
                      <a:pt x="38177" y="92897"/>
                      <a:pt x="33087" y="92261"/>
                      <a:pt x="27997" y="90352"/>
                    </a:cubicBezTo>
                    <a:cubicBezTo>
                      <a:pt x="22906" y="88443"/>
                      <a:pt x="18452" y="85898"/>
                      <a:pt x="13999" y="82080"/>
                    </a:cubicBezTo>
                    <a:cubicBezTo>
                      <a:pt x="9544" y="78263"/>
                      <a:pt x="6363" y="73173"/>
                      <a:pt x="3818" y="67446"/>
                    </a:cubicBezTo>
                    <a:cubicBezTo>
                      <a:pt x="1273" y="61719"/>
                      <a:pt x="0" y="54720"/>
                      <a:pt x="0" y="46449"/>
                    </a:cubicBezTo>
                    <a:cubicBezTo>
                      <a:pt x="0" y="38177"/>
                      <a:pt x="1273" y="31178"/>
                      <a:pt x="3818" y="25451"/>
                    </a:cubicBezTo>
                    <a:cubicBezTo>
                      <a:pt x="6363" y="19725"/>
                      <a:pt x="9544" y="14635"/>
                      <a:pt x="13999" y="10817"/>
                    </a:cubicBezTo>
                    <a:cubicBezTo>
                      <a:pt x="18452" y="6999"/>
                      <a:pt x="22906" y="4454"/>
                      <a:pt x="27997" y="2545"/>
                    </a:cubicBezTo>
                    <a:cubicBezTo>
                      <a:pt x="33087" y="636"/>
                      <a:pt x="38177" y="0"/>
                      <a:pt x="43268" y="0"/>
                    </a:cubicBezTo>
                    <a:cubicBezTo>
                      <a:pt x="48357" y="0"/>
                      <a:pt x="53448" y="636"/>
                      <a:pt x="59175" y="2545"/>
                    </a:cubicBezTo>
                    <a:cubicBezTo>
                      <a:pt x="64264" y="4454"/>
                      <a:pt x="69355" y="6999"/>
                      <a:pt x="73173" y="10817"/>
                    </a:cubicBezTo>
                    <a:cubicBezTo>
                      <a:pt x="77627" y="14635"/>
                      <a:pt x="80808" y="19725"/>
                      <a:pt x="83353" y="25451"/>
                    </a:cubicBezTo>
                    <a:cubicBezTo>
                      <a:pt x="85898" y="31178"/>
                      <a:pt x="87171" y="38177"/>
                      <a:pt x="87171" y="46449"/>
                    </a:cubicBezTo>
                    <a:cubicBezTo>
                      <a:pt x="87171" y="54720"/>
                      <a:pt x="85898" y="61719"/>
                      <a:pt x="83353" y="67446"/>
                    </a:cubicBezTo>
                    <a:cubicBezTo>
                      <a:pt x="80808" y="73173"/>
                      <a:pt x="77627" y="78263"/>
                      <a:pt x="73173" y="82080"/>
                    </a:cubicBezTo>
                    <a:cubicBezTo>
                      <a:pt x="68719" y="85898"/>
                      <a:pt x="64264" y="88443"/>
                      <a:pt x="59175" y="90352"/>
                    </a:cubicBezTo>
                    <a:cubicBezTo>
                      <a:pt x="53448" y="92261"/>
                      <a:pt x="48357" y="92897"/>
                      <a:pt x="43268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5" name="Freeform 1084">
                <a:extLst>
                  <a:ext uri="{FF2B5EF4-FFF2-40B4-BE49-F238E27FC236}">
                    <a16:creationId xmlns:a16="http://schemas.microsoft.com/office/drawing/2014/main" id="{037F13A1-8D43-1C4C-FBC5-B8FAF04BF7DD}"/>
                  </a:ext>
                </a:extLst>
              </p:cNvPr>
              <p:cNvSpPr/>
              <p:nvPr/>
            </p:nvSpPr>
            <p:spPr>
              <a:xfrm>
                <a:off x="10124039" y="743320"/>
                <a:ext cx="73172" cy="92897"/>
              </a:xfrm>
              <a:custGeom>
                <a:avLst/>
                <a:gdLst>
                  <a:gd name="connsiteX0" fmla="*/ 29269 w 73172"/>
                  <a:gd name="connsiteY0" fmla="*/ 92897 h 92897"/>
                  <a:gd name="connsiteX1" fmla="*/ 12089 w 73172"/>
                  <a:gd name="connsiteY1" fmla="*/ 88443 h 92897"/>
                  <a:gd name="connsiteX2" fmla="*/ 2545 w 73172"/>
                  <a:gd name="connsiteY2" fmla="*/ 75718 h 92897"/>
                  <a:gd name="connsiteX3" fmla="*/ 0 w 73172"/>
                  <a:gd name="connsiteY3" fmla="*/ 57265 h 92897"/>
                  <a:gd name="connsiteX4" fmla="*/ 0 w 73172"/>
                  <a:gd name="connsiteY4" fmla="*/ 0 h 92897"/>
                  <a:gd name="connsiteX5" fmla="*/ 15270 w 73172"/>
                  <a:gd name="connsiteY5" fmla="*/ 0 h 92897"/>
                  <a:gd name="connsiteX6" fmla="*/ 15270 w 73172"/>
                  <a:gd name="connsiteY6" fmla="*/ 54084 h 92897"/>
                  <a:gd name="connsiteX7" fmla="*/ 17815 w 73172"/>
                  <a:gd name="connsiteY7" fmla="*/ 69355 h 92897"/>
                  <a:gd name="connsiteX8" fmla="*/ 24178 w 73172"/>
                  <a:gd name="connsiteY8" fmla="*/ 76990 h 92897"/>
                  <a:gd name="connsiteX9" fmla="*/ 34359 w 73172"/>
                  <a:gd name="connsiteY9" fmla="*/ 78899 h 92897"/>
                  <a:gd name="connsiteX10" fmla="*/ 51539 w 73172"/>
                  <a:gd name="connsiteY10" fmla="*/ 71264 h 92897"/>
                  <a:gd name="connsiteX11" fmla="*/ 57902 w 73172"/>
                  <a:gd name="connsiteY11" fmla="*/ 48994 h 92897"/>
                  <a:gd name="connsiteX12" fmla="*/ 57902 w 73172"/>
                  <a:gd name="connsiteY12" fmla="*/ 0 h 92897"/>
                  <a:gd name="connsiteX13" fmla="*/ 73173 w 73172"/>
                  <a:gd name="connsiteY13" fmla="*/ 0 h 92897"/>
                  <a:gd name="connsiteX14" fmla="*/ 73173 w 73172"/>
                  <a:gd name="connsiteY14" fmla="*/ 90988 h 92897"/>
                  <a:gd name="connsiteX15" fmla="*/ 61719 w 73172"/>
                  <a:gd name="connsiteY15" fmla="*/ 90988 h 92897"/>
                  <a:gd name="connsiteX16" fmla="*/ 57902 w 73172"/>
                  <a:gd name="connsiteY16" fmla="*/ 77626 h 92897"/>
                  <a:gd name="connsiteX17" fmla="*/ 47721 w 73172"/>
                  <a:gd name="connsiteY17" fmla="*/ 88443 h 92897"/>
                  <a:gd name="connsiteX18" fmla="*/ 29269 w 73172"/>
                  <a:gd name="connsiteY18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3172" h="92897">
                    <a:moveTo>
                      <a:pt x="29269" y="92897"/>
                    </a:moveTo>
                    <a:cubicBezTo>
                      <a:pt x="22270" y="92897"/>
                      <a:pt x="16543" y="91625"/>
                      <a:pt x="12089" y="88443"/>
                    </a:cubicBezTo>
                    <a:cubicBezTo>
                      <a:pt x="7635" y="85262"/>
                      <a:pt x="4454" y="81444"/>
                      <a:pt x="2545" y="75718"/>
                    </a:cubicBezTo>
                    <a:cubicBezTo>
                      <a:pt x="636" y="70627"/>
                      <a:pt x="0" y="64265"/>
                      <a:pt x="0" y="57265"/>
                    </a:cubicBezTo>
                    <a:lnTo>
                      <a:pt x="0" y="0"/>
                    </a:lnTo>
                    <a:lnTo>
                      <a:pt x="15270" y="0"/>
                    </a:lnTo>
                    <a:lnTo>
                      <a:pt x="15270" y="54084"/>
                    </a:lnTo>
                    <a:cubicBezTo>
                      <a:pt x="15270" y="61083"/>
                      <a:pt x="15907" y="66173"/>
                      <a:pt x="17815" y="69355"/>
                    </a:cubicBezTo>
                    <a:cubicBezTo>
                      <a:pt x="19088" y="73173"/>
                      <a:pt x="21633" y="75718"/>
                      <a:pt x="24178" y="76990"/>
                    </a:cubicBezTo>
                    <a:cubicBezTo>
                      <a:pt x="26724" y="78263"/>
                      <a:pt x="30541" y="78899"/>
                      <a:pt x="34359" y="78899"/>
                    </a:cubicBezTo>
                    <a:cubicBezTo>
                      <a:pt x="41358" y="78899"/>
                      <a:pt x="47084" y="76354"/>
                      <a:pt x="51539" y="71264"/>
                    </a:cubicBezTo>
                    <a:cubicBezTo>
                      <a:pt x="55356" y="66173"/>
                      <a:pt x="57902" y="59174"/>
                      <a:pt x="57902" y="48994"/>
                    </a:cubicBezTo>
                    <a:lnTo>
                      <a:pt x="57902" y="0"/>
                    </a:lnTo>
                    <a:lnTo>
                      <a:pt x="73173" y="0"/>
                    </a:lnTo>
                    <a:lnTo>
                      <a:pt x="73173" y="90988"/>
                    </a:lnTo>
                    <a:lnTo>
                      <a:pt x="61719" y="90988"/>
                    </a:lnTo>
                    <a:lnTo>
                      <a:pt x="57902" y="77626"/>
                    </a:lnTo>
                    <a:cubicBezTo>
                      <a:pt x="55356" y="82080"/>
                      <a:pt x="52175" y="85898"/>
                      <a:pt x="47721" y="88443"/>
                    </a:cubicBezTo>
                    <a:cubicBezTo>
                      <a:pt x="42631" y="91625"/>
                      <a:pt x="36268" y="92897"/>
                      <a:pt x="29269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6" name="Freeform 1085">
                <a:extLst>
                  <a:ext uri="{FF2B5EF4-FFF2-40B4-BE49-F238E27FC236}">
                    <a16:creationId xmlns:a16="http://schemas.microsoft.com/office/drawing/2014/main" id="{0893676E-9D32-D5DA-648F-0DFEEFC1A783}"/>
                  </a:ext>
                </a:extLst>
              </p:cNvPr>
              <p:cNvSpPr/>
              <p:nvPr/>
            </p:nvSpPr>
            <p:spPr>
              <a:xfrm>
                <a:off x="10222026" y="742048"/>
                <a:ext cx="74445" cy="92261"/>
              </a:xfrm>
              <a:custGeom>
                <a:avLst/>
                <a:gdLst>
                  <a:gd name="connsiteX0" fmla="*/ 0 w 74445"/>
                  <a:gd name="connsiteY0" fmla="*/ 92261 h 92261"/>
                  <a:gd name="connsiteX1" fmla="*/ 0 w 74445"/>
                  <a:gd name="connsiteY1" fmla="*/ 1273 h 92261"/>
                  <a:gd name="connsiteX2" fmla="*/ 11453 w 74445"/>
                  <a:gd name="connsiteY2" fmla="*/ 1273 h 92261"/>
                  <a:gd name="connsiteX3" fmla="*/ 15271 w 74445"/>
                  <a:gd name="connsiteY3" fmla="*/ 15271 h 92261"/>
                  <a:gd name="connsiteX4" fmla="*/ 26088 w 74445"/>
                  <a:gd name="connsiteY4" fmla="*/ 4454 h 92261"/>
                  <a:gd name="connsiteX5" fmla="*/ 44540 w 74445"/>
                  <a:gd name="connsiteY5" fmla="*/ 0 h 92261"/>
                  <a:gd name="connsiteX6" fmla="*/ 67447 w 74445"/>
                  <a:gd name="connsiteY6" fmla="*/ 9544 h 92261"/>
                  <a:gd name="connsiteX7" fmla="*/ 74446 w 74445"/>
                  <a:gd name="connsiteY7" fmla="*/ 34996 h 92261"/>
                  <a:gd name="connsiteX8" fmla="*/ 74446 w 74445"/>
                  <a:gd name="connsiteY8" fmla="*/ 92261 h 92261"/>
                  <a:gd name="connsiteX9" fmla="*/ 59175 w 74445"/>
                  <a:gd name="connsiteY9" fmla="*/ 92261 h 92261"/>
                  <a:gd name="connsiteX10" fmla="*/ 59175 w 74445"/>
                  <a:gd name="connsiteY10" fmla="*/ 39450 h 92261"/>
                  <a:gd name="connsiteX11" fmla="*/ 57902 w 74445"/>
                  <a:gd name="connsiteY11" fmla="*/ 26724 h 92261"/>
                  <a:gd name="connsiteX12" fmla="*/ 52176 w 74445"/>
                  <a:gd name="connsiteY12" fmla="*/ 17180 h 92261"/>
                  <a:gd name="connsiteX13" fmla="*/ 38814 w 74445"/>
                  <a:gd name="connsiteY13" fmla="*/ 13362 h 92261"/>
                  <a:gd name="connsiteX14" fmla="*/ 20998 w 74445"/>
                  <a:gd name="connsiteY14" fmla="*/ 20997 h 92261"/>
                  <a:gd name="connsiteX15" fmla="*/ 14635 w 74445"/>
                  <a:gd name="connsiteY15" fmla="*/ 43267 h 92261"/>
                  <a:gd name="connsiteX16" fmla="*/ 14635 w 74445"/>
                  <a:gd name="connsiteY16" fmla="*/ 92261 h 92261"/>
                  <a:gd name="connsiteX17" fmla="*/ 0 w 74445"/>
                  <a:gd name="connsiteY17" fmla="*/ 92261 h 92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4445" h="92261">
                    <a:moveTo>
                      <a:pt x="0" y="92261"/>
                    </a:moveTo>
                    <a:lnTo>
                      <a:pt x="0" y="1273"/>
                    </a:lnTo>
                    <a:lnTo>
                      <a:pt x="11453" y="1273"/>
                    </a:lnTo>
                    <a:lnTo>
                      <a:pt x="15271" y="15271"/>
                    </a:lnTo>
                    <a:cubicBezTo>
                      <a:pt x="17816" y="10817"/>
                      <a:pt x="21634" y="7635"/>
                      <a:pt x="26088" y="4454"/>
                    </a:cubicBezTo>
                    <a:cubicBezTo>
                      <a:pt x="30542" y="1273"/>
                      <a:pt x="36905" y="0"/>
                      <a:pt x="44540" y="0"/>
                    </a:cubicBezTo>
                    <a:cubicBezTo>
                      <a:pt x="55357" y="0"/>
                      <a:pt x="62992" y="3181"/>
                      <a:pt x="67447" y="9544"/>
                    </a:cubicBezTo>
                    <a:cubicBezTo>
                      <a:pt x="71900" y="15907"/>
                      <a:pt x="74446" y="24179"/>
                      <a:pt x="74446" y="34996"/>
                    </a:cubicBezTo>
                    <a:lnTo>
                      <a:pt x="74446" y="92261"/>
                    </a:lnTo>
                    <a:lnTo>
                      <a:pt x="59175" y="92261"/>
                    </a:lnTo>
                    <a:lnTo>
                      <a:pt x="59175" y="39450"/>
                    </a:lnTo>
                    <a:cubicBezTo>
                      <a:pt x="59175" y="34996"/>
                      <a:pt x="58538" y="30542"/>
                      <a:pt x="57902" y="26724"/>
                    </a:cubicBezTo>
                    <a:cubicBezTo>
                      <a:pt x="57265" y="22906"/>
                      <a:pt x="55357" y="19725"/>
                      <a:pt x="52176" y="17180"/>
                    </a:cubicBezTo>
                    <a:cubicBezTo>
                      <a:pt x="48994" y="14634"/>
                      <a:pt x="45177" y="13362"/>
                      <a:pt x="38814" y="13362"/>
                    </a:cubicBezTo>
                    <a:cubicBezTo>
                      <a:pt x="31178" y="13362"/>
                      <a:pt x="25451" y="15907"/>
                      <a:pt x="20998" y="20997"/>
                    </a:cubicBezTo>
                    <a:cubicBezTo>
                      <a:pt x="16544" y="26088"/>
                      <a:pt x="14635" y="33723"/>
                      <a:pt x="14635" y="43267"/>
                    </a:cubicBezTo>
                    <a:lnTo>
                      <a:pt x="14635" y="92261"/>
                    </a:lnTo>
                    <a:lnTo>
                      <a:pt x="0" y="9226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7" name="Freeform 1086">
                <a:extLst>
                  <a:ext uri="{FF2B5EF4-FFF2-40B4-BE49-F238E27FC236}">
                    <a16:creationId xmlns:a16="http://schemas.microsoft.com/office/drawing/2014/main" id="{B3831648-D89C-E93E-C747-022398DF723F}"/>
                  </a:ext>
                </a:extLst>
              </p:cNvPr>
              <p:cNvSpPr/>
              <p:nvPr/>
            </p:nvSpPr>
            <p:spPr>
              <a:xfrm>
                <a:off x="10314287" y="742048"/>
                <a:ext cx="77626" cy="94169"/>
              </a:xfrm>
              <a:custGeom>
                <a:avLst/>
                <a:gdLst>
                  <a:gd name="connsiteX0" fmla="*/ 41995 w 77626"/>
                  <a:gd name="connsiteY0" fmla="*/ 94170 h 94169"/>
                  <a:gd name="connsiteX1" fmla="*/ 19725 w 77626"/>
                  <a:gd name="connsiteY1" fmla="*/ 87807 h 94169"/>
                  <a:gd name="connsiteX2" fmla="*/ 5091 w 77626"/>
                  <a:gd name="connsiteY2" fmla="*/ 71264 h 94169"/>
                  <a:gd name="connsiteX3" fmla="*/ 0 w 77626"/>
                  <a:gd name="connsiteY3" fmla="*/ 47085 h 94169"/>
                  <a:gd name="connsiteX4" fmla="*/ 5091 w 77626"/>
                  <a:gd name="connsiteY4" fmla="*/ 22906 h 94169"/>
                  <a:gd name="connsiteX5" fmla="*/ 20362 w 77626"/>
                  <a:gd name="connsiteY5" fmla="*/ 6363 h 94169"/>
                  <a:gd name="connsiteX6" fmla="*/ 43268 w 77626"/>
                  <a:gd name="connsiteY6" fmla="*/ 0 h 94169"/>
                  <a:gd name="connsiteX7" fmla="*/ 64265 w 77626"/>
                  <a:gd name="connsiteY7" fmla="*/ 5727 h 94169"/>
                  <a:gd name="connsiteX8" fmla="*/ 77627 w 77626"/>
                  <a:gd name="connsiteY8" fmla="*/ 20361 h 94169"/>
                  <a:gd name="connsiteX9" fmla="*/ 63628 w 77626"/>
                  <a:gd name="connsiteY9" fmla="*/ 25451 h 94169"/>
                  <a:gd name="connsiteX10" fmla="*/ 54721 w 77626"/>
                  <a:gd name="connsiteY10" fmla="*/ 16543 h 94169"/>
                  <a:gd name="connsiteX11" fmla="*/ 41995 w 77626"/>
                  <a:gd name="connsiteY11" fmla="*/ 13362 h 94169"/>
                  <a:gd name="connsiteX12" fmla="*/ 29270 w 77626"/>
                  <a:gd name="connsiteY12" fmla="*/ 17180 h 94169"/>
                  <a:gd name="connsiteX13" fmla="*/ 19725 w 77626"/>
                  <a:gd name="connsiteY13" fmla="*/ 27996 h 94169"/>
                  <a:gd name="connsiteX14" fmla="*/ 15907 w 77626"/>
                  <a:gd name="connsiteY14" fmla="*/ 47085 h 94169"/>
                  <a:gd name="connsiteX15" fmla="*/ 19725 w 77626"/>
                  <a:gd name="connsiteY15" fmla="*/ 66173 h 94169"/>
                  <a:gd name="connsiteX16" fmla="*/ 29270 w 77626"/>
                  <a:gd name="connsiteY16" fmla="*/ 77626 h 94169"/>
                  <a:gd name="connsiteX17" fmla="*/ 41995 w 77626"/>
                  <a:gd name="connsiteY17" fmla="*/ 81444 h 94169"/>
                  <a:gd name="connsiteX18" fmla="*/ 55357 w 77626"/>
                  <a:gd name="connsiteY18" fmla="*/ 78263 h 94169"/>
                  <a:gd name="connsiteX19" fmla="*/ 63628 w 77626"/>
                  <a:gd name="connsiteY19" fmla="*/ 69991 h 94169"/>
                  <a:gd name="connsiteX20" fmla="*/ 77627 w 77626"/>
                  <a:gd name="connsiteY20" fmla="*/ 75081 h 94169"/>
                  <a:gd name="connsiteX21" fmla="*/ 62992 w 77626"/>
                  <a:gd name="connsiteY21" fmla="*/ 89716 h 94169"/>
                  <a:gd name="connsiteX22" fmla="*/ 41995 w 77626"/>
                  <a:gd name="connsiteY22" fmla="*/ 94170 h 94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7626" h="94169">
                    <a:moveTo>
                      <a:pt x="41995" y="94170"/>
                    </a:moveTo>
                    <a:cubicBezTo>
                      <a:pt x="33087" y="94170"/>
                      <a:pt x="26088" y="92261"/>
                      <a:pt x="19725" y="87807"/>
                    </a:cubicBezTo>
                    <a:cubicBezTo>
                      <a:pt x="13363" y="83989"/>
                      <a:pt x="8272" y="78263"/>
                      <a:pt x="5091" y="71264"/>
                    </a:cubicBezTo>
                    <a:cubicBezTo>
                      <a:pt x="1909" y="64265"/>
                      <a:pt x="0" y="55993"/>
                      <a:pt x="0" y="47085"/>
                    </a:cubicBezTo>
                    <a:cubicBezTo>
                      <a:pt x="0" y="38177"/>
                      <a:pt x="1909" y="29905"/>
                      <a:pt x="5091" y="22906"/>
                    </a:cubicBezTo>
                    <a:cubicBezTo>
                      <a:pt x="8908" y="15907"/>
                      <a:pt x="13999" y="10181"/>
                      <a:pt x="20362" y="6363"/>
                    </a:cubicBezTo>
                    <a:cubicBezTo>
                      <a:pt x="26724" y="2545"/>
                      <a:pt x="34359" y="0"/>
                      <a:pt x="43268" y="0"/>
                    </a:cubicBezTo>
                    <a:cubicBezTo>
                      <a:pt x="51540" y="0"/>
                      <a:pt x="58538" y="1909"/>
                      <a:pt x="64265" y="5727"/>
                    </a:cubicBezTo>
                    <a:cubicBezTo>
                      <a:pt x="69991" y="9544"/>
                      <a:pt x="74446" y="14634"/>
                      <a:pt x="77627" y="20361"/>
                    </a:cubicBezTo>
                    <a:lnTo>
                      <a:pt x="63628" y="25451"/>
                    </a:lnTo>
                    <a:cubicBezTo>
                      <a:pt x="61720" y="21634"/>
                      <a:pt x="58538" y="19088"/>
                      <a:pt x="54721" y="16543"/>
                    </a:cubicBezTo>
                    <a:cubicBezTo>
                      <a:pt x="50903" y="14634"/>
                      <a:pt x="46449" y="13362"/>
                      <a:pt x="41995" y="13362"/>
                    </a:cubicBezTo>
                    <a:cubicBezTo>
                      <a:pt x="37541" y="13362"/>
                      <a:pt x="33087" y="14634"/>
                      <a:pt x="29270" y="17180"/>
                    </a:cubicBezTo>
                    <a:cubicBezTo>
                      <a:pt x="25451" y="19725"/>
                      <a:pt x="22270" y="22906"/>
                      <a:pt x="19725" y="27996"/>
                    </a:cubicBezTo>
                    <a:cubicBezTo>
                      <a:pt x="17180" y="33087"/>
                      <a:pt x="15907" y="39450"/>
                      <a:pt x="15907" y="47085"/>
                    </a:cubicBezTo>
                    <a:cubicBezTo>
                      <a:pt x="15907" y="54720"/>
                      <a:pt x="17180" y="61083"/>
                      <a:pt x="19725" y="66173"/>
                    </a:cubicBezTo>
                    <a:cubicBezTo>
                      <a:pt x="22270" y="71264"/>
                      <a:pt x="25451" y="75081"/>
                      <a:pt x="29270" y="77626"/>
                    </a:cubicBezTo>
                    <a:cubicBezTo>
                      <a:pt x="33087" y="80172"/>
                      <a:pt x="37541" y="81444"/>
                      <a:pt x="41995" y="81444"/>
                    </a:cubicBezTo>
                    <a:cubicBezTo>
                      <a:pt x="47085" y="81444"/>
                      <a:pt x="51540" y="80172"/>
                      <a:pt x="55357" y="78263"/>
                    </a:cubicBezTo>
                    <a:cubicBezTo>
                      <a:pt x="59175" y="75718"/>
                      <a:pt x="61720" y="73173"/>
                      <a:pt x="63628" y="69991"/>
                    </a:cubicBezTo>
                    <a:lnTo>
                      <a:pt x="77627" y="75081"/>
                    </a:lnTo>
                    <a:cubicBezTo>
                      <a:pt x="74446" y="80808"/>
                      <a:pt x="69355" y="85898"/>
                      <a:pt x="62992" y="89716"/>
                    </a:cubicBezTo>
                    <a:cubicBezTo>
                      <a:pt x="57265" y="92261"/>
                      <a:pt x="50267" y="94170"/>
                      <a:pt x="41995" y="9417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8" name="Freeform 1087">
                <a:extLst>
                  <a:ext uri="{FF2B5EF4-FFF2-40B4-BE49-F238E27FC236}">
                    <a16:creationId xmlns:a16="http://schemas.microsoft.com/office/drawing/2014/main" id="{3815F779-0AC2-84F5-03FD-B9D5E2B3D784}"/>
                  </a:ext>
                </a:extLst>
              </p:cNvPr>
              <p:cNvSpPr/>
              <p:nvPr/>
            </p:nvSpPr>
            <p:spPr>
              <a:xfrm>
                <a:off x="10406548" y="703234"/>
                <a:ext cx="31814" cy="131074"/>
              </a:xfrm>
              <a:custGeom>
                <a:avLst/>
                <a:gdLst>
                  <a:gd name="connsiteX0" fmla="*/ 20362 w 31814"/>
                  <a:gd name="connsiteY0" fmla="*/ 22906 h 131074"/>
                  <a:gd name="connsiteX1" fmla="*/ 12726 w 31814"/>
                  <a:gd name="connsiteY1" fmla="*/ 19725 h 131074"/>
                  <a:gd name="connsiteX2" fmla="*/ 9544 w 31814"/>
                  <a:gd name="connsiteY2" fmla="*/ 11453 h 131074"/>
                  <a:gd name="connsiteX3" fmla="*/ 12726 w 31814"/>
                  <a:gd name="connsiteY3" fmla="*/ 3181 h 131074"/>
                  <a:gd name="connsiteX4" fmla="*/ 20362 w 31814"/>
                  <a:gd name="connsiteY4" fmla="*/ 0 h 131074"/>
                  <a:gd name="connsiteX5" fmla="*/ 28633 w 31814"/>
                  <a:gd name="connsiteY5" fmla="*/ 3181 h 131074"/>
                  <a:gd name="connsiteX6" fmla="*/ 31814 w 31814"/>
                  <a:gd name="connsiteY6" fmla="*/ 11453 h 131074"/>
                  <a:gd name="connsiteX7" fmla="*/ 28633 w 31814"/>
                  <a:gd name="connsiteY7" fmla="*/ 19725 h 131074"/>
                  <a:gd name="connsiteX8" fmla="*/ 20362 w 31814"/>
                  <a:gd name="connsiteY8" fmla="*/ 22906 h 131074"/>
                  <a:gd name="connsiteX9" fmla="*/ 12726 w 31814"/>
                  <a:gd name="connsiteY9" fmla="*/ 131074 h 131074"/>
                  <a:gd name="connsiteX10" fmla="*/ 12726 w 31814"/>
                  <a:gd name="connsiteY10" fmla="*/ 52811 h 131074"/>
                  <a:gd name="connsiteX11" fmla="*/ 0 w 31814"/>
                  <a:gd name="connsiteY11" fmla="*/ 52811 h 131074"/>
                  <a:gd name="connsiteX12" fmla="*/ 0 w 31814"/>
                  <a:gd name="connsiteY12" fmla="*/ 40086 h 131074"/>
                  <a:gd name="connsiteX13" fmla="*/ 27997 w 31814"/>
                  <a:gd name="connsiteY13" fmla="*/ 40086 h 131074"/>
                  <a:gd name="connsiteX14" fmla="*/ 27997 w 31814"/>
                  <a:gd name="connsiteY14" fmla="*/ 130438 h 131074"/>
                  <a:gd name="connsiteX15" fmla="*/ 12726 w 31814"/>
                  <a:gd name="connsiteY15" fmla="*/ 130438 h 131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814" h="131074">
                    <a:moveTo>
                      <a:pt x="20362" y="22906"/>
                    </a:moveTo>
                    <a:cubicBezTo>
                      <a:pt x="17180" y="22906"/>
                      <a:pt x="14635" y="21634"/>
                      <a:pt x="12726" y="19725"/>
                    </a:cubicBezTo>
                    <a:cubicBezTo>
                      <a:pt x="10181" y="17180"/>
                      <a:pt x="9544" y="14635"/>
                      <a:pt x="9544" y="11453"/>
                    </a:cubicBezTo>
                    <a:cubicBezTo>
                      <a:pt x="9544" y="8272"/>
                      <a:pt x="10817" y="5727"/>
                      <a:pt x="12726" y="3181"/>
                    </a:cubicBezTo>
                    <a:cubicBezTo>
                      <a:pt x="15271" y="1273"/>
                      <a:pt x="17816" y="0"/>
                      <a:pt x="20362" y="0"/>
                    </a:cubicBezTo>
                    <a:cubicBezTo>
                      <a:pt x="23543" y="0"/>
                      <a:pt x="26088" y="1273"/>
                      <a:pt x="28633" y="3181"/>
                    </a:cubicBezTo>
                    <a:cubicBezTo>
                      <a:pt x="31178" y="5090"/>
                      <a:pt x="31814" y="8272"/>
                      <a:pt x="31814" y="11453"/>
                    </a:cubicBezTo>
                    <a:cubicBezTo>
                      <a:pt x="31814" y="14635"/>
                      <a:pt x="30542" y="17180"/>
                      <a:pt x="28633" y="19725"/>
                    </a:cubicBezTo>
                    <a:cubicBezTo>
                      <a:pt x="26724" y="22270"/>
                      <a:pt x="23543" y="22906"/>
                      <a:pt x="20362" y="22906"/>
                    </a:cubicBezTo>
                    <a:moveTo>
                      <a:pt x="12726" y="131074"/>
                    </a:moveTo>
                    <a:lnTo>
                      <a:pt x="12726" y="52811"/>
                    </a:lnTo>
                    <a:lnTo>
                      <a:pt x="0" y="52811"/>
                    </a:lnTo>
                    <a:lnTo>
                      <a:pt x="0" y="40086"/>
                    </a:lnTo>
                    <a:lnTo>
                      <a:pt x="27997" y="40086"/>
                    </a:lnTo>
                    <a:lnTo>
                      <a:pt x="27997" y="130438"/>
                    </a:lnTo>
                    <a:lnTo>
                      <a:pt x="12726" y="130438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9" name="Freeform 1088">
                <a:extLst>
                  <a:ext uri="{FF2B5EF4-FFF2-40B4-BE49-F238E27FC236}">
                    <a16:creationId xmlns:a16="http://schemas.microsoft.com/office/drawing/2014/main" id="{414C9BC9-0C3C-DEDF-A7AC-CD07C8C02C34}"/>
                  </a:ext>
                </a:extLst>
              </p:cNvPr>
              <p:cNvSpPr/>
              <p:nvPr/>
            </p:nvSpPr>
            <p:spPr>
              <a:xfrm>
                <a:off x="10461905" y="712779"/>
                <a:ext cx="27359" cy="122166"/>
              </a:xfrm>
              <a:custGeom>
                <a:avLst/>
                <a:gdLst>
                  <a:gd name="connsiteX0" fmla="*/ 21634 w 27359"/>
                  <a:gd name="connsiteY0" fmla="*/ 121530 h 122166"/>
                  <a:gd name="connsiteX1" fmla="*/ 8271 w 27359"/>
                  <a:gd name="connsiteY1" fmla="*/ 119621 h 122166"/>
                  <a:gd name="connsiteX2" fmla="*/ 1908 w 27359"/>
                  <a:gd name="connsiteY2" fmla="*/ 113258 h 122166"/>
                  <a:gd name="connsiteX3" fmla="*/ 0 w 27359"/>
                  <a:gd name="connsiteY3" fmla="*/ 99260 h 122166"/>
                  <a:gd name="connsiteX4" fmla="*/ 0 w 27359"/>
                  <a:gd name="connsiteY4" fmla="*/ 0 h 122166"/>
                  <a:gd name="connsiteX5" fmla="*/ 15271 w 27359"/>
                  <a:gd name="connsiteY5" fmla="*/ 0 h 122166"/>
                  <a:gd name="connsiteX6" fmla="*/ 15271 w 27359"/>
                  <a:gd name="connsiteY6" fmla="*/ 96715 h 122166"/>
                  <a:gd name="connsiteX7" fmla="*/ 16543 w 27359"/>
                  <a:gd name="connsiteY7" fmla="*/ 106259 h 122166"/>
                  <a:gd name="connsiteX8" fmla="*/ 24178 w 27359"/>
                  <a:gd name="connsiteY8" fmla="*/ 108804 h 122166"/>
                  <a:gd name="connsiteX9" fmla="*/ 27360 w 27359"/>
                  <a:gd name="connsiteY9" fmla="*/ 108804 h 122166"/>
                  <a:gd name="connsiteX10" fmla="*/ 27360 w 27359"/>
                  <a:gd name="connsiteY10" fmla="*/ 122166 h 122166"/>
                  <a:gd name="connsiteX11" fmla="*/ 21634 w 27359"/>
                  <a:gd name="connsiteY11" fmla="*/ 122166 h 12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59" h="122166">
                    <a:moveTo>
                      <a:pt x="21634" y="121530"/>
                    </a:moveTo>
                    <a:cubicBezTo>
                      <a:pt x="15907" y="121530"/>
                      <a:pt x="11453" y="120894"/>
                      <a:pt x="8271" y="119621"/>
                    </a:cubicBezTo>
                    <a:cubicBezTo>
                      <a:pt x="5090" y="118349"/>
                      <a:pt x="3181" y="116440"/>
                      <a:pt x="1908" y="113258"/>
                    </a:cubicBezTo>
                    <a:cubicBezTo>
                      <a:pt x="636" y="110077"/>
                      <a:pt x="0" y="104987"/>
                      <a:pt x="0" y="99260"/>
                    </a:cubicBezTo>
                    <a:lnTo>
                      <a:pt x="0" y="0"/>
                    </a:lnTo>
                    <a:lnTo>
                      <a:pt x="15271" y="0"/>
                    </a:lnTo>
                    <a:lnTo>
                      <a:pt x="15271" y="96715"/>
                    </a:lnTo>
                    <a:cubicBezTo>
                      <a:pt x="15271" y="101169"/>
                      <a:pt x="15907" y="104350"/>
                      <a:pt x="16543" y="106259"/>
                    </a:cubicBezTo>
                    <a:cubicBezTo>
                      <a:pt x="17815" y="107532"/>
                      <a:pt x="20361" y="108804"/>
                      <a:pt x="24178" y="108804"/>
                    </a:cubicBezTo>
                    <a:lnTo>
                      <a:pt x="27360" y="108804"/>
                    </a:lnTo>
                    <a:lnTo>
                      <a:pt x="27360" y="122166"/>
                    </a:lnTo>
                    <a:lnTo>
                      <a:pt x="21634" y="12216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0" name="Freeform 1089">
                <a:extLst>
                  <a:ext uri="{FF2B5EF4-FFF2-40B4-BE49-F238E27FC236}">
                    <a16:creationId xmlns:a16="http://schemas.microsoft.com/office/drawing/2014/main" id="{B90F365E-3601-4FB6-6E22-A6D9573B4959}"/>
                  </a:ext>
                </a:extLst>
              </p:cNvPr>
              <p:cNvSpPr/>
              <p:nvPr/>
            </p:nvSpPr>
            <p:spPr>
              <a:xfrm>
                <a:off x="9678004" y="617336"/>
                <a:ext cx="35157" cy="25547"/>
              </a:xfrm>
              <a:custGeom>
                <a:avLst/>
                <a:gdLst>
                  <a:gd name="connsiteX0" fmla="*/ 31814 w 35157"/>
                  <a:gd name="connsiteY0" fmla="*/ 25451 h 25547"/>
                  <a:gd name="connsiteX1" fmla="*/ 34996 w 35157"/>
                  <a:gd name="connsiteY1" fmla="*/ 20361 h 25547"/>
                  <a:gd name="connsiteX2" fmla="*/ 22907 w 35157"/>
                  <a:gd name="connsiteY2" fmla="*/ 1909 h 25547"/>
                  <a:gd name="connsiteX3" fmla="*/ 0 w 35157"/>
                  <a:gd name="connsiteY3" fmla="*/ 0 h 25547"/>
                  <a:gd name="connsiteX4" fmla="*/ 8908 w 35157"/>
                  <a:gd name="connsiteY4" fmla="*/ 18452 h 25547"/>
                  <a:gd name="connsiteX5" fmla="*/ 31814 w 35157"/>
                  <a:gd name="connsiteY5" fmla="*/ 25451 h 25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157" h="25547">
                    <a:moveTo>
                      <a:pt x="31814" y="25451"/>
                    </a:moveTo>
                    <a:cubicBezTo>
                      <a:pt x="34359" y="25451"/>
                      <a:pt x="35632" y="22906"/>
                      <a:pt x="34996" y="20361"/>
                    </a:cubicBezTo>
                    <a:cubicBezTo>
                      <a:pt x="31814" y="11453"/>
                      <a:pt x="27997" y="3818"/>
                      <a:pt x="22907" y="1909"/>
                    </a:cubicBezTo>
                    <a:cubicBezTo>
                      <a:pt x="17180" y="0"/>
                      <a:pt x="637" y="0"/>
                      <a:pt x="0" y="0"/>
                    </a:cubicBezTo>
                    <a:cubicBezTo>
                      <a:pt x="0" y="636"/>
                      <a:pt x="2545" y="10181"/>
                      <a:pt x="8908" y="18452"/>
                    </a:cubicBezTo>
                    <a:cubicBezTo>
                      <a:pt x="12726" y="23542"/>
                      <a:pt x="25451" y="26088"/>
                      <a:pt x="31814" y="25451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1" name="Freeform 1090">
                <a:extLst>
                  <a:ext uri="{FF2B5EF4-FFF2-40B4-BE49-F238E27FC236}">
                    <a16:creationId xmlns:a16="http://schemas.microsoft.com/office/drawing/2014/main" id="{EF0BDFCE-BBE9-B051-EC6F-6EF8AA01F78C}"/>
                  </a:ext>
                </a:extLst>
              </p:cNvPr>
              <p:cNvSpPr/>
              <p:nvPr/>
            </p:nvSpPr>
            <p:spPr>
              <a:xfrm>
                <a:off x="9565382" y="742048"/>
                <a:ext cx="127892" cy="136164"/>
              </a:xfrm>
              <a:custGeom>
                <a:avLst/>
                <a:gdLst>
                  <a:gd name="connsiteX0" fmla="*/ 54720 w 127892"/>
                  <a:gd name="connsiteY0" fmla="*/ 40722 h 136164"/>
                  <a:gd name="connsiteX1" fmla="*/ 0 w 127892"/>
                  <a:gd name="connsiteY1" fmla="*/ 0 h 136164"/>
                  <a:gd name="connsiteX2" fmla="*/ 0 w 127892"/>
                  <a:gd name="connsiteY2" fmla="*/ 0 h 136164"/>
                  <a:gd name="connsiteX3" fmla="*/ 74445 w 127892"/>
                  <a:gd name="connsiteY3" fmla="*/ 77626 h 136164"/>
                  <a:gd name="connsiteX4" fmla="*/ 90989 w 127892"/>
                  <a:gd name="connsiteY4" fmla="*/ 136165 h 136164"/>
                  <a:gd name="connsiteX5" fmla="*/ 119621 w 127892"/>
                  <a:gd name="connsiteY5" fmla="*/ 136165 h 136164"/>
                  <a:gd name="connsiteX6" fmla="*/ 127893 w 127892"/>
                  <a:gd name="connsiteY6" fmla="*/ 135528 h 136164"/>
                  <a:gd name="connsiteX7" fmla="*/ 54720 w 127892"/>
                  <a:gd name="connsiteY7" fmla="*/ 40722 h 13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7892" h="136164">
                    <a:moveTo>
                      <a:pt x="54720" y="40722"/>
                    </a:moveTo>
                    <a:cubicBezTo>
                      <a:pt x="22906" y="22270"/>
                      <a:pt x="3181" y="318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43" y="27996"/>
                      <a:pt x="45176" y="40086"/>
                      <a:pt x="74445" y="77626"/>
                    </a:cubicBezTo>
                    <a:cubicBezTo>
                      <a:pt x="93533" y="102441"/>
                      <a:pt x="91625" y="123439"/>
                      <a:pt x="90989" y="136165"/>
                    </a:cubicBezTo>
                    <a:lnTo>
                      <a:pt x="119621" y="136165"/>
                    </a:lnTo>
                    <a:cubicBezTo>
                      <a:pt x="122166" y="136165"/>
                      <a:pt x="125347" y="136165"/>
                      <a:pt x="127893" y="135528"/>
                    </a:cubicBezTo>
                    <a:cubicBezTo>
                      <a:pt x="120258" y="91625"/>
                      <a:pt x="85262" y="58538"/>
                      <a:pt x="54720" y="40722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2" name="Freeform 1091">
                <a:extLst>
                  <a:ext uri="{FF2B5EF4-FFF2-40B4-BE49-F238E27FC236}">
                    <a16:creationId xmlns:a16="http://schemas.microsoft.com/office/drawing/2014/main" id="{CC554963-C9AC-2F62-1370-2BE7493B3269}"/>
                  </a:ext>
                </a:extLst>
              </p:cNvPr>
              <p:cNvSpPr/>
              <p:nvPr/>
            </p:nvSpPr>
            <p:spPr>
              <a:xfrm>
                <a:off x="9413692" y="475725"/>
                <a:ext cx="435030" cy="383398"/>
              </a:xfrm>
              <a:custGeom>
                <a:avLst/>
                <a:gdLst>
                  <a:gd name="connsiteX0" fmla="*/ 255404 w 435030"/>
                  <a:gd name="connsiteY0" fmla="*/ 103434 h 383398"/>
                  <a:gd name="connsiteX1" fmla="*/ 223590 w 435030"/>
                  <a:gd name="connsiteY1" fmla="*/ 76710 h 383398"/>
                  <a:gd name="connsiteX2" fmla="*/ 222953 w 435030"/>
                  <a:gd name="connsiteY2" fmla="*/ 76074 h 383398"/>
                  <a:gd name="connsiteX3" fmla="*/ 210865 w 435030"/>
                  <a:gd name="connsiteY3" fmla="*/ 45532 h 383398"/>
                  <a:gd name="connsiteX4" fmla="*/ 212773 w 435030"/>
                  <a:gd name="connsiteY4" fmla="*/ 42987 h 383398"/>
                  <a:gd name="connsiteX5" fmla="*/ 244587 w 435030"/>
                  <a:gd name="connsiteY5" fmla="*/ 77982 h 383398"/>
                  <a:gd name="connsiteX6" fmla="*/ 257313 w 435030"/>
                  <a:gd name="connsiteY6" fmla="*/ 100889 h 383398"/>
                  <a:gd name="connsiteX7" fmla="*/ 255404 w 435030"/>
                  <a:gd name="connsiteY7" fmla="*/ 103434 h 383398"/>
                  <a:gd name="connsiteX8" fmla="*/ 428473 w 435030"/>
                  <a:gd name="connsiteY8" fmla="*/ 164517 h 383398"/>
                  <a:gd name="connsiteX9" fmla="*/ 403658 w 435030"/>
                  <a:gd name="connsiteY9" fmla="*/ 135248 h 383398"/>
                  <a:gd name="connsiteX10" fmla="*/ 211501 w 435030"/>
                  <a:gd name="connsiteY10" fmla="*/ 11809 h 383398"/>
                  <a:gd name="connsiteX11" fmla="*/ 182868 w 435030"/>
                  <a:gd name="connsiteY11" fmla="*/ 992 h 383398"/>
                  <a:gd name="connsiteX12" fmla="*/ 84244 w 435030"/>
                  <a:gd name="connsiteY12" fmla="*/ 41714 h 383398"/>
                  <a:gd name="connsiteX13" fmla="*/ 82971 w 435030"/>
                  <a:gd name="connsiteY13" fmla="*/ 42987 h 383398"/>
                  <a:gd name="connsiteX14" fmla="*/ 19980 w 435030"/>
                  <a:gd name="connsiteY14" fmla="*/ 114251 h 383398"/>
                  <a:gd name="connsiteX15" fmla="*/ 18707 w 435030"/>
                  <a:gd name="connsiteY15" fmla="*/ 116159 h 383398"/>
                  <a:gd name="connsiteX16" fmla="*/ 3436 w 435030"/>
                  <a:gd name="connsiteY16" fmla="*/ 200149 h 383398"/>
                  <a:gd name="connsiteX17" fmla="*/ 37159 w 435030"/>
                  <a:gd name="connsiteY17" fmla="*/ 324224 h 383398"/>
                  <a:gd name="connsiteX18" fmla="*/ 79153 w 435030"/>
                  <a:gd name="connsiteY18" fmla="*/ 383398 h 383398"/>
                  <a:gd name="connsiteX19" fmla="*/ 121148 w 435030"/>
                  <a:gd name="connsiteY19" fmla="*/ 335677 h 383398"/>
                  <a:gd name="connsiteX20" fmla="*/ 110968 w 435030"/>
                  <a:gd name="connsiteY20" fmla="*/ 328042 h 383398"/>
                  <a:gd name="connsiteX21" fmla="*/ 95697 w 435030"/>
                  <a:gd name="connsiteY21" fmla="*/ 336313 h 383398"/>
                  <a:gd name="connsiteX22" fmla="*/ 94424 w 435030"/>
                  <a:gd name="connsiteY22" fmla="*/ 333768 h 383398"/>
                  <a:gd name="connsiteX23" fmla="*/ 107150 w 435030"/>
                  <a:gd name="connsiteY23" fmla="*/ 310862 h 383398"/>
                  <a:gd name="connsiteX24" fmla="*/ 103333 w 435030"/>
                  <a:gd name="connsiteY24" fmla="*/ 288592 h 383398"/>
                  <a:gd name="connsiteX25" fmla="*/ 86789 w 435030"/>
                  <a:gd name="connsiteY25" fmla="*/ 233872 h 383398"/>
                  <a:gd name="connsiteX26" fmla="*/ 82971 w 435030"/>
                  <a:gd name="connsiteY26" fmla="*/ 232599 h 383398"/>
                  <a:gd name="connsiteX27" fmla="*/ 71518 w 435030"/>
                  <a:gd name="connsiteY27" fmla="*/ 256142 h 383398"/>
                  <a:gd name="connsiteX28" fmla="*/ 68337 w 435030"/>
                  <a:gd name="connsiteY28" fmla="*/ 255505 h 383398"/>
                  <a:gd name="connsiteX29" fmla="*/ 97606 w 435030"/>
                  <a:gd name="connsiteY29" fmla="*/ 161335 h 383398"/>
                  <a:gd name="connsiteX30" fmla="*/ 95697 w 435030"/>
                  <a:gd name="connsiteY30" fmla="*/ 157518 h 383398"/>
                  <a:gd name="connsiteX31" fmla="*/ 79790 w 435030"/>
                  <a:gd name="connsiteY31" fmla="*/ 159427 h 383398"/>
                  <a:gd name="connsiteX32" fmla="*/ 78517 w 435030"/>
                  <a:gd name="connsiteY32" fmla="*/ 156245 h 383398"/>
                  <a:gd name="connsiteX33" fmla="*/ 156780 w 435030"/>
                  <a:gd name="connsiteY33" fmla="*/ 108524 h 383398"/>
                  <a:gd name="connsiteX34" fmla="*/ 157417 w 435030"/>
                  <a:gd name="connsiteY34" fmla="*/ 104706 h 383398"/>
                  <a:gd name="connsiteX35" fmla="*/ 130692 w 435030"/>
                  <a:gd name="connsiteY35" fmla="*/ 92617 h 383398"/>
                  <a:gd name="connsiteX36" fmla="*/ 130692 w 435030"/>
                  <a:gd name="connsiteY36" fmla="*/ 89435 h 383398"/>
                  <a:gd name="connsiteX37" fmla="*/ 187322 w 435030"/>
                  <a:gd name="connsiteY37" fmla="*/ 97707 h 383398"/>
                  <a:gd name="connsiteX38" fmla="*/ 188595 w 435030"/>
                  <a:gd name="connsiteY38" fmla="*/ 98343 h 383398"/>
                  <a:gd name="connsiteX39" fmla="*/ 152962 w 435030"/>
                  <a:gd name="connsiteY39" fmla="*/ 39169 h 383398"/>
                  <a:gd name="connsiteX40" fmla="*/ 154235 w 435030"/>
                  <a:gd name="connsiteY40" fmla="*/ 35988 h 383398"/>
                  <a:gd name="connsiteX41" fmla="*/ 201956 w 435030"/>
                  <a:gd name="connsiteY41" fmla="*/ 65893 h 383398"/>
                  <a:gd name="connsiteX42" fmla="*/ 276401 w 435030"/>
                  <a:gd name="connsiteY42" fmla="*/ 122522 h 383398"/>
                  <a:gd name="connsiteX43" fmla="*/ 312670 w 435030"/>
                  <a:gd name="connsiteY43" fmla="*/ 156881 h 383398"/>
                  <a:gd name="connsiteX44" fmla="*/ 345756 w 435030"/>
                  <a:gd name="connsiteY44" fmla="*/ 181696 h 383398"/>
                  <a:gd name="connsiteX45" fmla="*/ 348301 w 435030"/>
                  <a:gd name="connsiteY45" fmla="*/ 181060 h 383398"/>
                  <a:gd name="connsiteX46" fmla="*/ 358482 w 435030"/>
                  <a:gd name="connsiteY46" fmla="*/ 197604 h 383398"/>
                  <a:gd name="connsiteX47" fmla="*/ 365481 w 435030"/>
                  <a:gd name="connsiteY47" fmla="*/ 225600 h 383398"/>
                  <a:gd name="connsiteX48" fmla="*/ 365481 w 435030"/>
                  <a:gd name="connsiteY48" fmla="*/ 226236 h 383398"/>
                  <a:gd name="connsiteX49" fmla="*/ 354664 w 435030"/>
                  <a:gd name="connsiteY49" fmla="*/ 237689 h 383398"/>
                  <a:gd name="connsiteX50" fmla="*/ 353391 w 435030"/>
                  <a:gd name="connsiteY50" fmla="*/ 237689 h 383398"/>
                  <a:gd name="connsiteX51" fmla="*/ 322214 w 435030"/>
                  <a:gd name="connsiteY51" fmla="*/ 235144 h 383398"/>
                  <a:gd name="connsiteX52" fmla="*/ 320305 w 435030"/>
                  <a:gd name="connsiteY52" fmla="*/ 233872 h 383398"/>
                  <a:gd name="connsiteX53" fmla="*/ 312670 w 435030"/>
                  <a:gd name="connsiteY53" fmla="*/ 221782 h 383398"/>
                  <a:gd name="connsiteX54" fmla="*/ 298671 w 435030"/>
                  <a:gd name="connsiteY54" fmla="*/ 214147 h 383398"/>
                  <a:gd name="connsiteX55" fmla="*/ 263039 w 435030"/>
                  <a:gd name="connsiteY55" fmla="*/ 202694 h 383398"/>
                  <a:gd name="connsiteX56" fmla="*/ 284673 w 435030"/>
                  <a:gd name="connsiteY56" fmla="*/ 223691 h 383398"/>
                  <a:gd name="connsiteX57" fmla="*/ 293581 w 435030"/>
                  <a:gd name="connsiteY57" fmla="*/ 221146 h 383398"/>
                  <a:gd name="connsiteX58" fmla="*/ 298035 w 435030"/>
                  <a:gd name="connsiteY58" fmla="*/ 223691 h 383398"/>
                  <a:gd name="connsiteX59" fmla="*/ 296126 w 435030"/>
                  <a:gd name="connsiteY59" fmla="*/ 237053 h 383398"/>
                  <a:gd name="connsiteX60" fmla="*/ 297399 w 435030"/>
                  <a:gd name="connsiteY60" fmla="*/ 239598 h 383398"/>
                  <a:gd name="connsiteX61" fmla="*/ 308851 w 435030"/>
                  <a:gd name="connsiteY61" fmla="*/ 237689 h 383398"/>
                  <a:gd name="connsiteX62" fmla="*/ 310761 w 435030"/>
                  <a:gd name="connsiteY62" fmla="*/ 240235 h 383398"/>
                  <a:gd name="connsiteX63" fmla="*/ 292308 w 435030"/>
                  <a:gd name="connsiteY63" fmla="*/ 258050 h 383398"/>
                  <a:gd name="connsiteX64" fmla="*/ 268130 w 435030"/>
                  <a:gd name="connsiteY64" fmla="*/ 263141 h 383398"/>
                  <a:gd name="connsiteX65" fmla="*/ 267493 w 435030"/>
                  <a:gd name="connsiteY65" fmla="*/ 259959 h 383398"/>
                  <a:gd name="connsiteX66" fmla="*/ 277674 w 435030"/>
                  <a:gd name="connsiteY66" fmla="*/ 249779 h 383398"/>
                  <a:gd name="connsiteX67" fmla="*/ 245860 w 435030"/>
                  <a:gd name="connsiteY67" fmla="*/ 246597 h 383398"/>
                  <a:gd name="connsiteX68" fmla="*/ 212773 w 435030"/>
                  <a:gd name="connsiteY68" fmla="*/ 251051 h 383398"/>
                  <a:gd name="connsiteX69" fmla="*/ 212773 w 435030"/>
                  <a:gd name="connsiteY69" fmla="*/ 247870 h 383398"/>
                  <a:gd name="connsiteX70" fmla="*/ 235679 w 435030"/>
                  <a:gd name="connsiteY70" fmla="*/ 231327 h 383398"/>
                  <a:gd name="connsiteX71" fmla="*/ 214682 w 435030"/>
                  <a:gd name="connsiteY71" fmla="*/ 223055 h 383398"/>
                  <a:gd name="connsiteX72" fmla="*/ 223590 w 435030"/>
                  <a:gd name="connsiteY72" fmla="*/ 209693 h 383398"/>
                  <a:gd name="connsiteX73" fmla="*/ 224226 w 435030"/>
                  <a:gd name="connsiteY73" fmla="*/ 205875 h 383398"/>
                  <a:gd name="connsiteX74" fmla="*/ 208955 w 435030"/>
                  <a:gd name="connsiteY74" fmla="*/ 198876 h 383398"/>
                  <a:gd name="connsiteX75" fmla="*/ 160598 w 435030"/>
                  <a:gd name="connsiteY75" fmla="*/ 183605 h 383398"/>
                  <a:gd name="connsiteX76" fmla="*/ 191776 w 435030"/>
                  <a:gd name="connsiteY76" fmla="*/ 205239 h 383398"/>
                  <a:gd name="connsiteX77" fmla="*/ 192412 w 435030"/>
                  <a:gd name="connsiteY77" fmla="*/ 208420 h 383398"/>
                  <a:gd name="connsiteX78" fmla="*/ 187958 w 435030"/>
                  <a:gd name="connsiteY78" fmla="*/ 237053 h 383398"/>
                  <a:gd name="connsiteX79" fmla="*/ 264312 w 435030"/>
                  <a:gd name="connsiteY79" fmla="*/ 300681 h 383398"/>
                  <a:gd name="connsiteX80" fmla="*/ 334940 w 435030"/>
                  <a:gd name="connsiteY80" fmla="*/ 378944 h 383398"/>
                  <a:gd name="connsiteX81" fmla="*/ 347665 w 435030"/>
                  <a:gd name="connsiteY81" fmla="*/ 366219 h 383398"/>
                  <a:gd name="connsiteX82" fmla="*/ 350210 w 435030"/>
                  <a:gd name="connsiteY82" fmla="*/ 362401 h 383398"/>
                  <a:gd name="connsiteX83" fmla="*/ 413838 w 435030"/>
                  <a:gd name="connsiteY83" fmla="*/ 255505 h 383398"/>
                  <a:gd name="connsiteX84" fmla="*/ 417020 w 435030"/>
                  <a:gd name="connsiteY84" fmla="*/ 250415 h 383398"/>
                  <a:gd name="connsiteX85" fmla="*/ 428473 w 435030"/>
                  <a:gd name="connsiteY85" fmla="*/ 164517 h 383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435030" h="383398">
                    <a:moveTo>
                      <a:pt x="255404" y="103434"/>
                    </a:moveTo>
                    <a:cubicBezTo>
                      <a:pt x="247132" y="96435"/>
                      <a:pt x="231861" y="83073"/>
                      <a:pt x="223590" y="76710"/>
                    </a:cubicBezTo>
                    <a:cubicBezTo>
                      <a:pt x="223590" y="76710"/>
                      <a:pt x="223590" y="76074"/>
                      <a:pt x="222953" y="76074"/>
                    </a:cubicBezTo>
                    <a:cubicBezTo>
                      <a:pt x="222317" y="73528"/>
                      <a:pt x="219136" y="60166"/>
                      <a:pt x="210865" y="45532"/>
                    </a:cubicBezTo>
                    <a:cubicBezTo>
                      <a:pt x="210228" y="43623"/>
                      <a:pt x="211501" y="42351"/>
                      <a:pt x="212773" y="42987"/>
                    </a:cubicBezTo>
                    <a:cubicBezTo>
                      <a:pt x="220409" y="46805"/>
                      <a:pt x="235043" y="58258"/>
                      <a:pt x="244587" y="77982"/>
                    </a:cubicBezTo>
                    <a:cubicBezTo>
                      <a:pt x="250314" y="90072"/>
                      <a:pt x="254767" y="96435"/>
                      <a:pt x="257313" y="100889"/>
                    </a:cubicBezTo>
                    <a:cubicBezTo>
                      <a:pt x="259222" y="102797"/>
                      <a:pt x="256677" y="104706"/>
                      <a:pt x="255404" y="103434"/>
                    </a:cubicBezTo>
                    <a:moveTo>
                      <a:pt x="428473" y="164517"/>
                    </a:moveTo>
                    <a:cubicBezTo>
                      <a:pt x="424019" y="152427"/>
                      <a:pt x="414475" y="142247"/>
                      <a:pt x="403658" y="135248"/>
                    </a:cubicBezTo>
                    <a:lnTo>
                      <a:pt x="211501" y="11809"/>
                    </a:lnTo>
                    <a:cubicBezTo>
                      <a:pt x="202593" y="6082"/>
                      <a:pt x="193048" y="2901"/>
                      <a:pt x="182868" y="992"/>
                    </a:cubicBezTo>
                    <a:cubicBezTo>
                      <a:pt x="145327" y="-4098"/>
                      <a:pt x="107786" y="10536"/>
                      <a:pt x="84244" y="41714"/>
                    </a:cubicBezTo>
                    <a:cubicBezTo>
                      <a:pt x="83608" y="42351"/>
                      <a:pt x="83608" y="42351"/>
                      <a:pt x="82971" y="42987"/>
                    </a:cubicBezTo>
                    <a:lnTo>
                      <a:pt x="19980" y="114251"/>
                    </a:lnTo>
                    <a:cubicBezTo>
                      <a:pt x="19343" y="114887"/>
                      <a:pt x="18707" y="115523"/>
                      <a:pt x="18707" y="116159"/>
                    </a:cubicBezTo>
                    <a:cubicBezTo>
                      <a:pt x="891" y="140338"/>
                      <a:pt x="-4199" y="170880"/>
                      <a:pt x="3436" y="200149"/>
                    </a:cubicBezTo>
                    <a:lnTo>
                      <a:pt x="37159" y="324224"/>
                    </a:lnTo>
                    <a:cubicBezTo>
                      <a:pt x="44158" y="350948"/>
                      <a:pt x="60065" y="370036"/>
                      <a:pt x="79153" y="383398"/>
                    </a:cubicBezTo>
                    <a:cubicBezTo>
                      <a:pt x="79153" y="383398"/>
                      <a:pt x="111604" y="369400"/>
                      <a:pt x="121148" y="335677"/>
                    </a:cubicBezTo>
                    <a:cubicBezTo>
                      <a:pt x="122421" y="330587"/>
                      <a:pt x="117330" y="324860"/>
                      <a:pt x="110968" y="328042"/>
                    </a:cubicBezTo>
                    <a:cubicBezTo>
                      <a:pt x="106514" y="330587"/>
                      <a:pt x="102696" y="335041"/>
                      <a:pt x="95697" y="336313"/>
                    </a:cubicBezTo>
                    <a:cubicBezTo>
                      <a:pt x="94424" y="336313"/>
                      <a:pt x="93152" y="334404"/>
                      <a:pt x="94424" y="333768"/>
                    </a:cubicBezTo>
                    <a:cubicBezTo>
                      <a:pt x="94424" y="333768"/>
                      <a:pt x="104605" y="323588"/>
                      <a:pt x="107150" y="310862"/>
                    </a:cubicBezTo>
                    <a:cubicBezTo>
                      <a:pt x="109695" y="298136"/>
                      <a:pt x="105878" y="293046"/>
                      <a:pt x="103333" y="288592"/>
                    </a:cubicBezTo>
                    <a:cubicBezTo>
                      <a:pt x="96334" y="275230"/>
                      <a:pt x="86152" y="258687"/>
                      <a:pt x="86789" y="233872"/>
                    </a:cubicBezTo>
                    <a:cubicBezTo>
                      <a:pt x="86789" y="231963"/>
                      <a:pt x="84244" y="230690"/>
                      <a:pt x="82971" y="232599"/>
                    </a:cubicBezTo>
                    <a:cubicBezTo>
                      <a:pt x="79790" y="236417"/>
                      <a:pt x="74064" y="249142"/>
                      <a:pt x="71518" y="256142"/>
                    </a:cubicBezTo>
                    <a:cubicBezTo>
                      <a:pt x="70882" y="258050"/>
                      <a:pt x="68337" y="257414"/>
                      <a:pt x="68337" y="255505"/>
                    </a:cubicBezTo>
                    <a:cubicBezTo>
                      <a:pt x="69609" y="237689"/>
                      <a:pt x="75336" y="188059"/>
                      <a:pt x="97606" y="161335"/>
                    </a:cubicBezTo>
                    <a:cubicBezTo>
                      <a:pt x="98878" y="160063"/>
                      <a:pt x="98242" y="157518"/>
                      <a:pt x="95697" y="157518"/>
                    </a:cubicBezTo>
                    <a:cubicBezTo>
                      <a:pt x="90607" y="157518"/>
                      <a:pt x="85516" y="158790"/>
                      <a:pt x="79790" y="159427"/>
                    </a:cubicBezTo>
                    <a:cubicBezTo>
                      <a:pt x="78517" y="159427"/>
                      <a:pt x="77245" y="157518"/>
                      <a:pt x="78517" y="156245"/>
                    </a:cubicBezTo>
                    <a:cubicBezTo>
                      <a:pt x="93788" y="142883"/>
                      <a:pt x="123057" y="114887"/>
                      <a:pt x="156780" y="108524"/>
                    </a:cubicBezTo>
                    <a:cubicBezTo>
                      <a:pt x="158689" y="107888"/>
                      <a:pt x="159325" y="105343"/>
                      <a:pt x="157417" y="104706"/>
                    </a:cubicBezTo>
                    <a:cubicBezTo>
                      <a:pt x="150418" y="100252"/>
                      <a:pt x="142146" y="96435"/>
                      <a:pt x="130692" y="92617"/>
                    </a:cubicBezTo>
                    <a:cubicBezTo>
                      <a:pt x="128784" y="91981"/>
                      <a:pt x="129420" y="89435"/>
                      <a:pt x="130692" y="89435"/>
                    </a:cubicBezTo>
                    <a:cubicBezTo>
                      <a:pt x="140873" y="87527"/>
                      <a:pt x="159962" y="86254"/>
                      <a:pt x="187322" y="97707"/>
                    </a:cubicBezTo>
                    <a:lnTo>
                      <a:pt x="188595" y="98343"/>
                    </a:lnTo>
                    <a:cubicBezTo>
                      <a:pt x="179686" y="60803"/>
                      <a:pt x="152962" y="39169"/>
                      <a:pt x="152962" y="39169"/>
                    </a:cubicBezTo>
                    <a:cubicBezTo>
                      <a:pt x="151054" y="37897"/>
                      <a:pt x="152326" y="35351"/>
                      <a:pt x="154235" y="35988"/>
                    </a:cubicBezTo>
                    <a:cubicBezTo>
                      <a:pt x="163779" y="39169"/>
                      <a:pt x="181595" y="48077"/>
                      <a:pt x="201956" y="65893"/>
                    </a:cubicBezTo>
                    <a:cubicBezTo>
                      <a:pt x="233134" y="93889"/>
                      <a:pt x="256040" y="115523"/>
                      <a:pt x="276401" y="122522"/>
                    </a:cubicBezTo>
                    <a:cubicBezTo>
                      <a:pt x="296763" y="129521"/>
                      <a:pt x="303762" y="136520"/>
                      <a:pt x="312670" y="156881"/>
                    </a:cubicBezTo>
                    <a:cubicBezTo>
                      <a:pt x="321577" y="175970"/>
                      <a:pt x="338757" y="196967"/>
                      <a:pt x="345756" y="181696"/>
                    </a:cubicBezTo>
                    <a:cubicBezTo>
                      <a:pt x="346392" y="180424"/>
                      <a:pt x="347665" y="180424"/>
                      <a:pt x="348301" y="181060"/>
                    </a:cubicBezTo>
                    <a:cubicBezTo>
                      <a:pt x="350847" y="184242"/>
                      <a:pt x="355300" y="189968"/>
                      <a:pt x="358482" y="197604"/>
                    </a:cubicBezTo>
                    <a:cubicBezTo>
                      <a:pt x="362936" y="208420"/>
                      <a:pt x="365481" y="218601"/>
                      <a:pt x="365481" y="225600"/>
                    </a:cubicBezTo>
                    <a:cubicBezTo>
                      <a:pt x="365481" y="225600"/>
                      <a:pt x="365481" y="225600"/>
                      <a:pt x="365481" y="226236"/>
                    </a:cubicBezTo>
                    <a:cubicBezTo>
                      <a:pt x="365481" y="227509"/>
                      <a:pt x="363572" y="234508"/>
                      <a:pt x="354664" y="237689"/>
                    </a:cubicBezTo>
                    <a:cubicBezTo>
                      <a:pt x="354028" y="237689"/>
                      <a:pt x="353391" y="237689"/>
                      <a:pt x="353391" y="237689"/>
                    </a:cubicBezTo>
                    <a:cubicBezTo>
                      <a:pt x="350847" y="236417"/>
                      <a:pt x="340029" y="231327"/>
                      <a:pt x="322214" y="235144"/>
                    </a:cubicBezTo>
                    <a:cubicBezTo>
                      <a:pt x="321577" y="235144"/>
                      <a:pt x="320305" y="234508"/>
                      <a:pt x="320305" y="233872"/>
                    </a:cubicBezTo>
                    <a:cubicBezTo>
                      <a:pt x="319669" y="231327"/>
                      <a:pt x="317123" y="226873"/>
                      <a:pt x="312670" y="221782"/>
                    </a:cubicBezTo>
                    <a:cubicBezTo>
                      <a:pt x="309488" y="217965"/>
                      <a:pt x="303126" y="215420"/>
                      <a:pt x="298671" y="214147"/>
                    </a:cubicBezTo>
                    <a:cubicBezTo>
                      <a:pt x="275765" y="210329"/>
                      <a:pt x="266857" y="203330"/>
                      <a:pt x="263039" y="202694"/>
                    </a:cubicBezTo>
                    <a:cubicBezTo>
                      <a:pt x="270038" y="217965"/>
                      <a:pt x="279583" y="224327"/>
                      <a:pt x="284673" y="223691"/>
                    </a:cubicBezTo>
                    <a:cubicBezTo>
                      <a:pt x="285945" y="223691"/>
                      <a:pt x="291036" y="222419"/>
                      <a:pt x="293581" y="221146"/>
                    </a:cubicBezTo>
                    <a:cubicBezTo>
                      <a:pt x="295490" y="220510"/>
                      <a:pt x="298035" y="221146"/>
                      <a:pt x="298035" y="223691"/>
                    </a:cubicBezTo>
                    <a:cubicBezTo>
                      <a:pt x="298035" y="227509"/>
                      <a:pt x="297399" y="231963"/>
                      <a:pt x="296126" y="237053"/>
                    </a:cubicBezTo>
                    <a:cubicBezTo>
                      <a:pt x="295490" y="238326"/>
                      <a:pt x="296126" y="238962"/>
                      <a:pt x="297399" y="239598"/>
                    </a:cubicBezTo>
                    <a:cubicBezTo>
                      <a:pt x="300580" y="241507"/>
                      <a:pt x="304398" y="238962"/>
                      <a:pt x="308851" y="237689"/>
                    </a:cubicBezTo>
                    <a:cubicBezTo>
                      <a:pt x="310124" y="237053"/>
                      <a:pt x="311397" y="238962"/>
                      <a:pt x="310761" y="240235"/>
                    </a:cubicBezTo>
                    <a:cubicBezTo>
                      <a:pt x="308851" y="244052"/>
                      <a:pt x="304398" y="251688"/>
                      <a:pt x="292308" y="258050"/>
                    </a:cubicBezTo>
                    <a:cubicBezTo>
                      <a:pt x="281492" y="263777"/>
                      <a:pt x="272584" y="264413"/>
                      <a:pt x="268130" y="263141"/>
                    </a:cubicBezTo>
                    <a:cubicBezTo>
                      <a:pt x="266857" y="262504"/>
                      <a:pt x="266221" y="260596"/>
                      <a:pt x="267493" y="259959"/>
                    </a:cubicBezTo>
                    <a:cubicBezTo>
                      <a:pt x="271948" y="257414"/>
                      <a:pt x="278310" y="252960"/>
                      <a:pt x="277674" y="249779"/>
                    </a:cubicBezTo>
                    <a:cubicBezTo>
                      <a:pt x="277037" y="244052"/>
                      <a:pt x="268130" y="241507"/>
                      <a:pt x="245860" y="246597"/>
                    </a:cubicBezTo>
                    <a:cubicBezTo>
                      <a:pt x="228680" y="250415"/>
                      <a:pt x="219136" y="252324"/>
                      <a:pt x="212773" y="251051"/>
                    </a:cubicBezTo>
                    <a:cubicBezTo>
                      <a:pt x="210865" y="251051"/>
                      <a:pt x="210865" y="248506"/>
                      <a:pt x="212773" y="247870"/>
                    </a:cubicBezTo>
                    <a:cubicBezTo>
                      <a:pt x="220409" y="244689"/>
                      <a:pt x="233771" y="237053"/>
                      <a:pt x="235679" y="231327"/>
                    </a:cubicBezTo>
                    <a:cubicBezTo>
                      <a:pt x="237588" y="225600"/>
                      <a:pt x="232498" y="215420"/>
                      <a:pt x="214682" y="223055"/>
                    </a:cubicBezTo>
                    <a:cubicBezTo>
                      <a:pt x="216590" y="217328"/>
                      <a:pt x="219772" y="213511"/>
                      <a:pt x="223590" y="209693"/>
                    </a:cubicBezTo>
                    <a:cubicBezTo>
                      <a:pt x="224862" y="209057"/>
                      <a:pt x="224862" y="207148"/>
                      <a:pt x="224226" y="205875"/>
                    </a:cubicBezTo>
                    <a:cubicBezTo>
                      <a:pt x="221045" y="200785"/>
                      <a:pt x="214682" y="198876"/>
                      <a:pt x="208955" y="198876"/>
                    </a:cubicBezTo>
                    <a:cubicBezTo>
                      <a:pt x="175869" y="198876"/>
                      <a:pt x="171415" y="193786"/>
                      <a:pt x="160598" y="183605"/>
                    </a:cubicBezTo>
                    <a:cubicBezTo>
                      <a:pt x="161234" y="186787"/>
                      <a:pt x="168233" y="204603"/>
                      <a:pt x="191776" y="205239"/>
                    </a:cubicBezTo>
                    <a:cubicBezTo>
                      <a:pt x="193684" y="205239"/>
                      <a:pt x="194321" y="207784"/>
                      <a:pt x="192412" y="208420"/>
                    </a:cubicBezTo>
                    <a:cubicBezTo>
                      <a:pt x="185413" y="212238"/>
                      <a:pt x="178413" y="222419"/>
                      <a:pt x="187958" y="237053"/>
                    </a:cubicBezTo>
                    <a:cubicBezTo>
                      <a:pt x="200683" y="257414"/>
                      <a:pt x="222317" y="276503"/>
                      <a:pt x="264312" y="300681"/>
                    </a:cubicBezTo>
                    <a:cubicBezTo>
                      <a:pt x="264312" y="300681"/>
                      <a:pt x="304398" y="321042"/>
                      <a:pt x="334940" y="378944"/>
                    </a:cubicBezTo>
                    <a:cubicBezTo>
                      <a:pt x="340029" y="375126"/>
                      <a:pt x="343847" y="371309"/>
                      <a:pt x="347665" y="366219"/>
                    </a:cubicBezTo>
                    <a:cubicBezTo>
                      <a:pt x="348938" y="364946"/>
                      <a:pt x="349574" y="363673"/>
                      <a:pt x="350210" y="362401"/>
                    </a:cubicBezTo>
                    <a:lnTo>
                      <a:pt x="413838" y="255505"/>
                    </a:lnTo>
                    <a:cubicBezTo>
                      <a:pt x="414475" y="254869"/>
                      <a:pt x="416383" y="251051"/>
                      <a:pt x="417020" y="250415"/>
                    </a:cubicBezTo>
                    <a:cubicBezTo>
                      <a:pt x="435472" y="220510"/>
                      <a:pt x="440562" y="195695"/>
                      <a:pt x="428473" y="164517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3" name="Freeform 1092">
                <a:extLst>
                  <a:ext uri="{FF2B5EF4-FFF2-40B4-BE49-F238E27FC236}">
                    <a16:creationId xmlns:a16="http://schemas.microsoft.com/office/drawing/2014/main" id="{BBE41D27-7DD4-FF71-B48A-13F54D56CAF7}"/>
                  </a:ext>
                </a:extLst>
              </p:cNvPr>
              <p:cNvSpPr/>
              <p:nvPr/>
            </p:nvSpPr>
            <p:spPr>
              <a:xfrm>
                <a:off x="9746723" y="671774"/>
                <a:ext cx="19257" cy="14281"/>
              </a:xfrm>
              <a:custGeom>
                <a:avLst/>
                <a:gdLst>
                  <a:gd name="connsiteX0" fmla="*/ 2545 w 19257"/>
                  <a:gd name="connsiteY0" fmla="*/ 13645 h 14281"/>
                  <a:gd name="connsiteX1" fmla="*/ 17179 w 19257"/>
                  <a:gd name="connsiteY1" fmla="*/ 14281 h 14281"/>
                  <a:gd name="connsiteX2" fmla="*/ 19088 w 19257"/>
                  <a:gd name="connsiteY2" fmla="*/ 12372 h 14281"/>
                  <a:gd name="connsiteX3" fmla="*/ 7635 w 19257"/>
                  <a:gd name="connsiteY3" fmla="*/ 283 h 14281"/>
                  <a:gd name="connsiteX4" fmla="*/ 5727 w 19257"/>
                  <a:gd name="connsiteY4" fmla="*/ 283 h 14281"/>
                  <a:gd name="connsiteX5" fmla="*/ 0 w 19257"/>
                  <a:gd name="connsiteY5" fmla="*/ 11736 h 14281"/>
                  <a:gd name="connsiteX6" fmla="*/ 2545 w 19257"/>
                  <a:gd name="connsiteY6" fmla="*/ 13645 h 14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257" h="14281">
                    <a:moveTo>
                      <a:pt x="2545" y="13645"/>
                    </a:moveTo>
                    <a:cubicBezTo>
                      <a:pt x="9544" y="11100"/>
                      <a:pt x="13998" y="13645"/>
                      <a:pt x="17179" y="14281"/>
                    </a:cubicBezTo>
                    <a:cubicBezTo>
                      <a:pt x="18452" y="14281"/>
                      <a:pt x="19725" y="13008"/>
                      <a:pt x="19088" y="12372"/>
                    </a:cubicBezTo>
                    <a:cubicBezTo>
                      <a:pt x="16543" y="4100"/>
                      <a:pt x="9544" y="919"/>
                      <a:pt x="7635" y="283"/>
                    </a:cubicBezTo>
                    <a:cubicBezTo>
                      <a:pt x="7635" y="283"/>
                      <a:pt x="6363" y="-354"/>
                      <a:pt x="5727" y="283"/>
                    </a:cubicBezTo>
                    <a:cubicBezTo>
                      <a:pt x="2545" y="2828"/>
                      <a:pt x="0" y="8554"/>
                      <a:pt x="0" y="11736"/>
                    </a:cubicBezTo>
                    <a:cubicBezTo>
                      <a:pt x="0" y="13645"/>
                      <a:pt x="1909" y="14281"/>
                      <a:pt x="2545" y="13645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96" name="Graphic 569">
              <a:extLst>
                <a:ext uri="{FF2B5EF4-FFF2-40B4-BE49-F238E27FC236}">
                  <a16:creationId xmlns:a16="http://schemas.microsoft.com/office/drawing/2014/main" id="{25E5E9EB-FEF3-A157-2089-265F893A837F}"/>
                </a:ext>
              </a:extLst>
            </p:cNvPr>
            <p:cNvGrpSpPr/>
            <p:nvPr/>
          </p:nvGrpSpPr>
          <p:grpSpPr>
            <a:xfrm>
              <a:off x="361469" y="405688"/>
              <a:ext cx="2233433" cy="1107138"/>
              <a:chOff x="361469" y="405688"/>
              <a:chExt cx="2233433" cy="1107138"/>
            </a:xfrm>
          </p:grpSpPr>
          <p:sp>
            <p:nvSpPr>
              <p:cNvPr id="1097" name="Freeform 1096">
                <a:extLst>
                  <a:ext uri="{FF2B5EF4-FFF2-40B4-BE49-F238E27FC236}">
                    <a16:creationId xmlns:a16="http://schemas.microsoft.com/office/drawing/2014/main" id="{AA5E5145-5F57-561E-D30C-9A61031FD1D8}"/>
                  </a:ext>
                </a:extLst>
              </p:cNvPr>
              <p:cNvSpPr/>
              <p:nvPr/>
            </p:nvSpPr>
            <p:spPr>
              <a:xfrm>
                <a:off x="361469" y="405688"/>
                <a:ext cx="2218529" cy="1107138"/>
              </a:xfrm>
              <a:custGeom>
                <a:avLst/>
                <a:gdLst>
                  <a:gd name="connsiteX0" fmla="*/ 91070 w 2218529"/>
                  <a:gd name="connsiteY0" fmla="*/ 476979 h 1107138"/>
                  <a:gd name="connsiteX1" fmla="*/ 2626 w 2218529"/>
                  <a:gd name="connsiteY1" fmla="*/ 357357 h 1107138"/>
                  <a:gd name="connsiteX2" fmla="*/ 157243 w 2218529"/>
                  <a:gd name="connsiteY2" fmla="*/ 319180 h 1107138"/>
                  <a:gd name="connsiteX3" fmla="*/ 177604 w 2218529"/>
                  <a:gd name="connsiteY3" fmla="*/ 188106 h 1107138"/>
                  <a:gd name="connsiteX4" fmla="*/ 337311 w 2218529"/>
                  <a:gd name="connsiteY4" fmla="*/ 223102 h 1107138"/>
                  <a:gd name="connsiteX5" fmla="*/ 543467 w 2218529"/>
                  <a:gd name="connsiteY5" fmla="*/ 244099 h 1107138"/>
                  <a:gd name="connsiteX6" fmla="*/ 865426 w 2218529"/>
                  <a:gd name="connsiteY6" fmla="*/ 282276 h 1107138"/>
                  <a:gd name="connsiteX7" fmla="*/ 1091306 w 2218529"/>
                  <a:gd name="connsiteY7" fmla="*/ 115570 h 1107138"/>
                  <a:gd name="connsiteX8" fmla="*/ 1172114 w 2218529"/>
                  <a:gd name="connsiteY8" fmla="*/ 2312 h 1107138"/>
                  <a:gd name="connsiteX9" fmla="*/ 1297462 w 2218529"/>
                  <a:gd name="connsiteY9" fmla="*/ 79302 h 1107138"/>
                  <a:gd name="connsiteX10" fmla="*/ 1504254 w 2218529"/>
                  <a:gd name="connsiteY10" fmla="*/ 15673 h 1107138"/>
                  <a:gd name="connsiteX11" fmla="*/ 1673505 w 2218529"/>
                  <a:gd name="connsiteY11" fmla="*/ 83756 h 1107138"/>
                  <a:gd name="connsiteX12" fmla="*/ 1854846 w 2218529"/>
                  <a:gd name="connsiteY12" fmla="*/ 90755 h 1107138"/>
                  <a:gd name="connsiteX13" fmla="*/ 2030460 w 2218529"/>
                  <a:gd name="connsiteY13" fmla="*/ 74211 h 1107138"/>
                  <a:gd name="connsiteX14" fmla="*/ 2218163 w 2218529"/>
                  <a:gd name="connsiteY14" fmla="*/ 127659 h 1107138"/>
                  <a:gd name="connsiteX15" fmla="*/ 2076272 w 2218529"/>
                  <a:gd name="connsiteY15" fmla="*/ 463617 h 1107138"/>
                  <a:gd name="connsiteX16" fmla="*/ 2092179 w 2218529"/>
                  <a:gd name="connsiteY16" fmla="*/ 633504 h 1107138"/>
                  <a:gd name="connsiteX17" fmla="*/ 2043185 w 2218529"/>
                  <a:gd name="connsiteY17" fmla="*/ 756307 h 1107138"/>
                  <a:gd name="connsiteX18" fmla="*/ 1940108 w 2218529"/>
                  <a:gd name="connsiteY18" fmla="*/ 843478 h 1107138"/>
                  <a:gd name="connsiteX19" fmla="*/ 1766402 w 2218529"/>
                  <a:gd name="connsiteY19" fmla="*/ 768396 h 1107138"/>
                  <a:gd name="connsiteX20" fmla="*/ 1701501 w 2218529"/>
                  <a:gd name="connsiteY20" fmla="*/ 979642 h 1107138"/>
                  <a:gd name="connsiteX21" fmla="*/ 1560247 w 2218529"/>
                  <a:gd name="connsiteY21" fmla="*/ 1024182 h 1107138"/>
                  <a:gd name="connsiteX22" fmla="*/ 1374452 w 2218529"/>
                  <a:gd name="connsiteY22" fmla="*/ 1059814 h 1107138"/>
                  <a:gd name="connsiteX23" fmla="*/ 1240196 w 2218529"/>
                  <a:gd name="connsiteY23" fmla="*/ 1099900 h 1107138"/>
                  <a:gd name="connsiteX24" fmla="*/ 1168297 w 2218529"/>
                  <a:gd name="connsiteY24" fmla="*/ 1045179 h 1107138"/>
                  <a:gd name="connsiteX25" fmla="*/ 1086216 w 2218529"/>
                  <a:gd name="connsiteY25" fmla="*/ 963735 h 1107138"/>
                  <a:gd name="connsiteX26" fmla="*/ 963413 w 2218529"/>
                  <a:gd name="connsiteY26" fmla="*/ 947192 h 1107138"/>
                  <a:gd name="connsiteX27" fmla="*/ 914420 w 2218529"/>
                  <a:gd name="connsiteY27" fmla="*/ 879746 h 1107138"/>
                  <a:gd name="connsiteX28" fmla="*/ 846974 w 2218529"/>
                  <a:gd name="connsiteY28" fmla="*/ 850477 h 1107138"/>
                  <a:gd name="connsiteX29" fmla="*/ 656725 w 2218529"/>
                  <a:gd name="connsiteY29" fmla="*/ 758852 h 1107138"/>
                  <a:gd name="connsiteX30" fmla="*/ 506562 w 2218529"/>
                  <a:gd name="connsiteY30" fmla="*/ 646866 h 1107138"/>
                  <a:gd name="connsiteX31" fmla="*/ 364671 w 2218529"/>
                  <a:gd name="connsiteY31" fmla="*/ 706040 h 1107138"/>
                  <a:gd name="connsiteX32" fmla="*/ 320131 w 2218529"/>
                  <a:gd name="connsiteY32" fmla="*/ 596600 h 1107138"/>
                  <a:gd name="connsiteX33" fmla="*/ 91070 w 2218529"/>
                  <a:gd name="connsiteY33" fmla="*/ 476979 h 1107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218529" h="1107138">
                    <a:moveTo>
                      <a:pt x="91070" y="476979"/>
                    </a:moveTo>
                    <a:cubicBezTo>
                      <a:pt x="62437" y="450255"/>
                      <a:pt x="-15190" y="438802"/>
                      <a:pt x="2626" y="357357"/>
                    </a:cubicBezTo>
                    <a:cubicBezTo>
                      <a:pt x="20442" y="275913"/>
                      <a:pt x="135609" y="330634"/>
                      <a:pt x="157243" y="319180"/>
                    </a:cubicBezTo>
                    <a:cubicBezTo>
                      <a:pt x="178240" y="307727"/>
                      <a:pt x="99341" y="190651"/>
                      <a:pt x="177604" y="188106"/>
                    </a:cubicBezTo>
                    <a:cubicBezTo>
                      <a:pt x="255867" y="185561"/>
                      <a:pt x="288317" y="240918"/>
                      <a:pt x="337311" y="223102"/>
                    </a:cubicBezTo>
                    <a:cubicBezTo>
                      <a:pt x="386305" y="205286"/>
                      <a:pt x="427027" y="167109"/>
                      <a:pt x="543467" y="244099"/>
                    </a:cubicBezTo>
                    <a:cubicBezTo>
                      <a:pt x="659906" y="321089"/>
                      <a:pt x="674541" y="332542"/>
                      <a:pt x="865426" y="282276"/>
                    </a:cubicBezTo>
                    <a:cubicBezTo>
                      <a:pt x="1056311" y="232010"/>
                      <a:pt x="1048039" y="156928"/>
                      <a:pt x="1091306" y="115570"/>
                    </a:cubicBezTo>
                    <a:cubicBezTo>
                      <a:pt x="1135210" y="74211"/>
                      <a:pt x="1111667" y="-15504"/>
                      <a:pt x="1172114" y="2312"/>
                    </a:cubicBezTo>
                    <a:cubicBezTo>
                      <a:pt x="1232561" y="20127"/>
                      <a:pt x="1229380" y="52578"/>
                      <a:pt x="1297462" y="79302"/>
                    </a:cubicBezTo>
                    <a:cubicBezTo>
                      <a:pt x="1365544" y="106026"/>
                      <a:pt x="1394813" y="-3415"/>
                      <a:pt x="1504254" y="15673"/>
                    </a:cubicBezTo>
                    <a:cubicBezTo>
                      <a:pt x="1613695" y="34762"/>
                      <a:pt x="1620694" y="43670"/>
                      <a:pt x="1673505" y="83756"/>
                    </a:cubicBezTo>
                    <a:cubicBezTo>
                      <a:pt x="1726316" y="123842"/>
                      <a:pt x="1769584" y="45579"/>
                      <a:pt x="1854846" y="90755"/>
                    </a:cubicBezTo>
                    <a:cubicBezTo>
                      <a:pt x="1940108" y="135295"/>
                      <a:pt x="1968104" y="115570"/>
                      <a:pt x="2030460" y="74211"/>
                    </a:cubicBezTo>
                    <a:cubicBezTo>
                      <a:pt x="2092815" y="32853"/>
                      <a:pt x="2210528" y="-14232"/>
                      <a:pt x="2218163" y="127659"/>
                    </a:cubicBezTo>
                    <a:cubicBezTo>
                      <a:pt x="2225799" y="269550"/>
                      <a:pt x="2111904" y="368174"/>
                      <a:pt x="2076272" y="463617"/>
                    </a:cubicBezTo>
                    <a:cubicBezTo>
                      <a:pt x="2040640" y="559059"/>
                      <a:pt x="2116358" y="556514"/>
                      <a:pt x="2092179" y="633504"/>
                    </a:cubicBezTo>
                    <a:cubicBezTo>
                      <a:pt x="2067364" y="710494"/>
                      <a:pt x="2029823" y="717493"/>
                      <a:pt x="2043185" y="756307"/>
                    </a:cubicBezTo>
                    <a:cubicBezTo>
                      <a:pt x="2056547" y="795756"/>
                      <a:pt x="2005008" y="865747"/>
                      <a:pt x="1940108" y="843478"/>
                    </a:cubicBezTo>
                    <a:cubicBezTo>
                      <a:pt x="1875207" y="821208"/>
                      <a:pt x="1887296" y="701586"/>
                      <a:pt x="1766402" y="768396"/>
                    </a:cubicBezTo>
                    <a:cubicBezTo>
                      <a:pt x="1645509" y="835842"/>
                      <a:pt x="1698320" y="940829"/>
                      <a:pt x="1701501" y="979642"/>
                    </a:cubicBezTo>
                    <a:cubicBezTo>
                      <a:pt x="1704683" y="1018455"/>
                      <a:pt x="1635328" y="980915"/>
                      <a:pt x="1560247" y="1024182"/>
                    </a:cubicBezTo>
                    <a:cubicBezTo>
                      <a:pt x="1485165" y="1068085"/>
                      <a:pt x="1459714" y="1047724"/>
                      <a:pt x="1374452" y="1059814"/>
                    </a:cubicBezTo>
                    <a:cubicBezTo>
                      <a:pt x="1289190" y="1071903"/>
                      <a:pt x="1271374" y="1067449"/>
                      <a:pt x="1240196" y="1099900"/>
                    </a:cubicBezTo>
                    <a:cubicBezTo>
                      <a:pt x="1209019" y="1132350"/>
                      <a:pt x="1195657" y="1045179"/>
                      <a:pt x="1168297" y="1045179"/>
                    </a:cubicBezTo>
                    <a:cubicBezTo>
                      <a:pt x="1140936" y="1045179"/>
                      <a:pt x="1092579" y="1021637"/>
                      <a:pt x="1086216" y="963735"/>
                    </a:cubicBezTo>
                    <a:cubicBezTo>
                      <a:pt x="1079853" y="905833"/>
                      <a:pt x="1007317" y="940192"/>
                      <a:pt x="963413" y="947192"/>
                    </a:cubicBezTo>
                    <a:cubicBezTo>
                      <a:pt x="919510" y="954191"/>
                      <a:pt x="897240" y="937011"/>
                      <a:pt x="914420" y="879746"/>
                    </a:cubicBezTo>
                    <a:cubicBezTo>
                      <a:pt x="930963" y="822480"/>
                      <a:pt x="874970" y="840296"/>
                      <a:pt x="846974" y="850477"/>
                    </a:cubicBezTo>
                    <a:cubicBezTo>
                      <a:pt x="818977" y="860657"/>
                      <a:pt x="696811" y="814845"/>
                      <a:pt x="656725" y="758852"/>
                    </a:cubicBezTo>
                    <a:cubicBezTo>
                      <a:pt x="616639" y="702859"/>
                      <a:pt x="600732" y="623324"/>
                      <a:pt x="506562" y="646866"/>
                    </a:cubicBezTo>
                    <a:cubicBezTo>
                      <a:pt x="412392" y="670409"/>
                      <a:pt x="459477" y="704132"/>
                      <a:pt x="364671" y="706040"/>
                    </a:cubicBezTo>
                    <a:cubicBezTo>
                      <a:pt x="269865" y="708586"/>
                      <a:pt x="353218" y="626505"/>
                      <a:pt x="320131" y="596600"/>
                    </a:cubicBezTo>
                    <a:cubicBezTo>
                      <a:pt x="287045" y="567331"/>
                      <a:pt x="194147" y="573057"/>
                      <a:pt x="91070" y="476979"/>
                    </a:cubicBezTo>
                    <a:close/>
                  </a:path>
                </a:pathLst>
              </a:custGeom>
              <a:solidFill>
                <a:srgbClr val="ECF8FC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98" name="Graphic 569">
                <a:extLst>
                  <a:ext uri="{FF2B5EF4-FFF2-40B4-BE49-F238E27FC236}">
                    <a16:creationId xmlns:a16="http://schemas.microsoft.com/office/drawing/2014/main" id="{5EE633C5-2B0A-C375-9991-CD6AAE2A3130}"/>
                  </a:ext>
                </a:extLst>
              </p:cNvPr>
              <p:cNvGrpSpPr/>
              <p:nvPr/>
            </p:nvGrpSpPr>
            <p:grpSpPr>
              <a:xfrm>
                <a:off x="394001" y="481172"/>
                <a:ext cx="2200902" cy="795989"/>
                <a:chOff x="394001" y="481172"/>
                <a:chExt cx="2200902" cy="795989"/>
              </a:xfrm>
            </p:grpSpPr>
            <p:grpSp>
              <p:nvGrpSpPr>
                <p:cNvPr id="1099" name="Graphic 569">
                  <a:extLst>
                    <a:ext uri="{FF2B5EF4-FFF2-40B4-BE49-F238E27FC236}">
                      <a16:creationId xmlns:a16="http://schemas.microsoft.com/office/drawing/2014/main" id="{1CDFFD01-871D-1EAE-583C-D37E8B2A316F}"/>
                    </a:ext>
                  </a:extLst>
                </p:cNvPr>
                <p:cNvGrpSpPr/>
                <p:nvPr/>
              </p:nvGrpSpPr>
              <p:grpSpPr>
                <a:xfrm>
                  <a:off x="919570" y="481172"/>
                  <a:ext cx="563746" cy="180704"/>
                  <a:chOff x="919570" y="481172"/>
                  <a:chExt cx="563746" cy="180704"/>
                </a:xfrm>
                <a:solidFill>
                  <a:srgbClr val="003087"/>
                </a:solidFill>
              </p:grpSpPr>
              <p:sp>
                <p:nvSpPr>
                  <p:cNvPr id="1100" name="Freeform 1099">
                    <a:extLst>
                      <a:ext uri="{FF2B5EF4-FFF2-40B4-BE49-F238E27FC236}">
                        <a16:creationId xmlns:a16="http://schemas.microsoft.com/office/drawing/2014/main" id="{1224F7E7-1C60-0F0D-9FD2-39B293C3014C}"/>
                      </a:ext>
                    </a:extLst>
                  </p:cNvPr>
                  <p:cNvSpPr/>
                  <p:nvPr/>
                </p:nvSpPr>
                <p:spPr>
                  <a:xfrm>
                    <a:off x="919570" y="481172"/>
                    <a:ext cx="201065" cy="180704"/>
                  </a:xfrm>
                  <a:custGeom>
                    <a:avLst/>
                    <a:gdLst>
                      <a:gd name="connsiteX0" fmla="*/ 0 w 201065"/>
                      <a:gd name="connsiteY0" fmla="*/ 90352 h 180704"/>
                      <a:gd name="connsiteX1" fmla="*/ 100533 w 201065"/>
                      <a:gd name="connsiteY1" fmla="*/ 0 h 180704"/>
                      <a:gd name="connsiteX2" fmla="*/ 201065 w 201065"/>
                      <a:gd name="connsiteY2" fmla="*/ 90352 h 180704"/>
                      <a:gd name="connsiteX3" fmla="*/ 100533 w 201065"/>
                      <a:gd name="connsiteY3" fmla="*/ 180704 h 180704"/>
                      <a:gd name="connsiteX4" fmla="*/ 0 w 201065"/>
                      <a:gd name="connsiteY4" fmla="*/ 90352 h 180704"/>
                      <a:gd name="connsiteX5" fmla="*/ 139346 w 201065"/>
                      <a:gd name="connsiteY5" fmla="*/ 90352 h 180704"/>
                      <a:gd name="connsiteX6" fmla="*/ 100533 w 201065"/>
                      <a:gd name="connsiteY6" fmla="*/ 41358 h 180704"/>
                      <a:gd name="connsiteX7" fmla="*/ 61719 w 201065"/>
                      <a:gd name="connsiteY7" fmla="*/ 90352 h 180704"/>
                      <a:gd name="connsiteX8" fmla="*/ 100533 w 201065"/>
                      <a:gd name="connsiteY8" fmla="*/ 138710 h 180704"/>
                      <a:gd name="connsiteX9" fmla="*/ 139346 w 201065"/>
                      <a:gd name="connsiteY9" fmla="*/ 90352 h 1807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01065" h="180704">
                        <a:moveTo>
                          <a:pt x="0" y="90352"/>
                        </a:moveTo>
                        <a:cubicBezTo>
                          <a:pt x="0" y="33087"/>
                          <a:pt x="43267" y="0"/>
                          <a:pt x="100533" y="0"/>
                        </a:cubicBezTo>
                        <a:cubicBezTo>
                          <a:pt x="157798" y="0"/>
                          <a:pt x="201065" y="33087"/>
                          <a:pt x="201065" y="90352"/>
                        </a:cubicBezTo>
                        <a:cubicBezTo>
                          <a:pt x="201065" y="147618"/>
                          <a:pt x="157798" y="180704"/>
                          <a:pt x="100533" y="180704"/>
                        </a:cubicBezTo>
                        <a:cubicBezTo>
                          <a:pt x="43267" y="180704"/>
                          <a:pt x="0" y="147618"/>
                          <a:pt x="0" y="90352"/>
                        </a:cubicBezTo>
                        <a:close/>
                        <a:moveTo>
                          <a:pt x="139346" y="90352"/>
                        </a:moveTo>
                        <a:cubicBezTo>
                          <a:pt x="139346" y="64265"/>
                          <a:pt x="127893" y="41358"/>
                          <a:pt x="100533" y="41358"/>
                        </a:cubicBezTo>
                        <a:cubicBezTo>
                          <a:pt x="73173" y="41358"/>
                          <a:pt x="61719" y="64265"/>
                          <a:pt x="61719" y="90352"/>
                        </a:cubicBezTo>
                        <a:cubicBezTo>
                          <a:pt x="61719" y="115803"/>
                          <a:pt x="73173" y="138710"/>
                          <a:pt x="100533" y="138710"/>
                        </a:cubicBezTo>
                        <a:cubicBezTo>
                          <a:pt x="127893" y="138710"/>
                          <a:pt x="139346" y="115803"/>
                          <a:pt x="139346" y="90352"/>
                        </a:cubicBez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100">
                    <a:extLst>
                      <a:ext uri="{FF2B5EF4-FFF2-40B4-BE49-F238E27FC236}">
                        <a16:creationId xmlns:a16="http://schemas.microsoft.com/office/drawing/2014/main" id="{3DE92F82-73B7-1C08-A5FB-CB963EEE2FB5}"/>
                      </a:ext>
                    </a:extLst>
                  </p:cNvPr>
                  <p:cNvSpPr/>
                  <p:nvPr/>
                </p:nvSpPr>
                <p:spPr>
                  <a:xfrm>
                    <a:off x="1135907" y="484989"/>
                    <a:ext cx="184522" cy="176886"/>
                  </a:xfrm>
                  <a:custGeom>
                    <a:avLst/>
                    <a:gdLst>
                      <a:gd name="connsiteX0" fmla="*/ 184522 w 184522"/>
                      <a:gd name="connsiteY0" fmla="*/ 173069 h 176886"/>
                      <a:gd name="connsiteX1" fmla="*/ 130438 w 184522"/>
                      <a:gd name="connsiteY1" fmla="*/ 173069 h 176886"/>
                      <a:gd name="connsiteX2" fmla="*/ 130438 w 184522"/>
                      <a:gd name="connsiteY2" fmla="*/ 141255 h 176886"/>
                      <a:gd name="connsiteX3" fmla="*/ 129165 w 184522"/>
                      <a:gd name="connsiteY3" fmla="*/ 141255 h 176886"/>
                      <a:gd name="connsiteX4" fmla="*/ 66173 w 184522"/>
                      <a:gd name="connsiteY4" fmla="*/ 176887 h 176886"/>
                      <a:gd name="connsiteX5" fmla="*/ 0 w 184522"/>
                      <a:gd name="connsiteY5" fmla="*/ 108168 h 176886"/>
                      <a:gd name="connsiteX6" fmla="*/ 0 w 184522"/>
                      <a:gd name="connsiteY6" fmla="*/ 0 h 176886"/>
                      <a:gd name="connsiteX7" fmla="*/ 59811 w 184522"/>
                      <a:gd name="connsiteY7" fmla="*/ 0 h 176886"/>
                      <a:gd name="connsiteX8" fmla="*/ 59811 w 184522"/>
                      <a:gd name="connsiteY8" fmla="*/ 83353 h 176886"/>
                      <a:gd name="connsiteX9" fmla="*/ 87171 w 184522"/>
                      <a:gd name="connsiteY9" fmla="*/ 126620 h 176886"/>
                      <a:gd name="connsiteX10" fmla="*/ 124075 w 184522"/>
                      <a:gd name="connsiteY10" fmla="*/ 72536 h 176886"/>
                      <a:gd name="connsiteX11" fmla="*/ 124075 w 184522"/>
                      <a:gd name="connsiteY11" fmla="*/ 0 h 176886"/>
                      <a:gd name="connsiteX12" fmla="*/ 183886 w 184522"/>
                      <a:gd name="connsiteY12" fmla="*/ 0 h 176886"/>
                      <a:gd name="connsiteX13" fmla="*/ 183886 w 184522"/>
                      <a:gd name="connsiteY13" fmla="*/ 17306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84522" h="176886">
                        <a:moveTo>
                          <a:pt x="184522" y="173069"/>
                        </a:moveTo>
                        <a:lnTo>
                          <a:pt x="130438" y="173069"/>
                        </a:lnTo>
                        <a:lnTo>
                          <a:pt x="130438" y="141255"/>
                        </a:lnTo>
                        <a:lnTo>
                          <a:pt x="129165" y="141255"/>
                        </a:lnTo>
                        <a:cubicBezTo>
                          <a:pt x="117076" y="166070"/>
                          <a:pt x="93534" y="176887"/>
                          <a:pt x="66173" y="176887"/>
                        </a:cubicBezTo>
                        <a:cubicBezTo>
                          <a:pt x="19088" y="176887"/>
                          <a:pt x="0" y="143800"/>
                          <a:pt x="0" y="108168"/>
                        </a:cubicBezTo>
                        <a:lnTo>
                          <a:pt x="0" y="0"/>
                        </a:lnTo>
                        <a:lnTo>
                          <a:pt x="59811" y="0"/>
                        </a:lnTo>
                        <a:lnTo>
                          <a:pt x="59811" y="83353"/>
                        </a:lnTo>
                        <a:cubicBezTo>
                          <a:pt x="59811" y="115803"/>
                          <a:pt x="71264" y="126620"/>
                          <a:pt x="87171" y="126620"/>
                        </a:cubicBezTo>
                        <a:cubicBezTo>
                          <a:pt x="111986" y="126620"/>
                          <a:pt x="124075" y="109441"/>
                          <a:pt x="124075" y="72536"/>
                        </a:cubicBezTo>
                        <a:lnTo>
                          <a:pt x="124075" y="0"/>
                        </a:lnTo>
                        <a:lnTo>
                          <a:pt x="183886" y="0"/>
                        </a:lnTo>
                        <a:lnTo>
                          <a:pt x="183886" y="17306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2" name="Freeform 1101">
                    <a:extLst>
                      <a:ext uri="{FF2B5EF4-FFF2-40B4-BE49-F238E27FC236}">
                        <a16:creationId xmlns:a16="http://schemas.microsoft.com/office/drawing/2014/main" id="{7E7BB072-F5B8-7435-D770-24BEE9267032}"/>
                      </a:ext>
                    </a:extLst>
                  </p:cNvPr>
                  <p:cNvSpPr/>
                  <p:nvPr/>
                </p:nvSpPr>
                <p:spPr>
                  <a:xfrm>
                    <a:off x="1357333" y="481172"/>
                    <a:ext cx="125984" cy="176886"/>
                  </a:xfrm>
                  <a:custGeom>
                    <a:avLst/>
                    <a:gdLst>
                      <a:gd name="connsiteX0" fmla="*/ 123439 w 125984"/>
                      <a:gd name="connsiteY0" fmla="*/ 51539 h 176886"/>
                      <a:gd name="connsiteX1" fmla="*/ 103078 w 125984"/>
                      <a:gd name="connsiteY1" fmla="*/ 49630 h 176886"/>
                      <a:gd name="connsiteX2" fmla="*/ 59811 w 125984"/>
                      <a:gd name="connsiteY2" fmla="*/ 103714 h 176886"/>
                      <a:gd name="connsiteX3" fmla="*/ 59811 w 125984"/>
                      <a:gd name="connsiteY3" fmla="*/ 176887 h 176886"/>
                      <a:gd name="connsiteX4" fmla="*/ 0 w 125984"/>
                      <a:gd name="connsiteY4" fmla="*/ 176887 h 176886"/>
                      <a:gd name="connsiteX5" fmla="*/ 0 w 125984"/>
                      <a:gd name="connsiteY5" fmla="*/ 3818 h 176886"/>
                      <a:gd name="connsiteX6" fmla="*/ 54084 w 125984"/>
                      <a:gd name="connsiteY6" fmla="*/ 3818 h 176886"/>
                      <a:gd name="connsiteX7" fmla="*/ 54084 w 125984"/>
                      <a:gd name="connsiteY7" fmla="*/ 35632 h 176886"/>
                      <a:gd name="connsiteX8" fmla="*/ 54720 w 125984"/>
                      <a:gd name="connsiteY8" fmla="*/ 35632 h 176886"/>
                      <a:gd name="connsiteX9" fmla="*/ 105623 w 125984"/>
                      <a:gd name="connsiteY9" fmla="*/ 0 h 176886"/>
                      <a:gd name="connsiteX10" fmla="*/ 125984 w 125984"/>
                      <a:gd name="connsiteY10" fmla="*/ 1909 h 176886"/>
                      <a:gd name="connsiteX11" fmla="*/ 123439 w 125984"/>
                      <a:gd name="connsiteY11" fmla="*/ 5153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25984" h="176886">
                        <a:moveTo>
                          <a:pt x="123439" y="51539"/>
                        </a:moveTo>
                        <a:cubicBezTo>
                          <a:pt x="117076" y="49630"/>
                          <a:pt x="110077" y="49630"/>
                          <a:pt x="103078" y="49630"/>
                        </a:cubicBezTo>
                        <a:cubicBezTo>
                          <a:pt x="75081" y="49630"/>
                          <a:pt x="59811" y="69991"/>
                          <a:pt x="59811" y="103714"/>
                        </a:cubicBezTo>
                        <a:lnTo>
                          <a:pt x="59811" y="176887"/>
                        </a:lnTo>
                        <a:lnTo>
                          <a:pt x="0" y="176887"/>
                        </a:lnTo>
                        <a:lnTo>
                          <a:pt x="0" y="3818"/>
                        </a:lnTo>
                        <a:lnTo>
                          <a:pt x="54084" y="3818"/>
                        </a:lnTo>
                        <a:lnTo>
                          <a:pt x="54084" y="35632"/>
                        </a:lnTo>
                        <a:lnTo>
                          <a:pt x="54720" y="35632"/>
                        </a:lnTo>
                        <a:cubicBezTo>
                          <a:pt x="64901" y="13998"/>
                          <a:pt x="80172" y="0"/>
                          <a:pt x="105623" y="0"/>
                        </a:cubicBezTo>
                        <a:cubicBezTo>
                          <a:pt x="112622" y="0"/>
                          <a:pt x="119621" y="1273"/>
                          <a:pt x="125984" y="1909"/>
                        </a:cubicBezTo>
                        <a:lnTo>
                          <a:pt x="123439" y="5153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3" name="Graphic 569">
                  <a:extLst>
                    <a:ext uri="{FF2B5EF4-FFF2-40B4-BE49-F238E27FC236}">
                      <a16:creationId xmlns:a16="http://schemas.microsoft.com/office/drawing/2014/main" id="{DCF872CA-3F83-BB6B-5DE9-1BCA12A515B5}"/>
                    </a:ext>
                  </a:extLst>
                </p:cNvPr>
                <p:cNvGrpSpPr/>
                <p:nvPr/>
              </p:nvGrpSpPr>
              <p:grpSpPr>
                <a:xfrm>
                  <a:off x="394001" y="740775"/>
                  <a:ext cx="2200902" cy="260239"/>
                  <a:chOff x="394001" y="740775"/>
                  <a:chExt cx="2200902" cy="260239"/>
                </a:xfrm>
                <a:solidFill>
                  <a:srgbClr val="00A9CE"/>
                </a:solidFill>
              </p:grpSpPr>
              <p:sp>
                <p:nvSpPr>
                  <p:cNvPr id="1104" name="Freeform 1103">
                    <a:extLst>
                      <a:ext uri="{FF2B5EF4-FFF2-40B4-BE49-F238E27FC236}">
                        <a16:creationId xmlns:a16="http://schemas.microsoft.com/office/drawing/2014/main" id="{9F8C0843-FB8D-4776-F9F7-CBF013E68DFF}"/>
                      </a:ext>
                    </a:extLst>
                  </p:cNvPr>
                  <p:cNvSpPr/>
                  <p:nvPr/>
                </p:nvSpPr>
                <p:spPr>
                  <a:xfrm>
                    <a:off x="394001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1104">
                    <a:extLst>
                      <a:ext uri="{FF2B5EF4-FFF2-40B4-BE49-F238E27FC236}">
                        <a16:creationId xmlns:a16="http://schemas.microsoft.com/office/drawing/2014/main" id="{ACBD578D-C029-6545-2FDA-CC756777D92C}"/>
                      </a:ext>
                    </a:extLst>
                  </p:cNvPr>
                  <p:cNvSpPr/>
                  <p:nvPr/>
                </p:nvSpPr>
                <p:spPr>
                  <a:xfrm>
                    <a:off x="935478" y="745865"/>
                    <a:ext cx="351228" cy="251331"/>
                  </a:xfrm>
                  <a:custGeom>
                    <a:avLst/>
                    <a:gdLst>
                      <a:gd name="connsiteX0" fmla="*/ 0 w 351228"/>
                      <a:gd name="connsiteY0" fmla="*/ 0 h 251331"/>
                      <a:gd name="connsiteX1" fmla="*/ 142527 w 351228"/>
                      <a:gd name="connsiteY1" fmla="*/ 0 h 251331"/>
                      <a:gd name="connsiteX2" fmla="*/ 175614 w 351228"/>
                      <a:gd name="connsiteY2" fmla="*/ 137437 h 251331"/>
                      <a:gd name="connsiteX3" fmla="*/ 176250 w 351228"/>
                      <a:gd name="connsiteY3" fmla="*/ 137437 h 251331"/>
                      <a:gd name="connsiteX4" fmla="*/ 208701 w 351228"/>
                      <a:gd name="connsiteY4" fmla="*/ 0 h 251331"/>
                      <a:gd name="connsiteX5" fmla="*/ 351228 w 351228"/>
                      <a:gd name="connsiteY5" fmla="*/ 0 h 251331"/>
                      <a:gd name="connsiteX6" fmla="*/ 351228 w 351228"/>
                      <a:gd name="connsiteY6" fmla="*/ 251332 h 251331"/>
                      <a:gd name="connsiteX7" fmla="*/ 264694 w 351228"/>
                      <a:gd name="connsiteY7" fmla="*/ 251332 h 251331"/>
                      <a:gd name="connsiteX8" fmla="*/ 263421 w 351228"/>
                      <a:gd name="connsiteY8" fmla="*/ 54084 h 251331"/>
                      <a:gd name="connsiteX9" fmla="*/ 262785 w 351228"/>
                      <a:gd name="connsiteY9" fmla="*/ 54084 h 251331"/>
                      <a:gd name="connsiteX10" fmla="*/ 213155 w 351228"/>
                      <a:gd name="connsiteY10" fmla="*/ 251332 h 251331"/>
                      <a:gd name="connsiteX11" fmla="*/ 132347 w 351228"/>
                      <a:gd name="connsiteY11" fmla="*/ 251332 h 251331"/>
                      <a:gd name="connsiteX12" fmla="*/ 84626 w 351228"/>
                      <a:gd name="connsiteY12" fmla="*/ 54084 h 251331"/>
                      <a:gd name="connsiteX13" fmla="*/ 83353 w 351228"/>
                      <a:gd name="connsiteY13" fmla="*/ 54084 h 251331"/>
                      <a:gd name="connsiteX14" fmla="*/ 82081 w 351228"/>
                      <a:gd name="connsiteY14" fmla="*/ 251332 h 251331"/>
                      <a:gd name="connsiteX15" fmla="*/ 0 w 351228"/>
                      <a:gd name="connsiteY15" fmla="*/ 251332 h 251331"/>
                      <a:gd name="connsiteX16" fmla="*/ 0 w 351228"/>
                      <a:gd name="connsiteY16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51228" h="251331">
                        <a:moveTo>
                          <a:pt x="0" y="0"/>
                        </a:moveTo>
                        <a:lnTo>
                          <a:pt x="142527" y="0"/>
                        </a:lnTo>
                        <a:lnTo>
                          <a:pt x="175614" y="137437"/>
                        </a:lnTo>
                        <a:lnTo>
                          <a:pt x="176250" y="137437"/>
                        </a:lnTo>
                        <a:lnTo>
                          <a:pt x="208701" y="0"/>
                        </a:lnTo>
                        <a:lnTo>
                          <a:pt x="351228" y="0"/>
                        </a:lnTo>
                        <a:lnTo>
                          <a:pt x="351228" y="251332"/>
                        </a:lnTo>
                        <a:lnTo>
                          <a:pt x="264694" y="251332"/>
                        </a:lnTo>
                        <a:lnTo>
                          <a:pt x="263421" y="54084"/>
                        </a:lnTo>
                        <a:lnTo>
                          <a:pt x="262785" y="54084"/>
                        </a:lnTo>
                        <a:lnTo>
                          <a:pt x="213155" y="251332"/>
                        </a:lnTo>
                        <a:lnTo>
                          <a:pt x="132347" y="251332"/>
                        </a:lnTo>
                        <a:lnTo>
                          <a:pt x="84626" y="54084"/>
                        </a:lnTo>
                        <a:lnTo>
                          <a:pt x="83353" y="54084"/>
                        </a:lnTo>
                        <a:lnTo>
                          <a:pt x="82081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" name="Freeform 1105">
                    <a:extLst>
                      <a:ext uri="{FF2B5EF4-FFF2-40B4-BE49-F238E27FC236}">
                        <a16:creationId xmlns:a16="http://schemas.microsoft.com/office/drawing/2014/main" id="{97700D8C-0B51-147D-8C67-CA5FDC5E1343}"/>
                      </a:ext>
                    </a:extLst>
                  </p:cNvPr>
                  <p:cNvSpPr/>
                  <p:nvPr/>
                </p:nvSpPr>
                <p:spPr>
                  <a:xfrm>
                    <a:off x="131915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1106">
                    <a:extLst>
                      <a:ext uri="{FF2B5EF4-FFF2-40B4-BE49-F238E27FC236}">
                        <a16:creationId xmlns:a16="http://schemas.microsoft.com/office/drawing/2014/main" id="{784F3321-443A-B78C-C6A1-3A9BF8BDC3E5}"/>
                      </a:ext>
                    </a:extLst>
                  </p:cNvPr>
                  <p:cNvSpPr/>
                  <p:nvPr/>
                </p:nvSpPr>
                <p:spPr>
                  <a:xfrm>
                    <a:off x="1565398" y="745865"/>
                    <a:ext cx="259603" cy="251331"/>
                  </a:xfrm>
                  <a:custGeom>
                    <a:avLst/>
                    <a:gdLst>
                      <a:gd name="connsiteX0" fmla="*/ 636 w 259603"/>
                      <a:gd name="connsiteY0" fmla="*/ 0 h 251331"/>
                      <a:gd name="connsiteX1" fmla="*/ 156526 w 259603"/>
                      <a:gd name="connsiteY1" fmla="*/ 0 h 251331"/>
                      <a:gd name="connsiteX2" fmla="*/ 253877 w 259603"/>
                      <a:gd name="connsiteY2" fmla="*/ 66810 h 251331"/>
                      <a:gd name="connsiteX3" fmla="*/ 193430 w 259603"/>
                      <a:gd name="connsiteY3" fmla="*/ 133619 h 251331"/>
                      <a:gd name="connsiteX4" fmla="*/ 193430 w 259603"/>
                      <a:gd name="connsiteY4" fmla="*/ 134256 h 251331"/>
                      <a:gd name="connsiteX5" fmla="*/ 236061 w 259603"/>
                      <a:gd name="connsiteY5" fmla="*/ 160980 h 251331"/>
                      <a:gd name="connsiteX6" fmla="*/ 259603 w 259603"/>
                      <a:gd name="connsiteY6" fmla="*/ 251332 h 251331"/>
                      <a:gd name="connsiteX7" fmla="*/ 159071 w 259603"/>
                      <a:gd name="connsiteY7" fmla="*/ 251332 h 251331"/>
                      <a:gd name="connsiteX8" fmla="*/ 145709 w 259603"/>
                      <a:gd name="connsiteY8" fmla="*/ 178795 h 251331"/>
                      <a:gd name="connsiteX9" fmla="*/ 118349 w 259603"/>
                      <a:gd name="connsiteY9" fmla="*/ 166070 h 251331"/>
                      <a:gd name="connsiteX10" fmla="*/ 96715 w 259603"/>
                      <a:gd name="connsiteY10" fmla="*/ 166070 h 251331"/>
                      <a:gd name="connsiteX11" fmla="*/ 96715 w 259603"/>
                      <a:gd name="connsiteY11" fmla="*/ 251332 h 251331"/>
                      <a:gd name="connsiteX12" fmla="*/ 0 w 259603"/>
                      <a:gd name="connsiteY12" fmla="*/ 251332 h 251331"/>
                      <a:gd name="connsiteX13" fmla="*/ 0 w 259603"/>
                      <a:gd name="connsiteY13" fmla="*/ 0 h 251331"/>
                      <a:gd name="connsiteX14" fmla="*/ 92261 w 259603"/>
                      <a:gd name="connsiteY14" fmla="*/ 110077 h 251331"/>
                      <a:gd name="connsiteX15" fmla="*/ 117712 w 259603"/>
                      <a:gd name="connsiteY15" fmla="*/ 110077 h 251331"/>
                      <a:gd name="connsiteX16" fmla="*/ 157162 w 259603"/>
                      <a:gd name="connsiteY16" fmla="*/ 82081 h 251331"/>
                      <a:gd name="connsiteX17" fmla="*/ 119621 w 259603"/>
                      <a:gd name="connsiteY17" fmla="*/ 55993 h 251331"/>
                      <a:gd name="connsiteX18" fmla="*/ 92897 w 259603"/>
                      <a:gd name="connsiteY18" fmla="*/ 55993 h 251331"/>
                      <a:gd name="connsiteX19" fmla="*/ 92897 w 259603"/>
                      <a:gd name="connsiteY19" fmla="*/ 110077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59603" h="251331">
                        <a:moveTo>
                          <a:pt x="636" y="0"/>
                        </a:moveTo>
                        <a:lnTo>
                          <a:pt x="156526" y="0"/>
                        </a:lnTo>
                        <a:cubicBezTo>
                          <a:pt x="216972" y="0"/>
                          <a:pt x="253877" y="18452"/>
                          <a:pt x="253877" y="66810"/>
                        </a:cubicBezTo>
                        <a:cubicBezTo>
                          <a:pt x="253877" y="105623"/>
                          <a:pt x="229698" y="124711"/>
                          <a:pt x="193430" y="133619"/>
                        </a:cubicBezTo>
                        <a:lnTo>
                          <a:pt x="193430" y="134256"/>
                        </a:lnTo>
                        <a:cubicBezTo>
                          <a:pt x="214427" y="138073"/>
                          <a:pt x="227153" y="148254"/>
                          <a:pt x="236061" y="160980"/>
                        </a:cubicBezTo>
                        <a:cubicBezTo>
                          <a:pt x="250696" y="187703"/>
                          <a:pt x="250059" y="226517"/>
                          <a:pt x="259603" y="251332"/>
                        </a:cubicBezTo>
                        <a:lnTo>
                          <a:pt x="159071" y="251332"/>
                        </a:lnTo>
                        <a:cubicBezTo>
                          <a:pt x="154617" y="233516"/>
                          <a:pt x="153980" y="194066"/>
                          <a:pt x="145709" y="178795"/>
                        </a:cubicBezTo>
                        <a:cubicBezTo>
                          <a:pt x="139982" y="167342"/>
                          <a:pt x="130438" y="166070"/>
                          <a:pt x="118349" y="166070"/>
                        </a:cubicBezTo>
                        <a:lnTo>
                          <a:pt x="96715" y="166070"/>
                        </a:lnTo>
                        <a:lnTo>
                          <a:pt x="96715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  <a:moveTo>
                          <a:pt x="92261" y="110077"/>
                        </a:moveTo>
                        <a:lnTo>
                          <a:pt x="117712" y="110077"/>
                        </a:lnTo>
                        <a:cubicBezTo>
                          <a:pt x="137437" y="110077"/>
                          <a:pt x="157162" y="108168"/>
                          <a:pt x="157162" y="82081"/>
                        </a:cubicBezTo>
                        <a:cubicBezTo>
                          <a:pt x="157162" y="59174"/>
                          <a:pt x="138710" y="55993"/>
                          <a:pt x="119621" y="55993"/>
                        </a:cubicBezTo>
                        <a:lnTo>
                          <a:pt x="92897" y="55993"/>
                        </a:lnTo>
                        <a:lnTo>
                          <a:pt x="92897" y="110077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8" name="Freeform 1107">
                    <a:extLst>
                      <a:ext uri="{FF2B5EF4-FFF2-40B4-BE49-F238E27FC236}">
                        <a16:creationId xmlns:a16="http://schemas.microsoft.com/office/drawing/2014/main" id="{E3D2443E-76FF-81E0-743C-A249AE0421E4}"/>
                      </a:ext>
                    </a:extLst>
                  </p:cNvPr>
                  <p:cNvSpPr/>
                  <p:nvPr/>
                </p:nvSpPr>
                <p:spPr>
                  <a:xfrm>
                    <a:off x="1840908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1108">
                    <a:extLst>
                      <a:ext uri="{FF2B5EF4-FFF2-40B4-BE49-F238E27FC236}">
                        <a16:creationId xmlns:a16="http://schemas.microsoft.com/office/drawing/2014/main" id="{C043656F-4380-88B6-2D28-93C951AFC07F}"/>
                      </a:ext>
                    </a:extLst>
                  </p:cNvPr>
                  <p:cNvSpPr/>
                  <p:nvPr/>
                </p:nvSpPr>
                <p:spPr>
                  <a:xfrm>
                    <a:off x="209287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0" name="Freeform 1109">
                    <a:extLst>
                      <a:ext uri="{FF2B5EF4-FFF2-40B4-BE49-F238E27FC236}">
                        <a16:creationId xmlns:a16="http://schemas.microsoft.com/office/drawing/2014/main" id="{80EAF3CD-4805-27A3-4AC3-74BFB41F2D10}"/>
                      </a:ext>
                    </a:extLst>
                  </p:cNvPr>
                  <p:cNvSpPr/>
                  <p:nvPr/>
                </p:nvSpPr>
                <p:spPr>
                  <a:xfrm>
                    <a:off x="2327664" y="745229"/>
                    <a:ext cx="267238" cy="251967"/>
                  </a:xfrm>
                  <a:custGeom>
                    <a:avLst/>
                    <a:gdLst>
                      <a:gd name="connsiteX0" fmla="*/ 267239 w 267238"/>
                      <a:gd name="connsiteY0" fmla="*/ 74445 h 251967"/>
                      <a:gd name="connsiteX1" fmla="*/ 181977 w 267238"/>
                      <a:gd name="connsiteY1" fmla="*/ 74445 h 251967"/>
                      <a:gd name="connsiteX2" fmla="*/ 181977 w 267238"/>
                      <a:gd name="connsiteY2" fmla="*/ 251968 h 251967"/>
                      <a:gd name="connsiteX3" fmla="*/ 85262 w 267238"/>
                      <a:gd name="connsiteY3" fmla="*/ 251968 h 251967"/>
                      <a:gd name="connsiteX4" fmla="*/ 85262 w 267238"/>
                      <a:gd name="connsiteY4" fmla="*/ 74445 h 251967"/>
                      <a:gd name="connsiteX5" fmla="*/ 0 w 267238"/>
                      <a:gd name="connsiteY5" fmla="*/ 74445 h 251967"/>
                      <a:gd name="connsiteX6" fmla="*/ 0 w 267238"/>
                      <a:gd name="connsiteY6" fmla="*/ 0 h 251967"/>
                      <a:gd name="connsiteX7" fmla="*/ 267239 w 267238"/>
                      <a:gd name="connsiteY7" fmla="*/ 0 h 251967"/>
                      <a:gd name="connsiteX8" fmla="*/ 267239 w 267238"/>
                      <a:gd name="connsiteY8" fmla="*/ 74445 h 251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67238" h="251967">
                        <a:moveTo>
                          <a:pt x="267239" y="74445"/>
                        </a:moveTo>
                        <a:lnTo>
                          <a:pt x="181977" y="74445"/>
                        </a:lnTo>
                        <a:lnTo>
                          <a:pt x="181977" y="251968"/>
                        </a:lnTo>
                        <a:lnTo>
                          <a:pt x="85262" y="251968"/>
                        </a:lnTo>
                        <a:lnTo>
                          <a:pt x="85262" y="74445"/>
                        </a:lnTo>
                        <a:lnTo>
                          <a:pt x="0" y="74445"/>
                        </a:lnTo>
                        <a:lnTo>
                          <a:pt x="0" y="0"/>
                        </a:lnTo>
                        <a:lnTo>
                          <a:pt x="267239" y="0"/>
                        </a:lnTo>
                        <a:lnTo>
                          <a:pt x="267239" y="74445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11" name="Graphic 569">
                  <a:extLst>
                    <a:ext uri="{FF2B5EF4-FFF2-40B4-BE49-F238E27FC236}">
                      <a16:creationId xmlns:a16="http://schemas.microsoft.com/office/drawing/2014/main" id="{767D9223-7083-75C7-FF33-6929BAD4D8CA}"/>
                    </a:ext>
                  </a:extLst>
                </p:cNvPr>
                <p:cNvGrpSpPr/>
                <p:nvPr/>
              </p:nvGrpSpPr>
              <p:grpSpPr>
                <a:xfrm>
                  <a:off x="632607" y="692417"/>
                  <a:ext cx="278691" cy="395131"/>
                  <a:chOff x="632607" y="692417"/>
                  <a:chExt cx="278691" cy="395131"/>
                </a:xfrm>
              </p:grpSpPr>
              <p:sp>
                <p:nvSpPr>
                  <p:cNvPr id="1112" name="Freeform 1111">
                    <a:extLst>
                      <a:ext uri="{FF2B5EF4-FFF2-40B4-BE49-F238E27FC236}">
                        <a16:creationId xmlns:a16="http://schemas.microsoft.com/office/drawing/2014/main" id="{AFE5DB3D-6AA4-2768-1CB2-9BF68911C5B0}"/>
                      </a:ext>
                    </a:extLst>
                  </p:cNvPr>
                  <p:cNvSpPr/>
                  <p:nvPr/>
                </p:nvSpPr>
                <p:spPr>
                  <a:xfrm>
                    <a:off x="689872" y="1035374"/>
                    <a:ext cx="164160" cy="52175"/>
                  </a:xfrm>
                  <a:custGeom>
                    <a:avLst/>
                    <a:gdLst>
                      <a:gd name="connsiteX0" fmla="*/ 164161 w 164160"/>
                      <a:gd name="connsiteY0" fmla="*/ 26088 h 52175"/>
                      <a:gd name="connsiteX1" fmla="*/ 82080 w 164160"/>
                      <a:gd name="connsiteY1" fmla="*/ 52175 h 52175"/>
                      <a:gd name="connsiteX2" fmla="*/ 0 w 164160"/>
                      <a:gd name="connsiteY2" fmla="*/ 26088 h 52175"/>
                      <a:gd name="connsiteX3" fmla="*/ 82080 w 164160"/>
                      <a:gd name="connsiteY3" fmla="*/ 0 h 52175"/>
                      <a:gd name="connsiteX4" fmla="*/ 164161 w 164160"/>
                      <a:gd name="connsiteY4" fmla="*/ 26088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4160" h="52175">
                        <a:moveTo>
                          <a:pt x="164161" y="26088"/>
                        </a:moveTo>
                        <a:cubicBezTo>
                          <a:pt x="164161" y="40495"/>
                          <a:pt x="127412" y="52175"/>
                          <a:pt x="82080" y="52175"/>
                        </a:cubicBezTo>
                        <a:cubicBezTo>
                          <a:pt x="36749" y="52175"/>
                          <a:pt x="0" y="40495"/>
                          <a:pt x="0" y="26088"/>
                        </a:cubicBezTo>
                        <a:cubicBezTo>
                          <a:pt x="0" y="11680"/>
                          <a:pt x="36749" y="0"/>
                          <a:pt x="82080" y="0"/>
                        </a:cubicBezTo>
                        <a:cubicBezTo>
                          <a:pt x="127412" y="0"/>
                          <a:pt x="164161" y="11680"/>
                          <a:pt x="164161" y="26088"/>
                        </a:cubicBezTo>
                        <a:close/>
                      </a:path>
                    </a:pathLst>
                  </a:custGeom>
                  <a:solidFill>
                    <a:srgbClr val="7686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13" name="Graphic 569">
                    <a:extLst>
                      <a:ext uri="{FF2B5EF4-FFF2-40B4-BE49-F238E27FC236}">
                        <a16:creationId xmlns:a16="http://schemas.microsoft.com/office/drawing/2014/main" id="{9A7B454A-07CB-5237-F0AD-A0968D34E840}"/>
                      </a:ext>
                    </a:extLst>
                  </p:cNvPr>
                  <p:cNvGrpSpPr/>
                  <p:nvPr/>
                </p:nvGrpSpPr>
                <p:grpSpPr>
                  <a:xfrm>
                    <a:off x="632607" y="692417"/>
                    <a:ext cx="278691" cy="369044"/>
                    <a:chOff x="632607" y="692417"/>
                    <a:chExt cx="278691" cy="369044"/>
                  </a:xfrm>
                </p:grpSpPr>
                <p:sp>
                  <p:nvSpPr>
                    <p:cNvPr id="1114" name="Freeform 1113">
                      <a:extLst>
                        <a:ext uri="{FF2B5EF4-FFF2-40B4-BE49-F238E27FC236}">
                          <a16:creationId xmlns:a16="http://schemas.microsoft.com/office/drawing/2014/main" id="{1FC905F3-8F42-8F0A-910C-C5A01E036C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2607" y="692417"/>
                      <a:ext cx="278691" cy="369044"/>
                    </a:xfrm>
                    <a:custGeom>
                      <a:avLst/>
                      <a:gdLst>
                        <a:gd name="connsiteX0" fmla="*/ 278692 w 278691"/>
                        <a:gd name="connsiteY0" fmla="*/ 139346 h 369044"/>
                        <a:gd name="connsiteX1" fmla="*/ 139346 w 278691"/>
                        <a:gd name="connsiteY1" fmla="*/ 0 h 369044"/>
                        <a:gd name="connsiteX2" fmla="*/ 0 w 278691"/>
                        <a:gd name="connsiteY2" fmla="*/ 139346 h 369044"/>
                        <a:gd name="connsiteX3" fmla="*/ 32450 w 278691"/>
                        <a:gd name="connsiteY3" fmla="*/ 228426 h 369044"/>
                        <a:gd name="connsiteX4" fmla="*/ 139346 w 278691"/>
                        <a:gd name="connsiteY4" fmla="*/ 369044 h 369044"/>
                        <a:gd name="connsiteX5" fmla="*/ 246242 w 278691"/>
                        <a:gd name="connsiteY5" fmla="*/ 228426 h 369044"/>
                        <a:gd name="connsiteX6" fmla="*/ 246242 w 278691"/>
                        <a:gd name="connsiteY6" fmla="*/ 228426 h 369044"/>
                        <a:gd name="connsiteX7" fmla="*/ 278692 w 278691"/>
                        <a:gd name="connsiteY7" fmla="*/ 139346 h 3690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78691" h="369044">
                          <a:moveTo>
                            <a:pt x="278692" y="139346"/>
                          </a:moveTo>
                          <a:cubicBezTo>
                            <a:pt x="278692" y="62356"/>
                            <a:pt x="216336" y="0"/>
                            <a:pt x="139346" y="0"/>
                          </a:cubicBezTo>
                          <a:cubicBezTo>
                            <a:pt x="62356" y="0"/>
                            <a:pt x="0" y="62356"/>
                            <a:pt x="0" y="139346"/>
                          </a:cubicBezTo>
                          <a:cubicBezTo>
                            <a:pt x="0" y="173069"/>
                            <a:pt x="12089" y="204247"/>
                            <a:pt x="32450" y="228426"/>
                          </a:cubicBezTo>
                          <a:cubicBezTo>
                            <a:pt x="32450" y="228426"/>
                            <a:pt x="136801" y="369044"/>
                            <a:pt x="139346" y="369044"/>
                          </a:cubicBezTo>
                          <a:cubicBezTo>
                            <a:pt x="142527" y="369044"/>
                            <a:pt x="246242" y="228426"/>
                            <a:pt x="246242" y="228426"/>
                          </a:cubicBezTo>
                          <a:lnTo>
                            <a:pt x="246242" y="228426"/>
                          </a:lnTo>
                          <a:cubicBezTo>
                            <a:pt x="266603" y="204247"/>
                            <a:pt x="278692" y="173705"/>
                            <a:pt x="278692" y="139346"/>
                          </a:cubicBezTo>
                          <a:close/>
                        </a:path>
                      </a:pathLst>
                    </a:custGeom>
                    <a:solidFill>
                      <a:srgbClr val="0030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" name="Freeform 1114">
                      <a:extLst>
                        <a:ext uri="{FF2B5EF4-FFF2-40B4-BE49-F238E27FC236}">
                          <a16:creationId xmlns:a16="http://schemas.microsoft.com/office/drawing/2014/main" id="{FD3BBD77-4C62-E3C7-0036-9F3A7B343D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0509" y="776407"/>
                      <a:ext cx="164160" cy="145072"/>
                    </a:xfrm>
                    <a:custGeom>
                      <a:avLst/>
                      <a:gdLst>
                        <a:gd name="connsiteX0" fmla="*/ 120894 w 164160"/>
                        <a:gd name="connsiteY0" fmla="*/ 0 h 145072"/>
                        <a:gd name="connsiteX1" fmla="*/ 82081 w 164160"/>
                        <a:gd name="connsiteY1" fmla="*/ 38813 h 145072"/>
                        <a:gd name="connsiteX2" fmla="*/ 82081 w 164160"/>
                        <a:gd name="connsiteY2" fmla="*/ 40086 h 145072"/>
                        <a:gd name="connsiteX3" fmla="*/ 82081 w 164160"/>
                        <a:gd name="connsiteY3" fmla="*/ 38813 h 145072"/>
                        <a:gd name="connsiteX4" fmla="*/ 43267 w 164160"/>
                        <a:gd name="connsiteY4" fmla="*/ 0 h 145072"/>
                        <a:gd name="connsiteX5" fmla="*/ 0 w 164160"/>
                        <a:gd name="connsiteY5" fmla="*/ 41358 h 145072"/>
                        <a:gd name="connsiteX6" fmla="*/ 23542 w 164160"/>
                        <a:gd name="connsiteY6" fmla="*/ 93534 h 145072"/>
                        <a:gd name="connsiteX7" fmla="*/ 82081 w 164160"/>
                        <a:gd name="connsiteY7" fmla="*/ 145073 h 145072"/>
                        <a:gd name="connsiteX8" fmla="*/ 82081 w 164160"/>
                        <a:gd name="connsiteY8" fmla="*/ 145073 h 145072"/>
                        <a:gd name="connsiteX9" fmla="*/ 82081 w 164160"/>
                        <a:gd name="connsiteY9" fmla="*/ 145073 h 145072"/>
                        <a:gd name="connsiteX10" fmla="*/ 140619 w 164160"/>
                        <a:gd name="connsiteY10" fmla="*/ 93534 h 145072"/>
                        <a:gd name="connsiteX11" fmla="*/ 164161 w 164160"/>
                        <a:gd name="connsiteY11" fmla="*/ 41358 h 145072"/>
                        <a:gd name="connsiteX12" fmla="*/ 120894 w 164160"/>
                        <a:gd name="connsiteY12" fmla="*/ 0 h 1450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4160" h="145072">
                          <a:moveTo>
                            <a:pt x="120894" y="0"/>
                          </a:moveTo>
                          <a:cubicBezTo>
                            <a:pt x="89080" y="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82081" y="39450"/>
                            <a:pt x="82081" y="40086"/>
                          </a:cubicBezTo>
                          <a:cubicBezTo>
                            <a:pt x="82081" y="3945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75081" y="0"/>
                            <a:pt x="43267" y="0"/>
                          </a:cubicBezTo>
                          <a:cubicBezTo>
                            <a:pt x="11453" y="0"/>
                            <a:pt x="0" y="22270"/>
                            <a:pt x="0" y="41358"/>
                          </a:cubicBezTo>
                          <a:cubicBezTo>
                            <a:pt x="0" y="60447"/>
                            <a:pt x="3818" y="73173"/>
                            <a:pt x="23542" y="93534"/>
                          </a:cubicBezTo>
                          <a:cubicBezTo>
                            <a:pt x="43267" y="113258"/>
                            <a:pt x="73173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90988" y="145073"/>
                            <a:pt x="120894" y="113258"/>
                            <a:pt x="140619" y="93534"/>
                          </a:cubicBezTo>
                          <a:cubicBezTo>
                            <a:pt x="160343" y="73809"/>
                            <a:pt x="164161" y="61083"/>
                            <a:pt x="164161" y="41358"/>
                          </a:cubicBezTo>
                          <a:cubicBezTo>
                            <a:pt x="164161" y="22270"/>
                            <a:pt x="152708" y="0"/>
                            <a:pt x="12089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6" name="Freeform 1115">
                      <a:extLst>
                        <a:ext uri="{FF2B5EF4-FFF2-40B4-BE49-F238E27FC236}">
                          <a16:creationId xmlns:a16="http://schemas.microsoft.com/office/drawing/2014/main" id="{E901A89E-C27F-A39B-652F-DF27136CC7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9989" y="701178"/>
                      <a:ext cx="172535" cy="136628"/>
                    </a:xfrm>
                    <a:custGeom>
                      <a:avLst/>
                      <a:gdLst>
                        <a:gd name="connsiteX0" fmla="*/ 167947 w 172535"/>
                        <a:gd name="connsiteY0" fmla="*/ 126131 h 136628"/>
                        <a:gd name="connsiteX1" fmla="*/ 61052 w 172535"/>
                        <a:gd name="connsiteY1" fmla="*/ 106407 h 136628"/>
                        <a:gd name="connsiteX2" fmla="*/ 3786 w 172535"/>
                        <a:gd name="connsiteY2" fmla="*/ 14146 h 136628"/>
                        <a:gd name="connsiteX3" fmla="*/ 118317 w 172535"/>
                        <a:gd name="connsiteY3" fmla="*/ 24326 h 136628"/>
                        <a:gd name="connsiteX4" fmla="*/ 167947 w 172535"/>
                        <a:gd name="connsiteY4" fmla="*/ 126131 h 1366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2535" h="136628">
                          <a:moveTo>
                            <a:pt x="167947" y="126131"/>
                          </a:moveTo>
                          <a:cubicBezTo>
                            <a:pt x="153949" y="145856"/>
                            <a:pt x="106228" y="136948"/>
                            <a:pt x="61052" y="106407"/>
                          </a:cubicBezTo>
                          <a:cubicBezTo>
                            <a:pt x="15876" y="75229"/>
                            <a:pt x="-10212" y="33870"/>
                            <a:pt x="3786" y="14146"/>
                          </a:cubicBezTo>
                          <a:cubicBezTo>
                            <a:pt x="17785" y="-5579"/>
                            <a:pt x="73141" y="-6852"/>
                            <a:pt x="118317" y="24326"/>
                          </a:cubicBezTo>
                          <a:cubicBezTo>
                            <a:pt x="163493" y="54868"/>
                            <a:pt x="181946" y="105770"/>
                            <a:pt x="167947" y="126131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7" name="Freeform 1116">
                      <a:extLst>
                        <a:ext uri="{FF2B5EF4-FFF2-40B4-BE49-F238E27FC236}">
                          <a16:creationId xmlns:a16="http://schemas.microsoft.com/office/drawing/2014/main" id="{98C90926-E8A5-BAC2-50FF-E08C26B095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90" y="711282"/>
                      <a:ext cx="106380" cy="81676"/>
                    </a:xfrm>
                    <a:custGeom>
                      <a:avLst/>
                      <a:gdLst>
                        <a:gd name="connsiteX0" fmla="*/ 104258 w 106380"/>
                        <a:gd name="connsiteY0" fmla="*/ 76578 h 81676"/>
                        <a:gd name="connsiteX1" fmla="*/ 39357 w 106380"/>
                        <a:gd name="connsiteY1" fmla="*/ 61307 h 81676"/>
                        <a:gd name="connsiteX2" fmla="*/ 1817 w 106380"/>
                        <a:gd name="connsiteY2" fmla="*/ 6587 h 81676"/>
                        <a:gd name="connsiteX3" fmla="*/ 70535 w 106380"/>
                        <a:gd name="connsiteY3" fmla="*/ 16768 h 81676"/>
                        <a:gd name="connsiteX4" fmla="*/ 104258 w 106380"/>
                        <a:gd name="connsiteY4" fmla="*/ 76578 h 816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6380" h="81676">
                          <a:moveTo>
                            <a:pt x="104258" y="76578"/>
                          </a:moveTo>
                          <a:cubicBezTo>
                            <a:pt x="96623" y="87395"/>
                            <a:pt x="67990" y="80396"/>
                            <a:pt x="39357" y="61307"/>
                          </a:cubicBezTo>
                          <a:cubicBezTo>
                            <a:pt x="11361" y="42219"/>
                            <a:pt x="-5819" y="17404"/>
                            <a:pt x="1817" y="6587"/>
                          </a:cubicBezTo>
                          <a:cubicBezTo>
                            <a:pt x="9452" y="-4230"/>
                            <a:pt x="42539" y="-2321"/>
                            <a:pt x="70535" y="16768"/>
                          </a:cubicBezTo>
                          <a:cubicBezTo>
                            <a:pt x="98532" y="35856"/>
                            <a:pt x="111894" y="65761"/>
                            <a:pt x="104258" y="7657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118" name="Graphic 569">
                  <a:extLst>
                    <a:ext uri="{FF2B5EF4-FFF2-40B4-BE49-F238E27FC236}">
                      <a16:creationId xmlns:a16="http://schemas.microsoft.com/office/drawing/2014/main" id="{87CBC6D4-E973-88CA-88E7-5BE84F8B378B}"/>
                    </a:ext>
                  </a:extLst>
                </p:cNvPr>
                <p:cNvGrpSpPr/>
                <p:nvPr/>
              </p:nvGrpSpPr>
              <p:grpSpPr>
                <a:xfrm>
                  <a:off x="939295" y="1088185"/>
                  <a:ext cx="1567801" cy="188975"/>
                  <a:chOff x="939295" y="1088185"/>
                  <a:chExt cx="1567801" cy="188975"/>
                </a:xfrm>
                <a:solidFill>
                  <a:srgbClr val="425563"/>
                </a:solidFill>
              </p:grpSpPr>
              <p:sp>
                <p:nvSpPr>
                  <p:cNvPr id="1119" name="Freeform 1118">
                    <a:extLst>
                      <a:ext uri="{FF2B5EF4-FFF2-40B4-BE49-F238E27FC236}">
                        <a16:creationId xmlns:a16="http://schemas.microsoft.com/office/drawing/2014/main" id="{710BE0DC-499B-C95D-F8BB-CC2CE55B5531}"/>
                      </a:ext>
                    </a:extLst>
                  </p:cNvPr>
                  <p:cNvSpPr/>
                  <p:nvPr/>
                </p:nvSpPr>
                <p:spPr>
                  <a:xfrm>
                    <a:off x="939295" y="1097730"/>
                    <a:ext cx="103714" cy="136164"/>
                  </a:xfrm>
                  <a:custGeom>
                    <a:avLst/>
                    <a:gdLst>
                      <a:gd name="connsiteX0" fmla="*/ 41995 w 103714"/>
                      <a:gd name="connsiteY0" fmla="*/ 17180 h 136164"/>
                      <a:gd name="connsiteX1" fmla="*/ 0 w 103714"/>
                      <a:gd name="connsiteY1" fmla="*/ 17180 h 136164"/>
                      <a:gd name="connsiteX2" fmla="*/ 0 w 103714"/>
                      <a:gd name="connsiteY2" fmla="*/ 0 h 136164"/>
                      <a:gd name="connsiteX3" fmla="*/ 103714 w 103714"/>
                      <a:gd name="connsiteY3" fmla="*/ 0 h 136164"/>
                      <a:gd name="connsiteX4" fmla="*/ 103714 w 103714"/>
                      <a:gd name="connsiteY4" fmla="*/ 17180 h 136164"/>
                      <a:gd name="connsiteX5" fmla="*/ 61719 w 103714"/>
                      <a:gd name="connsiteY5" fmla="*/ 17180 h 136164"/>
                      <a:gd name="connsiteX6" fmla="*/ 61719 w 103714"/>
                      <a:gd name="connsiteY6" fmla="*/ 136165 h 136164"/>
                      <a:gd name="connsiteX7" fmla="*/ 41995 w 103714"/>
                      <a:gd name="connsiteY7" fmla="*/ 136165 h 136164"/>
                      <a:gd name="connsiteX8" fmla="*/ 41995 w 103714"/>
                      <a:gd name="connsiteY8" fmla="*/ 17180 h 136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3714" h="136164">
                        <a:moveTo>
                          <a:pt x="41995" y="17180"/>
                        </a:moveTo>
                        <a:lnTo>
                          <a:pt x="0" y="17180"/>
                        </a:lnTo>
                        <a:lnTo>
                          <a:pt x="0" y="0"/>
                        </a:lnTo>
                        <a:lnTo>
                          <a:pt x="103714" y="0"/>
                        </a:lnTo>
                        <a:lnTo>
                          <a:pt x="103714" y="17180"/>
                        </a:lnTo>
                        <a:lnTo>
                          <a:pt x="61719" y="17180"/>
                        </a:lnTo>
                        <a:lnTo>
                          <a:pt x="61719" y="136165"/>
                        </a:lnTo>
                        <a:lnTo>
                          <a:pt x="41995" y="136165"/>
                        </a:lnTo>
                        <a:lnTo>
                          <a:pt x="41995" y="1718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0" name="Freeform 1119">
                    <a:extLst>
                      <a:ext uri="{FF2B5EF4-FFF2-40B4-BE49-F238E27FC236}">
                        <a16:creationId xmlns:a16="http://schemas.microsoft.com/office/drawing/2014/main" id="{8DD6DBBB-7FB3-087E-C42C-D638C5E92EFE}"/>
                      </a:ext>
                    </a:extLst>
                  </p:cNvPr>
                  <p:cNvSpPr/>
                  <p:nvPr/>
                </p:nvSpPr>
                <p:spPr>
                  <a:xfrm>
                    <a:off x="1045554" y="1132089"/>
                    <a:ext cx="101168" cy="104350"/>
                  </a:xfrm>
                  <a:custGeom>
                    <a:avLst/>
                    <a:gdLst>
                      <a:gd name="connsiteX0" fmla="*/ 50903 w 101168"/>
                      <a:gd name="connsiteY0" fmla="*/ 0 h 104350"/>
                      <a:gd name="connsiteX1" fmla="*/ 101169 w 101168"/>
                      <a:gd name="connsiteY1" fmla="*/ 52175 h 104350"/>
                      <a:gd name="connsiteX2" fmla="*/ 50903 w 101168"/>
                      <a:gd name="connsiteY2" fmla="*/ 104350 h 104350"/>
                      <a:gd name="connsiteX3" fmla="*/ 0 w 101168"/>
                      <a:gd name="connsiteY3" fmla="*/ 52175 h 104350"/>
                      <a:gd name="connsiteX4" fmla="*/ 50903 w 101168"/>
                      <a:gd name="connsiteY4" fmla="*/ 0 h 104350"/>
                      <a:gd name="connsiteX5" fmla="*/ 50903 w 101168"/>
                      <a:gd name="connsiteY5" fmla="*/ 89716 h 104350"/>
                      <a:gd name="connsiteX6" fmla="*/ 82080 w 101168"/>
                      <a:gd name="connsiteY6" fmla="*/ 52811 h 104350"/>
                      <a:gd name="connsiteX7" fmla="*/ 50903 w 101168"/>
                      <a:gd name="connsiteY7" fmla="*/ 15907 h 104350"/>
                      <a:gd name="connsiteX8" fmla="*/ 19725 w 101168"/>
                      <a:gd name="connsiteY8" fmla="*/ 52811 h 104350"/>
                      <a:gd name="connsiteX9" fmla="*/ 50903 w 101168"/>
                      <a:gd name="connsiteY9" fmla="*/ 89716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1168" h="104350">
                        <a:moveTo>
                          <a:pt x="50903" y="0"/>
                        </a:moveTo>
                        <a:cubicBezTo>
                          <a:pt x="80808" y="0"/>
                          <a:pt x="101169" y="21634"/>
                          <a:pt x="101169" y="52175"/>
                        </a:cubicBezTo>
                        <a:cubicBezTo>
                          <a:pt x="101169" y="80808"/>
                          <a:pt x="80808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636" y="22270"/>
                          <a:pt x="20997" y="0"/>
                          <a:pt x="50903" y="0"/>
                        </a:cubicBezTo>
                        <a:close/>
                        <a:moveTo>
                          <a:pt x="50903" y="89716"/>
                        </a:moveTo>
                        <a:cubicBezTo>
                          <a:pt x="72536" y="89716"/>
                          <a:pt x="82080" y="69991"/>
                          <a:pt x="82080" y="52811"/>
                        </a:cubicBezTo>
                        <a:cubicBezTo>
                          <a:pt x="82080" y="33723"/>
                          <a:pt x="70627" y="15907"/>
                          <a:pt x="50903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69991"/>
                          <a:pt x="29269" y="89716"/>
                          <a:pt x="50903" y="89716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1120">
                    <a:extLst>
                      <a:ext uri="{FF2B5EF4-FFF2-40B4-BE49-F238E27FC236}">
                        <a16:creationId xmlns:a16="http://schemas.microsoft.com/office/drawing/2014/main" id="{0586A728-AB7B-E996-9B7E-1C8CA07E2DE3}"/>
                      </a:ext>
                    </a:extLst>
                  </p:cNvPr>
                  <p:cNvSpPr/>
                  <p:nvPr/>
                </p:nvSpPr>
                <p:spPr>
                  <a:xfrm>
                    <a:off x="1160085" y="1131453"/>
                    <a:ext cx="95442" cy="145708"/>
                  </a:xfrm>
                  <a:custGeom>
                    <a:avLst/>
                    <a:gdLst>
                      <a:gd name="connsiteX0" fmla="*/ 95442 w 95442"/>
                      <a:gd name="connsiteY0" fmla="*/ 97988 h 145708"/>
                      <a:gd name="connsiteX1" fmla="*/ 43903 w 95442"/>
                      <a:gd name="connsiteY1" fmla="*/ 145709 h 145708"/>
                      <a:gd name="connsiteX2" fmla="*/ 8272 w 95442"/>
                      <a:gd name="connsiteY2" fmla="*/ 138710 h 145708"/>
                      <a:gd name="connsiteX3" fmla="*/ 10181 w 95442"/>
                      <a:gd name="connsiteY3" fmla="*/ 121530 h 145708"/>
                      <a:gd name="connsiteX4" fmla="*/ 45812 w 95442"/>
                      <a:gd name="connsiteY4" fmla="*/ 130438 h 145708"/>
                      <a:gd name="connsiteX5" fmla="*/ 76354 w 95442"/>
                      <a:gd name="connsiteY5" fmla="*/ 96079 h 145708"/>
                      <a:gd name="connsiteX6" fmla="*/ 76354 w 95442"/>
                      <a:gd name="connsiteY6" fmla="*/ 86535 h 145708"/>
                      <a:gd name="connsiteX7" fmla="*/ 75718 w 95442"/>
                      <a:gd name="connsiteY7" fmla="*/ 86535 h 145708"/>
                      <a:gd name="connsiteX8" fmla="*/ 42631 w 95442"/>
                      <a:gd name="connsiteY8" fmla="*/ 101805 h 145708"/>
                      <a:gd name="connsiteX9" fmla="*/ 0 w 95442"/>
                      <a:gd name="connsiteY9" fmla="*/ 52811 h 145708"/>
                      <a:gd name="connsiteX10" fmla="*/ 44540 w 95442"/>
                      <a:gd name="connsiteY10" fmla="*/ 0 h 145708"/>
                      <a:gd name="connsiteX11" fmla="*/ 76990 w 95442"/>
                      <a:gd name="connsiteY11" fmla="*/ 17180 h 145708"/>
                      <a:gd name="connsiteX12" fmla="*/ 77626 w 95442"/>
                      <a:gd name="connsiteY12" fmla="*/ 17180 h 145708"/>
                      <a:gd name="connsiteX13" fmla="*/ 77626 w 95442"/>
                      <a:gd name="connsiteY13" fmla="*/ 2545 h 145708"/>
                      <a:gd name="connsiteX14" fmla="*/ 94806 w 95442"/>
                      <a:gd name="connsiteY14" fmla="*/ 2545 h 145708"/>
                      <a:gd name="connsiteX15" fmla="*/ 94806 w 95442"/>
                      <a:gd name="connsiteY15" fmla="*/ 97988 h 145708"/>
                      <a:gd name="connsiteX16" fmla="*/ 76990 w 95442"/>
                      <a:gd name="connsiteY16" fmla="*/ 54084 h 145708"/>
                      <a:gd name="connsiteX17" fmla="*/ 47721 w 95442"/>
                      <a:gd name="connsiteY17" fmla="*/ 15907 h 145708"/>
                      <a:gd name="connsiteX18" fmla="*/ 20361 w 95442"/>
                      <a:gd name="connsiteY18" fmla="*/ 52811 h 145708"/>
                      <a:gd name="connsiteX19" fmla="*/ 47721 w 95442"/>
                      <a:gd name="connsiteY19" fmla="*/ 87807 h 145708"/>
                      <a:gd name="connsiteX20" fmla="*/ 76990 w 95442"/>
                      <a:gd name="connsiteY20" fmla="*/ 54084 h 145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5442" h="145708">
                        <a:moveTo>
                          <a:pt x="95442" y="97988"/>
                        </a:moveTo>
                        <a:cubicBezTo>
                          <a:pt x="95442" y="127893"/>
                          <a:pt x="80172" y="145709"/>
                          <a:pt x="43903" y="145709"/>
                        </a:cubicBezTo>
                        <a:cubicBezTo>
                          <a:pt x="33087" y="145709"/>
                          <a:pt x="24179" y="144436"/>
                          <a:pt x="8272" y="138710"/>
                        </a:cubicBezTo>
                        <a:lnTo>
                          <a:pt x="10181" y="121530"/>
                        </a:lnTo>
                        <a:cubicBezTo>
                          <a:pt x="24179" y="127893"/>
                          <a:pt x="32450" y="130438"/>
                          <a:pt x="45812" y="130438"/>
                        </a:cubicBezTo>
                        <a:cubicBezTo>
                          <a:pt x="64901" y="130438"/>
                          <a:pt x="76354" y="117076"/>
                          <a:pt x="76354" y="96079"/>
                        </a:cubicBezTo>
                        <a:lnTo>
                          <a:pt x="76354" y="86535"/>
                        </a:lnTo>
                        <a:lnTo>
                          <a:pt x="75718" y="86535"/>
                        </a:lnTo>
                        <a:cubicBezTo>
                          <a:pt x="68082" y="96715"/>
                          <a:pt x="55357" y="101805"/>
                          <a:pt x="42631" y="101805"/>
                        </a:cubicBezTo>
                        <a:cubicBezTo>
                          <a:pt x="13998" y="101805"/>
                          <a:pt x="0" y="78899"/>
                          <a:pt x="0" y="52811"/>
                        </a:cubicBezTo>
                        <a:cubicBezTo>
                          <a:pt x="0" y="27360"/>
                          <a:pt x="14635" y="0"/>
                          <a:pt x="44540" y="0"/>
                        </a:cubicBezTo>
                        <a:cubicBezTo>
                          <a:pt x="62356" y="0"/>
                          <a:pt x="71900" y="6363"/>
                          <a:pt x="76990" y="17180"/>
                        </a:cubicBezTo>
                        <a:lnTo>
                          <a:pt x="77626" y="17180"/>
                        </a:lnTo>
                        <a:lnTo>
                          <a:pt x="77626" y="2545"/>
                        </a:lnTo>
                        <a:lnTo>
                          <a:pt x="94806" y="2545"/>
                        </a:lnTo>
                        <a:lnTo>
                          <a:pt x="94806" y="97988"/>
                        </a:lnTo>
                        <a:close/>
                        <a:moveTo>
                          <a:pt x="76990" y="54084"/>
                        </a:moveTo>
                        <a:cubicBezTo>
                          <a:pt x="76990" y="33723"/>
                          <a:pt x="67446" y="15907"/>
                          <a:pt x="47721" y="15907"/>
                        </a:cubicBezTo>
                        <a:cubicBezTo>
                          <a:pt x="29269" y="15907"/>
                          <a:pt x="20361" y="36268"/>
                          <a:pt x="20361" y="52811"/>
                        </a:cubicBezTo>
                        <a:cubicBezTo>
                          <a:pt x="20361" y="71264"/>
                          <a:pt x="31178" y="87807"/>
                          <a:pt x="47721" y="87807"/>
                        </a:cubicBezTo>
                        <a:cubicBezTo>
                          <a:pt x="65537" y="87807"/>
                          <a:pt x="76990" y="72536"/>
                          <a:pt x="76990" y="54084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2" name="Freeform 1121">
                    <a:extLst>
                      <a:ext uri="{FF2B5EF4-FFF2-40B4-BE49-F238E27FC236}">
                        <a16:creationId xmlns:a16="http://schemas.microsoft.com/office/drawing/2014/main" id="{7178FF04-AD4F-15F2-8F73-E478264AF04F}"/>
                      </a:ext>
                    </a:extLst>
                  </p:cNvPr>
                  <p:cNvSpPr/>
                  <p:nvPr/>
                </p:nvSpPr>
                <p:spPr>
                  <a:xfrm>
                    <a:off x="128034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7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1122">
                    <a:extLst>
                      <a:ext uri="{FF2B5EF4-FFF2-40B4-BE49-F238E27FC236}">
                        <a16:creationId xmlns:a16="http://schemas.microsoft.com/office/drawing/2014/main" id="{A6C42F7E-F5AA-FF06-2787-E5A368E52FB2}"/>
                      </a:ext>
                    </a:extLst>
                  </p:cNvPr>
                  <p:cNvSpPr/>
                  <p:nvPr/>
                </p:nvSpPr>
                <p:spPr>
                  <a:xfrm>
                    <a:off x="1381512" y="1105365"/>
                    <a:ext cx="68082" cy="129801"/>
                  </a:xfrm>
                  <a:custGeom>
                    <a:avLst/>
                    <a:gdLst>
                      <a:gd name="connsiteX0" fmla="*/ 66173 w 68082"/>
                      <a:gd name="connsiteY0" fmla="*/ 43904 h 129801"/>
                      <a:gd name="connsiteX1" fmla="*/ 40086 w 68082"/>
                      <a:gd name="connsiteY1" fmla="*/ 43904 h 129801"/>
                      <a:gd name="connsiteX2" fmla="*/ 40086 w 68082"/>
                      <a:gd name="connsiteY2" fmla="*/ 97988 h 129801"/>
                      <a:gd name="connsiteX3" fmla="*/ 55357 w 68082"/>
                      <a:gd name="connsiteY3" fmla="*/ 115804 h 129801"/>
                      <a:gd name="connsiteX4" fmla="*/ 68082 w 68082"/>
                      <a:gd name="connsiteY4" fmla="*/ 111986 h 129801"/>
                      <a:gd name="connsiteX5" fmla="*/ 68082 w 68082"/>
                      <a:gd name="connsiteY5" fmla="*/ 127257 h 129801"/>
                      <a:gd name="connsiteX6" fmla="*/ 52811 w 68082"/>
                      <a:gd name="connsiteY6" fmla="*/ 129802 h 129801"/>
                      <a:gd name="connsiteX7" fmla="*/ 22270 w 68082"/>
                      <a:gd name="connsiteY7" fmla="*/ 101169 h 129801"/>
                      <a:gd name="connsiteX8" fmla="*/ 22270 w 68082"/>
                      <a:gd name="connsiteY8" fmla="*/ 43267 h 129801"/>
                      <a:gd name="connsiteX9" fmla="*/ 0 w 68082"/>
                      <a:gd name="connsiteY9" fmla="*/ 43267 h 129801"/>
                      <a:gd name="connsiteX10" fmla="*/ 0 w 68082"/>
                      <a:gd name="connsiteY10" fmla="*/ 28633 h 129801"/>
                      <a:gd name="connsiteX11" fmla="*/ 22270 w 68082"/>
                      <a:gd name="connsiteY11" fmla="*/ 28633 h 129801"/>
                      <a:gd name="connsiteX12" fmla="*/ 22270 w 68082"/>
                      <a:gd name="connsiteY12" fmla="*/ 5727 h 129801"/>
                      <a:gd name="connsiteX13" fmla="*/ 40722 w 68082"/>
                      <a:gd name="connsiteY13" fmla="*/ 0 h 129801"/>
                      <a:gd name="connsiteX14" fmla="*/ 40722 w 68082"/>
                      <a:gd name="connsiteY14" fmla="*/ 28633 h 129801"/>
                      <a:gd name="connsiteX15" fmla="*/ 66810 w 68082"/>
                      <a:gd name="connsiteY15" fmla="*/ 28633 h 129801"/>
                      <a:gd name="connsiteX16" fmla="*/ 66810 w 68082"/>
                      <a:gd name="connsiteY16" fmla="*/ 43904 h 129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68082" h="129801">
                        <a:moveTo>
                          <a:pt x="66173" y="43904"/>
                        </a:moveTo>
                        <a:lnTo>
                          <a:pt x="40086" y="43904"/>
                        </a:lnTo>
                        <a:lnTo>
                          <a:pt x="40086" y="97988"/>
                        </a:lnTo>
                        <a:cubicBezTo>
                          <a:pt x="40086" y="109441"/>
                          <a:pt x="47085" y="115804"/>
                          <a:pt x="55357" y="115804"/>
                        </a:cubicBezTo>
                        <a:cubicBezTo>
                          <a:pt x="61083" y="115804"/>
                          <a:pt x="64901" y="113895"/>
                          <a:pt x="68082" y="111986"/>
                        </a:cubicBezTo>
                        <a:lnTo>
                          <a:pt x="68082" y="127257"/>
                        </a:lnTo>
                        <a:cubicBezTo>
                          <a:pt x="64265" y="128529"/>
                          <a:pt x="58538" y="129802"/>
                          <a:pt x="52811" y="129802"/>
                        </a:cubicBezTo>
                        <a:cubicBezTo>
                          <a:pt x="33723" y="129802"/>
                          <a:pt x="22270" y="120894"/>
                          <a:pt x="22270" y="101169"/>
                        </a:cubicBezTo>
                        <a:lnTo>
                          <a:pt x="22270" y="43267"/>
                        </a:lnTo>
                        <a:lnTo>
                          <a:pt x="0" y="43267"/>
                        </a:lnTo>
                        <a:lnTo>
                          <a:pt x="0" y="28633"/>
                        </a:lnTo>
                        <a:lnTo>
                          <a:pt x="22270" y="28633"/>
                        </a:lnTo>
                        <a:lnTo>
                          <a:pt x="22270" y="5727"/>
                        </a:lnTo>
                        <a:lnTo>
                          <a:pt x="40722" y="0"/>
                        </a:lnTo>
                        <a:lnTo>
                          <a:pt x="40722" y="28633"/>
                        </a:lnTo>
                        <a:lnTo>
                          <a:pt x="66810" y="28633"/>
                        </a:lnTo>
                        <a:lnTo>
                          <a:pt x="66810" y="43904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4" name="Freeform 1123">
                    <a:extLst>
                      <a:ext uri="{FF2B5EF4-FFF2-40B4-BE49-F238E27FC236}">
                        <a16:creationId xmlns:a16="http://schemas.microsoft.com/office/drawing/2014/main" id="{CE584180-2628-A8C1-DFFC-A4EC2B0F820D}"/>
                      </a:ext>
                    </a:extLst>
                  </p:cNvPr>
                  <p:cNvSpPr/>
                  <p:nvPr/>
                </p:nvSpPr>
                <p:spPr>
                  <a:xfrm>
                    <a:off x="1470591" y="1088185"/>
                    <a:ext cx="87807" cy="146345"/>
                  </a:xfrm>
                  <a:custGeom>
                    <a:avLst/>
                    <a:gdLst>
                      <a:gd name="connsiteX0" fmla="*/ 0 w 87807"/>
                      <a:gd name="connsiteY0" fmla="*/ 0 h 146345"/>
                      <a:gd name="connsiteX1" fmla="*/ 18452 w 87807"/>
                      <a:gd name="connsiteY1" fmla="*/ 0 h 146345"/>
                      <a:gd name="connsiteX2" fmla="*/ 18452 w 87807"/>
                      <a:gd name="connsiteY2" fmla="*/ 61083 h 146345"/>
                      <a:gd name="connsiteX3" fmla="*/ 19088 w 87807"/>
                      <a:gd name="connsiteY3" fmla="*/ 61083 h 146345"/>
                      <a:gd name="connsiteX4" fmla="*/ 50903 w 87807"/>
                      <a:gd name="connsiteY4" fmla="*/ 44540 h 146345"/>
                      <a:gd name="connsiteX5" fmla="*/ 87807 w 87807"/>
                      <a:gd name="connsiteY5" fmla="*/ 87171 h 146345"/>
                      <a:gd name="connsiteX6" fmla="*/ 87807 w 87807"/>
                      <a:gd name="connsiteY6" fmla="*/ 146345 h 146345"/>
                      <a:gd name="connsiteX7" fmla="*/ 69355 w 87807"/>
                      <a:gd name="connsiteY7" fmla="*/ 146345 h 146345"/>
                      <a:gd name="connsiteX8" fmla="*/ 69355 w 87807"/>
                      <a:gd name="connsiteY8" fmla="*/ 94170 h 146345"/>
                      <a:gd name="connsiteX9" fmla="*/ 48357 w 87807"/>
                      <a:gd name="connsiteY9" fmla="*/ 58538 h 146345"/>
                      <a:gd name="connsiteX10" fmla="*/ 18452 w 87807"/>
                      <a:gd name="connsiteY10" fmla="*/ 99260 h 146345"/>
                      <a:gd name="connsiteX11" fmla="*/ 18452 w 87807"/>
                      <a:gd name="connsiteY11" fmla="*/ 145073 h 146345"/>
                      <a:gd name="connsiteX12" fmla="*/ 0 w 87807"/>
                      <a:gd name="connsiteY12" fmla="*/ 145073 h 146345"/>
                      <a:gd name="connsiteX13" fmla="*/ 0 w 87807"/>
                      <a:gd name="connsiteY13" fmla="*/ 0 h 1463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7807" h="146345">
                        <a:moveTo>
                          <a:pt x="0" y="0"/>
                        </a:moveTo>
                        <a:lnTo>
                          <a:pt x="18452" y="0"/>
                        </a:lnTo>
                        <a:lnTo>
                          <a:pt x="18452" y="61083"/>
                        </a:lnTo>
                        <a:lnTo>
                          <a:pt x="19088" y="61083"/>
                        </a:lnTo>
                        <a:cubicBezTo>
                          <a:pt x="25451" y="50266"/>
                          <a:pt x="36904" y="44540"/>
                          <a:pt x="50903" y="44540"/>
                        </a:cubicBezTo>
                        <a:cubicBezTo>
                          <a:pt x="76354" y="44540"/>
                          <a:pt x="87807" y="60447"/>
                          <a:pt x="87807" y="87171"/>
                        </a:cubicBezTo>
                        <a:lnTo>
                          <a:pt x="87807" y="146345"/>
                        </a:lnTo>
                        <a:lnTo>
                          <a:pt x="69355" y="146345"/>
                        </a:lnTo>
                        <a:lnTo>
                          <a:pt x="69355" y="94170"/>
                        </a:lnTo>
                        <a:cubicBezTo>
                          <a:pt x="69355" y="71264"/>
                          <a:pt x="64265" y="59811"/>
                          <a:pt x="48357" y="58538"/>
                        </a:cubicBezTo>
                        <a:cubicBezTo>
                          <a:pt x="27360" y="58538"/>
                          <a:pt x="18452" y="75081"/>
                          <a:pt x="18452" y="99260"/>
                        </a:cubicBezTo>
                        <a:lnTo>
                          <a:pt x="18452" y="145073"/>
                        </a:lnTo>
                        <a:lnTo>
                          <a:pt x="0" y="14507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1124">
                    <a:extLst>
                      <a:ext uri="{FF2B5EF4-FFF2-40B4-BE49-F238E27FC236}">
                        <a16:creationId xmlns:a16="http://schemas.microsoft.com/office/drawing/2014/main" id="{790D3956-5B76-7A99-FE44-BCD53965FA02}"/>
                      </a:ext>
                    </a:extLst>
                  </p:cNvPr>
                  <p:cNvSpPr/>
                  <p:nvPr/>
                </p:nvSpPr>
                <p:spPr>
                  <a:xfrm>
                    <a:off x="158321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6" name="Freeform 1125">
                    <a:extLst>
                      <a:ext uri="{FF2B5EF4-FFF2-40B4-BE49-F238E27FC236}">
                        <a16:creationId xmlns:a16="http://schemas.microsoft.com/office/drawing/2014/main" id="{EB765502-FAAD-038F-6134-79159D295930}"/>
                      </a:ext>
                    </a:extLst>
                  </p:cNvPr>
                  <p:cNvSpPr/>
                  <p:nvPr/>
                </p:nvSpPr>
                <p:spPr>
                  <a:xfrm>
                    <a:off x="1698381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1126">
                    <a:extLst>
                      <a:ext uri="{FF2B5EF4-FFF2-40B4-BE49-F238E27FC236}">
                        <a16:creationId xmlns:a16="http://schemas.microsoft.com/office/drawing/2014/main" id="{0ED9EA4C-B7DB-0414-52CD-03AFAE9D0B93}"/>
                      </a:ext>
                    </a:extLst>
                  </p:cNvPr>
                  <p:cNvSpPr/>
                  <p:nvPr/>
                </p:nvSpPr>
                <p:spPr>
                  <a:xfrm>
                    <a:off x="1815457" y="1134634"/>
                    <a:ext cx="158434" cy="99260"/>
                  </a:xfrm>
                  <a:custGeom>
                    <a:avLst/>
                    <a:gdLst>
                      <a:gd name="connsiteX0" fmla="*/ 124711 w 158434"/>
                      <a:gd name="connsiteY0" fmla="*/ 99260 h 99260"/>
                      <a:gd name="connsiteX1" fmla="*/ 103714 w 158434"/>
                      <a:gd name="connsiteY1" fmla="*/ 99260 h 99260"/>
                      <a:gd name="connsiteX2" fmla="*/ 78263 w 158434"/>
                      <a:gd name="connsiteY2" fmla="*/ 15907 h 99260"/>
                      <a:gd name="connsiteX3" fmla="*/ 77627 w 158434"/>
                      <a:gd name="connsiteY3" fmla="*/ 15907 h 99260"/>
                      <a:gd name="connsiteX4" fmla="*/ 52811 w 158434"/>
                      <a:gd name="connsiteY4" fmla="*/ 99260 h 99260"/>
                      <a:gd name="connsiteX5" fmla="*/ 31814 w 158434"/>
                      <a:gd name="connsiteY5" fmla="*/ 99260 h 99260"/>
                      <a:gd name="connsiteX6" fmla="*/ 0 w 158434"/>
                      <a:gd name="connsiteY6" fmla="*/ 0 h 99260"/>
                      <a:gd name="connsiteX7" fmla="*/ 20361 w 158434"/>
                      <a:gd name="connsiteY7" fmla="*/ 0 h 99260"/>
                      <a:gd name="connsiteX8" fmla="*/ 43267 w 158434"/>
                      <a:gd name="connsiteY8" fmla="*/ 82080 h 99260"/>
                      <a:gd name="connsiteX9" fmla="*/ 43903 w 158434"/>
                      <a:gd name="connsiteY9" fmla="*/ 82080 h 99260"/>
                      <a:gd name="connsiteX10" fmla="*/ 69355 w 158434"/>
                      <a:gd name="connsiteY10" fmla="*/ 0 h 99260"/>
                      <a:gd name="connsiteX11" fmla="*/ 90988 w 158434"/>
                      <a:gd name="connsiteY11" fmla="*/ 0 h 99260"/>
                      <a:gd name="connsiteX12" fmla="*/ 115804 w 158434"/>
                      <a:gd name="connsiteY12" fmla="*/ 82080 h 99260"/>
                      <a:gd name="connsiteX13" fmla="*/ 116440 w 158434"/>
                      <a:gd name="connsiteY13" fmla="*/ 82080 h 99260"/>
                      <a:gd name="connsiteX14" fmla="*/ 140619 w 158434"/>
                      <a:gd name="connsiteY14" fmla="*/ 0 h 99260"/>
                      <a:gd name="connsiteX15" fmla="*/ 158434 w 158434"/>
                      <a:gd name="connsiteY15" fmla="*/ 0 h 99260"/>
                      <a:gd name="connsiteX16" fmla="*/ 124711 w 158434"/>
                      <a:gd name="connsiteY16" fmla="*/ 99260 h 992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58434" h="99260">
                        <a:moveTo>
                          <a:pt x="124711" y="99260"/>
                        </a:moveTo>
                        <a:lnTo>
                          <a:pt x="103714" y="99260"/>
                        </a:lnTo>
                        <a:lnTo>
                          <a:pt x="78263" y="15907"/>
                        </a:lnTo>
                        <a:lnTo>
                          <a:pt x="77627" y="15907"/>
                        </a:lnTo>
                        <a:lnTo>
                          <a:pt x="52811" y="99260"/>
                        </a:lnTo>
                        <a:lnTo>
                          <a:pt x="31814" y="99260"/>
                        </a:lnTo>
                        <a:lnTo>
                          <a:pt x="0" y="0"/>
                        </a:lnTo>
                        <a:lnTo>
                          <a:pt x="20361" y="0"/>
                        </a:lnTo>
                        <a:lnTo>
                          <a:pt x="43267" y="82080"/>
                        </a:lnTo>
                        <a:lnTo>
                          <a:pt x="43903" y="82080"/>
                        </a:lnTo>
                        <a:lnTo>
                          <a:pt x="69355" y="0"/>
                        </a:lnTo>
                        <a:lnTo>
                          <a:pt x="90988" y="0"/>
                        </a:lnTo>
                        <a:lnTo>
                          <a:pt x="115804" y="82080"/>
                        </a:lnTo>
                        <a:lnTo>
                          <a:pt x="116440" y="82080"/>
                        </a:lnTo>
                        <a:lnTo>
                          <a:pt x="140619" y="0"/>
                        </a:lnTo>
                        <a:lnTo>
                          <a:pt x="158434" y="0"/>
                        </a:lnTo>
                        <a:lnTo>
                          <a:pt x="124711" y="9926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" name="Freeform 1127">
                    <a:extLst>
                      <a:ext uri="{FF2B5EF4-FFF2-40B4-BE49-F238E27FC236}">
                        <a16:creationId xmlns:a16="http://schemas.microsoft.com/office/drawing/2014/main" id="{5A39FDD4-DB63-8EDE-0DBB-C80AD24305D6}"/>
                      </a:ext>
                    </a:extLst>
                  </p:cNvPr>
                  <p:cNvSpPr/>
                  <p:nvPr/>
                </p:nvSpPr>
                <p:spPr>
                  <a:xfrm>
                    <a:off x="1983435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1264 w 90352"/>
                      <a:gd name="connsiteY9" fmla="*/ 41995 h 103714"/>
                      <a:gd name="connsiteX10" fmla="*/ 46449 w 90352"/>
                      <a:gd name="connsiteY10" fmla="*/ 14635 h 103714"/>
                      <a:gd name="connsiteX11" fmla="*/ 19725 w 90352"/>
                      <a:gd name="connsiteY11" fmla="*/ 41995 h 103714"/>
                      <a:gd name="connsiteX12" fmla="*/ 71264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1264" y="41995"/>
                        </a:moveTo>
                        <a:cubicBezTo>
                          <a:pt x="71264" y="26724"/>
                          <a:pt x="62356" y="14635"/>
                          <a:pt x="46449" y="14635"/>
                        </a:cubicBezTo>
                        <a:cubicBezTo>
                          <a:pt x="28633" y="14635"/>
                          <a:pt x="20997" y="29269"/>
                          <a:pt x="19725" y="41995"/>
                        </a:cubicBezTo>
                        <a:lnTo>
                          <a:pt x="71264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1128">
                    <a:extLst>
                      <a:ext uri="{FF2B5EF4-FFF2-40B4-BE49-F238E27FC236}">
                        <a16:creationId xmlns:a16="http://schemas.microsoft.com/office/drawing/2014/main" id="{06E8AB7C-2E94-520A-8F05-43994A1241FC}"/>
                      </a:ext>
                    </a:extLst>
                  </p:cNvPr>
                  <p:cNvSpPr/>
                  <p:nvPr/>
                </p:nvSpPr>
                <p:spPr>
                  <a:xfrm>
                    <a:off x="2144415" y="1130816"/>
                    <a:ext cx="73808" cy="104350"/>
                  </a:xfrm>
                  <a:custGeom>
                    <a:avLst/>
                    <a:gdLst>
                      <a:gd name="connsiteX0" fmla="*/ 71264 w 73808"/>
                      <a:gd name="connsiteY0" fmla="*/ 20361 h 104350"/>
                      <a:gd name="connsiteX1" fmla="*/ 51539 w 73808"/>
                      <a:gd name="connsiteY1" fmla="*/ 15907 h 104350"/>
                      <a:gd name="connsiteX2" fmla="*/ 19725 w 73808"/>
                      <a:gd name="connsiteY2" fmla="*/ 52811 h 104350"/>
                      <a:gd name="connsiteX3" fmla="*/ 52811 w 73808"/>
                      <a:gd name="connsiteY3" fmla="*/ 89716 h 104350"/>
                      <a:gd name="connsiteX4" fmla="*/ 72536 w 73808"/>
                      <a:gd name="connsiteY4" fmla="*/ 83989 h 104350"/>
                      <a:gd name="connsiteX5" fmla="*/ 73809 w 73808"/>
                      <a:gd name="connsiteY5" fmla="*/ 100533 h 104350"/>
                      <a:gd name="connsiteX6" fmla="*/ 50903 w 73808"/>
                      <a:gd name="connsiteY6" fmla="*/ 104350 h 104350"/>
                      <a:gd name="connsiteX7" fmla="*/ 0 w 73808"/>
                      <a:gd name="connsiteY7" fmla="*/ 52175 h 104350"/>
                      <a:gd name="connsiteX8" fmla="*/ 50903 w 73808"/>
                      <a:gd name="connsiteY8" fmla="*/ 0 h 104350"/>
                      <a:gd name="connsiteX9" fmla="*/ 73173 w 73808"/>
                      <a:gd name="connsiteY9" fmla="*/ 3818 h 104350"/>
                      <a:gd name="connsiteX10" fmla="*/ 71264 w 73808"/>
                      <a:gd name="connsiteY10" fmla="*/ 20361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73808" h="104350">
                        <a:moveTo>
                          <a:pt x="71264" y="20361"/>
                        </a:moveTo>
                        <a:cubicBezTo>
                          <a:pt x="64264" y="17180"/>
                          <a:pt x="57265" y="15907"/>
                          <a:pt x="51539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70627"/>
                          <a:pt x="29269" y="89716"/>
                          <a:pt x="52811" y="89716"/>
                        </a:cubicBezTo>
                        <a:cubicBezTo>
                          <a:pt x="59174" y="89716"/>
                          <a:pt x="66810" y="87807"/>
                          <a:pt x="72536" y="83989"/>
                        </a:cubicBezTo>
                        <a:lnTo>
                          <a:pt x="73809" y="100533"/>
                        </a:lnTo>
                        <a:cubicBezTo>
                          <a:pt x="66173" y="104350"/>
                          <a:pt x="57265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0" y="22270"/>
                          <a:pt x="20361" y="0"/>
                          <a:pt x="50903" y="0"/>
                        </a:cubicBezTo>
                        <a:cubicBezTo>
                          <a:pt x="58538" y="0"/>
                          <a:pt x="68082" y="1909"/>
                          <a:pt x="73173" y="3818"/>
                        </a:cubicBezTo>
                        <a:lnTo>
                          <a:pt x="71264" y="20361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0" name="Freeform 1129">
                    <a:extLst>
                      <a:ext uri="{FF2B5EF4-FFF2-40B4-BE49-F238E27FC236}">
                        <a16:creationId xmlns:a16="http://schemas.microsoft.com/office/drawing/2014/main" id="{29B83A0C-558A-4C89-8358-7CD005569C52}"/>
                      </a:ext>
                    </a:extLst>
                  </p:cNvPr>
                  <p:cNvSpPr/>
                  <p:nvPr/>
                </p:nvSpPr>
                <p:spPr>
                  <a:xfrm>
                    <a:off x="2232222" y="1132089"/>
                    <a:ext cx="84625" cy="104986"/>
                  </a:xfrm>
                  <a:custGeom>
                    <a:avLst/>
                    <a:gdLst>
                      <a:gd name="connsiteX0" fmla="*/ 11453 w 84625"/>
                      <a:gd name="connsiteY0" fmla="*/ 9544 h 104986"/>
                      <a:gd name="connsiteX1" fmla="*/ 43903 w 84625"/>
                      <a:gd name="connsiteY1" fmla="*/ 0 h 104986"/>
                      <a:gd name="connsiteX2" fmla="*/ 83989 w 84625"/>
                      <a:gd name="connsiteY2" fmla="*/ 41358 h 104986"/>
                      <a:gd name="connsiteX3" fmla="*/ 83989 w 84625"/>
                      <a:gd name="connsiteY3" fmla="*/ 82717 h 104986"/>
                      <a:gd name="connsiteX4" fmla="*/ 84626 w 84625"/>
                      <a:gd name="connsiteY4" fmla="*/ 102441 h 104986"/>
                      <a:gd name="connsiteX5" fmla="*/ 67446 w 84625"/>
                      <a:gd name="connsiteY5" fmla="*/ 102441 h 104986"/>
                      <a:gd name="connsiteX6" fmla="*/ 67446 w 84625"/>
                      <a:gd name="connsiteY6" fmla="*/ 89716 h 104986"/>
                      <a:gd name="connsiteX7" fmla="*/ 66810 w 84625"/>
                      <a:gd name="connsiteY7" fmla="*/ 89716 h 104986"/>
                      <a:gd name="connsiteX8" fmla="*/ 36268 w 84625"/>
                      <a:gd name="connsiteY8" fmla="*/ 104987 h 104986"/>
                      <a:gd name="connsiteX9" fmla="*/ 0 w 84625"/>
                      <a:gd name="connsiteY9" fmla="*/ 73809 h 104986"/>
                      <a:gd name="connsiteX10" fmla="*/ 46449 w 84625"/>
                      <a:gd name="connsiteY10" fmla="*/ 41358 h 104986"/>
                      <a:gd name="connsiteX11" fmla="*/ 66173 w 84625"/>
                      <a:gd name="connsiteY11" fmla="*/ 41995 h 104986"/>
                      <a:gd name="connsiteX12" fmla="*/ 41358 w 84625"/>
                      <a:gd name="connsiteY12" fmla="*/ 15907 h 104986"/>
                      <a:gd name="connsiteX13" fmla="*/ 12726 w 84625"/>
                      <a:gd name="connsiteY13" fmla="*/ 26088 h 104986"/>
                      <a:gd name="connsiteX14" fmla="*/ 11453 w 84625"/>
                      <a:gd name="connsiteY14" fmla="*/ 9544 h 104986"/>
                      <a:gd name="connsiteX15" fmla="*/ 66173 w 84625"/>
                      <a:gd name="connsiteY15" fmla="*/ 54720 h 104986"/>
                      <a:gd name="connsiteX16" fmla="*/ 54720 w 84625"/>
                      <a:gd name="connsiteY16" fmla="*/ 54084 h 104986"/>
                      <a:gd name="connsiteX17" fmla="*/ 20361 w 84625"/>
                      <a:gd name="connsiteY17" fmla="*/ 73173 h 104986"/>
                      <a:gd name="connsiteX18" fmla="*/ 38813 w 84625"/>
                      <a:gd name="connsiteY18" fmla="*/ 89080 h 104986"/>
                      <a:gd name="connsiteX19" fmla="*/ 66173 w 84625"/>
                      <a:gd name="connsiteY19" fmla="*/ 62992 h 104986"/>
                      <a:gd name="connsiteX20" fmla="*/ 66173 w 84625"/>
                      <a:gd name="connsiteY20" fmla="*/ 5472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84625" h="104986">
                        <a:moveTo>
                          <a:pt x="11453" y="9544"/>
                        </a:moveTo>
                        <a:cubicBezTo>
                          <a:pt x="20361" y="3818"/>
                          <a:pt x="31814" y="0"/>
                          <a:pt x="43903" y="0"/>
                        </a:cubicBezTo>
                        <a:cubicBezTo>
                          <a:pt x="72536" y="0"/>
                          <a:pt x="83989" y="13998"/>
                          <a:pt x="83989" y="41358"/>
                        </a:cubicBezTo>
                        <a:lnTo>
                          <a:pt x="83989" y="82717"/>
                        </a:lnTo>
                        <a:cubicBezTo>
                          <a:pt x="83989" y="94170"/>
                          <a:pt x="84626" y="99260"/>
                          <a:pt x="84626" y="102441"/>
                        </a:cubicBezTo>
                        <a:lnTo>
                          <a:pt x="67446" y="102441"/>
                        </a:lnTo>
                        <a:lnTo>
                          <a:pt x="67446" y="89716"/>
                        </a:lnTo>
                        <a:lnTo>
                          <a:pt x="66810" y="89716"/>
                        </a:lnTo>
                        <a:cubicBezTo>
                          <a:pt x="62356" y="95442"/>
                          <a:pt x="52811" y="104987"/>
                          <a:pt x="36268" y="104987"/>
                        </a:cubicBezTo>
                        <a:cubicBezTo>
                          <a:pt x="14634" y="104987"/>
                          <a:pt x="0" y="95442"/>
                          <a:pt x="0" y="73809"/>
                        </a:cubicBezTo>
                        <a:cubicBezTo>
                          <a:pt x="0" y="48994"/>
                          <a:pt x="27360" y="41358"/>
                          <a:pt x="46449" y="41358"/>
                        </a:cubicBezTo>
                        <a:cubicBezTo>
                          <a:pt x="53448" y="41358"/>
                          <a:pt x="58538" y="41358"/>
                          <a:pt x="66173" y="41995"/>
                        </a:cubicBezTo>
                        <a:cubicBezTo>
                          <a:pt x="66173" y="24815"/>
                          <a:pt x="59811" y="15907"/>
                          <a:pt x="41358" y="15907"/>
                        </a:cubicBezTo>
                        <a:cubicBezTo>
                          <a:pt x="31178" y="15907"/>
                          <a:pt x="19725" y="19725"/>
                          <a:pt x="12726" y="26088"/>
                        </a:cubicBezTo>
                        <a:lnTo>
                          <a:pt x="11453" y="9544"/>
                        </a:lnTo>
                        <a:close/>
                        <a:moveTo>
                          <a:pt x="66173" y="54720"/>
                        </a:moveTo>
                        <a:cubicBezTo>
                          <a:pt x="62356" y="54720"/>
                          <a:pt x="58538" y="54084"/>
                          <a:pt x="54720" y="54084"/>
                        </a:cubicBezTo>
                        <a:cubicBezTo>
                          <a:pt x="44540" y="54084"/>
                          <a:pt x="20361" y="55357"/>
                          <a:pt x="20361" y="73173"/>
                        </a:cubicBezTo>
                        <a:cubicBezTo>
                          <a:pt x="20361" y="83989"/>
                          <a:pt x="30542" y="89080"/>
                          <a:pt x="38813" y="89080"/>
                        </a:cubicBezTo>
                        <a:cubicBezTo>
                          <a:pt x="56629" y="89080"/>
                          <a:pt x="66173" y="77626"/>
                          <a:pt x="66173" y="62992"/>
                        </a:cubicBezTo>
                        <a:lnTo>
                          <a:pt x="66173" y="5472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1130">
                    <a:extLst>
                      <a:ext uri="{FF2B5EF4-FFF2-40B4-BE49-F238E27FC236}">
                        <a16:creationId xmlns:a16="http://schemas.microsoft.com/office/drawing/2014/main" id="{24E975A8-31C3-65D5-6380-E7A90747C4E2}"/>
                      </a:ext>
                    </a:extLst>
                  </p:cNvPr>
                  <p:cNvSpPr/>
                  <p:nvPr/>
                </p:nvSpPr>
                <p:spPr>
                  <a:xfrm>
                    <a:off x="2347389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2" name="Freeform 1131">
                    <a:extLst>
                      <a:ext uri="{FF2B5EF4-FFF2-40B4-BE49-F238E27FC236}">
                        <a16:creationId xmlns:a16="http://schemas.microsoft.com/office/drawing/2014/main" id="{EB8C40BA-2497-9521-B5CA-F34B7A933925}"/>
                      </a:ext>
                    </a:extLst>
                  </p:cNvPr>
                  <p:cNvSpPr/>
                  <p:nvPr/>
                </p:nvSpPr>
                <p:spPr>
                  <a:xfrm>
                    <a:off x="2416744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088 w 90352"/>
                      <a:gd name="connsiteY5" fmla="*/ 55993 h 103714"/>
                      <a:gd name="connsiteX6" fmla="*/ 51539 w 90352"/>
                      <a:gd name="connsiteY6" fmla="*/ 89080 h 103714"/>
                      <a:gd name="connsiteX7" fmla="*/ 82080 w 90352"/>
                      <a:gd name="connsiteY7" fmla="*/ 78899 h 103714"/>
                      <a:gd name="connsiteX8" fmla="*/ 82080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088" y="55993"/>
                        </a:lnTo>
                        <a:cubicBezTo>
                          <a:pt x="19088" y="75718"/>
                          <a:pt x="34359" y="89080"/>
                          <a:pt x="51539" y="89080"/>
                        </a:cubicBezTo>
                        <a:cubicBezTo>
                          <a:pt x="63628" y="89080"/>
                          <a:pt x="77627" y="82717"/>
                          <a:pt x="82080" y="78899"/>
                        </a:cubicBezTo>
                        <a:lnTo>
                          <a:pt x="82080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133" name="TextBox 1132">
              <a:extLst>
                <a:ext uri="{FF2B5EF4-FFF2-40B4-BE49-F238E27FC236}">
                  <a16:creationId xmlns:a16="http://schemas.microsoft.com/office/drawing/2014/main" id="{5DD00C28-DF0D-24A9-C756-DFC036976D6F}"/>
                </a:ext>
              </a:extLst>
            </p:cNvPr>
            <p:cNvSpPr txBox="1"/>
            <p:nvPr/>
          </p:nvSpPr>
          <p:spPr>
            <a:xfrm>
              <a:off x="8028770" y="5312517"/>
              <a:ext cx="576797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55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Minor Injuries</a:t>
              </a:r>
            </a:p>
            <a:p>
              <a:pPr algn="l"/>
              <a:r>
                <a:rPr lang="en-US" sz="55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Unit</a:t>
              </a:r>
              <a:endParaRPr lang="en-US" sz="550" spc="0" baseline="0" dirty="0">
                <a:ln/>
                <a:solidFill>
                  <a:srgbClr val="000000"/>
                </a:solidFill>
                <a:latin typeface="FrutigerLTStd-Bold"/>
                <a:sym typeface="FrutigerLTStd-Bold"/>
                <a:rtl val="0"/>
              </a:endParaRPr>
            </a:p>
          </p:txBody>
        </p:sp>
        <p:sp>
          <p:nvSpPr>
            <p:cNvPr id="1134" name="TextBox 1133">
              <a:extLst>
                <a:ext uri="{FF2B5EF4-FFF2-40B4-BE49-F238E27FC236}">
                  <a16:creationId xmlns:a16="http://schemas.microsoft.com/office/drawing/2014/main" id="{561EA947-373F-2553-152D-F51BF616D27B}"/>
                </a:ext>
              </a:extLst>
            </p:cNvPr>
            <p:cNvSpPr txBox="1"/>
            <p:nvPr/>
          </p:nvSpPr>
          <p:spPr>
            <a:xfrm>
              <a:off x="10839288" y="5741947"/>
              <a:ext cx="5325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Accident &amp;</a:t>
              </a:r>
              <a:b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</a:br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Emergency 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2416594-D908-6D72-13F0-0815A014DF52}"/>
              </a:ext>
            </a:extLst>
          </p:cNvPr>
          <p:cNvSpPr txBox="1"/>
          <p:nvPr/>
        </p:nvSpPr>
        <p:spPr>
          <a:xfrm>
            <a:off x="4074764" y="740775"/>
            <a:ext cx="386306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61872">
              <a:spcAft>
                <a:spcPts val="6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is an SQF?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51E44F-F7F8-7BFC-9AE4-9E3282BCA29C}"/>
              </a:ext>
            </a:extLst>
          </p:cNvPr>
          <p:cNvSpPr txBox="1"/>
          <p:nvPr/>
        </p:nvSpPr>
        <p:spPr>
          <a:xfrm>
            <a:off x="655051" y="2595716"/>
            <a:ext cx="10131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Service Quality Feedback is a formal route we use to ask for additional feedback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SQF’s are sent from us when we may receive intel from any route – including yourselves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use to determine if there is any further QA input needed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1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TextBox 1093">
            <a:extLst>
              <a:ext uri="{FF2B5EF4-FFF2-40B4-BE49-F238E27FC236}">
                <a16:creationId xmlns:a16="http://schemas.microsoft.com/office/drawing/2014/main" id="{633A7DE5-1CD5-69B7-477E-C75D5D975B26}"/>
              </a:ext>
            </a:extLst>
          </p:cNvPr>
          <p:cNvSpPr txBox="1"/>
          <p:nvPr/>
        </p:nvSpPr>
        <p:spPr>
          <a:xfrm>
            <a:off x="3916953" y="2464558"/>
            <a:ext cx="6470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A9CE"/>
                </a:solidFill>
                <a:latin typeface="FrutigerLTStd-Black"/>
                <a:sym typeface="FrutigerLTStd-Black"/>
                <a:rtl val="0"/>
              </a:rPr>
              <a:t>Title example</a:t>
            </a:r>
          </a:p>
        </p:txBody>
      </p:sp>
      <p:sp>
        <p:nvSpPr>
          <p:cNvPr id="1095" name="TextBox 1094">
            <a:extLst>
              <a:ext uri="{FF2B5EF4-FFF2-40B4-BE49-F238E27FC236}">
                <a16:creationId xmlns:a16="http://schemas.microsoft.com/office/drawing/2014/main" id="{895EF606-22B4-F4F7-2F8F-6923C4AF5D61}"/>
              </a:ext>
            </a:extLst>
          </p:cNvPr>
          <p:cNvSpPr txBox="1"/>
          <p:nvPr/>
        </p:nvSpPr>
        <p:spPr>
          <a:xfrm>
            <a:off x="3964477" y="2958612"/>
            <a:ext cx="6361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3087"/>
                </a:solidFill>
                <a:latin typeface="FrutigerLTStd-UltraBlack"/>
                <a:sym typeface="FrutigerLTStd-UltraBlack"/>
                <a:rtl val="0"/>
              </a:rPr>
              <a:t>TO GO HERE</a:t>
            </a:r>
          </a:p>
        </p:txBody>
      </p:sp>
      <p:grpSp>
        <p:nvGrpSpPr>
          <p:cNvPr id="1135" name="Group 1134">
            <a:extLst>
              <a:ext uri="{FF2B5EF4-FFF2-40B4-BE49-F238E27FC236}">
                <a16:creationId xmlns:a16="http://schemas.microsoft.com/office/drawing/2014/main" id="{EF2321BF-0DFC-A61B-FB62-2298BAD30F28}"/>
              </a:ext>
            </a:extLst>
          </p:cNvPr>
          <p:cNvGrpSpPr/>
          <p:nvPr/>
        </p:nvGrpSpPr>
        <p:grpSpPr>
          <a:xfrm>
            <a:off x="-636899" y="-84537"/>
            <a:ext cx="14056930" cy="8988370"/>
            <a:chOff x="-554530" y="-201223"/>
            <a:chExt cx="14056930" cy="8988370"/>
          </a:xfrm>
        </p:grpSpPr>
        <p:grpSp>
          <p:nvGrpSpPr>
            <p:cNvPr id="572" name="Graphic 569">
              <a:extLst>
                <a:ext uri="{FF2B5EF4-FFF2-40B4-BE49-F238E27FC236}">
                  <a16:creationId xmlns:a16="http://schemas.microsoft.com/office/drawing/2014/main" id="{49C282AD-33A9-7EB9-2F39-7F23A0D405A8}"/>
                </a:ext>
              </a:extLst>
            </p:cNvPr>
            <p:cNvGrpSpPr/>
            <p:nvPr/>
          </p:nvGrpSpPr>
          <p:grpSpPr>
            <a:xfrm>
              <a:off x="-554530" y="-201223"/>
              <a:ext cx="14056930" cy="8988370"/>
              <a:chOff x="-558047" y="-204740"/>
              <a:chExt cx="14056930" cy="8988370"/>
            </a:xfrm>
          </p:grpSpPr>
          <p:sp>
            <p:nvSpPr>
              <p:cNvPr id="573" name="Freeform 572">
                <a:extLst>
                  <a:ext uri="{FF2B5EF4-FFF2-40B4-BE49-F238E27FC236}">
                    <a16:creationId xmlns:a16="http://schemas.microsoft.com/office/drawing/2014/main" id="{70BDA701-40E3-645E-7331-FA09514984B3}"/>
                  </a:ext>
                </a:extLst>
              </p:cNvPr>
              <p:cNvSpPr/>
              <p:nvPr/>
            </p:nvSpPr>
            <p:spPr>
              <a:xfrm>
                <a:off x="-351722" y="10322"/>
                <a:ext cx="12228084" cy="6878217"/>
              </a:xfrm>
              <a:custGeom>
                <a:avLst/>
                <a:gdLst>
                  <a:gd name="connsiteX0" fmla="*/ 0 w 12228084"/>
                  <a:gd name="connsiteY0" fmla="*/ 0 h 6878217"/>
                  <a:gd name="connsiteX1" fmla="*/ 12228084 w 12228084"/>
                  <a:gd name="connsiteY1" fmla="*/ 0 h 6878217"/>
                  <a:gd name="connsiteX2" fmla="*/ 12228084 w 12228084"/>
                  <a:gd name="connsiteY2" fmla="*/ 6878218 h 6878217"/>
                  <a:gd name="connsiteX3" fmla="*/ 0 w 12228084"/>
                  <a:gd name="connsiteY3" fmla="*/ 6878218 h 6878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28084" h="6878217">
                    <a:moveTo>
                      <a:pt x="0" y="0"/>
                    </a:moveTo>
                    <a:lnTo>
                      <a:pt x="12228084" y="0"/>
                    </a:lnTo>
                    <a:lnTo>
                      <a:pt x="12228084" y="6878218"/>
                    </a:lnTo>
                    <a:lnTo>
                      <a:pt x="0" y="6878218"/>
                    </a:lnTo>
                    <a:close/>
                  </a:path>
                </a:pathLst>
              </a:custGeom>
              <a:noFill/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574" name="Graphic 569">
                <a:extLst>
                  <a:ext uri="{FF2B5EF4-FFF2-40B4-BE49-F238E27FC236}">
                    <a16:creationId xmlns:a16="http://schemas.microsoft.com/office/drawing/2014/main" id="{33EE6BA5-87AE-3C48-1541-DD3BD9F21706}"/>
                  </a:ext>
                </a:extLst>
              </p:cNvPr>
              <p:cNvGrpSpPr/>
              <p:nvPr/>
            </p:nvGrpSpPr>
            <p:grpSpPr>
              <a:xfrm>
                <a:off x="-558047" y="-204740"/>
                <a:ext cx="14056930" cy="8988370"/>
                <a:chOff x="-558047" y="-204740"/>
                <a:chExt cx="14056930" cy="8988370"/>
              </a:xfrm>
            </p:grpSpPr>
            <p:sp>
              <p:nvSpPr>
                <p:cNvPr id="575" name="Freeform 574">
                  <a:extLst>
                    <a:ext uri="{FF2B5EF4-FFF2-40B4-BE49-F238E27FC236}">
                      <a16:creationId xmlns:a16="http://schemas.microsoft.com/office/drawing/2014/main" id="{89F5AC8A-B762-06E6-BED8-FF7843BCE912}"/>
                    </a:ext>
                  </a:extLst>
                </p:cNvPr>
                <p:cNvSpPr/>
                <p:nvPr/>
              </p:nvSpPr>
              <p:spPr>
                <a:xfrm>
                  <a:off x="-18309" y="-8129"/>
                  <a:ext cx="12233810" cy="6896670"/>
                </a:xfrm>
                <a:custGeom>
                  <a:avLst/>
                  <a:gdLst>
                    <a:gd name="connsiteX0" fmla="*/ 12233811 w 12233810"/>
                    <a:gd name="connsiteY0" fmla="*/ 6896671 h 6896670"/>
                    <a:gd name="connsiteX1" fmla="*/ 10817 w 12233810"/>
                    <a:gd name="connsiteY1" fmla="*/ 6896671 h 6896670"/>
                    <a:gd name="connsiteX2" fmla="*/ 0 w 12233810"/>
                    <a:gd name="connsiteY2" fmla="*/ 0 h 6896670"/>
                    <a:gd name="connsiteX3" fmla="*/ 12233811 w 12233810"/>
                    <a:gd name="connsiteY3" fmla="*/ 0 h 6896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33810" h="6896670">
                      <a:moveTo>
                        <a:pt x="12233811" y="6896671"/>
                      </a:moveTo>
                      <a:lnTo>
                        <a:pt x="10817" y="6896671"/>
                      </a:lnTo>
                      <a:lnTo>
                        <a:pt x="0" y="0"/>
                      </a:lnTo>
                      <a:lnTo>
                        <a:pt x="12233811" y="0"/>
                      </a:lnTo>
                      <a:close/>
                    </a:path>
                  </a:pathLst>
                </a:custGeom>
                <a:solidFill>
                  <a:srgbClr val="D1ECF5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6" name="Freeform 575">
                  <a:extLst>
                    <a:ext uri="{FF2B5EF4-FFF2-40B4-BE49-F238E27FC236}">
                      <a16:creationId xmlns:a16="http://schemas.microsoft.com/office/drawing/2014/main" id="{AD8C9039-6D9F-0552-AD5D-BA638400A288}"/>
                    </a:ext>
                  </a:extLst>
                </p:cNvPr>
                <p:cNvSpPr/>
                <p:nvPr/>
              </p:nvSpPr>
              <p:spPr>
                <a:xfrm>
                  <a:off x="6571472" y="4019740"/>
                  <a:ext cx="6196597" cy="4466631"/>
                </a:xfrm>
                <a:custGeom>
                  <a:avLst/>
                  <a:gdLst>
                    <a:gd name="connsiteX0" fmla="*/ 199 w 6196597"/>
                    <a:gd name="connsiteY0" fmla="*/ 1799208 h 4466631"/>
                    <a:gd name="connsiteX1" fmla="*/ 997254 w 6196597"/>
                    <a:gd name="connsiteY1" fmla="*/ 548912 h 4466631"/>
                    <a:gd name="connsiteX2" fmla="*/ 2561238 w 6196597"/>
                    <a:gd name="connsiteY2" fmla="*/ 1024852 h 4466631"/>
                    <a:gd name="connsiteX3" fmla="*/ 4357465 w 6196597"/>
                    <a:gd name="connsiteY3" fmla="*/ 15071 h 4466631"/>
                    <a:gd name="connsiteX4" fmla="*/ 6196322 w 6196597"/>
                    <a:gd name="connsiteY4" fmla="*/ 872780 h 4466631"/>
                    <a:gd name="connsiteX5" fmla="*/ 5472868 w 6196597"/>
                    <a:gd name="connsiteY5" fmla="*/ 2136438 h 4466631"/>
                    <a:gd name="connsiteX6" fmla="*/ 5773194 w 6196597"/>
                    <a:gd name="connsiteY6" fmla="*/ 3386734 h 4466631"/>
                    <a:gd name="connsiteX7" fmla="*/ 2331540 w 6196597"/>
                    <a:gd name="connsiteY7" fmla="*/ 3757687 h 4466631"/>
                    <a:gd name="connsiteX8" fmla="*/ 939352 w 6196597"/>
                    <a:gd name="connsiteY8" fmla="*/ 4463961 h 4466631"/>
                    <a:gd name="connsiteX9" fmla="*/ 199 w 6196597"/>
                    <a:gd name="connsiteY9" fmla="*/ 1799208 h 4466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96597" h="4466631">
                      <a:moveTo>
                        <a:pt x="199" y="1799208"/>
                      </a:moveTo>
                      <a:cubicBezTo>
                        <a:pt x="-8709" y="1294636"/>
                        <a:pt x="280800" y="587725"/>
                        <a:pt x="997254" y="548912"/>
                      </a:cubicBezTo>
                      <a:cubicBezTo>
                        <a:pt x="1713709" y="510099"/>
                        <a:pt x="2056029" y="1059847"/>
                        <a:pt x="2561238" y="1024852"/>
                      </a:cubicBezTo>
                      <a:cubicBezTo>
                        <a:pt x="3065810" y="989856"/>
                        <a:pt x="3139619" y="-142727"/>
                        <a:pt x="4357465" y="15071"/>
                      </a:cubicBezTo>
                      <a:cubicBezTo>
                        <a:pt x="5574673" y="173505"/>
                        <a:pt x="6178506" y="407021"/>
                        <a:pt x="6196322" y="872780"/>
                      </a:cubicBezTo>
                      <a:cubicBezTo>
                        <a:pt x="6213501" y="1338539"/>
                        <a:pt x="5421329" y="1601961"/>
                        <a:pt x="5472868" y="2136438"/>
                      </a:cubicBezTo>
                      <a:cubicBezTo>
                        <a:pt x="5524407" y="2670279"/>
                        <a:pt x="6198230" y="2930519"/>
                        <a:pt x="5773194" y="3386734"/>
                      </a:cubicBezTo>
                      <a:cubicBezTo>
                        <a:pt x="5348157" y="3842313"/>
                        <a:pt x="3144709" y="3430637"/>
                        <a:pt x="2331540" y="3757687"/>
                      </a:cubicBezTo>
                      <a:cubicBezTo>
                        <a:pt x="1518370" y="4084736"/>
                        <a:pt x="1536186" y="4504047"/>
                        <a:pt x="939352" y="4463961"/>
                      </a:cubicBezTo>
                      <a:cubicBezTo>
                        <a:pt x="341246" y="4423239"/>
                        <a:pt x="11652" y="2464760"/>
                        <a:pt x="199" y="1799208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7" name="Freeform 576">
                  <a:extLst>
                    <a:ext uri="{FF2B5EF4-FFF2-40B4-BE49-F238E27FC236}">
                      <a16:creationId xmlns:a16="http://schemas.microsoft.com/office/drawing/2014/main" id="{72E97E7C-0EF3-AE56-7281-2F864D69DA9D}"/>
                    </a:ext>
                  </a:extLst>
                </p:cNvPr>
                <p:cNvSpPr/>
                <p:nvPr/>
              </p:nvSpPr>
              <p:spPr>
                <a:xfrm>
                  <a:off x="-558047" y="4370622"/>
                  <a:ext cx="4607550" cy="4413008"/>
                </a:xfrm>
                <a:custGeom>
                  <a:avLst/>
                  <a:gdLst>
                    <a:gd name="connsiteX0" fmla="*/ 1392993 w 4607550"/>
                    <a:gd name="connsiteY0" fmla="*/ 4391134 h 4413008"/>
                    <a:gd name="connsiteX1" fmla="*/ 130608 w 4607550"/>
                    <a:gd name="connsiteY1" fmla="*/ 3575420 h 4413008"/>
                    <a:gd name="connsiteX2" fmla="*/ 927870 w 4607550"/>
                    <a:gd name="connsiteY2" fmla="*/ 2538279 h 4413008"/>
                    <a:gd name="connsiteX3" fmla="*/ 70161 w 4607550"/>
                    <a:gd name="connsiteY3" fmla="*/ 1192541 h 4413008"/>
                    <a:gd name="connsiteX4" fmla="*/ 1347181 w 4607550"/>
                    <a:gd name="connsiteY4" fmla="*/ 2055 h 4413008"/>
                    <a:gd name="connsiteX5" fmla="*/ 2668740 w 4607550"/>
                    <a:gd name="connsiteY5" fmla="*/ 629430 h 4413008"/>
                    <a:gd name="connsiteX6" fmla="*/ 4141735 w 4607550"/>
                    <a:gd name="connsiteY6" fmla="*/ 545441 h 4413008"/>
                    <a:gd name="connsiteX7" fmla="*/ 4003662 w 4607550"/>
                    <a:gd name="connsiteY7" fmla="*/ 2969679 h 4413008"/>
                    <a:gd name="connsiteX8" fmla="*/ 4581407 w 4607550"/>
                    <a:gd name="connsiteY8" fmla="*/ 4005547 h 4413008"/>
                    <a:gd name="connsiteX9" fmla="*/ 1392993 w 4607550"/>
                    <a:gd name="connsiteY9" fmla="*/ 4391134 h 4413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607550" h="4413008">
                      <a:moveTo>
                        <a:pt x="1392993" y="4391134"/>
                      </a:moveTo>
                      <a:cubicBezTo>
                        <a:pt x="816521" y="4347232"/>
                        <a:pt x="58071" y="4076811"/>
                        <a:pt x="130608" y="3575420"/>
                      </a:cubicBezTo>
                      <a:cubicBezTo>
                        <a:pt x="203144" y="3074666"/>
                        <a:pt x="885239" y="2891416"/>
                        <a:pt x="927870" y="2538279"/>
                      </a:cubicBezTo>
                      <a:cubicBezTo>
                        <a:pt x="970501" y="2184506"/>
                        <a:pt x="-308428" y="2020981"/>
                        <a:pt x="70161" y="1192541"/>
                      </a:cubicBezTo>
                      <a:cubicBezTo>
                        <a:pt x="448749" y="364100"/>
                        <a:pt x="813339" y="-32304"/>
                        <a:pt x="1347181" y="2055"/>
                      </a:cubicBezTo>
                      <a:cubicBezTo>
                        <a:pt x="1881022" y="36414"/>
                        <a:pt x="2052182" y="612250"/>
                        <a:pt x="2668740" y="629430"/>
                      </a:cubicBezTo>
                      <a:cubicBezTo>
                        <a:pt x="3285298" y="646610"/>
                        <a:pt x="3691883" y="205029"/>
                        <a:pt x="4141735" y="545441"/>
                      </a:cubicBezTo>
                      <a:cubicBezTo>
                        <a:pt x="4591587" y="885852"/>
                        <a:pt x="3763783" y="2372845"/>
                        <a:pt x="4003662" y="2969679"/>
                      </a:cubicBezTo>
                      <a:cubicBezTo>
                        <a:pt x="4244177" y="3566512"/>
                        <a:pt x="4724570" y="3595781"/>
                        <a:pt x="4581407" y="4005547"/>
                      </a:cubicBezTo>
                      <a:cubicBezTo>
                        <a:pt x="4438879" y="4414677"/>
                        <a:pt x="2152715" y="4449037"/>
                        <a:pt x="1392993" y="4391134"/>
                      </a:cubicBezTo>
                      <a:close/>
                    </a:path>
                  </a:pathLst>
                </a:custGeom>
                <a:solidFill>
                  <a:srgbClr val="EFF8FE">
                    <a:alpha val="62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78" name="Graphic 569">
                  <a:extLst>
                    <a:ext uri="{FF2B5EF4-FFF2-40B4-BE49-F238E27FC236}">
                      <a16:creationId xmlns:a16="http://schemas.microsoft.com/office/drawing/2014/main" id="{7F2A7449-EA80-13C5-FCCC-AB1601AB7F01}"/>
                    </a:ext>
                  </a:extLst>
                </p:cNvPr>
                <p:cNvGrpSpPr/>
                <p:nvPr/>
              </p:nvGrpSpPr>
              <p:grpSpPr>
                <a:xfrm>
                  <a:off x="346280" y="4860706"/>
                  <a:ext cx="10106080" cy="1586253"/>
                  <a:chOff x="346280" y="4860706"/>
                  <a:chExt cx="10106080" cy="1586253"/>
                </a:xfrm>
                <a:solidFill>
                  <a:srgbClr val="E1E5ED"/>
                </a:solidFill>
              </p:grpSpPr>
              <p:grpSp>
                <p:nvGrpSpPr>
                  <p:cNvPr id="579" name="Graphic 569">
                    <a:extLst>
                      <a:ext uri="{FF2B5EF4-FFF2-40B4-BE49-F238E27FC236}">
                        <a16:creationId xmlns:a16="http://schemas.microsoft.com/office/drawing/2014/main" id="{9784263D-F59F-D1CB-BA08-0C0FD8797BAF}"/>
                      </a:ext>
                    </a:extLst>
                  </p:cNvPr>
                  <p:cNvGrpSpPr/>
                  <p:nvPr/>
                </p:nvGrpSpPr>
                <p:grpSpPr>
                  <a:xfrm>
                    <a:off x="346280" y="4985418"/>
                    <a:ext cx="4548786" cy="1406185"/>
                    <a:chOff x="346280" y="4985418"/>
                    <a:chExt cx="4548786" cy="1406185"/>
                  </a:xfrm>
                  <a:solidFill>
                    <a:srgbClr val="E1E5ED"/>
                  </a:solidFill>
                </p:grpSpPr>
                <p:sp>
                  <p:nvSpPr>
                    <p:cNvPr id="580" name="Freeform 579">
                      <a:extLst>
                        <a:ext uri="{FF2B5EF4-FFF2-40B4-BE49-F238E27FC236}">
                          <a16:creationId xmlns:a16="http://schemas.microsoft.com/office/drawing/2014/main" id="{2822FFA5-C801-7B48-1B26-D514DF0956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6280" y="4985418"/>
                      <a:ext cx="1670242" cy="1406185"/>
                    </a:xfrm>
                    <a:custGeom>
                      <a:avLst/>
                      <a:gdLst>
                        <a:gd name="connsiteX0" fmla="*/ 0 w 1670242"/>
                        <a:gd name="connsiteY0" fmla="*/ 488029 h 1406185"/>
                        <a:gd name="connsiteX1" fmla="*/ 0 w 1670242"/>
                        <a:gd name="connsiteY1" fmla="*/ 1406185 h 1406185"/>
                        <a:gd name="connsiteX2" fmla="*/ 1464087 w 1670242"/>
                        <a:gd name="connsiteY2" fmla="*/ 1406185 h 1406185"/>
                        <a:gd name="connsiteX3" fmla="*/ 1464087 w 1670242"/>
                        <a:gd name="connsiteY3" fmla="*/ 1406185 h 1406185"/>
                        <a:gd name="connsiteX4" fmla="*/ 1653699 w 1670242"/>
                        <a:gd name="connsiteY4" fmla="*/ 1406185 h 1406185"/>
                        <a:gd name="connsiteX5" fmla="*/ 1653699 w 1670242"/>
                        <a:gd name="connsiteY5" fmla="*/ 272329 h 1406185"/>
                        <a:gd name="connsiteX6" fmla="*/ 1670243 w 1670242"/>
                        <a:gd name="connsiteY6" fmla="*/ 272329 h 1406185"/>
                        <a:gd name="connsiteX7" fmla="*/ 1670243 w 1670242"/>
                        <a:gd name="connsiteY7" fmla="*/ 250059 h 1406185"/>
                        <a:gd name="connsiteX8" fmla="*/ 1653699 w 1670242"/>
                        <a:gd name="connsiteY8" fmla="*/ 250059 h 1406185"/>
                        <a:gd name="connsiteX9" fmla="*/ 1653699 w 1670242"/>
                        <a:gd name="connsiteY9" fmla="*/ 131711 h 1406185"/>
                        <a:gd name="connsiteX10" fmla="*/ 1628248 w 1670242"/>
                        <a:gd name="connsiteY10" fmla="*/ 106259 h 1406185"/>
                        <a:gd name="connsiteX11" fmla="*/ 1602797 w 1670242"/>
                        <a:gd name="connsiteY11" fmla="*/ 131711 h 1406185"/>
                        <a:gd name="connsiteX12" fmla="*/ 1602797 w 1670242"/>
                        <a:gd name="connsiteY12" fmla="*/ 133619 h 1406185"/>
                        <a:gd name="connsiteX13" fmla="*/ 1256659 w 1670242"/>
                        <a:gd name="connsiteY13" fmla="*/ 0 h 1406185"/>
                        <a:gd name="connsiteX14" fmla="*/ 919429 w 1670242"/>
                        <a:gd name="connsiteY14" fmla="*/ 132983 h 1406185"/>
                        <a:gd name="connsiteX15" fmla="*/ 868526 w 1670242"/>
                        <a:gd name="connsiteY15" fmla="*/ 132983 h 1406185"/>
                        <a:gd name="connsiteX16" fmla="*/ 868526 w 1670242"/>
                        <a:gd name="connsiteY16" fmla="*/ 250059 h 1406185"/>
                        <a:gd name="connsiteX17" fmla="*/ 852619 w 1670242"/>
                        <a:gd name="connsiteY17" fmla="*/ 250059 h 1406185"/>
                        <a:gd name="connsiteX18" fmla="*/ 852619 w 1670242"/>
                        <a:gd name="connsiteY18" fmla="*/ 272329 h 1406185"/>
                        <a:gd name="connsiteX19" fmla="*/ 868526 w 1670242"/>
                        <a:gd name="connsiteY19" fmla="*/ 272329 h 1406185"/>
                        <a:gd name="connsiteX20" fmla="*/ 868526 w 1670242"/>
                        <a:gd name="connsiteY20" fmla="*/ 488665 h 1406185"/>
                        <a:gd name="connsiteX21" fmla="*/ 0 w 1670242"/>
                        <a:gd name="connsiteY21" fmla="*/ 488665 h 14061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670242" h="1406185">
                          <a:moveTo>
                            <a:pt x="0" y="488029"/>
                          </a:moveTo>
                          <a:lnTo>
                            <a:pt x="0" y="1406185"/>
                          </a:lnTo>
                          <a:lnTo>
                            <a:pt x="1464087" y="1406185"/>
                          </a:lnTo>
                          <a:lnTo>
                            <a:pt x="1464087" y="1406185"/>
                          </a:lnTo>
                          <a:lnTo>
                            <a:pt x="1653699" y="1406185"/>
                          </a:lnTo>
                          <a:lnTo>
                            <a:pt x="1653699" y="272329"/>
                          </a:lnTo>
                          <a:lnTo>
                            <a:pt x="1670243" y="272329"/>
                          </a:lnTo>
                          <a:lnTo>
                            <a:pt x="1670243" y="250059"/>
                          </a:lnTo>
                          <a:lnTo>
                            <a:pt x="1653699" y="250059"/>
                          </a:lnTo>
                          <a:lnTo>
                            <a:pt x="1653699" y="131711"/>
                          </a:lnTo>
                          <a:cubicBezTo>
                            <a:pt x="1653699" y="117712"/>
                            <a:pt x="1642246" y="106259"/>
                            <a:pt x="1628248" y="106259"/>
                          </a:cubicBezTo>
                          <a:cubicBezTo>
                            <a:pt x="1614250" y="106259"/>
                            <a:pt x="1602797" y="117712"/>
                            <a:pt x="1602797" y="131711"/>
                          </a:cubicBezTo>
                          <a:lnTo>
                            <a:pt x="1602797" y="133619"/>
                          </a:lnTo>
                          <a:lnTo>
                            <a:pt x="1256659" y="0"/>
                          </a:lnTo>
                          <a:lnTo>
                            <a:pt x="919429" y="132983"/>
                          </a:lnTo>
                          <a:cubicBezTo>
                            <a:pt x="919429" y="98624"/>
                            <a:pt x="868526" y="99260"/>
                            <a:pt x="868526" y="132983"/>
                          </a:cubicBezTo>
                          <a:lnTo>
                            <a:pt x="868526" y="250059"/>
                          </a:lnTo>
                          <a:lnTo>
                            <a:pt x="852619" y="250059"/>
                          </a:lnTo>
                          <a:lnTo>
                            <a:pt x="852619" y="272329"/>
                          </a:lnTo>
                          <a:lnTo>
                            <a:pt x="868526" y="272329"/>
                          </a:lnTo>
                          <a:lnTo>
                            <a:pt x="868526" y="488665"/>
                          </a:lnTo>
                          <a:lnTo>
                            <a:pt x="0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1" name="Freeform 580">
                      <a:extLst>
                        <a:ext uri="{FF2B5EF4-FFF2-40B4-BE49-F238E27FC236}">
                          <a16:creationId xmlns:a16="http://schemas.microsoft.com/office/drawing/2014/main" id="{54BE9679-11D0-3CED-1EA8-D5A475A37D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32562" y="5042047"/>
                      <a:ext cx="1762503" cy="1329831"/>
                    </a:xfrm>
                    <a:custGeom>
                      <a:avLst/>
                      <a:gdLst>
                        <a:gd name="connsiteX0" fmla="*/ 1757413 w 1762503"/>
                        <a:gd name="connsiteY0" fmla="*/ 512208 h 1329831"/>
                        <a:gd name="connsiteX1" fmla="*/ 1506082 w 1762503"/>
                        <a:gd name="connsiteY1" fmla="*/ 267239 h 1329831"/>
                        <a:gd name="connsiteX2" fmla="*/ 1254113 w 1762503"/>
                        <a:gd name="connsiteY2" fmla="*/ 512208 h 1329831"/>
                        <a:gd name="connsiteX3" fmla="*/ 867253 w 1762503"/>
                        <a:gd name="connsiteY3" fmla="*/ 512208 h 1329831"/>
                        <a:gd name="connsiteX4" fmla="*/ 816987 w 1762503"/>
                        <a:gd name="connsiteY4" fmla="*/ 512208 h 1329831"/>
                        <a:gd name="connsiteX5" fmla="*/ 816987 w 1762503"/>
                        <a:gd name="connsiteY5" fmla="*/ 560565 h 1329831"/>
                        <a:gd name="connsiteX6" fmla="*/ 838621 w 1762503"/>
                        <a:gd name="connsiteY6" fmla="*/ 560565 h 1329831"/>
                        <a:gd name="connsiteX7" fmla="*/ 838621 w 1762503"/>
                        <a:gd name="connsiteY7" fmla="*/ 584108 h 1329831"/>
                        <a:gd name="connsiteX8" fmla="*/ 745087 w 1762503"/>
                        <a:gd name="connsiteY8" fmla="*/ 584108 h 1329831"/>
                        <a:gd name="connsiteX9" fmla="*/ 745087 w 1762503"/>
                        <a:gd name="connsiteY9" fmla="*/ 49630 h 1329831"/>
                        <a:gd name="connsiteX10" fmla="*/ 697366 w 1762503"/>
                        <a:gd name="connsiteY10" fmla="*/ 49630 h 1329831"/>
                        <a:gd name="connsiteX11" fmla="*/ 697366 w 1762503"/>
                        <a:gd name="connsiteY11" fmla="*/ 90989 h 1329831"/>
                        <a:gd name="connsiteX12" fmla="*/ 522388 w 1762503"/>
                        <a:gd name="connsiteY12" fmla="*/ 90989 h 1329831"/>
                        <a:gd name="connsiteX13" fmla="*/ 522388 w 1762503"/>
                        <a:gd name="connsiteY13" fmla="*/ 40086 h 1329831"/>
                        <a:gd name="connsiteX14" fmla="*/ 522388 w 1762503"/>
                        <a:gd name="connsiteY14" fmla="*/ 40086 h 1329831"/>
                        <a:gd name="connsiteX15" fmla="*/ 522388 w 1762503"/>
                        <a:gd name="connsiteY15" fmla="*/ 24815 h 1329831"/>
                        <a:gd name="connsiteX16" fmla="*/ 533205 w 1762503"/>
                        <a:gd name="connsiteY16" fmla="*/ 24815 h 1329831"/>
                        <a:gd name="connsiteX17" fmla="*/ 533205 w 1762503"/>
                        <a:gd name="connsiteY17" fmla="*/ 0 h 1329831"/>
                        <a:gd name="connsiteX18" fmla="*/ 447943 w 1762503"/>
                        <a:gd name="connsiteY18" fmla="*/ 0 h 1329831"/>
                        <a:gd name="connsiteX19" fmla="*/ 447943 w 1762503"/>
                        <a:gd name="connsiteY19" fmla="*/ 24815 h 1329831"/>
                        <a:gd name="connsiteX20" fmla="*/ 458124 w 1762503"/>
                        <a:gd name="connsiteY20" fmla="*/ 24815 h 1329831"/>
                        <a:gd name="connsiteX21" fmla="*/ 458124 w 1762503"/>
                        <a:gd name="connsiteY21" fmla="*/ 90989 h 1329831"/>
                        <a:gd name="connsiteX22" fmla="*/ 48358 w 1762503"/>
                        <a:gd name="connsiteY22" fmla="*/ 90989 h 1329831"/>
                        <a:gd name="connsiteX23" fmla="*/ 48358 w 1762503"/>
                        <a:gd name="connsiteY23" fmla="*/ 49630 h 1329831"/>
                        <a:gd name="connsiteX24" fmla="*/ 0 w 1762503"/>
                        <a:gd name="connsiteY24" fmla="*/ 49630 h 1329831"/>
                        <a:gd name="connsiteX25" fmla="*/ 0 w 1762503"/>
                        <a:gd name="connsiteY25" fmla="*/ 921338 h 1329831"/>
                        <a:gd name="connsiteX26" fmla="*/ 0 w 1762503"/>
                        <a:gd name="connsiteY26" fmla="*/ 921338 h 1329831"/>
                        <a:gd name="connsiteX27" fmla="*/ 0 w 1762503"/>
                        <a:gd name="connsiteY27" fmla="*/ 949334 h 1329831"/>
                        <a:gd name="connsiteX28" fmla="*/ 0 w 1762503"/>
                        <a:gd name="connsiteY28" fmla="*/ 949334 h 1329831"/>
                        <a:gd name="connsiteX29" fmla="*/ 0 w 1762503"/>
                        <a:gd name="connsiteY29" fmla="*/ 1329831 h 1329831"/>
                        <a:gd name="connsiteX30" fmla="*/ 48358 w 1762503"/>
                        <a:gd name="connsiteY30" fmla="*/ 1329831 h 1329831"/>
                        <a:gd name="connsiteX31" fmla="*/ 48358 w 1762503"/>
                        <a:gd name="connsiteY31" fmla="*/ 1328559 h 1329831"/>
                        <a:gd name="connsiteX32" fmla="*/ 736179 w 1762503"/>
                        <a:gd name="connsiteY32" fmla="*/ 1328559 h 1329831"/>
                        <a:gd name="connsiteX33" fmla="*/ 736179 w 1762503"/>
                        <a:gd name="connsiteY33" fmla="*/ 1327922 h 1329831"/>
                        <a:gd name="connsiteX34" fmla="*/ 778810 w 1762503"/>
                        <a:gd name="connsiteY34" fmla="*/ 1327922 h 1329831"/>
                        <a:gd name="connsiteX35" fmla="*/ 778810 w 1762503"/>
                        <a:gd name="connsiteY35" fmla="*/ 1321560 h 1329831"/>
                        <a:gd name="connsiteX36" fmla="*/ 1576073 w 1762503"/>
                        <a:gd name="connsiteY36" fmla="*/ 1321560 h 1329831"/>
                        <a:gd name="connsiteX37" fmla="*/ 1576073 w 1762503"/>
                        <a:gd name="connsiteY37" fmla="*/ 1320924 h 1329831"/>
                        <a:gd name="connsiteX38" fmla="*/ 1630793 w 1762503"/>
                        <a:gd name="connsiteY38" fmla="*/ 1320924 h 1329831"/>
                        <a:gd name="connsiteX39" fmla="*/ 1630793 w 1762503"/>
                        <a:gd name="connsiteY39" fmla="*/ 1319651 h 1329831"/>
                        <a:gd name="connsiteX40" fmla="*/ 1762504 w 1762503"/>
                        <a:gd name="connsiteY40" fmla="*/ 1319651 h 13298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</a:cxnLst>
                      <a:rect l="l" t="t" r="r" b="b"/>
                      <a:pathLst>
                        <a:path w="1762503" h="1329831">
                          <a:moveTo>
                            <a:pt x="1757413" y="512208"/>
                          </a:moveTo>
                          <a:lnTo>
                            <a:pt x="1506082" y="267239"/>
                          </a:lnTo>
                          <a:lnTo>
                            <a:pt x="1254113" y="512208"/>
                          </a:lnTo>
                          <a:lnTo>
                            <a:pt x="867253" y="512208"/>
                          </a:lnTo>
                          <a:lnTo>
                            <a:pt x="816987" y="512208"/>
                          </a:lnTo>
                          <a:lnTo>
                            <a:pt x="816987" y="560565"/>
                          </a:lnTo>
                          <a:lnTo>
                            <a:pt x="838621" y="560565"/>
                          </a:lnTo>
                          <a:lnTo>
                            <a:pt x="838621" y="584108"/>
                          </a:lnTo>
                          <a:lnTo>
                            <a:pt x="745087" y="584108"/>
                          </a:lnTo>
                          <a:lnTo>
                            <a:pt x="745087" y="49630"/>
                          </a:lnTo>
                          <a:lnTo>
                            <a:pt x="697366" y="49630"/>
                          </a:lnTo>
                          <a:lnTo>
                            <a:pt x="697366" y="90989"/>
                          </a:lnTo>
                          <a:lnTo>
                            <a:pt x="522388" y="90989"/>
                          </a:lnTo>
                          <a:lnTo>
                            <a:pt x="522388" y="40086"/>
                          </a:lnTo>
                          <a:lnTo>
                            <a:pt x="522388" y="40086"/>
                          </a:lnTo>
                          <a:lnTo>
                            <a:pt x="522388" y="24815"/>
                          </a:lnTo>
                          <a:lnTo>
                            <a:pt x="533205" y="24815"/>
                          </a:lnTo>
                          <a:lnTo>
                            <a:pt x="533205" y="0"/>
                          </a:lnTo>
                          <a:lnTo>
                            <a:pt x="447943" y="0"/>
                          </a:lnTo>
                          <a:lnTo>
                            <a:pt x="447943" y="24815"/>
                          </a:lnTo>
                          <a:lnTo>
                            <a:pt x="458124" y="24815"/>
                          </a:lnTo>
                          <a:lnTo>
                            <a:pt x="458124" y="90989"/>
                          </a:lnTo>
                          <a:lnTo>
                            <a:pt x="48358" y="90989"/>
                          </a:lnTo>
                          <a:lnTo>
                            <a:pt x="48358" y="49630"/>
                          </a:lnTo>
                          <a:lnTo>
                            <a:pt x="0" y="49630"/>
                          </a:lnTo>
                          <a:lnTo>
                            <a:pt x="0" y="921338"/>
                          </a:lnTo>
                          <a:lnTo>
                            <a:pt x="0" y="921338"/>
                          </a:lnTo>
                          <a:lnTo>
                            <a:pt x="0" y="949334"/>
                          </a:lnTo>
                          <a:lnTo>
                            <a:pt x="0" y="949334"/>
                          </a:lnTo>
                          <a:lnTo>
                            <a:pt x="0" y="1329831"/>
                          </a:lnTo>
                          <a:lnTo>
                            <a:pt x="48358" y="1329831"/>
                          </a:lnTo>
                          <a:lnTo>
                            <a:pt x="48358" y="1328559"/>
                          </a:lnTo>
                          <a:lnTo>
                            <a:pt x="736179" y="1328559"/>
                          </a:lnTo>
                          <a:lnTo>
                            <a:pt x="736179" y="1327922"/>
                          </a:lnTo>
                          <a:lnTo>
                            <a:pt x="778810" y="1327922"/>
                          </a:lnTo>
                          <a:lnTo>
                            <a:pt x="778810" y="1321560"/>
                          </a:lnTo>
                          <a:lnTo>
                            <a:pt x="1576073" y="1321560"/>
                          </a:lnTo>
                          <a:lnTo>
                            <a:pt x="1576073" y="1320924"/>
                          </a:lnTo>
                          <a:lnTo>
                            <a:pt x="1630793" y="1320924"/>
                          </a:lnTo>
                          <a:lnTo>
                            <a:pt x="1630793" y="1319651"/>
                          </a:lnTo>
                          <a:lnTo>
                            <a:pt x="1762504" y="1319651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2" name="Graphic 569">
                    <a:extLst>
                      <a:ext uri="{FF2B5EF4-FFF2-40B4-BE49-F238E27FC236}">
                        <a16:creationId xmlns:a16="http://schemas.microsoft.com/office/drawing/2014/main" id="{7ED1E0AD-7ED4-596C-1FB7-FAAC8DA1C1CF}"/>
                      </a:ext>
                    </a:extLst>
                  </p:cNvPr>
                  <p:cNvGrpSpPr/>
                  <p:nvPr/>
                </p:nvGrpSpPr>
                <p:grpSpPr>
                  <a:xfrm>
                    <a:off x="5792225" y="4860706"/>
                    <a:ext cx="4660135" cy="1586253"/>
                    <a:chOff x="5792225" y="4860706"/>
                    <a:chExt cx="4660135" cy="1586253"/>
                  </a:xfrm>
                  <a:solidFill>
                    <a:srgbClr val="E1E5ED"/>
                  </a:solidFill>
                </p:grpSpPr>
                <p:sp>
                  <p:nvSpPr>
                    <p:cNvPr id="583" name="Freeform 582">
                      <a:extLst>
                        <a:ext uri="{FF2B5EF4-FFF2-40B4-BE49-F238E27FC236}">
                          <a16:creationId xmlns:a16="http://schemas.microsoft.com/office/drawing/2014/main" id="{649BC06C-37B7-4FBA-A2BF-CDDBCC8381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2225" y="4860706"/>
                      <a:ext cx="1815315" cy="1586253"/>
                    </a:xfrm>
                    <a:custGeom>
                      <a:avLst/>
                      <a:gdLst>
                        <a:gd name="connsiteX0" fmla="*/ 1815315 w 1815315"/>
                        <a:gd name="connsiteY0" fmla="*/ 1541077 h 1586253"/>
                        <a:gd name="connsiteX1" fmla="*/ 1815315 w 1815315"/>
                        <a:gd name="connsiteY1" fmla="*/ 1585617 h 1586253"/>
                        <a:gd name="connsiteX2" fmla="*/ 3181 w 1815315"/>
                        <a:gd name="connsiteY2" fmla="*/ 1586254 h 1586253"/>
                        <a:gd name="connsiteX3" fmla="*/ 0 w 1815315"/>
                        <a:gd name="connsiteY3" fmla="*/ 398313 h 1586253"/>
                        <a:gd name="connsiteX4" fmla="*/ 52175 w 1815315"/>
                        <a:gd name="connsiteY4" fmla="*/ 398313 h 1586253"/>
                        <a:gd name="connsiteX5" fmla="*/ 52175 w 1815315"/>
                        <a:gd name="connsiteY5" fmla="*/ 443489 h 1586253"/>
                        <a:gd name="connsiteX6" fmla="*/ 432672 w 1815315"/>
                        <a:gd name="connsiteY6" fmla="*/ 443489 h 1586253"/>
                        <a:gd name="connsiteX7" fmla="*/ 432672 w 1815315"/>
                        <a:gd name="connsiteY7" fmla="*/ 393859 h 1586253"/>
                        <a:gd name="connsiteX8" fmla="*/ 420583 w 1815315"/>
                        <a:gd name="connsiteY8" fmla="*/ 393859 h 1586253"/>
                        <a:gd name="connsiteX9" fmla="*/ 420583 w 1815315"/>
                        <a:gd name="connsiteY9" fmla="*/ 351228 h 1586253"/>
                        <a:gd name="connsiteX10" fmla="*/ 525570 w 1815315"/>
                        <a:gd name="connsiteY10" fmla="*/ 351228 h 1586253"/>
                        <a:gd name="connsiteX11" fmla="*/ 525570 w 1815315"/>
                        <a:gd name="connsiteY11" fmla="*/ 393859 h 1586253"/>
                        <a:gd name="connsiteX12" fmla="*/ 514116 w 1815315"/>
                        <a:gd name="connsiteY12" fmla="*/ 393859 h 1586253"/>
                        <a:gd name="connsiteX13" fmla="*/ 514116 w 1815315"/>
                        <a:gd name="connsiteY13" fmla="*/ 442853 h 1586253"/>
                        <a:gd name="connsiteX14" fmla="*/ 670642 w 1815315"/>
                        <a:gd name="connsiteY14" fmla="*/ 442853 h 1586253"/>
                        <a:gd name="connsiteX15" fmla="*/ 670642 w 1815315"/>
                        <a:gd name="connsiteY15" fmla="*/ 397677 h 1586253"/>
                        <a:gd name="connsiteX16" fmla="*/ 722817 w 1815315"/>
                        <a:gd name="connsiteY16" fmla="*/ 397677 h 1586253"/>
                        <a:gd name="connsiteX17" fmla="*/ 722817 w 1815315"/>
                        <a:gd name="connsiteY17" fmla="*/ 715182 h 1586253"/>
                        <a:gd name="connsiteX18" fmla="*/ 869798 w 1815315"/>
                        <a:gd name="connsiteY18" fmla="*/ 715182 h 1586253"/>
                        <a:gd name="connsiteX19" fmla="*/ 869798 w 1815315"/>
                        <a:gd name="connsiteY19" fmla="*/ 678278 h 1586253"/>
                        <a:gd name="connsiteX20" fmla="*/ 1068319 w 1815315"/>
                        <a:gd name="connsiteY20" fmla="*/ 444762 h 1586253"/>
                        <a:gd name="connsiteX21" fmla="*/ 1097588 w 1815315"/>
                        <a:gd name="connsiteY21" fmla="*/ 444762 h 1586253"/>
                        <a:gd name="connsiteX22" fmla="*/ 1132584 w 1815315"/>
                        <a:gd name="connsiteY22" fmla="*/ 485484 h 1586253"/>
                        <a:gd name="connsiteX23" fmla="*/ 1155490 w 1815315"/>
                        <a:gd name="connsiteY23" fmla="*/ 485484 h 1586253"/>
                        <a:gd name="connsiteX24" fmla="*/ 1155490 w 1815315"/>
                        <a:gd name="connsiteY24" fmla="*/ 388133 h 1586253"/>
                        <a:gd name="connsiteX25" fmla="*/ 1136401 w 1815315"/>
                        <a:gd name="connsiteY25" fmla="*/ 388133 h 1586253"/>
                        <a:gd name="connsiteX26" fmla="*/ 1136401 w 1815315"/>
                        <a:gd name="connsiteY26" fmla="*/ 369044 h 1586253"/>
                        <a:gd name="connsiteX27" fmla="*/ 1155490 w 1815315"/>
                        <a:gd name="connsiteY27" fmla="*/ 369044 h 1586253"/>
                        <a:gd name="connsiteX28" fmla="*/ 1155490 w 1815315"/>
                        <a:gd name="connsiteY28" fmla="*/ 277420 h 1586253"/>
                        <a:gd name="connsiteX29" fmla="*/ 1136401 w 1815315"/>
                        <a:gd name="connsiteY29" fmla="*/ 277420 h 1586253"/>
                        <a:gd name="connsiteX30" fmla="*/ 1136401 w 1815315"/>
                        <a:gd name="connsiteY30" fmla="*/ 258331 h 1586253"/>
                        <a:gd name="connsiteX31" fmla="*/ 1163762 w 1815315"/>
                        <a:gd name="connsiteY31" fmla="*/ 258331 h 1586253"/>
                        <a:gd name="connsiteX32" fmla="*/ 1278292 w 1815315"/>
                        <a:gd name="connsiteY32" fmla="*/ 0 h 1586253"/>
                        <a:gd name="connsiteX33" fmla="*/ 1278292 w 1815315"/>
                        <a:gd name="connsiteY33" fmla="*/ 0 h 1586253"/>
                        <a:gd name="connsiteX34" fmla="*/ 1392823 w 1815315"/>
                        <a:gd name="connsiteY34" fmla="*/ 258967 h 1586253"/>
                        <a:gd name="connsiteX35" fmla="*/ 1413820 w 1815315"/>
                        <a:gd name="connsiteY35" fmla="*/ 258967 h 1586253"/>
                        <a:gd name="connsiteX36" fmla="*/ 1413820 w 1815315"/>
                        <a:gd name="connsiteY36" fmla="*/ 278056 h 1586253"/>
                        <a:gd name="connsiteX37" fmla="*/ 1399186 w 1815315"/>
                        <a:gd name="connsiteY37" fmla="*/ 278056 h 1586253"/>
                        <a:gd name="connsiteX38" fmla="*/ 1399186 w 1815315"/>
                        <a:gd name="connsiteY38" fmla="*/ 369681 h 1586253"/>
                        <a:gd name="connsiteX39" fmla="*/ 1413820 w 1815315"/>
                        <a:gd name="connsiteY39" fmla="*/ 369681 h 1586253"/>
                        <a:gd name="connsiteX40" fmla="*/ 1413820 w 1815315"/>
                        <a:gd name="connsiteY40" fmla="*/ 388769 h 1586253"/>
                        <a:gd name="connsiteX41" fmla="*/ 1399186 w 1815315"/>
                        <a:gd name="connsiteY41" fmla="*/ 388769 h 1586253"/>
                        <a:gd name="connsiteX42" fmla="*/ 1399186 w 1815315"/>
                        <a:gd name="connsiteY42" fmla="*/ 486120 h 1586253"/>
                        <a:gd name="connsiteX43" fmla="*/ 1534078 w 1815315"/>
                        <a:gd name="connsiteY43" fmla="*/ 486120 h 1586253"/>
                        <a:gd name="connsiteX44" fmla="*/ 1569073 w 1815315"/>
                        <a:gd name="connsiteY44" fmla="*/ 445398 h 1586253"/>
                        <a:gd name="connsiteX45" fmla="*/ 1598342 w 1815315"/>
                        <a:gd name="connsiteY45" fmla="*/ 445398 h 1586253"/>
                        <a:gd name="connsiteX46" fmla="*/ 1796227 w 1815315"/>
                        <a:gd name="connsiteY46" fmla="*/ 677641 h 1586253"/>
                        <a:gd name="connsiteX47" fmla="*/ 1766957 w 1815315"/>
                        <a:gd name="connsiteY47" fmla="*/ 677641 h 1586253"/>
                        <a:gd name="connsiteX48" fmla="*/ 1766957 w 1815315"/>
                        <a:gd name="connsiteY48" fmla="*/ 677641 h 1586253"/>
                        <a:gd name="connsiteX49" fmla="*/ 1796227 w 1815315"/>
                        <a:gd name="connsiteY49" fmla="*/ 677641 h 1586253"/>
                        <a:gd name="connsiteX50" fmla="*/ 1796227 w 1815315"/>
                        <a:gd name="connsiteY50" fmla="*/ 1541077 h 1586253"/>
                        <a:gd name="connsiteX51" fmla="*/ 1815315 w 1815315"/>
                        <a:gd name="connsiteY51" fmla="*/ 1541077 h 15862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</a:cxnLst>
                      <a:rect l="l" t="t" r="r" b="b"/>
                      <a:pathLst>
                        <a:path w="1815315" h="1586253">
                          <a:moveTo>
                            <a:pt x="1815315" y="1541077"/>
                          </a:moveTo>
                          <a:lnTo>
                            <a:pt x="1815315" y="1585617"/>
                          </a:lnTo>
                          <a:lnTo>
                            <a:pt x="3181" y="1586254"/>
                          </a:lnTo>
                          <a:lnTo>
                            <a:pt x="0" y="398313"/>
                          </a:lnTo>
                          <a:lnTo>
                            <a:pt x="52175" y="398313"/>
                          </a:lnTo>
                          <a:lnTo>
                            <a:pt x="52175" y="443489"/>
                          </a:lnTo>
                          <a:lnTo>
                            <a:pt x="432672" y="443489"/>
                          </a:lnTo>
                          <a:lnTo>
                            <a:pt x="432672" y="393859"/>
                          </a:lnTo>
                          <a:lnTo>
                            <a:pt x="420583" y="393859"/>
                          </a:lnTo>
                          <a:lnTo>
                            <a:pt x="420583" y="351228"/>
                          </a:lnTo>
                          <a:lnTo>
                            <a:pt x="525570" y="351228"/>
                          </a:lnTo>
                          <a:lnTo>
                            <a:pt x="525570" y="393859"/>
                          </a:lnTo>
                          <a:lnTo>
                            <a:pt x="514116" y="393859"/>
                          </a:lnTo>
                          <a:lnTo>
                            <a:pt x="514116" y="442853"/>
                          </a:lnTo>
                          <a:lnTo>
                            <a:pt x="670642" y="442853"/>
                          </a:lnTo>
                          <a:lnTo>
                            <a:pt x="670642" y="397677"/>
                          </a:lnTo>
                          <a:lnTo>
                            <a:pt x="722817" y="397677"/>
                          </a:lnTo>
                          <a:lnTo>
                            <a:pt x="722817" y="715182"/>
                          </a:lnTo>
                          <a:lnTo>
                            <a:pt x="869798" y="715182"/>
                          </a:lnTo>
                          <a:lnTo>
                            <a:pt x="869798" y="678278"/>
                          </a:lnTo>
                          <a:lnTo>
                            <a:pt x="1068319" y="444762"/>
                          </a:lnTo>
                          <a:lnTo>
                            <a:pt x="1097588" y="444762"/>
                          </a:lnTo>
                          <a:lnTo>
                            <a:pt x="1132584" y="485484"/>
                          </a:lnTo>
                          <a:lnTo>
                            <a:pt x="1155490" y="485484"/>
                          </a:lnTo>
                          <a:cubicBezTo>
                            <a:pt x="1155490" y="398949"/>
                            <a:pt x="1155490" y="426946"/>
                            <a:pt x="1155490" y="388133"/>
                          </a:cubicBezTo>
                          <a:lnTo>
                            <a:pt x="1136401" y="388133"/>
                          </a:lnTo>
                          <a:lnTo>
                            <a:pt x="1136401" y="369044"/>
                          </a:lnTo>
                          <a:lnTo>
                            <a:pt x="1155490" y="369044"/>
                          </a:lnTo>
                          <a:cubicBezTo>
                            <a:pt x="1155490" y="307325"/>
                            <a:pt x="1155490" y="337866"/>
                            <a:pt x="1155490" y="277420"/>
                          </a:cubicBezTo>
                          <a:lnTo>
                            <a:pt x="1136401" y="277420"/>
                          </a:lnTo>
                          <a:lnTo>
                            <a:pt x="1136401" y="258331"/>
                          </a:lnTo>
                          <a:lnTo>
                            <a:pt x="1163762" y="258331"/>
                          </a:lnTo>
                          <a:lnTo>
                            <a:pt x="1278292" y="0"/>
                          </a:lnTo>
                          <a:lnTo>
                            <a:pt x="1278292" y="0"/>
                          </a:lnTo>
                          <a:lnTo>
                            <a:pt x="1392823" y="258967"/>
                          </a:lnTo>
                          <a:lnTo>
                            <a:pt x="1413820" y="258967"/>
                          </a:lnTo>
                          <a:lnTo>
                            <a:pt x="1413820" y="278056"/>
                          </a:lnTo>
                          <a:lnTo>
                            <a:pt x="1399186" y="278056"/>
                          </a:lnTo>
                          <a:lnTo>
                            <a:pt x="1399186" y="369681"/>
                          </a:lnTo>
                          <a:lnTo>
                            <a:pt x="1413820" y="369681"/>
                          </a:lnTo>
                          <a:lnTo>
                            <a:pt x="1413820" y="388769"/>
                          </a:lnTo>
                          <a:lnTo>
                            <a:pt x="1399186" y="388769"/>
                          </a:lnTo>
                          <a:lnTo>
                            <a:pt x="1399186" y="486120"/>
                          </a:lnTo>
                          <a:lnTo>
                            <a:pt x="1534078" y="486120"/>
                          </a:lnTo>
                          <a:lnTo>
                            <a:pt x="1569073" y="445398"/>
                          </a:lnTo>
                          <a:lnTo>
                            <a:pt x="1598342" y="445398"/>
                          </a:lnTo>
                          <a:lnTo>
                            <a:pt x="1796227" y="677641"/>
                          </a:lnTo>
                          <a:lnTo>
                            <a:pt x="1766957" y="677641"/>
                          </a:lnTo>
                          <a:lnTo>
                            <a:pt x="1766957" y="677641"/>
                          </a:lnTo>
                          <a:lnTo>
                            <a:pt x="1796227" y="677641"/>
                          </a:lnTo>
                          <a:lnTo>
                            <a:pt x="1796227" y="1541077"/>
                          </a:lnTo>
                          <a:lnTo>
                            <a:pt x="1815315" y="1541077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4" name="Freeform 583">
                      <a:extLst>
                        <a:ext uri="{FF2B5EF4-FFF2-40B4-BE49-F238E27FC236}">
                          <a16:creationId xmlns:a16="http://schemas.microsoft.com/office/drawing/2014/main" id="{42F927EA-233F-EED0-3EA8-336076076E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24438" y="4923062"/>
                      <a:ext cx="1327922" cy="1406821"/>
                    </a:xfrm>
                    <a:custGeom>
                      <a:avLst/>
                      <a:gdLst>
                        <a:gd name="connsiteX0" fmla="*/ 1327923 w 1327922"/>
                        <a:gd name="connsiteY0" fmla="*/ 488665 h 1406821"/>
                        <a:gd name="connsiteX1" fmla="*/ 1327923 w 1327922"/>
                        <a:gd name="connsiteY1" fmla="*/ 1406821 h 1406821"/>
                        <a:gd name="connsiteX2" fmla="*/ 206156 w 1327922"/>
                        <a:gd name="connsiteY2" fmla="*/ 1406821 h 1406821"/>
                        <a:gd name="connsiteX3" fmla="*/ 206156 w 1327922"/>
                        <a:gd name="connsiteY3" fmla="*/ 1406821 h 1406821"/>
                        <a:gd name="connsiteX4" fmla="*/ 16544 w 1327922"/>
                        <a:gd name="connsiteY4" fmla="*/ 1406821 h 1406821"/>
                        <a:gd name="connsiteX5" fmla="*/ 16544 w 1327922"/>
                        <a:gd name="connsiteY5" fmla="*/ 272329 h 1406821"/>
                        <a:gd name="connsiteX6" fmla="*/ 0 w 1327922"/>
                        <a:gd name="connsiteY6" fmla="*/ 272329 h 1406821"/>
                        <a:gd name="connsiteX7" fmla="*/ 0 w 1327922"/>
                        <a:gd name="connsiteY7" fmla="*/ 250059 h 1406821"/>
                        <a:gd name="connsiteX8" fmla="*/ 16544 w 1327922"/>
                        <a:gd name="connsiteY8" fmla="*/ 250059 h 1406821"/>
                        <a:gd name="connsiteX9" fmla="*/ 16544 w 1327922"/>
                        <a:gd name="connsiteY9" fmla="*/ 131710 h 1406821"/>
                        <a:gd name="connsiteX10" fmla="*/ 41995 w 1327922"/>
                        <a:gd name="connsiteY10" fmla="*/ 106259 h 1406821"/>
                        <a:gd name="connsiteX11" fmla="*/ 67447 w 1327922"/>
                        <a:gd name="connsiteY11" fmla="*/ 131710 h 1406821"/>
                        <a:gd name="connsiteX12" fmla="*/ 67447 w 1327922"/>
                        <a:gd name="connsiteY12" fmla="*/ 133619 h 1406821"/>
                        <a:gd name="connsiteX13" fmla="*/ 413584 w 1327922"/>
                        <a:gd name="connsiteY13" fmla="*/ 0 h 1406821"/>
                        <a:gd name="connsiteX14" fmla="*/ 750814 w 1327922"/>
                        <a:gd name="connsiteY14" fmla="*/ 132983 h 1406821"/>
                        <a:gd name="connsiteX15" fmla="*/ 801716 w 1327922"/>
                        <a:gd name="connsiteY15" fmla="*/ 132983 h 1406821"/>
                        <a:gd name="connsiteX16" fmla="*/ 801716 w 1327922"/>
                        <a:gd name="connsiteY16" fmla="*/ 250059 h 1406821"/>
                        <a:gd name="connsiteX17" fmla="*/ 817624 w 1327922"/>
                        <a:gd name="connsiteY17" fmla="*/ 250059 h 1406821"/>
                        <a:gd name="connsiteX18" fmla="*/ 817624 w 1327922"/>
                        <a:gd name="connsiteY18" fmla="*/ 272329 h 1406821"/>
                        <a:gd name="connsiteX19" fmla="*/ 801716 w 1327922"/>
                        <a:gd name="connsiteY19" fmla="*/ 272329 h 1406821"/>
                        <a:gd name="connsiteX20" fmla="*/ 801716 w 1327922"/>
                        <a:gd name="connsiteY20" fmla="*/ 488665 h 1406821"/>
                        <a:gd name="connsiteX21" fmla="*/ 1327923 w 1327922"/>
                        <a:gd name="connsiteY21" fmla="*/ 488665 h 14068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327922" h="1406821">
                          <a:moveTo>
                            <a:pt x="1327923" y="488665"/>
                          </a:moveTo>
                          <a:lnTo>
                            <a:pt x="1327923" y="1406821"/>
                          </a:lnTo>
                          <a:lnTo>
                            <a:pt x="206156" y="1406821"/>
                          </a:lnTo>
                          <a:lnTo>
                            <a:pt x="206156" y="1406821"/>
                          </a:lnTo>
                          <a:lnTo>
                            <a:pt x="16544" y="1406821"/>
                          </a:lnTo>
                          <a:lnTo>
                            <a:pt x="16544" y="272329"/>
                          </a:lnTo>
                          <a:lnTo>
                            <a:pt x="0" y="272329"/>
                          </a:lnTo>
                          <a:lnTo>
                            <a:pt x="0" y="250059"/>
                          </a:lnTo>
                          <a:lnTo>
                            <a:pt x="16544" y="250059"/>
                          </a:lnTo>
                          <a:lnTo>
                            <a:pt x="16544" y="131710"/>
                          </a:lnTo>
                          <a:cubicBezTo>
                            <a:pt x="16544" y="117712"/>
                            <a:pt x="27997" y="106259"/>
                            <a:pt x="41995" y="106259"/>
                          </a:cubicBezTo>
                          <a:cubicBezTo>
                            <a:pt x="55993" y="106259"/>
                            <a:pt x="67447" y="117712"/>
                            <a:pt x="67447" y="131710"/>
                          </a:cubicBezTo>
                          <a:lnTo>
                            <a:pt x="67447" y="133619"/>
                          </a:lnTo>
                          <a:lnTo>
                            <a:pt x="413584" y="0"/>
                          </a:lnTo>
                          <a:lnTo>
                            <a:pt x="750814" y="132983"/>
                          </a:lnTo>
                          <a:cubicBezTo>
                            <a:pt x="750814" y="98624"/>
                            <a:pt x="801716" y="99260"/>
                            <a:pt x="801716" y="132983"/>
                          </a:cubicBezTo>
                          <a:lnTo>
                            <a:pt x="801716" y="250059"/>
                          </a:lnTo>
                          <a:lnTo>
                            <a:pt x="817624" y="250059"/>
                          </a:lnTo>
                          <a:lnTo>
                            <a:pt x="817624" y="272329"/>
                          </a:lnTo>
                          <a:lnTo>
                            <a:pt x="801716" y="272329"/>
                          </a:lnTo>
                          <a:lnTo>
                            <a:pt x="801716" y="488665"/>
                          </a:lnTo>
                          <a:lnTo>
                            <a:pt x="1327923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85" name="Freeform 584">
                  <a:extLst>
                    <a:ext uri="{FF2B5EF4-FFF2-40B4-BE49-F238E27FC236}">
                      <a16:creationId xmlns:a16="http://schemas.microsoft.com/office/drawing/2014/main" id="{7EDA5792-DB63-2833-780A-6141B069E052}"/>
                    </a:ext>
                  </a:extLst>
                </p:cNvPr>
                <p:cNvSpPr/>
                <p:nvPr/>
              </p:nvSpPr>
              <p:spPr>
                <a:xfrm>
                  <a:off x="2970946" y="6016368"/>
                  <a:ext cx="9843295" cy="1234384"/>
                </a:xfrm>
                <a:custGeom>
                  <a:avLst/>
                  <a:gdLst>
                    <a:gd name="connsiteX0" fmla="*/ 0 w 9843295"/>
                    <a:gd name="connsiteY0" fmla="*/ 556576 h 1234384"/>
                    <a:gd name="connsiteX1" fmla="*/ 3814516 w 9843295"/>
                    <a:gd name="connsiteY1" fmla="*/ 260068 h 1234384"/>
                    <a:gd name="connsiteX2" fmla="*/ 9244554 w 9843295"/>
                    <a:gd name="connsiteY2" fmla="*/ 317970 h 1234384"/>
                    <a:gd name="connsiteX3" fmla="*/ 9843296 w 9843295"/>
                    <a:gd name="connsiteY3" fmla="*/ 1210675 h 1234384"/>
                    <a:gd name="connsiteX4" fmla="*/ 0 w 9843295"/>
                    <a:gd name="connsiteY4" fmla="*/ 556576 h 1234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43295" h="1234384">
                      <a:moveTo>
                        <a:pt x="0" y="556576"/>
                      </a:moveTo>
                      <a:cubicBezTo>
                        <a:pt x="0" y="556576"/>
                        <a:pt x="2123276" y="772912"/>
                        <a:pt x="3814516" y="260068"/>
                      </a:cubicBezTo>
                      <a:cubicBezTo>
                        <a:pt x="5505756" y="-252776"/>
                        <a:pt x="8739345" y="116904"/>
                        <a:pt x="9244554" y="317970"/>
                      </a:cubicBezTo>
                      <a:cubicBezTo>
                        <a:pt x="9750399" y="519036"/>
                        <a:pt x="9843296" y="1210675"/>
                        <a:pt x="9843296" y="1210675"/>
                      </a:cubicBezTo>
                      <a:cubicBezTo>
                        <a:pt x="9843296" y="1210675"/>
                        <a:pt x="194703" y="1426375"/>
                        <a:pt x="0" y="556576"/>
                      </a:cubicBezTo>
                      <a:close/>
                    </a:path>
                  </a:pathLst>
                </a:custGeom>
                <a:solidFill>
                  <a:srgbClr val="006644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6" name="Freeform 585">
                  <a:extLst>
                    <a:ext uri="{FF2B5EF4-FFF2-40B4-BE49-F238E27FC236}">
                      <a16:creationId xmlns:a16="http://schemas.microsoft.com/office/drawing/2014/main" id="{A38712C4-3DE8-A410-5657-75FEFE4D2EFA}"/>
                    </a:ext>
                  </a:extLst>
                </p:cNvPr>
                <p:cNvSpPr/>
                <p:nvPr/>
              </p:nvSpPr>
              <p:spPr>
                <a:xfrm>
                  <a:off x="-364447" y="6252894"/>
                  <a:ext cx="13863330" cy="1110313"/>
                </a:xfrm>
                <a:custGeom>
                  <a:avLst/>
                  <a:gdLst>
                    <a:gd name="connsiteX0" fmla="*/ 7802737 w 13863330"/>
                    <a:gd name="connsiteY0" fmla="*/ 320687 h 1110313"/>
                    <a:gd name="connsiteX1" fmla="*/ 3061793 w 13863330"/>
                    <a:gd name="connsiteY1" fmla="*/ 0 h 1110313"/>
                    <a:gd name="connsiteX2" fmla="*/ 2879180 w 13863330"/>
                    <a:gd name="connsiteY2" fmla="*/ 0 h 1110313"/>
                    <a:gd name="connsiteX3" fmla="*/ 0 w 13863330"/>
                    <a:gd name="connsiteY3" fmla="*/ 65537 h 1110313"/>
                    <a:gd name="connsiteX4" fmla="*/ 0 w 13863330"/>
                    <a:gd name="connsiteY4" fmla="*/ 1110314 h 1110313"/>
                    <a:gd name="connsiteX5" fmla="*/ 13863331 w 13863330"/>
                    <a:gd name="connsiteY5" fmla="*/ 1110314 h 1110313"/>
                    <a:gd name="connsiteX6" fmla="*/ 13863331 w 13863330"/>
                    <a:gd name="connsiteY6" fmla="*/ 114531 h 1110313"/>
                    <a:gd name="connsiteX7" fmla="*/ 7802737 w 13863330"/>
                    <a:gd name="connsiteY7" fmla="*/ 320687 h 11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863330" h="1110313">
                      <a:moveTo>
                        <a:pt x="7802737" y="320687"/>
                      </a:moveTo>
                      <a:cubicBezTo>
                        <a:pt x="5874163" y="181977"/>
                        <a:pt x="3061793" y="0"/>
                        <a:pt x="3061793" y="0"/>
                      </a:cubicBezTo>
                      <a:cubicBezTo>
                        <a:pt x="2998801" y="0"/>
                        <a:pt x="2956170" y="0"/>
                        <a:pt x="2879180" y="0"/>
                      </a:cubicBezTo>
                      <a:lnTo>
                        <a:pt x="0" y="65537"/>
                      </a:lnTo>
                      <a:lnTo>
                        <a:pt x="0" y="1110314"/>
                      </a:lnTo>
                      <a:lnTo>
                        <a:pt x="13863331" y="1110314"/>
                      </a:lnTo>
                      <a:lnTo>
                        <a:pt x="13863331" y="114531"/>
                      </a:lnTo>
                      <a:cubicBezTo>
                        <a:pt x="13164693" y="166706"/>
                        <a:pt x="10081266" y="484847"/>
                        <a:pt x="7802737" y="320687"/>
                      </a:cubicBezTo>
                      <a:close/>
                    </a:path>
                  </a:pathLst>
                </a:custGeom>
                <a:solidFill>
                  <a:srgbClr val="65B32E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7" name="Freeform 586">
                  <a:extLst>
                    <a:ext uri="{FF2B5EF4-FFF2-40B4-BE49-F238E27FC236}">
                      <a16:creationId xmlns:a16="http://schemas.microsoft.com/office/drawing/2014/main" id="{BEA9C4EB-4516-E640-133F-B8D206E6FBAB}"/>
                    </a:ext>
                  </a:extLst>
                </p:cNvPr>
                <p:cNvSpPr/>
                <p:nvPr/>
              </p:nvSpPr>
              <p:spPr>
                <a:xfrm>
                  <a:off x="8486883" y="-204740"/>
                  <a:ext cx="4122478" cy="1990292"/>
                </a:xfrm>
                <a:custGeom>
                  <a:avLst/>
                  <a:gdLst>
                    <a:gd name="connsiteX0" fmla="*/ 3549822 w 4122478"/>
                    <a:gd name="connsiteY0" fmla="*/ 854528 h 1990292"/>
                    <a:gd name="connsiteX1" fmla="*/ 3518008 w 4122478"/>
                    <a:gd name="connsiteY1" fmla="*/ 855164 h 1990292"/>
                    <a:gd name="connsiteX2" fmla="*/ 3518008 w 4122478"/>
                    <a:gd name="connsiteY2" fmla="*/ 854528 h 1990292"/>
                    <a:gd name="connsiteX3" fmla="*/ 2945354 w 4122478"/>
                    <a:gd name="connsiteY3" fmla="*/ 346774 h 1990292"/>
                    <a:gd name="connsiteX4" fmla="*/ 2694022 w 4122478"/>
                    <a:gd name="connsiteY4" fmla="*/ 398313 h 1990292"/>
                    <a:gd name="connsiteX5" fmla="*/ 2058375 w 4122478"/>
                    <a:gd name="connsiteY5" fmla="*/ 0 h 1990292"/>
                    <a:gd name="connsiteX6" fmla="*/ 1408730 w 4122478"/>
                    <a:gd name="connsiteY6" fmla="*/ 437763 h 1990292"/>
                    <a:gd name="connsiteX7" fmla="*/ 1046685 w 4122478"/>
                    <a:gd name="connsiteY7" fmla="*/ 301598 h 1990292"/>
                    <a:gd name="connsiteX8" fmla="*/ 542113 w 4122478"/>
                    <a:gd name="connsiteY8" fmla="*/ 748905 h 1990292"/>
                    <a:gd name="connsiteX9" fmla="*/ 556111 w 4122478"/>
                    <a:gd name="connsiteY9" fmla="*/ 854528 h 1990292"/>
                    <a:gd name="connsiteX10" fmla="*/ 545294 w 4122478"/>
                    <a:gd name="connsiteY10" fmla="*/ 854528 h 1990292"/>
                    <a:gd name="connsiteX11" fmla="*/ 0 w 4122478"/>
                    <a:gd name="connsiteY11" fmla="*/ 1338103 h 1990292"/>
                    <a:gd name="connsiteX12" fmla="*/ 545294 w 4122478"/>
                    <a:gd name="connsiteY12" fmla="*/ 1821678 h 1990292"/>
                    <a:gd name="connsiteX13" fmla="*/ 936608 w 4122478"/>
                    <a:gd name="connsiteY13" fmla="*/ 1674697 h 1990292"/>
                    <a:gd name="connsiteX14" fmla="*/ 1395369 w 4122478"/>
                    <a:gd name="connsiteY14" fmla="*/ 1876398 h 1990292"/>
                    <a:gd name="connsiteX15" fmla="*/ 1783501 w 4122478"/>
                    <a:gd name="connsiteY15" fmla="*/ 1742779 h 1990292"/>
                    <a:gd name="connsiteX16" fmla="*/ 2166543 w 4122478"/>
                    <a:gd name="connsiteY16" fmla="*/ 1875762 h 1990292"/>
                    <a:gd name="connsiteX17" fmla="*/ 2499320 w 4122478"/>
                    <a:gd name="connsiteY17" fmla="*/ 1779683 h 1990292"/>
                    <a:gd name="connsiteX18" fmla="*/ 2982895 w 4122478"/>
                    <a:gd name="connsiteY18" fmla="*/ 1990293 h 1990292"/>
                    <a:gd name="connsiteX19" fmla="*/ 3390752 w 4122478"/>
                    <a:gd name="connsiteY19" fmla="*/ 1851583 h 1990292"/>
                    <a:gd name="connsiteX20" fmla="*/ 3549186 w 4122478"/>
                    <a:gd name="connsiteY20" fmla="*/ 1871308 h 1990292"/>
                    <a:gd name="connsiteX21" fmla="*/ 4122477 w 4122478"/>
                    <a:gd name="connsiteY21" fmla="*/ 1362918 h 1990292"/>
                    <a:gd name="connsiteX22" fmla="*/ 3549822 w 4122478"/>
                    <a:gd name="connsiteY22" fmla="*/ 854528 h 1990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122478" h="1990292">
                      <a:moveTo>
                        <a:pt x="3549822" y="854528"/>
                      </a:moveTo>
                      <a:cubicBezTo>
                        <a:pt x="3539005" y="854528"/>
                        <a:pt x="3528825" y="854528"/>
                        <a:pt x="3518008" y="855164"/>
                      </a:cubicBezTo>
                      <a:cubicBezTo>
                        <a:pt x="3518008" y="855164"/>
                        <a:pt x="3518008" y="854528"/>
                        <a:pt x="3518008" y="854528"/>
                      </a:cubicBezTo>
                      <a:cubicBezTo>
                        <a:pt x="3518008" y="573927"/>
                        <a:pt x="3261586" y="346774"/>
                        <a:pt x="2945354" y="346774"/>
                      </a:cubicBezTo>
                      <a:cubicBezTo>
                        <a:pt x="2855001" y="346774"/>
                        <a:pt x="2770376" y="365226"/>
                        <a:pt x="2694022" y="398313"/>
                      </a:cubicBezTo>
                      <a:cubicBezTo>
                        <a:pt x="2601125" y="166070"/>
                        <a:pt x="2351701" y="0"/>
                        <a:pt x="2058375" y="0"/>
                      </a:cubicBezTo>
                      <a:cubicBezTo>
                        <a:pt x="1748506" y="0"/>
                        <a:pt x="1487630" y="185158"/>
                        <a:pt x="1408730" y="437763"/>
                      </a:cubicBezTo>
                      <a:cubicBezTo>
                        <a:pt x="1317106" y="353773"/>
                        <a:pt x="1188577" y="301598"/>
                        <a:pt x="1046685" y="301598"/>
                      </a:cubicBezTo>
                      <a:cubicBezTo>
                        <a:pt x="767993" y="301598"/>
                        <a:pt x="542113" y="502027"/>
                        <a:pt x="542113" y="748905"/>
                      </a:cubicBezTo>
                      <a:cubicBezTo>
                        <a:pt x="542113" y="785173"/>
                        <a:pt x="547203" y="820805"/>
                        <a:pt x="556111" y="854528"/>
                      </a:cubicBezTo>
                      <a:cubicBezTo>
                        <a:pt x="552294" y="854528"/>
                        <a:pt x="548476" y="854528"/>
                        <a:pt x="545294" y="854528"/>
                      </a:cubicBezTo>
                      <a:cubicBezTo>
                        <a:pt x="244333" y="854528"/>
                        <a:pt x="0" y="1070864"/>
                        <a:pt x="0" y="1338103"/>
                      </a:cubicBezTo>
                      <a:cubicBezTo>
                        <a:pt x="0" y="1605342"/>
                        <a:pt x="244333" y="1821678"/>
                        <a:pt x="545294" y="1821678"/>
                      </a:cubicBezTo>
                      <a:cubicBezTo>
                        <a:pt x="699275" y="1821678"/>
                        <a:pt x="837984" y="1765049"/>
                        <a:pt x="936608" y="1674697"/>
                      </a:cubicBezTo>
                      <a:cubicBezTo>
                        <a:pt x="1041595" y="1797499"/>
                        <a:pt x="1208301" y="1876398"/>
                        <a:pt x="1395369" y="1876398"/>
                      </a:cubicBezTo>
                      <a:cubicBezTo>
                        <a:pt x="1544895" y="1876398"/>
                        <a:pt x="1681059" y="1826132"/>
                        <a:pt x="1783501" y="1742779"/>
                      </a:cubicBezTo>
                      <a:cubicBezTo>
                        <a:pt x="1884033" y="1824859"/>
                        <a:pt x="2018926" y="1875762"/>
                        <a:pt x="2166543" y="1875762"/>
                      </a:cubicBezTo>
                      <a:cubicBezTo>
                        <a:pt x="2291255" y="1875762"/>
                        <a:pt x="2405785" y="1840130"/>
                        <a:pt x="2499320" y="1779683"/>
                      </a:cubicBezTo>
                      <a:cubicBezTo>
                        <a:pt x="2611305" y="1907576"/>
                        <a:pt x="2786283" y="1990293"/>
                        <a:pt x="2982895" y="1990293"/>
                      </a:cubicBezTo>
                      <a:cubicBezTo>
                        <a:pt x="3139420" y="1990293"/>
                        <a:pt x="3282584" y="1938118"/>
                        <a:pt x="3390752" y="1851583"/>
                      </a:cubicBezTo>
                      <a:cubicBezTo>
                        <a:pt x="3441018" y="1864309"/>
                        <a:pt x="3493829" y="1871308"/>
                        <a:pt x="3549186" y="1871308"/>
                      </a:cubicBezTo>
                      <a:cubicBezTo>
                        <a:pt x="3866055" y="1871308"/>
                        <a:pt x="4122477" y="1643519"/>
                        <a:pt x="4122477" y="1362918"/>
                      </a:cubicBezTo>
                      <a:cubicBezTo>
                        <a:pt x="4123113" y="1082317"/>
                        <a:pt x="3866691" y="854528"/>
                        <a:pt x="3549822" y="85452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8" name="Freeform 587">
                  <a:extLst>
                    <a:ext uri="{FF2B5EF4-FFF2-40B4-BE49-F238E27FC236}">
                      <a16:creationId xmlns:a16="http://schemas.microsoft.com/office/drawing/2014/main" id="{1735DFB2-DA0E-6DC1-0EA6-A313F22E7148}"/>
                    </a:ext>
                  </a:extLst>
                </p:cNvPr>
                <p:cNvSpPr/>
                <p:nvPr/>
              </p:nvSpPr>
              <p:spPr>
                <a:xfrm rot="-5111153">
                  <a:off x="2857503" y="3260281"/>
                  <a:ext cx="2116335" cy="8564606"/>
                </a:xfrm>
                <a:custGeom>
                  <a:avLst/>
                  <a:gdLst>
                    <a:gd name="connsiteX0" fmla="*/ 2116336 w 2116335"/>
                    <a:gd name="connsiteY0" fmla="*/ 4282303 h 8564606"/>
                    <a:gd name="connsiteX1" fmla="*/ 1058168 w 2116335"/>
                    <a:gd name="connsiteY1" fmla="*/ 8564606 h 8564606"/>
                    <a:gd name="connsiteX2" fmla="*/ 0 w 2116335"/>
                    <a:gd name="connsiteY2" fmla="*/ 4282303 h 8564606"/>
                    <a:gd name="connsiteX3" fmla="*/ 1058168 w 2116335"/>
                    <a:gd name="connsiteY3" fmla="*/ 0 h 8564606"/>
                    <a:gd name="connsiteX4" fmla="*/ 2116336 w 2116335"/>
                    <a:gd name="connsiteY4" fmla="*/ 4282303 h 8564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16335" h="8564606">
                      <a:moveTo>
                        <a:pt x="2116336" y="4282303"/>
                      </a:moveTo>
                      <a:cubicBezTo>
                        <a:pt x="2116336" y="6647354"/>
                        <a:pt x="1642578" y="8564606"/>
                        <a:pt x="1058168" y="8564606"/>
                      </a:cubicBezTo>
                      <a:cubicBezTo>
                        <a:pt x="473758" y="8564606"/>
                        <a:pt x="0" y="6647354"/>
                        <a:pt x="0" y="4282303"/>
                      </a:cubicBezTo>
                      <a:cubicBezTo>
                        <a:pt x="0" y="1917252"/>
                        <a:pt x="473758" y="0"/>
                        <a:pt x="1058168" y="0"/>
                      </a:cubicBezTo>
                      <a:cubicBezTo>
                        <a:pt x="1642578" y="0"/>
                        <a:pt x="2116336" y="1917252"/>
                        <a:pt x="2116336" y="4282303"/>
                      </a:cubicBezTo>
                      <a:close/>
                    </a:path>
                  </a:pathLst>
                </a:custGeom>
                <a:solidFill>
                  <a:srgbClr val="009D3D">
                    <a:alpha val="24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9" name="Graphic 569">
                  <a:extLst>
                    <a:ext uri="{FF2B5EF4-FFF2-40B4-BE49-F238E27FC236}">
                      <a16:creationId xmlns:a16="http://schemas.microsoft.com/office/drawing/2014/main" id="{86FA7C85-916D-772F-F0CE-E72095EB9663}"/>
                    </a:ext>
                  </a:extLst>
                </p:cNvPr>
                <p:cNvGrpSpPr/>
                <p:nvPr/>
              </p:nvGrpSpPr>
              <p:grpSpPr>
                <a:xfrm>
                  <a:off x="5383731" y="5556210"/>
                  <a:ext cx="557428" cy="1142737"/>
                  <a:chOff x="5383731" y="5556210"/>
                  <a:chExt cx="557428" cy="1142737"/>
                </a:xfrm>
              </p:grpSpPr>
              <p:sp>
                <p:nvSpPr>
                  <p:cNvPr id="590" name="Freeform 589">
                    <a:extLst>
                      <a:ext uri="{FF2B5EF4-FFF2-40B4-BE49-F238E27FC236}">
                        <a16:creationId xmlns:a16="http://schemas.microsoft.com/office/drawing/2014/main" id="{4A6B4DD3-055F-AFAA-607E-79A1A185FE6B}"/>
                      </a:ext>
                    </a:extLst>
                  </p:cNvPr>
                  <p:cNvSpPr/>
                  <p:nvPr/>
                </p:nvSpPr>
                <p:spPr>
                  <a:xfrm>
                    <a:off x="5796679" y="5850763"/>
                    <a:ext cx="144480" cy="331550"/>
                  </a:xfrm>
                  <a:custGeom>
                    <a:avLst/>
                    <a:gdLst>
                      <a:gd name="connsiteX0" fmla="*/ 138710 w 144480"/>
                      <a:gd name="connsiteY0" fmla="*/ 310506 h 331550"/>
                      <a:gd name="connsiteX1" fmla="*/ 132983 w 144480"/>
                      <a:gd name="connsiteY1" fmla="*/ 303507 h 331550"/>
                      <a:gd name="connsiteX2" fmla="*/ 127257 w 144480"/>
                      <a:gd name="connsiteY2" fmla="*/ 294599 h 331550"/>
                      <a:gd name="connsiteX3" fmla="*/ 115167 w 144480"/>
                      <a:gd name="connsiteY3" fmla="*/ 269784 h 331550"/>
                      <a:gd name="connsiteX4" fmla="*/ 122803 w 144480"/>
                      <a:gd name="connsiteY4" fmla="*/ 272965 h 331550"/>
                      <a:gd name="connsiteX5" fmla="*/ 127257 w 144480"/>
                      <a:gd name="connsiteY5" fmla="*/ 276783 h 331550"/>
                      <a:gd name="connsiteX6" fmla="*/ 132347 w 144480"/>
                      <a:gd name="connsiteY6" fmla="*/ 276147 h 331550"/>
                      <a:gd name="connsiteX7" fmla="*/ 127893 w 144480"/>
                      <a:gd name="connsiteY7" fmla="*/ 266602 h 331550"/>
                      <a:gd name="connsiteX8" fmla="*/ 100533 w 144480"/>
                      <a:gd name="connsiteY8" fmla="*/ 248786 h 331550"/>
                      <a:gd name="connsiteX9" fmla="*/ 75717 w 144480"/>
                      <a:gd name="connsiteY9" fmla="*/ 185795 h 331550"/>
                      <a:gd name="connsiteX10" fmla="*/ 75717 w 144480"/>
                      <a:gd name="connsiteY10" fmla="*/ 185795 h 331550"/>
                      <a:gd name="connsiteX11" fmla="*/ 55357 w 144480"/>
                      <a:gd name="connsiteY11" fmla="*/ 130438 h 331550"/>
                      <a:gd name="connsiteX12" fmla="*/ 44540 w 144480"/>
                      <a:gd name="connsiteY12" fmla="*/ 12726 h 331550"/>
                      <a:gd name="connsiteX13" fmla="*/ 0 w 144480"/>
                      <a:gd name="connsiteY13" fmla="*/ 0 h 331550"/>
                      <a:gd name="connsiteX14" fmla="*/ 11453 w 144480"/>
                      <a:gd name="connsiteY14" fmla="*/ 136801 h 331550"/>
                      <a:gd name="connsiteX15" fmla="*/ 40722 w 144480"/>
                      <a:gd name="connsiteY15" fmla="*/ 197248 h 331550"/>
                      <a:gd name="connsiteX16" fmla="*/ 73173 w 144480"/>
                      <a:gd name="connsiteY16" fmla="*/ 253241 h 331550"/>
                      <a:gd name="connsiteX17" fmla="*/ 78899 w 144480"/>
                      <a:gd name="connsiteY17" fmla="*/ 279964 h 331550"/>
                      <a:gd name="connsiteX18" fmla="*/ 87807 w 144480"/>
                      <a:gd name="connsiteY18" fmla="*/ 302234 h 331550"/>
                      <a:gd name="connsiteX19" fmla="*/ 98624 w 144480"/>
                      <a:gd name="connsiteY19" fmla="*/ 322596 h 331550"/>
                      <a:gd name="connsiteX20" fmla="*/ 103078 w 144480"/>
                      <a:gd name="connsiteY20" fmla="*/ 320050 h 331550"/>
                      <a:gd name="connsiteX21" fmla="*/ 95442 w 144480"/>
                      <a:gd name="connsiteY21" fmla="*/ 300962 h 331550"/>
                      <a:gd name="connsiteX22" fmla="*/ 108168 w 144480"/>
                      <a:gd name="connsiteY22" fmla="*/ 320686 h 331550"/>
                      <a:gd name="connsiteX23" fmla="*/ 113894 w 144480"/>
                      <a:gd name="connsiteY23" fmla="*/ 327686 h 331550"/>
                      <a:gd name="connsiteX24" fmla="*/ 119621 w 144480"/>
                      <a:gd name="connsiteY24" fmla="*/ 325777 h 331550"/>
                      <a:gd name="connsiteX25" fmla="*/ 113894 w 144480"/>
                      <a:gd name="connsiteY25" fmla="*/ 316869 h 331550"/>
                      <a:gd name="connsiteX26" fmla="*/ 109441 w 144480"/>
                      <a:gd name="connsiteY26" fmla="*/ 307961 h 331550"/>
                      <a:gd name="connsiteX27" fmla="*/ 104350 w 144480"/>
                      <a:gd name="connsiteY27" fmla="*/ 299053 h 331550"/>
                      <a:gd name="connsiteX28" fmla="*/ 106895 w 144480"/>
                      <a:gd name="connsiteY28" fmla="*/ 300326 h 331550"/>
                      <a:gd name="connsiteX29" fmla="*/ 117076 w 144480"/>
                      <a:gd name="connsiteY29" fmla="*/ 315596 h 331550"/>
                      <a:gd name="connsiteX30" fmla="*/ 123439 w 144480"/>
                      <a:gd name="connsiteY30" fmla="*/ 323232 h 331550"/>
                      <a:gd name="connsiteX31" fmla="*/ 132347 w 144480"/>
                      <a:gd name="connsiteY31" fmla="*/ 330867 h 331550"/>
                      <a:gd name="connsiteX32" fmla="*/ 127893 w 144480"/>
                      <a:gd name="connsiteY32" fmla="*/ 318778 h 331550"/>
                      <a:gd name="connsiteX33" fmla="*/ 121530 w 144480"/>
                      <a:gd name="connsiteY33" fmla="*/ 310506 h 331550"/>
                      <a:gd name="connsiteX34" fmla="*/ 116440 w 144480"/>
                      <a:gd name="connsiteY34" fmla="*/ 295872 h 331550"/>
                      <a:gd name="connsiteX35" fmla="*/ 144436 w 144480"/>
                      <a:gd name="connsiteY35" fmla="*/ 321323 h 331550"/>
                      <a:gd name="connsiteX36" fmla="*/ 138710 w 144480"/>
                      <a:gd name="connsiteY36" fmla="*/ 310506 h 331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144480" h="331550">
                        <a:moveTo>
                          <a:pt x="138710" y="310506"/>
                        </a:moveTo>
                        <a:cubicBezTo>
                          <a:pt x="138710" y="310506"/>
                          <a:pt x="134256" y="305416"/>
                          <a:pt x="132983" y="303507"/>
                        </a:cubicBezTo>
                        <a:cubicBezTo>
                          <a:pt x="131711" y="301598"/>
                          <a:pt x="127257" y="294599"/>
                          <a:pt x="127257" y="294599"/>
                        </a:cubicBezTo>
                        <a:cubicBezTo>
                          <a:pt x="127257" y="294599"/>
                          <a:pt x="113258" y="270420"/>
                          <a:pt x="115167" y="269784"/>
                        </a:cubicBezTo>
                        <a:cubicBezTo>
                          <a:pt x="117076" y="269148"/>
                          <a:pt x="121530" y="271693"/>
                          <a:pt x="122803" y="272965"/>
                        </a:cubicBezTo>
                        <a:cubicBezTo>
                          <a:pt x="124075" y="274238"/>
                          <a:pt x="125984" y="275510"/>
                          <a:pt x="127257" y="276783"/>
                        </a:cubicBezTo>
                        <a:cubicBezTo>
                          <a:pt x="128529" y="278056"/>
                          <a:pt x="130438" y="278056"/>
                          <a:pt x="132347" y="276147"/>
                        </a:cubicBezTo>
                        <a:cubicBezTo>
                          <a:pt x="134256" y="274238"/>
                          <a:pt x="129801" y="268511"/>
                          <a:pt x="127893" y="266602"/>
                        </a:cubicBezTo>
                        <a:cubicBezTo>
                          <a:pt x="122166" y="260876"/>
                          <a:pt x="103078" y="250059"/>
                          <a:pt x="100533" y="248786"/>
                        </a:cubicBezTo>
                        <a:cubicBezTo>
                          <a:pt x="97987" y="247514"/>
                          <a:pt x="82080" y="201065"/>
                          <a:pt x="75717" y="185795"/>
                        </a:cubicBezTo>
                        <a:cubicBezTo>
                          <a:pt x="75717" y="185795"/>
                          <a:pt x="75717" y="185795"/>
                          <a:pt x="75717" y="185795"/>
                        </a:cubicBezTo>
                        <a:cubicBezTo>
                          <a:pt x="65537" y="160343"/>
                          <a:pt x="55993" y="133619"/>
                          <a:pt x="55357" y="130438"/>
                        </a:cubicBezTo>
                        <a:lnTo>
                          <a:pt x="44540" y="12726"/>
                        </a:lnTo>
                        <a:lnTo>
                          <a:pt x="0" y="0"/>
                        </a:lnTo>
                        <a:cubicBezTo>
                          <a:pt x="0" y="0"/>
                          <a:pt x="10180" y="130438"/>
                          <a:pt x="11453" y="136801"/>
                        </a:cubicBezTo>
                        <a:cubicBezTo>
                          <a:pt x="12089" y="139982"/>
                          <a:pt x="40722" y="197248"/>
                          <a:pt x="40722" y="197248"/>
                        </a:cubicBezTo>
                        <a:cubicBezTo>
                          <a:pt x="56629" y="224608"/>
                          <a:pt x="70627" y="248786"/>
                          <a:pt x="73173" y="253241"/>
                        </a:cubicBezTo>
                        <a:cubicBezTo>
                          <a:pt x="73173" y="253241"/>
                          <a:pt x="76990" y="269148"/>
                          <a:pt x="78899" y="279964"/>
                        </a:cubicBezTo>
                        <a:cubicBezTo>
                          <a:pt x="80808" y="290145"/>
                          <a:pt x="86534" y="299053"/>
                          <a:pt x="87807" y="302234"/>
                        </a:cubicBezTo>
                        <a:cubicBezTo>
                          <a:pt x="87807" y="302871"/>
                          <a:pt x="90988" y="312415"/>
                          <a:pt x="98624" y="322596"/>
                        </a:cubicBezTo>
                        <a:cubicBezTo>
                          <a:pt x="104987" y="331503"/>
                          <a:pt x="103078" y="320050"/>
                          <a:pt x="103078" y="320050"/>
                        </a:cubicBezTo>
                        <a:cubicBezTo>
                          <a:pt x="103078" y="320050"/>
                          <a:pt x="93534" y="301598"/>
                          <a:pt x="95442" y="300962"/>
                        </a:cubicBezTo>
                        <a:cubicBezTo>
                          <a:pt x="96715" y="300326"/>
                          <a:pt x="101169" y="311142"/>
                          <a:pt x="108168" y="320686"/>
                        </a:cubicBezTo>
                        <a:cubicBezTo>
                          <a:pt x="110077" y="323232"/>
                          <a:pt x="111986" y="325777"/>
                          <a:pt x="113894" y="327686"/>
                        </a:cubicBezTo>
                        <a:cubicBezTo>
                          <a:pt x="118348" y="333412"/>
                          <a:pt x="123439" y="332776"/>
                          <a:pt x="119621" y="325777"/>
                        </a:cubicBezTo>
                        <a:cubicBezTo>
                          <a:pt x="118348" y="323232"/>
                          <a:pt x="115804" y="319414"/>
                          <a:pt x="113894" y="316869"/>
                        </a:cubicBezTo>
                        <a:cubicBezTo>
                          <a:pt x="111986" y="314324"/>
                          <a:pt x="110713" y="310506"/>
                          <a:pt x="109441" y="307961"/>
                        </a:cubicBezTo>
                        <a:cubicBezTo>
                          <a:pt x="106259" y="302871"/>
                          <a:pt x="104350" y="299053"/>
                          <a:pt x="104350" y="299053"/>
                        </a:cubicBezTo>
                        <a:cubicBezTo>
                          <a:pt x="104987" y="299053"/>
                          <a:pt x="104987" y="297780"/>
                          <a:pt x="106895" y="300326"/>
                        </a:cubicBezTo>
                        <a:cubicBezTo>
                          <a:pt x="109441" y="303507"/>
                          <a:pt x="113258" y="311142"/>
                          <a:pt x="117076" y="315596"/>
                        </a:cubicBezTo>
                        <a:cubicBezTo>
                          <a:pt x="119621" y="318141"/>
                          <a:pt x="123439" y="323232"/>
                          <a:pt x="123439" y="323232"/>
                        </a:cubicBezTo>
                        <a:cubicBezTo>
                          <a:pt x="123439" y="323232"/>
                          <a:pt x="131711" y="330867"/>
                          <a:pt x="132347" y="330867"/>
                        </a:cubicBezTo>
                        <a:cubicBezTo>
                          <a:pt x="135528" y="328958"/>
                          <a:pt x="131074" y="321323"/>
                          <a:pt x="127893" y="318778"/>
                        </a:cubicBezTo>
                        <a:cubicBezTo>
                          <a:pt x="126620" y="315596"/>
                          <a:pt x="121530" y="310506"/>
                          <a:pt x="121530" y="310506"/>
                        </a:cubicBezTo>
                        <a:cubicBezTo>
                          <a:pt x="121530" y="310506"/>
                          <a:pt x="114531" y="297144"/>
                          <a:pt x="116440" y="295872"/>
                        </a:cubicBezTo>
                        <a:cubicBezTo>
                          <a:pt x="117712" y="295235"/>
                          <a:pt x="141255" y="323868"/>
                          <a:pt x="144436" y="321323"/>
                        </a:cubicBezTo>
                        <a:cubicBezTo>
                          <a:pt x="145072" y="319414"/>
                          <a:pt x="138710" y="310506"/>
                          <a:pt x="138710" y="310506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1" name="Freeform 590">
                    <a:extLst>
                      <a:ext uri="{FF2B5EF4-FFF2-40B4-BE49-F238E27FC236}">
                        <a16:creationId xmlns:a16="http://schemas.microsoft.com/office/drawing/2014/main" id="{1A492793-1F22-3C38-D8F6-F11C4A479938}"/>
                      </a:ext>
                    </a:extLst>
                  </p:cNvPr>
                  <p:cNvSpPr/>
                  <p:nvPr/>
                </p:nvSpPr>
                <p:spPr>
                  <a:xfrm>
                    <a:off x="5468000" y="5873033"/>
                    <a:ext cx="241507" cy="127101"/>
                  </a:xfrm>
                  <a:custGeom>
                    <a:avLst/>
                    <a:gdLst>
                      <a:gd name="connsiteX0" fmla="*/ 16263 w 241507"/>
                      <a:gd name="connsiteY0" fmla="*/ 38813 h 127101"/>
                      <a:gd name="connsiteX1" fmla="*/ 12446 w 241507"/>
                      <a:gd name="connsiteY1" fmla="*/ 33723 h 127101"/>
                      <a:gd name="connsiteX2" fmla="*/ 7992 w 241507"/>
                      <a:gd name="connsiteY2" fmla="*/ 29269 h 127101"/>
                      <a:gd name="connsiteX3" fmla="*/ 7356 w 241507"/>
                      <a:gd name="connsiteY3" fmla="*/ 24815 h 127101"/>
                      <a:gd name="connsiteX4" fmla="*/ 5447 w 241507"/>
                      <a:gd name="connsiteY4" fmla="*/ 20997 h 127101"/>
                      <a:gd name="connsiteX5" fmla="*/ 4810 w 241507"/>
                      <a:gd name="connsiteY5" fmla="*/ 17180 h 127101"/>
                      <a:gd name="connsiteX6" fmla="*/ 356 w 241507"/>
                      <a:gd name="connsiteY6" fmla="*/ 12089 h 127101"/>
                      <a:gd name="connsiteX7" fmla="*/ 1629 w 241507"/>
                      <a:gd name="connsiteY7" fmla="*/ 31814 h 127101"/>
                      <a:gd name="connsiteX8" fmla="*/ 56986 w 241507"/>
                      <a:gd name="connsiteY8" fmla="*/ 75081 h 127101"/>
                      <a:gd name="connsiteX9" fmla="*/ 189332 w 241507"/>
                      <a:gd name="connsiteY9" fmla="*/ 126620 h 127101"/>
                      <a:gd name="connsiteX10" fmla="*/ 241508 w 241507"/>
                      <a:gd name="connsiteY10" fmla="*/ 49630 h 127101"/>
                      <a:gd name="connsiteX11" fmla="*/ 200785 w 241507"/>
                      <a:gd name="connsiteY11" fmla="*/ 28633 h 127101"/>
                      <a:gd name="connsiteX12" fmla="*/ 170880 w 241507"/>
                      <a:gd name="connsiteY12" fmla="*/ 80808 h 127101"/>
                      <a:gd name="connsiteX13" fmla="*/ 90072 w 241507"/>
                      <a:gd name="connsiteY13" fmla="*/ 56629 h 127101"/>
                      <a:gd name="connsiteX14" fmla="*/ 84346 w 241507"/>
                      <a:gd name="connsiteY14" fmla="*/ 54720 h 127101"/>
                      <a:gd name="connsiteX15" fmla="*/ 67166 w 241507"/>
                      <a:gd name="connsiteY15" fmla="*/ 48994 h 127101"/>
                      <a:gd name="connsiteX16" fmla="*/ 56349 w 241507"/>
                      <a:gd name="connsiteY16" fmla="*/ 32450 h 127101"/>
                      <a:gd name="connsiteX17" fmla="*/ 32170 w 241507"/>
                      <a:gd name="connsiteY17" fmla="*/ 11453 h 127101"/>
                      <a:gd name="connsiteX18" fmla="*/ 33443 w 241507"/>
                      <a:gd name="connsiteY18" fmla="*/ 17180 h 127101"/>
                      <a:gd name="connsiteX19" fmla="*/ 33443 w 241507"/>
                      <a:gd name="connsiteY19" fmla="*/ 17180 h 127101"/>
                      <a:gd name="connsiteX20" fmla="*/ 34079 w 241507"/>
                      <a:gd name="connsiteY20" fmla="*/ 18452 h 127101"/>
                      <a:gd name="connsiteX21" fmla="*/ 34079 w 241507"/>
                      <a:gd name="connsiteY21" fmla="*/ 18452 h 127101"/>
                      <a:gd name="connsiteX22" fmla="*/ 38533 w 241507"/>
                      <a:gd name="connsiteY22" fmla="*/ 24815 h 127101"/>
                      <a:gd name="connsiteX23" fmla="*/ 39806 w 241507"/>
                      <a:gd name="connsiteY23" fmla="*/ 29905 h 127101"/>
                      <a:gd name="connsiteX24" fmla="*/ 20717 w 241507"/>
                      <a:gd name="connsiteY24" fmla="*/ 13998 h 127101"/>
                      <a:gd name="connsiteX25" fmla="*/ 17536 w 241507"/>
                      <a:gd name="connsiteY25" fmla="*/ 10180 h 127101"/>
                      <a:gd name="connsiteX26" fmla="*/ 14991 w 241507"/>
                      <a:gd name="connsiteY26" fmla="*/ 3818 h 127101"/>
                      <a:gd name="connsiteX27" fmla="*/ 9900 w 241507"/>
                      <a:gd name="connsiteY27" fmla="*/ 636 h 127101"/>
                      <a:gd name="connsiteX28" fmla="*/ 9900 w 241507"/>
                      <a:gd name="connsiteY28" fmla="*/ 4454 h 127101"/>
                      <a:gd name="connsiteX29" fmla="*/ 25808 w 241507"/>
                      <a:gd name="connsiteY29" fmla="*/ 31814 h 127101"/>
                      <a:gd name="connsiteX30" fmla="*/ 18809 w 241507"/>
                      <a:gd name="connsiteY30" fmla="*/ 24815 h 127101"/>
                      <a:gd name="connsiteX31" fmla="*/ 14354 w 241507"/>
                      <a:gd name="connsiteY31" fmla="*/ 19725 h 127101"/>
                      <a:gd name="connsiteX32" fmla="*/ 12446 w 241507"/>
                      <a:gd name="connsiteY32" fmla="*/ 14634 h 127101"/>
                      <a:gd name="connsiteX33" fmla="*/ 9900 w 241507"/>
                      <a:gd name="connsiteY33" fmla="*/ 10817 h 127101"/>
                      <a:gd name="connsiteX34" fmla="*/ 7992 w 241507"/>
                      <a:gd name="connsiteY34" fmla="*/ 5726 h 127101"/>
                      <a:gd name="connsiteX35" fmla="*/ 2265 w 241507"/>
                      <a:gd name="connsiteY35" fmla="*/ 0 h 127101"/>
                      <a:gd name="connsiteX36" fmla="*/ 7992 w 241507"/>
                      <a:gd name="connsiteY36" fmla="*/ 22270 h 127101"/>
                      <a:gd name="connsiteX37" fmla="*/ 18172 w 241507"/>
                      <a:gd name="connsiteY37" fmla="*/ 38177 h 127101"/>
                      <a:gd name="connsiteX38" fmla="*/ 16263 w 241507"/>
                      <a:gd name="connsiteY38" fmla="*/ 38813 h 1271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241507" h="127101">
                        <a:moveTo>
                          <a:pt x="16263" y="38813"/>
                        </a:moveTo>
                        <a:cubicBezTo>
                          <a:pt x="15627" y="38177"/>
                          <a:pt x="14354" y="35632"/>
                          <a:pt x="12446" y="33723"/>
                        </a:cubicBezTo>
                        <a:cubicBezTo>
                          <a:pt x="10537" y="31178"/>
                          <a:pt x="7992" y="29269"/>
                          <a:pt x="7992" y="29269"/>
                        </a:cubicBezTo>
                        <a:cubicBezTo>
                          <a:pt x="7992" y="29269"/>
                          <a:pt x="7992" y="27360"/>
                          <a:pt x="7356" y="24815"/>
                        </a:cubicBezTo>
                        <a:cubicBezTo>
                          <a:pt x="7356" y="23543"/>
                          <a:pt x="6083" y="22270"/>
                          <a:pt x="5447" y="20997"/>
                        </a:cubicBezTo>
                        <a:cubicBezTo>
                          <a:pt x="4810" y="19725"/>
                          <a:pt x="5447" y="18452"/>
                          <a:pt x="4810" y="17180"/>
                        </a:cubicBezTo>
                        <a:cubicBezTo>
                          <a:pt x="4174" y="13998"/>
                          <a:pt x="2265" y="11453"/>
                          <a:pt x="356" y="12089"/>
                        </a:cubicBezTo>
                        <a:cubicBezTo>
                          <a:pt x="-916" y="12089"/>
                          <a:pt x="1629" y="31814"/>
                          <a:pt x="1629" y="31814"/>
                        </a:cubicBezTo>
                        <a:cubicBezTo>
                          <a:pt x="11173" y="43903"/>
                          <a:pt x="15627" y="61720"/>
                          <a:pt x="56986" y="75081"/>
                        </a:cubicBezTo>
                        <a:cubicBezTo>
                          <a:pt x="77347" y="85262"/>
                          <a:pt x="179152" y="132347"/>
                          <a:pt x="189332" y="126620"/>
                        </a:cubicBezTo>
                        <a:cubicBezTo>
                          <a:pt x="195059" y="123439"/>
                          <a:pt x="221783" y="82080"/>
                          <a:pt x="241508" y="49630"/>
                        </a:cubicBezTo>
                        <a:cubicBezTo>
                          <a:pt x="231963" y="44540"/>
                          <a:pt x="211602" y="34359"/>
                          <a:pt x="200785" y="28633"/>
                        </a:cubicBezTo>
                        <a:cubicBezTo>
                          <a:pt x="189969" y="50903"/>
                          <a:pt x="174698" y="79535"/>
                          <a:pt x="170880" y="80808"/>
                        </a:cubicBezTo>
                        <a:cubicBezTo>
                          <a:pt x="170244" y="81444"/>
                          <a:pt x="167699" y="81444"/>
                          <a:pt x="90072" y="56629"/>
                        </a:cubicBezTo>
                        <a:cubicBezTo>
                          <a:pt x="88164" y="55993"/>
                          <a:pt x="86254" y="55357"/>
                          <a:pt x="84346" y="54720"/>
                        </a:cubicBezTo>
                        <a:cubicBezTo>
                          <a:pt x="78619" y="52811"/>
                          <a:pt x="72893" y="50903"/>
                          <a:pt x="67166" y="48994"/>
                        </a:cubicBezTo>
                        <a:lnTo>
                          <a:pt x="56349" y="32450"/>
                        </a:lnTo>
                        <a:cubicBezTo>
                          <a:pt x="56349" y="32450"/>
                          <a:pt x="35352" y="10180"/>
                          <a:pt x="32170" y="11453"/>
                        </a:cubicBezTo>
                        <a:cubicBezTo>
                          <a:pt x="30898" y="12089"/>
                          <a:pt x="31534" y="14634"/>
                          <a:pt x="33443" y="17180"/>
                        </a:cubicBezTo>
                        <a:lnTo>
                          <a:pt x="33443" y="17180"/>
                        </a:lnTo>
                        <a:cubicBezTo>
                          <a:pt x="33443" y="17816"/>
                          <a:pt x="34079" y="17816"/>
                          <a:pt x="34079" y="18452"/>
                        </a:cubicBezTo>
                        <a:cubicBezTo>
                          <a:pt x="34079" y="18452"/>
                          <a:pt x="34079" y="18452"/>
                          <a:pt x="34079" y="18452"/>
                        </a:cubicBezTo>
                        <a:cubicBezTo>
                          <a:pt x="35988" y="21633"/>
                          <a:pt x="37897" y="24179"/>
                          <a:pt x="38533" y="24815"/>
                        </a:cubicBezTo>
                        <a:cubicBezTo>
                          <a:pt x="39170" y="26087"/>
                          <a:pt x="39806" y="27996"/>
                          <a:pt x="39806" y="29905"/>
                        </a:cubicBezTo>
                        <a:cubicBezTo>
                          <a:pt x="21354" y="19725"/>
                          <a:pt x="24535" y="19088"/>
                          <a:pt x="20717" y="13998"/>
                        </a:cubicBezTo>
                        <a:cubicBezTo>
                          <a:pt x="20081" y="12726"/>
                          <a:pt x="18172" y="11453"/>
                          <a:pt x="17536" y="10180"/>
                        </a:cubicBezTo>
                        <a:cubicBezTo>
                          <a:pt x="16263" y="8272"/>
                          <a:pt x="16263" y="5726"/>
                          <a:pt x="14991" y="3818"/>
                        </a:cubicBezTo>
                        <a:cubicBezTo>
                          <a:pt x="13082" y="1273"/>
                          <a:pt x="10537" y="636"/>
                          <a:pt x="9900" y="636"/>
                        </a:cubicBezTo>
                        <a:cubicBezTo>
                          <a:pt x="9264" y="636"/>
                          <a:pt x="9264" y="1909"/>
                          <a:pt x="9900" y="4454"/>
                        </a:cubicBezTo>
                        <a:cubicBezTo>
                          <a:pt x="14354" y="19725"/>
                          <a:pt x="23899" y="27996"/>
                          <a:pt x="25808" y="31814"/>
                        </a:cubicBezTo>
                        <a:cubicBezTo>
                          <a:pt x="27080" y="34359"/>
                          <a:pt x="23263" y="31178"/>
                          <a:pt x="18809" y="24815"/>
                        </a:cubicBezTo>
                        <a:cubicBezTo>
                          <a:pt x="17536" y="23543"/>
                          <a:pt x="15627" y="21633"/>
                          <a:pt x="14354" y="19725"/>
                        </a:cubicBezTo>
                        <a:cubicBezTo>
                          <a:pt x="13718" y="18452"/>
                          <a:pt x="13718" y="16543"/>
                          <a:pt x="12446" y="14634"/>
                        </a:cubicBezTo>
                        <a:cubicBezTo>
                          <a:pt x="11810" y="13362"/>
                          <a:pt x="10537" y="12089"/>
                          <a:pt x="9900" y="10817"/>
                        </a:cubicBezTo>
                        <a:cubicBezTo>
                          <a:pt x="9264" y="9544"/>
                          <a:pt x="8628" y="6999"/>
                          <a:pt x="7992" y="5726"/>
                        </a:cubicBezTo>
                        <a:cubicBezTo>
                          <a:pt x="5447" y="1273"/>
                          <a:pt x="2901" y="0"/>
                          <a:pt x="2265" y="0"/>
                        </a:cubicBezTo>
                        <a:cubicBezTo>
                          <a:pt x="993" y="0"/>
                          <a:pt x="7992" y="22270"/>
                          <a:pt x="7992" y="22270"/>
                        </a:cubicBezTo>
                        <a:cubicBezTo>
                          <a:pt x="7992" y="22270"/>
                          <a:pt x="16263" y="35632"/>
                          <a:pt x="18172" y="38177"/>
                        </a:cubicBezTo>
                        <a:cubicBezTo>
                          <a:pt x="18809" y="39450"/>
                          <a:pt x="19445" y="41358"/>
                          <a:pt x="16263" y="38813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2" name="Freeform 591">
                    <a:extLst>
                      <a:ext uri="{FF2B5EF4-FFF2-40B4-BE49-F238E27FC236}">
                        <a16:creationId xmlns:a16="http://schemas.microsoft.com/office/drawing/2014/main" id="{748FE83D-F00B-46E9-AE16-CD7E0D390A05}"/>
                      </a:ext>
                    </a:extLst>
                  </p:cNvPr>
                  <p:cNvSpPr/>
                  <p:nvPr/>
                </p:nvSpPr>
                <p:spPr>
                  <a:xfrm>
                    <a:off x="5560432" y="5617961"/>
                    <a:ext cx="275228" cy="297614"/>
                  </a:xfrm>
                  <a:custGeom>
                    <a:avLst/>
                    <a:gdLst>
                      <a:gd name="connsiteX0" fmla="*/ 270606 w 275228"/>
                      <a:gd name="connsiteY0" fmla="*/ 97274 h 297614"/>
                      <a:gd name="connsiteX1" fmla="*/ 267425 w 275228"/>
                      <a:gd name="connsiteY1" fmla="*/ 32373 h 297614"/>
                      <a:gd name="connsiteX2" fmla="*/ 220976 w 275228"/>
                      <a:gd name="connsiteY2" fmla="*/ 559 h 297614"/>
                      <a:gd name="connsiteX3" fmla="*/ 107718 w 275228"/>
                      <a:gd name="connsiteY3" fmla="*/ 65460 h 297614"/>
                      <a:gd name="connsiteX4" fmla="*/ 42181 w 275228"/>
                      <a:gd name="connsiteY4" fmla="*/ 83912 h 297614"/>
                      <a:gd name="connsiteX5" fmla="*/ 10366 w 275228"/>
                      <a:gd name="connsiteY5" fmla="*/ 222621 h 297614"/>
                      <a:gd name="connsiteX6" fmla="*/ 226066 w 275228"/>
                      <a:gd name="connsiteY6" fmla="*/ 242982 h 297614"/>
                      <a:gd name="connsiteX7" fmla="*/ 270606 w 275228"/>
                      <a:gd name="connsiteY7" fmla="*/ 97274 h 297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75228" h="297614">
                        <a:moveTo>
                          <a:pt x="270606" y="97274"/>
                        </a:moveTo>
                        <a:cubicBezTo>
                          <a:pt x="275060" y="76276"/>
                          <a:pt x="279514" y="55279"/>
                          <a:pt x="267425" y="32373"/>
                        </a:cubicBezTo>
                        <a:cubicBezTo>
                          <a:pt x="257880" y="13921"/>
                          <a:pt x="240701" y="3104"/>
                          <a:pt x="220976" y="559"/>
                        </a:cubicBezTo>
                        <a:cubicBezTo>
                          <a:pt x="165619" y="-5804"/>
                          <a:pt x="160529" y="43826"/>
                          <a:pt x="107718" y="65460"/>
                        </a:cubicBezTo>
                        <a:cubicBezTo>
                          <a:pt x="85448" y="75004"/>
                          <a:pt x="61905" y="71823"/>
                          <a:pt x="42181" y="83912"/>
                        </a:cubicBezTo>
                        <a:cubicBezTo>
                          <a:pt x="5912" y="105545"/>
                          <a:pt x="-13176" y="165992"/>
                          <a:pt x="10366" y="222621"/>
                        </a:cubicBezTo>
                        <a:cubicBezTo>
                          <a:pt x="69541" y="361331"/>
                          <a:pt x="208250" y="270342"/>
                          <a:pt x="226066" y="242982"/>
                        </a:cubicBezTo>
                        <a:cubicBezTo>
                          <a:pt x="240064" y="223258"/>
                          <a:pt x="267425" y="110636"/>
                          <a:pt x="270606" y="97274"/>
                        </a:cubicBezTo>
                        <a:close/>
                      </a:path>
                    </a:pathLst>
                  </a:custGeom>
                  <a:solidFill>
                    <a:srgbClr val="1337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93" name="Graphic 569">
                    <a:extLst>
                      <a:ext uri="{FF2B5EF4-FFF2-40B4-BE49-F238E27FC236}">
                        <a16:creationId xmlns:a16="http://schemas.microsoft.com/office/drawing/2014/main" id="{0169EC8B-149E-39A8-D4B9-B0E11373512E}"/>
                      </a:ext>
                    </a:extLst>
                  </p:cNvPr>
                  <p:cNvGrpSpPr/>
                  <p:nvPr/>
                </p:nvGrpSpPr>
                <p:grpSpPr>
                  <a:xfrm>
                    <a:off x="5527877" y="5732618"/>
                    <a:ext cx="296798" cy="167196"/>
                    <a:chOff x="5527877" y="5732618"/>
                    <a:chExt cx="296798" cy="167196"/>
                  </a:xfrm>
                </p:grpSpPr>
                <p:sp>
                  <p:nvSpPr>
                    <p:cNvPr id="594" name="Freeform 593">
                      <a:extLst>
                        <a:ext uri="{FF2B5EF4-FFF2-40B4-BE49-F238E27FC236}">
                          <a16:creationId xmlns:a16="http://schemas.microsoft.com/office/drawing/2014/main" id="{2229D6AE-E48F-7FDD-9F75-F3B52D015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3524" y="5782680"/>
                      <a:ext cx="241150" cy="117134"/>
                    </a:xfrm>
                    <a:custGeom>
                      <a:avLst/>
                      <a:gdLst>
                        <a:gd name="connsiteX0" fmla="*/ 232879 w 241150"/>
                        <a:gd name="connsiteY0" fmla="*/ 24179 h 117134"/>
                        <a:gd name="connsiteX1" fmla="*/ 118348 w 241150"/>
                        <a:gd name="connsiteY1" fmla="*/ 58538 h 117134"/>
                        <a:gd name="connsiteX2" fmla="*/ 45176 w 241150"/>
                        <a:gd name="connsiteY2" fmla="*/ 0 h 117134"/>
                        <a:gd name="connsiteX3" fmla="*/ 0 w 241150"/>
                        <a:gd name="connsiteY3" fmla="*/ 39450 h 117134"/>
                        <a:gd name="connsiteX4" fmla="*/ 106259 w 241150"/>
                        <a:gd name="connsiteY4" fmla="*/ 117076 h 117134"/>
                        <a:gd name="connsiteX5" fmla="*/ 241151 w 241150"/>
                        <a:gd name="connsiteY5" fmla="*/ 52811 h 117134"/>
                        <a:gd name="connsiteX6" fmla="*/ 232879 w 241150"/>
                        <a:gd name="connsiteY6" fmla="*/ 24179 h 1171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41150" h="117134">
                          <a:moveTo>
                            <a:pt x="232879" y="24179"/>
                          </a:moveTo>
                          <a:cubicBezTo>
                            <a:pt x="202974" y="33723"/>
                            <a:pt x="122803" y="59811"/>
                            <a:pt x="118348" y="58538"/>
                          </a:cubicBezTo>
                          <a:lnTo>
                            <a:pt x="45176" y="0"/>
                          </a:lnTo>
                          <a:lnTo>
                            <a:pt x="0" y="39450"/>
                          </a:lnTo>
                          <a:cubicBezTo>
                            <a:pt x="0" y="39450"/>
                            <a:pt x="100533" y="113895"/>
                            <a:pt x="106259" y="117076"/>
                          </a:cubicBezTo>
                          <a:cubicBezTo>
                            <a:pt x="110713" y="118985"/>
                            <a:pt x="199156" y="73173"/>
                            <a:pt x="241151" y="52811"/>
                          </a:cubicBezTo>
                          <a:cubicBezTo>
                            <a:pt x="240515" y="39450"/>
                            <a:pt x="239242" y="36268"/>
                            <a:pt x="232879" y="24179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5" name="Freeform 594">
                      <a:extLst>
                        <a:ext uri="{FF2B5EF4-FFF2-40B4-BE49-F238E27FC236}">
                          <a16:creationId xmlns:a16="http://schemas.microsoft.com/office/drawing/2014/main" id="{7E1EFC70-EF9B-6340-9733-39A6DD105D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877" y="5732618"/>
                      <a:ext cx="154270" cy="142959"/>
                    </a:xfrm>
                    <a:custGeom>
                      <a:avLst/>
                      <a:gdLst>
                        <a:gd name="connsiteX0" fmla="*/ 154271 w 154270"/>
                        <a:gd name="connsiteY0" fmla="*/ 83149 h 142959"/>
                        <a:gd name="connsiteX1" fmla="*/ 108458 w 154270"/>
                        <a:gd name="connsiteY1" fmla="*/ 142960 h 142959"/>
                        <a:gd name="connsiteX2" fmla="*/ 42285 w 154270"/>
                        <a:gd name="connsiteY2" fmla="*/ 85694 h 142959"/>
                        <a:gd name="connsiteX3" fmla="*/ 290 w 154270"/>
                        <a:gd name="connsiteY3" fmla="*/ 7432 h 142959"/>
                        <a:gd name="connsiteX4" fmla="*/ 46103 w 154270"/>
                        <a:gd name="connsiteY4" fmla="*/ 1069 h 142959"/>
                        <a:gd name="connsiteX5" fmla="*/ 154271 w 154270"/>
                        <a:gd name="connsiteY5" fmla="*/ 83149 h 1429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270" h="142959">
                          <a:moveTo>
                            <a:pt x="154271" y="83149"/>
                          </a:moveTo>
                          <a:lnTo>
                            <a:pt x="108458" y="142960"/>
                          </a:lnTo>
                          <a:cubicBezTo>
                            <a:pt x="108458" y="142960"/>
                            <a:pt x="60101" y="105419"/>
                            <a:pt x="42285" y="85694"/>
                          </a:cubicBezTo>
                          <a:cubicBezTo>
                            <a:pt x="20652" y="61516"/>
                            <a:pt x="-2891" y="9340"/>
                            <a:pt x="290" y="7432"/>
                          </a:cubicBezTo>
                          <a:cubicBezTo>
                            <a:pt x="9835" y="2341"/>
                            <a:pt x="31468" y="-2113"/>
                            <a:pt x="46103" y="1069"/>
                          </a:cubicBezTo>
                          <a:cubicBezTo>
                            <a:pt x="96369" y="11250"/>
                            <a:pt x="154271" y="83149"/>
                            <a:pt x="154271" y="83149"/>
                          </a:cubicBezTo>
                          <a:close/>
                        </a:path>
                      </a:pathLst>
                    </a:custGeom>
                    <a:solidFill>
                      <a:srgbClr val="3E90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6" name="Graphic 569">
                    <a:extLst>
                      <a:ext uri="{FF2B5EF4-FFF2-40B4-BE49-F238E27FC236}">
                        <a16:creationId xmlns:a16="http://schemas.microsoft.com/office/drawing/2014/main" id="{15C1C824-DF20-E6B9-D298-B49D0F617030}"/>
                      </a:ext>
                    </a:extLst>
                  </p:cNvPr>
                  <p:cNvGrpSpPr/>
                  <p:nvPr/>
                </p:nvGrpSpPr>
                <p:grpSpPr>
                  <a:xfrm>
                    <a:off x="5576131" y="5633354"/>
                    <a:ext cx="292730" cy="1064937"/>
                    <a:chOff x="5576131" y="5633354"/>
                    <a:chExt cx="292730" cy="1064937"/>
                  </a:xfrm>
                </p:grpSpPr>
                <p:sp>
                  <p:nvSpPr>
                    <p:cNvPr id="597" name="Freeform 596">
                      <a:extLst>
                        <a:ext uri="{FF2B5EF4-FFF2-40B4-BE49-F238E27FC236}">
                          <a16:creationId xmlns:a16="http://schemas.microsoft.com/office/drawing/2014/main" id="{42A4643D-2452-2FD9-EA00-E449837D5B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1589" y="5789679"/>
                      <a:ext cx="58537" cy="118984"/>
                    </a:xfrm>
                    <a:custGeom>
                      <a:avLst/>
                      <a:gdLst>
                        <a:gd name="connsiteX0" fmla="*/ 12089 w 58537"/>
                        <a:gd name="connsiteY0" fmla="*/ 118985 h 118984"/>
                        <a:gd name="connsiteX1" fmla="*/ 58538 w 58537"/>
                        <a:gd name="connsiteY1" fmla="*/ 92261 h 118984"/>
                        <a:gd name="connsiteX2" fmla="*/ 0 w 58537"/>
                        <a:gd name="connsiteY2" fmla="*/ 0 h 118984"/>
                        <a:gd name="connsiteX3" fmla="*/ 12089 w 58537"/>
                        <a:gd name="connsiteY3" fmla="*/ 118985 h 1189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8537" h="118984">
                          <a:moveTo>
                            <a:pt x="12089" y="118985"/>
                          </a:moveTo>
                          <a:lnTo>
                            <a:pt x="58538" y="92261"/>
                          </a:lnTo>
                          <a:cubicBezTo>
                            <a:pt x="58538" y="92261"/>
                            <a:pt x="37540" y="3181"/>
                            <a:pt x="0" y="0"/>
                          </a:cubicBezTo>
                          <a:lnTo>
                            <a:pt x="12089" y="118985"/>
                          </a:ln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8" name="Freeform 597">
                      <a:extLst>
                        <a:ext uri="{FF2B5EF4-FFF2-40B4-BE49-F238E27FC236}">
                          <a16:creationId xmlns:a16="http://schemas.microsoft.com/office/drawing/2014/main" id="{9180830D-E775-81C6-5A99-64DB8C2E20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45" y="6589487"/>
                      <a:ext cx="67189" cy="107532"/>
                    </a:xfrm>
                    <a:custGeom>
                      <a:avLst/>
                      <a:gdLst>
                        <a:gd name="connsiteX0" fmla="*/ 32830 w 67189"/>
                        <a:gd name="connsiteY0" fmla="*/ 0 h 107532"/>
                        <a:gd name="connsiteX1" fmla="*/ 18832 w 67189"/>
                        <a:gd name="connsiteY1" fmla="*/ 47721 h 107532"/>
                        <a:gd name="connsiteX2" fmla="*/ 1652 w 67189"/>
                        <a:gd name="connsiteY2" fmla="*/ 97351 h 107532"/>
                        <a:gd name="connsiteX3" fmla="*/ 13105 w 67189"/>
                        <a:gd name="connsiteY3" fmla="*/ 106259 h 107532"/>
                        <a:gd name="connsiteX4" fmla="*/ 48737 w 67189"/>
                        <a:gd name="connsiteY4" fmla="*/ 89716 h 107532"/>
                        <a:gd name="connsiteX5" fmla="*/ 55736 w 67189"/>
                        <a:gd name="connsiteY5" fmla="*/ 59174 h 107532"/>
                        <a:gd name="connsiteX6" fmla="*/ 67189 w 67189"/>
                        <a:gd name="connsiteY6" fmla="*/ 10180 h 107532"/>
                        <a:gd name="connsiteX7" fmla="*/ 32830 w 67189"/>
                        <a:gd name="connsiteY7" fmla="*/ 0 h 1075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7189" h="107532">
                          <a:moveTo>
                            <a:pt x="32830" y="0"/>
                          </a:moveTo>
                          <a:cubicBezTo>
                            <a:pt x="32830" y="0"/>
                            <a:pt x="29012" y="40085"/>
                            <a:pt x="18832" y="47721"/>
                          </a:cubicBezTo>
                          <a:cubicBezTo>
                            <a:pt x="8652" y="55356"/>
                            <a:pt x="-4711" y="82080"/>
                            <a:pt x="1652" y="97351"/>
                          </a:cubicBezTo>
                          <a:cubicBezTo>
                            <a:pt x="3561" y="101805"/>
                            <a:pt x="8015" y="104350"/>
                            <a:pt x="13105" y="106259"/>
                          </a:cubicBezTo>
                          <a:cubicBezTo>
                            <a:pt x="27104" y="110713"/>
                            <a:pt x="42375" y="103078"/>
                            <a:pt x="48737" y="89716"/>
                          </a:cubicBezTo>
                          <a:cubicBezTo>
                            <a:pt x="51919" y="82080"/>
                            <a:pt x="55100" y="71900"/>
                            <a:pt x="55736" y="59174"/>
                          </a:cubicBezTo>
                          <a:cubicBezTo>
                            <a:pt x="57009" y="26724"/>
                            <a:pt x="67189" y="10180"/>
                            <a:pt x="67189" y="10180"/>
                          </a:cubicBezTo>
                          <a:lnTo>
                            <a:pt x="32830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9" name="Freeform 598">
                      <a:extLst>
                        <a:ext uri="{FF2B5EF4-FFF2-40B4-BE49-F238E27FC236}">
                          <a16:creationId xmlns:a16="http://schemas.microsoft.com/office/drawing/2014/main" id="{6040B988-705F-65DC-9B06-3C5FBBC703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9005" y="6606031"/>
                      <a:ext cx="103273" cy="90987"/>
                    </a:xfrm>
                    <a:custGeom>
                      <a:avLst/>
                      <a:gdLst>
                        <a:gd name="connsiteX0" fmla="*/ 5859 w 103273"/>
                        <a:gd name="connsiteY0" fmla="*/ 0 h 90987"/>
                        <a:gd name="connsiteX1" fmla="*/ 6495 w 103273"/>
                        <a:gd name="connsiteY1" fmla="*/ 53448 h 90987"/>
                        <a:gd name="connsiteX2" fmla="*/ 769 w 103273"/>
                        <a:gd name="connsiteY2" fmla="*/ 81444 h 90987"/>
                        <a:gd name="connsiteX3" fmla="*/ 8404 w 103273"/>
                        <a:gd name="connsiteY3" fmla="*/ 89716 h 90987"/>
                        <a:gd name="connsiteX4" fmla="*/ 100665 w 103273"/>
                        <a:gd name="connsiteY4" fmla="*/ 90988 h 90987"/>
                        <a:gd name="connsiteX5" fmla="*/ 98120 w 103273"/>
                        <a:gd name="connsiteY5" fmla="*/ 84625 h 90987"/>
                        <a:gd name="connsiteX6" fmla="*/ 65034 w 103273"/>
                        <a:gd name="connsiteY6" fmla="*/ 66174 h 90987"/>
                        <a:gd name="connsiteX7" fmla="*/ 56762 w 103273"/>
                        <a:gd name="connsiteY7" fmla="*/ 61083 h 90987"/>
                        <a:gd name="connsiteX8" fmla="*/ 43400 w 103273"/>
                        <a:gd name="connsiteY8" fmla="*/ 49630 h 90987"/>
                        <a:gd name="connsiteX9" fmla="*/ 36401 w 103273"/>
                        <a:gd name="connsiteY9" fmla="*/ 6363 h 90987"/>
                        <a:gd name="connsiteX10" fmla="*/ 5859 w 103273"/>
                        <a:gd name="connsiteY10" fmla="*/ 0 h 909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03273" h="90987">
                          <a:moveTo>
                            <a:pt x="5859" y="0"/>
                          </a:moveTo>
                          <a:cubicBezTo>
                            <a:pt x="5859" y="0"/>
                            <a:pt x="9041" y="40722"/>
                            <a:pt x="6495" y="53448"/>
                          </a:cubicBezTo>
                          <a:cubicBezTo>
                            <a:pt x="5223" y="60447"/>
                            <a:pt x="-2412" y="75081"/>
                            <a:pt x="769" y="81444"/>
                          </a:cubicBezTo>
                          <a:cubicBezTo>
                            <a:pt x="4587" y="87807"/>
                            <a:pt x="8404" y="89716"/>
                            <a:pt x="8404" y="89716"/>
                          </a:cubicBezTo>
                          <a:lnTo>
                            <a:pt x="100665" y="90988"/>
                          </a:lnTo>
                          <a:cubicBezTo>
                            <a:pt x="105756" y="90988"/>
                            <a:pt x="102574" y="87807"/>
                            <a:pt x="98120" y="84625"/>
                          </a:cubicBezTo>
                          <a:cubicBezTo>
                            <a:pt x="91758" y="79535"/>
                            <a:pt x="86031" y="76354"/>
                            <a:pt x="65034" y="66174"/>
                          </a:cubicBezTo>
                          <a:cubicBezTo>
                            <a:pt x="63761" y="65537"/>
                            <a:pt x="58671" y="62355"/>
                            <a:pt x="56762" y="61083"/>
                          </a:cubicBezTo>
                          <a:cubicBezTo>
                            <a:pt x="52308" y="58538"/>
                            <a:pt x="47854" y="54084"/>
                            <a:pt x="43400" y="49630"/>
                          </a:cubicBezTo>
                          <a:cubicBezTo>
                            <a:pt x="37037" y="41995"/>
                            <a:pt x="36401" y="6363"/>
                            <a:pt x="36401" y="6363"/>
                          </a:cubicBezTo>
                          <a:lnTo>
                            <a:pt x="5859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0" name="Freeform 599">
                      <a:extLst>
                        <a:ext uri="{FF2B5EF4-FFF2-40B4-BE49-F238E27FC236}">
                          <a16:creationId xmlns:a16="http://schemas.microsoft.com/office/drawing/2014/main" id="{6C550FE6-1111-B338-13AB-13E7072BA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8824" y="6058827"/>
                      <a:ext cx="94382" cy="563110"/>
                    </a:xfrm>
                    <a:custGeom>
                      <a:avLst/>
                      <a:gdLst>
                        <a:gd name="connsiteX0" fmla="*/ 87940 w 94382"/>
                        <a:gd name="connsiteY0" fmla="*/ 9544 h 563110"/>
                        <a:gd name="connsiteX1" fmla="*/ 91758 w 94382"/>
                        <a:gd name="connsiteY1" fmla="*/ 118348 h 563110"/>
                        <a:gd name="connsiteX2" fmla="*/ 47854 w 94382"/>
                        <a:gd name="connsiteY2" fmla="*/ 560565 h 563110"/>
                        <a:gd name="connsiteX3" fmla="*/ 7132 w 94382"/>
                        <a:gd name="connsiteY3" fmla="*/ 563110 h 563110"/>
                        <a:gd name="connsiteX4" fmla="*/ 133 w 94382"/>
                        <a:gd name="connsiteY4" fmla="*/ 373498 h 563110"/>
                        <a:gd name="connsiteX5" fmla="*/ 13495 w 94382"/>
                        <a:gd name="connsiteY5" fmla="*/ 311779 h 563110"/>
                        <a:gd name="connsiteX6" fmla="*/ 9677 w 94382"/>
                        <a:gd name="connsiteY6" fmla="*/ 176887 h 563110"/>
                        <a:gd name="connsiteX7" fmla="*/ 61216 w 94382"/>
                        <a:gd name="connsiteY7" fmla="*/ 0 h 563110"/>
                        <a:gd name="connsiteX8" fmla="*/ 87940 w 94382"/>
                        <a:gd name="connsiteY8" fmla="*/ 9544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4382" h="563110">
                          <a:moveTo>
                            <a:pt x="87940" y="9544"/>
                          </a:moveTo>
                          <a:cubicBezTo>
                            <a:pt x="87940" y="9544"/>
                            <a:pt x="99393" y="75081"/>
                            <a:pt x="91758" y="118348"/>
                          </a:cubicBezTo>
                          <a:cubicBezTo>
                            <a:pt x="84123" y="161616"/>
                            <a:pt x="47854" y="560565"/>
                            <a:pt x="47854" y="560565"/>
                          </a:cubicBezTo>
                          <a:lnTo>
                            <a:pt x="7132" y="563110"/>
                          </a:lnTo>
                          <a:cubicBezTo>
                            <a:pt x="7132" y="563110"/>
                            <a:pt x="-1140" y="396404"/>
                            <a:pt x="133" y="373498"/>
                          </a:cubicBezTo>
                          <a:cubicBezTo>
                            <a:pt x="1406" y="350592"/>
                            <a:pt x="13495" y="311779"/>
                            <a:pt x="13495" y="311779"/>
                          </a:cubicBezTo>
                          <a:lnTo>
                            <a:pt x="9677" y="176887"/>
                          </a:lnTo>
                          <a:lnTo>
                            <a:pt x="61216" y="0"/>
                          </a:lnTo>
                          <a:lnTo>
                            <a:pt x="87940" y="9544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1" name="Freeform 600">
                      <a:extLst>
                        <a:ext uri="{FF2B5EF4-FFF2-40B4-BE49-F238E27FC236}">
                          <a16:creationId xmlns:a16="http://schemas.microsoft.com/office/drawing/2014/main" id="{0A9DA8EA-6BE4-1D00-6BAA-86BF6C256F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4521" y="6039102"/>
                      <a:ext cx="227789" cy="565019"/>
                    </a:xfrm>
                    <a:custGeom>
                      <a:avLst/>
                      <a:gdLst>
                        <a:gd name="connsiteX0" fmla="*/ 113258 w 227789"/>
                        <a:gd name="connsiteY0" fmla="*/ 15271 h 565019"/>
                        <a:gd name="connsiteX1" fmla="*/ 73809 w 227789"/>
                        <a:gd name="connsiteY1" fmla="*/ 103078 h 565019"/>
                        <a:gd name="connsiteX2" fmla="*/ 64901 w 227789"/>
                        <a:gd name="connsiteY2" fmla="*/ 316869 h 565019"/>
                        <a:gd name="connsiteX3" fmla="*/ 22270 w 227789"/>
                        <a:gd name="connsiteY3" fmla="*/ 425037 h 565019"/>
                        <a:gd name="connsiteX4" fmla="*/ 0 w 227789"/>
                        <a:gd name="connsiteY4" fmla="*/ 556748 h 565019"/>
                        <a:gd name="connsiteX5" fmla="*/ 40722 w 227789"/>
                        <a:gd name="connsiteY5" fmla="*/ 565019 h 565019"/>
                        <a:gd name="connsiteX6" fmla="*/ 134892 w 227789"/>
                        <a:gd name="connsiteY6" fmla="*/ 326413 h 565019"/>
                        <a:gd name="connsiteX7" fmla="*/ 208701 w 227789"/>
                        <a:gd name="connsiteY7" fmla="*/ 110713 h 565019"/>
                        <a:gd name="connsiteX8" fmla="*/ 227789 w 227789"/>
                        <a:gd name="connsiteY8" fmla="*/ 0 h 565019"/>
                        <a:gd name="connsiteX9" fmla="*/ 113258 w 227789"/>
                        <a:gd name="connsiteY9" fmla="*/ 15271 h 5650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27789" h="565019">
                          <a:moveTo>
                            <a:pt x="113258" y="15271"/>
                          </a:moveTo>
                          <a:cubicBezTo>
                            <a:pt x="113258" y="15271"/>
                            <a:pt x="81444" y="62992"/>
                            <a:pt x="73809" y="103078"/>
                          </a:cubicBezTo>
                          <a:cubicBezTo>
                            <a:pt x="66174" y="142528"/>
                            <a:pt x="79535" y="264694"/>
                            <a:pt x="64901" y="316869"/>
                          </a:cubicBezTo>
                          <a:cubicBezTo>
                            <a:pt x="57265" y="344865"/>
                            <a:pt x="26724" y="388769"/>
                            <a:pt x="22270" y="425037"/>
                          </a:cubicBezTo>
                          <a:cubicBezTo>
                            <a:pt x="17816" y="461305"/>
                            <a:pt x="0" y="556748"/>
                            <a:pt x="0" y="556748"/>
                          </a:cubicBezTo>
                          <a:lnTo>
                            <a:pt x="40722" y="565019"/>
                          </a:lnTo>
                          <a:lnTo>
                            <a:pt x="134892" y="326413"/>
                          </a:lnTo>
                          <a:lnTo>
                            <a:pt x="208701" y="110713"/>
                          </a:lnTo>
                          <a:lnTo>
                            <a:pt x="227789" y="0"/>
                          </a:lnTo>
                          <a:lnTo>
                            <a:pt x="113258" y="15271"/>
                          </a:ln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2" name="Freeform 601">
                      <a:extLst>
                        <a:ext uri="{FF2B5EF4-FFF2-40B4-BE49-F238E27FC236}">
                          <a16:creationId xmlns:a16="http://schemas.microsoft.com/office/drawing/2014/main" id="{FBCA28AC-8667-EF8C-1011-90CB80D8B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3499" y="5781408"/>
                      <a:ext cx="144679" cy="295002"/>
                    </a:xfrm>
                    <a:custGeom>
                      <a:avLst/>
                      <a:gdLst>
                        <a:gd name="connsiteX0" fmla="*/ 49732 w 144679"/>
                        <a:gd name="connsiteY0" fmla="*/ 0 h 295002"/>
                        <a:gd name="connsiteX1" fmla="*/ 11555 w 144679"/>
                        <a:gd name="connsiteY1" fmla="*/ 19725 h 295002"/>
                        <a:gd name="connsiteX2" fmla="*/ 35097 w 144679"/>
                        <a:gd name="connsiteY2" fmla="*/ 209337 h 295002"/>
                        <a:gd name="connsiteX3" fmla="*/ 10282 w 144679"/>
                        <a:gd name="connsiteY3" fmla="*/ 286327 h 295002"/>
                        <a:gd name="connsiteX4" fmla="*/ 143265 w 144679"/>
                        <a:gd name="connsiteY4" fmla="*/ 286964 h 295002"/>
                        <a:gd name="connsiteX5" fmla="*/ 143265 w 144679"/>
                        <a:gd name="connsiteY5" fmla="*/ 84626 h 295002"/>
                        <a:gd name="connsiteX6" fmla="*/ 99998 w 144679"/>
                        <a:gd name="connsiteY6" fmla="*/ 10181 h 295002"/>
                        <a:gd name="connsiteX7" fmla="*/ 49732 w 144679"/>
                        <a:gd name="connsiteY7" fmla="*/ 0 h 295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44679" h="295002">
                          <a:moveTo>
                            <a:pt x="49732" y="0"/>
                          </a:moveTo>
                          <a:cubicBezTo>
                            <a:pt x="49732" y="0"/>
                            <a:pt x="28098" y="3818"/>
                            <a:pt x="11555" y="19725"/>
                          </a:cubicBezTo>
                          <a:cubicBezTo>
                            <a:pt x="-23441" y="54084"/>
                            <a:pt x="31916" y="186431"/>
                            <a:pt x="35097" y="209337"/>
                          </a:cubicBezTo>
                          <a:cubicBezTo>
                            <a:pt x="38279" y="232243"/>
                            <a:pt x="10282" y="286327"/>
                            <a:pt x="10282" y="286327"/>
                          </a:cubicBezTo>
                          <a:cubicBezTo>
                            <a:pt x="10282" y="286327"/>
                            <a:pt x="114632" y="305416"/>
                            <a:pt x="143265" y="286964"/>
                          </a:cubicBezTo>
                          <a:cubicBezTo>
                            <a:pt x="143265" y="286964"/>
                            <a:pt x="146447" y="101169"/>
                            <a:pt x="143265" y="84626"/>
                          </a:cubicBezTo>
                          <a:cubicBezTo>
                            <a:pt x="140084" y="68082"/>
                            <a:pt x="106361" y="17180"/>
                            <a:pt x="99998" y="10181"/>
                          </a:cubicBezTo>
                          <a:cubicBezTo>
                            <a:pt x="94271" y="3181"/>
                            <a:pt x="49732" y="0"/>
                            <a:pt x="49732" y="0"/>
                          </a:cubicBezTo>
                          <a:close/>
                        </a:path>
                      </a:pathLst>
                    </a:custGeom>
                    <a:solidFill>
                      <a:srgbClr val="FAE0B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3" name="Freeform 602">
                      <a:extLst>
                        <a:ext uri="{FF2B5EF4-FFF2-40B4-BE49-F238E27FC236}">
                          <a16:creationId xmlns:a16="http://schemas.microsoft.com/office/drawing/2014/main" id="{C4CAD431-8202-3708-6DD0-907156715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2432" y="5722870"/>
                      <a:ext cx="54246" cy="100915"/>
                    </a:xfrm>
                    <a:custGeom>
                      <a:avLst/>
                      <a:gdLst>
                        <a:gd name="connsiteX0" fmla="*/ 15433 w 54246"/>
                        <a:gd name="connsiteY0" fmla="*/ 1909 h 100915"/>
                        <a:gd name="connsiteX1" fmla="*/ 14797 w 54246"/>
                        <a:gd name="connsiteY1" fmla="*/ 5091 h 100915"/>
                        <a:gd name="connsiteX2" fmla="*/ 798 w 54246"/>
                        <a:gd name="connsiteY2" fmla="*/ 57902 h 100915"/>
                        <a:gd name="connsiteX3" fmla="*/ 46611 w 54246"/>
                        <a:gd name="connsiteY3" fmla="*/ 100533 h 100915"/>
                        <a:gd name="connsiteX4" fmla="*/ 40884 w 54246"/>
                        <a:gd name="connsiteY4" fmla="*/ 64265 h 100915"/>
                        <a:gd name="connsiteX5" fmla="*/ 45975 w 54246"/>
                        <a:gd name="connsiteY5" fmla="*/ 40086 h 100915"/>
                        <a:gd name="connsiteX6" fmla="*/ 49156 w 54246"/>
                        <a:gd name="connsiteY6" fmla="*/ 24815 h 100915"/>
                        <a:gd name="connsiteX7" fmla="*/ 54246 w 54246"/>
                        <a:gd name="connsiteY7" fmla="*/ 0 h 100915"/>
                        <a:gd name="connsiteX8" fmla="*/ 15433 w 54246"/>
                        <a:gd name="connsiteY8" fmla="*/ 1909 h 1009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54246" h="100915">
                          <a:moveTo>
                            <a:pt x="15433" y="1909"/>
                          </a:moveTo>
                          <a:cubicBezTo>
                            <a:pt x="15433" y="1909"/>
                            <a:pt x="15433" y="3181"/>
                            <a:pt x="14797" y="5091"/>
                          </a:cubicBezTo>
                          <a:cubicBezTo>
                            <a:pt x="12888" y="15271"/>
                            <a:pt x="5889" y="48994"/>
                            <a:pt x="798" y="57902"/>
                          </a:cubicBezTo>
                          <a:cubicBezTo>
                            <a:pt x="-4928" y="69355"/>
                            <a:pt x="21160" y="104987"/>
                            <a:pt x="46611" y="100533"/>
                          </a:cubicBezTo>
                          <a:cubicBezTo>
                            <a:pt x="54246" y="99260"/>
                            <a:pt x="40248" y="67446"/>
                            <a:pt x="40884" y="64265"/>
                          </a:cubicBezTo>
                          <a:cubicBezTo>
                            <a:pt x="42157" y="57902"/>
                            <a:pt x="44066" y="48994"/>
                            <a:pt x="45975" y="40086"/>
                          </a:cubicBezTo>
                          <a:cubicBezTo>
                            <a:pt x="47247" y="34996"/>
                            <a:pt x="47884" y="29905"/>
                            <a:pt x="49156" y="24815"/>
                          </a:cubicBezTo>
                          <a:cubicBezTo>
                            <a:pt x="51701" y="11453"/>
                            <a:pt x="54246" y="0"/>
                            <a:pt x="54246" y="0"/>
                          </a:cubicBezTo>
                          <a:lnTo>
                            <a:pt x="15433" y="1909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" name="Freeform 603">
                      <a:extLst>
                        <a:ext uri="{FF2B5EF4-FFF2-40B4-BE49-F238E27FC236}">
                          <a16:creationId xmlns:a16="http://schemas.microsoft.com/office/drawing/2014/main" id="{AC5D90AC-D631-9E1D-E748-21024FA4E1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5320" y="5724142"/>
                      <a:ext cx="40085" cy="39449"/>
                    </a:xfrm>
                    <a:custGeom>
                      <a:avLst/>
                      <a:gdLst>
                        <a:gd name="connsiteX0" fmla="*/ 1909 w 40085"/>
                        <a:gd name="connsiteY0" fmla="*/ 3818 h 39449"/>
                        <a:gd name="connsiteX1" fmla="*/ 2545 w 40085"/>
                        <a:gd name="connsiteY1" fmla="*/ 637 h 39449"/>
                        <a:gd name="connsiteX2" fmla="*/ 40086 w 40085"/>
                        <a:gd name="connsiteY2" fmla="*/ 0 h 39449"/>
                        <a:gd name="connsiteX3" fmla="*/ 34996 w 40085"/>
                        <a:gd name="connsiteY3" fmla="*/ 24815 h 39449"/>
                        <a:gd name="connsiteX4" fmla="*/ 31814 w 40085"/>
                        <a:gd name="connsiteY4" fmla="*/ 39450 h 39449"/>
                        <a:gd name="connsiteX5" fmla="*/ 13998 w 40085"/>
                        <a:gd name="connsiteY5" fmla="*/ 30542 h 39449"/>
                        <a:gd name="connsiteX6" fmla="*/ 0 w 40085"/>
                        <a:gd name="connsiteY6" fmla="*/ 10181 h 39449"/>
                        <a:gd name="connsiteX7" fmla="*/ 1909 w 40085"/>
                        <a:gd name="connsiteY7" fmla="*/ 3818 h 394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0085" h="39449">
                          <a:moveTo>
                            <a:pt x="1909" y="3818"/>
                          </a:moveTo>
                          <a:cubicBezTo>
                            <a:pt x="2545" y="1909"/>
                            <a:pt x="2545" y="637"/>
                            <a:pt x="2545" y="637"/>
                          </a:cubicBezTo>
                          <a:lnTo>
                            <a:pt x="40086" y="0"/>
                          </a:lnTo>
                          <a:cubicBezTo>
                            <a:pt x="40086" y="0"/>
                            <a:pt x="38177" y="11453"/>
                            <a:pt x="34996" y="24815"/>
                          </a:cubicBezTo>
                          <a:cubicBezTo>
                            <a:pt x="34359" y="29905"/>
                            <a:pt x="33087" y="34359"/>
                            <a:pt x="31814" y="39450"/>
                          </a:cubicBezTo>
                          <a:cubicBezTo>
                            <a:pt x="26087" y="38813"/>
                            <a:pt x="19725" y="35632"/>
                            <a:pt x="13998" y="30542"/>
                          </a:cubicBezTo>
                          <a:cubicBezTo>
                            <a:pt x="7635" y="24815"/>
                            <a:pt x="3181" y="17816"/>
                            <a:pt x="0" y="10181"/>
                          </a:cubicBezTo>
                          <a:cubicBezTo>
                            <a:pt x="1273" y="7635"/>
                            <a:pt x="1273" y="5727"/>
                            <a:pt x="1909" y="3818"/>
                          </a:cubicBez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5" name="Freeform 604">
                      <a:extLst>
                        <a:ext uri="{FF2B5EF4-FFF2-40B4-BE49-F238E27FC236}">
                          <a16:creationId xmlns:a16="http://schemas.microsoft.com/office/drawing/2014/main" id="{B2B942F8-0650-2CD6-0B37-2305FD4BCB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0711" y="5634419"/>
                      <a:ext cx="78172" cy="109194"/>
                    </a:xfrm>
                    <a:custGeom>
                      <a:avLst/>
                      <a:gdLst>
                        <a:gd name="connsiteX0" fmla="*/ 39425 w 78172"/>
                        <a:gd name="connsiteY0" fmla="*/ 8 h 109194"/>
                        <a:gd name="connsiteX1" fmla="*/ 12701 w 78172"/>
                        <a:gd name="connsiteY1" fmla="*/ 16551 h 109194"/>
                        <a:gd name="connsiteX2" fmla="*/ 17155 w 78172"/>
                        <a:gd name="connsiteY2" fmla="*/ 99904 h 109194"/>
                        <a:gd name="connsiteX3" fmla="*/ 76329 w 78172"/>
                        <a:gd name="connsiteY3" fmla="*/ 67453 h 109194"/>
                        <a:gd name="connsiteX4" fmla="*/ 39425 w 78172"/>
                        <a:gd name="connsiteY4" fmla="*/ 8 h 109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8172" h="109194">
                          <a:moveTo>
                            <a:pt x="39425" y="8"/>
                          </a:moveTo>
                          <a:cubicBezTo>
                            <a:pt x="39425" y="8"/>
                            <a:pt x="24154" y="1916"/>
                            <a:pt x="12701" y="16551"/>
                          </a:cubicBezTo>
                          <a:cubicBezTo>
                            <a:pt x="1248" y="31185"/>
                            <a:pt x="-10842" y="75725"/>
                            <a:pt x="17155" y="99904"/>
                          </a:cubicBezTo>
                          <a:cubicBezTo>
                            <a:pt x="45151" y="124083"/>
                            <a:pt x="72511" y="96723"/>
                            <a:pt x="76329" y="67453"/>
                          </a:cubicBezTo>
                          <a:cubicBezTo>
                            <a:pt x="80783" y="38821"/>
                            <a:pt x="80147" y="-629"/>
                            <a:pt x="39425" y="8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6" name="Freeform 605">
                      <a:extLst>
                        <a:ext uri="{FF2B5EF4-FFF2-40B4-BE49-F238E27FC236}">
                          <a16:creationId xmlns:a16="http://schemas.microsoft.com/office/drawing/2014/main" id="{6038E2D9-CA39-9916-2481-B883733D7F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10910" y="5676564"/>
                      <a:ext cx="17986" cy="24528"/>
                    </a:xfrm>
                    <a:custGeom>
                      <a:avLst/>
                      <a:gdLst>
                        <a:gd name="connsiteX0" fmla="*/ 15674 w 17986"/>
                        <a:gd name="connsiteY0" fmla="*/ 15764 h 24528"/>
                        <a:gd name="connsiteX1" fmla="*/ 2948 w 17986"/>
                        <a:gd name="connsiteY1" fmla="*/ 24035 h 24528"/>
                        <a:gd name="connsiteX2" fmla="*/ 2312 w 17986"/>
                        <a:gd name="connsiteY2" fmla="*/ 8765 h 24528"/>
                        <a:gd name="connsiteX3" fmla="*/ 15038 w 17986"/>
                        <a:gd name="connsiteY3" fmla="*/ 493 h 24528"/>
                        <a:gd name="connsiteX4" fmla="*/ 15674 w 17986"/>
                        <a:gd name="connsiteY4" fmla="*/ 15764 h 245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986" h="24528">
                          <a:moveTo>
                            <a:pt x="15674" y="15764"/>
                          </a:moveTo>
                          <a:cubicBezTo>
                            <a:pt x="12493" y="22127"/>
                            <a:pt x="6766" y="25945"/>
                            <a:pt x="2948" y="24035"/>
                          </a:cubicBezTo>
                          <a:cubicBezTo>
                            <a:pt x="-869" y="22127"/>
                            <a:pt x="-869" y="15128"/>
                            <a:pt x="2312" y="8765"/>
                          </a:cubicBezTo>
                          <a:cubicBezTo>
                            <a:pt x="5493" y="2402"/>
                            <a:pt x="11220" y="-1416"/>
                            <a:pt x="15038" y="493"/>
                          </a:cubicBezTo>
                          <a:cubicBezTo>
                            <a:pt x="18856" y="2402"/>
                            <a:pt x="18856" y="9401"/>
                            <a:pt x="15674" y="15764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7" name="Freeform 606">
                      <a:extLst>
                        <a:ext uri="{FF2B5EF4-FFF2-40B4-BE49-F238E27FC236}">
                          <a16:creationId xmlns:a16="http://schemas.microsoft.com/office/drawing/2014/main" id="{4E6AB7C1-2DC1-F85D-D6E6-A0C63D1A4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25415" y="5633354"/>
                      <a:ext cx="59810" cy="69791"/>
                    </a:xfrm>
                    <a:custGeom>
                      <a:avLst/>
                      <a:gdLst>
                        <a:gd name="connsiteX0" fmla="*/ 59811 w 59810"/>
                        <a:gd name="connsiteY0" fmla="*/ 436 h 69791"/>
                        <a:gd name="connsiteX1" fmla="*/ 19088 w 59810"/>
                        <a:gd name="connsiteY1" fmla="*/ 44976 h 69791"/>
                        <a:gd name="connsiteX2" fmla="*/ 0 w 59810"/>
                        <a:gd name="connsiteY2" fmla="*/ 69791 h 69791"/>
                        <a:gd name="connsiteX3" fmla="*/ 22906 w 59810"/>
                        <a:gd name="connsiteY3" fmla="*/ 8072 h 69791"/>
                        <a:gd name="connsiteX4" fmla="*/ 59811 w 59810"/>
                        <a:gd name="connsiteY4" fmla="*/ 436 h 697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9810" h="69791">
                          <a:moveTo>
                            <a:pt x="59811" y="436"/>
                          </a:moveTo>
                          <a:cubicBezTo>
                            <a:pt x="59811" y="436"/>
                            <a:pt x="36268" y="43067"/>
                            <a:pt x="19088" y="44976"/>
                          </a:cubicBezTo>
                          <a:cubicBezTo>
                            <a:pt x="1909" y="46885"/>
                            <a:pt x="0" y="69791"/>
                            <a:pt x="0" y="69791"/>
                          </a:cubicBezTo>
                          <a:cubicBezTo>
                            <a:pt x="0" y="69791"/>
                            <a:pt x="6363" y="17616"/>
                            <a:pt x="22906" y="8072"/>
                          </a:cubicBezTo>
                          <a:cubicBezTo>
                            <a:pt x="39450" y="-2745"/>
                            <a:pt x="59811" y="436"/>
                            <a:pt x="59811" y="436"/>
                          </a:cubicBezTo>
                          <a:close/>
                        </a:path>
                      </a:pathLst>
                    </a:custGeom>
                    <a:solidFill>
                      <a:srgbClr val="1337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8" name="Freeform 607">
                      <a:extLst>
                        <a:ext uri="{FF2B5EF4-FFF2-40B4-BE49-F238E27FC236}">
                          <a16:creationId xmlns:a16="http://schemas.microsoft.com/office/drawing/2014/main" id="{AA24B37B-5A8D-0B2D-9BFC-3EDC7F9D30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31453" y="5676368"/>
                      <a:ext cx="18464" cy="27591"/>
                    </a:xfrm>
                    <a:custGeom>
                      <a:avLst/>
                      <a:gdLst>
                        <a:gd name="connsiteX0" fmla="*/ 18140 w 18464"/>
                        <a:gd name="connsiteY0" fmla="*/ 12143 h 27591"/>
                        <a:gd name="connsiteX1" fmla="*/ 11777 w 18464"/>
                        <a:gd name="connsiteY1" fmla="*/ 27414 h 27591"/>
                        <a:gd name="connsiteX2" fmla="*/ 324 w 18464"/>
                        <a:gd name="connsiteY2" fmla="*/ 15325 h 27591"/>
                        <a:gd name="connsiteX3" fmla="*/ 6687 w 18464"/>
                        <a:gd name="connsiteY3" fmla="*/ 54 h 27591"/>
                        <a:gd name="connsiteX4" fmla="*/ 18140 w 18464"/>
                        <a:gd name="connsiteY4" fmla="*/ 12143 h 27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464" h="27591">
                          <a:moveTo>
                            <a:pt x="18140" y="12143"/>
                          </a:moveTo>
                          <a:cubicBezTo>
                            <a:pt x="19413" y="19779"/>
                            <a:pt x="16868" y="26778"/>
                            <a:pt x="11777" y="27414"/>
                          </a:cubicBezTo>
                          <a:cubicBezTo>
                            <a:pt x="6687" y="28686"/>
                            <a:pt x="1597" y="22960"/>
                            <a:pt x="324" y="15325"/>
                          </a:cubicBezTo>
                          <a:cubicBezTo>
                            <a:pt x="-948" y="7689"/>
                            <a:pt x="1597" y="690"/>
                            <a:pt x="6687" y="54"/>
                          </a:cubicBezTo>
                          <a:cubicBezTo>
                            <a:pt x="11777" y="-583"/>
                            <a:pt x="16868" y="4508"/>
                            <a:pt x="18140" y="12143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9" name="Freeform 608">
                      <a:extLst>
                        <a:ext uri="{FF2B5EF4-FFF2-40B4-BE49-F238E27FC236}">
                          <a16:creationId xmlns:a16="http://schemas.microsoft.com/office/drawing/2014/main" id="{38469350-E1AE-0894-4EED-38DCEB675B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31" y="6652479"/>
                      <a:ext cx="51296" cy="43957"/>
                    </a:xfrm>
                    <a:custGeom>
                      <a:avLst/>
                      <a:gdLst>
                        <a:gd name="connsiteX0" fmla="*/ 51296 w 51296"/>
                        <a:gd name="connsiteY0" fmla="*/ 18452 h 43957"/>
                        <a:gd name="connsiteX1" fmla="*/ 6757 w 51296"/>
                        <a:gd name="connsiteY1" fmla="*/ 0 h 43957"/>
                        <a:gd name="connsiteX2" fmla="*/ 1666 w 51296"/>
                        <a:gd name="connsiteY2" fmla="*/ 33723 h 43957"/>
                        <a:gd name="connsiteX3" fmla="*/ 23300 w 51296"/>
                        <a:gd name="connsiteY3" fmla="*/ 43904 h 43957"/>
                        <a:gd name="connsiteX4" fmla="*/ 44934 w 51296"/>
                        <a:gd name="connsiteY4" fmla="*/ 31814 h 43957"/>
                        <a:gd name="connsiteX5" fmla="*/ 51296 w 51296"/>
                        <a:gd name="connsiteY5" fmla="*/ 18452 h 439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1296" h="43957">
                          <a:moveTo>
                            <a:pt x="51296" y="18452"/>
                          </a:moveTo>
                          <a:cubicBezTo>
                            <a:pt x="29026" y="22270"/>
                            <a:pt x="14392" y="9544"/>
                            <a:pt x="6757" y="0"/>
                          </a:cubicBezTo>
                          <a:cubicBezTo>
                            <a:pt x="1030" y="10817"/>
                            <a:pt x="-2151" y="24815"/>
                            <a:pt x="1666" y="33723"/>
                          </a:cubicBezTo>
                          <a:cubicBezTo>
                            <a:pt x="5484" y="41358"/>
                            <a:pt x="15029" y="43904"/>
                            <a:pt x="23300" y="43904"/>
                          </a:cubicBezTo>
                          <a:cubicBezTo>
                            <a:pt x="32208" y="44540"/>
                            <a:pt x="40480" y="39450"/>
                            <a:pt x="44934" y="31814"/>
                          </a:cubicBezTo>
                          <a:cubicBezTo>
                            <a:pt x="47479" y="28633"/>
                            <a:pt x="49388" y="24179"/>
                            <a:pt x="51296" y="18452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0" name="Freeform 609">
                      <a:extLst>
                        <a:ext uri="{FF2B5EF4-FFF2-40B4-BE49-F238E27FC236}">
                          <a16:creationId xmlns:a16="http://schemas.microsoft.com/office/drawing/2014/main" id="{CA0C0E2D-A56A-709B-5472-FB14A357C9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8848" y="6666478"/>
                      <a:ext cx="110013" cy="31814"/>
                    </a:xfrm>
                    <a:custGeom>
                      <a:avLst/>
                      <a:gdLst>
                        <a:gd name="connsiteX0" fmla="*/ 56919 w 110013"/>
                        <a:gd name="connsiteY0" fmla="*/ 1908 h 31814"/>
                        <a:gd name="connsiteX1" fmla="*/ 4744 w 110013"/>
                        <a:gd name="connsiteY1" fmla="*/ 0 h 31814"/>
                        <a:gd name="connsiteX2" fmla="*/ 290 w 110013"/>
                        <a:gd name="connsiteY2" fmla="*/ 21634 h 31814"/>
                        <a:gd name="connsiteX3" fmla="*/ 8561 w 110013"/>
                        <a:gd name="connsiteY3" fmla="*/ 29905 h 31814"/>
                        <a:gd name="connsiteX4" fmla="*/ 107185 w 110013"/>
                        <a:gd name="connsiteY4" fmla="*/ 31814 h 31814"/>
                        <a:gd name="connsiteX5" fmla="*/ 109094 w 110013"/>
                        <a:gd name="connsiteY5" fmla="*/ 27360 h 31814"/>
                        <a:gd name="connsiteX6" fmla="*/ 56919 w 110013"/>
                        <a:gd name="connsiteY6" fmla="*/ 1908 h 31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10013" h="31814">
                          <a:moveTo>
                            <a:pt x="56919" y="1908"/>
                          </a:moveTo>
                          <a:cubicBezTo>
                            <a:pt x="32740" y="8271"/>
                            <a:pt x="14288" y="3818"/>
                            <a:pt x="4744" y="0"/>
                          </a:cubicBezTo>
                          <a:cubicBezTo>
                            <a:pt x="2199" y="7635"/>
                            <a:pt x="-983" y="16543"/>
                            <a:pt x="290" y="21634"/>
                          </a:cubicBezTo>
                          <a:cubicBezTo>
                            <a:pt x="2835" y="27997"/>
                            <a:pt x="6016" y="29905"/>
                            <a:pt x="8561" y="29905"/>
                          </a:cubicBezTo>
                          <a:cubicBezTo>
                            <a:pt x="30831" y="30541"/>
                            <a:pt x="90006" y="31178"/>
                            <a:pt x="107185" y="31814"/>
                          </a:cubicBezTo>
                          <a:cubicBezTo>
                            <a:pt x="109730" y="31814"/>
                            <a:pt x="111003" y="29269"/>
                            <a:pt x="109094" y="27360"/>
                          </a:cubicBezTo>
                          <a:cubicBezTo>
                            <a:pt x="105276" y="21634"/>
                            <a:pt x="58828" y="2545"/>
                            <a:pt x="56919" y="1908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1" name="Freeform 610">
                    <a:extLst>
                      <a:ext uri="{FF2B5EF4-FFF2-40B4-BE49-F238E27FC236}">
                        <a16:creationId xmlns:a16="http://schemas.microsoft.com/office/drawing/2014/main" id="{0F4EFCE7-C190-66E0-9CA1-CD180C11B3BC}"/>
                      </a:ext>
                    </a:extLst>
                  </p:cNvPr>
                  <p:cNvSpPr/>
                  <p:nvPr/>
                </p:nvSpPr>
                <p:spPr>
                  <a:xfrm>
                    <a:off x="5655070" y="5794770"/>
                    <a:ext cx="85526" cy="134891"/>
                  </a:xfrm>
                  <a:custGeom>
                    <a:avLst/>
                    <a:gdLst>
                      <a:gd name="connsiteX0" fmla="*/ 353 w 85526"/>
                      <a:gd name="connsiteY0" fmla="*/ 127257 h 134891"/>
                      <a:gd name="connsiteX1" fmla="*/ 65254 w 85526"/>
                      <a:gd name="connsiteY1" fmla="*/ 134892 h 134891"/>
                      <a:gd name="connsiteX2" fmla="*/ 84979 w 85526"/>
                      <a:gd name="connsiteY2" fmla="*/ 36904 h 134891"/>
                      <a:gd name="connsiteX3" fmla="*/ 60800 w 85526"/>
                      <a:gd name="connsiteY3" fmla="*/ 0 h 134891"/>
                      <a:gd name="connsiteX4" fmla="*/ 9898 w 85526"/>
                      <a:gd name="connsiteY4" fmla="*/ 67446 h 134891"/>
                      <a:gd name="connsiteX5" fmla="*/ 353 w 85526"/>
                      <a:gd name="connsiteY5" fmla="*/ 127257 h 1348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526" h="134891">
                        <a:moveTo>
                          <a:pt x="353" y="127257"/>
                        </a:moveTo>
                        <a:lnTo>
                          <a:pt x="65254" y="134892"/>
                        </a:lnTo>
                        <a:cubicBezTo>
                          <a:pt x="65254" y="134892"/>
                          <a:pt x="89433" y="70627"/>
                          <a:pt x="84979" y="36904"/>
                        </a:cubicBezTo>
                        <a:cubicBezTo>
                          <a:pt x="80525" y="3181"/>
                          <a:pt x="67799" y="0"/>
                          <a:pt x="60800" y="0"/>
                        </a:cubicBezTo>
                        <a:cubicBezTo>
                          <a:pt x="41076" y="636"/>
                          <a:pt x="22623" y="26724"/>
                          <a:pt x="9898" y="67446"/>
                        </a:cubicBezTo>
                        <a:cubicBezTo>
                          <a:pt x="-2828" y="108804"/>
                          <a:pt x="353" y="127257"/>
                          <a:pt x="353" y="127257"/>
                        </a:cubicBezTo>
                        <a:close/>
                      </a:path>
                    </a:pathLst>
                  </a:custGeom>
                  <a:solidFill>
                    <a:srgbClr val="F7CC7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2" name="Freeform 611">
                    <a:extLst>
                      <a:ext uri="{FF2B5EF4-FFF2-40B4-BE49-F238E27FC236}">
                        <a16:creationId xmlns:a16="http://schemas.microsoft.com/office/drawing/2014/main" id="{69B3DCCF-E6B3-7F71-0F96-4D9AE1E78DE6}"/>
                      </a:ext>
                    </a:extLst>
                  </p:cNvPr>
                  <p:cNvSpPr/>
                  <p:nvPr/>
                </p:nvSpPr>
                <p:spPr>
                  <a:xfrm>
                    <a:off x="564651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7085 w 59064"/>
                      <a:gd name="connsiteY4" fmla="*/ 26087 h 63385"/>
                      <a:gd name="connsiteX5" fmla="*/ 44540 w 59064"/>
                      <a:gd name="connsiteY5" fmla="*/ 0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7721" y="31814"/>
                          <a:pt x="47085" y="26087"/>
                        </a:cubicBezTo>
                        <a:cubicBezTo>
                          <a:pt x="46449" y="17816"/>
                          <a:pt x="44540" y="0"/>
                          <a:pt x="44540" y="0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3" name="Freeform 612">
                    <a:extLst>
                      <a:ext uri="{FF2B5EF4-FFF2-40B4-BE49-F238E27FC236}">
                        <a16:creationId xmlns:a16="http://schemas.microsoft.com/office/drawing/2014/main" id="{32E9BA26-D96A-D478-1940-4817C9033EE3}"/>
                      </a:ext>
                    </a:extLst>
                  </p:cNvPr>
                  <p:cNvSpPr/>
                  <p:nvPr/>
                </p:nvSpPr>
                <p:spPr>
                  <a:xfrm>
                    <a:off x="5643880" y="6653800"/>
                    <a:ext cx="123293" cy="43886"/>
                  </a:xfrm>
                  <a:custGeom>
                    <a:avLst/>
                    <a:gdLst>
                      <a:gd name="connsiteX0" fmla="*/ 58629 w 123293"/>
                      <a:gd name="connsiteY0" fmla="*/ 588 h 43886"/>
                      <a:gd name="connsiteX1" fmla="*/ 32541 w 123293"/>
                      <a:gd name="connsiteY1" fmla="*/ 6951 h 43886"/>
                      <a:gd name="connsiteX2" fmla="*/ 5817 w 123293"/>
                      <a:gd name="connsiteY2" fmla="*/ 588 h 43886"/>
                      <a:gd name="connsiteX3" fmla="*/ 91 w 123293"/>
                      <a:gd name="connsiteY3" fmla="*/ 40675 h 43886"/>
                      <a:gd name="connsiteX4" fmla="*/ 121620 w 123293"/>
                      <a:gd name="connsiteY4" fmla="*/ 40038 h 43886"/>
                      <a:gd name="connsiteX5" fmla="*/ 58629 w 123293"/>
                      <a:gd name="connsiteY5" fmla="*/ 588 h 43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3293" h="43886">
                        <a:moveTo>
                          <a:pt x="58629" y="588"/>
                        </a:moveTo>
                        <a:cubicBezTo>
                          <a:pt x="58629" y="588"/>
                          <a:pt x="41449" y="5679"/>
                          <a:pt x="32541" y="6951"/>
                        </a:cubicBezTo>
                        <a:cubicBezTo>
                          <a:pt x="23633" y="8223"/>
                          <a:pt x="12180" y="-2593"/>
                          <a:pt x="5817" y="588"/>
                        </a:cubicBezTo>
                        <a:cubicBezTo>
                          <a:pt x="-1182" y="3770"/>
                          <a:pt x="91" y="40675"/>
                          <a:pt x="91" y="40675"/>
                        </a:cubicBezTo>
                        <a:cubicBezTo>
                          <a:pt x="91" y="40675"/>
                          <a:pt x="95533" y="48310"/>
                          <a:pt x="121620" y="40038"/>
                        </a:cubicBezTo>
                        <a:cubicBezTo>
                          <a:pt x="131801" y="36220"/>
                          <a:pt x="93624" y="12042"/>
                          <a:pt x="58629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4" name="Freeform 613">
                    <a:extLst>
                      <a:ext uri="{FF2B5EF4-FFF2-40B4-BE49-F238E27FC236}">
                        <a16:creationId xmlns:a16="http://schemas.microsoft.com/office/drawing/2014/main" id="{DD0633B8-CFA4-439B-9C2F-A9E8FC2FA256}"/>
                      </a:ext>
                    </a:extLst>
                  </p:cNvPr>
                  <p:cNvSpPr/>
                  <p:nvPr/>
                </p:nvSpPr>
                <p:spPr>
                  <a:xfrm>
                    <a:off x="548553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4540 w 59064"/>
                      <a:gd name="connsiteY4" fmla="*/ 22906 h 63385"/>
                      <a:gd name="connsiteX5" fmla="*/ 43904 w 59064"/>
                      <a:gd name="connsiteY5" fmla="*/ 636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5176" y="27997"/>
                          <a:pt x="44540" y="22906"/>
                        </a:cubicBezTo>
                        <a:cubicBezTo>
                          <a:pt x="43904" y="14635"/>
                          <a:pt x="43904" y="636"/>
                          <a:pt x="43904" y="636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5" name="Freeform 614">
                    <a:extLst>
                      <a:ext uri="{FF2B5EF4-FFF2-40B4-BE49-F238E27FC236}">
                        <a16:creationId xmlns:a16="http://schemas.microsoft.com/office/drawing/2014/main" id="{79CA1EA9-BB59-8626-474F-69AD47832BAB}"/>
                      </a:ext>
                    </a:extLst>
                  </p:cNvPr>
                  <p:cNvSpPr/>
                  <p:nvPr/>
                </p:nvSpPr>
                <p:spPr>
                  <a:xfrm>
                    <a:off x="5480446" y="6653800"/>
                    <a:ext cx="125919" cy="45147"/>
                  </a:xfrm>
                  <a:custGeom>
                    <a:avLst/>
                    <a:gdLst>
                      <a:gd name="connsiteX0" fmla="*/ 61083 w 125919"/>
                      <a:gd name="connsiteY0" fmla="*/ 588 h 45147"/>
                      <a:gd name="connsiteX1" fmla="*/ 34996 w 125919"/>
                      <a:gd name="connsiteY1" fmla="*/ 6951 h 45147"/>
                      <a:gd name="connsiteX2" fmla="*/ 8272 w 125919"/>
                      <a:gd name="connsiteY2" fmla="*/ 588 h 45147"/>
                      <a:gd name="connsiteX3" fmla="*/ 0 w 125919"/>
                      <a:gd name="connsiteY3" fmla="*/ 40038 h 45147"/>
                      <a:gd name="connsiteX4" fmla="*/ 124075 w 125919"/>
                      <a:gd name="connsiteY4" fmla="*/ 42583 h 45147"/>
                      <a:gd name="connsiteX5" fmla="*/ 61083 w 125919"/>
                      <a:gd name="connsiteY5" fmla="*/ 588 h 45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5919" h="45147">
                        <a:moveTo>
                          <a:pt x="61083" y="588"/>
                        </a:moveTo>
                        <a:cubicBezTo>
                          <a:pt x="61083" y="588"/>
                          <a:pt x="43904" y="5679"/>
                          <a:pt x="34996" y="6951"/>
                        </a:cubicBezTo>
                        <a:cubicBezTo>
                          <a:pt x="26087" y="8223"/>
                          <a:pt x="14634" y="-2593"/>
                          <a:pt x="8272" y="588"/>
                        </a:cubicBezTo>
                        <a:cubicBezTo>
                          <a:pt x="1273" y="3770"/>
                          <a:pt x="0" y="40038"/>
                          <a:pt x="0" y="40038"/>
                        </a:cubicBezTo>
                        <a:cubicBezTo>
                          <a:pt x="0" y="40038"/>
                          <a:pt x="101169" y="49582"/>
                          <a:pt x="124075" y="42583"/>
                        </a:cubicBezTo>
                        <a:cubicBezTo>
                          <a:pt x="134892" y="39401"/>
                          <a:pt x="96079" y="12042"/>
                          <a:pt x="61083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6" name="Freeform 615">
                    <a:extLst>
                      <a:ext uri="{FF2B5EF4-FFF2-40B4-BE49-F238E27FC236}">
                        <a16:creationId xmlns:a16="http://schemas.microsoft.com/office/drawing/2014/main" id="{F5443711-C4B8-D980-FECF-16731F938078}"/>
                      </a:ext>
                    </a:extLst>
                  </p:cNvPr>
                  <p:cNvSpPr/>
                  <p:nvPr/>
                </p:nvSpPr>
                <p:spPr>
                  <a:xfrm>
                    <a:off x="5511624" y="6071553"/>
                    <a:ext cx="190884" cy="556111"/>
                  </a:xfrm>
                  <a:custGeom>
                    <a:avLst/>
                    <a:gdLst>
                      <a:gd name="connsiteX0" fmla="*/ 95442 w 190884"/>
                      <a:gd name="connsiteY0" fmla="*/ 0 h 556111"/>
                      <a:gd name="connsiteX1" fmla="*/ 125984 w 190884"/>
                      <a:gd name="connsiteY1" fmla="*/ 13362 h 556111"/>
                      <a:gd name="connsiteX2" fmla="*/ 190885 w 190884"/>
                      <a:gd name="connsiteY2" fmla="*/ 322595 h 556111"/>
                      <a:gd name="connsiteX3" fmla="*/ 188340 w 190884"/>
                      <a:gd name="connsiteY3" fmla="*/ 554838 h 556111"/>
                      <a:gd name="connsiteX4" fmla="*/ 136164 w 190884"/>
                      <a:gd name="connsiteY4" fmla="*/ 556111 h 556111"/>
                      <a:gd name="connsiteX5" fmla="*/ 111986 w 190884"/>
                      <a:gd name="connsiteY5" fmla="*/ 337230 h 556111"/>
                      <a:gd name="connsiteX6" fmla="*/ 0 w 190884"/>
                      <a:gd name="connsiteY6" fmla="*/ 61719 h 556111"/>
                      <a:gd name="connsiteX7" fmla="*/ 95442 w 190884"/>
                      <a:gd name="connsiteY7" fmla="*/ 0 h 5561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0884" h="556111">
                        <a:moveTo>
                          <a:pt x="95442" y="0"/>
                        </a:moveTo>
                        <a:lnTo>
                          <a:pt x="125984" y="13362"/>
                        </a:lnTo>
                        <a:lnTo>
                          <a:pt x="190885" y="322595"/>
                        </a:lnTo>
                        <a:lnTo>
                          <a:pt x="188340" y="554838"/>
                        </a:lnTo>
                        <a:lnTo>
                          <a:pt x="136164" y="556111"/>
                        </a:lnTo>
                        <a:cubicBezTo>
                          <a:pt x="136164" y="556111"/>
                          <a:pt x="111986" y="353137"/>
                          <a:pt x="111986" y="337230"/>
                        </a:cubicBezTo>
                        <a:cubicBezTo>
                          <a:pt x="111986" y="321323"/>
                          <a:pt x="0" y="61719"/>
                          <a:pt x="0" y="61719"/>
                        </a:cubicBezTo>
                        <a:lnTo>
                          <a:pt x="95442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7" name="Freeform 616">
                    <a:extLst>
                      <a:ext uri="{FF2B5EF4-FFF2-40B4-BE49-F238E27FC236}">
                        <a16:creationId xmlns:a16="http://schemas.microsoft.com/office/drawing/2014/main" id="{0E6897F0-59E0-68F0-BAEE-BAAD63D5E81C}"/>
                      </a:ext>
                    </a:extLst>
                  </p:cNvPr>
                  <p:cNvSpPr/>
                  <p:nvPr/>
                </p:nvSpPr>
                <p:spPr>
                  <a:xfrm>
                    <a:off x="5461248" y="6078277"/>
                    <a:ext cx="121638" cy="553841"/>
                  </a:xfrm>
                  <a:custGeom>
                    <a:avLst/>
                    <a:gdLst>
                      <a:gd name="connsiteX0" fmla="*/ 121639 w 121638"/>
                      <a:gd name="connsiteY0" fmla="*/ 10455 h 553841"/>
                      <a:gd name="connsiteX1" fmla="*/ 112731 w 121638"/>
                      <a:gd name="connsiteY1" fmla="*/ 285330 h 553841"/>
                      <a:gd name="connsiteX2" fmla="*/ 100642 w 121638"/>
                      <a:gd name="connsiteY2" fmla="*/ 551296 h 553841"/>
                      <a:gd name="connsiteX3" fmla="*/ 28106 w 121638"/>
                      <a:gd name="connsiteY3" fmla="*/ 553841 h 553841"/>
                      <a:gd name="connsiteX4" fmla="*/ 18561 w 121638"/>
                      <a:gd name="connsiteY4" fmla="*/ 384590 h 553841"/>
                      <a:gd name="connsiteX5" fmla="*/ 18561 w 121638"/>
                      <a:gd name="connsiteY5" fmla="*/ 320325 h 553841"/>
                      <a:gd name="connsiteX6" fmla="*/ 2018 w 121638"/>
                      <a:gd name="connsiteY6" fmla="*/ 47996 h 553841"/>
                      <a:gd name="connsiteX7" fmla="*/ 10289 w 121638"/>
                      <a:gd name="connsiteY7" fmla="*/ 18091 h 553841"/>
                      <a:gd name="connsiteX8" fmla="*/ 121639 w 121638"/>
                      <a:gd name="connsiteY8" fmla="*/ 10455 h 5538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1638" h="553841">
                        <a:moveTo>
                          <a:pt x="121639" y="10455"/>
                        </a:moveTo>
                        <a:cubicBezTo>
                          <a:pt x="121639" y="10455"/>
                          <a:pt x="112731" y="245244"/>
                          <a:pt x="112731" y="285330"/>
                        </a:cubicBezTo>
                        <a:cubicBezTo>
                          <a:pt x="112731" y="325415"/>
                          <a:pt x="100642" y="551296"/>
                          <a:pt x="100642" y="551296"/>
                        </a:cubicBezTo>
                        <a:lnTo>
                          <a:pt x="28106" y="553841"/>
                        </a:lnTo>
                        <a:cubicBezTo>
                          <a:pt x="28106" y="553841"/>
                          <a:pt x="24288" y="485122"/>
                          <a:pt x="18561" y="384590"/>
                        </a:cubicBezTo>
                        <a:cubicBezTo>
                          <a:pt x="17925" y="368683"/>
                          <a:pt x="19834" y="336869"/>
                          <a:pt x="18561" y="320325"/>
                        </a:cubicBezTo>
                        <a:cubicBezTo>
                          <a:pt x="10289" y="202613"/>
                          <a:pt x="-5618" y="91900"/>
                          <a:pt x="2018" y="47996"/>
                        </a:cubicBezTo>
                        <a:cubicBezTo>
                          <a:pt x="3291" y="40997"/>
                          <a:pt x="5836" y="22545"/>
                          <a:pt x="10289" y="18091"/>
                        </a:cubicBezTo>
                        <a:cubicBezTo>
                          <a:pt x="45285" y="-17541"/>
                          <a:pt x="121639" y="10455"/>
                          <a:pt x="121639" y="10455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8" name="Freeform 617">
                    <a:extLst>
                      <a:ext uri="{FF2B5EF4-FFF2-40B4-BE49-F238E27FC236}">
                        <a16:creationId xmlns:a16="http://schemas.microsoft.com/office/drawing/2014/main" id="{0CC70A26-D88B-6887-7F60-464A7A481C2D}"/>
                      </a:ext>
                    </a:extLst>
                  </p:cNvPr>
                  <p:cNvSpPr/>
                  <p:nvPr/>
                </p:nvSpPr>
                <p:spPr>
                  <a:xfrm>
                    <a:off x="5430180" y="5730128"/>
                    <a:ext cx="218245" cy="378142"/>
                  </a:xfrm>
                  <a:custGeom>
                    <a:avLst/>
                    <a:gdLst>
                      <a:gd name="connsiteX0" fmla="*/ 67446 w 218245"/>
                      <a:gd name="connsiteY0" fmla="*/ 1650 h 378142"/>
                      <a:gd name="connsiteX1" fmla="*/ 22270 w 218245"/>
                      <a:gd name="connsiteY1" fmla="*/ 13740 h 378142"/>
                      <a:gd name="connsiteX2" fmla="*/ 0 w 218245"/>
                      <a:gd name="connsiteY2" fmla="*/ 39191 h 378142"/>
                      <a:gd name="connsiteX3" fmla="*/ 43904 w 218245"/>
                      <a:gd name="connsiteY3" fmla="*/ 282887 h 378142"/>
                      <a:gd name="connsiteX4" fmla="*/ 34359 w 218245"/>
                      <a:gd name="connsiteY4" fmla="*/ 376421 h 378142"/>
                      <a:gd name="connsiteX5" fmla="*/ 218245 w 218245"/>
                      <a:gd name="connsiteY5" fmla="*/ 364968 h 378142"/>
                      <a:gd name="connsiteX6" fmla="*/ 202338 w 218245"/>
                      <a:gd name="connsiteY6" fmla="*/ 265072 h 378142"/>
                      <a:gd name="connsiteX7" fmla="*/ 178796 w 218245"/>
                      <a:gd name="connsiteY7" fmla="*/ 41736 h 378142"/>
                      <a:gd name="connsiteX8" fmla="*/ 143164 w 218245"/>
                      <a:gd name="connsiteY8" fmla="*/ 2923 h 378142"/>
                      <a:gd name="connsiteX9" fmla="*/ 67446 w 218245"/>
                      <a:gd name="connsiteY9" fmla="*/ 1650 h 3781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8245" h="378142">
                        <a:moveTo>
                          <a:pt x="67446" y="1650"/>
                        </a:moveTo>
                        <a:cubicBezTo>
                          <a:pt x="67446" y="1650"/>
                          <a:pt x="31814" y="6740"/>
                          <a:pt x="22270" y="13740"/>
                        </a:cubicBezTo>
                        <a:cubicBezTo>
                          <a:pt x="11453" y="21375"/>
                          <a:pt x="0" y="39191"/>
                          <a:pt x="0" y="39191"/>
                        </a:cubicBezTo>
                        <a:cubicBezTo>
                          <a:pt x="0" y="39191"/>
                          <a:pt x="43904" y="247892"/>
                          <a:pt x="43904" y="282887"/>
                        </a:cubicBezTo>
                        <a:cubicBezTo>
                          <a:pt x="43904" y="310247"/>
                          <a:pt x="34359" y="376421"/>
                          <a:pt x="34359" y="376421"/>
                        </a:cubicBezTo>
                        <a:cubicBezTo>
                          <a:pt x="34359" y="376421"/>
                          <a:pt x="167979" y="384693"/>
                          <a:pt x="218245" y="364968"/>
                        </a:cubicBezTo>
                        <a:cubicBezTo>
                          <a:pt x="218245" y="364968"/>
                          <a:pt x="202338" y="285432"/>
                          <a:pt x="202338" y="265072"/>
                        </a:cubicBezTo>
                        <a:cubicBezTo>
                          <a:pt x="202338" y="244074"/>
                          <a:pt x="183250" y="55098"/>
                          <a:pt x="178796" y="41736"/>
                        </a:cubicBezTo>
                        <a:cubicBezTo>
                          <a:pt x="174978" y="29647"/>
                          <a:pt x="167979" y="8013"/>
                          <a:pt x="143164" y="2923"/>
                        </a:cubicBezTo>
                        <a:cubicBezTo>
                          <a:pt x="118349" y="-2804"/>
                          <a:pt x="67446" y="1650"/>
                          <a:pt x="67446" y="1650"/>
                        </a:cubicBez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9" name="Freeform 618">
                    <a:extLst>
                      <a:ext uri="{FF2B5EF4-FFF2-40B4-BE49-F238E27FC236}">
                        <a16:creationId xmlns:a16="http://schemas.microsoft.com/office/drawing/2014/main" id="{21196102-BE87-E0E5-A7EA-D5101F877BCA}"/>
                      </a:ext>
                    </a:extLst>
                  </p:cNvPr>
                  <p:cNvSpPr/>
                  <p:nvPr/>
                </p:nvSpPr>
                <p:spPr>
                  <a:xfrm>
                    <a:off x="5589127" y="5920631"/>
                    <a:ext cx="113505" cy="32697"/>
                  </a:xfrm>
                  <a:custGeom>
                    <a:avLst/>
                    <a:gdLst>
                      <a:gd name="connsiteX0" fmla="*/ 123 w 113505"/>
                      <a:gd name="connsiteY0" fmla="*/ 23666 h 32697"/>
                      <a:gd name="connsiteX1" fmla="*/ 760 w 113505"/>
                      <a:gd name="connsiteY1" fmla="*/ 28756 h 32697"/>
                      <a:gd name="connsiteX2" fmla="*/ 6486 w 113505"/>
                      <a:gd name="connsiteY2" fmla="*/ 32574 h 32697"/>
                      <a:gd name="connsiteX3" fmla="*/ 109564 w 113505"/>
                      <a:gd name="connsiteY3" fmla="*/ 14758 h 32697"/>
                      <a:gd name="connsiteX4" fmla="*/ 113382 w 113505"/>
                      <a:gd name="connsiteY4" fmla="*/ 9031 h 32697"/>
                      <a:gd name="connsiteX5" fmla="*/ 112745 w 113505"/>
                      <a:gd name="connsiteY5" fmla="*/ 3941 h 32697"/>
                      <a:gd name="connsiteX6" fmla="*/ 107019 w 113505"/>
                      <a:gd name="connsiteY6" fmla="*/ 123 h 32697"/>
                      <a:gd name="connsiteX7" fmla="*/ 3941 w 113505"/>
                      <a:gd name="connsiteY7" fmla="*/ 17939 h 32697"/>
                      <a:gd name="connsiteX8" fmla="*/ 123 w 113505"/>
                      <a:gd name="connsiteY8" fmla="*/ 23666 h 32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505" h="32697">
                        <a:moveTo>
                          <a:pt x="123" y="23666"/>
                        </a:moveTo>
                        <a:lnTo>
                          <a:pt x="760" y="28756"/>
                        </a:lnTo>
                        <a:cubicBezTo>
                          <a:pt x="1396" y="31301"/>
                          <a:pt x="3941" y="33210"/>
                          <a:pt x="6486" y="32574"/>
                        </a:cubicBezTo>
                        <a:lnTo>
                          <a:pt x="109564" y="14758"/>
                        </a:lnTo>
                        <a:cubicBezTo>
                          <a:pt x="112109" y="14122"/>
                          <a:pt x="114018" y="11576"/>
                          <a:pt x="113382" y="9031"/>
                        </a:cubicBezTo>
                        <a:lnTo>
                          <a:pt x="112745" y="3941"/>
                        </a:lnTo>
                        <a:cubicBezTo>
                          <a:pt x="112109" y="1396"/>
                          <a:pt x="109564" y="-513"/>
                          <a:pt x="107019" y="123"/>
                        </a:cubicBezTo>
                        <a:lnTo>
                          <a:pt x="3941" y="17939"/>
                        </a:lnTo>
                        <a:cubicBezTo>
                          <a:pt x="1396" y="18575"/>
                          <a:pt x="-513" y="21121"/>
                          <a:pt x="123" y="23666"/>
                        </a:cubicBez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0" name="Freeform 619">
                    <a:extLst>
                      <a:ext uri="{FF2B5EF4-FFF2-40B4-BE49-F238E27FC236}">
                        <a16:creationId xmlns:a16="http://schemas.microsoft.com/office/drawing/2014/main" id="{9495123A-B0F5-0D8B-D82C-D20ED76CFEFA}"/>
                      </a:ext>
                    </a:extLst>
                  </p:cNvPr>
                  <p:cNvSpPr/>
                  <p:nvPr/>
                </p:nvSpPr>
                <p:spPr>
                  <a:xfrm>
                    <a:off x="5397729" y="5758498"/>
                    <a:ext cx="271557" cy="248288"/>
                  </a:xfrm>
                  <a:custGeom>
                    <a:avLst/>
                    <a:gdLst>
                      <a:gd name="connsiteX0" fmla="*/ 45176 w 271557"/>
                      <a:gd name="connsiteY0" fmla="*/ 4 h 248288"/>
                      <a:gd name="connsiteX1" fmla="*/ 60447 w 271557"/>
                      <a:gd name="connsiteY1" fmla="*/ 87175 h 248288"/>
                      <a:gd name="connsiteX2" fmla="*/ 51539 w 271557"/>
                      <a:gd name="connsiteY2" fmla="*/ 193434 h 248288"/>
                      <a:gd name="connsiteX3" fmla="*/ 165434 w 271557"/>
                      <a:gd name="connsiteY3" fmla="*/ 190889 h 248288"/>
                      <a:gd name="connsiteX4" fmla="*/ 165434 w 271557"/>
                      <a:gd name="connsiteY4" fmla="*/ 190889 h 248288"/>
                      <a:gd name="connsiteX5" fmla="*/ 194702 w 271557"/>
                      <a:gd name="connsiteY5" fmla="*/ 169891 h 248288"/>
                      <a:gd name="connsiteX6" fmla="*/ 220154 w 271557"/>
                      <a:gd name="connsiteY6" fmla="*/ 173073 h 248288"/>
                      <a:gd name="connsiteX7" fmla="*/ 205519 w 271557"/>
                      <a:gd name="connsiteY7" fmla="*/ 176890 h 248288"/>
                      <a:gd name="connsiteX8" fmla="*/ 208701 w 271557"/>
                      <a:gd name="connsiteY8" fmla="*/ 186435 h 248288"/>
                      <a:gd name="connsiteX9" fmla="*/ 243060 w 271557"/>
                      <a:gd name="connsiteY9" fmla="*/ 184526 h 248288"/>
                      <a:gd name="connsiteX10" fmla="*/ 265966 w 271557"/>
                      <a:gd name="connsiteY10" fmla="*/ 174345 h 248288"/>
                      <a:gd name="connsiteX11" fmla="*/ 255149 w 271557"/>
                      <a:gd name="connsiteY11" fmla="*/ 190889 h 248288"/>
                      <a:gd name="connsiteX12" fmla="*/ 269148 w 271557"/>
                      <a:gd name="connsiteY12" fmla="*/ 183253 h 248288"/>
                      <a:gd name="connsiteX13" fmla="*/ 269148 w 271557"/>
                      <a:gd name="connsiteY13" fmla="*/ 191525 h 248288"/>
                      <a:gd name="connsiteX14" fmla="*/ 240515 w 271557"/>
                      <a:gd name="connsiteY14" fmla="*/ 211886 h 248288"/>
                      <a:gd name="connsiteX15" fmla="*/ 174342 w 271557"/>
                      <a:gd name="connsiteY15" fmla="*/ 216340 h 248288"/>
                      <a:gd name="connsiteX16" fmla="*/ 15271 w 271557"/>
                      <a:gd name="connsiteY16" fmla="*/ 248154 h 248288"/>
                      <a:gd name="connsiteX17" fmla="*/ 0 w 271557"/>
                      <a:gd name="connsiteY17" fmla="*/ 160983 h 248288"/>
                      <a:gd name="connsiteX18" fmla="*/ 45176 w 271557"/>
                      <a:gd name="connsiteY18" fmla="*/ 4 h 24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1557" h="248288">
                        <a:moveTo>
                          <a:pt x="45176" y="4"/>
                        </a:moveTo>
                        <a:cubicBezTo>
                          <a:pt x="57265" y="-633"/>
                          <a:pt x="68082" y="79539"/>
                          <a:pt x="60447" y="87175"/>
                        </a:cubicBezTo>
                        <a:cubicBezTo>
                          <a:pt x="52811" y="94810"/>
                          <a:pt x="51539" y="193434"/>
                          <a:pt x="51539" y="193434"/>
                        </a:cubicBezTo>
                        <a:lnTo>
                          <a:pt x="165434" y="190889"/>
                        </a:lnTo>
                        <a:lnTo>
                          <a:pt x="165434" y="190889"/>
                        </a:lnTo>
                        <a:cubicBezTo>
                          <a:pt x="167342" y="189616"/>
                          <a:pt x="191521" y="173073"/>
                          <a:pt x="194702" y="169891"/>
                        </a:cubicBezTo>
                        <a:cubicBezTo>
                          <a:pt x="198520" y="166073"/>
                          <a:pt x="215700" y="167982"/>
                          <a:pt x="220154" y="173073"/>
                        </a:cubicBezTo>
                        <a:cubicBezTo>
                          <a:pt x="224608" y="178163"/>
                          <a:pt x="209973" y="173709"/>
                          <a:pt x="205519" y="176890"/>
                        </a:cubicBezTo>
                        <a:cubicBezTo>
                          <a:pt x="201702" y="179436"/>
                          <a:pt x="208701" y="186435"/>
                          <a:pt x="208701" y="186435"/>
                        </a:cubicBezTo>
                        <a:cubicBezTo>
                          <a:pt x="208701" y="186435"/>
                          <a:pt x="237333" y="190889"/>
                          <a:pt x="243060" y="184526"/>
                        </a:cubicBezTo>
                        <a:cubicBezTo>
                          <a:pt x="248786" y="178799"/>
                          <a:pt x="264057" y="168619"/>
                          <a:pt x="265966" y="174345"/>
                        </a:cubicBezTo>
                        <a:cubicBezTo>
                          <a:pt x="267239" y="177526"/>
                          <a:pt x="258967" y="187071"/>
                          <a:pt x="255149" y="190889"/>
                        </a:cubicBezTo>
                        <a:cubicBezTo>
                          <a:pt x="260876" y="187071"/>
                          <a:pt x="267239" y="182617"/>
                          <a:pt x="269148" y="183253"/>
                        </a:cubicBezTo>
                        <a:cubicBezTo>
                          <a:pt x="272966" y="184526"/>
                          <a:pt x="271693" y="189616"/>
                          <a:pt x="269148" y="191525"/>
                        </a:cubicBezTo>
                        <a:cubicBezTo>
                          <a:pt x="267239" y="192797"/>
                          <a:pt x="243696" y="210613"/>
                          <a:pt x="240515" y="211886"/>
                        </a:cubicBezTo>
                        <a:cubicBezTo>
                          <a:pt x="236697" y="213159"/>
                          <a:pt x="183886" y="214431"/>
                          <a:pt x="174342" y="216340"/>
                        </a:cubicBezTo>
                        <a:cubicBezTo>
                          <a:pt x="174342" y="216340"/>
                          <a:pt x="24179" y="250699"/>
                          <a:pt x="15271" y="248154"/>
                        </a:cubicBezTo>
                        <a:cubicBezTo>
                          <a:pt x="7635" y="246245"/>
                          <a:pt x="0" y="197888"/>
                          <a:pt x="0" y="160983"/>
                        </a:cubicBezTo>
                        <a:cubicBezTo>
                          <a:pt x="0" y="124079"/>
                          <a:pt x="7635" y="1276"/>
                          <a:pt x="45176" y="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1" name="Freeform 620">
                    <a:extLst>
                      <a:ext uri="{FF2B5EF4-FFF2-40B4-BE49-F238E27FC236}">
                        <a16:creationId xmlns:a16="http://schemas.microsoft.com/office/drawing/2014/main" id="{50565D50-C708-5F58-7560-054A34504716}"/>
                      </a:ext>
                    </a:extLst>
                  </p:cNvPr>
                  <p:cNvSpPr/>
                  <p:nvPr/>
                </p:nvSpPr>
                <p:spPr>
                  <a:xfrm>
                    <a:off x="5383731" y="5740686"/>
                    <a:ext cx="92261" cy="186430"/>
                  </a:xfrm>
                  <a:custGeom>
                    <a:avLst/>
                    <a:gdLst>
                      <a:gd name="connsiteX0" fmla="*/ 75081 w 92261"/>
                      <a:gd name="connsiteY0" fmla="*/ 0 h 186430"/>
                      <a:gd name="connsiteX1" fmla="*/ 32451 w 92261"/>
                      <a:gd name="connsiteY1" fmla="*/ 29269 h 186430"/>
                      <a:gd name="connsiteX2" fmla="*/ 0 w 92261"/>
                      <a:gd name="connsiteY2" fmla="*/ 175614 h 186430"/>
                      <a:gd name="connsiteX3" fmla="*/ 68082 w 92261"/>
                      <a:gd name="connsiteY3" fmla="*/ 186431 h 186430"/>
                      <a:gd name="connsiteX4" fmla="*/ 73809 w 92261"/>
                      <a:gd name="connsiteY4" fmla="*/ 125984 h 186430"/>
                      <a:gd name="connsiteX5" fmla="*/ 92261 w 92261"/>
                      <a:gd name="connsiteY5" fmla="*/ 98624 h 186430"/>
                      <a:gd name="connsiteX6" fmla="*/ 75081 w 92261"/>
                      <a:gd name="connsiteY6" fmla="*/ 0 h 186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2261" h="186430">
                        <a:moveTo>
                          <a:pt x="75081" y="0"/>
                        </a:moveTo>
                        <a:cubicBezTo>
                          <a:pt x="75081" y="0"/>
                          <a:pt x="54084" y="5090"/>
                          <a:pt x="32451" y="29269"/>
                        </a:cubicBezTo>
                        <a:cubicBezTo>
                          <a:pt x="12726" y="51539"/>
                          <a:pt x="0" y="175614"/>
                          <a:pt x="0" y="175614"/>
                        </a:cubicBezTo>
                        <a:lnTo>
                          <a:pt x="68082" y="186431"/>
                        </a:lnTo>
                        <a:lnTo>
                          <a:pt x="73809" y="125984"/>
                        </a:lnTo>
                        <a:lnTo>
                          <a:pt x="92261" y="98624"/>
                        </a:lnTo>
                        <a:lnTo>
                          <a:pt x="75081" y="0"/>
                        </a:ln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2" name="Freeform 621">
                    <a:extLst>
                      <a:ext uri="{FF2B5EF4-FFF2-40B4-BE49-F238E27FC236}">
                        <a16:creationId xmlns:a16="http://schemas.microsoft.com/office/drawing/2014/main" id="{82EB94C5-A146-848B-9680-6A427D75A0E6}"/>
                      </a:ext>
                    </a:extLst>
                  </p:cNvPr>
                  <p:cNvSpPr/>
                  <p:nvPr/>
                </p:nvSpPr>
                <p:spPr>
                  <a:xfrm>
                    <a:off x="5787771" y="5783262"/>
                    <a:ext cx="35686" cy="40653"/>
                  </a:xfrm>
                  <a:custGeom>
                    <a:avLst/>
                    <a:gdLst>
                      <a:gd name="connsiteX0" fmla="*/ 0 w 35686"/>
                      <a:gd name="connsiteY0" fmla="*/ 4509 h 40653"/>
                      <a:gd name="connsiteX1" fmla="*/ 13362 w 35686"/>
                      <a:gd name="connsiteY1" fmla="*/ 55 h 40653"/>
                      <a:gd name="connsiteX2" fmla="*/ 35632 w 35686"/>
                      <a:gd name="connsiteY2" fmla="*/ 15962 h 40653"/>
                      <a:gd name="connsiteX3" fmla="*/ 28633 w 35686"/>
                      <a:gd name="connsiteY3" fmla="*/ 38232 h 40653"/>
                      <a:gd name="connsiteX4" fmla="*/ 22906 w 35686"/>
                      <a:gd name="connsiteY4" fmla="*/ 40141 h 40653"/>
                      <a:gd name="connsiteX5" fmla="*/ 22906 w 35686"/>
                      <a:gd name="connsiteY5" fmla="*/ 35051 h 40653"/>
                      <a:gd name="connsiteX6" fmla="*/ 26088 w 35686"/>
                      <a:gd name="connsiteY6" fmla="*/ 23598 h 40653"/>
                      <a:gd name="connsiteX7" fmla="*/ 17816 w 35686"/>
                      <a:gd name="connsiteY7" fmla="*/ 34414 h 40653"/>
                      <a:gd name="connsiteX8" fmla="*/ 13998 w 35686"/>
                      <a:gd name="connsiteY8" fmla="*/ 31869 h 40653"/>
                      <a:gd name="connsiteX9" fmla="*/ 19088 w 35686"/>
                      <a:gd name="connsiteY9" fmla="*/ 19144 h 40653"/>
                      <a:gd name="connsiteX10" fmla="*/ 8908 w 35686"/>
                      <a:gd name="connsiteY10" fmla="*/ 28052 h 40653"/>
                      <a:gd name="connsiteX11" fmla="*/ 7635 w 35686"/>
                      <a:gd name="connsiteY11" fmla="*/ 22325 h 40653"/>
                      <a:gd name="connsiteX12" fmla="*/ 12726 w 35686"/>
                      <a:gd name="connsiteY12" fmla="*/ 14053 h 40653"/>
                      <a:gd name="connsiteX13" fmla="*/ 3818 w 35686"/>
                      <a:gd name="connsiteY13" fmla="*/ 20416 h 40653"/>
                      <a:gd name="connsiteX14" fmla="*/ 7635 w 35686"/>
                      <a:gd name="connsiteY14" fmla="*/ 8963 h 40653"/>
                      <a:gd name="connsiteX15" fmla="*/ 0 w 35686"/>
                      <a:gd name="connsiteY15" fmla="*/ 4509 h 40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5686" h="40653">
                        <a:moveTo>
                          <a:pt x="0" y="4509"/>
                        </a:moveTo>
                        <a:cubicBezTo>
                          <a:pt x="0" y="4509"/>
                          <a:pt x="4454" y="-581"/>
                          <a:pt x="13362" y="55"/>
                        </a:cubicBezTo>
                        <a:cubicBezTo>
                          <a:pt x="22270" y="692"/>
                          <a:pt x="33723" y="12145"/>
                          <a:pt x="35632" y="15962"/>
                        </a:cubicBezTo>
                        <a:cubicBezTo>
                          <a:pt x="36268" y="17871"/>
                          <a:pt x="31178" y="34414"/>
                          <a:pt x="28633" y="38232"/>
                        </a:cubicBezTo>
                        <a:cubicBezTo>
                          <a:pt x="27360" y="40141"/>
                          <a:pt x="24179" y="41413"/>
                          <a:pt x="22906" y="40141"/>
                        </a:cubicBezTo>
                        <a:cubicBezTo>
                          <a:pt x="22270" y="39505"/>
                          <a:pt x="22906" y="35687"/>
                          <a:pt x="22906" y="35051"/>
                        </a:cubicBezTo>
                        <a:cubicBezTo>
                          <a:pt x="23543" y="33778"/>
                          <a:pt x="26088" y="23598"/>
                          <a:pt x="26088" y="23598"/>
                        </a:cubicBezTo>
                        <a:cubicBezTo>
                          <a:pt x="26088" y="23598"/>
                          <a:pt x="20361" y="33778"/>
                          <a:pt x="17816" y="34414"/>
                        </a:cubicBezTo>
                        <a:cubicBezTo>
                          <a:pt x="15271" y="35051"/>
                          <a:pt x="13362" y="33142"/>
                          <a:pt x="13998" y="31869"/>
                        </a:cubicBezTo>
                        <a:cubicBezTo>
                          <a:pt x="14634" y="27415"/>
                          <a:pt x="19088" y="19144"/>
                          <a:pt x="19088" y="19144"/>
                        </a:cubicBezTo>
                        <a:cubicBezTo>
                          <a:pt x="19088" y="19144"/>
                          <a:pt x="12090" y="29324"/>
                          <a:pt x="8908" y="28052"/>
                        </a:cubicBezTo>
                        <a:cubicBezTo>
                          <a:pt x="5727" y="26779"/>
                          <a:pt x="6999" y="23598"/>
                          <a:pt x="7635" y="22325"/>
                        </a:cubicBezTo>
                        <a:cubicBezTo>
                          <a:pt x="8272" y="21053"/>
                          <a:pt x="12726" y="14053"/>
                          <a:pt x="12726" y="14053"/>
                        </a:cubicBezTo>
                        <a:cubicBezTo>
                          <a:pt x="12726" y="14053"/>
                          <a:pt x="5727" y="24234"/>
                          <a:pt x="3818" y="20416"/>
                        </a:cubicBezTo>
                        <a:cubicBezTo>
                          <a:pt x="3181" y="18507"/>
                          <a:pt x="7635" y="8963"/>
                          <a:pt x="7635" y="8963"/>
                        </a:cubicBezTo>
                        <a:lnTo>
                          <a:pt x="0" y="4509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3" name="Freeform 622">
                    <a:extLst>
                      <a:ext uri="{FF2B5EF4-FFF2-40B4-BE49-F238E27FC236}">
                        <a16:creationId xmlns:a16="http://schemas.microsoft.com/office/drawing/2014/main" id="{B2897E84-31A7-E3E6-CBB0-2D2F8460B66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9574" cy="86457"/>
                  </a:xfrm>
                  <a:custGeom>
                    <a:avLst/>
                    <a:gdLst>
                      <a:gd name="connsiteX0" fmla="*/ 0 w 59574"/>
                      <a:gd name="connsiteY0" fmla="*/ 604 h 86457"/>
                      <a:gd name="connsiteX1" fmla="*/ 5727 w 59574"/>
                      <a:gd name="connsiteY1" fmla="*/ 57234 h 86457"/>
                      <a:gd name="connsiteX2" fmla="*/ 50267 w 59574"/>
                      <a:gd name="connsiteY2" fmla="*/ 85230 h 86457"/>
                      <a:gd name="connsiteX3" fmla="*/ 57902 w 59574"/>
                      <a:gd name="connsiteY3" fmla="*/ 55961 h 86457"/>
                      <a:gd name="connsiteX4" fmla="*/ 52175 w 59574"/>
                      <a:gd name="connsiteY4" fmla="*/ 34328 h 86457"/>
                      <a:gd name="connsiteX5" fmla="*/ 47721 w 59574"/>
                      <a:gd name="connsiteY5" fmla="*/ 11421 h 86457"/>
                      <a:gd name="connsiteX6" fmla="*/ 0 w 59574"/>
                      <a:gd name="connsiteY6" fmla="*/ 604 h 86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574" h="86457">
                        <a:moveTo>
                          <a:pt x="0" y="604"/>
                        </a:moveTo>
                        <a:lnTo>
                          <a:pt x="5727" y="57234"/>
                        </a:lnTo>
                        <a:cubicBezTo>
                          <a:pt x="5727" y="57234"/>
                          <a:pt x="33087" y="93502"/>
                          <a:pt x="50267" y="85230"/>
                        </a:cubicBezTo>
                        <a:cubicBezTo>
                          <a:pt x="64901" y="78231"/>
                          <a:pt x="57902" y="55961"/>
                          <a:pt x="57902" y="55961"/>
                        </a:cubicBezTo>
                        <a:cubicBezTo>
                          <a:pt x="57902" y="55961"/>
                          <a:pt x="55357" y="45781"/>
                          <a:pt x="52175" y="34328"/>
                        </a:cubicBezTo>
                        <a:cubicBezTo>
                          <a:pt x="49630" y="26056"/>
                          <a:pt x="47721" y="17784"/>
                          <a:pt x="47721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4" name="Freeform 623">
                    <a:extLst>
                      <a:ext uri="{FF2B5EF4-FFF2-40B4-BE49-F238E27FC236}">
                        <a16:creationId xmlns:a16="http://schemas.microsoft.com/office/drawing/2014/main" id="{8E6CF344-1C82-20EE-EC1D-C474E24F0AE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1538" cy="35628"/>
                  </a:xfrm>
                  <a:custGeom>
                    <a:avLst/>
                    <a:gdLst>
                      <a:gd name="connsiteX0" fmla="*/ 51539 w 51538"/>
                      <a:gd name="connsiteY0" fmla="*/ 34328 h 35628"/>
                      <a:gd name="connsiteX1" fmla="*/ 47085 w 51538"/>
                      <a:gd name="connsiteY1" fmla="*/ 11421 h 35628"/>
                      <a:gd name="connsiteX2" fmla="*/ 0 w 51538"/>
                      <a:gd name="connsiteY2" fmla="*/ 604 h 35628"/>
                      <a:gd name="connsiteX3" fmla="*/ 636 w 51538"/>
                      <a:gd name="connsiteY3" fmla="*/ 7604 h 35628"/>
                      <a:gd name="connsiteX4" fmla="*/ 1909 w 51538"/>
                      <a:gd name="connsiteY4" fmla="*/ 9513 h 35628"/>
                      <a:gd name="connsiteX5" fmla="*/ 51539 w 51538"/>
                      <a:gd name="connsiteY5" fmla="*/ 34328 h 35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1538" h="35628">
                        <a:moveTo>
                          <a:pt x="51539" y="34328"/>
                        </a:moveTo>
                        <a:cubicBezTo>
                          <a:pt x="48994" y="26692"/>
                          <a:pt x="47085" y="17784"/>
                          <a:pt x="47085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lnTo>
                          <a:pt x="636" y="7604"/>
                        </a:lnTo>
                        <a:cubicBezTo>
                          <a:pt x="636" y="8240"/>
                          <a:pt x="1273" y="8876"/>
                          <a:pt x="1909" y="9513"/>
                        </a:cubicBezTo>
                        <a:cubicBezTo>
                          <a:pt x="12090" y="29237"/>
                          <a:pt x="35632" y="39418"/>
                          <a:pt x="51539" y="34328"/>
                        </a:cubicBezTo>
                        <a:close/>
                      </a:path>
                    </a:pathLst>
                  </a:custGeom>
                  <a:solidFill>
                    <a:srgbClr val="A77A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25" name="Graphic 569">
                    <a:extLst>
                      <a:ext uri="{FF2B5EF4-FFF2-40B4-BE49-F238E27FC236}">
                        <a16:creationId xmlns:a16="http://schemas.microsoft.com/office/drawing/2014/main" id="{9F281950-483A-47E4-3741-8857B61F4109}"/>
                      </a:ext>
                    </a:extLst>
                  </p:cNvPr>
                  <p:cNvGrpSpPr/>
                  <p:nvPr/>
                </p:nvGrpSpPr>
                <p:grpSpPr>
                  <a:xfrm>
                    <a:off x="5457893" y="5556210"/>
                    <a:ext cx="121176" cy="149906"/>
                    <a:chOff x="5457893" y="5556210"/>
                    <a:chExt cx="121176" cy="149906"/>
                  </a:xfrm>
                </p:grpSpPr>
                <p:sp>
                  <p:nvSpPr>
                    <p:cNvPr id="626" name="Freeform 625">
                      <a:extLst>
                        <a:ext uri="{FF2B5EF4-FFF2-40B4-BE49-F238E27FC236}">
                          <a16:creationId xmlns:a16="http://schemas.microsoft.com/office/drawing/2014/main" id="{CE21A300-8748-D4FC-6FBF-D71EFCB0E2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531" y="5595613"/>
                      <a:ext cx="47742" cy="87170"/>
                    </a:xfrm>
                    <a:custGeom>
                      <a:avLst/>
                      <a:gdLst>
                        <a:gd name="connsiteX0" fmla="*/ 45812 w 47742"/>
                        <a:gd name="connsiteY0" fmla="*/ 0 h 87170"/>
                        <a:gd name="connsiteX1" fmla="*/ 43267 w 47742"/>
                        <a:gd name="connsiteY1" fmla="*/ 53448 h 87170"/>
                        <a:gd name="connsiteX2" fmla="*/ 24815 w 47742"/>
                        <a:gd name="connsiteY2" fmla="*/ 87171 h 87170"/>
                        <a:gd name="connsiteX3" fmla="*/ 0 w 47742"/>
                        <a:gd name="connsiteY3" fmla="*/ 1273 h 87170"/>
                        <a:gd name="connsiteX4" fmla="*/ 45812 w 47742"/>
                        <a:gd name="connsiteY4" fmla="*/ 0 h 871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7742" h="87170">
                          <a:moveTo>
                            <a:pt x="45812" y="0"/>
                          </a:moveTo>
                          <a:cubicBezTo>
                            <a:pt x="45812" y="0"/>
                            <a:pt x="51539" y="31814"/>
                            <a:pt x="43267" y="53448"/>
                          </a:cubicBezTo>
                          <a:cubicBezTo>
                            <a:pt x="35632" y="75082"/>
                            <a:pt x="24815" y="87171"/>
                            <a:pt x="24815" y="87171"/>
                          </a:cubicBezTo>
                          <a:lnTo>
                            <a:pt x="0" y="1273"/>
                          </a:lnTo>
                          <a:lnTo>
                            <a:pt x="45812" y="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" name="Freeform 626">
                      <a:extLst>
                        <a:ext uri="{FF2B5EF4-FFF2-40B4-BE49-F238E27FC236}">
                          <a16:creationId xmlns:a16="http://schemas.microsoft.com/office/drawing/2014/main" id="{DA8EE1B4-A799-5EF0-6C2B-2C814FB5CE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0395" y="5630414"/>
                      <a:ext cx="18674" cy="28386"/>
                    </a:xfrm>
                    <a:custGeom>
                      <a:avLst/>
                      <a:gdLst>
                        <a:gd name="connsiteX0" fmla="*/ 17402 w 18674"/>
                        <a:gd name="connsiteY0" fmla="*/ 16738 h 28386"/>
                        <a:gd name="connsiteX1" fmla="*/ 4677 w 18674"/>
                        <a:gd name="connsiteY1" fmla="*/ 28191 h 28386"/>
                        <a:gd name="connsiteX2" fmla="*/ 859 w 18674"/>
                        <a:gd name="connsiteY2" fmla="*/ 11648 h 28386"/>
                        <a:gd name="connsiteX3" fmla="*/ 13585 w 18674"/>
                        <a:gd name="connsiteY3" fmla="*/ 195 h 28386"/>
                        <a:gd name="connsiteX4" fmla="*/ 17402 w 18674"/>
                        <a:gd name="connsiteY4" fmla="*/ 16738 h 283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74" h="28386">
                          <a:moveTo>
                            <a:pt x="17402" y="16738"/>
                          </a:moveTo>
                          <a:cubicBezTo>
                            <a:pt x="14857" y="24374"/>
                            <a:pt x="9131" y="29464"/>
                            <a:pt x="4677" y="28191"/>
                          </a:cubicBezTo>
                          <a:cubicBezTo>
                            <a:pt x="222" y="26919"/>
                            <a:pt x="-1050" y="19283"/>
                            <a:pt x="859" y="11648"/>
                          </a:cubicBezTo>
                          <a:cubicBezTo>
                            <a:pt x="3404" y="4013"/>
                            <a:pt x="9131" y="-1077"/>
                            <a:pt x="13585" y="195"/>
                          </a:cubicBezTo>
                          <a:cubicBezTo>
                            <a:pt x="18675" y="1467"/>
                            <a:pt x="19947" y="9103"/>
                            <a:pt x="17402" y="1673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" name="Freeform 627">
                      <a:extLst>
                        <a:ext uri="{FF2B5EF4-FFF2-40B4-BE49-F238E27FC236}">
                          <a16:creationId xmlns:a16="http://schemas.microsoft.com/office/drawing/2014/main" id="{1EB0D08E-943C-13E0-39DE-A162C2724B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87091" y="5590057"/>
                      <a:ext cx="83051" cy="116058"/>
                    </a:xfrm>
                    <a:custGeom>
                      <a:avLst/>
                      <a:gdLst>
                        <a:gd name="connsiteX0" fmla="*/ 18806 w 83051"/>
                        <a:gd name="connsiteY0" fmla="*/ 8737 h 116058"/>
                        <a:gd name="connsiteX1" fmla="*/ 2899 w 83051"/>
                        <a:gd name="connsiteY1" fmla="*/ 90182 h 116058"/>
                        <a:gd name="connsiteX2" fmla="*/ 58256 w 83051"/>
                        <a:gd name="connsiteY2" fmla="*/ 111815 h 116058"/>
                        <a:gd name="connsiteX3" fmla="*/ 74799 w 83051"/>
                        <a:gd name="connsiteY3" fmla="*/ 11919 h 116058"/>
                        <a:gd name="connsiteX4" fmla="*/ 18806 w 83051"/>
                        <a:gd name="connsiteY4" fmla="*/ 8737 h 1160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51" h="116058">
                          <a:moveTo>
                            <a:pt x="18806" y="8737"/>
                          </a:moveTo>
                          <a:cubicBezTo>
                            <a:pt x="17534" y="8101"/>
                            <a:pt x="-8554" y="68548"/>
                            <a:pt x="2899" y="90182"/>
                          </a:cubicBezTo>
                          <a:cubicBezTo>
                            <a:pt x="14352" y="111815"/>
                            <a:pt x="42985" y="122632"/>
                            <a:pt x="58256" y="111815"/>
                          </a:cubicBezTo>
                          <a:cubicBezTo>
                            <a:pt x="74799" y="100362"/>
                            <a:pt x="94524" y="36734"/>
                            <a:pt x="74799" y="11919"/>
                          </a:cubicBezTo>
                          <a:cubicBezTo>
                            <a:pt x="55075" y="-12896"/>
                            <a:pt x="18806" y="8737"/>
                            <a:pt x="18806" y="8737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" name="Freeform 628">
                      <a:extLst>
                        <a:ext uri="{FF2B5EF4-FFF2-40B4-BE49-F238E27FC236}">
                          <a16:creationId xmlns:a16="http://schemas.microsoft.com/office/drawing/2014/main" id="{7D8B0B1B-5B5A-60F9-D603-365B3E4924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57893" y="5556210"/>
                      <a:ext cx="121162" cy="143117"/>
                    </a:xfrm>
                    <a:custGeom>
                      <a:avLst/>
                      <a:gdLst>
                        <a:gd name="connsiteX0" fmla="*/ 60094 w 121162"/>
                        <a:gd name="connsiteY0" fmla="*/ 3135 h 143117"/>
                        <a:gd name="connsiteX1" fmla="*/ 13009 w 121162"/>
                        <a:gd name="connsiteY1" fmla="*/ 31768 h 143117"/>
                        <a:gd name="connsiteX2" fmla="*/ 14918 w 121162"/>
                        <a:gd name="connsiteY2" fmla="*/ 107486 h 143117"/>
                        <a:gd name="connsiteX3" fmla="*/ 34006 w 121162"/>
                        <a:gd name="connsiteY3" fmla="*/ 143118 h 143117"/>
                        <a:gd name="connsiteX4" fmla="*/ 32097 w 121162"/>
                        <a:gd name="connsiteY4" fmla="*/ 117030 h 143117"/>
                        <a:gd name="connsiteX5" fmla="*/ 31461 w 121162"/>
                        <a:gd name="connsiteY5" fmla="*/ 95396 h 143117"/>
                        <a:gd name="connsiteX6" fmla="*/ 35279 w 121162"/>
                        <a:gd name="connsiteY6" fmla="*/ 76308 h 143117"/>
                        <a:gd name="connsiteX7" fmla="*/ 50550 w 121162"/>
                        <a:gd name="connsiteY7" fmla="*/ 48947 h 143117"/>
                        <a:gd name="connsiteX8" fmla="*/ 77910 w 121162"/>
                        <a:gd name="connsiteY8" fmla="*/ 54674 h 143117"/>
                        <a:gd name="connsiteX9" fmla="*/ 107179 w 121162"/>
                        <a:gd name="connsiteY9" fmla="*/ 52129 h 143117"/>
                        <a:gd name="connsiteX10" fmla="*/ 60094 w 121162"/>
                        <a:gd name="connsiteY10" fmla="*/ 3135 h 1431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1162" h="143117">
                          <a:moveTo>
                            <a:pt x="60094" y="3135"/>
                          </a:moveTo>
                          <a:cubicBezTo>
                            <a:pt x="41642" y="8862"/>
                            <a:pt x="31461" y="14588"/>
                            <a:pt x="13009" y="31768"/>
                          </a:cubicBezTo>
                          <a:cubicBezTo>
                            <a:pt x="-9261" y="52765"/>
                            <a:pt x="919" y="89034"/>
                            <a:pt x="14918" y="107486"/>
                          </a:cubicBezTo>
                          <a:cubicBezTo>
                            <a:pt x="28916" y="125938"/>
                            <a:pt x="34006" y="143118"/>
                            <a:pt x="34006" y="143118"/>
                          </a:cubicBezTo>
                          <a:cubicBezTo>
                            <a:pt x="34006" y="143118"/>
                            <a:pt x="32097" y="122120"/>
                            <a:pt x="32097" y="117030"/>
                          </a:cubicBezTo>
                          <a:cubicBezTo>
                            <a:pt x="32097" y="113212"/>
                            <a:pt x="32097" y="99214"/>
                            <a:pt x="31461" y="95396"/>
                          </a:cubicBezTo>
                          <a:cubicBezTo>
                            <a:pt x="29552" y="85216"/>
                            <a:pt x="29552" y="82671"/>
                            <a:pt x="35279" y="76308"/>
                          </a:cubicBezTo>
                          <a:cubicBezTo>
                            <a:pt x="39733" y="71217"/>
                            <a:pt x="42914" y="57219"/>
                            <a:pt x="50550" y="48947"/>
                          </a:cubicBezTo>
                          <a:lnTo>
                            <a:pt x="77910" y="54674"/>
                          </a:lnTo>
                          <a:cubicBezTo>
                            <a:pt x="77910" y="54674"/>
                            <a:pt x="95089" y="57856"/>
                            <a:pt x="107179" y="52129"/>
                          </a:cubicBezTo>
                          <a:cubicBezTo>
                            <a:pt x="140902" y="36222"/>
                            <a:pt x="109087" y="-12772"/>
                            <a:pt x="60094" y="3135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" name="Freeform 629">
                      <a:extLst>
                        <a:ext uri="{FF2B5EF4-FFF2-40B4-BE49-F238E27FC236}">
                          <a16:creationId xmlns:a16="http://schemas.microsoft.com/office/drawing/2014/main" id="{9ED7B89C-63CC-4A15-D6BD-4A3D6B3AA4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79173" y="5628064"/>
                      <a:ext cx="17179" cy="28632"/>
                    </a:xfrm>
                    <a:custGeom>
                      <a:avLst/>
                      <a:gdLst>
                        <a:gd name="connsiteX0" fmla="*/ 17180 w 17179"/>
                        <a:gd name="connsiteY0" fmla="*/ 13998 h 28632"/>
                        <a:gd name="connsiteX1" fmla="*/ 8908 w 17179"/>
                        <a:gd name="connsiteY1" fmla="*/ 28633 h 28632"/>
                        <a:gd name="connsiteX2" fmla="*/ 0 w 17179"/>
                        <a:gd name="connsiteY2" fmla="*/ 14634 h 28632"/>
                        <a:gd name="connsiteX3" fmla="*/ 8272 w 17179"/>
                        <a:gd name="connsiteY3" fmla="*/ 0 h 28632"/>
                        <a:gd name="connsiteX4" fmla="*/ 17180 w 17179"/>
                        <a:gd name="connsiteY4" fmla="*/ 13998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179" h="28632">
                          <a:moveTo>
                            <a:pt x="17180" y="13998"/>
                          </a:moveTo>
                          <a:cubicBezTo>
                            <a:pt x="17180" y="22270"/>
                            <a:pt x="13998" y="28633"/>
                            <a:pt x="8908" y="28633"/>
                          </a:cubicBezTo>
                          <a:cubicBezTo>
                            <a:pt x="4454" y="28633"/>
                            <a:pt x="637" y="22270"/>
                            <a:pt x="0" y="14634"/>
                          </a:cubicBezTo>
                          <a:cubicBezTo>
                            <a:pt x="0" y="6363"/>
                            <a:pt x="3181" y="0"/>
                            <a:pt x="8272" y="0"/>
                          </a:cubicBezTo>
                          <a:cubicBezTo>
                            <a:pt x="12726" y="0"/>
                            <a:pt x="16544" y="6363"/>
                            <a:pt x="17180" y="1399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1" name="Graphic 569">
                  <a:extLst>
                    <a:ext uri="{FF2B5EF4-FFF2-40B4-BE49-F238E27FC236}">
                      <a16:creationId xmlns:a16="http://schemas.microsoft.com/office/drawing/2014/main" id="{5C98CA0C-734F-6505-0105-382039D7A8D2}"/>
                    </a:ext>
                  </a:extLst>
                </p:cNvPr>
                <p:cNvGrpSpPr/>
                <p:nvPr/>
              </p:nvGrpSpPr>
              <p:grpSpPr>
                <a:xfrm>
                  <a:off x="1625845" y="4897611"/>
                  <a:ext cx="849437" cy="1396640"/>
                  <a:chOff x="1625845" y="4897611"/>
                  <a:chExt cx="849437" cy="1396640"/>
                </a:xfrm>
              </p:grpSpPr>
              <p:sp>
                <p:nvSpPr>
                  <p:cNvPr id="632" name="Freeform 631">
                    <a:extLst>
                      <a:ext uri="{FF2B5EF4-FFF2-40B4-BE49-F238E27FC236}">
                        <a16:creationId xmlns:a16="http://schemas.microsoft.com/office/drawing/2014/main" id="{02AF3BDC-486A-F339-9C67-722144E9A9CE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84145"/>
                    <a:ext cx="811260" cy="1255386"/>
                  </a:xfrm>
                  <a:custGeom>
                    <a:avLst/>
                    <a:gdLst>
                      <a:gd name="connsiteX0" fmla="*/ 403403 w 811260"/>
                      <a:gd name="connsiteY0" fmla="*/ 0 h 1255386"/>
                      <a:gd name="connsiteX1" fmla="*/ 0 w 811260"/>
                      <a:gd name="connsiteY1" fmla="*/ 476576 h 1255386"/>
                      <a:gd name="connsiteX2" fmla="*/ 0 w 811260"/>
                      <a:gd name="connsiteY2" fmla="*/ 867890 h 1255386"/>
                      <a:gd name="connsiteX3" fmla="*/ 0 w 811260"/>
                      <a:gd name="connsiteY3" fmla="*/ 885069 h 1255386"/>
                      <a:gd name="connsiteX4" fmla="*/ 0 w 811260"/>
                      <a:gd name="connsiteY4" fmla="*/ 1255386 h 1255386"/>
                      <a:gd name="connsiteX5" fmla="*/ 437763 w 811260"/>
                      <a:gd name="connsiteY5" fmla="*/ 1255386 h 1255386"/>
                      <a:gd name="connsiteX6" fmla="*/ 473394 w 811260"/>
                      <a:gd name="connsiteY6" fmla="*/ 1255386 h 1255386"/>
                      <a:gd name="connsiteX7" fmla="*/ 811261 w 811260"/>
                      <a:gd name="connsiteY7" fmla="*/ 1255386 h 1255386"/>
                      <a:gd name="connsiteX8" fmla="*/ 811261 w 811260"/>
                      <a:gd name="connsiteY8" fmla="*/ 885069 h 1255386"/>
                      <a:gd name="connsiteX9" fmla="*/ 811261 w 811260"/>
                      <a:gd name="connsiteY9" fmla="*/ 867890 h 1255386"/>
                      <a:gd name="connsiteX10" fmla="*/ 811261 w 811260"/>
                      <a:gd name="connsiteY10" fmla="*/ 476576 h 1255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811260" h="1255386">
                        <a:moveTo>
                          <a:pt x="403403" y="0"/>
                        </a:moveTo>
                        <a:lnTo>
                          <a:pt x="0" y="476576"/>
                        </a:lnTo>
                        <a:lnTo>
                          <a:pt x="0" y="867890"/>
                        </a:lnTo>
                        <a:lnTo>
                          <a:pt x="0" y="885069"/>
                        </a:lnTo>
                        <a:lnTo>
                          <a:pt x="0" y="1255386"/>
                        </a:lnTo>
                        <a:lnTo>
                          <a:pt x="437763" y="1255386"/>
                        </a:lnTo>
                        <a:lnTo>
                          <a:pt x="473394" y="1255386"/>
                        </a:lnTo>
                        <a:lnTo>
                          <a:pt x="811261" y="1255386"/>
                        </a:lnTo>
                        <a:lnTo>
                          <a:pt x="811261" y="885069"/>
                        </a:lnTo>
                        <a:lnTo>
                          <a:pt x="811261" y="867890"/>
                        </a:lnTo>
                        <a:lnTo>
                          <a:pt x="811261" y="476576"/>
                        </a:lnTo>
                        <a:close/>
                      </a:path>
                    </a:pathLst>
                  </a:custGeom>
                  <a:solidFill>
                    <a:srgbClr val="FFF3E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3" name="Freeform 632">
                    <a:extLst>
                      <a:ext uri="{FF2B5EF4-FFF2-40B4-BE49-F238E27FC236}">
                        <a16:creationId xmlns:a16="http://schemas.microsoft.com/office/drawing/2014/main" id="{D13CC84B-E03B-62CC-0606-C40AA6402A67}"/>
                      </a:ext>
                    </a:extLst>
                  </p:cNvPr>
                  <p:cNvSpPr/>
                  <p:nvPr/>
                </p:nvSpPr>
                <p:spPr>
                  <a:xfrm>
                    <a:off x="1645569" y="6223624"/>
                    <a:ext cx="811896" cy="70627"/>
                  </a:xfrm>
                  <a:custGeom>
                    <a:avLst/>
                    <a:gdLst>
                      <a:gd name="connsiteX0" fmla="*/ 0 w 811896"/>
                      <a:gd name="connsiteY0" fmla="*/ 0 h 70627"/>
                      <a:gd name="connsiteX1" fmla="*/ 811897 w 811896"/>
                      <a:gd name="connsiteY1" fmla="*/ 0 h 70627"/>
                      <a:gd name="connsiteX2" fmla="*/ 811897 w 811896"/>
                      <a:gd name="connsiteY2" fmla="*/ 70627 h 70627"/>
                      <a:gd name="connsiteX3" fmla="*/ 0 w 811896"/>
                      <a:gd name="connsiteY3" fmla="*/ 70627 h 70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11896" h="70627">
                        <a:moveTo>
                          <a:pt x="0" y="0"/>
                        </a:moveTo>
                        <a:lnTo>
                          <a:pt x="811897" y="0"/>
                        </a:lnTo>
                        <a:lnTo>
                          <a:pt x="811897" y="70627"/>
                        </a:lnTo>
                        <a:lnTo>
                          <a:pt x="0" y="70627"/>
                        </a:lnTo>
                        <a:close/>
                      </a:path>
                    </a:pathLst>
                  </a:custGeom>
                  <a:solidFill>
                    <a:srgbClr val="E4CDC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4" name="Graphic 569">
                    <a:extLst>
                      <a:ext uri="{FF2B5EF4-FFF2-40B4-BE49-F238E27FC236}">
                        <a16:creationId xmlns:a16="http://schemas.microsoft.com/office/drawing/2014/main" id="{D8DB0D1C-D8B2-ACE2-B39B-ACA14C0A1CDD}"/>
                      </a:ext>
                    </a:extLst>
                  </p:cNvPr>
                  <p:cNvGrpSpPr/>
                  <p:nvPr/>
                </p:nvGrpSpPr>
                <p:grpSpPr>
                  <a:xfrm>
                    <a:off x="1625845" y="4897611"/>
                    <a:ext cx="849437" cy="561837"/>
                    <a:chOff x="1625845" y="4897611"/>
                    <a:chExt cx="849437" cy="561837"/>
                  </a:xfrm>
                </p:grpSpPr>
                <p:sp>
                  <p:nvSpPr>
                    <p:cNvPr id="635" name="Freeform 634">
                      <a:extLst>
                        <a:ext uri="{FF2B5EF4-FFF2-40B4-BE49-F238E27FC236}">
                          <a16:creationId xmlns:a16="http://schemas.microsoft.com/office/drawing/2014/main" id="{8FBCF793-42E0-83DA-5669-1158248473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51518" y="4897611"/>
                      <a:ext cx="6362" cy="6362"/>
                    </a:xfrm>
                    <a:custGeom>
                      <a:avLst/>
                      <a:gdLst>
                        <a:gd name="connsiteX0" fmla="*/ 0 w 6362"/>
                        <a:gd name="connsiteY0" fmla="*/ 0 h 6362"/>
                        <a:gd name="connsiteX1" fmla="*/ 0 w 6362"/>
                        <a:gd name="connsiteY1" fmla="*/ 0 h 6362"/>
                        <a:gd name="connsiteX2" fmla="*/ 0 w 6362"/>
                        <a:gd name="connsiteY2" fmla="*/ 0 h 63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6362" h="636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A49B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" name="Freeform 635">
                      <a:extLst>
                        <a:ext uri="{FF2B5EF4-FFF2-40B4-BE49-F238E27FC236}">
                          <a16:creationId xmlns:a16="http://schemas.microsoft.com/office/drawing/2014/main" id="{E4063D63-CBD1-26D8-6F18-40DA51896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25845" y="4897611"/>
                      <a:ext cx="849437" cy="561837"/>
                    </a:xfrm>
                    <a:custGeom>
                      <a:avLst/>
                      <a:gdLst>
                        <a:gd name="connsiteX0" fmla="*/ 804262 w 849437"/>
                        <a:gd name="connsiteY0" fmla="*/ 516661 h 561837"/>
                        <a:gd name="connsiteX1" fmla="*/ 425673 w 849437"/>
                        <a:gd name="connsiteY1" fmla="*/ 0 h 561837"/>
                        <a:gd name="connsiteX2" fmla="*/ 47085 w 849437"/>
                        <a:gd name="connsiteY2" fmla="*/ 516661 h 561837"/>
                        <a:gd name="connsiteX3" fmla="*/ 0 w 849437"/>
                        <a:gd name="connsiteY3" fmla="*/ 516661 h 561837"/>
                        <a:gd name="connsiteX4" fmla="*/ 0 w 849437"/>
                        <a:gd name="connsiteY4" fmla="*/ 561838 h 561837"/>
                        <a:gd name="connsiteX5" fmla="*/ 69355 w 849437"/>
                        <a:gd name="connsiteY5" fmla="*/ 561838 h 561837"/>
                        <a:gd name="connsiteX6" fmla="*/ 422492 w 849437"/>
                        <a:gd name="connsiteY6" fmla="*/ 78263 h 561837"/>
                        <a:gd name="connsiteX7" fmla="*/ 775629 w 849437"/>
                        <a:gd name="connsiteY7" fmla="*/ 561838 h 561837"/>
                        <a:gd name="connsiteX8" fmla="*/ 849438 w 849437"/>
                        <a:gd name="connsiteY8" fmla="*/ 561838 h 561837"/>
                        <a:gd name="connsiteX9" fmla="*/ 849438 w 849437"/>
                        <a:gd name="connsiteY9" fmla="*/ 516661 h 5618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849437" h="561837">
                          <a:moveTo>
                            <a:pt x="804262" y="516661"/>
                          </a:moveTo>
                          <a:lnTo>
                            <a:pt x="425673" y="0"/>
                          </a:lnTo>
                          <a:lnTo>
                            <a:pt x="47085" y="516661"/>
                          </a:lnTo>
                          <a:lnTo>
                            <a:pt x="0" y="516661"/>
                          </a:lnTo>
                          <a:lnTo>
                            <a:pt x="0" y="561838"/>
                          </a:lnTo>
                          <a:lnTo>
                            <a:pt x="69355" y="561838"/>
                          </a:lnTo>
                          <a:lnTo>
                            <a:pt x="422492" y="78263"/>
                          </a:lnTo>
                          <a:lnTo>
                            <a:pt x="775629" y="561838"/>
                          </a:lnTo>
                          <a:lnTo>
                            <a:pt x="849438" y="561838"/>
                          </a:lnTo>
                          <a:lnTo>
                            <a:pt x="849438" y="516661"/>
                          </a:lnTo>
                          <a:close/>
                        </a:path>
                      </a:pathLst>
                    </a:custGeom>
                    <a:solidFill>
                      <a:srgbClr val="8D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37" name="Freeform 636">
                    <a:extLst>
                      <a:ext uri="{FF2B5EF4-FFF2-40B4-BE49-F238E27FC236}">
                        <a16:creationId xmlns:a16="http://schemas.microsoft.com/office/drawing/2014/main" id="{197A6B9D-ED6A-0ACB-344D-80A133793CFF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75874"/>
                    <a:ext cx="811896" cy="506481"/>
                  </a:xfrm>
                  <a:custGeom>
                    <a:avLst/>
                    <a:gdLst>
                      <a:gd name="connsiteX0" fmla="*/ 0 w 811896"/>
                      <a:gd name="connsiteY0" fmla="*/ 481030 h 506481"/>
                      <a:gd name="connsiteX1" fmla="*/ 0 w 811896"/>
                      <a:gd name="connsiteY1" fmla="*/ 506481 h 506481"/>
                      <a:gd name="connsiteX2" fmla="*/ 76990 w 811896"/>
                      <a:gd name="connsiteY2" fmla="*/ 506481 h 506481"/>
                      <a:gd name="connsiteX3" fmla="*/ 401495 w 811896"/>
                      <a:gd name="connsiteY3" fmla="*/ 57265 h 506481"/>
                      <a:gd name="connsiteX4" fmla="*/ 738088 w 811896"/>
                      <a:gd name="connsiteY4" fmla="*/ 506481 h 506481"/>
                      <a:gd name="connsiteX5" fmla="*/ 811897 w 811896"/>
                      <a:gd name="connsiteY5" fmla="*/ 506481 h 506481"/>
                      <a:gd name="connsiteX6" fmla="*/ 811897 w 811896"/>
                      <a:gd name="connsiteY6" fmla="*/ 483575 h 506481"/>
                      <a:gd name="connsiteX7" fmla="*/ 755268 w 811896"/>
                      <a:gd name="connsiteY7" fmla="*/ 483575 h 506481"/>
                      <a:gd name="connsiteX8" fmla="*/ 402131 w 811896"/>
                      <a:gd name="connsiteY8" fmla="*/ 0 h 506481"/>
                      <a:gd name="connsiteX9" fmla="*/ 48994 w 811896"/>
                      <a:gd name="connsiteY9" fmla="*/ 483575 h 506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11896" h="506481">
                        <a:moveTo>
                          <a:pt x="0" y="481030"/>
                        </a:moveTo>
                        <a:lnTo>
                          <a:pt x="0" y="506481"/>
                        </a:lnTo>
                        <a:lnTo>
                          <a:pt x="76990" y="506481"/>
                        </a:lnTo>
                        <a:lnTo>
                          <a:pt x="401495" y="57265"/>
                        </a:lnTo>
                        <a:lnTo>
                          <a:pt x="738088" y="506481"/>
                        </a:lnTo>
                        <a:lnTo>
                          <a:pt x="811897" y="506481"/>
                        </a:lnTo>
                        <a:lnTo>
                          <a:pt x="811897" y="483575"/>
                        </a:lnTo>
                        <a:lnTo>
                          <a:pt x="755268" y="483575"/>
                        </a:lnTo>
                        <a:lnTo>
                          <a:pt x="402131" y="0"/>
                        </a:lnTo>
                        <a:lnTo>
                          <a:pt x="48994" y="483575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2000"/>
                    </a:srgbClr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8" name="Graphic 569">
                    <a:extLst>
                      <a:ext uri="{FF2B5EF4-FFF2-40B4-BE49-F238E27FC236}">
                        <a16:creationId xmlns:a16="http://schemas.microsoft.com/office/drawing/2014/main" id="{9AFD4FF4-7192-0270-05F2-09B7DA2E5C8A}"/>
                      </a:ext>
                    </a:extLst>
                  </p:cNvPr>
                  <p:cNvGrpSpPr/>
                  <p:nvPr/>
                </p:nvGrpSpPr>
                <p:grpSpPr>
                  <a:xfrm>
                    <a:off x="1756919" y="5565072"/>
                    <a:ext cx="216336" cy="279964"/>
                    <a:chOff x="1756919" y="5565072"/>
                    <a:chExt cx="216336" cy="279964"/>
                  </a:xfrm>
                </p:grpSpPr>
                <p:sp>
                  <p:nvSpPr>
                    <p:cNvPr id="639" name="Freeform 638">
                      <a:extLst>
                        <a:ext uri="{FF2B5EF4-FFF2-40B4-BE49-F238E27FC236}">
                          <a16:creationId xmlns:a16="http://schemas.microsoft.com/office/drawing/2014/main" id="{6A3F0A0B-59DF-C779-8EF4-70BC5DA55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73462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" name="Freeform 639">
                      <a:extLst>
                        <a:ext uri="{FF2B5EF4-FFF2-40B4-BE49-F238E27FC236}">
                          <a16:creationId xmlns:a16="http://schemas.microsoft.com/office/drawing/2014/main" id="{9D10EC38-570F-7661-211E-4D9E626CCC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0005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41" name="Graphic 569">
                      <a:extLst>
                        <a:ext uri="{FF2B5EF4-FFF2-40B4-BE49-F238E27FC236}">
                          <a16:creationId xmlns:a16="http://schemas.microsoft.com/office/drawing/2014/main" id="{A9D94B50-655C-4655-5D25-4D06C95104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56919" y="5565072"/>
                      <a:ext cx="216336" cy="279964"/>
                      <a:chOff x="1756919" y="5565072"/>
                      <a:chExt cx="216336" cy="279964"/>
                    </a:xfrm>
                  </p:grpSpPr>
                  <p:sp>
                    <p:nvSpPr>
                      <p:cNvPr id="642" name="Freeform 641">
                        <a:extLst>
                          <a:ext uri="{FF2B5EF4-FFF2-40B4-BE49-F238E27FC236}">
                            <a16:creationId xmlns:a16="http://schemas.microsoft.com/office/drawing/2014/main" id="{DF0C7D32-83A0-67F6-48CD-2F8B895709C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955439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3" name="Freeform 642">
                        <a:extLst>
                          <a:ext uri="{FF2B5EF4-FFF2-40B4-BE49-F238E27FC236}">
                            <a16:creationId xmlns:a16="http://schemas.microsoft.com/office/drawing/2014/main" id="{1E564FFB-FC77-4596-A38F-89D7F8F09B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7555" y="5565072"/>
                        <a:ext cx="215699" cy="19088"/>
                      </a:xfrm>
                      <a:custGeom>
                        <a:avLst/>
                        <a:gdLst>
                          <a:gd name="connsiteX0" fmla="*/ 0 w 215699"/>
                          <a:gd name="connsiteY0" fmla="*/ 637 h 19088"/>
                          <a:gd name="connsiteX1" fmla="*/ 17816 w 215699"/>
                          <a:gd name="connsiteY1" fmla="*/ 19088 h 19088"/>
                          <a:gd name="connsiteX2" fmla="*/ 197884 w 215699"/>
                          <a:gd name="connsiteY2" fmla="*/ 19088 h 19088"/>
                          <a:gd name="connsiteX3" fmla="*/ 215700 w 215699"/>
                          <a:gd name="connsiteY3" fmla="*/ 637 h 19088"/>
                          <a:gd name="connsiteX4" fmla="*/ 215700 w 215699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5699" h="19088">
                            <a:moveTo>
                              <a:pt x="0" y="637"/>
                            </a:moveTo>
                            <a:lnTo>
                              <a:pt x="17816" y="19088"/>
                            </a:lnTo>
                            <a:lnTo>
                              <a:pt x="197884" y="19088"/>
                            </a:lnTo>
                            <a:lnTo>
                              <a:pt x="215700" y="637"/>
                            </a:lnTo>
                            <a:lnTo>
                              <a:pt x="215700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" name="Freeform 643">
                        <a:extLst>
                          <a:ext uri="{FF2B5EF4-FFF2-40B4-BE49-F238E27FC236}">
                            <a16:creationId xmlns:a16="http://schemas.microsoft.com/office/drawing/2014/main" id="{E46ED354-4CB9-0BCA-0E0D-C274F871BD5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6919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45" name="Freeform 644">
                      <a:extLst>
                        <a:ext uri="{FF2B5EF4-FFF2-40B4-BE49-F238E27FC236}">
                          <a16:creationId xmlns:a16="http://schemas.microsoft.com/office/drawing/2014/main" id="{1652D853-97FB-5F13-A9A6-074A9AD85F5D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1863197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6" name="Freeform 645">
                      <a:extLst>
                        <a:ext uri="{FF2B5EF4-FFF2-40B4-BE49-F238E27FC236}">
                          <a16:creationId xmlns:a16="http://schemas.microsoft.com/office/drawing/2014/main" id="{EC22FD80-89E8-817E-5EDC-50FAF7F15C22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951" y="559294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7" name="Freeform 646">
                      <a:extLst>
                        <a:ext uri="{FF2B5EF4-FFF2-40B4-BE49-F238E27FC236}">
                          <a16:creationId xmlns:a16="http://schemas.microsoft.com/office/drawing/2014/main" id="{7490C56B-6BF3-646A-B772-074464C9380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569" y="568167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8" name="Graphic 569">
                    <a:extLst>
                      <a:ext uri="{FF2B5EF4-FFF2-40B4-BE49-F238E27FC236}">
                        <a16:creationId xmlns:a16="http://schemas.microsoft.com/office/drawing/2014/main" id="{2C0DC815-8A06-E8BA-D07D-B5610A19B5FB}"/>
                      </a:ext>
                    </a:extLst>
                  </p:cNvPr>
                  <p:cNvGrpSpPr/>
                  <p:nvPr/>
                </p:nvGrpSpPr>
                <p:grpSpPr>
                  <a:xfrm>
                    <a:off x="2124054" y="5565072"/>
                    <a:ext cx="216336" cy="279964"/>
                    <a:chOff x="2124054" y="5565072"/>
                    <a:chExt cx="216336" cy="279964"/>
                  </a:xfrm>
                </p:grpSpPr>
                <p:sp>
                  <p:nvSpPr>
                    <p:cNvPr id="649" name="Freeform 648">
                      <a:extLst>
                        <a:ext uri="{FF2B5EF4-FFF2-40B4-BE49-F238E27FC236}">
                          <a16:creationId xmlns:a16="http://schemas.microsoft.com/office/drawing/2014/main" id="{461CFE6C-7811-3B82-AD7A-0E6B556EEA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0597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0" name="Freeform 649">
                      <a:extLst>
                        <a:ext uri="{FF2B5EF4-FFF2-40B4-BE49-F238E27FC236}">
                          <a16:creationId xmlns:a16="http://schemas.microsoft.com/office/drawing/2014/main" id="{9BCC7830-13C5-8DE6-537C-9D55DD8E02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57141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51" name="Graphic 569">
                      <a:extLst>
                        <a:ext uri="{FF2B5EF4-FFF2-40B4-BE49-F238E27FC236}">
                          <a16:creationId xmlns:a16="http://schemas.microsoft.com/office/drawing/2014/main" id="{36C7CB32-F934-84DB-7CE6-E662EB7113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24054" y="5565072"/>
                      <a:ext cx="216336" cy="279964"/>
                      <a:chOff x="2124054" y="5565072"/>
                      <a:chExt cx="216336" cy="279964"/>
                    </a:xfrm>
                  </p:grpSpPr>
                  <p:sp>
                    <p:nvSpPr>
                      <p:cNvPr id="652" name="Freeform 651">
                        <a:extLst>
                          <a:ext uri="{FF2B5EF4-FFF2-40B4-BE49-F238E27FC236}">
                            <a16:creationId xmlns:a16="http://schemas.microsoft.com/office/drawing/2014/main" id="{AB4529BE-82E8-821B-DBC9-72BFCCCECC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22574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" name="Freeform 652">
                        <a:extLst>
                          <a:ext uri="{FF2B5EF4-FFF2-40B4-BE49-F238E27FC236}">
                            <a16:creationId xmlns:a16="http://schemas.microsoft.com/office/drawing/2014/main" id="{90AE3F60-06DC-240A-F460-703120B03F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072"/>
                        <a:ext cx="216336" cy="19088"/>
                      </a:xfrm>
                      <a:custGeom>
                        <a:avLst/>
                        <a:gdLst>
                          <a:gd name="connsiteX0" fmla="*/ 0 w 216336"/>
                          <a:gd name="connsiteY0" fmla="*/ 637 h 19088"/>
                          <a:gd name="connsiteX1" fmla="*/ 18452 w 216336"/>
                          <a:gd name="connsiteY1" fmla="*/ 19088 h 19088"/>
                          <a:gd name="connsiteX2" fmla="*/ 198520 w 216336"/>
                          <a:gd name="connsiteY2" fmla="*/ 19088 h 19088"/>
                          <a:gd name="connsiteX3" fmla="*/ 216336 w 216336"/>
                          <a:gd name="connsiteY3" fmla="*/ 637 h 19088"/>
                          <a:gd name="connsiteX4" fmla="*/ 216336 w 216336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6336" h="19088">
                            <a:moveTo>
                              <a:pt x="0" y="637"/>
                            </a:moveTo>
                            <a:lnTo>
                              <a:pt x="18452" y="19088"/>
                            </a:lnTo>
                            <a:lnTo>
                              <a:pt x="198520" y="19088"/>
                            </a:lnTo>
                            <a:lnTo>
                              <a:pt x="216336" y="637"/>
                            </a:lnTo>
                            <a:lnTo>
                              <a:pt x="216336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" name="Freeform 653">
                        <a:extLst>
                          <a:ext uri="{FF2B5EF4-FFF2-40B4-BE49-F238E27FC236}">
                            <a16:creationId xmlns:a16="http://schemas.microsoft.com/office/drawing/2014/main" id="{605A8117-F4ED-8B14-F8EF-DC645840F1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5" name="Freeform 654">
                      <a:extLst>
                        <a:ext uri="{FF2B5EF4-FFF2-40B4-BE49-F238E27FC236}">
                          <a16:creationId xmlns:a16="http://schemas.microsoft.com/office/drawing/2014/main" id="{5D047354-FC42-0206-D3BB-C67A9B46693B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230186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6" name="Freeform 655">
                      <a:extLst>
                        <a:ext uri="{FF2B5EF4-FFF2-40B4-BE49-F238E27FC236}">
                          <a16:creationId xmlns:a16="http://schemas.microsoft.com/office/drawing/2014/main" id="{0CE7354A-89DC-97D0-2A6C-D584CF290180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959" y="559301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7" name="Freeform 656">
                      <a:extLst>
                        <a:ext uri="{FF2B5EF4-FFF2-40B4-BE49-F238E27FC236}">
                          <a16:creationId xmlns:a16="http://schemas.microsoft.com/office/drawing/2014/main" id="{13E51CDB-D169-D6E2-77F9-141A298322F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641" y="568174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0 w 10180"/>
                        <a:gd name="connsiteY1" fmla="*/ 0 h 166706"/>
                        <a:gd name="connsiteX2" fmla="*/ 10180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0" y="0"/>
                          </a:lnTo>
                          <a:lnTo>
                            <a:pt x="10180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8" name="Graphic 569">
                    <a:extLst>
                      <a:ext uri="{FF2B5EF4-FFF2-40B4-BE49-F238E27FC236}">
                        <a16:creationId xmlns:a16="http://schemas.microsoft.com/office/drawing/2014/main" id="{20683D24-0C77-C82E-08B9-75B4E4437F02}"/>
                      </a:ext>
                    </a:extLst>
                  </p:cNvPr>
                  <p:cNvGrpSpPr/>
                  <p:nvPr/>
                </p:nvGrpSpPr>
                <p:grpSpPr>
                  <a:xfrm>
                    <a:off x="1942077" y="5930934"/>
                    <a:ext cx="223971" cy="363317"/>
                    <a:chOff x="1942077" y="5930934"/>
                    <a:chExt cx="223971" cy="363317"/>
                  </a:xfrm>
                </p:grpSpPr>
                <p:sp>
                  <p:nvSpPr>
                    <p:cNvPr id="659" name="Freeform 658">
                      <a:extLst>
                        <a:ext uri="{FF2B5EF4-FFF2-40B4-BE49-F238E27FC236}">
                          <a16:creationId xmlns:a16="http://schemas.microsoft.com/office/drawing/2014/main" id="{A69F8051-3691-5180-8F34-6721674A54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930934"/>
                      <a:ext cx="222062" cy="293326"/>
                    </a:xfrm>
                    <a:custGeom>
                      <a:avLst/>
                      <a:gdLst>
                        <a:gd name="connsiteX0" fmla="*/ 0 w 222062"/>
                        <a:gd name="connsiteY0" fmla="*/ 0 h 293326"/>
                        <a:gd name="connsiteX1" fmla="*/ 222063 w 222062"/>
                        <a:gd name="connsiteY1" fmla="*/ 0 h 293326"/>
                        <a:gd name="connsiteX2" fmla="*/ 222063 w 222062"/>
                        <a:gd name="connsiteY2" fmla="*/ 293326 h 293326"/>
                        <a:gd name="connsiteX3" fmla="*/ 0 w 222062"/>
                        <a:gd name="connsiteY3" fmla="*/ 293326 h 2933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2062" h="293326">
                          <a:moveTo>
                            <a:pt x="0" y="0"/>
                          </a:moveTo>
                          <a:lnTo>
                            <a:pt x="222063" y="0"/>
                          </a:lnTo>
                          <a:lnTo>
                            <a:pt x="222063" y="293326"/>
                          </a:lnTo>
                          <a:lnTo>
                            <a:pt x="0" y="293326"/>
                          </a:lnTo>
                          <a:close/>
                        </a:path>
                      </a:pathLst>
                    </a:custGeom>
                    <a:solidFill>
                      <a:srgbClr val="C4C1C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0" name="Freeform 659">
                      <a:extLst>
                        <a:ext uri="{FF2B5EF4-FFF2-40B4-BE49-F238E27FC236}">
                          <a16:creationId xmlns:a16="http://schemas.microsoft.com/office/drawing/2014/main" id="{E3A72B4D-7C40-1B34-F004-870D6BE1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5619" y="5953204"/>
                      <a:ext cx="177522" cy="270420"/>
                    </a:xfrm>
                    <a:custGeom>
                      <a:avLst/>
                      <a:gdLst>
                        <a:gd name="connsiteX0" fmla="*/ 0 w 177522"/>
                        <a:gd name="connsiteY0" fmla="*/ 0 h 270420"/>
                        <a:gd name="connsiteX1" fmla="*/ 177523 w 177522"/>
                        <a:gd name="connsiteY1" fmla="*/ 0 h 270420"/>
                        <a:gd name="connsiteX2" fmla="*/ 177523 w 177522"/>
                        <a:gd name="connsiteY2" fmla="*/ 270420 h 270420"/>
                        <a:gd name="connsiteX3" fmla="*/ 0 w 177522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7522" h="270420">
                          <a:moveTo>
                            <a:pt x="0" y="0"/>
                          </a:moveTo>
                          <a:lnTo>
                            <a:pt x="177523" y="0"/>
                          </a:lnTo>
                          <a:lnTo>
                            <a:pt x="177523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72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1" name="Freeform 660">
                      <a:extLst>
                        <a:ext uri="{FF2B5EF4-FFF2-40B4-BE49-F238E27FC236}">
                          <a16:creationId xmlns:a16="http://schemas.microsoft.com/office/drawing/2014/main" id="{C5DCBF03-731B-398E-C97B-13677A7202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02524" y="5988836"/>
                      <a:ext cx="102441" cy="235424"/>
                    </a:xfrm>
                    <a:custGeom>
                      <a:avLst/>
                      <a:gdLst>
                        <a:gd name="connsiteX0" fmla="*/ 8272 w 102441"/>
                        <a:gd name="connsiteY0" fmla="*/ 235425 h 235424"/>
                        <a:gd name="connsiteX1" fmla="*/ 0 w 102441"/>
                        <a:gd name="connsiteY1" fmla="*/ 235425 h 235424"/>
                        <a:gd name="connsiteX2" fmla="*/ 0 w 102441"/>
                        <a:gd name="connsiteY2" fmla="*/ 0 h 235424"/>
                        <a:gd name="connsiteX3" fmla="*/ 102442 w 102441"/>
                        <a:gd name="connsiteY3" fmla="*/ 0 h 235424"/>
                        <a:gd name="connsiteX4" fmla="*/ 102442 w 102441"/>
                        <a:gd name="connsiteY4" fmla="*/ 232243 h 235424"/>
                        <a:gd name="connsiteX5" fmla="*/ 93534 w 102441"/>
                        <a:gd name="connsiteY5" fmla="*/ 232243 h 235424"/>
                        <a:gd name="connsiteX6" fmla="*/ 93534 w 102441"/>
                        <a:gd name="connsiteY6" fmla="*/ 8272 h 235424"/>
                        <a:gd name="connsiteX7" fmla="*/ 8272 w 102441"/>
                        <a:gd name="connsiteY7" fmla="*/ 8272 h 2354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2441" h="235424">
                          <a:moveTo>
                            <a:pt x="8272" y="235425"/>
                          </a:moveTo>
                          <a:lnTo>
                            <a:pt x="0" y="235425"/>
                          </a:lnTo>
                          <a:lnTo>
                            <a:pt x="0" y="0"/>
                          </a:lnTo>
                          <a:lnTo>
                            <a:pt x="102442" y="0"/>
                          </a:lnTo>
                          <a:lnTo>
                            <a:pt x="102442" y="232243"/>
                          </a:lnTo>
                          <a:lnTo>
                            <a:pt x="93534" y="232243"/>
                          </a:lnTo>
                          <a:lnTo>
                            <a:pt x="93534" y="8272"/>
                          </a:lnTo>
                          <a:lnTo>
                            <a:pt x="8272" y="8272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2" name="Freeform 661">
                      <a:extLst>
                        <a:ext uri="{FF2B5EF4-FFF2-40B4-BE49-F238E27FC236}">
                          <a16:creationId xmlns:a16="http://schemas.microsoft.com/office/drawing/2014/main" id="{AAAA3C92-72EE-8AC4-DDCD-234FF2F17A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56075"/>
                      <a:ext cx="223971" cy="38176"/>
                    </a:xfrm>
                    <a:custGeom>
                      <a:avLst/>
                      <a:gdLst>
                        <a:gd name="connsiteX0" fmla="*/ 0 w 223971"/>
                        <a:gd name="connsiteY0" fmla="*/ 0 h 38176"/>
                        <a:gd name="connsiteX1" fmla="*/ 223972 w 223971"/>
                        <a:gd name="connsiteY1" fmla="*/ 0 h 38176"/>
                        <a:gd name="connsiteX2" fmla="*/ 223972 w 223971"/>
                        <a:gd name="connsiteY2" fmla="*/ 38177 h 38176"/>
                        <a:gd name="connsiteX3" fmla="*/ 0 w 223971"/>
                        <a:gd name="connsiteY3" fmla="*/ 38177 h 381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8176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8177"/>
                          </a:lnTo>
                          <a:lnTo>
                            <a:pt x="0" y="38177"/>
                          </a:lnTo>
                          <a:close/>
                        </a:path>
                      </a:pathLst>
                    </a:custGeom>
                    <a:solidFill>
                      <a:srgbClr val="FDF5F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3" name="Freeform 662">
                      <a:extLst>
                        <a:ext uri="{FF2B5EF4-FFF2-40B4-BE49-F238E27FC236}">
                          <a16:creationId xmlns:a16="http://schemas.microsoft.com/office/drawing/2014/main" id="{97D526B2-0EE2-CE5E-C515-BCC7A8F04C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4983" y="5953204"/>
                      <a:ext cx="178159" cy="268511"/>
                    </a:xfrm>
                    <a:custGeom>
                      <a:avLst/>
                      <a:gdLst>
                        <a:gd name="connsiteX0" fmla="*/ 178159 w 178159"/>
                        <a:gd name="connsiteY0" fmla="*/ 0 h 268511"/>
                        <a:gd name="connsiteX1" fmla="*/ 0 w 178159"/>
                        <a:gd name="connsiteY1" fmla="*/ 0 h 268511"/>
                        <a:gd name="connsiteX2" fmla="*/ 0 w 178159"/>
                        <a:gd name="connsiteY2" fmla="*/ 267875 h 268511"/>
                        <a:gd name="connsiteX3" fmla="*/ 0 w 178159"/>
                        <a:gd name="connsiteY3" fmla="*/ 267875 h 268511"/>
                        <a:gd name="connsiteX4" fmla="*/ 0 w 178159"/>
                        <a:gd name="connsiteY4" fmla="*/ 268511 h 268511"/>
                        <a:gd name="connsiteX5" fmla="*/ 21634 w 178159"/>
                        <a:gd name="connsiteY5" fmla="*/ 268511 h 268511"/>
                        <a:gd name="connsiteX6" fmla="*/ 21634 w 178159"/>
                        <a:gd name="connsiteY6" fmla="*/ 20361 h 268511"/>
                        <a:gd name="connsiteX7" fmla="*/ 156526 w 178159"/>
                        <a:gd name="connsiteY7" fmla="*/ 20361 h 268511"/>
                        <a:gd name="connsiteX8" fmla="*/ 156526 w 178159"/>
                        <a:gd name="connsiteY8" fmla="*/ 268511 h 268511"/>
                        <a:gd name="connsiteX9" fmla="*/ 178159 w 178159"/>
                        <a:gd name="connsiteY9" fmla="*/ 268511 h 268511"/>
                        <a:gd name="connsiteX10" fmla="*/ 178159 w 178159"/>
                        <a:gd name="connsiteY10" fmla="*/ 20361 h 268511"/>
                        <a:gd name="connsiteX11" fmla="*/ 178159 w 178159"/>
                        <a:gd name="connsiteY11" fmla="*/ 20361 h 2685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78159" h="268511">
                          <a:moveTo>
                            <a:pt x="178159" y="0"/>
                          </a:moveTo>
                          <a:lnTo>
                            <a:pt x="0" y="0"/>
                          </a:lnTo>
                          <a:lnTo>
                            <a:pt x="0" y="267875"/>
                          </a:lnTo>
                          <a:lnTo>
                            <a:pt x="0" y="267875"/>
                          </a:lnTo>
                          <a:lnTo>
                            <a:pt x="0" y="268511"/>
                          </a:lnTo>
                          <a:lnTo>
                            <a:pt x="21634" y="268511"/>
                          </a:lnTo>
                          <a:lnTo>
                            <a:pt x="21634" y="20361"/>
                          </a:lnTo>
                          <a:lnTo>
                            <a:pt x="156526" y="20361"/>
                          </a:lnTo>
                          <a:lnTo>
                            <a:pt x="156526" y="268511"/>
                          </a:lnTo>
                          <a:lnTo>
                            <a:pt x="178159" y="268511"/>
                          </a:lnTo>
                          <a:lnTo>
                            <a:pt x="178159" y="20361"/>
                          </a:lnTo>
                          <a:lnTo>
                            <a:pt x="178159" y="20361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4" name="Freeform 663">
                      <a:extLst>
                        <a:ext uri="{FF2B5EF4-FFF2-40B4-BE49-F238E27FC236}">
                          <a16:creationId xmlns:a16="http://schemas.microsoft.com/office/drawing/2014/main" id="{5D33EA4B-BF69-8D8A-D500-45B3E2D03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23624"/>
                      <a:ext cx="223971" cy="36268"/>
                    </a:xfrm>
                    <a:custGeom>
                      <a:avLst/>
                      <a:gdLst>
                        <a:gd name="connsiteX0" fmla="*/ 0 w 223971"/>
                        <a:gd name="connsiteY0" fmla="*/ 0 h 36268"/>
                        <a:gd name="connsiteX1" fmla="*/ 223972 w 223971"/>
                        <a:gd name="connsiteY1" fmla="*/ 0 h 36268"/>
                        <a:gd name="connsiteX2" fmla="*/ 223972 w 223971"/>
                        <a:gd name="connsiteY2" fmla="*/ 36268 h 36268"/>
                        <a:gd name="connsiteX3" fmla="*/ 0 w 223971"/>
                        <a:gd name="connsiteY3" fmla="*/ 36268 h 362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6268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6268"/>
                          </a:lnTo>
                          <a:lnTo>
                            <a:pt x="0" y="36268"/>
                          </a:lnTo>
                          <a:close/>
                        </a:path>
                      </a:pathLst>
                    </a:custGeom>
                    <a:solidFill>
                      <a:srgbClr val="EEDDD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5" name="Graphic 569">
                    <a:extLst>
                      <a:ext uri="{FF2B5EF4-FFF2-40B4-BE49-F238E27FC236}">
                        <a16:creationId xmlns:a16="http://schemas.microsoft.com/office/drawing/2014/main" id="{0A29F62E-DD69-B2C3-0600-C921988CAF97}"/>
                      </a:ext>
                    </a:extLst>
                  </p:cNvPr>
                  <p:cNvGrpSpPr/>
                  <p:nvPr/>
                </p:nvGrpSpPr>
                <p:grpSpPr>
                  <a:xfrm>
                    <a:off x="1907718" y="5276836"/>
                    <a:ext cx="273601" cy="150799"/>
                    <a:chOff x="1907718" y="5276836"/>
                    <a:chExt cx="273601" cy="150799"/>
                  </a:xfrm>
                </p:grpSpPr>
                <p:sp>
                  <p:nvSpPr>
                    <p:cNvPr id="666" name="Freeform 665">
                      <a:extLst>
                        <a:ext uri="{FF2B5EF4-FFF2-40B4-BE49-F238E27FC236}">
                          <a16:creationId xmlns:a16="http://schemas.microsoft.com/office/drawing/2014/main" id="{A52EDA4B-6E43-3F89-2705-09CBDDFA64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07718" y="5276836"/>
                      <a:ext cx="273601" cy="150162"/>
                    </a:xfrm>
                    <a:custGeom>
                      <a:avLst/>
                      <a:gdLst>
                        <a:gd name="connsiteX0" fmla="*/ 0 w 273601"/>
                        <a:gd name="connsiteY0" fmla="*/ 150163 h 150162"/>
                        <a:gd name="connsiteX1" fmla="*/ 0 w 273601"/>
                        <a:gd name="connsiteY1" fmla="*/ 136801 h 150162"/>
                        <a:gd name="connsiteX2" fmla="*/ 136801 w 273601"/>
                        <a:gd name="connsiteY2" fmla="*/ 0 h 150162"/>
                        <a:gd name="connsiteX3" fmla="*/ 273602 w 273601"/>
                        <a:gd name="connsiteY3" fmla="*/ 136801 h 150162"/>
                        <a:gd name="connsiteX4" fmla="*/ 273602 w 273601"/>
                        <a:gd name="connsiteY4" fmla="*/ 150163 h 150162"/>
                        <a:gd name="connsiteX5" fmla="*/ 0 w 273601"/>
                        <a:gd name="connsiteY5" fmla="*/ 150163 h 150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3601" h="150162">
                          <a:moveTo>
                            <a:pt x="0" y="150163"/>
                          </a:moveTo>
                          <a:lnTo>
                            <a:pt x="0" y="136801"/>
                          </a:lnTo>
                          <a:cubicBezTo>
                            <a:pt x="0" y="61083"/>
                            <a:pt x="61720" y="0"/>
                            <a:pt x="136801" y="0"/>
                          </a:cubicBezTo>
                          <a:cubicBezTo>
                            <a:pt x="212518" y="0"/>
                            <a:pt x="273602" y="61720"/>
                            <a:pt x="273602" y="136801"/>
                          </a:cubicBezTo>
                          <a:lnTo>
                            <a:pt x="273602" y="150163"/>
                          </a:lnTo>
                          <a:lnTo>
                            <a:pt x="0" y="150163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" name="Freeform 666">
                      <a:extLst>
                        <a:ext uri="{FF2B5EF4-FFF2-40B4-BE49-F238E27FC236}">
                          <a16:creationId xmlns:a16="http://schemas.microsoft.com/office/drawing/2014/main" id="{CEF001B7-7580-10D4-91CB-5DFAA8707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8079" y="5297197"/>
                      <a:ext cx="232879" cy="129801"/>
                    </a:xfrm>
                    <a:custGeom>
                      <a:avLst/>
                      <a:gdLst>
                        <a:gd name="connsiteX0" fmla="*/ 0 w 232879"/>
                        <a:gd name="connsiteY0" fmla="*/ 129801 h 129801"/>
                        <a:gd name="connsiteX1" fmla="*/ 0 w 232879"/>
                        <a:gd name="connsiteY1" fmla="*/ 116440 h 129801"/>
                        <a:gd name="connsiteX2" fmla="*/ 116440 w 232879"/>
                        <a:gd name="connsiteY2" fmla="*/ 0 h 129801"/>
                        <a:gd name="connsiteX3" fmla="*/ 232879 w 232879"/>
                        <a:gd name="connsiteY3" fmla="*/ 116440 h 129801"/>
                        <a:gd name="connsiteX4" fmla="*/ 232879 w 232879"/>
                        <a:gd name="connsiteY4" fmla="*/ 129801 h 129801"/>
                        <a:gd name="connsiteX5" fmla="*/ 0 w 232879"/>
                        <a:gd name="connsiteY5" fmla="*/ 129801 h 1298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32879" h="129801">
                          <a:moveTo>
                            <a:pt x="0" y="129801"/>
                          </a:moveTo>
                          <a:lnTo>
                            <a:pt x="0" y="116440"/>
                          </a:lnTo>
                          <a:cubicBezTo>
                            <a:pt x="0" y="52175"/>
                            <a:pt x="52175" y="0"/>
                            <a:pt x="116440" y="0"/>
                          </a:cubicBezTo>
                          <a:cubicBezTo>
                            <a:pt x="180704" y="0"/>
                            <a:pt x="232879" y="52175"/>
                            <a:pt x="232879" y="116440"/>
                          </a:cubicBezTo>
                          <a:lnTo>
                            <a:pt x="232879" y="129801"/>
                          </a:lnTo>
                          <a:lnTo>
                            <a:pt x="0" y="12980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8" name="Freeform 667">
                      <a:extLst>
                        <a:ext uri="{FF2B5EF4-FFF2-40B4-BE49-F238E27FC236}">
                          <a16:creationId xmlns:a16="http://schemas.microsoft.com/office/drawing/2014/main" id="{169472AF-EB59-D76A-9BA8-F5E68C07E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312467"/>
                      <a:ext cx="202974" cy="115167"/>
                    </a:xfrm>
                    <a:custGeom>
                      <a:avLst/>
                      <a:gdLst>
                        <a:gd name="connsiteX0" fmla="*/ 155889 w 202974"/>
                        <a:gd name="connsiteY0" fmla="*/ 0 h 115167"/>
                        <a:gd name="connsiteX1" fmla="*/ 47085 w 202974"/>
                        <a:gd name="connsiteY1" fmla="*/ 0 h 115167"/>
                        <a:gd name="connsiteX2" fmla="*/ 0 w 202974"/>
                        <a:gd name="connsiteY2" fmla="*/ 47085 h 115167"/>
                        <a:gd name="connsiteX3" fmla="*/ 0 w 202974"/>
                        <a:gd name="connsiteY3" fmla="*/ 115167 h 115167"/>
                        <a:gd name="connsiteX4" fmla="*/ 202974 w 202974"/>
                        <a:gd name="connsiteY4" fmla="*/ 115167 h 115167"/>
                        <a:gd name="connsiteX5" fmla="*/ 202974 w 202974"/>
                        <a:gd name="connsiteY5" fmla="*/ 47085 h 115167"/>
                        <a:gd name="connsiteX6" fmla="*/ 155889 w 202974"/>
                        <a:gd name="connsiteY6" fmla="*/ 0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02974" h="115167">
                          <a:moveTo>
                            <a:pt x="155889" y="0"/>
                          </a:moveTo>
                          <a:lnTo>
                            <a:pt x="47085" y="0"/>
                          </a:lnTo>
                          <a:cubicBezTo>
                            <a:pt x="20997" y="0"/>
                            <a:pt x="0" y="20998"/>
                            <a:pt x="0" y="47085"/>
                          </a:cubicBezTo>
                          <a:lnTo>
                            <a:pt x="0" y="115167"/>
                          </a:lnTo>
                          <a:lnTo>
                            <a:pt x="202974" y="115167"/>
                          </a:lnTo>
                          <a:lnTo>
                            <a:pt x="202974" y="47085"/>
                          </a:lnTo>
                          <a:cubicBezTo>
                            <a:pt x="202338" y="20998"/>
                            <a:pt x="181341" y="0"/>
                            <a:pt x="155889" y="0"/>
                          </a:cubicBez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9" name="Freeform 668">
                      <a:extLst>
                        <a:ext uri="{FF2B5EF4-FFF2-40B4-BE49-F238E27FC236}">
                          <a16:creationId xmlns:a16="http://schemas.microsoft.com/office/drawing/2014/main" id="{9330B894-12C1-21F1-A3D3-08B7FB35B4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7803" y="5312467"/>
                      <a:ext cx="193430" cy="115167"/>
                    </a:xfrm>
                    <a:custGeom>
                      <a:avLst/>
                      <a:gdLst>
                        <a:gd name="connsiteX0" fmla="*/ 193430 w 193430"/>
                        <a:gd name="connsiteY0" fmla="*/ 38813 h 115167"/>
                        <a:gd name="connsiteX1" fmla="*/ 186431 w 193430"/>
                        <a:gd name="connsiteY1" fmla="*/ 31814 h 115167"/>
                        <a:gd name="connsiteX2" fmla="*/ 101805 w 193430"/>
                        <a:gd name="connsiteY2" fmla="*/ 108168 h 115167"/>
                        <a:gd name="connsiteX3" fmla="*/ 101805 w 193430"/>
                        <a:gd name="connsiteY3" fmla="*/ 0 h 115167"/>
                        <a:gd name="connsiteX4" fmla="*/ 91625 w 193430"/>
                        <a:gd name="connsiteY4" fmla="*/ 0 h 115167"/>
                        <a:gd name="connsiteX5" fmla="*/ 91625 w 193430"/>
                        <a:gd name="connsiteY5" fmla="*/ 108168 h 115167"/>
                        <a:gd name="connsiteX6" fmla="*/ 6999 w 193430"/>
                        <a:gd name="connsiteY6" fmla="*/ 31814 h 115167"/>
                        <a:gd name="connsiteX7" fmla="*/ 0 w 193430"/>
                        <a:gd name="connsiteY7" fmla="*/ 38813 h 115167"/>
                        <a:gd name="connsiteX8" fmla="*/ 83989 w 193430"/>
                        <a:gd name="connsiteY8" fmla="*/ 114531 h 115167"/>
                        <a:gd name="connsiteX9" fmla="*/ 109441 w 193430"/>
                        <a:gd name="connsiteY9" fmla="*/ 115167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93430" h="115167">
                          <a:moveTo>
                            <a:pt x="193430" y="38813"/>
                          </a:moveTo>
                          <a:lnTo>
                            <a:pt x="186431" y="31814"/>
                          </a:lnTo>
                          <a:lnTo>
                            <a:pt x="101805" y="108168"/>
                          </a:lnTo>
                          <a:lnTo>
                            <a:pt x="101805" y="0"/>
                          </a:lnTo>
                          <a:lnTo>
                            <a:pt x="91625" y="0"/>
                          </a:lnTo>
                          <a:lnTo>
                            <a:pt x="91625" y="108168"/>
                          </a:lnTo>
                          <a:lnTo>
                            <a:pt x="6999" y="31814"/>
                          </a:lnTo>
                          <a:lnTo>
                            <a:pt x="0" y="38813"/>
                          </a:lnTo>
                          <a:lnTo>
                            <a:pt x="83989" y="114531"/>
                          </a:lnTo>
                          <a:lnTo>
                            <a:pt x="109441" y="11516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0" name="Graphic 569">
                    <a:extLst>
                      <a:ext uri="{FF2B5EF4-FFF2-40B4-BE49-F238E27FC236}">
                        <a16:creationId xmlns:a16="http://schemas.microsoft.com/office/drawing/2014/main" id="{BB9DE7A1-8068-0709-BF81-9CB4A5F93DC0}"/>
                      </a:ext>
                    </a:extLst>
                  </p:cNvPr>
                  <p:cNvGrpSpPr/>
                  <p:nvPr/>
                </p:nvGrpSpPr>
                <p:grpSpPr>
                  <a:xfrm>
                    <a:off x="1764554" y="5950023"/>
                    <a:ext cx="114530" cy="186430"/>
                    <a:chOff x="1764554" y="5950023"/>
                    <a:chExt cx="114530" cy="186430"/>
                  </a:xfrm>
                </p:grpSpPr>
                <p:sp>
                  <p:nvSpPr>
                    <p:cNvPr id="671" name="Freeform 670">
                      <a:extLst>
                        <a:ext uri="{FF2B5EF4-FFF2-40B4-BE49-F238E27FC236}">
                          <a16:creationId xmlns:a16="http://schemas.microsoft.com/office/drawing/2014/main" id="{1C41587E-ACE9-7E68-F45E-4CA31067A6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4554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2" name="Freeform 671">
                      <a:extLst>
                        <a:ext uri="{FF2B5EF4-FFF2-40B4-BE49-F238E27FC236}">
                          <a16:creationId xmlns:a16="http://schemas.microsoft.com/office/drawing/2014/main" id="{996AAA7D-638A-9129-EEFD-52D28D4949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82370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3" name="Freeform 672">
                      <a:extLst>
                        <a:ext uri="{FF2B5EF4-FFF2-40B4-BE49-F238E27FC236}">
                          <a16:creationId xmlns:a16="http://schemas.microsoft.com/office/drawing/2014/main" id="{C87FE249-1BB1-3FD5-6057-BE651D0356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5732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4" name="Freeform 673">
                      <a:extLst>
                        <a:ext uri="{FF2B5EF4-FFF2-40B4-BE49-F238E27FC236}">
                          <a16:creationId xmlns:a16="http://schemas.microsoft.com/office/drawing/2014/main" id="{120A4D6F-ED1F-35F3-FDD0-EB8347D91FD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1817493" y="6021732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5" name="Graphic 569">
                    <a:extLst>
                      <a:ext uri="{FF2B5EF4-FFF2-40B4-BE49-F238E27FC236}">
                        <a16:creationId xmlns:a16="http://schemas.microsoft.com/office/drawing/2014/main" id="{A0B11133-4637-E327-8894-366AB5FB65A3}"/>
                      </a:ext>
                    </a:extLst>
                  </p:cNvPr>
                  <p:cNvGrpSpPr/>
                  <p:nvPr/>
                </p:nvGrpSpPr>
                <p:grpSpPr>
                  <a:xfrm>
                    <a:off x="2225859" y="5950023"/>
                    <a:ext cx="114530" cy="186430"/>
                    <a:chOff x="2225859" y="5950023"/>
                    <a:chExt cx="114530" cy="186430"/>
                  </a:xfrm>
                </p:grpSpPr>
                <p:sp>
                  <p:nvSpPr>
                    <p:cNvPr id="676" name="Freeform 675">
                      <a:extLst>
                        <a:ext uri="{FF2B5EF4-FFF2-40B4-BE49-F238E27FC236}">
                          <a16:creationId xmlns:a16="http://schemas.microsoft.com/office/drawing/2014/main" id="{65D11932-41DD-6E22-DD82-433CC05CEE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25859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7" name="Freeform 676">
                      <a:extLst>
                        <a:ext uri="{FF2B5EF4-FFF2-40B4-BE49-F238E27FC236}">
                          <a16:creationId xmlns:a16="http://schemas.microsoft.com/office/drawing/2014/main" id="{C7201EF9-31CF-28E9-1939-1B43FA4E05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43675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8" name="Freeform 677">
                      <a:extLst>
                        <a:ext uri="{FF2B5EF4-FFF2-40B4-BE49-F238E27FC236}">
                          <a16:creationId xmlns:a16="http://schemas.microsoft.com/office/drawing/2014/main" id="{5493B8D7-697F-C0D8-616A-0CA12E9332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57037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9" name="Freeform 678">
                      <a:extLst>
                        <a:ext uri="{FF2B5EF4-FFF2-40B4-BE49-F238E27FC236}">
                          <a16:creationId xmlns:a16="http://schemas.microsoft.com/office/drawing/2014/main" id="{84125F0D-5B86-9194-1121-FAD1A78CC5A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2278518" y="6022050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80" name="Graphic 569">
                  <a:extLst>
                    <a:ext uri="{FF2B5EF4-FFF2-40B4-BE49-F238E27FC236}">
                      <a16:creationId xmlns:a16="http://schemas.microsoft.com/office/drawing/2014/main" id="{1271E044-D207-2579-8B00-EAA72FA63712}"/>
                    </a:ext>
                  </a:extLst>
                </p:cNvPr>
                <p:cNvGrpSpPr/>
                <p:nvPr/>
              </p:nvGrpSpPr>
              <p:grpSpPr>
                <a:xfrm>
                  <a:off x="3635862" y="5457540"/>
                  <a:ext cx="1461541" cy="990056"/>
                  <a:chOff x="3635862" y="5457540"/>
                  <a:chExt cx="1461541" cy="990056"/>
                </a:xfrm>
              </p:grpSpPr>
              <p:sp>
                <p:nvSpPr>
                  <p:cNvPr id="681" name="Freeform 680">
                    <a:extLst>
                      <a:ext uri="{FF2B5EF4-FFF2-40B4-BE49-F238E27FC236}">
                        <a16:creationId xmlns:a16="http://schemas.microsoft.com/office/drawing/2014/main" id="{D9193612-3968-99EA-3458-B366E78B5E17}"/>
                      </a:ext>
                    </a:extLst>
                  </p:cNvPr>
                  <p:cNvSpPr/>
                  <p:nvPr/>
                </p:nvSpPr>
                <p:spPr>
                  <a:xfrm>
                    <a:off x="3700127" y="5501443"/>
                    <a:ext cx="1333648" cy="943607"/>
                  </a:xfrm>
                  <a:custGeom>
                    <a:avLst/>
                    <a:gdLst>
                      <a:gd name="connsiteX0" fmla="*/ 0 w 1333648"/>
                      <a:gd name="connsiteY0" fmla="*/ 0 h 943607"/>
                      <a:gd name="connsiteX1" fmla="*/ 1333649 w 1333648"/>
                      <a:gd name="connsiteY1" fmla="*/ 0 h 943607"/>
                      <a:gd name="connsiteX2" fmla="*/ 1333649 w 1333648"/>
                      <a:gd name="connsiteY2" fmla="*/ 943607 h 943607"/>
                      <a:gd name="connsiteX3" fmla="*/ 0 w 1333648"/>
                      <a:gd name="connsiteY3" fmla="*/ 943607 h 943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648" h="943607">
                        <a:moveTo>
                          <a:pt x="0" y="0"/>
                        </a:moveTo>
                        <a:lnTo>
                          <a:pt x="1333649" y="0"/>
                        </a:lnTo>
                        <a:lnTo>
                          <a:pt x="1333649" y="943607"/>
                        </a:lnTo>
                        <a:lnTo>
                          <a:pt x="0" y="943607"/>
                        </a:lnTo>
                        <a:close/>
                      </a:path>
                    </a:pathLst>
                  </a:custGeom>
                  <a:solidFill>
                    <a:srgbClr val="C7D2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2" name="Freeform 681">
                    <a:extLst>
                      <a:ext uri="{FF2B5EF4-FFF2-40B4-BE49-F238E27FC236}">
                        <a16:creationId xmlns:a16="http://schemas.microsoft.com/office/drawing/2014/main" id="{84637579-41A7-64D7-444F-C4C3C826853D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43267"/>
                  </a:xfrm>
                  <a:custGeom>
                    <a:avLst/>
                    <a:gdLst>
                      <a:gd name="connsiteX0" fmla="*/ 0 w 1461541"/>
                      <a:gd name="connsiteY0" fmla="*/ 0 h 43267"/>
                      <a:gd name="connsiteX1" fmla="*/ 1461542 w 1461541"/>
                      <a:gd name="connsiteY1" fmla="*/ 0 h 43267"/>
                      <a:gd name="connsiteX2" fmla="*/ 1461542 w 1461541"/>
                      <a:gd name="connsiteY2" fmla="*/ 43267 h 43267"/>
                      <a:gd name="connsiteX3" fmla="*/ 0 w 1461541"/>
                      <a:gd name="connsiteY3" fmla="*/ 43267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43267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43267"/>
                        </a:lnTo>
                        <a:lnTo>
                          <a:pt x="0" y="43267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3" name="Freeform 682">
                    <a:extLst>
                      <a:ext uri="{FF2B5EF4-FFF2-40B4-BE49-F238E27FC236}">
                        <a16:creationId xmlns:a16="http://schemas.microsoft.com/office/drawing/2014/main" id="{2B1A894A-2B27-0AD3-4F1B-24AA9ECA03A8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21633"/>
                  </a:xfrm>
                  <a:custGeom>
                    <a:avLst/>
                    <a:gdLst>
                      <a:gd name="connsiteX0" fmla="*/ 0 w 1461541"/>
                      <a:gd name="connsiteY0" fmla="*/ 0 h 21633"/>
                      <a:gd name="connsiteX1" fmla="*/ 1461542 w 1461541"/>
                      <a:gd name="connsiteY1" fmla="*/ 0 h 21633"/>
                      <a:gd name="connsiteX2" fmla="*/ 1461542 w 1461541"/>
                      <a:gd name="connsiteY2" fmla="*/ 21634 h 21633"/>
                      <a:gd name="connsiteX3" fmla="*/ 0 w 1461541"/>
                      <a:gd name="connsiteY3" fmla="*/ 21634 h 21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21633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21634"/>
                        </a:lnTo>
                        <a:lnTo>
                          <a:pt x="0" y="21634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4" name="Freeform 683">
                    <a:extLst>
                      <a:ext uri="{FF2B5EF4-FFF2-40B4-BE49-F238E27FC236}">
                        <a16:creationId xmlns:a16="http://schemas.microsoft.com/office/drawing/2014/main" id="{02286794-91AA-7A36-E04C-367253AC0204}"/>
                      </a:ext>
                    </a:extLst>
                  </p:cNvPr>
                  <p:cNvSpPr/>
                  <p:nvPr/>
                </p:nvSpPr>
                <p:spPr>
                  <a:xfrm>
                    <a:off x="3698854" y="5586069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5" name="Freeform 684">
                    <a:extLst>
                      <a:ext uri="{FF2B5EF4-FFF2-40B4-BE49-F238E27FC236}">
                        <a16:creationId xmlns:a16="http://schemas.microsoft.com/office/drawing/2014/main" id="{E1569CCF-1A3D-A993-F45F-37617CB05C55}"/>
                      </a:ext>
                    </a:extLst>
                  </p:cNvPr>
                  <p:cNvSpPr/>
                  <p:nvPr/>
                </p:nvSpPr>
                <p:spPr>
                  <a:xfrm>
                    <a:off x="3698854" y="567324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6" name="Freeform 685">
                    <a:extLst>
                      <a:ext uri="{FF2B5EF4-FFF2-40B4-BE49-F238E27FC236}">
                        <a16:creationId xmlns:a16="http://schemas.microsoft.com/office/drawing/2014/main" id="{467E6E2E-5035-21E2-2060-1ED61F94C7B9}"/>
                      </a:ext>
                    </a:extLst>
                  </p:cNvPr>
                  <p:cNvSpPr/>
                  <p:nvPr/>
                </p:nvSpPr>
                <p:spPr>
                  <a:xfrm>
                    <a:off x="3698854" y="576041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7" name="Freeform 686">
                    <a:extLst>
                      <a:ext uri="{FF2B5EF4-FFF2-40B4-BE49-F238E27FC236}">
                        <a16:creationId xmlns:a16="http://schemas.microsoft.com/office/drawing/2014/main" id="{369599AA-A9C7-205F-3262-E695D0DB61E0}"/>
                      </a:ext>
                    </a:extLst>
                  </p:cNvPr>
                  <p:cNvSpPr/>
                  <p:nvPr/>
                </p:nvSpPr>
                <p:spPr>
                  <a:xfrm>
                    <a:off x="3698854" y="5847581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2545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8" name="Freeform 687">
                    <a:extLst>
                      <a:ext uri="{FF2B5EF4-FFF2-40B4-BE49-F238E27FC236}">
                        <a16:creationId xmlns:a16="http://schemas.microsoft.com/office/drawing/2014/main" id="{8538FE5E-499E-8AA2-2886-A8882EFEB1D6}"/>
                      </a:ext>
                    </a:extLst>
                  </p:cNvPr>
                  <p:cNvSpPr/>
                  <p:nvPr/>
                </p:nvSpPr>
                <p:spPr>
                  <a:xfrm>
                    <a:off x="3698854" y="5935388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9" name="Freeform 688">
                    <a:extLst>
                      <a:ext uri="{FF2B5EF4-FFF2-40B4-BE49-F238E27FC236}">
                        <a16:creationId xmlns:a16="http://schemas.microsoft.com/office/drawing/2014/main" id="{CEC7FD12-4817-F1D7-EEDD-D106E26F47B8}"/>
                      </a:ext>
                    </a:extLst>
                  </p:cNvPr>
                  <p:cNvSpPr/>
                  <p:nvPr/>
                </p:nvSpPr>
                <p:spPr>
                  <a:xfrm>
                    <a:off x="3698854" y="6022559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0" name="Freeform 689">
                    <a:extLst>
                      <a:ext uri="{FF2B5EF4-FFF2-40B4-BE49-F238E27FC236}">
                        <a16:creationId xmlns:a16="http://schemas.microsoft.com/office/drawing/2014/main" id="{EF1EF4C8-83D2-40A3-8787-D0C0197A7A36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09730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2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2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2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2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1" name="Freeform 690">
                    <a:extLst>
                      <a:ext uri="{FF2B5EF4-FFF2-40B4-BE49-F238E27FC236}">
                        <a16:creationId xmlns:a16="http://schemas.microsoft.com/office/drawing/2014/main" id="{DA18A807-48A1-BD77-106A-C772E16B3352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9690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2" name="Freeform 691">
                    <a:extLst>
                      <a:ext uri="{FF2B5EF4-FFF2-40B4-BE49-F238E27FC236}">
                        <a16:creationId xmlns:a16="http://schemas.microsoft.com/office/drawing/2014/main" id="{A6DA8BB7-472F-CFB2-20DE-51F24C5EFACB}"/>
                      </a:ext>
                    </a:extLst>
                  </p:cNvPr>
                  <p:cNvSpPr/>
                  <p:nvPr/>
                </p:nvSpPr>
                <p:spPr>
                  <a:xfrm>
                    <a:off x="3698854" y="628407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3" name="Freeform 692">
                    <a:extLst>
                      <a:ext uri="{FF2B5EF4-FFF2-40B4-BE49-F238E27FC236}">
                        <a16:creationId xmlns:a16="http://schemas.microsoft.com/office/drawing/2014/main" id="{A1909F70-AE92-C9C8-1855-B50DF84BA241}"/>
                      </a:ext>
                    </a:extLst>
                  </p:cNvPr>
                  <p:cNvSpPr/>
                  <p:nvPr/>
                </p:nvSpPr>
                <p:spPr>
                  <a:xfrm>
                    <a:off x="3698854" y="6371242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4" name="Freeform 693">
                    <a:extLst>
                      <a:ext uri="{FF2B5EF4-FFF2-40B4-BE49-F238E27FC236}">
                        <a16:creationId xmlns:a16="http://schemas.microsoft.com/office/drawing/2014/main" id="{EC725AFC-1FB6-ED4E-2D5B-0CE48B6E032C}"/>
                      </a:ext>
                    </a:extLst>
                  </p:cNvPr>
                  <p:cNvSpPr/>
                  <p:nvPr/>
                </p:nvSpPr>
                <p:spPr>
                  <a:xfrm>
                    <a:off x="3797478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5" name="Freeform 694">
                    <a:extLst>
                      <a:ext uri="{FF2B5EF4-FFF2-40B4-BE49-F238E27FC236}">
                        <a16:creationId xmlns:a16="http://schemas.microsoft.com/office/drawing/2014/main" id="{F7BDBFB2-7877-ABDE-052A-5DC2CC1B4FA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6" name="Freeform 695">
                    <a:extLst>
                      <a:ext uri="{FF2B5EF4-FFF2-40B4-BE49-F238E27FC236}">
                        <a16:creationId xmlns:a16="http://schemas.microsoft.com/office/drawing/2014/main" id="{A0CA8168-24EE-C29B-F20B-74F90999175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7" name="Freeform 696">
                    <a:extLst>
                      <a:ext uri="{FF2B5EF4-FFF2-40B4-BE49-F238E27FC236}">
                        <a16:creationId xmlns:a16="http://schemas.microsoft.com/office/drawing/2014/main" id="{E25906F2-F1B9-C172-1023-C7277A8FDA42}"/>
                      </a:ext>
                    </a:extLst>
                  </p:cNvPr>
                  <p:cNvSpPr/>
                  <p:nvPr/>
                </p:nvSpPr>
                <p:spPr>
                  <a:xfrm>
                    <a:off x="3797478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8" name="Freeform 697">
                    <a:extLst>
                      <a:ext uri="{FF2B5EF4-FFF2-40B4-BE49-F238E27FC236}">
                        <a16:creationId xmlns:a16="http://schemas.microsoft.com/office/drawing/2014/main" id="{1E851686-1D5E-37C1-2C58-605FC8D1F5EA}"/>
                      </a:ext>
                    </a:extLst>
                  </p:cNvPr>
                  <p:cNvSpPr/>
                  <p:nvPr/>
                </p:nvSpPr>
                <p:spPr>
                  <a:xfrm>
                    <a:off x="3797478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9" name="Freeform 698">
                    <a:extLst>
                      <a:ext uri="{FF2B5EF4-FFF2-40B4-BE49-F238E27FC236}">
                        <a16:creationId xmlns:a16="http://schemas.microsoft.com/office/drawing/2014/main" id="{36D0F085-B0F3-81A5-896F-FB654E2619DC}"/>
                      </a:ext>
                    </a:extLst>
                  </p:cNvPr>
                  <p:cNvSpPr/>
                  <p:nvPr/>
                </p:nvSpPr>
                <p:spPr>
                  <a:xfrm>
                    <a:off x="3797478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0" name="Freeform 699">
                    <a:extLst>
                      <a:ext uri="{FF2B5EF4-FFF2-40B4-BE49-F238E27FC236}">
                        <a16:creationId xmlns:a16="http://schemas.microsoft.com/office/drawing/2014/main" id="{AAE5D8DD-3941-44AB-51B0-595849971AB0}"/>
                      </a:ext>
                    </a:extLst>
                  </p:cNvPr>
                  <p:cNvSpPr/>
                  <p:nvPr/>
                </p:nvSpPr>
                <p:spPr>
                  <a:xfrm>
                    <a:off x="3906282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1" name="Freeform 700">
                    <a:extLst>
                      <a:ext uri="{FF2B5EF4-FFF2-40B4-BE49-F238E27FC236}">
                        <a16:creationId xmlns:a16="http://schemas.microsoft.com/office/drawing/2014/main" id="{778B9501-F0A1-CE03-9D0D-E80316E79DA4}"/>
                      </a:ext>
                    </a:extLst>
                  </p:cNvPr>
                  <p:cNvSpPr/>
                  <p:nvPr/>
                </p:nvSpPr>
                <p:spPr>
                  <a:xfrm>
                    <a:off x="3906282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2" name="Freeform 701">
                    <a:extLst>
                      <a:ext uri="{FF2B5EF4-FFF2-40B4-BE49-F238E27FC236}">
                        <a16:creationId xmlns:a16="http://schemas.microsoft.com/office/drawing/2014/main" id="{EDD582B8-AA6A-145A-5E78-C8770BCF90D2}"/>
                      </a:ext>
                    </a:extLst>
                  </p:cNvPr>
                  <p:cNvSpPr/>
                  <p:nvPr/>
                </p:nvSpPr>
                <p:spPr>
                  <a:xfrm>
                    <a:off x="3906282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3" name="Freeform 702">
                    <a:extLst>
                      <a:ext uri="{FF2B5EF4-FFF2-40B4-BE49-F238E27FC236}">
                        <a16:creationId xmlns:a16="http://schemas.microsoft.com/office/drawing/2014/main" id="{A8BA52BB-2388-A243-4205-9C1D05CD10F5}"/>
                      </a:ext>
                    </a:extLst>
                  </p:cNvPr>
                  <p:cNvSpPr/>
                  <p:nvPr/>
                </p:nvSpPr>
                <p:spPr>
                  <a:xfrm>
                    <a:off x="3906282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4" name="Freeform 703">
                    <a:extLst>
                      <a:ext uri="{FF2B5EF4-FFF2-40B4-BE49-F238E27FC236}">
                        <a16:creationId xmlns:a16="http://schemas.microsoft.com/office/drawing/2014/main" id="{5793F7DB-636B-10CB-1B82-7B40470BAE4A}"/>
                      </a:ext>
                    </a:extLst>
                  </p:cNvPr>
                  <p:cNvSpPr/>
                  <p:nvPr/>
                </p:nvSpPr>
                <p:spPr>
                  <a:xfrm>
                    <a:off x="3906282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5" name="Freeform 704">
                    <a:extLst>
                      <a:ext uri="{FF2B5EF4-FFF2-40B4-BE49-F238E27FC236}">
                        <a16:creationId xmlns:a16="http://schemas.microsoft.com/office/drawing/2014/main" id="{E0418F4B-ABDE-1895-0812-114B5A293085}"/>
                      </a:ext>
                    </a:extLst>
                  </p:cNvPr>
                  <p:cNvSpPr/>
                  <p:nvPr/>
                </p:nvSpPr>
                <p:spPr>
                  <a:xfrm>
                    <a:off x="4020813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6" name="Freeform 705">
                    <a:extLst>
                      <a:ext uri="{FF2B5EF4-FFF2-40B4-BE49-F238E27FC236}">
                        <a16:creationId xmlns:a16="http://schemas.microsoft.com/office/drawing/2014/main" id="{3C1FCCD2-1A5C-3694-082D-FE7D00F9C160}"/>
                      </a:ext>
                    </a:extLst>
                  </p:cNvPr>
                  <p:cNvSpPr/>
                  <p:nvPr/>
                </p:nvSpPr>
                <p:spPr>
                  <a:xfrm>
                    <a:off x="4020813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7" name="Freeform 706">
                    <a:extLst>
                      <a:ext uri="{FF2B5EF4-FFF2-40B4-BE49-F238E27FC236}">
                        <a16:creationId xmlns:a16="http://schemas.microsoft.com/office/drawing/2014/main" id="{1812B087-60AE-5A88-C6A8-78B99F810C6E}"/>
                      </a:ext>
                    </a:extLst>
                  </p:cNvPr>
                  <p:cNvSpPr/>
                  <p:nvPr/>
                </p:nvSpPr>
                <p:spPr>
                  <a:xfrm>
                    <a:off x="4020813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8" name="Freeform 707">
                    <a:extLst>
                      <a:ext uri="{FF2B5EF4-FFF2-40B4-BE49-F238E27FC236}">
                        <a16:creationId xmlns:a16="http://schemas.microsoft.com/office/drawing/2014/main" id="{D8092D44-CF28-6A7A-A6E7-7B5C87A100B2}"/>
                      </a:ext>
                    </a:extLst>
                  </p:cNvPr>
                  <p:cNvSpPr/>
                  <p:nvPr/>
                </p:nvSpPr>
                <p:spPr>
                  <a:xfrm>
                    <a:off x="4020813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9" name="Freeform 708">
                    <a:extLst>
                      <a:ext uri="{FF2B5EF4-FFF2-40B4-BE49-F238E27FC236}">
                        <a16:creationId xmlns:a16="http://schemas.microsoft.com/office/drawing/2014/main" id="{B9936582-3EB1-3406-71AA-63D9B0AFF8D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0" name="Freeform 709">
                    <a:extLst>
                      <a:ext uri="{FF2B5EF4-FFF2-40B4-BE49-F238E27FC236}">
                        <a16:creationId xmlns:a16="http://schemas.microsoft.com/office/drawing/2014/main" id="{D9EE7A72-301C-BAE1-6C7A-86FF3FA74AA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1" name="Freeform 710">
                    <a:extLst>
                      <a:ext uri="{FF2B5EF4-FFF2-40B4-BE49-F238E27FC236}">
                        <a16:creationId xmlns:a16="http://schemas.microsoft.com/office/drawing/2014/main" id="{B000B814-0C07-9DB2-9C16-DDEB4B83519D}"/>
                      </a:ext>
                    </a:extLst>
                  </p:cNvPr>
                  <p:cNvSpPr/>
                  <p:nvPr/>
                </p:nvSpPr>
                <p:spPr>
                  <a:xfrm>
                    <a:off x="412961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2" name="Freeform 711">
                    <a:extLst>
                      <a:ext uri="{FF2B5EF4-FFF2-40B4-BE49-F238E27FC236}">
                        <a16:creationId xmlns:a16="http://schemas.microsoft.com/office/drawing/2014/main" id="{9860E24F-8961-C9C0-F92A-D827A543F91B}"/>
                      </a:ext>
                    </a:extLst>
                  </p:cNvPr>
                  <p:cNvSpPr/>
                  <p:nvPr/>
                </p:nvSpPr>
                <p:spPr>
                  <a:xfrm>
                    <a:off x="412961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3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3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3" name="Freeform 712">
                    <a:extLst>
                      <a:ext uri="{FF2B5EF4-FFF2-40B4-BE49-F238E27FC236}">
                        <a16:creationId xmlns:a16="http://schemas.microsoft.com/office/drawing/2014/main" id="{9EA21ACD-B943-1EBF-9D2B-8D6AB70CF00E}"/>
                      </a:ext>
                    </a:extLst>
                  </p:cNvPr>
                  <p:cNvSpPr/>
                  <p:nvPr/>
                </p:nvSpPr>
                <p:spPr>
                  <a:xfrm>
                    <a:off x="412961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4" name="Freeform 713">
                    <a:extLst>
                      <a:ext uri="{FF2B5EF4-FFF2-40B4-BE49-F238E27FC236}">
                        <a16:creationId xmlns:a16="http://schemas.microsoft.com/office/drawing/2014/main" id="{95888BF4-7FC5-5861-2079-9A0A8D9A02E9}"/>
                      </a:ext>
                    </a:extLst>
                  </p:cNvPr>
                  <p:cNvSpPr/>
                  <p:nvPr/>
                </p:nvSpPr>
                <p:spPr>
                  <a:xfrm>
                    <a:off x="412961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5" name="Freeform 714">
                    <a:extLst>
                      <a:ext uri="{FF2B5EF4-FFF2-40B4-BE49-F238E27FC236}">
                        <a16:creationId xmlns:a16="http://schemas.microsoft.com/office/drawing/2014/main" id="{74ABE046-53F1-03D8-9E31-F09DFB764784}"/>
                      </a:ext>
                    </a:extLst>
                  </p:cNvPr>
                  <p:cNvSpPr/>
                  <p:nvPr/>
                </p:nvSpPr>
                <p:spPr>
                  <a:xfrm>
                    <a:off x="412961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6" name="Freeform 715">
                    <a:extLst>
                      <a:ext uri="{FF2B5EF4-FFF2-40B4-BE49-F238E27FC236}">
                        <a16:creationId xmlns:a16="http://schemas.microsoft.com/office/drawing/2014/main" id="{BC1D7104-3DF7-DB25-9914-EFE272E823C6}"/>
                      </a:ext>
                    </a:extLst>
                  </p:cNvPr>
                  <p:cNvSpPr/>
                  <p:nvPr/>
                </p:nvSpPr>
                <p:spPr>
                  <a:xfrm>
                    <a:off x="424478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7" name="Freeform 716">
                    <a:extLst>
                      <a:ext uri="{FF2B5EF4-FFF2-40B4-BE49-F238E27FC236}">
                        <a16:creationId xmlns:a16="http://schemas.microsoft.com/office/drawing/2014/main" id="{BBAD5BE3-29AC-254A-0C8E-7F42F5428851}"/>
                      </a:ext>
                    </a:extLst>
                  </p:cNvPr>
                  <p:cNvSpPr/>
                  <p:nvPr/>
                </p:nvSpPr>
                <p:spPr>
                  <a:xfrm>
                    <a:off x="424478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8" name="Freeform 717">
                    <a:extLst>
                      <a:ext uri="{FF2B5EF4-FFF2-40B4-BE49-F238E27FC236}">
                        <a16:creationId xmlns:a16="http://schemas.microsoft.com/office/drawing/2014/main" id="{A66A324E-9C8F-336C-848E-42B54AEA958A}"/>
                      </a:ext>
                    </a:extLst>
                  </p:cNvPr>
                  <p:cNvSpPr/>
                  <p:nvPr/>
                </p:nvSpPr>
                <p:spPr>
                  <a:xfrm>
                    <a:off x="424478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9" name="Freeform 718">
                    <a:extLst>
                      <a:ext uri="{FF2B5EF4-FFF2-40B4-BE49-F238E27FC236}">
                        <a16:creationId xmlns:a16="http://schemas.microsoft.com/office/drawing/2014/main" id="{0EC8E475-8BCC-0D27-8B0F-45E0BA166B7F}"/>
                      </a:ext>
                    </a:extLst>
                  </p:cNvPr>
                  <p:cNvSpPr/>
                  <p:nvPr/>
                </p:nvSpPr>
                <p:spPr>
                  <a:xfrm>
                    <a:off x="424478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0" name="Freeform 719">
                    <a:extLst>
                      <a:ext uri="{FF2B5EF4-FFF2-40B4-BE49-F238E27FC236}">
                        <a16:creationId xmlns:a16="http://schemas.microsoft.com/office/drawing/2014/main" id="{EB72F0DA-1F7F-9F75-8D1A-3B629A05C777}"/>
                      </a:ext>
                    </a:extLst>
                  </p:cNvPr>
                  <p:cNvSpPr/>
                  <p:nvPr/>
                </p:nvSpPr>
                <p:spPr>
                  <a:xfrm>
                    <a:off x="424478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1" name="Freeform 720">
                    <a:extLst>
                      <a:ext uri="{FF2B5EF4-FFF2-40B4-BE49-F238E27FC236}">
                        <a16:creationId xmlns:a16="http://schemas.microsoft.com/office/drawing/2014/main" id="{19DC1572-3A66-570C-8246-44602E5DC283}"/>
                      </a:ext>
                    </a:extLst>
                  </p:cNvPr>
                  <p:cNvSpPr/>
                  <p:nvPr/>
                </p:nvSpPr>
                <p:spPr>
                  <a:xfrm>
                    <a:off x="424478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2" name="Freeform 721">
                    <a:extLst>
                      <a:ext uri="{FF2B5EF4-FFF2-40B4-BE49-F238E27FC236}">
                        <a16:creationId xmlns:a16="http://schemas.microsoft.com/office/drawing/2014/main" id="{61895C9D-F766-4EC8-35A3-043199D7CC8D}"/>
                      </a:ext>
                    </a:extLst>
                  </p:cNvPr>
                  <p:cNvSpPr/>
                  <p:nvPr/>
                </p:nvSpPr>
                <p:spPr>
                  <a:xfrm>
                    <a:off x="4352953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3" name="Freeform 722">
                    <a:extLst>
                      <a:ext uri="{FF2B5EF4-FFF2-40B4-BE49-F238E27FC236}">
                        <a16:creationId xmlns:a16="http://schemas.microsoft.com/office/drawing/2014/main" id="{551A696C-8DD8-34C5-F4E3-8891FCC84140}"/>
                      </a:ext>
                    </a:extLst>
                  </p:cNvPr>
                  <p:cNvSpPr/>
                  <p:nvPr/>
                </p:nvSpPr>
                <p:spPr>
                  <a:xfrm>
                    <a:off x="4352953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4" name="Freeform 723">
                    <a:extLst>
                      <a:ext uri="{FF2B5EF4-FFF2-40B4-BE49-F238E27FC236}">
                        <a16:creationId xmlns:a16="http://schemas.microsoft.com/office/drawing/2014/main" id="{E258F873-5E7D-ABA0-18D1-BF0BE69E2E83}"/>
                      </a:ext>
                    </a:extLst>
                  </p:cNvPr>
                  <p:cNvSpPr/>
                  <p:nvPr/>
                </p:nvSpPr>
                <p:spPr>
                  <a:xfrm>
                    <a:off x="4352953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5" name="Freeform 724">
                    <a:extLst>
                      <a:ext uri="{FF2B5EF4-FFF2-40B4-BE49-F238E27FC236}">
                        <a16:creationId xmlns:a16="http://schemas.microsoft.com/office/drawing/2014/main" id="{2D610B9D-B11B-FDE9-4C7D-2184C7E4BC7D}"/>
                      </a:ext>
                    </a:extLst>
                  </p:cNvPr>
                  <p:cNvSpPr/>
                  <p:nvPr/>
                </p:nvSpPr>
                <p:spPr>
                  <a:xfrm>
                    <a:off x="4352953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6" name="Freeform 725">
                    <a:extLst>
                      <a:ext uri="{FF2B5EF4-FFF2-40B4-BE49-F238E27FC236}">
                        <a16:creationId xmlns:a16="http://schemas.microsoft.com/office/drawing/2014/main" id="{BB90A87F-D76E-B4E7-FA68-684E7390D5D8}"/>
                      </a:ext>
                    </a:extLst>
                  </p:cNvPr>
                  <p:cNvSpPr/>
                  <p:nvPr/>
                </p:nvSpPr>
                <p:spPr>
                  <a:xfrm>
                    <a:off x="4352953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7" name="Freeform 726">
                    <a:extLst>
                      <a:ext uri="{FF2B5EF4-FFF2-40B4-BE49-F238E27FC236}">
                        <a16:creationId xmlns:a16="http://schemas.microsoft.com/office/drawing/2014/main" id="{9B225B9D-91CE-36A2-8FB0-85AD19757613}"/>
                      </a:ext>
                    </a:extLst>
                  </p:cNvPr>
                  <p:cNvSpPr/>
                  <p:nvPr/>
                </p:nvSpPr>
                <p:spPr>
                  <a:xfrm>
                    <a:off x="4468120" y="55001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8" name="Freeform 727">
                    <a:extLst>
                      <a:ext uri="{FF2B5EF4-FFF2-40B4-BE49-F238E27FC236}">
                        <a16:creationId xmlns:a16="http://schemas.microsoft.com/office/drawing/2014/main" id="{CB69D958-0A4B-79B2-0AD6-59F6C03E52E2}"/>
                      </a:ext>
                    </a:extLst>
                  </p:cNvPr>
                  <p:cNvSpPr/>
                  <p:nvPr/>
                </p:nvSpPr>
                <p:spPr>
                  <a:xfrm>
                    <a:off x="4468120" y="5673240"/>
                    <a:ext cx="2544" cy="88706"/>
                  </a:xfrm>
                  <a:custGeom>
                    <a:avLst/>
                    <a:gdLst>
                      <a:gd name="connsiteX0" fmla="*/ 2545 w 2544"/>
                      <a:gd name="connsiteY0" fmla="*/ 87807 h 88706"/>
                      <a:gd name="connsiteX1" fmla="*/ 2545 w 2544"/>
                      <a:gd name="connsiteY1" fmla="*/ 1273 h 88706"/>
                      <a:gd name="connsiteX2" fmla="*/ 1272 w 2544"/>
                      <a:gd name="connsiteY2" fmla="*/ 0 h 88706"/>
                      <a:gd name="connsiteX3" fmla="*/ 0 w 2544"/>
                      <a:gd name="connsiteY3" fmla="*/ 1273 h 88706"/>
                      <a:gd name="connsiteX4" fmla="*/ 0 w 2544"/>
                      <a:gd name="connsiteY4" fmla="*/ 87171 h 88706"/>
                      <a:gd name="connsiteX5" fmla="*/ 1272 w 2544"/>
                      <a:gd name="connsiteY5" fmla="*/ 88443 h 88706"/>
                      <a:gd name="connsiteX6" fmla="*/ 2545 w 2544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9" name="Freeform 728">
                    <a:extLst>
                      <a:ext uri="{FF2B5EF4-FFF2-40B4-BE49-F238E27FC236}">
                        <a16:creationId xmlns:a16="http://schemas.microsoft.com/office/drawing/2014/main" id="{69A7EA6C-617A-294C-3C91-F9C916C060FA}"/>
                      </a:ext>
                    </a:extLst>
                  </p:cNvPr>
                  <p:cNvSpPr/>
                  <p:nvPr/>
                </p:nvSpPr>
                <p:spPr>
                  <a:xfrm>
                    <a:off x="4468120" y="5848854"/>
                    <a:ext cx="2544" cy="88692"/>
                  </a:xfrm>
                  <a:custGeom>
                    <a:avLst/>
                    <a:gdLst>
                      <a:gd name="connsiteX0" fmla="*/ 2545 w 2544"/>
                      <a:gd name="connsiteY0" fmla="*/ 87170 h 88692"/>
                      <a:gd name="connsiteX1" fmla="*/ 2545 w 2544"/>
                      <a:gd name="connsiteY1" fmla="*/ 1272 h 88692"/>
                      <a:gd name="connsiteX2" fmla="*/ 1272 w 2544"/>
                      <a:gd name="connsiteY2" fmla="*/ 0 h 88692"/>
                      <a:gd name="connsiteX3" fmla="*/ 0 w 2544"/>
                      <a:gd name="connsiteY3" fmla="*/ 1272 h 88692"/>
                      <a:gd name="connsiteX4" fmla="*/ 0 w 2544"/>
                      <a:gd name="connsiteY4" fmla="*/ 87170 h 88692"/>
                      <a:gd name="connsiteX5" fmla="*/ 1272 w 2544"/>
                      <a:gd name="connsiteY5" fmla="*/ 88443 h 88692"/>
                      <a:gd name="connsiteX6" fmla="*/ 2545 w 2544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0" name="Freeform 729">
                    <a:extLst>
                      <a:ext uri="{FF2B5EF4-FFF2-40B4-BE49-F238E27FC236}">
                        <a16:creationId xmlns:a16="http://schemas.microsoft.com/office/drawing/2014/main" id="{220F7556-EECD-DBBF-5704-71517D96C428}"/>
                      </a:ext>
                    </a:extLst>
                  </p:cNvPr>
                  <p:cNvSpPr/>
                  <p:nvPr/>
                </p:nvSpPr>
                <p:spPr>
                  <a:xfrm>
                    <a:off x="4468120" y="6022559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1" name="Freeform 730">
                    <a:extLst>
                      <a:ext uri="{FF2B5EF4-FFF2-40B4-BE49-F238E27FC236}">
                        <a16:creationId xmlns:a16="http://schemas.microsoft.com/office/drawing/2014/main" id="{09F751FA-04F5-EB25-545A-B0AD1DE25107}"/>
                      </a:ext>
                    </a:extLst>
                  </p:cNvPr>
                  <p:cNvSpPr/>
                  <p:nvPr/>
                </p:nvSpPr>
                <p:spPr>
                  <a:xfrm>
                    <a:off x="4468120" y="6198173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2" name="Freeform 731">
                    <a:extLst>
                      <a:ext uri="{FF2B5EF4-FFF2-40B4-BE49-F238E27FC236}">
                        <a16:creationId xmlns:a16="http://schemas.microsoft.com/office/drawing/2014/main" id="{1417B496-EDBD-3DEF-5AD8-DAF8A7A7720C}"/>
                      </a:ext>
                    </a:extLst>
                  </p:cNvPr>
                  <p:cNvSpPr/>
                  <p:nvPr/>
                </p:nvSpPr>
                <p:spPr>
                  <a:xfrm>
                    <a:off x="4468120" y="6371242"/>
                    <a:ext cx="2544" cy="75081"/>
                  </a:xfrm>
                  <a:custGeom>
                    <a:avLst/>
                    <a:gdLst>
                      <a:gd name="connsiteX0" fmla="*/ 2545 w 2544"/>
                      <a:gd name="connsiteY0" fmla="*/ 73809 h 75081"/>
                      <a:gd name="connsiteX1" fmla="*/ 2545 w 2544"/>
                      <a:gd name="connsiteY1" fmla="*/ 1273 h 75081"/>
                      <a:gd name="connsiteX2" fmla="*/ 1272 w 2544"/>
                      <a:gd name="connsiteY2" fmla="*/ 0 h 75081"/>
                      <a:gd name="connsiteX3" fmla="*/ 0 w 2544"/>
                      <a:gd name="connsiteY3" fmla="*/ 1273 h 75081"/>
                      <a:gd name="connsiteX4" fmla="*/ 0 w 2544"/>
                      <a:gd name="connsiteY4" fmla="*/ 73809 h 75081"/>
                      <a:gd name="connsiteX5" fmla="*/ 1272 w 2544"/>
                      <a:gd name="connsiteY5" fmla="*/ 75081 h 75081"/>
                      <a:gd name="connsiteX6" fmla="*/ 2545 w 2544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2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3" name="Freeform 732">
                    <a:extLst>
                      <a:ext uri="{FF2B5EF4-FFF2-40B4-BE49-F238E27FC236}">
                        <a16:creationId xmlns:a16="http://schemas.microsoft.com/office/drawing/2014/main" id="{8EA0BB4C-F0E0-2371-336B-2BC0AE9BB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4" name="Freeform 733">
                    <a:extLst>
                      <a:ext uri="{FF2B5EF4-FFF2-40B4-BE49-F238E27FC236}">
                        <a16:creationId xmlns:a16="http://schemas.microsoft.com/office/drawing/2014/main" id="{4079B515-B632-7293-741B-04517A14F2FB}"/>
                      </a:ext>
                    </a:extLst>
                  </p:cNvPr>
                  <p:cNvSpPr/>
                  <p:nvPr/>
                </p:nvSpPr>
                <p:spPr>
                  <a:xfrm>
                    <a:off x="457628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2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2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2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5" name="Freeform 734">
                    <a:extLst>
                      <a:ext uri="{FF2B5EF4-FFF2-40B4-BE49-F238E27FC236}">
                        <a16:creationId xmlns:a16="http://schemas.microsoft.com/office/drawing/2014/main" id="{7BE20A03-EDC7-CBFC-854B-55CDE13CB20E}"/>
                      </a:ext>
                    </a:extLst>
                  </p:cNvPr>
                  <p:cNvSpPr/>
                  <p:nvPr/>
                </p:nvSpPr>
                <p:spPr>
                  <a:xfrm>
                    <a:off x="457628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6" name="Freeform 735">
                    <a:extLst>
                      <a:ext uri="{FF2B5EF4-FFF2-40B4-BE49-F238E27FC236}">
                        <a16:creationId xmlns:a16="http://schemas.microsoft.com/office/drawing/2014/main" id="{E56D8866-6752-8619-0C37-EAC8DD9EE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7" name="Freeform 736">
                    <a:extLst>
                      <a:ext uri="{FF2B5EF4-FFF2-40B4-BE49-F238E27FC236}">
                        <a16:creationId xmlns:a16="http://schemas.microsoft.com/office/drawing/2014/main" id="{C4CDFF4F-6E81-E703-D331-4A2521F7203A}"/>
                      </a:ext>
                    </a:extLst>
                  </p:cNvPr>
                  <p:cNvSpPr/>
                  <p:nvPr/>
                </p:nvSpPr>
                <p:spPr>
                  <a:xfrm>
                    <a:off x="457628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8" name="Freeform 737">
                    <a:extLst>
                      <a:ext uri="{FF2B5EF4-FFF2-40B4-BE49-F238E27FC236}">
                        <a16:creationId xmlns:a16="http://schemas.microsoft.com/office/drawing/2014/main" id="{B9669BB0-19CA-16D9-E782-79CD77EBA274}"/>
                      </a:ext>
                    </a:extLst>
                  </p:cNvPr>
                  <p:cNvSpPr/>
                  <p:nvPr/>
                </p:nvSpPr>
                <p:spPr>
                  <a:xfrm>
                    <a:off x="469145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9" name="Freeform 738">
                    <a:extLst>
                      <a:ext uri="{FF2B5EF4-FFF2-40B4-BE49-F238E27FC236}">
                        <a16:creationId xmlns:a16="http://schemas.microsoft.com/office/drawing/2014/main" id="{806B22FD-1829-4050-F238-F65A7DFCDCF7}"/>
                      </a:ext>
                    </a:extLst>
                  </p:cNvPr>
                  <p:cNvSpPr/>
                  <p:nvPr/>
                </p:nvSpPr>
                <p:spPr>
                  <a:xfrm>
                    <a:off x="469145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0" name="Freeform 739">
                    <a:extLst>
                      <a:ext uri="{FF2B5EF4-FFF2-40B4-BE49-F238E27FC236}">
                        <a16:creationId xmlns:a16="http://schemas.microsoft.com/office/drawing/2014/main" id="{B511D20E-0822-E66E-9B2B-1AFD0666B0C8}"/>
                      </a:ext>
                    </a:extLst>
                  </p:cNvPr>
                  <p:cNvSpPr/>
                  <p:nvPr/>
                </p:nvSpPr>
                <p:spPr>
                  <a:xfrm>
                    <a:off x="469145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1" name="Freeform 740">
                    <a:extLst>
                      <a:ext uri="{FF2B5EF4-FFF2-40B4-BE49-F238E27FC236}">
                        <a16:creationId xmlns:a16="http://schemas.microsoft.com/office/drawing/2014/main" id="{372B5810-1DE6-959A-204F-D506D2B7A71C}"/>
                      </a:ext>
                    </a:extLst>
                  </p:cNvPr>
                  <p:cNvSpPr/>
                  <p:nvPr/>
                </p:nvSpPr>
                <p:spPr>
                  <a:xfrm>
                    <a:off x="469145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2" name="Freeform 741">
                    <a:extLst>
                      <a:ext uri="{FF2B5EF4-FFF2-40B4-BE49-F238E27FC236}">
                        <a16:creationId xmlns:a16="http://schemas.microsoft.com/office/drawing/2014/main" id="{C73D75C3-EE41-1425-745B-E54A344555BA}"/>
                      </a:ext>
                    </a:extLst>
                  </p:cNvPr>
                  <p:cNvSpPr/>
                  <p:nvPr/>
                </p:nvSpPr>
                <p:spPr>
                  <a:xfrm>
                    <a:off x="469145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3" name="Freeform 742">
                    <a:extLst>
                      <a:ext uri="{FF2B5EF4-FFF2-40B4-BE49-F238E27FC236}">
                        <a16:creationId xmlns:a16="http://schemas.microsoft.com/office/drawing/2014/main" id="{D0A16F69-E05F-A80E-5AB1-53ABC7D68525}"/>
                      </a:ext>
                    </a:extLst>
                  </p:cNvPr>
                  <p:cNvSpPr/>
                  <p:nvPr/>
                </p:nvSpPr>
                <p:spPr>
                  <a:xfrm>
                    <a:off x="469145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4" name="Freeform 743">
                    <a:extLst>
                      <a:ext uri="{FF2B5EF4-FFF2-40B4-BE49-F238E27FC236}">
                        <a16:creationId xmlns:a16="http://schemas.microsoft.com/office/drawing/2014/main" id="{394E9FA3-FC22-4841-FFFE-2E775B923755}"/>
                      </a:ext>
                    </a:extLst>
                  </p:cNvPr>
                  <p:cNvSpPr/>
                  <p:nvPr/>
                </p:nvSpPr>
                <p:spPr>
                  <a:xfrm>
                    <a:off x="4800259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5" name="Freeform 744">
                    <a:extLst>
                      <a:ext uri="{FF2B5EF4-FFF2-40B4-BE49-F238E27FC236}">
                        <a16:creationId xmlns:a16="http://schemas.microsoft.com/office/drawing/2014/main" id="{1995817D-2062-7F2F-1FFF-B9A1BF7A8E01}"/>
                      </a:ext>
                    </a:extLst>
                  </p:cNvPr>
                  <p:cNvSpPr/>
                  <p:nvPr/>
                </p:nvSpPr>
                <p:spPr>
                  <a:xfrm>
                    <a:off x="4800259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6" name="Freeform 745">
                    <a:extLst>
                      <a:ext uri="{FF2B5EF4-FFF2-40B4-BE49-F238E27FC236}">
                        <a16:creationId xmlns:a16="http://schemas.microsoft.com/office/drawing/2014/main" id="{EE57446A-FA10-7DAB-2A80-8F9CF1C5D977}"/>
                      </a:ext>
                    </a:extLst>
                  </p:cNvPr>
                  <p:cNvSpPr/>
                  <p:nvPr/>
                </p:nvSpPr>
                <p:spPr>
                  <a:xfrm>
                    <a:off x="4800259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7" name="Freeform 746">
                    <a:extLst>
                      <a:ext uri="{FF2B5EF4-FFF2-40B4-BE49-F238E27FC236}">
                        <a16:creationId xmlns:a16="http://schemas.microsoft.com/office/drawing/2014/main" id="{682C6EC8-5CCB-727F-3CDC-9FBF79B7B880}"/>
                      </a:ext>
                    </a:extLst>
                  </p:cNvPr>
                  <p:cNvSpPr/>
                  <p:nvPr/>
                </p:nvSpPr>
                <p:spPr>
                  <a:xfrm>
                    <a:off x="4800259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8" name="Freeform 747">
                    <a:extLst>
                      <a:ext uri="{FF2B5EF4-FFF2-40B4-BE49-F238E27FC236}">
                        <a16:creationId xmlns:a16="http://schemas.microsoft.com/office/drawing/2014/main" id="{8348B12A-2016-FC7B-F593-0D9618DFB1CF}"/>
                      </a:ext>
                    </a:extLst>
                  </p:cNvPr>
                  <p:cNvSpPr/>
                  <p:nvPr/>
                </p:nvSpPr>
                <p:spPr>
                  <a:xfrm>
                    <a:off x="4800259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9" name="Freeform 748">
                    <a:extLst>
                      <a:ext uri="{FF2B5EF4-FFF2-40B4-BE49-F238E27FC236}">
                        <a16:creationId xmlns:a16="http://schemas.microsoft.com/office/drawing/2014/main" id="{0E200E81-CEBB-7642-F49B-EC7A1DAC6239}"/>
                      </a:ext>
                    </a:extLst>
                  </p:cNvPr>
                  <p:cNvSpPr/>
                  <p:nvPr/>
                </p:nvSpPr>
                <p:spPr>
                  <a:xfrm>
                    <a:off x="492433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0" name="Freeform 749">
                    <a:extLst>
                      <a:ext uri="{FF2B5EF4-FFF2-40B4-BE49-F238E27FC236}">
                        <a16:creationId xmlns:a16="http://schemas.microsoft.com/office/drawing/2014/main" id="{14ECF36E-4B5C-3B05-C1F9-C255B46940D6}"/>
                      </a:ext>
                    </a:extLst>
                  </p:cNvPr>
                  <p:cNvSpPr/>
                  <p:nvPr/>
                </p:nvSpPr>
                <p:spPr>
                  <a:xfrm>
                    <a:off x="492433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1" name="Freeform 750">
                    <a:extLst>
                      <a:ext uri="{FF2B5EF4-FFF2-40B4-BE49-F238E27FC236}">
                        <a16:creationId xmlns:a16="http://schemas.microsoft.com/office/drawing/2014/main" id="{4B5D8FE6-7D18-3FC6-E446-207562D9796C}"/>
                      </a:ext>
                    </a:extLst>
                  </p:cNvPr>
                  <p:cNvSpPr/>
                  <p:nvPr/>
                </p:nvSpPr>
                <p:spPr>
                  <a:xfrm>
                    <a:off x="492433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2" name="Freeform 751">
                    <a:extLst>
                      <a:ext uri="{FF2B5EF4-FFF2-40B4-BE49-F238E27FC236}">
                        <a16:creationId xmlns:a16="http://schemas.microsoft.com/office/drawing/2014/main" id="{9D0B0E11-8728-3FB3-95C3-A168A812FEE3}"/>
                      </a:ext>
                    </a:extLst>
                  </p:cNvPr>
                  <p:cNvSpPr/>
                  <p:nvPr/>
                </p:nvSpPr>
                <p:spPr>
                  <a:xfrm>
                    <a:off x="492433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3" name="Freeform 752">
                    <a:extLst>
                      <a:ext uri="{FF2B5EF4-FFF2-40B4-BE49-F238E27FC236}">
                        <a16:creationId xmlns:a16="http://schemas.microsoft.com/office/drawing/2014/main" id="{E3AACF26-759F-5D7C-B0ED-9EE08C2FF882}"/>
                      </a:ext>
                    </a:extLst>
                  </p:cNvPr>
                  <p:cNvSpPr/>
                  <p:nvPr/>
                </p:nvSpPr>
                <p:spPr>
                  <a:xfrm>
                    <a:off x="492433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4" name="Freeform 753">
                    <a:extLst>
                      <a:ext uri="{FF2B5EF4-FFF2-40B4-BE49-F238E27FC236}">
                        <a16:creationId xmlns:a16="http://schemas.microsoft.com/office/drawing/2014/main" id="{3D286528-20FF-40CD-6CD5-FAAFD72657BA}"/>
                      </a:ext>
                    </a:extLst>
                  </p:cNvPr>
                  <p:cNvSpPr/>
                  <p:nvPr/>
                </p:nvSpPr>
                <p:spPr>
                  <a:xfrm>
                    <a:off x="492433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5" name="Freeform 754">
                    <a:extLst>
                      <a:ext uri="{FF2B5EF4-FFF2-40B4-BE49-F238E27FC236}">
                        <a16:creationId xmlns:a16="http://schemas.microsoft.com/office/drawing/2014/main" id="{D4968543-EAAB-BD68-7B64-2B0BD240203D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93394"/>
                    <a:ext cx="696093" cy="433308"/>
                  </a:xfrm>
                  <a:custGeom>
                    <a:avLst/>
                    <a:gdLst>
                      <a:gd name="connsiteX0" fmla="*/ 0 w 696093"/>
                      <a:gd name="connsiteY0" fmla="*/ 0 h 433308"/>
                      <a:gd name="connsiteX1" fmla="*/ 696094 w 696093"/>
                      <a:gd name="connsiteY1" fmla="*/ 0 h 433308"/>
                      <a:gd name="connsiteX2" fmla="*/ 696094 w 696093"/>
                      <a:gd name="connsiteY2" fmla="*/ 433309 h 433308"/>
                      <a:gd name="connsiteX3" fmla="*/ 0 w 696093"/>
                      <a:gd name="connsiteY3" fmla="*/ 433309 h 4333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6093" h="433308">
                        <a:moveTo>
                          <a:pt x="0" y="0"/>
                        </a:moveTo>
                        <a:lnTo>
                          <a:pt x="696094" y="0"/>
                        </a:lnTo>
                        <a:lnTo>
                          <a:pt x="696094" y="433309"/>
                        </a:lnTo>
                        <a:lnTo>
                          <a:pt x="0" y="433309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6" name="Freeform 755">
                    <a:extLst>
                      <a:ext uri="{FF2B5EF4-FFF2-40B4-BE49-F238E27FC236}">
                        <a16:creationId xmlns:a16="http://schemas.microsoft.com/office/drawing/2014/main" id="{8384A0F2-C436-C50B-F70F-BF9963569599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11432"/>
                    <a:ext cx="778173" cy="39449"/>
                  </a:xfrm>
                  <a:custGeom>
                    <a:avLst/>
                    <a:gdLst>
                      <a:gd name="connsiteX0" fmla="*/ 0 w 778173"/>
                      <a:gd name="connsiteY0" fmla="*/ 0 h 39449"/>
                      <a:gd name="connsiteX1" fmla="*/ 778174 w 778173"/>
                      <a:gd name="connsiteY1" fmla="*/ 0 h 39449"/>
                      <a:gd name="connsiteX2" fmla="*/ 778174 w 778173"/>
                      <a:gd name="connsiteY2" fmla="*/ 39449 h 39449"/>
                      <a:gd name="connsiteX3" fmla="*/ 0 w 778173"/>
                      <a:gd name="connsiteY3" fmla="*/ 39449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39449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39449"/>
                        </a:lnTo>
                        <a:lnTo>
                          <a:pt x="0" y="39449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7" name="Freeform 756">
                    <a:extLst>
                      <a:ext uri="{FF2B5EF4-FFF2-40B4-BE49-F238E27FC236}">
                        <a16:creationId xmlns:a16="http://schemas.microsoft.com/office/drawing/2014/main" id="{A7394CC1-1A2E-A858-5B32-0C3E09EF2362}"/>
                      </a:ext>
                    </a:extLst>
                  </p:cNvPr>
                  <p:cNvSpPr/>
                  <p:nvPr/>
                </p:nvSpPr>
                <p:spPr>
                  <a:xfrm>
                    <a:off x="4538111" y="5880668"/>
                    <a:ext cx="21633" cy="430763"/>
                  </a:xfrm>
                  <a:custGeom>
                    <a:avLst/>
                    <a:gdLst>
                      <a:gd name="connsiteX0" fmla="*/ 0 w 21633"/>
                      <a:gd name="connsiteY0" fmla="*/ 0 h 430763"/>
                      <a:gd name="connsiteX1" fmla="*/ 21634 w 21633"/>
                      <a:gd name="connsiteY1" fmla="*/ 0 h 430763"/>
                      <a:gd name="connsiteX2" fmla="*/ 21634 w 21633"/>
                      <a:gd name="connsiteY2" fmla="*/ 430764 h 430763"/>
                      <a:gd name="connsiteX3" fmla="*/ 0 w 21633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3" h="430763">
                        <a:moveTo>
                          <a:pt x="0" y="0"/>
                        </a:moveTo>
                        <a:lnTo>
                          <a:pt x="21634" y="0"/>
                        </a:lnTo>
                        <a:lnTo>
                          <a:pt x="21634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8" name="Freeform 757">
                    <a:extLst>
                      <a:ext uri="{FF2B5EF4-FFF2-40B4-BE49-F238E27FC236}">
                        <a16:creationId xmlns:a16="http://schemas.microsoft.com/office/drawing/2014/main" id="{DB0CCA54-19F4-0577-B68B-F7CC22CE6A3A}"/>
                      </a:ext>
                    </a:extLst>
                  </p:cNvPr>
                  <p:cNvSpPr/>
                  <p:nvPr/>
                </p:nvSpPr>
                <p:spPr>
                  <a:xfrm>
                    <a:off x="3836291" y="5880668"/>
                    <a:ext cx="22269" cy="430763"/>
                  </a:xfrm>
                  <a:custGeom>
                    <a:avLst/>
                    <a:gdLst>
                      <a:gd name="connsiteX0" fmla="*/ 0 w 22269"/>
                      <a:gd name="connsiteY0" fmla="*/ 0 h 430763"/>
                      <a:gd name="connsiteX1" fmla="*/ 22270 w 22269"/>
                      <a:gd name="connsiteY1" fmla="*/ 0 h 430763"/>
                      <a:gd name="connsiteX2" fmla="*/ 22270 w 22269"/>
                      <a:gd name="connsiteY2" fmla="*/ 430764 h 430763"/>
                      <a:gd name="connsiteX3" fmla="*/ 0 w 22269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2269" h="430763">
                        <a:moveTo>
                          <a:pt x="0" y="0"/>
                        </a:moveTo>
                        <a:lnTo>
                          <a:pt x="22270" y="0"/>
                        </a:lnTo>
                        <a:lnTo>
                          <a:pt x="22270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9" name="Freeform 758">
                    <a:extLst>
                      <a:ext uri="{FF2B5EF4-FFF2-40B4-BE49-F238E27FC236}">
                        <a16:creationId xmlns:a16="http://schemas.microsoft.com/office/drawing/2014/main" id="{7EF1B4A6-9247-CFB6-E9CA-9A497341DDD8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80668"/>
                    <a:ext cx="700547" cy="20361"/>
                  </a:xfrm>
                  <a:custGeom>
                    <a:avLst/>
                    <a:gdLst>
                      <a:gd name="connsiteX0" fmla="*/ 0 w 700547"/>
                      <a:gd name="connsiteY0" fmla="*/ 0 h 20361"/>
                      <a:gd name="connsiteX1" fmla="*/ 700547 w 700547"/>
                      <a:gd name="connsiteY1" fmla="*/ 0 h 20361"/>
                      <a:gd name="connsiteX2" fmla="*/ 700547 w 700547"/>
                      <a:gd name="connsiteY2" fmla="*/ 20361 h 20361"/>
                      <a:gd name="connsiteX3" fmla="*/ 0 w 700547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00547" h="20361">
                        <a:moveTo>
                          <a:pt x="0" y="0"/>
                        </a:moveTo>
                        <a:lnTo>
                          <a:pt x="700547" y="0"/>
                        </a:lnTo>
                        <a:lnTo>
                          <a:pt x="700547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0" name="Freeform 759">
                    <a:extLst>
                      <a:ext uri="{FF2B5EF4-FFF2-40B4-BE49-F238E27FC236}">
                        <a16:creationId xmlns:a16="http://schemas.microsoft.com/office/drawing/2014/main" id="{D18F6829-87F6-4CBF-823C-D5EEE20D58D3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31156"/>
                    <a:ext cx="778173" cy="19724"/>
                  </a:xfrm>
                  <a:custGeom>
                    <a:avLst/>
                    <a:gdLst>
                      <a:gd name="connsiteX0" fmla="*/ 0 w 778173"/>
                      <a:gd name="connsiteY0" fmla="*/ 0 h 19724"/>
                      <a:gd name="connsiteX1" fmla="*/ 778174 w 778173"/>
                      <a:gd name="connsiteY1" fmla="*/ 0 h 19724"/>
                      <a:gd name="connsiteX2" fmla="*/ 778174 w 778173"/>
                      <a:gd name="connsiteY2" fmla="*/ 19725 h 19724"/>
                      <a:gd name="connsiteX3" fmla="*/ 0 w 778173"/>
                      <a:gd name="connsiteY3" fmla="*/ 19725 h 197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19724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19725"/>
                        </a:lnTo>
                        <a:lnTo>
                          <a:pt x="0" y="19725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1" name="Freeform 760">
                    <a:extLst>
                      <a:ext uri="{FF2B5EF4-FFF2-40B4-BE49-F238E27FC236}">
                        <a16:creationId xmlns:a16="http://schemas.microsoft.com/office/drawing/2014/main" id="{3433A012-8CF8-B7A8-0116-16C30D273FF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246241" cy="566928"/>
                  </a:xfrm>
                  <a:custGeom>
                    <a:avLst/>
                    <a:gdLst>
                      <a:gd name="connsiteX0" fmla="*/ 0 w 246241"/>
                      <a:gd name="connsiteY0" fmla="*/ 0 h 566928"/>
                      <a:gd name="connsiteX1" fmla="*/ 246241 w 246241"/>
                      <a:gd name="connsiteY1" fmla="*/ 0 h 566928"/>
                      <a:gd name="connsiteX2" fmla="*/ 246241 w 246241"/>
                      <a:gd name="connsiteY2" fmla="*/ 566928 h 566928"/>
                      <a:gd name="connsiteX3" fmla="*/ 0 w 246241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46241" h="566928">
                        <a:moveTo>
                          <a:pt x="0" y="0"/>
                        </a:moveTo>
                        <a:lnTo>
                          <a:pt x="246241" y="0"/>
                        </a:lnTo>
                        <a:lnTo>
                          <a:pt x="246241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2" name="Freeform 761">
                    <a:extLst>
                      <a:ext uri="{FF2B5EF4-FFF2-40B4-BE49-F238E27FC236}">
                        <a16:creationId xmlns:a16="http://schemas.microsoft.com/office/drawing/2014/main" id="{E5BA8BA8-5D34-D490-361C-CB54D87739A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3" name="Freeform 762">
                    <a:extLst>
                      <a:ext uri="{FF2B5EF4-FFF2-40B4-BE49-F238E27FC236}">
                        <a16:creationId xmlns:a16="http://schemas.microsoft.com/office/drawing/2014/main" id="{1FC278E6-7739-9438-7966-AB4B244E2305}"/>
                      </a:ext>
                    </a:extLst>
                  </p:cNvPr>
                  <p:cNvSpPr/>
                  <p:nvPr/>
                </p:nvSpPr>
                <p:spPr>
                  <a:xfrm>
                    <a:off x="4713725" y="5880668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4" name="Freeform 763">
                    <a:extLst>
                      <a:ext uri="{FF2B5EF4-FFF2-40B4-BE49-F238E27FC236}">
                        <a16:creationId xmlns:a16="http://schemas.microsoft.com/office/drawing/2014/main" id="{4D9574CB-9BB0-E657-9CF0-10CB068AD13F}"/>
                      </a:ext>
                    </a:extLst>
                  </p:cNvPr>
                  <p:cNvSpPr/>
                  <p:nvPr/>
                </p:nvSpPr>
                <p:spPr>
                  <a:xfrm>
                    <a:off x="4713725" y="6165086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5" name="Freeform 764">
                    <a:extLst>
                      <a:ext uri="{FF2B5EF4-FFF2-40B4-BE49-F238E27FC236}">
                        <a16:creationId xmlns:a16="http://schemas.microsoft.com/office/drawing/2014/main" id="{8D519A3A-6039-4B8D-E5FD-1BB363C62D2D}"/>
                      </a:ext>
                    </a:extLst>
                  </p:cNvPr>
                  <p:cNvSpPr/>
                  <p:nvPr/>
                </p:nvSpPr>
                <p:spPr>
                  <a:xfrm>
                    <a:off x="4941514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6" name="Freeform 765">
                    <a:extLst>
                      <a:ext uri="{FF2B5EF4-FFF2-40B4-BE49-F238E27FC236}">
                        <a16:creationId xmlns:a16="http://schemas.microsoft.com/office/drawing/2014/main" id="{ECCB6930-2DCD-F506-008E-462719C9C191}"/>
                      </a:ext>
                    </a:extLst>
                  </p:cNvPr>
                  <p:cNvSpPr/>
                  <p:nvPr/>
                </p:nvSpPr>
                <p:spPr>
                  <a:xfrm>
                    <a:off x="4813781" y="6007925"/>
                    <a:ext cx="47403" cy="25928"/>
                  </a:xfrm>
                  <a:custGeom>
                    <a:avLst/>
                    <a:gdLst>
                      <a:gd name="connsiteX0" fmla="*/ 1114 w 47403"/>
                      <a:gd name="connsiteY0" fmla="*/ 24815 h 25928"/>
                      <a:gd name="connsiteX1" fmla="*/ 22747 w 47403"/>
                      <a:gd name="connsiteY1" fmla="*/ 3181 h 25928"/>
                      <a:gd name="connsiteX2" fmla="*/ 45017 w 47403"/>
                      <a:gd name="connsiteY2" fmla="*/ 25451 h 25928"/>
                      <a:gd name="connsiteX3" fmla="*/ 46926 w 47403"/>
                      <a:gd name="connsiteY3" fmla="*/ 25451 h 25928"/>
                      <a:gd name="connsiteX4" fmla="*/ 46926 w 47403"/>
                      <a:gd name="connsiteY4" fmla="*/ 23542 h 25928"/>
                      <a:gd name="connsiteX5" fmla="*/ 24020 w 47403"/>
                      <a:gd name="connsiteY5" fmla="*/ 636 h 25928"/>
                      <a:gd name="connsiteX6" fmla="*/ 23384 w 47403"/>
                      <a:gd name="connsiteY6" fmla="*/ 0 h 25928"/>
                      <a:gd name="connsiteX7" fmla="*/ 22747 w 47403"/>
                      <a:gd name="connsiteY7" fmla="*/ 636 h 25928"/>
                      <a:gd name="connsiteX8" fmla="*/ 477 w 47403"/>
                      <a:gd name="connsiteY8" fmla="*/ 22906 h 25928"/>
                      <a:gd name="connsiteX9" fmla="*/ 477 w 47403"/>
                      <a:gd name="connsiteY9" fmla="*/ 24815 h 25928"/>
                      <a:gd name="connsiteX10" fmla="*/ 1114 w 47403"/>
                      <a:gd name="connsiteY10" fmla="*/ 24815 h 25928"/>
                      <a:gd name="connsiteX11" fmla="*/ 1114 w 47403"/>
                      <a:gd name="connsiteY11" fmla="*/ 24815 h 25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47403" h="25928">
                        <a:moveTo>
                          <a:pt x="1114" y="24815"/>
                        </a:moveTo>
                        <a:lnTo>
                          <a:pt x="22747" y="3181"/>
                        </a:lnTo>
                        <a:lnTo>
                          <a:pt x="45017" y="25451"/>
                        </a:lnTo>
                        <a:cubicBezTo>
                          <a:pt x="45653" y="26087"/>
                          <a:pt x="46290" y="26087"/>
                          <a:pt x="46926" y="25451"/>
                        </a:cubicBezTo>
                        <a:cubicBezTo>
                          <a:pt x="47562" y="24815"/>
                          <a:pt x="47562" y="24179"/>
                          <a:pt x="46926" y="23542"/>
                        </a:cubicBezTo>
                        <a:lnTo>
                          <a:pt x="24020" y="636"/>
                        </a:lnTo>
                        <a:lnTo>
                          <a:pt x="23384" y="0"/>
                        </a:lnTo>
                        <a:lnTo>
                          <a:pt x="22747" y="636"/>
                        </a:lnTo>
                        <a:lnTo>
                          <a:pt x="477" y="22906"/>
                        </a:lnTo>
                        <a:cubicBezTo>
                          <a:pt x="-159" y="23542"/>
                          <a:pt x="-159" y="24179"/>
                          <a:pt x="477" y="24815"/>
                        </a:cubicBezTo>
                        <a:cubicBezTo>
                          <a:pt x="1114" y="25451"/>
                          <a:pt x="477" y="25451"/>
                          <a:pt x="1114" y="24815"/>
                        </a:cubicBezTo>
                        <a:lnTo>
                          <a:pt x="1114" y="24815"/>
                        </a:lnTo>
                        <a:close/>
                      </a:path>
                    </a:pathLst>
                  </a:custGeom>
                  <a:solidFill>
                    <a:srgbClr val="182336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7" name="Freeform 766">
                    <a:extLst>
                      <a:ext uri="{FF2B5EF4-FFF2-40B4-BE49-F238E27FC236}">
                        <a16:creationId xmlns:a16="http://schemas.microsoft.com/office/drawing/2014/main" id="{048D4A21-FBEB-A36C-AE60-1586E047C5C8}"/>
                      </a:ext>
                    </a:extLst>
                  </p:cNvPr>
                  <p:cNvSpPr/>
                  <p:nvPr/>
                </p:nvSpPr>
                <p:spPr>
                  <a:xfrm>
                    <a:off x="4790079" y="6026377"/>
                    <a:ext cx="92261" cy="28632"/>
                  </a:xfrm>
                  <a:custGeom>
                    <a:avLst/>
                    <a:gdLst>
                      <a:gd name="connsiteX0" fmla="*/ 0 w 92261"/>
                      <a:gd name="connsiteY0" fmla="*/ 0 h 28632"/>
                      <a:gd name="connsiteX1" fmla="*/ 92261 w 92261"/>
                      <a:gd name="connsiteY1" fmla="*/ 0 h 28632"/>
                      <a:gd name="connsiteX2" fmla="*/ 92261 w 92261"/>
                      <a:gd name="connsiteY2" fmla="*/ 28633 h 28632"/>
                      <a:gd name="connsiteX3" fmla="*/ 0 w 92261"/>
                      <a:gd name="connsiteY3" fmla="*/ 28633 h 286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2261" h="28632">
                        <a:moveTo>
                          <a:pt x="0" y="0"/>
                        </a:moveTo>
                        <a:lnTo>
                          <a:pt x="92261" y="0"/>
                        </a:lnTo>
                        <a:lnTo>
                          <a:pt x="92261" y="28633"/>
                        </a:lnTo>
                        <a:lnTo>
                          <a:pt x="0" y="28633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767">
                    <a:extLst>
                      <a:ext uri="{FF2B5EF4-FFF2-40B4-BE49-F238E27FC236}">
                        <a16:creationId xmlns:a16="http://schemas.microsoft.com/office/drawing/2014/main" id="{FFE39409-1BB8-B841-0297-E94D25F539E3}"/>
                      </a:ext>
                    </a:extLst>
                  </p:cNvPr>
                  <p:cNvSpPr/>
                  <p:nvPr/>
                </p:nvSpPr>
                <p:spPr>
                  <a:xfrm>
                    <a:off x="4800737" y="6032740"/>
                    <a:ext cx="14316" cy="15270"/>
                  </a:xfrm>
                  <a:custGeom>
                    <a:avLst/>
                    <a:gdLst>
                      <a:gd name="connsiteX0" fmla="*/ 7158 w 14316"/>
                      <a:gd name="connsiteY0" fmla="*/ 15271 h 15270"/>
                      <a:gd name="connsiteX1" fmla="*/ 7158 w 14316"/>
                      <a:gd name="connsiteY1" fmla="*/ 0 h 15270"/>
                      <a:gd name="connsiteX2" fmla="*/ 7158 w 14316"/>
                      <a:gd name="connsiteY2" fmla="*/ 15271 h 15270"/>
                      <a:gd name="connsiteX3" fmla="*/ 7158 w 14316"/>
                      <a:gd name="connsiteY3" fmla="*/ 2545 h 15270"/>
                      <a:gd name="connsiteX4" fmla="*/ 7158 w 14316"/>
                      <a:gd name="connsiteY4" fmla="*/ 12726 h 15270"/>
                      <a:gd name="connsiteX5" fmla="*/ 7158 w 14316"/>
                      <a:gd name="connsiteY5" fmla="*/ 2545 h 1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316" h="15270">
                        <a:moveTo>
                          <a:pt x="7158" y="15271"/>
                        </a:moveTo>
                        <a:cubicBezTo>
                          <a:pt x="-2386" y="15271"/>
                          <a:pt x="-2386" y="0"/>
                          <a:pt x="7158" y="0"/>
                        </a:cubicBezTo>
                        <a:cubicBezTo>
                          <a:pt x="16702" y="0"/>
                          <a:pt x="16702" y="15271"/>
                          <a:pt x="7158" y="15271"/>
                        </a:cubicBezTo>
                        <a:close/>
                        <a:moveTo>
                          <a:pt x="7158" y="2545"/>
                        </a:moveTo>
                        <a:cubicBezTo>
                          <a:pt x="795" y="2545"/>
                          <a:pt x="795" y="12726"/>
                          <a:pt x="7158" y="12726"/>
                        </a:cubicBezTo>
                        <a:cubicBezTo>
                          <a:pt x="13521" y="13362"/>
                          <a:pt x="13521" y="2545"/>
                          <a:pt x="7158" y="254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9" name="Freeform 768">
                    <a:extLst>
                      <a:ext uri="{FF2B5EF4-FFF2-40B4-BE49-F238E27FC236}">
                        <a16:creationId xmlns:a16="http://schemas.microsoft.com/office/drawing/2014/main" id="{82870086-6B27-C5FA-5E4A-9960B21DBC60}"/>
                      </a:ext>
                    </a:extLst>
                  </p:cNvPr>
                  <p:cNvSpPr/>
                  <p:nvPr/>
                </p:nvSpPr>
                <p:spPr>
                  <a:xfrm>
                    <a:off x="4821893" y="6033711"/>
                    <a:ext cx="10180" cy="14935"/>
                  </a:xfrm>
                  <a:custGeom>
                    <a:avLst/>
                    <a:gdLst>
                      <a:gd name="connsiteX0" fmla="*/ 10180 w 10180"/>
                      <a:gd name="connsiteY0" fmla="*/ 4119 h 14935"/>
                      <a:gd name="connsiteX1" fmla="*/ 5090 w 10180"/>
                      <a:gd name="connsiteY1" fmla="*/ 8573 h 14935"/>
                      <a:gd name="connsiteX2" fmla="*/ 2545 w 10180"/>
                      <a:gd name="connsiteY2" fmla="*/ 8573 h 14935"/>
                      <a:gd name="connsiteX3" fmla="*/ 2545 w 10180"/>
                      <a:gd name="connsiteY3" fmla="*/ 14936 h 14935"/>
                      <a:gd name="connsiteX4" fmla="*/ 0 w 10180"/>
                      <a:gd name="connsiteY4" fmla="*/ 14936 h 14935"/>
                      <a:gd name="connsiteX5" fmla="*/ 0 w 10180"/>
                      <a:gd name="connsiteY5" fmla="*/ 301 h 14935"/>
                      <a:gd name="connsiteX6" fmla="*/ 5090 w 10180"/>
                      <a:gd name="connsiteY6" fmla="*/ 301 h 14935"/>
                      <a:gd name="connsiteX7" fmla="*/ 10180 w 10180"/>
                      <a:gd name="connsiteY7" fmla="*/ 4119 h 14935"/>
                      <a:gd name="connsiteX8" fmla="*/ 7635 w 10180"/>
                      <a:gd name="connsiteY8" fmla="*/ 4119 h 14935"/>
                      <a:gd name="connsiteX9" fmla="*/ 5090 w 10180"/>
                      <a:gd name="connsiteY9" fmla="*/ 2210 h 14935"/>
                      <a:gd name="connsiteX10" fmla="*/ 2545 w 10180"/>
                      <a:gd name="connsiteY10" fmla="*/ 2210 h 14935"/>
                      <a:gd name="connsiteX11" fmla="*/ 2545 w 10180"/>
                      <a:gd name="connsiteY11" fmla="*/ 6028 h 14935"/>
                      <a:gd name="connsiteX12" fmla="*/ 5090 w 10180"/>
                      <a:gd name="connsiteY12" fmla="*/ 6028 h 14935"/>
                      <a:gd name="connsiteX13" fmla="*/ 7635 w 10180"/>
                      <a:gd name="connsiteY13" fmla="*/ 4119 h 1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0180" h="14935">
                        <a:moveTo>
                          <a:pt x="10180" y="4119"/>
                        </a:moveTo>
                        <a:cubicBezTo>
                          <a:pt x="10180" y="8573"/>
                          <a:pt x="5090" y="8573"/>
                          <a:pt x="5090" y="8573"/>
                        </a:cubicBezTo>
                        <a:lnTo>
                          <a:pt x="2545" y="8573"/>
                        </a:lnTo>
                        <a:lnTo>
                          <a:pt x="2545" y="14936"/>
                        </a:lnTo>
                        <a:lnTo>
                          <a:pt x="0" y="14936"/>
                        </a:lnTo>
                        <a:lnTo>
                          <a:pt x="0" y="301"/>
                        </a:lnTo>
                        <a:lnTo>
                          <a:pt x="5090" y="301"/>
                        </a:lnTo>
                        <a:cubicBezTo>
                          <a:pt x="5727" y="-335"/>
                          <a:pt x="10180" y="-335"/>
                          <a:pt x="10180" y="4119"/>
                        </a:cubicBezTo>
                        <a:close/>
                        <a:moveTo>
                          <a:pt x="7635" y="4119"/>
                        </a:moveTo>
                        <a:cubicBezTo>
                          <a:pt x="7635" y="2210"/>
                          <a:pt x="5090" y="2210"/>
                          <a:pt x="5090" y="2210"/>
                        </a:cubicBezTo>
                        <a:lnTo>
                          <a:pt x="2545" y="2210"/>
                        </a:lnTo>
                        <a:lnTo>
                          <a:pt x="2545" y="6028"/>
                        </a:lnTo>
                        <a:lnTo>
                          <a:pt x="5090" y="6028"/>
                        </a:lnTo>
                        <a:cubicBezTo>
                          <a:pt x="5727" y="5391"/>
                          <a:pt x="7635" y="5391"/>
                          <a:pt x="7635" y="41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769">
                    <a:extLst>
                      <a:ext uri="{FF2B5EF4-FFF2-40B4-BE49-F238E27FC236}">
                        <a16:creationId xmlns:a16="http://schemas.microsoft.com/office/drawing/2014/main" id="{6C036F64-99F1-AE54-9A50-DC9F135051EB}"/>
                      </a:ext>
                    </a:extLst>
                  </p:cNvPr>
                  <p:cNvSpPr/>
                  <p:nvPr/>
                </p:nvSpPr>
                <p:spPr>
                  <a:xfrm>
                    <a:off x="4839073" y="6033376"/>
                    <a:ext cx="9544" cy="14634"/>
                  </a:xfrm>
                  <a:custGeom>
                    <a:avLst/>
                    <a:gdLst>
                      <a:gd name="connsiteX0" fmla="*/ 2545 w 9544"/>
                      <a:gd name="connsiteY0" fmla="*/ 2545 h 14634"/>
                      <a:gd name="connsiteX1" fmla="*/ 2545 w 9544"/>
                      <a:gd name="connsiteY1" fmla="*/ 5726 h 14634"/>
                      <a:gd name="connsiteX2" fmla="*/ 8908 w 9544"/>
                      <a:gd name="connsiteY2" fmla="*/ 5726 h 14634"/>
                      <a:gd name="connsiteX3" fmla="*/ 8908 w 9544"/>
                      <a:gd name="connsiteY3" fmla="*/ 8272 h 14634"/>
                      <a:gd name="connsiteX4" fmla="*/ 2545 w 9544"/>
                      <a:gd name="connsiteY4" fmla="*/ 8272 h 14634"/>
                      <a:gd name="connsiteX5" fmla="*/ 2545 w 9544"/>
                      <a:gd name="connsiteY5" fmla="*/ 12089 h 14634"/>
                      <a:gd name="connsiteX6" fmla="*/ 9544 w 9544"/>
                      <a:gd name="connsiteY6" fmla="*/ 12089 h 14634"/>
                      <a:gd name="connsiteX7" fmla="*/ 9544 w 9544"/>
                      <a:gd name="connsiteY7" fmla="*/ 14634 h 14634"/>
                      <a:gd name="connsiteX8" fmla="*/ 0 w 9544"/>
                      <a:gd name="connsiteY8" fmla="*/ 14634 h 14634"/>
                      <a:gd name="connsiteX9" fmla="*/ 0 w 9544"/>
                      <a:gd name="connsiteY9" fmla="*/ 0 h 14634"/>
                      <a:gd name="connsiteX10" fmla="*/ 9544 w 9544"/>
                      <a:gd name="connsiteY10" fmla="*/ 0 h 14634"/>
                      <a:gd name="connsiteX11" fmla="*/ 9544 w 9544"/>
                      <a:gd name="connsiteY11" fmla="*/ 2545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544" h="14634">
                        <a:moveTo>
                          <a:pt x="2545" y="2545"/>
                        </a:moveTo>
                        <a:lnTo>
                          <a:pt x="2545" y="5726"/>
                        </a:lnTo>
                        <a:lnTo>
                          <a:pt x="8908" y="5726"/>
                        </a:lnTo>
                        <a:lnTo>
                          <a:pt x="8908" y="8272"/>
                        </a:lnTo>
                        <a:lnTo>
                          <a:pt x="2545" y="8272"/>
                        </a:lnTo>
                        <a:lnTo>
                          <a:pt x="2545" y="12089"/>
                        </a:lnTo>
                        <a:lnTo>
                          <a:pt x="9544" y="12089"/>
                        </a:lnTo>
                        <a:lnTo>
                          <a:pt x="9544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9544" y="0"/>
                        </a:lnTo>
                        <a:lnTo>
                          <a:pt x="9544" y="25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1" name="Freeform 770">
                    <a:extLst>
                      <a:ext uri="{FF2B5EF4-FFF2-40B4-BE49-F238E27FC236}">
                        <a16:creationId xmlns:a16="http://schemas.microsoft.com/office/drawing/2014/main" id="{5091A0D4-DB00-E54F-38E7-467E42BE231E}"/>
                      </a:ext>
                    </a:extLst>
                  </p:cNvPr>
                  <p:cNvSpPr/>
                  <p:nvPr/>
                </p:nvSpPr>
                <p:spPr>
                  <a:xfrm>
                    <a:off x="4855616" y="6033376"/>
                    <a:ext cx="12725" cy="14634"/>
                  </a:xfrm>
                  <a:custGeom>
                    <a:avLst/>
                    <a:gdLst>
                      <a:gd name="connsiteX0" fmla="*/ 12726 w 12725"/>
                      <a:gd name="connsiteY0" fmla="*/ 14634 h 14634"/>
                      <a:gd name="connsiteX1" fmla="*/ 10181 w 12725"/>
                      <a:gd name="connsiteY1" fmla="*/ 14634 h 14634"/>
                      <a:gd name="connsiteX2" fmla="*/ 2545 w 12725"/>
                      <a:gd name="connsiteY2" fmla="*/ 3818 h 14634"/>
                      <a:gd name="connsiteX3" fmla="*/ 2545 w 12725"/>
                      <a:gd name="connsiteY3" fmla="*/ 14634 h 14634"/>
                      <a:gd name="connsiteX4" fmla="*/ 0 w 12725"/>
                      <a:gd name="connsiteY4" fmla="*/ 14634 h 14634"/>
                      <a:gd name="connsiteX5" fmla="*/ 0 w 12725"/>
                      <a:gd name="connsiteY5" fmla="*/ 0 h 14634"/>
                      <a:gd name="connsiteX6" fmla="*/ 2545 w 12725"/>
                      <a:gd name="connsiteY6" fmla="*/ 0 h 14634"/>
                      <a:gd name="connsiteX7" fmla="*/ 10181 w 12725"/>
                      <a:gd name="connsiteY7" fmla="*/ 10180 h 14634"/>
                      <a:gd name="connsiteX8" fmla="*/ 10181 w 12725"/>
                      <a:gd name="connsiteY8" fmla="*/ 0 h 14634"/>
                      <a:gd name="connsiteX9" fmla="*/ 12726 w 12725"/>
                      <a:gd name="connsiteY9" fmla="*/ 0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725" h="14634">
                        <a:moveTo>
                          <a:pt x="12726" y="14634"/>
                        </a:moveTo>
                        <a:lnTo>
                          <a:pt x="10181" y="14634"/>
                        </a:lnTo>
                        <a:lnTo>
                          <a:pt x="2545" y="3818"/>
                        </a:lnTo>
                        <a:lnTo>
                          <a:pt x="2545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2545" y="0"/>
                        </a:lnTo>
                        <a:lnTo>
                          <a:pt x="10181" y="10180"/>
                        </a:lnTo>
                        <a:lnTo>
                          <a:pt x="10181" y="0"/>
                        </a:lnTo>
                        <a:lnTo>
                          <a:pt x="1272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771">
                    <a:extLst>
                      <a:ext uri="{FF2B5EF4-FFF2-40B4-BE49-F238E27FC236}">
                        <a16:creationId xmlns:a16="http://schemas.microsoft.com/office/drawing/2014/main" id="{EFB68881-6D12-9878-8691-A024F9BCFF43}"/>
                      </a:ext>
                    </a:extLst>
                  </p:cNvPr>
                  <p:cNvSpPr/>
                  <p:nvPr/>
                </p:nvSpPr>
                <p:spPr>
                  <a:xfrm>
                    <a:off x="4754447" y="6135181"/>
                    <a:ext cx="12725" cy="78898"/>
                  </a:xfrm>
                  <a:custGeom>
                    <a:avLst/>
                    <a:gdLst>
                      <a:gd name="connsiteX0" fmla="*/ 6363 w 12725"/>
                      <a:gd name="connsiteY0" fmla="*/ 0 h 78898"/>
                      <a:gd name="connsiteX1" fmla="*/ 0 w 12725"/>
                      <a:gd name="connsiteY1" fmla="*/ 6363 h 78898"/>
                      <a:gd name="connsiteX2" fmla="*/ 0 w 12725"/>
                      <a:gd name="connsiteY2" fmla="*/ 72536 h 78898"/>
                      <a:gd name="connsiteX3" fmla="*/ 6363 w 12725"/>
                      <a:gd name="connsiteY3" fmla="*/ 78899 h 78898"/>
                      <a:gd name="connsiteX4" fmla="*/ 12726 w 12725"/>
                      <a:gd name="connsiteY4" fmla="*/ 72536 h 78898"/>
                      <a:gd name="connsiteX5" fmla="*/ 12726 w 12725"/>
                      <a:gd name="connsiteY5" fmla="*/ 6363 h 78898"/>
                      <a:gd name="connsiteX6" fmla="*/ 6363 w 12725"/>
                      <a:gd name="connsiteY6" fmla="*/ 0 h 78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25" h="78898">
                        <a:moveTo>
                          <a:pt x="6363" y="0"/>
                        </a:moveTo>
                        <a:cubicBezTo>
                          <a:pt x="3181" y="0"/>
                          <a:pt x="0" y="2545"/>
                          <a:pt x="0" y="6363"/>
                        </a:cubicBezTo>
                        <a:lnTo>
                          <a:pt x="0" y="72536"/>
                        </a:lnTo>
                        <a:cubicBezTo>
                          <a:pt x="0" y="75717"/>
                          <a:pt x="2545" y="78899"/>
                          <a:pt x="6363" y="78899"/>
                        </a:cubicBezTo>
                        <a:cubicBezTo>
                          <a:pt x="9544" y="78899"/>
                          <a:pt x="12726" y="76354"/>
                          <a:pt x="12726" y="72536"/>
                        </a:cubicBezTo>
                        <a:lnTo>
                          <a:pt x="12726" y="6363"/>
                        </a:lnTo>
                        <a:cubicBezTo>
                          <a:pt x="12089" y="2545"/>
                          <a:pt x="9544" y="0"/>
                          <a:pt x="6363" y="0"/>
                        </a:cubicBezTo>
                        <a:close/>
                      </a:path>
                    </a:pathLst>
                  </a:custGeom>
                  <a:solidFill>
                    <a:srgbClr val="A5B1D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3" name="Freeform 772">
                    <a:extLst>
                      <a:ext uri="{FF2B5EF4-FFF2-40B4-BE49-F238E27FC236}">
                        <a16:creationId xmlns:a16="http://schemas.microsoft.com/office/drawing/2014/main" id="{58B8392A-DA9F-4059-4685-7F204624CC18}"/>
                      </a:ext>
                    </a:extLst>
                  </p:cNvPr>
                  <p:cNvSpPr/>
                  <p:nvPr/>
                </p:nvSpPr>
                <p:spPr>
                  <a:xfrm>
                    <a:off x="3870650" y="5545347"/>
                    <a:ext cx="992601" cy="231606"/>
                  </a:xfrm>
                  <a:custGeom>
                    <a:avLst/>
                    <a:gdLst>
                      <a:gd name="connsiteX0" fmla="*/ 970331 w 992601"/>
                      <a:gd name="connsiteY0" fmla="*/ 231607 h 231606"/>
                      <a:gd name="connsiteX1" fmla="*/ 22270 w 992601"/>
                      <a:gd name="connsiteY1" fmla="*/ 231607 h 231606"/>
                      <a:gd name="connsiteX2" fmla="*/ 0 w 992601"/>
                      <a:gd name="connsiteY2" fmla="*/ 209337 h 231606"/>
                      <a:gd name="connsiteX3" fmla="*/ 0 w 992601"/>
                      <a:gd name="connsiteY3" fmla="*/ 22270 h 231606"/>
                      <a:gd name="connsiteX4" fmla="*/ 22270 w 992601"/>
                      <a:gd name="connsiteY4" fmla="*/ 0 h 231606"/>
                      <a:gd name="connsiteX5" fmla="*/ 970331 w 992601"/>
                      <a:gd name="connsiteY5" fmla="*/ 0 h 231606"/>
                      <a:gd name="connsiteX6" fmla="*/ 992601 w 992601"/>
                      <a:gd name="connsiteY6" fmla="*/ 22270 h 231606"/>
                      <a:gd name="connsiteX7" fmla="*/ 992601 w 992601"/>
                      <a:gd name="connsiteY7" fmla="*/ 209337 h 231606"/>
                      <a:gd name="connsiteX8" fmla="*/ 970331 w 992601"/>
                      <a:gd name="connsiteY8" fmla="*/ 231607 h 2316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92601" h="231606">
                        <a:moveTo>
                          <a:pt x="970331" y="231607"/>
                        </a:moveTo>
                        <a:lnTo>
                          <a:pt x="22270" y="231607"/>
                        </a:lnTo>
                        <a:cubicBezTo>
                          <a:pt x="10180" y="231607"/>
                          <a:pt x="0" y="221426"/>
                          <a:pt x="0" y="209337"/>
                        </a:cubicBezTo>
                        <a:lnTo>
                          <a:pt x="0" y="22270"/>
                        </a:lnTo>
                        <a:cubicBezTo>
                          <a:pt x="0" y="10180"/>
                          <a:pt x="10180" y="0"/>
                          <a:pt x="22270" y="0"/>
                        </a:cubicBezTo>
                        <a:lnTo>
                          <a:pt x="970331" y="0"/>
                        </a:lnTo>
                        <a:cubicBezTo>
                          <a:pt x="982421" y="0"/>
                          <a:pt x="992601" y="10180"/>
                          <a:pt x="992601" y="22270"/>
                        </a:cubicBezTo>
                        <a:lnTo>
                          <a:pt x="992601" y="209337"/>
                        </a:lnTo>
                        <a:cubicBezTo>
                          <a:pt x="992601" y="222062"/>
                          <a:pt x="983057" y="231607"/>
                          <a:pt x="970331" y="231607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4" name="Freeform 773">
                    <a:extLst>
                      <a:ext uri="{FF2B5EF4-FFF2-40B4-BE49-F238E27FC236}">
                        <a16:creationId xmlns:a16="http://schemas.microsoft.com/office/drawing/2014/main" id="{83781CF8-BBDE-AC31-6E47-C7864347C771}"/>
                      </a:ext>
                    </a:extLst>
                  </p:cNvPr>
                  <p:cNvSpPr/>
                  <p:nvPr/>
                </p:nvSpPr>
                <p:spPr>
                  <a:xfrm>
                    <a:off x="3901192" y="5569526"/>
                    <a:ext cx="934063" cy="183249"/>
                  </a:xfrm>
                  <a:custGeom>
                    <a:avLst/>
                    <a:gdLst>
                      <a:gd name="connsiteX0" fmla="*/ 925155 w 934063"/>
                      <a:gd name="connsiteY0" fmla="*/ 181977 h 183249"/>
                      <a:gd name="connsiteX1" fmla="*/ 925155 w 934063"/>
                      <a:gd name="connsiteY1" fmla="*/ 180704 h 183249"/>
                      <a:gd name="connsiteX2" fmla="*/ 8908 w 934063"/>
                      <a:gd name="connsiteY2" fmla="*/ 180704 h 183249"/>
                      <a:gd name="connsiteX3" fmla="*/ 2545 w 934063"/>
                      <a:gd name="connsiteY3" fmla="*/ 174342 h 183249"/>
                      <a:gd name="connsiteX4" fmla="*/ 2545 w 934063"/>
                      <a:gd name="connsiteY4" fmla="*/ 8908 h 183249"/>
                      <a:gd name="connsiteX5" fmla="*/ 8908 w 934063"/>
                      <a:gd name="connsiteY5" fmla="*/ 2545 h 183249"/>
                      <a:gd name="connsiteX6" fmla="*/ 925155 w 934063"/>
                      <a:gd name="connsiteY6" fmla="*/ 2545 h 183249"/>
                      <a:gd name="connsiteX7" fmla="*/ 931518 w 934063"/>
                      <a:gd name="connsiteY7" fmla="*/ 8908 h 183249"/>
                      <a:gd name="connsiteX8" fmla="*/ 931518 w 934063"/>
                      <a:gd name="connsiteY8" fmla="*/ 174342 h 183249"/>
                      <a:gd name="connsiteX9" fmla="*/ 925155 w 934063"/>
                      <a:gd name="connsiteY9" fmla="*/ 180704 h 183249"/>
                      <a:gd name="connsiteX10" fmla="*/ 925155 w 934063"/>
                      <a:gd name="connsiteY10" fmla="*/ 181977 h 183249"/>
                      <a:gd name="connsiteX11" fmla="*/ 925155 w 934063"/>
                      <a:gd name="connsiteY11" fmla="*/ 183249 h 183249"/>
                      <a:gd name="connsiteX12" fmla="*/ 934063 w 934063"/>
                      <a:gd name="connsiteY12" fmla="*/ 174342 h 183249"/>
                      <a:gd name="connsiteX13" fmla="*/ 934063 w 934063"/>
                      <a:gd name="connsiteY13" fmla="*/ 8908 h 183249"/>
                      <a:gd name="connsiteX14" fmla="*/ 925155 w 934063"/>
                      <a:gd name="connsiteY14" fmla="*/ 0 h 183249"/>
                      <a:gd name="connsiteX15" fmla="*/ 8908 w 934063"/>
                      <a:gd name="connsiteY15" fmla="*/ 0 h 183249"/>
                      <a:gd name="connsiteX16" fmla="*/ 0 w 934063"/>
                      <a:gd name="connsiteY16" fmla="*/ 8908 h 183249"/>
                      <a:gd name="connsiteX17" fmla="*/ 0 w 934063"/>
                      <a:gd name="connsiteY17" fmla="*/ 174342 h 183249"/>
                      <a:gd name="connsiteX18" fmla="*/ 8908 w 934063"/>
                      <a:gd name="connsiteY18" fmla="*/ 183249 h 183249"/>
                      <a:gd name="connsiteX19" fmla="*/ 925155 w 934063"/>
                      <a:gd name="connsiteY19" fmla="*/ 183249 h 183249"/>
                      <a:gd name="connsiteX20" fmla="*/ 925155 w 934063"/>
                      <a:gd name="connsiteY20" fmla="*/ 181977 h 1832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34063" h="183249">
                        <a:moveTo>
                          <a:pt x="925155" y="181977"/>
                        </a:moveTo>
                        <a:lnTo>
                          <a:pt x="925155" y="180704"/>
                        </a:lnTo>
                        <a:lnTo>
                          <a:pt x="8908" y="180704"/>
                        </a:lnTo>
                        <a:cubicBezTo>
                          <a:pt x="5090" y="180704"/>
                          <a:pt x="2545" y="178159"/>
                          <a:pt x="2545" y="174342"/>
                        </a:cubicBezTo>
                        <a:lnTo>
                          <a:pt x="2545" y="8908"/>
                        </a:lnTo>
                        <a:cubicBezTo>
                          <a:pt x="2545" y="5090"/>
                          <a:pt x="5090" y="2545"/>
                          <a:pt x="8908" y="2545"/>
                        </a:cubicBezTo>
                        <a:lnTo>
                          <a:pt x="925155" y="2545"/>
                        </a:lnTo>
                        <a:cubicBezTo>
                          <a:pt x="928973" y="2545"/>
                          <a:pt x="931518" y="5090"/>
                          <a:pt x="931518" y="8908"/>
                        </a:cubicBezTo>
                        <a:lnTo>
                          <a:pt x="931518" y="174342"/>
                        </a:lnTo>
                        <a:cubicBezTo>
                          <a:pt x="931518" y="178159"/>
                          <a:pt x="928973" y="180704"/>
                          <a:pt x="925155" y="180704"/>
                        </a:cubicBezTo>
                        <a:lnTo>
                          <a:pt x="925155" y="181977"/>
                        </a:lnTo>
                        <a:lnTo>
                          <a:pt x="925155" y="183249"/>
                        </a:lnTo>
                        <a:cubicBezTo>
                          <a:pt x="930246" y="183249"/>
                          <a:pt x="934063" y="179432"/>
                          <a:pt x="934063" y="174342"/>
                        </a:cubicBezTo>
                        <a:lnTo>
                          <a:pt x="934063" y="8908"/>
                        </a:lnTo>
                        <a:cubicBezTo>
                          <a:pt x="934063" y="3818"/>
                          <a:pt x="930246" y="0"/>
                          <a:pt x="925155" y="0"/>
                        </a:cubicBezTo>
                        <a:lnTo>
                          <a:pt x="8908" y="0"/>
                        </a:lnTo>
                        <a:cubicBezTo>
                          <a:pt x="3818" y="0"/>
                          <a:pt x="0" y="3818"/>
                          <a:pt x="0" y="8908"/>
                        </a:cubicBezTo>
                        <a:lnTo>
                          <a:pt x="0" y="174342"/>
                        </a:lnTo>
                        <a:cubicBezTo>
                          <a:pt x="0" y="179432"/>
                          <a:pt x="3818" y="183249"/>
                          <a:pt x="8908" y="183249"/>
                        </a:cubicBezTo>
                        <a:lnTo>
                          <a:pt x="925155" y="183249"/>
                        </a:lnTo>
                        <a:lnTo>
                          <a:pt x="925155" y="1819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5" name="Freeform 774">
                    <a:extLst>
                      <a:ext uri="{FF2B5EF4-FFF2-40B4-BE49-F238E27FC236}">
                        <a16:creationId xmlns:a16="http://schemas.microsoft.com/office/drawing/2014/main" id="{E08D6B54-FABC-5971-85DF-F5900DC89BAF}"/>
                      </a:ext>
                    </a:extLst>
                  </p:cNvPr>
                  <p:cNvSpPr/>
                  <p:nvPr/>
                </p:nvSpPr>
                <p:spPr>
                  <a:xfrm>
                    <a:off x="4032266" y="5615338"/>
                    <a:ext cx="36904" cy="92261"/>
                  </a:xfrm>
                  <a:custGeom>
                    <a:avLst/>
                    <a:gdLst>
                      <a:gd name="connsiteX0" fmla="*/ 0 w 36904"/>
                      <a:gd name="connsiteY0" fmla="*/ 0 h 92261"/>
                      <a:gd name="connsiteX1" fmla="*/ 19088 w 36904"/>
                      <a:gd name="connsiteY1" fmla="*/ 0 h 92261"/>
                      <a:gd name="connsiteX2" fmla="*/ 36904 w 36904"/>
                      <a:gd name="connsiteY2" fmla="*/ 19088 h 92261"/>
                      <a:gd name="connsiteX3" fmla="*/ 36904 w 36904"/>
                      <a:gd name="connsiteY3" fmla="*/ 33087 h 92261"/>
                      <a:gd name="connsiteX4" fmla="*/ 24179 w 36904"/>
                      <a:gd name="connsiteY4" fmla="*/ 51539 h 92261"/>
                      <a:gd name="connsiteX5" fmla="*/ 15271 w 36904"/>
                      <a:gd name="connsiteY5" fmla="*/ 52811 h 92261"/>
                      <a:gd name="connsiteX6" fmla="*/ 13362 w 36904"/>
                      <a:gd name="connsiteY6" fmla="*/ 52811 h 92261"/>
                      <a:gd name="connsiteX7" fmla="*/ 13362 w 36904"/>
                      <a:gd name="connsiteY7" fmla="*/ 92261 h 92261"/>
                      <a:gd name="connsiteX8" fmla="*/ 0 w 36904"/>
                      <a:gd name="connsiteY8" fmla="*/ 92261 h 92261"/>
                      <a:gd name="connsiteX9" fmla="*/ 0 w 36904"/>
                      <a:gd name="connsiteY9" fmla="*/ 0 h 92261"/>
                      <a:gd name="connsiteX10" fmla="*/ 13362 w 36904"/>
                      <a:gd name="connsiteY10" fmla="*/ 12726 h 92261"/>
                      <a:gd name="connsiteX11" fmla="*/ 13362 w 36904"/>
                      <a:gd name="connsiteY11" fmla="*/ 38813 h 92261"/>
                      <a:gd name="connsiteX12" fmla="*/ 16543 w 36904"/>
                      <a:gd name="connsiteY12" fmla="*/ 38813 h 92261"/>
                      <a:gd name="connsiteX13" fmla="*/ 20361 w 36904"/>
                      <a:gd name="connsiteY13" fmla="*/ 38177 h 92261"/>
                      <a:gd name="connsiteX14" fmla="*/ 24179 w 36904"/>
                      <a:gd name="connsiteY14" fmla="*/ 32450 h 92261"/>
                      <a:gd name="connsiteX15" fmla="*/ 24179 w 36904"/>
                      <a:gd name="connsiteY15" fmla="*/ 18452 h 92261"/>
                      <a:gd name="connsiteX16" fmla="*/ 18452 w 36904"/>
                      <a:gd name="connsiteY16" fmla="*/ 12089 h 92261"/>
                      <a:gd name="connsiteX17" fmla="*/ 13362 w 36904"/>
                      <a:gd name="connsiteY17" fmla="*/ 12089 h 92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6904" h="92261">
                        <a:moveTo>
                          <a:pt x="0" y="0"/>
                        </a:moveTo>
                        <a:lnTo>
                          <a:pt x="19088" y="0"/>
                        </a:lnTo>
                        <a:cubicBezTo>
                          <a:pt x="30542" y="0"/>
                          <a:pt x="36904" y="6363"/>
                          <a:pt x="36904" y="19088"/>
                        </a:cubicBezTo>
                        <a:lnTo>
                          <a:pt x="36904" y="33087"/>
                        </a:lnTo>
                        <a:cubicBezTo>
                          <a:pt x="36904" y="42631"/>
                          <a:pt x="32450" y="48357"/>
                          <a:pt x="24179" y="51539"/>
                        </a:cubicBezTo>
                        <a:cubicBezTo>
                          <a:pt x="22270" y="52175"/>
                          <a:pt x="19088" y="52811"/>
                          <a:pt x="15271" y="52811"/>
                        </a:cubicBezTo>
                        <a:lnTo>
                          <a:pt x="13362" y="52811"/>
                        </a:lnTo>
                        <a:lnTo>
                          <a:pt x="13362" y="92261"/>
                        </a:lnTo>
                        <a:lnTo>
                          <a:pt x="0" y="92261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6" name="Freeform 775">
                    <a:extLst>
                      <a:ext uri="{FF2B5EF4-FFF2-40B4-BE49-F238E27FC236}">
                        <a16:creationId xmlns:a16="http://schemas.microsoft.com/office/drawing/2014/main" id="{DBF72515-BA1D-7C76-D08E-424ECC5A8EE3}"/>
                      </a:ext>
                    </a:extLst>
                  </p:cNvPr>
                  <p:cNvSpPr/>
                  <p:nvPr/>
                </p:nvSpPr>
                <p:spPr>
                  <a:xfrm>
                    <a:off x="4116892" y="5615338"/>
                    <a:ext cx="38176" cy="91624"/>
                  </a:xfrm>
                  <a:custGeom>
                    <a:avLst/>
                    <a:gdLst>
                      <a:gd name="connsiteX0" fmla="*/ 0 w 38176"/>
                      <a:gd name="connsiteY0" fmla="*/ 0 h 91624"/>
                      <a:gd name="connsiteX1" fmla="*/ 13362 w 38176"/>
                      <a:gd name="connsiteY1" fmla="*/ 0 h 91624"/>
                      <a:gd name="connsiteX2" fmla="*/ 13362 w 38176"/>
                      <a:gd name="connsiteY2" fmla="*/ 39450 h 91624"/>
                      <a:gd name="connsiteX3" fmla="*/ 24815 w 38176"/>
                      <a:gd name="connsiteY3" fmla="*/ 39450 h 91624"/>
                      <a:gd name="connsiteX4" fmla="*/ 24815 w 38176"/>
                      <a:gd name="connsiteY4" fmla="*/ 0 h 91624"/>
                      <a:gd name="connsiteX5" fmla="*/ 38177 w 38176"/>
                      <a:gd name="connsiteY5" fmla="*/ 0 h 91624"/>
                      <a:gd name="connsiteX6" fmla="*/ 38177 w 38176"/>
                      <a:gd name="connsiteY6" fmla="*/ 91625 h 91624"/>
                      <a:gd name="connsiteX7" fmla="*/ 24815 w 38176"/>
                      <a:gd name="connsiteY7" fmla="*/ 91625 h 91624"/>
                      <a:gd name="connsiteX8" fmla="*/ 24815 w 38176"/>
                      <a:gd name="connsiteY8" fmla="*/ 52175 h 91624"/>
                      <a:gd name="connsiteX9" fmla="*/ 13362 w 38176"/>
                      <a:gd name="connsiteY9" fmla="*/ 52175 h 91624"/>
                      <a:gd name="connsiteX10" fmla="*/ 13362 w 38176"/>
                      <a:gd name="connsiteY10" fmla="*/ 91625 h 91624"/>
                      <a:gd name="connsiteX11" fmla="*/ 0 w 38176"/>
                      <a:gd name="connsiteY11" fmla="*/ 91625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8176" h="91624">
                        <a:moveTo>
                          <a:pt x="0" y="0"/>
                        </a:moveTo>
                        <a:lnTo>
                          <a:pt x="13362" y="0"/>
                        </a:lnTo>
                        <a:lnTo>
                          <a:pt x="13362" y="39450"/>
                        </a:lnTo>
                        <a:lnTo>
                          <a:pt x="24815" y="39450"/>
                        </a:lnTo>
                        <a:lnTo>
                          <a:pt x="24815" y="0"/>
                        </a:lnTo>
                        <a:lnTo>
                          <a:pt x="38177" y="0"/>
                        </a:lnTo>
                        <a:lnTo>
                          <a:pt x="38177" y="91625"/>
                        </a:lnTo>
                        <a:lnTo>
                          <a:pt x="24815" y="91625"/>
                        </a:lnTo>
                        <a:lnTo>
                          <a:pt x="24815" y="52175"/>
                        </a:lnTo>
                        <a:lnTo>
                          <a:pt x="13362" y="52175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7" name="Freeform 776">
                    <a:extLst>
                      <a:ext uri="{FF2B5EF4-FFF2-40B4-BE49-F238E27FC236}">
                        <a16:creationId xmlns:a16="http://schemas.microsoft.com/office/drawing/2014/main" id="{44143936-49B4-D68E-84D1-022D37D2C1A7}"/>
                      </a:ext>
                    </a:extLst>
                  </p:cNvPr>
                  <p:cNvSpPr/>
                  <p:nvPr/>
                </p:nvSpPr>
                <p:spPr>
                  <a:xfrm>
                    <a:off x="4201517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8" name="Freeform 777">
                    <a:extLst>
                      <a:ext uri="{FF2B5EF4-FFF2-40B4-BE49-F238E27FC236}">
                        <a16:creationId xmlns:a16="http://schemas.microsoft.com/office/drawing/2014/main" id="{A06B806E-ABAB-91DA-969B-AE490C7ACBF8}"/>
                      </a:ext>
                    </a:extLst>
                  </p:cNvPr>
                  <p:cNvSpPr/>
                  <p:nvPr/>
                </p:nvSpPr>
                <p:spPr>
                  <a:xfrm>
                    <a:off x="4291870" y="5615338"/>
                    <a:ext cx="41994" cy="91624"/>
                  </a:xfrm>
                  <a:custGeom>
                    <a:avLst/>
                    <a:gdLst>
                      <a:gd name="connsiteX0" fmla="*/ 636 w 41994"/>
                      <a:gd name="connsiteY0" fmla="*/ 0 h 91624"/>
                      <a:gd name="connsiteX1" fmla="*/ 19725 w 41994"/>
                      <a:gd name="connsiteY1" fmla="*/ 0 h 91624"/>
                      <a:gd name="connsiteX2" fmla="*/ 37540 w 41994"/>
                      <a:gd name="connsiteY2" fmla="*/ 19088 h 91624"/>
                      <a:gd name="connsiteX3" fmla="*/ 37540 w 41994"/>
                      <a:gd name="connsiteY3" fmla="*/ 33087 h 91624"/>
                      <a:gd name="connsiteX4" fmla="*/ 27360 w 41994"/>
                      <a:gd name="connsiteY4" fmla="*/ 48994 h 91624"/>
                      <a:gd name="connsiteX5" fmla="*/ 41995 w 41994"/>
                      <a:gd name="connsiteY5" fmla="*/ 91625 h 91624"/>
                      <a:gd name="connsiteX6" fmla="*/ 27360 w 41994"/>
                      <a:gd name="connsiteY6" fmla="*/ 91625 h 91624"/>
                      <a:gd name="connsiteX7" fmla="*/ 15271 w 41994"/>
                      <a:gd name="connsiteY7" fmla="*/ 51539 h 91624"/>
                      <a:gd name="connsiteX8" fmla="*/ 13362 w 41994"/>
                      <a:gd name="connsiteY8" fmla="*/ 51539 h 91624"/>
                      <a:gd name="connsiteX9" fmla="*/ 13362 w 41994"/>
                      <a:gd name="connsiteY9" fmla="*/ 91625 h 91624"/>
                      <a:gd name="connsiteX10" fmla="*/ 0 w 41994"/>
                      <a:gd name="connsiteY10" fmla="*/ 91625 h 91624"/>
                      <a:gd name="connsiteX11" fmla="*/ 0 w 41994"/>
                      <a:gd name="connsiteY11" fmla="*/ 0 h 91624"/>
                      <a:gd name="connsiteX12" fmla="*/ 13362 w 41994"/>
                      <a:gd name="connsiteY12" fmla="*/ 12726 h 91624"/>
                      <a:gd name="connsiteX13" fmla="*/ 13362 w 41994"/>
                      <a:gd name="connsiteY13" fmla="*/ 38813 h 91624"/>
                      <a:gd name="connsiteX14" fmla="*/ 16543 w 41994"/>
                      <a:gd name="connsiteY14" fmla="*/ 38813 h 91624"/>
                      <a:gd name="connsiteX15" fmla="*/ 20361 w 41994"/>
                      <a:gd name="connsiteY15" fmla="*/ 38177 h 91624"/>
                      <a:gd name="connsiteX16" fmla="*/ 24179 w 41994"/>
                      <a:gd name="connsiteY16" fmla="*/ 32450 h 91624"/>
                      <a:gd name="connsiteX17" fmla="*/ 24179 w 41994"/>
                      <a:gd name="connsiteY17" fmla="*/ 18452 h 91624"/>
                      <a:gd name="connsiteX18" fmla="*/ 18452 w 41994"/>
                      <a:gd name="connsiteY18" fmla="*/ 12089 h 91624"/>
                      <a:gd name="connsiteX19" fmla="*/ 13362 w 41994"/>
                      <a:gd name="connsiteY19" fmla="*/ 12089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41994" h="91624">
                        <a:moveTo>
                          <a:pt x="636" y="0"/>
                        </a:moveTo>
                        <a:lnTo>
                          <a:pt x="19725" y="0"/>
                        </a:lnTo>
                        <a:cubicBezTo>
                          <a:pt x="31178" y="0"/>
                          <a:pt x="37540" y="6363"/>
                          <a:pt x="37540" y="19088"/>
                        </a:cubicBezTo>
                        <a:lnTo>
                          <a:pt x="37540" y="33087"/>
                        </a:lnTo>
                        <a:cubicBezTo>
                          <a:pt x="37540" y="41358"/>
                          <a:pt x="34359" y="46449"/>
                          <a:pt x="27360" y="48994"/>
                        </a:cubicBezTo>
                        <a:lnTo>
                          <a:pt x="41995" y="91625"/>
                        </a:lnTo>
                        <a:lnTo>
                          <a:pt x="27360" y="91625"/>
                        </a:lnTo>
                        <a:lnTo>
                          <a:pt x="15271" y="51539"/>
                        </a:lnTo>
                        <a:lnTo>
                          <a:pt x="13362" y="51539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9" name="Freeform 778">
                    <a:extLst>
                      <a:ext uri="{FF2B5EF4-FFF2-40B4-BE49-F238E27FC236}">
                        <a16:creationId xmlns:a16="http://schemas.microsoft.com/office/drawing/2014/main" id="{B6D2FA29-AD37-9F02-D4DB-F50DA81AEAD6}"/>
                      </a:ext>
                    </a:extLst>
                  </p:cNvPr>
                  <p:cNvSpPr/>
                  <p:nvPr/>
                </p:nvSpPr>
                <p:spPr>
                  <a:xfrm>
                    <a:off x="4379041" y="5615338"/>
                    <a:ext cx="57265" cy="91624"/>
                  </a:xfrm>
                  <a:custGeom>
                    <a:avLst/>
                    <a:gdLst>
                      <a:gd name="connsiteX0" fmla="*/ 28633 w 57265"/>
                      <a:gd name="connsiteY0" fmla="*/ 62356 h 91624"/>
                      <a:gd name="connsiteX1" fmla="*/ 44540 w 57265"/>
                      <a:gd name="connsiteY1" fmla="*/ 0 h 91624"/>
                      <a:gd name="connsiteX2" fmla="*/ 57265 w 57265"/>
                      <a:gd name="connsiteY2" fmla="*/ 0 h 91624"/>
                      <a:gd name="connsiteX3" fmla="*/ 57265 w 57265"/>
                      <a:gd name="connsiteY3" fmla="*/ 91625 h 91624"/>
                      <a:gd name="connsiteX4" fmla="*/ 44540 w 57265"/>
                      <a:gd name="connsiteY4" fmla="*/ 91625 h 91624"/>
                      <a:gd name="connsiteX5" fmla="*/ 44540 w 57265"/>
                      <a:gd name="connsiteY5" fmla="*/ 40086 h 91624"/>
                      <a:gd name="connsiteX6" fmla="*/ 33723 w 57265"/>
                      <a:gd name="connsiteY6" fmla="*/ 91625 h 91624"/>
                      <a:gd name="connsiteX7" fmla="*/ 24815 w 57265"/>
                      <a:gd name="connsiteY7" fmla="*/ 91625 h 91624"/>
                      <a:gd name="connsiteX8" fmla="*/ 12726 w 57265"/>
                      <a:gd name="connsiteY8" fmla="*/ 40086 h 91624"/>
                      <a:gd name="connsiteX9" fmla="*/ 12726 w 57265"/>
                      <a:gd name="connsiteY9" fmla="*/ 91625 h 91624"/>
                      <a:gd name="connsiteX10" fmla="*/ 0 w 57265"/>
                      <a:gd name="connsiteY10" fmla="*/ 91625 h 91624"/>
                      <a:gd name="connsiteX11" fmla="*/ 0 w 57265"/>
                      <a:gd name="connsiteY11" fmla="*/ 0 h 91624"/>
                      <a:gd name="connsiteX12" fmla="*/ 13362 w 57265"/>
                      <a:gd name="connsiteY12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7265" h="91624">
                        <a:moveTo>
                          <a:pt x="28633" y="62356"/>
                        </a:moveTo>
                        <a:lnTo>
                          <a:pt x="44540" y="0"/>
                        </a:lnTo>
                        <a:lnTo>
                          <a:pt x="57265" y="0"/>
                        </a:lnTo>
                        <a:lnTo>
                          <a:pt x="57265" y="91625"/>
                        </a:lnTo>
                        <a:lnTo>
                          <a:pt x="44540" y="91625"/>
                        </a:lnTo>
                        <a:lnTo>
                          <a:pt x="44540" y="40086"/>
                        </a:lnTo>
                        <a:lnTo>
                          <a:pt x="33723" y="91625"/>
                        </a:lnTo>
                        <a:lnTo>
                          <a:pt x="24815" y="91625"/>
                        </a:lnTo>
                        <a:lnTo>
                          <a:pt x="12726" y="40086"/>
                        </a:lnTo>
                        <a:lnTo>
                          <a:pt x="12726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lnTo>
                          <a:pt x="1336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0" name="Freeform 779">
                    <a:extLst>
                      <a:ext uri="{FF2B5EF4-FFF2-40B4-BE49-F238E27FC236}">
                        <a16:creationId xmlns:a16="http://schemas.microsoft.com/office/drawing/2014/main" id="{6B11C116-4235-A1E0-5C0A-2378FD124EEC}"/>
                      </a:ext>
                    </a:extLst>
                  </p:cNvPr>
                  <p:cNvSpPr/>
                  <p:nvPr/>
                </p:nvSpPr>
                <p:spPr>
                  <a:xfrm>
                    <a:off x="4482755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1" name="Freeform 780">
                    <a:extLst>
                      <a:ext uri="{FF2B5EF4-FFF2-40B4-BE49-F238E27FC236}">
                        <a16:creationId xmlns:a16="http://schemas.microsoft.com/office/drawing/2014/main" id="{9A62FAB5-73EB-9E03-93BE-4F708E947678}"/>
                      </a:ext>
                    </a:extLst>
                  </p:cNvPr>
                  <p:cNvSpPr/>
                  <p:nvPr/>
                </p:nvSpPr>
                <p:spPr>
                  <a:xfrm>
                    <a:off x="4572470" y="5614065"/>
                    <a:ext cx="38176" cy="94169"/>
                  </a:xfrm>
                  <a:custGeom>
                    <a:avLst/>
                    <a:gdLst>
                      <a:gd name="connsiteX0" fmla="*/ 38177 w 38176"/>
                      <a:gd name="connsiteY0" fmla="*/ 75081 h 94169"/>
                      <a:gd name="connsiteX1" fmla="*/ 19088 w 38176"/>
                      <a:gd name="connsiteY1" fmla="*/ 94170 h 94169"/>
                      <a:gd name="connsiteX2" fmla="*/ 0 w 38176"/>
                      <a:gd name="connsiteY2" fmla="*/ 75081 h 94169"/>
                      <a:gd name="connsiteX3" fmla="*/ 0 w 38176"/>
                      <a:gd name="connsiteY3" fmla="*/ 19088 h 94169"/>
                      <a:gd name="connsiteX4" fmla="*/ 19088 w 38176"/>
                      <a:gd name="connsiteY4" fmla="*/ 0 h 94169"/>
                      <a:gd name="connsiteX5" fmla="*/ 38177 w 38176"/>
                      <a:gd name="connsiteY5" fmla="*/ 19088 h 94169"/>
                      <a:gd name="connsiteX6" fmla="*/ 38177 w 38176"/>
                      <a:gd name="connsiteY6" fmla="*/ 31178 h 94169"/>
                      <a:gd name="connsiteX7" fmla="*/ 24815 w 38176"/>
                      <a:gd name="connsiteY7" fmla="*/ 31178 h 94169"/>
                      <a:gd name="connsiteX8" fmla="*/ 24815 w 38176"/>
                      <a:gd name="connsiteY8" fmla="*/ 19088 h 94169"/>
                      <a:gd name="connsiteX9" fmla="*/ 19088 w 38176"/>
                      <a:gd name="connsiteY9" fmla="*/ 12726 h 94169"/>
                      <a:gd name="connsiteX10" fmla="*/ 19088 w 38176"/>
                      <a:gd name="connsiteY10" fmla="*/ 12726 h 94169"/>
                      <a:gd name="connsiteX11" fmla="*/ 13362 w 38176"/>
                      <a:gd name="connsiteY11" fmla="*/ 19088 h 94169"/>
                      <a:gd name="connsiteX12" fmla="*/ 13362 w 38176"/>
                      <a:gd name="connsiteY12" fmla="*/ 75081 h 94169"/>
                      <a:gd name="connsiteX13" fmla="*/ 19088 w 38176"/>
                      <a:gd name="connsiteY13" fmla="*/ 81444 h 94169"/>
                      <a:gd name="connsiteX14" fmla="*/ 24815 w 38176"/>
                      <a:gd name="connsiteY14" fmla="*/ 75081 h 94169"/>
                      <a:gd name="connsiteX15" fmla="*/ 24815 w 38176"/>
                      <a:gd name="connsiteY15" fmla="*/ 62992 h 94169"/>
                      <a:gd name="connsiteX16" fmla="*/ 38177 w 38176"/>
                      <a:gd name="connsiteY16" fmla="*/ 62992 h 94169"/>
                      <a:gd name="connsiteX17" fmla="*/ 38177 w 38176"/>
                      <a:gd name="connsiteY17" fmla="*/ 75081 h 94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8176" h="94169">
                        <a:moveTo>
                          <a:pt x="38177" y="75081"/>
                        </a:moveTo>
                        <a:cubicBezTo>
                          <a:pt x="38177" y="87807"/>
                          <a:pt x="31814" y="94170"/>
                          <a:pt x="19088" y="94170"/>
                        </a:cubicBezTo>
                        <a:cubicBezTo>
                          <a:pt x="6363" y="94170"/>
                          <a:pt x="0" y="87807"/>
                          <a:pt x="0" y="75081"/>
                        </a:cubicBezTo>
                        <a:lnTo>
                          <a:pt x="0" y="19088"/>
                        </a:lnTo>
                        <a:cubicBezTo>
                          <a:pt x="0" y="6363"/>
                          <a:pt x="6363" y="0"/>
                          <a:pt x="19088" y="0"/>
                        </a:cubicBezTo>
                        <a:cubicBezTo>
                          <a:pt x="31814" y="0"/>
                          <a:pt x="38177" y="6363"/>
                          <a:pt x="38177" y="19088"/>
                        </a:cubicBezTo>
                        <a:lnTo>
                          <a:pt x="38177" y="31178"/>
                        </a:lnTo>
                        <a:lnTo>
                          <a:pt x="24815" y="31178"/>
                        </a:lnTo>
                        <a:lnTo>
                          <a:pt x="24815" y="19088"/>
                        </a:lnTo>
                        <a:cubicBezTo>
                          <a:pt x="24815" y="15271"/>
                          <a:pt x="22906" y="12726"/>
                          <a:pt x="19088" y="12726"/>
                        </a:cubicBezTo>
                        <a:lnTo>
                          <a:pt x="19088" y="12726"/>
                        </a:lnTo>
                        <a:cubicBezTo>
                          <a:pt x="15271" y="12726"/>
                          <a:pt x="13362" y="14634"/>
                          <a:pt x="13362" y="19088"/>
                        </a:cubicBezTo>
                        <a:lnTo>
                          <a:pt x="13362" y="75081"/>
                        </a:lnTo>
                        <a:cubicBezTo>
                          <a:pt x="13362" y="78899"/>
                          <a:pt x="15271" y="81444"/>
                          <a:pt x="19088" y="81444"/>
                        </a:cubicBezTo>
                        <a:cubicBezTo>
                          <a:pt x="22906" y="81444"/>
                          <a:pt x="24815" y="79535"/>
                          <a:pt x="24815" y="75081"/>
                        </a:cubicBezTo>
                        <a:lnTo>
                          <a:pt x="24815" y="62992"/>
                        </a:lnTo>
                        <a:lnTo>
                          <a:pt x="38177" y="62992"/>
                        </a:lnTo>
                        <a:lnTo>
                          <a:pt x="38177" y="7508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2" name="Freeform 781">
                    <a:extLst>
                      <a:ext uri="{FF2B5EF4-FFF2-40B4-BE49-F238E27FC236}">
                        <a16:creationId xmlns:a16="http://schemas.microsoft.com/office/drawing/2014/main" id="{D37DCE4D-BCB1-0470-829E-ABCAD74D6E9F}"/>
                      </a:ext>
                    </a:extLst>
                  </p:cNvPr>
                  <p:cNvSpPr/>
                  <p:nvPr/>
                </p:nvSpPr>
                <p:spPr>
                  <a:xfrm>
                    <a:off x="4655824" y="5615338"/>
                    <a:ext cx="45812" cy="91624"/>
                  </a:xfrm>
                  <a:custGeom>
                    <a:avLst/>
                    <a:gdLst>
                      <a:gd name="connsiteX0" fmla="*/ 13998 w 45812"/>
                      <a:gd name="connsiteY0" fmla="*/ 0 h 91624"/>
                      <a:gd name="connsiteX1" fmla="*/ 22906 w 45812"/>
                      <a:gd name="connsiteY1" fmla="*/ 35632 h 91624"/>
                      <a:gd name="connsiteX2" fmla="*/ 31814 w 45812"/>
                      <a:gd name="connsiteY2" fmla="*/ 0 h 91624"/>
                      <a:gd name="connsiteX3" fmla="*/ 45812 w 45812"/>
                      <a:gd name="connsiteY3" fmla="*/ 0 h 91624"/>
                      <a:gd name="connsiteX4" fmla="*/ 29905 w 45812"/>
                      <a:gd name="connsiteY4" fmla="*/ 52175 h 91624"/>
                      <a:gd name="connsiteX5" fmla="*/ 29269 w 45812"/>
                      <a:gd name="connsiteY5" fmla="*/ 52811 h 91624"/>
                      <a:gd name="connsiteX6" fmla="*/ 29269 w 45812"/>
                      <a:gd name="connsiteY6" fmla="*/ 91625 h 91624"/>
                      <a:gd name="connsiteX7" fmla="*/ 16543 w 45812"/>
                      <a:gd name="connsiteY7" fmla="*/ 91625 h 91624"/>
                      <a:gd name="connsiteX8" fmla="*/ 16543 w 45812"/>
                      <a:gd name="connsiteY8" fmla="*/ 52811 h 91624"/>
                      <a:gd name="connsiteX9" fmla="*/ 15907 w 45812"/>
                      <a:gd name="connsiteY9" fmla="*/ 52175 h 91624"/>
                      <a:gd name="connsiteX10" fmla="*/ 0 w 45812"/>
                      <a:gd name="connsiteY10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5812" h="91624">
                        <a:moveTo>
                          <a:pt x="13998" y="0"/>
                        </a:moveTo>
                        <a:lnTo>
                          <a:pt x="22906" y="35632"/>
                        </a:lnTo>
                        <a:lnTo>
                          <a:pt x="31814" y="0"/>
                        </a:lnTo>
                        <a:lnTo>
                          <a:pt x="45812" y="0"/>
                        </a:lnTo>
                        <a:lnTo>
                          <a:pt x="29905" y="52175"/>
                        </a:lnTo>
                        <a:lnTo>
                          <a:pt x="29269" y="52811"/>
                        </a:lnTo>
                        <a:lnTo>
                          <a:pt x="29269" y="91625"/>
                        </a:lnTo>
                        <a:lnTo>
                          <a:pt x="16543" y="91625"/>
                        </a:lnTo>
                        <a:lnTo>
                          <a:pt x="16543" y="52811"/>
                        </a:lnTo>
                        <a:lnTo>
                          <a:pt x="15907" y="521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3" name="Freeform 782">
                    <a:extLst>
                      <a:ext uri="{FF2B5EF4-FFF2-40B4-BE49-F238E27FC236}">
                        <a16:creationId xmlns:a16="http://schemas.microsoft.com/office/drawing/2014/main" id="{50506A62-38EC-2962-0F2C-7BE9AEE9CA4A}"/>
                      </a:ext>
                    </a:extLst>
                  </p:cNvPr>
                  <p:cNvSpPr/>
                  <p:nvPr/>
                </p:nvSpPr>
                <p:spPr>
                  <a:xfrm>
                    <a:off x="3854107" y="6021923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4" name="Freeform 783">
                    <a:extLst>
                      <a:ext uri="{FF2B5EF4-FFF2-40B4-BE49-F238E27FC236}">
                        <a16:creationId xmlns:a16="http://schemas.microsoft.com/office/drawing/2014/main" id="{7494C3E0-2A05-AB58-C55A-1746961B7C87}"/>
                      </a:ext>
                    </a:extLst>
                  </p:cNvPr>
                  <p:cNvSpPr/>
                  <p:nvPr/>
                </p:nvSpPr>
                <p:spPr>
                  <a:xfrm>
                    <a:off x="3854107" y="6163814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5" name="Freeform 784">
                    <a:extLst>
                      <a:ext uri="{FF2B5EF4-FFF2-40B4-BE49-F238E27FC236}">
                        <a16:creationId xmlns:a16="http://schemas.microsoft.com/office/drawing/2014/main" id="{5269BF87-FCA2-5E8F-8BDB-C44417AABB28}"/>
                      </a:ext>
                    </a:extLst>
                  </p:cNvPr>
                  <p:cNvSpPr/>
                  <p:nvPr/>
                </p:nvSpPr>
                <p:spPr>
                  <a:xfrm>
                    <a:off x="3932370" y="6268164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6" name="Freeform 785">
                    <a:extLst>
                      <a:ext uri="{FF2B5EF4-FFF2-40B4-BE49-F238E27FC236}">
                        <a16:creationId xmlns:a16="http://schemas.microsoft.com/office/drawing/2014/main" id="{40EA65BC-4D1C-A0AB-027E-087962423211}"/>
                      </a:ext>
                    </a:extLst>
                  </p:cNvPr>
                  <p:cNvSpPr/>
                  <p:nvPr/>
                </p:nvSpPr>
                <p:spPr>
                  <a:xfrm>
                    <a:off x="4188792" y="6285344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9 w 96078"/>
                      <a:gd name="connsiteY1" fmla="*/ 0 h 26087"/>
                      <a:gd name="connsiteX2" fmla="*/ 96079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9" y="0"/>
                        </a:lnTo>
                        <a:lnTo>
                          <a:pt x="96079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7" name="Freeform 786">
                    <a:extLst>
                      <a:ext uri="{FF2B5EF4-FFF2-40B4-BE49-F238E27FC236}">
                        <a16:creationId xmlns:a16="http://schemas.microsoft.com/office/drawing/2014/main" id="{9D621FA9-C972-B9BD-6133-6F0F4F224B73}"/>
                      </a:ext>
                    </a:extLst>
                  </p:cNvPr>
                  <p:cNvSpPr/>
                  <p:nvPr/>
                </p:nvSpPr>
                <p:spPr>
                  <a:xfrm>
                    <a:off x="4046264" y="6268164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8" name="Freeform 787">
                    <a:extLst>
                      <a:ext uri="{FF2B5EF4-FFF2-40B4-BE49-F238E27FC236}">
                        <a16:creationId xmlns:a16="http://schemas.microsoft.com/office/drawing/2014/main" id="{C2AA4CF6-3BB7-CEAD-4DD9-D41247317FF2}"/>
                      </a:ext>
                    </a:extLst>
                  </p:cNvPr>
                  <p:cNvSpPr/>
                  <p:nvPr/>
                </p:nvSpPr>
                <p:spPr>
                  <a:xfrm>
                    <a:off x="4069807" y="6225533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19 w 61719"/>
                      <a:gd name="connsiteY1" fmla="*/ 0 h 42630"/>
                      <a:gd name="connsiteX2" fmla="*/ 61719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19" y="0"/>
                        </a:lnTo>
                        <a:lnTo>
                          <a:pt x="61719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9" name="Freeform 788">
                    <a:extLst>
                      <a:ext uri="{FF2B5EF4-FFF2-40B4-BE49-F238E27FC236}">
                        <a16:creationId xmlns:a16="http://schemas.microsoft.com/office/drawing/2014/main" id="{0847DBEF-A43B-5F2A-04B1-65AE42920D3F}"/>
                      </a:ext>
                    </a:extLst>
                  </p:cNvPr>
                  <p:cNvSpPr/>
                  <p:nvPr/>
                </p:nvSpPr>
                <p:spPr>
                  <a:xfrm>
                    <a:off x="4318594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0" name="Freeform 789">
                    <a:extLst>
                      <a:ext uri="{FF2B5EF4-FFF2-40B4-BE49-F238E27FC236}">
                        <a16:creationId xmlns:a16="http://schemas.microsoft.com/office/drawing/2014/main" id="{B53ACD5B-77FB-2E10-042B-1A80D4BF1515}"/>
                      </a:ext>
                    </a:extLst>
                  </p:cNvPr>
                  <p:cNvSpPr/>
                  <p:nvPr/>
                </p:nvSpPr>
                <p:spPr>
                  <a:xfrm>
                    <a:off x="4393039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1" name="Freeform 790">
                    <a:extLst>
                      <a:ext uri="{FF2B5EF4-FFF2-40B4-BE49-F238E27FC236}">
                        <a16:creationId xmlns:a16="http://schemas.microsoft.com/office/drawing/2014/main" id="{6073EC37-F9DA-24C3-E139-CD7CAD98412B}"/>
                      </a:ext>
                    </a:extLst>
                  </p:cNvPr>
                  <p:cNvSpPr/>
                  <p:nvPr/>
                </p:nvSpPr>
                <p:spPr>
                  <a:xfrm>
                    <a:off x="4359952" y="5979292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2" name="Freeform 791">
                    <a:extLst>
                      <a:ext uri="{FF2B5EF4-FFF2-40B4-BE49-F238E27FC236}">
                        <a16:creationId xmlns:a16="http://schemas.microsoft.com/office/drawing/2014/main" id="{786B71B0-D529-07D8-FC3D-745F9F8541E8}"/>
                      </a:ext>
                    </a:extLst>
                  </p:cNvPr>
                  <p:cNvSpPr/>
                  <p:nvPr/>
                </p:nvSpPr>
                <p:spPr>
                  <a:xfrm>
                    <a:off x="4092077" y="5996471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8 w 96078"/>
                      <a:gd name="connsiteY1" fmla="*/ 0 h 26087"/>
                      <a:gd name="connsiteX2" fmla="*/ 96078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8" y="0"/>
                        </a:lnTo>
                        <a:lnTo>
                          <a:pt x="96078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3" name="Freeform 792">
                    <a:extLst>
                      <a:ext uri="{FF2B5EF4-FFF2-40B4-BE49-F238E27FC236}">
                        <a16:creationId xmlns:a16="http://schemas.microsoft.com/office/drawing/2014/main" id="{33203C3B-0842-BC3E-FC9B-4343585A8346}"/>
                      </a:ext>
                    </a:extLst>
                  </p:cNvPr>
                  <p:cNvSpPr/>
                  <p:nvPr/>
                </p:nvSpPr>
                <p:spPr>
                  <a:xfrm>
                    <a:off x="4222515" y="5979292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4" name="Freeform 793">
                    <a:extLst>
                      <a:ext uri="{FF2B5EF4-FFF2-40B4-BE49-F238E27FC236}">
                        <a16:creationId xmlns:a16="http://schemas.microsoft.com/office/drawing/2014/main" id="{AB680870-4524-D165-C135-36379CF13E86}"/>
                      </a:ext>
                    </a:extLst>
                  </p:cNvPr>
                  <p:cNvSpPr/>
                  <p:nvPr/>
                </p:nvSpPr>
                <p:spPr>
                  <a:xfrm>
                    <a:off x="4246057" y="5936661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20 w 61719"/>
                      <a:gd name="connsiteY1" fmla="*/ 0 h 42630"/>
                      <a:gd name="connsiteX2" fmla="*/ 61720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20" y="0"/>
                        </a:lnTo>
                        <a:lnTo>
                          <a:pt x="61720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5" name="Freeform 794">
                    <a:extLst>
                      <a:ext uri="{FF2B5EF4-FFF2-40B4-BE49-F238E27FC236}">
                        <a16:creationId xmlns:a16="http://schemas.microsoft.com/office/drawing/2014/main" id="{6ACE5740-1E2C-D694-A482-B33C344C4F13}"/>
                      </a:ext>
                    </a:extLst>
                  </p:cNvPr>
                  <p:cNvSpPr/>
                  <p:nvPr/>
                </p:nvSpPr>
                <p:spPr>
                  <a:xfrm>
                    <a:off x="4007451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6" name="Freeform 795">
                    <a:extLst>
                      <a:ext uri="{FF2B5EF4-FFF2-40B4-BE49-F238E27FC236}">
                        <a16:creationId xmlns:a16="http://schemas.microsoft.com/office/drawing/2014/main" id="{E6E08C90-1746-2065-6CD4-0C7B1CAE672F}"/>
                      </a:ext>
                    </a:extLst>
                  </p:cNvPr>
                  <p:cNvSpPr/>
                  <p:nvPr/>
                </p:nvSpPr>
                <p:spPr>
                  <a:xfrm>
                    <a:off x="3932370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97" name="Graphic 569">
                  <a:extLst>
                    <a:ext uri="{FF2B5EF4-FFF2-40B4-BE49-F238E27FC236}">
                      <a16:creationId xmlns:a16="http://schemas.microsoft.com/office/drawing/2014/main" id="{77544716-A0F8-3E47-C978-62DB992B96A0}"/>
                    </a:ext>
                  </a:extLst>
                </p:cNvPr>
                <p:cNvGrpSpPr/>
                <p:nvPr/>
              </p:nvGrpSpPr>
              <p:grpSpPr>
                <a:xfrm>
                  <a:off x="4885867" y="5262216"/>
                  <a:ext cx="424130" cy="1292911"/>
                  <a:chOff x="4885867" y="5262216"/>
                  <a:chExt cx="424130" cy="1292911"/>
                </a:xfrm>
              </p:grpSpPr>
              <p:sp>
                <p:nvSpPr>
                  <p:cNvPr id="798" name="Freeform 797">
                    <a:extLst>
                      <a:ext uri="{FF2B5EF4-FFF2-40B4-BE49-F238E27FC236}">
                        <a16:creationId xmlns:a16="http://schemas.microsoft.com/office/drawing/2014/main" id="{C67A07E8-1191-2838-8491-8816A052AD3E}"/>
                      </a:ext>
                    </a:extLst>
                  </p:cNvPr>
                  <p:cNvSpPr/>
                  <p:nvPr/>
                </p:nvSpPr>
                <p:spPr>
                  <a:xfrm>
                    <a:off x="5080224" y="5606430"/>
                    <a:ext cx="35631" cy="948697"/>
                  </a:xfrm>
                  <a:custGeom>
                    <a:avLst/>
                    <a:gdLst>
                      <a:gd name="connsiteX0" fmla="*/ 0 w 35631"/>
                      <a:gd name="connsiteY0" fmla="*/ 0 h 948697"/>
                      <a:gd name="connsiteX1" fmla="*/ 35632 w 35631"/>
                      <a:gd name="connsiteY1" fmla="*/ 0 h 948697"/>
                      <a:gd name="connsiteX2" fmla="*/ 35632 w 35631"/>
                      <a:gd name="connsiteY2" fmla="*/ 948698 h 948697"/>
                      <a:gd name="connsiteX3" fmla="*/ 0 w 35631"/>
                      <a:gd name="connsiteY3" fmla="*/ 948698 h 948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31" h="948697">
                        <a:moveTo>
                          <a:pt x="0" y="0"/>
                        </a:moveTo>
                        <a:lnTo>
                          <a:pt x="35632" y="0"/>
                        </a:lnTo>
                        <a:lnTo>
                          <a:pt x="35632" y="948698"/>
                        </a:lnTo>
                        <a:lnTo>
                          <a:pt x="0" y="94869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9" name="Freeform 798">
                    <a:extLst>
                      <a:ext uri="{FF2B5EF4-FFF2-40B4-BE49-F238E27FC236}">
                        <a16:creationId xmlns:a16="http://schemas.microsoft.com/office/drawing/2014/main" id="{BB9AFDC9-10AA-C8DF-6F2B-42DDF4A9288A}"/>
                      </a:ext>
                    </a:extLst>
                  </p:cNvPr>
                  <p:cNvSpPr/>
                  <p:nvPr/>
                </p:nvSpPr>
                <p:spPr>
                  <a:xfrm rot="-4602852">
                    <a:off x="4927168" y="5303907"/>
                    <a:ext cx="341035" cy="341035"/>
                  </a:xfrm>
                  <a:custGeom>
                    <a:avLst/>
                    <a:gdLst>
                      <a:gd name="connsiteX0" fmla="*/ 341035 w 341035"/>
                      <a:gd name="connsiteY0" fmla="*/ 170518 h 341035"/>
                      <a:gd name="connsiteX1" fmla="*/ 170518 w 341035"/>
                      <a:gd name="connsiteY1" fmla="*/ 341035 h 341035"/>
                      <a:gd name="connsiteX2" fmla="*/ 0 w 341035"/>
                      <a:gd name="connsiteY2" fmla="*/ 170518 h 341035"/>
                      <a:gd name="connsiteX3" fmla="*/ 170518 w 341035"/>
                      <a:gd name="connsiteY3" fmla="*/ 0 h 341035"/>
                      <a:gd name="connsiteX4" fmla="*/ 341035 w 341035"/>
                      <a:gd name="connsiteY4" fmla="*/ 170518 h 341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1035" h="341035">
                        <a:moveTo>
                          <a:pt x="341035" y="170518"/>
                        </a:moveTo>
                        <a:cubicBezTo>
                          <a:pt x="341035" y="264692"/>
                          <a:pt x="264692" y="341035"/>
                          <a:pt x="170518" y="341035"/>
                        </a:cubicBezTo>
                        <a:cubicBezTo>
                          <a:pt x="76344" y="341035"/>
                          <a:pt x="0" y="264692"/>
                          <a:pt x="0" y="170518"/>
                        </a:cubicBezTo>
                        <a:cubicBezTo>
                          <a:pt x="0" y="76343"/>
                          <a:pt x="76344" y="0"/>
                          <a:pt x="170518" y="0"/>
                        </a:cubicBezTo>
                        <a:cubicBezTo>
                          <a:pt x="264692" y="0"/>
                          <a:pt x="341035" y="76343"/>
                          <a:pt x="341035" y="170518"/>
                        </a:cubicBez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0" name="Freeform 799">
                    <a:extLst>
                      <a:ext uri="{FF2B5EF4-FFF2-40B4-BE49-F238E27FC236}">
                        <a16:creationId xmlns:a16="http://schemas.microsoft.com/office/drawing/2014/main" id="{6047E8DF-5FC6-8954-93D2-BA5394CFD733}"/>
                      </a:ext>
                    </a:extLst>
                  </p:cNvPr>
                  <p:cNvSpPr/>
                  <p:nvPr/>
                </p:nvSpPr>
                <p:spPr>
                  <a:xfrm rot="-2045812">
                    <a:off x="4945223" y="5321572"/>
                    <a:ext cx="305419" cy="305419"/>
                  </a:xfrm>
                  <a:custGeom>
                    <a:avLst/>
                    <a:gdLst>
                      <a:gd name="connsiteX0" fmla="*/ 305419 w 305419"/>
                      <a:gd name="connsiteY0" fmla="*/ 152710 h 305419"/>
                      <a:gd name="connsiteX1" fmla="*/ 152710 w 305419"/>
                      <a:gd name="connsiteY1" fmla="*/ 305419 h 305419"/>
                      <a:gd name="connsiteX2" fmla="*/ 0 w 305419"/>
                      <a:gd name="connsiteY2" fmla="*/ 152710 h 305419"/>
                      <a:gd name="connsiteX3" fmla="*/ 152710 w 305419"/>
                      <a:gd name="connsiteY3" fmla="*/ 0 h 305419"/>
                      <a:gd name="connsiteX4" fmla="*/ 305419 w 305419"/>
                      <a:gd name="connsiteY4" fmla="*/ 152710 h 3054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05419" h="305419">
                        <a:moveTo>
                          <a:pt x="305419" y="152710"/>
                        </a:moveTo>
                        <a:cubicBezTo>
                          <a:pt x="305419" y="237049"/>
                          <a:pt x="237049" y="305419"/>
                          <a:pt x="152710" y="305419"/>
                        </a:cubicBezTo>
                        <a:cubicBezTo>
                          <a:pt x="68371" y="305419"/>
                          <a:pt x="0" y="237049"/>
                          <a:pt x="0" y="152710"/>
                        </a:cubicBezTo>
                        <a:cubicBezTo>
                          <a:pt x="0" y="68371"/>
                          <a:pt x="68371" y="0"/>
                          <a:pt x="152710" y="0"/>
                        </a:cubicBezTo>
                        <a:cubicBezTo>
                          <a:pt x="237049" y="0"/>
                          <a:pt x="305419" y="68371"/>
                          <a:pt x="305419" y="152710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1" name="Freeform 800">
                    <a:extLst>
                      <a:ext uri="{FF2B5EF4-FFF2-40B4-BE49-F238E27FC236}">
                        <a16:creationId xmlns:a16="http://schemas.microsoft.com/office/drawing/2014/main" id="{A89EC9C9-A0DC-4D71-7889-AACC32CB395A}"/>
                      </a:ext>
                    </a:extLst>
                  </p:cNvPr>
                  <p:cNvSpPr/>
                  <p:nvPr/>
                </p:nvSpPr>
                <p:spPr>
                  <a:xfrm>
                    <a:off x="4963784" y="5339828"/>
                    <a:ext cx="268511" cy="268516"/>
                  </a:xfrm>
                  <a:custGeom>
                    <a:avLst/>
                    <a:gdLst>
                      <a:gd name="connsiteX0" fmla="*/ 268511 w 268511"/>
                      <a:gd name="connsiteY0" fmla="*/ 134256 h 268516"/>
                      <a:gd name="connsiteX1" fmla="*/ 134256 w 268511"/>
                      <a:gd name="connsiteY1" fmla="*/ 0 h 268516"/>
                      <a:gd name="connsiteX2" fmla="*/ 0 w 268511"/>
                      <a:gd name="connsiteY2" fmla="*/ 134256 h 268516"/>
                      <a:gd name="connsiteX3" fmla="*/ 134256 w 268511"/>
                      <a:gd name="connsiteY3" fmla="*/ 268511 h 268516"/>
                      <a:gd name="connsiteX4" fmla="*/ 268511 w 268511"/>
                      <a:gd name="connsiteY4" fmla="*/ 134256 h 268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8511" h="268516">
                        <a:moveTo>
                          <a:pt x="268511" y="134256"/>
                        </a:moveTo>
                        <a:cubicBezTo>
                          <a:pt x="268511" y="59810"/>
                          <a:pt x="208065" y="0"/>
                          <a:pt x="134256" y="0"/>
                        </a:cubicBezTo>
                        <a:cubicBezTo>
                          <a:pt x="59811" y="0"/>
                          <a:pt x="0" y="60447"/>
                          <a:pt x="0" y="134256"/>
                        </a:cubicBezTo>
                        <a:cubicBezTo>
                          <a:pt x="0" y="208701"/>
                          <a:pt x="60447" y="268511"/>
                          <a:pt x="134256" y="268511"/>
                        </a:cubicBezTo>
                        <a:cubicBezTo>
                          <a:pt x="208065" y="269148"/>
                          <a:pt x="268511" y="208701"/>
                          <a:pt x="268511" y="13425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2" name="Freeform 801">
                    <a:extLst>
                      <a:ext uri="{FF2B5EF4-FFF2-40B4-BE49-F238E27FC236}">
                        <a16:creationId xmlns:a16="http://schemas.microsoft.com/office/drawing/2014/main" id="{0D93BFE7-AE8D-78D9-4AD7-6FB820BF60DA}"/>
                      </a:ext>
                    </a:extLst>
                  </p:cNvPr>
                  <p:cNvSpPr/>
                  <p:nvPr/>
                </p:nvSpPr>
                <p:spPr>
                  <a:xfrm>
                    <a:off x="4984782" y="5361461"/>
                    <a:ext cx="226516" cy="226516"/>
                  </a:xfrm>
                  <a:custGeom>
                    <a:avLst/>
                    <a:gdLst>
                      <a:gd name="connsiteX0" fmla="*/ 213155 w 226516"/>
                      <a:gd name="connsiteY0" fmla="*/ 99896 h 226516"/>
                      <a:gd name="connsiteX1" fmla="*/ 126620 w 226516"/>
                      <a:gd name="connsiteY1" fmla="*/ 99896 h 226516"/>
                      <a:gd name="connsiteX2" fmla="*/ 126620 w 226516"/>
                      <a:gd name="connsiteY2" fmla="*/ 13362 h 226516"/>
                      <a:gd name="connsiteX3" fmla="*/ 113259 w 226516"/>
                      <a:gd name="connsiteY3" fmla="*/ 0 h 226516"/>
                      <a:gd name="connsiteX4" fmla="*/ 99896 w 226516"/>
                      <a:gd name="connsiteY4" fmla="*/ 13362 h 226516"/>
                      <a:gd name="connsiteX5" fmla="*/ 99896 w 226516"/>
                      <a:gd name="connsiteY5" fmla="*/ 99896 h 226516"/>
                      <a:gd name="connsiteX6" fmla="*/ 13362 w 226516"/>
                      <a:gd name="connsiteY6" fmla="*/ 99896 h 226516"/>
                      <a:gd name="connsiteX7" fmla="*/ 0 w 226516"/>
                      <a:gd name="connsiteY7" fmla="*/ 113258 h 226516"/>
                      <a:gd name="connsiteX8" fmla="*/ 13362 w 226516"/>
                      <a:gd name="connsiteY8" fmla="*/ 126620 h 226516"/>
                      <a:gd name="connsiteX9" fmla="*/ 99896 w 226516"/>
                      <a:gd name="connsiteY9" fmla="*/ 126620 h 226516"/>
                      <a:gd name="connsiteX10" fmla="*/ 99896 w 226516"/>
                      <a:gd name="connsiteY10" fmla="*/ 213155 h 226516"/>
                      <a:gd name="connsiteX11" fmla="*/ 113259 w 226516"/>
                      <a:gd name="connsiteY11" fmla="*/ 226517 h 226516"/>
                      <a:gd name="connsiteX12" fmla="*/ 126620 w 226516"/>
                      <a:gd name="connsiteY12" fmla="*/ 213155 h 226516"/>
                      <a:gd name="connsiteX13" fmla="*/ 126620 w 226516"/>
                      <a:gd name="connsiteY13" fmla="*/ 126620 h 226516"/>
                      <a:gd name="connsiteX14" fmla="*/ 213155 w 226516"/>
                      <a:gd name="connsiteY14" fmla="*/ 126620 h 226516"/>
                      <a:gd name="connsiteX15" fmla="*/ 226517 w 226516"/>
                      <a:gd name="connsiteY15" fmla="*/ 113258 h 226516"/>
                      <a:gd name="connsiteX16" fmla="*/ 213155 w 226516"/>
                      <a:gd name="connsiteY16" fmla="*/ 99896 h 226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6516" h="226516">
                        <a:moveTo>
                          <a:pt x="213155" y="99896"/>
                        </a:moveTo>
                        <a:lnTo>
                          <a:pt x="126620" y="99896"/>
                        </a:lnTo>
                        <a:lnTo>
                          <a:pt x="126620" y="13362"/>
                        </a:lnTo>
                        <a:cubicBezTo>
                          <a:pt x="126620" y="6363"/>
                          <a:pt x="120894" y="0"/>
                          <a:pt x="113259" y="0"/>
                        </a:cubicBezTo>
                        <a:cubicBezTo>
                          <a:pt x="106259" y="0"/>
                          <a:pt x="99896" y="5727"/>
                          <a:pt x="99896" y="13362"/>
                        </a:cubicBezTo>
                        <a:lnTo>
                          <a:pt x="99896" y="99896"/>
                        </a:lnTo>
                        <a:lnTo>
                          <a:pt x="13362" y="99896"/>
                        </a:lnTo>
                        <a:cubicBezTo>
                          <a:pt x="6363" y="99896"/>
                          <a:pt x="0" y="105623"/>
                          <a:pt x="0" y="113258"/>
                        </a:cubicBezTo>
                        <a:cubicBezTo>
                          <a:pt x="0" y="120258"/>
                          <a:pt x="5727" y="126620"/>
                          <a:pt x="13362" y="126620"/>
                        </a:cubicBezTo>
                        <a:lnTo>
                          <a:pt x="99896" y="126620"/>
                        </a:lnTo>
                        <a:lnTo>
                          <a:pt x="99896" y="213155"/>
                        </a:lnTo>
                        <a:cubicBezTo>
                          <a:pt x="99896" y="220154"/>
                          <a:pt x="105623" y="226517"/>
                          <a:pt x="113259" y="226517"/>
                        </a:cubicBezTo>
                        <a:cubicBezTo>
                          <a:pt x="120258" y="226517"/>
                          <a:pt x="126620" y="220790"/>
                          <a:pt x="126620" y="213155"/>
                        </a:cubicBezTo>
                        <a:lnTo>
                          <a:pt x="126620" y="126620"/>
                        </a:lnTo>
                        <a:lnTo>
                          <a:pt x="213155" y="126620"/>
                        </a:lnTo>
                        <a:cubicBezTo>
                          <a:pt x="220154" y="126620"/>
                          <a:pt x="226517" y="120894"/>
                          <a:pt x="226517" y="113258"/>
                        </a:cubicBezTo>
                        <a:cubicBezTo>
                          <a:pt x="225880" y="105623"/>
                          <a:pt x="220154" y="99896"/>
                          <a:pt x="213155" y="99896"/>
                        </a:cubicBezTo>
                        <a:close/>
                      </a:path>
                    </a:pathLst>
                  </a:custGeom>
                  <a:solidFill>
                    <a:srgbClr val="65B32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3" name="Graphic 569">
                  <a:extLst>
                    <a:ext uri="{FF2B5EF4-FFF2-40B4-BE49-F238E27FC236}">
                      <a16:creationId xmlns:a16="http://schemas.microsoft.com/office/drawing/2014/main" id="{3DC76863-03C7-0E1A-D562-3681BB6BF030}"/>
                    </a:ext>
                  </a:extLst>
                </p:cNvPr>
                <p:cNvGrpSpPr/>
                <p:nvPr/>
              </p:nvGrpSpPr>
              <p:grpSpPr>
                <a:xfrm>
                  <a:off x="2576995" y="5556772"/>
                  <a:ext cx="894706" cy="1054447"/>
                  <a:chOff x="2576995" y="5556772"/>
                  <a:chExt cx="894706" cy="1054447"/>
                </a:xfrm>
              </p:grpSpPr>
              <p:grpSp>
                <p:nvGrpSpPr>
                  <p:cNvPr id="804" name="Graphic 569">
                    <a:extLst>
                      <a:ext uri="{FF2B5EF4-FFF2-40B4-BE49-F238E27FC236}">
                        <a16:creationId xmlns:a16="http://schemas.microsoft.com/office/drawing/2014/main" id="{05EA4794-83C0-50E7-0D2F-D6A58AEA1378}"/>
                      </a:ext>
                    </a:extLst>
                  </p:cNvPr>
                  <p:cNvGrpSpPr/>
                  <p:nvPr/>
                </p:nvGrpSpPr>
                <p:grpSpPr>
                  <a:xfrm>
                    <a:off x="2576995" y="5556772"/>
                    <a:ext cx="255353" cy="1054447"/>
                    <a:chOff x="2576995" y="5556772"/>
                    <a:chExt cx="255353" cy="1054447"/>
                  </a:xfrm>
                </p:grpSpPr>
                <p:grpSp>
                  <p:nvGrpSpPr>
                    <p:cNvPr id="805" name="Graphic 569">
                      <a:extLst>
                        <a:ext uri="{FF2B5EF4-FFF2-40B4-BE49-F238E27FC236}">
                          <a16:creationId xmlns:a16="http://schemas.microsoft.com/office/drawing/2014/main" id="{C0F5498E-3A0D-7987-6C58-5EA43B1837C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85892" y="6459049"/>
                      <a:ext cx="114490" cy="145708"/>
                      <a:chOff x="2685892" y="6459049"/>
                      <a:chExt cx="114490" cy="145708"/>
                    </a:xfrm>
                  </p:grpSpPr>
                  <p:sp>
                    <p:nvSpPr>
                      <p:cNvPr id="806" name="Freeform 805">
                        <a:extLst>
                          <a:ext uri="{FF2B5EF4-FFF2-40B4-BE49-F238E27FC236}">
                            <a16:creationId xmlns:a16="http://schemas.microsoft.com/office/drawing/2014/main" id="{CCE9AF20-2F51-9486-BD23-03AE419945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85892" y="6459049"/>
                        <a:ext cx="107531" cy="138709"/>
                      </a:xfrm>
                      <a:custGeom>
                        <a:avLst/>
                        <a:gdLst>
                          <a:gd name="connsiteX0" fmla="*/ 50267 w 107531"/>
                          <a:gd name="connsiteY0" fmla="*/ 97987 h 138709"/>
                          <a:gd name="connsiteX1" fmla="*/ 48994 w 107531"/>
                          <a:gd name="connsiteY1" fmla="*/ 3181 h 138709"/>
                          <a:gd name="connsiteX2" fmla="*/ 0 w 107531"/>
                          <a:gd name="connsiteY2" fmla="*/ 0 h 138709"/>
                          <a:gd name="connsiteX3" fmla="*/ 12090 w 107531"/>
                          <a:gd name="connsiteY3" fmla="*/ 99896 h 138709"/>
                          <a:gd name="connsiteX4" fmla="*/ 10817 w 107531"/>
                          <a:gd name="connsiteY4" fmla="*/ 109441 h 138709"/>
                          <a:gd name="connsiteX5" fmla="*/ 10181 w 107531"/>
                          <a:gd name="connsiteY5" fmla="*/ 138073 h 138709"/>
                          <a:gd name="connsiteX6" fmla="*/ 107532 w 107531"/>
                          <a:gd name="connsiteY6" fmla="*/ 138710 h 138709"/>
                          <a:gd name="connsiteX7" fmla="*/ 57902 w 107531"/>
                          <a:gd name="connsiteY7" fmla="*/ 111350 h 138709"/>
                          <a:gd name="connsiteX8" fmla="*/ 50267 w 107531"/>
                          <a:gd name="connsiteY8" fmla="*/ 97987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07531" h="138709">
                            <a:moveTo>
                              <a:pt x="50267" y="97987"/>
                            </a:moveTo>
                            <a:cubicBezTo>
                              <a:pt x="47721" y="78263"/>
                              <a:pt x="47721" y="41995"/>
                              <a:pt x="48994" y="3181"/>
                            </a:cubicBezTo>
                            <a:cubicBezTo>
                              <a:pt x="31814" y="2545"/>
                              <a:pt x="17180" y="1273"/>
                              <a:pt x="0" y="0"/>
                            </a:cubicBezTo>
                            <a:cubicBezTo>
                              <a:pt x="6999" y="48994"/>
                              <a:pt x="12090" y="99896"/>
                              <a:pt x="12090" y="99896"/>
                            </a:cubicBezTo>
                            <a:lnTo>
                              <a:pt x="10817" y="109441"/>
                            </a:lnTo>
                            <a:lnTo>
                              <a:pt x="10181" y="138073"/>
                            </a:lnTo>
                            <a:lnTo>
                              <a:pt x="107532" y="138710"/>
                            </a:lnTo>
                            <a:cubicBezTo>
                              <a:pt x="107532" y="138710"/>
                              <a:pt x="87171" y="129801"/>
                              <a:pt x="57902" y="111350"/>
                            </a:cubicBezTo>
                            <a:cubicBezTo>
                              <a:pt x="55993" y="110713"/>
                              <a:pt x="51539" y="106259"/>
                              <a:pt x="50267" y="97987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07" name="Freeform 806">
                        <a:extLst>
                          <a:ext uri="{FF2B5EF4-FFF2-40B4-BE49-F238E27FC236}">
                            <a16:creationId xmlns:a16="http://schemas.microsoft.com/office/drawing/2014/main" id="{987031C1-5EF2-C27C-1B48-A2E9C2C2F8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92945" y="6568490"/>
                        <a:ext cx="107437" cy="36267"/>
                      </a:xfrm>
                      <a:custGeom>
                        <a:avLst/>
                        <a:gdLst>
                          <a:gd name="connsiteX0" fmla="*/ 582 w 107437"/>
                          <a:gd name="connsiteY0" fmla="*/ 34996 h 36267"/>
                          <a:gd name="connsiteX1" fmla="*/ 103660 w 107437"/>
                          <a:gd name="connsiteY1" fmla="*/ 36268 h 36267"/>
                          <a:gd name="connsiteX2" fmla="*/ 106842 w 107437"/>
                          <a:gd name="connsiteY2" fmla="*/ 31178 h 36267"/>
                          <a:gd name="connsiteX3" fmla="*/ 79481 w 107437"/>
                          <a:gd name="connsiteY3" fmla="*/ 18452 h 36267"/>
                          <a:gd name="connsiteX4" fmla="*/ 4400 w 107437"/>
                          <a:gd name="connsiteY4" fmla="*/ 0 h 36267"/>
                          <a:gd name="connsiteX5" fmla="*/ 582 w 107437"/>
                          <a:gd name="connsiteY5" fmla="*/ 34996 h 36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7437" h="36267">
                            <a:moveTo>
                              <a:pt x="582" y="34996"/>
                            </a:moveTo>
                            <a:lnTo>
                              <a:pt x="103660" y="36268"/>
                            </a:lnTo>
                            <a:cubicBezTo>
                              <a:pt x="107478" y="35632"/>
                              <a:pt x="108114" y="33086"/>
                              <a:pt x="106842" y="31178"/>
                            </a:cubicBezTo>
                            <a:cubicBezTo>
                              <a:pt x="104296" y="27360"/>
                              <a:pt x="92207" y="24815"/>
                              <a:pt x="79481" y="18452"/>
                            </a:cubicBezTo>
                            <a:cubicBezTo>
                              <a:pt x="56575" y="20998"/>
                              <a:pt x="7581" y="5091"/>
                              <a:pt x="4400" y="0"/>
                            </a:cubicBezTo>
                            <a:cubicBezTo>
                              <a:pt x="1855" y="10180"/>
                              <a:pt x="-1327" y="34996"/>
                              <a:pt x="582" y="34996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08" name="Graphic 569">
                      <a:extLst>
                        <a:ext uri="{FF2B5EF4-FFF2-40B4-BE49-F238E27FC236}">
                          <a16:creationId xmlns:a16="http://schemas.microsoft.com/office/drawing/2014/main" id="{9735DC6F-30F3-98E4-E26E-25F3D4C778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23851" y="6441233"/>
                      <a:ext cx="102283" cy="169986"/>
                      <a:chOff x="2623851" y="6441233"/>
                      <a:chExt cx="102283" cy="169986"/>
                    </a:xfrm>
                  </p:grpSpPr>
                  <p:sp>
                    <p:nvSpPr>
                      <p:cNvPr id="809" name="Freeform 808">
                        <a:extLst>
                          <a:ext uri="{FF2B5EF4-FFF2-40B4-BE49-F238E27FC236}">
                            <a16:creationId xmlns:a16="http://schemas.microsoft.com/office/drawing/2014/main" id="{9C19EA3D-3B91-ACCA-65B6-13425EDA60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6081" y="6441233"/>
                        <a:ext cx="94169" cy="162252"/>
                      </a:xfrm>
                      <a:custGeom>
                        <a:avLst/>
                        <a:gdLst>
                          <a:gd name="connsiteX0" fmla="*/ 48994 w 94169"/>
                          <a:gd name="connsiteY0" fmla="*/ 108168 h 162252"/>
                          <a:gd name="connsiteX1" fmla="*/ 71264 w 94169"/>
                          <a:gd name="connsiteY1" fmla="*/ 15907 h 162252"/>
                          <a:gd name="connsiteX2" fmla="*/ 21634 w 94169"/>
                          <a:gd name="connsiteY2" fmla="*/ 0 h 162252"/>
                          <a:gd name="connsiteX3" fmla="*/ 11453 w 94169"/>
                          <a:gd name="connsiteY3" fmla="*/ 100533 h 162252"/>
                          <a:gd name="connsiteX4" fmla="*/ 7635 w 94169"/>
                          <a:gd name="connsiteY4" fmla="*/ 109440 h 162252"/>
                          <a:gd name="connsiteX5" fmla="*/ 0 w 94169"/>
                          <a:gd name="connsiteY5" fmla="*/ 137437 h 162252"/>
                          <a:gd name="connsiteX6" fmla="*/ 94170 w 94169"/>
                          <a:gd name="connsiteY6" fmla="*/ 162252 h 162252"/>
                          <a:gd name="connsiteX7" fmla="*/ 52812 w 94169"/>
                          <a:gd name="connsiteY7" fmla="*/ 124075 h 162252"/>
                          <a:gd name="connsiteX8" fmla="*/ 48994 w 94169"/>
                          <a:gd name="connsiteY8" fmla="*/ 108168 h 1622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4169" h="162252">
                            <a:moveTo>
                              <a:pt x="48994" y="108168"/>
                            </a:moveTo>
                            <a:cubicBezTo>
                              <a:pt x="50903" y="88443"/>
                              <a:pt x="60447" y="52811"/>
                              <a:pt x="71264" y="15907"/>
                            </a:cubicBezTo>
                            <a:cubicBezTo>
                              <a:pt x="54720" y="10817"/>
                              <a:pt x="38177" y="5727"/>
                              <a:pt x="21634" y="0"/>
                            </a:cubicBezTo>
                            <a:cubicBezTo>
                              <a:pt x="16543" y="49630"/>
                              <a:pt x="11453" y="100533"/>
                              <a:pt x="11453" y="100533"/>
                            </a:cubicBezTo>
                            <a:lnTo>
                              <a:pt x="7635" y="109440"/>
                            </a:lnTo>
                            <a:lnTo>
                              <a:pt x="0" y="137437"/>
                            </a:lnTo>
                            <a:lnTo>
                              <a:pt x="94170" y="162252"/>
                            </a:lnTo>
                            <a:cubicBezTo>
                              <a:pt x="94170" y="162252"/>
                              <a:pt x="76354" y="148254"/>
                              <a:pt x="52812" y="124075"/>
                            </a:cubicBezTo>
                            <a:cubicBezTo>
                              <a:pt x="51539" y="122166"/>
                              <a:pt x="47721" y="117076"/>
                              <a:pt x="48994" y="108168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10" name="Freeform 809">
                        <a:extLst>
                          <a:ext uri="{FF2B5EF4-FFF2-40B4-BE49-F238E27FC236}">
                            <a16:creationId xmlns:a16="http://schemas.microsoft.com/office/drawing/2014/main" id="{87EE07BD-AD0C-4AEC-1862-A3FE04962E1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3851" y="6550674"/>
                        <a:ext cx="102283" cy="60545"/>
                      </a:xfrm>
                      <a:custGeom>
                        <a:avLst/>
                        <a:gdLst>
                          <a:gd name="connsiteX0" fmla="*/ 322 w 102283"/>
                          <a:gd name="connsiteY0" fmla="*/ 35632 h 60545"/>
                          <a:gd name="connsiteX1" fmla="*/ 97673 w 102283"/>
                          <a:gd name="connsiteY1" fmla="*/ 60447 h 60545"/>
                          <a:gd name="connsiteX2" fmla="*/ 102127 w 102283"/>
                          <a:gd name="connsiteY2" fmla="*/ 55993 h 60545"/>
                          <a:gd name="connsiteX3" fmla="*/ 78584 w 102283"/>
                          <a:gd name="connsiteY3" fmla="*/ 36905 h 60545"/>
                          <a:gd name="connsiteX4" fmla="*/ 10502 w 102283"/>
                          <a:gd name="connsiteY4" fmla="*/ 0 h 60545"/>
                          <a:gd name="connsiteX5" fmla="*/ 322 w 102283"/>
                          <a:gd name="connsiteY5" fmla="*/ 35632 h 605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2283" h="60545">
                            <a:moveTo>
                              <a:pt x="322" y="35632"/>
                            </a:moveTo>
                            <a:lnTo>
                              <a:pt x="97673" y="60447"/>
                            </a:lnTo>
                            <a:cubicBezTo>
                              <a:pt x="101491" y="61084"/>
                              <a:pt x="102763" y="58538"/>
                              <a:pt x="102127" y="55993"/>
                            </a:cubicBezTo>
                            <a:cubicBezTo>
                              <a:pt x="100218" y="51540"/>
                              <a:pt x="90038" y="45813"/>
                              <a:pt x="78584" y="36905"/>
                            </a:cubicBezTo>
                            <a:cubicBezTo>
                              <a:pt x="55678" y="33723"/>
                              <a:pt x="12411" y="5727"/>
                              <a:pt x="10502" y="0"/>
                            </a:cubicBezTo>
                            <a:cubicBezTo>
                              <a:pt x="5412" y="9544"/>
                              <a:pt x="-1587" y="34359"/>
                              <a:pt x="322" y="35632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11" name="Freeform 810">
                      <a:extLst>
                        <a:ext uri="{FF2B5EF4-FFF2-40B4-BE49-F238E27FC236}">
                          <a16:creationId xmlns:a16="http://schemas.microsoft.com/office/drawing/2014/main" id="{29F0587A-3102-9860-AE2C-794DAE2F28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76995" y="5556772"/>
                      <a:ext cx="255353" cy="329342"/>
                    </a:xfrm>
                    <a:custGeom>
                      <a:avLst/>
                      <a:gdLst>
                        <a:gd name="connsiteX0" fmla="*/ 68175 w 255353"/>
                        <a:gd name="connsiteY0" fmla="*/ 321987 h 329342"/>
                        <a:gd name="connsiteX1" fmla="*/ 156618 w 255353"/>
                        <a:gd name="connsiteY1" fmla="*/ 290810 h 329342"/>
                        <a:gd name="connsiteX2" fmla="*/ 174434 w 255353"/>
                        <a:gd name="connsiteY2" fmla="*/ 281901 h 329342"/>
                        <a:gd name="connsiteX3" fmla="*/ 217701 w 255353"/>
                        <a:gd name="connsiteY3" fmla="*/ 206184 h 329342"/>
                        <a:gd name="connsiteX4" fmla="*/ 239971 w 255353"/>
                        <a:gd name="connsiteY4" fmla="*/ 104379 h 329342"/>
                        <a:gd name="connsiteX5" fmla="*/ 198613 w 255353"/>
                        <a:gd name="connsiteY5" fmla="*/ 23571 h 329342"/>
                        <a:gd name="connsiteX6" fmla="*/ 94899 w 255353"/>
                        <a:gd name="connsiteY6" fmla="*/ 25479 h 329342"/>
                        <a:gd name="connsiteX7" fmla="*/ 73901 w 255353"/>
                        <a:gd name="connsiteY7" fmla="*/ 87835 h 329342"/>
                        <a:gd name="connsiteX8" fmla="*/ 24272 w 255353"/>
                        <a:gd name="connsiteY8" fmla="*/ 175642 h 329342"/>
                        <a:gd name="connsiteX9" fmla="*/ 68175 w 255353"/>
                        <a:gd name="connsiteY9" fmla="*/ 321987 h 3293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55353" h="329342">
                          <a:moveTo>
                            <a:pt x="68175" y="321987"/>
                          </a:moveTo>
                          <a:cubicBezTo>
                            <a:pt x="136257" y="349984"/>
                            <a:pt x="157891" y="288901"/>
                            <a:pt x="156618" y="290810"/>
                          </a:cubicBezTo>
                          <a:cubicBezTo>
                            <a:pt x="157891" y="289537"/>
                            <a:pt x="168071" y="285083"/>
                            <a:pt x="174434" y="281901"/>
                          </a:cubicBezTo>
                          <a:cubicBezTo>
                            <a:pt x="201794" y="268540"/>
                            <a:pt x="218338" y="237362"/>
                            <a:pt x="217701" y="206184"/>
                          </a:cubicBezTo>
                          <a:cubicBezTo>
                            <a:pt x="257151" y="182641"/>
                            <a:pt x="267332" y="132375"/>
                            <a:pt x="239971" y="104379"/>
                          </a:cubicBezTo>
                          <a:cubicBezTo>
                            <a:pt x="248243" y="73201"/>
                            <a:pt x="226609" y="39478"/>
                            <a:pt x="198613" y="23571"/>
                          </a:cubicBezTo>
                          <a:cubicBezTo>
                            <a:pt x="177616" y="-12697"/>
                            <a:pt x="122895" y="-3153"/>
                            <a:pt x="94899" y="25479"/>
                          </a:cubicBezTo>
                          <a:cubicBezTo>
                            <a:pt x="80264" y="40114"/>
                            <a:pt x="73265" y="66838"/>
                            <a:pt x="73901" y="87835"/>
                          </a:cubicBezTo>
                          <a:cubicBezTo>
                            <a:pt x="40179" y="101833"/>
                            <a:pt x="16636" y="138738"/>
                            <a:pt x="24272" y="175642"/>
                          </a:cubicBezTo>
                          <a:cubicBezTo>
                            <a:pt x="-20905" y="213183"/>
                            <a:pt x="-1180" y="293354"/>
                            <a:pt x="68175" y="321987"/>
                          </a:cubicBezTo>
                          <a:close/>
                        </a:path>
                      </a:pathLst>
                    </a:custGeom>
                    <a:solidFill>
                      <a:srgbClr val="9E9E9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2" name="Freeform 811">
                      <a:extLst>
                        <a:ext uri="{FF2B5EF4-FFF2-40B4-BE49-F238E27FC236}">
                          <a16:creationId xmlns:a16="http://schemas.microsoft.com/office/drawing/2014/main" id="{71A7E5B0-DA47-1ADE-9910-0DFC3F54C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6435" y="6006652"/>
                      <a:ext cx="120986" cy="525231"/>
                    </a:xfrm>
                    <a:custGeom>
                      <a:avLst/>
                      <a:gdLst>
                        <a:gd name="connsiteX0" fmla="*/ 51632 w 120986"/>
                        <a:gd name="connsiteY0" fmla="*/ 522388 h 525231"/>
                        <a:gd name="connsiteX1" fmla="*/ 90445 w 120986"/>
                        <a:gd name="connsiteY1" fmla="*/ 307961 h 525231"/>
                        <a:gd name="connsiteX2" fmla="*/ 120987 w 120986"/>
                        <a:gd name="connsiteY2" fmla="*/ 29905 h 525231"/>
                        <a:gd name="connsiteX3" fmla="*/ 99990 w 120986"/>
                        <a:gd name="connsiteY3" fmla="*/ 5090 h 525231"/>
                        <a:gd name="connsiteX4" fmla="*/ 14091 w 120986"/>
                        <a:gd name="connsiteY4" fmla="*/ 0 h 525231"/>
                        <a:gd name="connsiteX5" fmla="*/ 50996 w 120986"/>
                        <a:gd name="connsiteY5" fmla="*/ 151435 h 525231"/>
                        <a:gd name="connsiteX6" fmla="*/ 12182 w 120986"/>
                        <a:gd name="connsiteY6" fmla="*/ 342320 h 525231"/>
                        <a:gd name="connsiteX7" fmla="*/ 6456 w 120986"/>
                        <a:gd name="connsiteY7" fmla="*/ 523661 h 525231"/>
                        <a:gd name="connsiteX8" fmla="*/ 51632 w 120986"/>
                        <a:gd name="connsiteY8" fmla="*/ 522388 h 5252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0986" h="525231">
                          <a:moveTo>
                            <a:pt x="51632" y="522388"/>
                          </a:moveTo>
                          <a:cubicBezTo>
                            <a:pt x="43360" y="475303"/>
                            <a:pt x="72629" y="359500"/>
                            <a:pt x="90445" y="307961"/>
                          </a:cubicBezTo>
                          <a:cubicBezTo>
                            <a:pt x="108898" y="254513"/>
                            <a:pt x="120987" y="29905"/>
                            <a:pt x="120987" y="29905"/>
                          </a:cubicBezTo>
                          <a:lnTo>
                            <a:pt x="99990" y="5090"/>
                          </a:lnTo>
                          <a:lnTo>
                            <a:pt x="14091" y="0"/>
                          </a:lnTo>
                          <a:cubicBezTo>
                            <a:pt x="14091" y="0"/>
                            <a:pt x="50996" y="112622"/>
                            <a:pt x="50996" y="151435"/>
                          </a:cubicBezTo>
                          <a:cubicBezTo>
                            <a:pt x="50996" y="190248"/>
                            <a:pt x="33180" y="290145"/>
                            <a:pt x="12182" y="342320"/>
                          </a:cubicBezTo>
                          <a:cubicBezTo>
                            <a:pt x="-6906" y="390041"/>
                            <a:pt x="729" y="490574"/>
                            <a:pt x="6456" y="523661"/>
                          </a:cubicBezTo>
                          <a:cubicBezTo>
                            <a:pt x="21727" y="526206"/>
                            <a:pt x="36361" y="525570"/>
                            <a:pt x="51632" y="522388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3" name="Freeform 812">
                      <a:extLst>
                        <a:ext uri="{FF2B5EF4-FFF2-40B4-BE49-F238E27FC236}">
                          <a16:creationId xmlns:a16="http://schemas.microsoft.com/office/drawing/2014/main" id="{D2125E8C-FB29-5398-79EB-FAED31F856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43" y="6017469"/>
                      <a:ext cx="167342" cy="498845"/>
                    </a:xfrm>
                    <a:custGeom>
                      <a:avLst/>
                      <a:gdLst>
                        <a:gd name="connsiteX0" fmla="*/ 38813 w 167342"/>
                        <a:gd name="connsiteY0" fmla="*/ 0 h 498845"/>
                        <a:gd name="connsiteX1" fmla="*/ 11453 w 167342"/>
                        <a:gd name="connsiteY1" fmla="*/ 50266 h 498845"/>
                        <a:gd name="connsiteX2" fmla="*/ 44540 w 167342"/>
                        <a:gd name="connsiteY2" fmla="*/ 252604 h 498845"/>
                        <a:gd name="connsiteX3" fmla="*/ 24179 w 167342"/>
                        <a:gd name="connsiteY3" fmla="*/ 317505 h 498845"/>
                        <a:gd name="connsiteX4" fmla="*/ 0 w 167342"/>
                        <a:gd name="connsiteY4" fmla="*/ 474667 h 498845"/>
                        <a:gd name="connsiteX5" fmla="*/ 51539 w 167342"/>
                        <a:gd name="connsiteY5" fmla="*/ 498846 h 498845"/>
                        <a:gd name="connsiteX6" fmla="*/ 104350 w 167342"/>
                        <a:gd name="connsiteY6" fmla="*/ 286963 h 498845"/>
                        <a:gd name="connsiteX7" fmla="*/ 137437 w 167342"/>
                        <a:gd name="connsiteY7" fmla="*/ 85898 h 498845"/>
                        <a:gd name="connsiteX8" fmla="*/ 167342 w 167342"/>
                        <a:gd name="connsiteY8" fmla="*/ 15907 h 498845"/>
                        <a:gd name="connsiteX9" fmla="*/ 38813 w 167342"/>
                        <a:gd name="connsiteY9" fmla="*/ 0 h 4988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67342" h="498845">
                          <a:moveTo>
                            <a:pt x="38813" y="0"/>
                          </a:moveTo>
                          <a:cubicBezTo>
                            <a:pt x="34996" y="3818"/>
                            <a:pt x="11453" y="31178"/>
                            <a:pt x="11453" y="50266"/>
                          </a:cubicBezTo>
                          <a:cubicBezTo>
                            <a:pt x="11453" y="69355"/>
                            <a:pt x="47085" y="237970"/>
                            <a:pt x="44540" y="252604"/>
                          </a:cubicBezTo>
                          <a:cubicBezTo>
                            <a:pt x="40722" y="276147"/>
                            <a:pt x="43903" y="278055"/>
                            <a:pt x="24179" y="317505"/>
                          </a:cubicBezTo>
                          <a:cubicBezTo>
                            <a:pt x="7635" y="350592"/>
                            <a:pt x="8908" y="453670"/>
                            <a:pt x="0" y="474667"/>
                          </a:cubicBezTo>
                          <a:cubicBezTo>
                            <a:pt x="17816" y="487393"/>
                            <a:pt x="33723" y="493119"/>
                            <a:pt x="51539" y="498846"/>
                          </a:cubicBezTo>
                          <a:cubicBezTo>
                            <a:pt x="54720" y="482938"/>
                            <a:pt x="88443" y="319414"/>
                            <a:pt x="104350" y="286963"/>
                          </a:cubicBezTo>
                          <a:cubicBezTo>
                            <a:pt x="120257" y="254513"/>
                            <a:pt x="129165" y="105623"/>
                            <a:pt x="137437" y="85898"/>
                          </a:cubicBezTo>
                          <a:cubicBezTo>
                            <a:pt x="145709" y="66173"/>
                            <a:pt x="167342" y="15907"/>
                            <a:pt x="167342" y="15907"/>
                          </a:cubicBezTo>
                          <a:lnTo>
                            <a:pt x="38813" y="0"/>
                          </a:ln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4" name="Freeform 813">
                      <a:extLst>
                        <a:ext uri="{FF2B5EF4-FFF2-40B4-BE49-F238E27FC236}">
                          <a16:creationId xmlns:a16="http://schemas.microsoft.com/office/drawing/2014/main" id="{5A1E43AB-0274-0B6C-B1AF-4F734567F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5350" y="5718812"/>
                      <a:ext cx="167342" cy="317745"/>
                    </a:xfrm>
                    <a:custGeom>
                      <a:avLst/>
                      <a:gdLst>
                        <a:gd name="connsiteX0" fmla="*/ 40086 w 167342"/>
                        <a:gd name="connsiteY0" fmla="*/ 877 h 317745"/>
                        <a:gd name="connsiteX1" fmla="*/ 121530 w 167342"/>
                        <a:gd name="connsiteY1" fmla="*/ 12966 h 317745"/>
                        <a:gd name="connsiteX2" fmla="*/ 167342 w 167342"/>
                        <a:gd name="connsiteY2" fmla="*/ 121134 h 317745"/>
                        <a:gd name="connsiteX3" fmla="*/ 155253 w 167342"/>
                        <a:gd name="connsiteY3" fmla="*/ 317746 h 317745"/>
                        <a:gd name="connsiteX4" fmla="*/ 36268 w 167342"/>
                        <a:gd name="connsiteY4" fmla="*/ 313928 h 317745"/>
                        <a:gd name="connsiteX5" fmla="*/ 0 w 167342"/>
                        <a:gd name="connsiteY5" fmla="*/ 302475 h 317745"/>
                        <a:gd name="connsiteX6" fmla="*/ 62992 w 167342"/>
                        <a:gd name="connsiteY6" fmla="*/ 213395 h 317745"/>
                        <a:gd name="connsiteX7" fmla="*/ 40086 w 167342"/>
                        <a:gd name="connsiteY7" fmla="*/ 877 h 3177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67342" h="317745">
                          <a:moveTo>
                            <a:pt x="40086" y="877"/>
                          </a:moveTo>
                          <a:cubicBezTo>
                            <a:pt x="40086" y="877"/>
                            <a:pt x="93534" y="-4850"/>
                            <a:pt x="121530" y="12966"/>
                          </a:cubicBezTo>
                          <a:cubicBezTo>
                            <a:pt x="149526" y="30782"/>
                            <a:pt x="167342" y="94410"/>
                            <a:pt x="167342" y="121134"/>
                          </a:cubicBezTo>
                          <a:cubicBezTo>
                            <a:pt x="167342" y="148494"/>
                            <a:pt x="146981" y="291022"/>
                            <a:pt x="155253" y="317746"/>
                          </a:cubicBezTo>
                          <a:cubicBezTo>
                            <a:pt x="155253" y="317746"/>
                            <a:pt x="66810" y="313928"/>
                            <a:pt x="36268" y="313928"/>
                          </a:cubicBezTo>
                          <a:cubicBezTo>
                            <a:pt x="5727" y="313928"/>
                            <a:pt x="0" y="302475"/>
                            <a:pt x="0" y="302475"/>
                          </a:cubicBezTo>
                          <a:cubicBezTo>
                            <a:pt x="0" y="302475"/>
                            <a:pt x="62992" y="240755"/>
                            <a:pt x="62992" y="213395"/>
                          </a:cubicBezTo>
                          <a:cubicBezTo>
                            <a:pt x="62992" y="186671"/>
                            <a:pt x="40086" y="877"/>
                            <a:pt x="40086" y="877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5" name="Freeform 814">
                      <a:extLst>
                        <a:ext uri="{FF2B5EF4-FFF2-40B4-BE49-F238E27FC236}">
                          <a16:creationId xmlns:a16="http://schemas.microsoft.com/office/drawing/2014/main" id="{03BEE17B-EF3A-71E4-93E8-AA7C45FA5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0599" y="5965294"/>
                      <a:ext cx="50756" cy="158751"/>
                    </a:xfrm>
                    <a:custGeom>
                      <a:avLst/>
                      <a:gdLst>
                        <a:gd name="connsiteX0" fmla="*/ 50469 w 50756"/>
                        <a:gd name="connsiteY0" fmla="*/ 139346 h 158751"/>
                        <a:gd name="connsiteX1" fmla="*/ 40925 w 50756"/>
                        <a:gd name="connsiteY1" fmla="*/ 80808 h 158751"/>
                        <a:gd name="connsiteX2" fmla="*/ 40925 w 50756"/>
                        <a:gd name="connsiteY2" fmla="*/ 14634 h 158751"/>
                        <a:gd name="connsiteX3" fmla="*/ 9747 w 50756"/>
                        <a:gd name="connsiteY3" fmla="*/ 0 h 158751"/>
                        <a:gd name="connsiteX4" fmla="*/ 14201 w 50756"/>
                        <a:gd name="connsiteY4" fmla="*/ 83989 h 158751"/>
                        <a:gd name="connsiteX5" fmla="*/ 203 w 50756"/>
                        <a:gd name="connsiteY5" fmla="*/ 129165 h 158751"/>
                        <a:gd name="connsiteX6" fmla="*/ 32653 w 50756"/>
                        <a:gd name="connsiteY6" fmla="*/ 158434 h 158751"/>
                        <a:gd name="connsiteX7" fmla="*/ 50469 w 50756"/>
                        <a:gd name="connsiteY7" fmla="*/ 139346 h 1587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50756" h="158751">
                          <a:moveTo>
                            <a:pt x="50469" y="139346"/>
                          </a:moveTo>
                          <a:cubicBezTo>
                            <a:pt x="53014" y="130438"/>
                            <a:pt x="37744" y="108168"/>
                            <a:pt x="40925" y="80808"/>
                          </a:cubicBezTo>
                          <a:cubicBezTo>
                            <a:pt x="42198" y="68718"/>
                            <a:pt x="40925" y="36268"/>
                            <a:pt x="40925" y="14634"/>
                          </a:cubicBezTo>
                          <a:cubicBezTo>
                            <a:pt x="27563" y="6363"/>
                            <a:pt x="24382" y="2545"/>
                            <a:pt x="9747" y="0"/>
                          </a:cubicBezTo>
                          <a:cubicBezTo>
                            <a:pt x="12292" y="36904"/>
                            <a:pt x="16110" y="76354"/>
                            <a:pt x="14201" y="83989"/>
                          </a:cubicBezTo>
                          <a:cubicBezTo>
                            <a:pt x="10383" y="97987"/>
                            <a:pt x="-1706" y="125348"/>
                            <a:pt x="203" y="129165"/>
                          </a:cubicBezTo>
                          <a:cubicBezTo>
                            <a:pt x="2112" y="132983"/>
                            <a:pt x="26291" y="156525"/>
                            <a:pt x="32653" y="158434"/>
                          </a:cubicBezTo>
                          <a:cubicBezTo>
                            <a:pt x="39653" y="160979"/>
                            <a:pt x="47924" y="147618"/>
                            <a:pt x="50469" y="13934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6" name="Freeform 815">
                      <a:extLst>
                        <a:ext uri="{FF2B5EF4-FFF2-40B4-BE49-F238E27FC236}">
                          <a16:creationId xmlns:a16="http://schemas.microsoft.com/office/drawing/2014/main" id="{EF534772-41C1-AEE8-EAA7-0AB967E397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72861" y="5719052"/>
                      <a:ext cx="60494" cy="353230"/>
                    </a:xfrm>
                    <a:custGeom>
                      <a:avLst/>
                      <a:gdLst>
                        <a:gd name="connsiteX0" fmla="*/ 56934 w 60494"/>
                        <a:gd name="connsiteY0" fmla="*/ 351864 h 353230"/>
                        <a:gd name="connsiteX1" fmla="*/ 48662 w 60494"/>
                        <a:gd name="connsiteY1" fmla="*/ 186431 h 353230"/>
                        <a:gd name="connsiteX2" fmla="*/ 57570 w 60494"/>
                        <a:gd name="connsiteY2" fmla="*/ 34996 h 353230"/>
                        <a:gd name="connsiteX3" fmla="*/ 22575 w 60494"/>
                        <a:gd name="connsiteY3" fmla="*/ 0 h 353230"/>
                        <a:gd name="connsiteX4" fmla="*/ 941 w 60494"/>
                        <a:gd name="connsiteY4" fmla="*/ 25451 h 353230"/>
                        <a:gd name="connsiteX5" fmla="*/ 7940 w 60494"/>
                        <a:gd name="connsiteY5" fmla="*/ 209973 h 353230"/>
                        <a:gd name="connsiteX6" fmla="*/ 15576 w 60494"/>
                        <a:gd name="connsiteY6" fmla="*/ 342957 h 353230"/>
                        <a:gd name="connsiteX7" fmla="*/ 56934 w 60494"/>
                        <a:gd name="connsiteY7" fmla="*/ 351864 h 3532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0494" h="353230">
                          <a:moveTo>
                            <a:pt x="56934" y="351864"/>
                          </a:moveTo>
                          <a:cubicBezTo>
                            <a:pt x="56934" y="269148"/>
                            <a:pt x="60115" y="279964"/>
                            <a:pt x="48662" y="186431"/>
                          </a:cubicBezTo>
                          <a:cubicBezTo>
                            <a:pt x="45481" y="163525"/>
                            <a:pt x="68387" y="54084"/>
                            <a:pt x="57570" y="34996"/>
                          </a:cubicBezTo>
                          <a:cubicBezTo>
                            <a:pt x="46753" y="15907"/>
                            <a:pt x="22575" y="0"/>
                            <a:pt x="22575" y="0"/>
                          </a:cubicBezTo>
                          <a:cubicBezTo>
                            <a:pt x="18757" y="0"/>
                            <a:pt x="4759" y="8272"/>
                            <a:pt x="941" y="25451"/>
                          </a:cubicBezTo>
                          <a:cubicBezTo>
                            <a:pt x="-2877" y="42631"/>
                            <a:pt x="6031" y="195339"/>
                            <a:pt x="7940" y="209973"/>
                          </a:cubicBezTo>
                          <a:cubicBezTo>
                            <a:pt x="15576" y="276783"/>
                            <a:pt x="23847" y="301598"/>
                            <a:pt x="15576" y="342957"/>
                          </a:cubicBezTo>
                          <a:cubicBezTo>
                            <a:pt x="25120" y="332140"/>
                            <a:pt x="43572" y="359500"/>
                            <a:pt x="56934" y="351864"/>
                          </a:cubicBez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7" name="Freeform 816">
                      <a:extLst>
                        <a:ext uri="{FF2B5EF4-FFF2-40B4-BE49-F238E27FC236}">
                          <a16:creationId xmlns:a16="http://schemas.microsoft.com/office/drawing/2014/main" id="{5D25194E-40C3-681A-0B0F-E980B446C4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788"/>
                      <a:ext cx="49021" cy="117712"/>
                    </a:xfrm>
                    <a:custGeom>
                      <a:avLst/>
                      <a:gdLst>
                        <a:gd name="connsiteX0" fmla="*/ 0 w 49021"/>
                        <a:gd name="connsiteY0" fmla="*/ 17179 h 117712"/>
                        <a:gd name="connsiteX1" fmla="*/ 4454 w 49021"/>
                        <a:gd name="connsiteY1" fmla="*/ 62992 h 117712"/>
                        <a:gd name="connsiteX2" fmla="*/ 34996 w 49021"/>
                        <a:gd name="connsiteY2" fmla="*/ 117712 h 117712"/>
                        <a:gd name="connsiteX3" fmla="*/ 40722 w 49021"/>
                        <a:gd name="connsiteY3" fmla="*/ 61719 h 117712"/>
                        <a:gd name="connsiteX4" fmla="*/ 34359 w 49021"/>
                        <a:gd name="connsiteY4" fmla="*/ 0 h 117712"/>
                        <a:gd name="connsiteX5" fmla="*/ 0 w 49021"/>
                        <a:gd name="connsiteY5" fmla="*/ 17179 h 1177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9021" h="117712">
                          <a:moveTo>
                            <a:pt x="0" y="17179"/>
                          </a:moveTo>
                          <a:cubicBezTo>
                            <a:pt x="0" y="17179"/>
                            <a:pt x="5727" y="50266"/>
                            <a:pt x="4454" y="62992"/>
                          </a:cubicBezTo>
                          <a:cubicBezTo>
                            <a:pt x="3181" y="75717"/>
                            <a:pt x="8908" y="117712"/>
                            <a:pt x="34996" y="117712"/>
                          </a:cubicBezTo>
                          <a:cubicBezTo>
                            <a:pt x="61083" y="117712"/>
                            <a:pt x="43267" y="74445"/>
                            <a:pt x="40722" y="61719"/>
                          </a:cubicBezTo>
                          <a:cubicBezTo>
                            <a:pt x="38177" y="48993"/>
                            <a:pt x="34359" y="0"/>
                            <a:pt x="34359" y="0"/>
                          </a:cubicBezTo>
                          <a:lnTo>
                            <a:pt x="0" y="17179"/>
                          </a:ln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8" name="Freeform 817">
                      <a:extLst>
                        <a:ext uri="{FF2B5EF4-FFF2-40B4-BE49-F238E27FC236}">
                          <a16:creationId xmlns:a16="http://schemas.microsoft.com/office/drawing/2014/main" id="{9DECC32E-4076-8DBE-2BFE-2D335AEF31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151"/>
                      <a:ext cx="36268" cy="33819"/>
                    </a:xfrm>
                    <a:custGeom>
                      <a:avLst/>
                      <a:gdLst>
                        <a:gd name="connsiteX0" fmla="*/ 36268 w 36268"/>
                        <a:gd name="connsiteY0" fmla="*/ 19088 h 33819"/>
                        <a:gd name="connsiteX1" fmla="*/ 33723 w 36268"/>
                        <a:gd name="connsiteY1" fmla="*/ 0 h 33819"/>
                        <a:gd name="connsiteX2" fmla="*/ 0 w 36268"/>
                        <a:gd name="connsiteY2" fmla="*/ 17816 h 33819"/>
                        <a:gd name="connsiteX3" fmla="*/ 2545 w 36268"/>
                        <a:gd name="connsiteY3" fmla="*/ 33087 h 33819"/>
                        <a:gd name="connsiteX4" fmla="*/ 36268 w 36268"/>
                        <a:gd name="connsiteY4" fmla="*/ 19088 h 338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6268" h="33819">
                          <a:moveTo>
                            <a:pt x="36268" y="19088"/>
                          </a:moveTo>
                          <a:cubicBezTo>
                            <a:pt x="35632" y="8272"/>
                            <a:pt x="33723" y="0"/>
                            <a:pt x="33723" y="0"/>
                          </a:cubicBezTo>
                          <a:lnTo>
                            <a:pt x="0" y="17816"/>
                          </a:lnTo>
                          <a:cubicBezTo>
                            <a:pt x="0" y="17816"/>
                            <a:pt x="1272" y="24815"/>
                            <a:pt x="2545" y="33087"/>
                          </a:cubicBezTo>
                          <a:cubicBezTo>
                            <a:pt x="17816" y="36268"/>
                            <a:pt x="29269" y="28633"/>
                            <a:pt x="36268" y="19088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9" name="Freeform 818">
                      <a:extLst>
                        <a:ext uri="{FF2B5EF4-FFF2-40B4-BE49-F238E27FC236}">
                          <a16:creationId xmlns:a16="http://schemas.microsoft.com/office/drawing/2014/main" id="{743385AB-EDB1-7C7F-25FB-96AB0577B2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95623" y="5574987"/>
                      <a:ext cx="77559" cy="104377"/>
                    </a:xfrm>
                    <a:custGeom>
                      <a:avLst/>
                      <a:gdLst>
                        <a:gd name="connsiteX0" fmla="*/ 27173 w 77559"/>
                        <a:gd name="connsiteY0" fmla="*/ 1537 h 104377"/>
                        <a:gd name="connsiteX1" fmla="*/ 4903 w 77559"/>
                        <a:gd name="connsiteY1" fmla="*/ 22535 h 104377"/>
                        <a:gd name="connsiteX2" fmla="*/ 26537 w 77559"/>
                        <a:gd name="connsiteY2" fmla="*/ 99525 h 104377"/>
                        <a:gd name="connsiteX3" fmla="*/ 77439 w 77559"/>
                        <a:gd name="connsiteY3" fmla="*/ 56894 h 104377"/>
                        <a:gd name="connsiteX4" fmla="*/ 27173 w 77559"/>
                        <a:gd name="connsiteY4" fmla="*/ 1537 h 1043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559" h="104377">
                          <a:moveTo>
                            <a:pt x="27173" y="1537"/>
                          </a:moveTo>
                          <a:cubicBezTo>
                            <a:pt x="27173" y="1537"/>
                            <a:pt x="12538" y="6628"/>
                            <a:pt x="4903" y="22535"/>
                          </a:cubicBezTo>
                          <a:cubicBezTo>
                            <a:pt x="-2732" y="38442"/>
                            <a:pt x="-5277" y="82345"/>
                            <a:pt x="26537" y="99525"/>
                          </a:cubicBezTo>
                          <a:cubicBezTo>
                            <a:pt x="58351" y="116705"/>
                            <a:pt x="79348" y="84890"/>
                            <a:pt x="77439" y="56894"/>
                          </a:cubicBezTo>
                          <a:cubicBezTo>
                            <a:pt x="74894" y="28898"/>
                            <a:pt x="65986" y="-8007"/>
                            <a:pt x="27173" y="1537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0" name="Freeform 819">
                      <a:extLst>
                        <a:ext uri="{FF2B5EF4-FFF2-40B4-BE49-F238E27FC236}">
                          <a16:creationId xmlns:a16="http://schemas.microsoft.com/office/drawing/2014/main" id="{C07E2BAD-F79B-B2AE-3B24-698BC77101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67238" y="5611520"/>
                      <a:ext cx="14829" cy="26772"/>
                    </a:xfrm>
                    <a:custGeom>
                      <a:avLst/>
                      <a:gdLst>
                        <a:gd name="connsiteX0" fmla="*/ 14732 w 14829"/>
                        <a:gd name="connsiteY0" fmla="*/ 12726 h 26772"/>
                        <a:gd name="connsiteX1" fmla="*/ 9005 w 14829"/>
                        <a:gd name="connsiteY1" fmla="*/ 26724 h 26772"/>
                        <a:gd name="connsiteX2" fmla="*/ 97 w 14829"/>
                        <a:gd name="connsiteY2" fmla="*/ 13998 h 26772"/>
                        <a:gd name="connsiteX3" fmla="*/ 5824 w 14829"/>
                        <a:gd name="connsiteY3" fmla="*/ 0 h 26772"/>
                        <a:gd name="connsiteX4" fmla="*/ 14732 w 14829"/>
                        <a:gd name="connsiteY4" fmla="*/ 12726 h 267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829" h="26772">
                          <a:moveTo>
                            <a:pt x="14732" y="12726"/>
                          </a:moveTo>
                          <a:cubicBezTo>
                            <a:pt x="15368" y="19725"/>
                            <a:pt x="12823" y="26088"/>
                            <a:pt x="9005" y="26724"/>
                          </a:cubicBezTo>
                          <a:cubicBezTo>
                            <a:pt x="5188" y="27360"/>
                            <a:pt x="1370" y="21634"/>
                            <a:pt x="97" y="13998"/>
                          </a:cubicBezTo>
                          <a:cubicBezTo>
                            <a:pt x="-539" y="6999"/>
                            <a:pt x="2006" y="637"/>
                            <a:pt x="5824" y="0"/>
                          </a:cubicBezTo>
                          <a:cubicBezTo>
                            <a:pt x="9642" y="0"/>
                            <a:pt x="14096" y="5091"/>
                            <a:pt x="14732" y="1272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" name="Freeform 820">
                      <a:extLst>
                        <a:ext uri="{FF2B5EF4-FFF2-40B4-BE49-F238E27FC236}">
                          <a16:creationId xmlns:a16="http://schemas.microsoft.com/office/drawing/2014/main" id="{B85D7E4F-96C5-BEE5-53BD-F1E608043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5231" y="5626938"/>
                      <a:ext cx="19137" cy="26430"/>
                    </a:xfrm>
                    <a:custGeom>
                      <a:avLst/>
                      <a:gdLst>
                        <a:gd name="connsiteX0" fmla="*/ 17841 w 19137"/>
                        <a:gd name="connsiteY0" fmla="*/ 9398 h 26430"/>
                        <a:gd name="connsiteX1" fmla="*/ 14659 w 19137"/>
                        <a:gd name="connsiteY1" fmla="*/ 25941 h 26430"/>
                        <a:gd name="connsiteX2" fmla="*/ 1297 w 19137"/>
                        <a:gd name="connsiteY2" fmla="*/ 17033 h 26430"/>
                        <a:gd name="connsiteX3" fmla="*/ 4479 w 19137"/>
                        <a:gd name="connsiteY3" fmla="*/ 490 h 26430"/>
                        <a:gd name="connsiteX4" fmla="*/ 17841 w 19137"/>
                        <a:gd name="connsiteY4" fmla="*/ 9398 h 2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137" h="26430">
                          <a:moveTo>
                            <a:pt x="17841" y="9398"/>
                          </a:moveTo>
                          <a:cubicBezTo>
                            <a:pt x="20386" y="16397"/>
                            <a:pt x="19113" y="24032"/>
                            <a:pt x="14659" y="25941"/>
                          </a:cubicBezTo>
                          <a:cubicBezTo>
                            <a:pt x="10205" y="27850"/>
                            <a:pt x="4479" y="24032"/>
                            <a:pt x="1297" y="17033"/>
                          </a:cubicBezTo>
                          <a:cubicBezTo>
                            <a:pt x="-1248" y="10034"/>
                            <a:pt x="25" y="2399"/>
                            <a:pt x="4479" y="490"/>
                          </a:cubicBezTo>
                          <a:cubicBezTo>
                            <a:pt x="8933" y="-1419"/>
                            <a:pt x="15295" y="2399"/>
                            <a:pt x="17841" y="9398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2" name="Freeform 821">
                    <a:extLst>
                      <a:ext uri="{FF2B5EF4-FFF2-40B4-BE49-F238E27FC236}">
                        <a16:creationId xmlns:a16="http://schemas.microsoft.com/office/drawing/2014/main" id="{09C9D288-2FB9-F510-4722-E4BA40190706}"/>
                      </a:ext>
                    </a:extLst>
                  </p:cNvPr>
                  <p:cNvSpPr/>
                  <p:nvPr/>
                </p:nvSpPr>
                <p:spPr>
                  <a:xfrm>
                    <a:off x="3054936" y="6116729"/>
                    <a:ext cx="131074" cy="80808"/>
                  </a:xfrm>
                  <a:custGeom>
                    <a:avLst/>
                    <a:gdLst>
                      <a:gd name="connsiteX0" fmla="*/ 131074 w 131074"/>
                      <a:gd name="connsiteY0" fmla="*/ 0 h 80808"/>
                      <a:gd name="connsiteX1" fmla="*/ 17180 w 131074"/>
                      <a:gd name="connsiteY1" fmla="*/ 0 h 80808"/>
                      <a:gd name="connsiteX2" fmla="*/ 0 w 131074"/>
                      <a:gd name="connsiteY2" fmla="*/ 17180 h 80808"/>
                      <a:gd name="connsiteX3" fmla="*/ 0 w 131074"/>
                      <a:gd name="connsiteY3" fmla="*/ 80808 h 80808"/>
                      <a:gd name="connsiteX4" fmla="*/ 19088 w 131074"/>
                      <a:gd name="connsiteY4" fmla="*/ 80808 h 80808"/>
                      <a:gd name="connsiteX5" fmla="*/ 19088 w 131074"/>
                      <a:gd name="connsiteY5" fmla="*/ 20361 h 80808"/>
                      <a:gd name="connsiteX6" fmla="*/ 131074 w 131074"/>
                      <a:gd name="connsiteY6" fmla="*/ 20361 h 80808"/>
                      <a:gd name="connsiteX7" fmla="*/ 131074 w 131074"/>
                      <a:gd name="connsiteY7" fmla="*/ 0 h 80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1074" h="80808">
                        <a:moveTo>
                          <a:pt x="131074" y="0"/>
                        </a:moveTo>
                        <a:lnTo>
                          <a:pt x="17180" y="0"/>
                        </a:lnTo>
                        <a:cubicBezTo>
                          <a:pt x="7635" y="0"/>
                          <a:pt x="0" y="7635"/>
                          <a:pt x="0" y="17180"/>
                        </a:cubicBezTo>
                        <a:lnTo>
                          <a:pt x="0" y="80808"/>
                        </a:lnTo>
                        <a:lnTo>
                          <a:pt x="19088" y="80808"/>
                        </a:lnTo>
                        <a:lnTo>
                          <a:pt x="19088" y="20361"/>
                        </a:lnTo>
                        <a:lnTo>
                          <a:pt x="131074" y="20361"/>
                        </a:lnTo>
                        <a:lnTo>
                          <a:pt x="131074" y="0"/>
                        </a:ln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3" name="Freeform 822">
                    <a:extLst>
                      <a:ext uri="{FF2B5EF4-FFF2-40B4-BE49-F238E27FC236}">
                        <a16:creationId xmlns:a16="http://schemas.microsoft.com/office/drawing/2014/main" id="{92ECE44C-EC4D-E0F2-FD2B-C737CDA9DF26}"/>
                      </a:ext>
                    </a:extLst>
                  </p:cNvPr>
                  <p:cNvSpPr/>
                  <p:nvPr/>
                </p:nvSpPr>
                <p:spPr>
                  <a:xfrm>
                    <a:off x="2971567" y="5886816"/>
                    <a:ext cx="241167" cy="210217"/>
                  </a:xfrm>
                  <a:custGeom>
                    <a:avLst/>
                    <a:gdLst>
                      <a:gd name="connsiteX0" fmla="*/ 241167 w 241167"/>
                      <a:gd name="connsiteY0" fmla="*/ 119199 h 210217"/>
                      <a:gd name="connsiteX1" fmla="*/ 197264 w 241167"/>
                      <a:gd name="connsiteY1" fmla="*/ 92476 h 210217"/>
                      <a:gd name="connsiteX2" fmla="*/ 128545 w 241167"/>
                      <a:gd name="connsiteY2" fmla="*/ 152923 h 210217"/>
                      <a:gd name="connsiteX3" fmla="*/ 72552 w 241167"/>
                      <a:gd name="connsiteY3" fmla="*/ 70842 h 210217"/>
                      <a:gd name="connsiteX4" fmla="*/ 77642 w 241167"/>
                      <a:gd name="connsiteY4" fmla="*/ 21848 h 210217"/>
                      <a:gd name="connsiteX5" fmla="*/ 64917 w 241167"/>
                      <a:gd name="connsiteY5" fmla="*/ 45391 h 210217"/>
                      <a:gd name="connsiteX6" fmla="*/ 28012 w 241167"/>
                      <a:gd name="connsiteY6" fmla="*/ 215 h 210217"/>
                      <a:gd name="connsiteX7" fmla="*/ 41374 w 241167"/>
                      <a:gd name="connsiteY7" fmla="*/ 33301 h 210217"/>
                      <a:gd name="connsiteX8" fmla="*/ 15923 w 241167"/>
                      <a:gd name="connsiteY8" fmla="*/ 9122 h 210217"/>
                      <a:gd name="connsiteX9" fmla="*/ 33103 w 241167"/>
                      <a:gd name="connsiteY9" fmla="*/ 38392 h 210217"/>
                      <a:gd name="connsiteX10" fmla="*/ 5106 w 241167"/>
                      <a:gd name="connsiteY10" fmla="*/ 26938 h 210217"/>
                      <a:gd name="connsiteX11" fmla="*/ 24195 w 241167"/>
                      <a:gd name="connsiteY11" fmla="*/ 48572 h 210217"/>
                      <a:gd name="connsiteX12" fmla="*/ 16 w 241167"/>
                      <a:gd name="connsiteY12" fmla="*/ 48572 h 210217"/>
                      <a:gd name="connsiteX13" fmla="*/ 25467 w 241167"/>
                      <a:gd name="connsiteY13" fmla="*/ 61298 h 210217"/>
                      <a:gd name="connsiteX14" fmla="*/ 50919 w 241167"/>
                      <a:gd name="connsiteY14" fmla="*/ 89930 h 210217"/>
                      <a:gd name="connsiteX15" fmla="*/ 116456 w 241167"/>
                      <a:gd name="connsiteY15" fmla="*/ 210188 h 210217"/>
                      <a:gd name="connsiteX16" fmla="*/ 241167 w 241167"/>
                      <a:gd name="connsiteY16" fmla="*/ 119199 h 210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41167" h="210217">
                        <a:moveTo>
                          <a:pt x="241167" y="119199"/>
                        </a:moveTo>
                        <a:lnTo>
                          <a:pt x="197264" y="92476"/>
                        </a:lnTo>
                        <a:cubicBezTo>
                          <a:pt x="197264" y="92476"/>
                          <a:pt x="166086" y="122381"/>
                          <a:pt x="128545" y="152923"/>
                        </a:cubicBezTo>
                        <a:cubicBezTo>
                          <a:pt x="111366" y="135743"/>
                          <a:pt x="74461" y="74023"/>
                          <a:pt x="72552" y="70842"/>
                        </a:cubicBezTo>
                        <a:cubicBezTo>
                          <a:pt x="70643" y="67661"/>
                          <a:pt x="83369" y="21212"/>
                          <a:pt x="77642" y="21848"/>
                        </a:cubicBezTo>
                        <a:cubicBezTo>
                          <a:pt x="71916" y="22485"/>
                          <a:pt x="71280" y="46663"/>
                          <a:pt x="64917" y="45391"/>
                        </a:cubicBezTo>
                        <a:cubicBezTo>
                          <a:pt x="58554" y="44755"/>
                          <a:pt x="30558" y="-3603"/>
                          <a:pt x="28012" y="215"/>
                        </a:cubicBezTo>
                        <a:cubicBezTo>
                          <a:pt x="22922" y="7214"/>
                          <a:pt x="43920" y="30756"/>
                          <a:pt x="41374" y="33301"/>
                        </a:cubicBezTo>
                        <a:cubicBezTo>
                          <a:pt x="38829" y="35846"/>
                          <a:pt x="21650" y="6578"/>
                          <a:pt x="15923" y="9122"/>
                        </a:cubicBezTo>
                        <a:cubicBezTo>
                          <a:pt x="10196" y="12304"/>
                          <a:pt x="34375" y="35210"/>
                          <a:pt x="33103" y="38392"/>
                        </a:cubicBezTo>
                        <a:cubicBezTo>
                          <a:pt x="31830" y="41573"/>
                          <a:pt x="7015" y="19939"/>
                          <a:pt x="5106" y="26938"/>
                        </a:cubicBezTo>
                        <a:cubicBezTo>
                          <a:pt x="3834" y="30756"/>
                          <a:pt x="27376" y="45391"/>
                          <a:pt x="24195" y="48572"/>
                        </a:cubicBezTo>
                        <a:cubicBezTo>
                          <a:pt x="21013" y="51753"/>
                          <a:pt x="1288" y="44118"/>
                          <a:pt x="16" y="48572"/>
                        </a:cubicBezTo>
                        <a:cubicBezTo>
                          <a:pt x="-620" y="53026"/>
                          <a:pt x="17832" y="52390"/>
                          <a:pt x="25467" y="61298"/>
                        </a:cubicBezTo>
                        <a:cubicBezTo>
                          <a:pt x="33103" y="70206"/>
                          <a:pt x="42647" y="71478"/>
                          <a:pt x="50919" y="89930"/>
                        </a:cubicBezTo>
                        <a:cubicBezTo>
                          <a:pt x="59190" y="108383"/>
                          <a:pt x="93550" y="207007"/>
                          <a:pt x="116456" y="210188"/>
                        </a:cubicBezTo>
                        <a:cubicBezTo>
                          <a:pt x="137453" y="212097"/>
                          <a:pt x="241167" y="119199"/>
                          <a:pt x="241167" y="119199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4" name="Freeform 823">
                    <a:extLst>
                      <a:ext uri="{FF2B5EF4-FFF2-40B4-BE49-F238E27FC236}">
                        <a16:creationId xmlns:a16="http://schemas.microsoft.com/office/drawing/2014/main" id="{798DCD0E-84BD-5C23-7A01-ED2B5F2B2B83}"/>
                      </a:ext>
                    </a:extLst>
                  </p:cNvPr>
                  <p:cNvSpPr/>
                  <p:nvPr/>
                </p:nvSpPr>
                <p:spPr>
                  <a:xfrm>
                    <a:off x="3103293" y="5957500"/>
                    <a:ext cx="85711" cy="138867"/>
                  </a:xfrm>
                  <a:custGeom>
                    <a:avLst/>
                    <a:gdLst>
                      <a:gd name="connsiteX0" fmla="*/ 0 w 85711"/>
                      <a:gd name="connsiteY0" fmla="*/ 75876 h 138867"/>
                      <a:gd name="connsiteX1" fmla="*/ 75718 w 85711"/>
                      <a:gd name="connsiteY1" fmla="*/ 158 h 138867"/>
                      <a:gd name="connsiteX2" fmla="*/ 82717 w 85711"/>
                      <a:gd name="connsiteY2" fmla="*/ 86693 h 138867"/>
                      <a:gd name="connsiteX3" fmla="*/ 5090 w 85711"/>
                      <a:gd name="connsiteY3" fmla="*/ 138868 h 138867"/>
                      <a:gd name="connsiteX4" fmla="*/ 0 w 85711"/>
                      <a:gd name="connsiteY4" fmla="*/ 75876 h 138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5711" h="138867">
                        <a:moveTo>
                          <a:pt x="0" y="75876"/>
                        </a:moveTo>
                        <a:cubicBezTo>
                          <a:pt x="0" y="75876"/>
                          <a:pt x="58538" y="4612"/>
                          <a:pt x="75718" y="158"/>
                        </a:cubicBezTo>
                        <a:cubicBezTo>
                          <a:pt x="92897" y="-4296"/>
                          <a:pt x="82717" y="86693"/>
                          <a:pt x="82717" y="86693"/>
                        </a:cubicBezTo>
                        <a:lnTo>
                          <a:pt x="5090" y="138868"/>
                        </a:lnTo>
                        <a:lnTo>
                          <a:pt x="0" y="75876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25" name="Graphic 569">
                    <a:extLst>
                      <a:ext uri="{FF2B5EF4-FFF2-40B4-BE49-F238E27FC236}">
                        <a16:creationId xmlns:a16="http://schemas.microsoft.com/office/drawing/2014/main" id="{B3585AFB-802A-3952-1546-6421C75BFE1F}"/>
                      </a:ext>
                    </a:extLst>
                  </p:cNvPr>
                  <p:cNvGrpSpPr/>
                  <p:nvPr/>
                </p:nvGrpSpPr>
                <p:grpSpPr>
                  <a:xfrm>
                    <a:off x="2776251" y="5809165"/>
                    <a:ext cx="695450" cy="796229"/>
                    <a:chOff x="2776251" y="5809165"/>
                    <a:chExt cx="695450" cy="796229"/>
                  </a:xfrm>
                </p:grpSpPr>
                <p:sp>
                  <p:nvSpPr>
                    <p:cNvPr id="826" name="Freeform 825">
                      <a:extLst>
                        <a:ext uri="{FF2B5EF4-FFF2-40B4-BE49-F238E27FC236}">
                          <a16:creationId xmlns:a16="http://schemas.microsoft.com/office/drawing/2014/main" id="{BC178A8A-1FC1-0C3A-0404-9289A1F42F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84175"/>
                      <a:ext cx="309233" cy="414219"/>
                    </a:xfrm>
                    <a:custGeom>
                      <a:avLst/>
                      <a:gdLst>
                        <a:gd name="connsiteX0" fmla="*/ 0 w 309233"/>
                        <a:gd name="connsiteY0" fmla="*/ 265330 h 414219"/>
                        <a:gd name="connsiteX1" fmla="*/ 0 w 309233"/>
                        <a:gd name="connsiteY1" fmla="*/ 358228 h 414219"/>
                        <a:gd name="connsiteX2" fmla="*/ 10181 w 309233"/>
                        <a:gd name="connsiteY2" fmla="*/ 358228 h 414219"/>
                        <a:gd name="connsiteX3" fmla="*/ 10181 w 309233"/>
                        <a:gd name="connsiteY3" fmla="*/ 273602 h 414219"/>
                        <a:gd name="connsiteX4" fmla="*/ 76990 w 309233"/>
                        <a:gd name="connsiteY4" fmla="*/ 273602 h 414219"/>
                        <a:gd name="connsiteX5" fmla="*/ 76990 w 309233"/>
                        <a:gd name="connsiteY5" fmla="*/ 302871 h 414219"/>
                        <a:gd name="connsiteX6" fmla="*/ 31178 w 309233"/>
                        <a:gd name="connsiteY6" fmla="*/ 358228 h 414219"/>
                        <a:gd name="connsiteX7" fmla="*/ 82081 w 309233"/>
                        <a:gd name="connsiteY7" fmla="*/ 414220 h 414219"/>
                        <a:gd name="connsiteX8" fmla="*/ 132983 w 309233"/>
                        <a:gd name="connsiteY8" fmla="*/ 358228 h 414219"/>
                        <a:gd name="connsiteX9" fmla="*/ 87171 w 309233"/>
                        <a:gd name="connsiteY9" fmla="*/ 302871 h 414219"/>
                        <a:gd name="connsiteX10" fmla="*/ 87171 w 309233"/>
                        <a:gd name="connsiteY10" fmla="*/ 273602 h 414219"/>
                        <a:gd name="connsiteX11" fmla="*/ 101169 w 309233"/>
                        <a:gd name="connsiteY11" fmla="*/ 273602 h 414219"/>
                        <a:gd name="connsiteX12" fmla="*/ 101169 w 309233"/>
                        <a:gd name="connsiteY12" fmla="*/ 262785 h 414219"/>
                        <a:gd name="connsiteX13" fmla="*/ 87171 w 309233"/>
                        <a:gd name="connsiteY13" fmla="*/ 262785 h 414219"/>
                        <a:gd name="connsiteX14" fmla="*/ 87171 w 309233"/>
                        <a:gd name="connsiteY14" fmla="*/ 229062 h 414219"/>
                        <a:gd name="connsiteX15" fmla="*/ 101169 w 309233"/>
                        <a:gd name="connsiteY15" fmla="*/ 229062 h 414219"/>
                        <a:gd name="connsiteX16" fmla="*/ 101169 w 309233"/>
                        <a:gd name="connsiteY16" fmla="*/ 218245 h 414219"/>
                        <a:gd name="connsiteX17" fmla="*/ 87171 w 309233"/>
                        <a:gd name="connsiteY17" fmla="*/ 218245 h 414219"/>
                        <a:gd name="connsiteX18" fmla="*/ 87171 w 309233"/>
                        <a:gd name="connsiteY18" fmla="*/ 181341 h 414219"/>
                        <a:gd name="connsiteX19" fmla="*/ 269148 w 309233"/>
                        <a:gd name="connsiteY19" fmla="*/ 181341 h 414219"/>
                        <a:gd name="connsiteX20" fmla="*/ 269148 w 309233"/>
                        <a:gd name="connsiteY20" fmla="*/ 164797 h 414219"/>
                        <a:gd name="connsiteX21" fmla="*/ 168615 w 309233"/>
                        <a:gd name="connsiteY21" fmla="*/ 164797 h 414219"/>
                        <a:gd name="connsiteX22" fmla="*/ 168615 w 309233"/>
                        <a:gd name="connsiteY22" fmla="*/ 69991 h 414219"/>
                        <a:gd name="connsiteX23" fmla="*/ 222699 w 309233"/>
                        <a:gd name="connsiteY23" fmla="*/ 16544 h 414219"/>
                        <a:gd name="connsiteX24" fmla="*/ 309234 w 309233"/>
                        <a:gd name="connsiteY24" fmla="*/ 16544 h 414219"/>
                        <a:gd name="connsiteX25" fmla="*/ 309234 w 309233"/>
                        <a:gd name="connsiteY25" fmla="*/ 0 h 414219"/>
                        <a:gd name="connsiteX26" fmla="*/ 222699 w 309233"/>
                        <a:gd name="connsiteY26" fmla="*/ 0 h 414219"/>
                        <a:gd name="connsiteX27" fmla="*/ 153344 w 309233"/>
                        <a:gd name="connsiteY27" fmla="*/ 69991 h 414219"/>
                        <a:gd name="connsiteX28" fmla="*/ 153344 w 309233"/>
                        <a:gd name="connsiteY28" fmla="*/ 164797 h 414219"/>
                        <a:gd name="connsiteX29" fmla="*/ 87171 w 309233"/>
                        <a:gd name="connsiteY29" fmla="*/ 164797 h 414219"/>
                        <a:gd name="connsiteX30" fmla="*/ 87171 w 309233"/>
                        <a:gd name="connsiteY30" fmla="*/ 111986 h 414219"/>
                        <a:gd name="connsiteX31" fmla="*/ 76990 w 309233"/>
                        <a:gd name="connsiteY31" fmla="*/ 111986 h 414219"/>
                        <a:gd name="connsiteX32" fmla="*/ 76990 w 309233"/>
                        <a:gd name="connsiteY32" fmla="*/ 218881 h 414219"/>
                        <a:gd name="connsiteX33" fmla="*/ 43267 w 309233"/>
                        <a:gd name="connsiteY33" fmla="*/ 218881 h 414219"/>
                        <a:gd name="connsiteX34" fmla="*/ 0 w 309233"/>
                        <a:gd name="connsiteY34" fmla="*/ 265330 h 414219"/>
                        <a:gd name="connsiteX35" fmla="*/ 76990 w 309233"/>
                        <a:gd name="connsiteY35" fmla="*/ 262785 h 414219"/>
                        <a:gd name="connsiteX36" fmla="*/ 10817 w 309233"/>
                        <a:gd name="connsiteY36" fmla="*/ 262785 h 414219"/>
                        <a:gd name="connsiteX37" fmla="*/ 43904 w 309233"/>
                        <a:gd name="connsiteY37" fmla="*/ 229062 h 414219"/>
                        <a:gd name="connsiteX38" fmla="*/ 77627 w 309233"/>
                        <a:gd name="connsiteY38" fmla="*/ 229062 h 414219"/>
                        <a:gd name="connsiteX39" fmla="*/ 77627 w 309233"/>
                        <a:gd name="connsiteY39" fmla="*/ 262785 h 414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</a:cxnLst>
                      <a:rect l="l" t="t" r="r" b="b"/>
                      <a:pathLst>
                        <a:path w="309233" h="414219">
                          <a:moveTo>
                            <a:pt x="0" y="265330"/>
                          </a:moveTo>
                          <a:lnTo>
                            <a:pt x="0" y="358228"/>
                          </a:lnTo>
                          <a:lnTo>
                            <a:pt x="10181" y="358228"/>
                          </a:lnTo>
                          <a:lnTo>
                            <a:pt x="10181" y="273602"/>
                          </a:lnTo>
                          <a:lnTo>
                            <a:pt x="76990" y="273602"/>
                          </a:lnTo>
                          <a:lnTo>
                            <a:pt x="76990" y="302871"/>
                          </a:lnTo>
                          <a:cubicBezTo>
                            <a:pt x="51539" y="305416"/>
                            <a:pt x="31178" y="329595"/>
                            <a:pt x="31178" y="358228"/>
                          </a:cubicBezTo>
                          <a:cubicBezTo>
                            <a:pt x="31178" y="388769"/>
                            <a:pt x="54084" y="414220"/>
                            <a:pt x="82081" y="414220"/>
                          </a:cubicBezTo>
                          <a:cubicBezTo>
                            <a:pt x="110077" y="414220"/>
                            <a:pt x="132983" y="389406"/>
                            <a:pt x="132983" y="358228"/>
                          </a:cubicBezTo>
                          <a:cubicBezTo>
                            <a:pt x="132983" y="329595"/>
                            <a:pt x="112622" y="305416"/>
                            <a:pt x="87171" y="302871"/>
                          </a:cubicBezTo>
                          <a:lnTo>
                            <a:pt x="87171" y="273602"/>
                          </a:lnTo>
                          <a:lnTo>
                            <a:pt x="101169" y="273602"/>
                          </a:lnTo>
                          <a:lnTo>
                            <a:pt x="101169" y="262785"/>
                          </a:lnTo>
                          <a:lnTo>
                            <a:pt x="87171" y="262785"/>
                          </a:lnTo>
                          <a:lnTo>
                            <a:pt x="87171" y="229062"/>
                          </a:lnTo>
                          <a:lnTo>
                            <a:pt x="101169" y="229062"/>
                          </a:lnTo>
                          <a:lnTo>
                            <a:pt x="101169" y="218245"/>
                          </a:lnTo>
                          <a:lnTo>
                            <a:pt x="87171" y="218245"/>
                          </a:lnTo>
                          <a:lnTo>
                            <a:pt x="87171" y="181341"/>
                          </a:lnTo>
                          <a:lnTo>
                            <a:pt x="269148" y="181341"/>
                          </a:lnTo>
                          <a:lnTo>
                            <a:pt x="269148" y="164797"/>
                          </a:lnTo>
                          <a:lnTo>
                            <a:pt x="168615" y="164797"/>
                          </a:lnTo>
                          <a:lnTo>
                            <a:pt x="168615" y="69991"/>
                          </a:lnTo>
                          <a:cubicBezTo>
                            <a:pt x="168615" y="44540"/>
                            <a:pt x="191521" y="16544"/>
                            <a:pt x="222699" y="16544"/>
                          </a:cubicBezTo>
                          <a:lnTo>
                            <a:pt x="309234" y="16544"/>
                          </a:lnTo>
                          <a:lnTo>
                            <a:pt x="309234" y="0"/>
                          </a:lnTo>
                          <a:lnTo>
                            <a:pt x="222699" y="0"/>
                          </a:lnTo>
                          <a:cubicBezTo>
                            <a:pt x="185795" y="0"/>
                            <a:pt x="153344" y="32451"/>
                            <a:pt x="153344" y="69991"/>
                          </a:cubicBezTo>
                          <a:lnTo>
                            <a:pt x="153344" y="164797"/>
                          </a:lnTo>
                          <a:lnTo>
                            <a:pt x="87171" y="164797"/>
                          </a:lnTo>
                          <a:lnTo>
                            <a:pt x="87171" y="111986"/>
                          </a:lnTo>
                          <a:lnTo>
                            <a:pt x="76990" y="111986"/>
                          </a:lnTo>
                          <a:lnTo>
                            <a:pt x="76990" y="218881"/>
                          </a:lnTo>
                          <a:lnTo>
                            <a:pt x="43267" y="218881"/>
                          </a:lnTo>
                          <a:cubicBezTo>
                            <a:pt x="19725" y="218245"/>
                            <a:pt x="0" y="239879"/>
                            <a:pt x="0" y="265330"/>
                          </a:cubicBezTo>
                          <a:close/>
                          <a:moveTo>
                            <a:pt x="76990" y="262785"/>
                          </a:moveTo>
                          <a:lnTo>
                            <a:pt x="10817" y="262785"/>
                          </a:lnTo>
                          <a:cubicBezTo>
                            <a:pt x="12090" y="244333"/>
                            <a:pt x="26088" y="229062"/>
                            <a:pt x="43904" y="229062"/>
                          </a:cubicBezTo>
                          <a:lnTo>
                            <a:pt x="77627" y="229062"/>
                          </a:lnTo>
                          <a:lnTo>
                            <a:pt x="77627" y="262785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7" name="Freeform 826">
                      <a:extLst>
                        <a:ext uri="{FF2B5EF4-FFF2-40B4-BE49-F238E27FC236}">
                          <a16:creationId xmlns:a16="http://schemas.microsoft.com/office/drawing/2014/main" id="{DAAB983A-DCC3-3F48-CF24-5423787207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1139" y="6459049"/>
                      <a:ext cx="55818" cy="64867"/>
                    </a:xfrm>
                    <a:custGeom>
                      <a:avLst/>
                      <a:gdLst>
                        <a:gd name="connsiteX0" fmla="*/ 50092 w 55818"/>
                        <a:gd name="connsiteY0" fmla="*/ 5090 h 64867"/>
                        <a:gd name="connsiteX1" fmla="*/ 52001 w 55818"/>
                        <a:gd name="connsiteY1" fmla="*/ 40722 h 64867"/>
                        <a:gd name="connsiteX2" fmla="*/ 55818 w 55818"/>
                        <a:gd name="connsiteY2" fmla="*/ 60447 h 64867"/>
                        <a:gd name="connsiteX3" fmla="*/ 2371 w 55818"/>
                        <a:gd name="connsiteY3" fmla="*/ 40086 h 64867"/>
                        <a:gd name="connsiteX4" fmla="*/ 13824 w 55818"/>
                        <a:gd name="connsiteY4" fmla="*/ 26088 h 64867"/>
                        <a:gd name="connsiteX5" fmla="*/ 18914 w 55818"/>
                        <a:gd name="connsiteY5" fmla="*/ 0 h 64867"/>
                        <a:gd name="connsiteX6" fmla="*/ 50092 w 55818"/>
                        <a:gd name="connsiteY6" fmla="*/ 5090 h 64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64867">
                          <a:moveTo>
                            <a:pt x="50092" y="5090"/>
                          </a:moveTo>
                          <a:cubicBezTo>
                            <a:pt x="50092" y="5090"/>
                            <a:pt x="52001" y="40722"/>
                            <a:pt x="52001" y="40722"/>
                          </a:cubicBezTo>
                          <a:cubicBezTo>
                            <a:pt x="52637" y="45176"/>
                            <a:pt x="55818" y="56629"/>
                            <a:pt x="55818" y="60447"/>
                          </a:cubicBezTo>
                          <a:cubicBezTo>
                            <a:pt x="55818" y="75717"/>
                            <a:pt x="-13536" y="47085"/>
                            <a:pt x="2371" y="40086"/>
                          </a:cubicBezTo>
                          <a:cubicBezTo>
                            <a:pt x="3643" y="39450"/>
                            <a:pt x="11915" y="31178"/>
                            <a:pt x="13824" y="26088"/>
                          </a:cubicBezTo>
                          <a:cubicBezTo>
                            <a:pt x="17641" y="17180"/>
                            <a:pt x="18914" y="0"/>
                            <a:pt x="18914" y="0"/>
                          </a:cubicBezTo>
                          <a:lnTo>
                            <a:pt x="50092" y="5090"/>
                          </a:ln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8" name="Freeform 827">
                      <a:extLst>
                        <a:ext uri="{FF2B5EF4-FFF2-40B4-BE49-F238E27FC236}">
                          <a16:creationId xmlns:a16="http://schemas.microsoft.com/office/drawing/2014/main" id="{F6ED9E99-9E73-28A4-D08B-CCA9E32780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76251" y="6498725"/>
                      <a:ext cx="113887" cy="32194"/>
                    </a:xfrm>
                    <a:custGeom>
                      <a:avLst/>
                      <a:gdLst>
                        <a:gd name="connsiteX0" fmla="*/ 57259 w 113887"/>
                        <a:gd name="connsiteY0" fmla="*/ 1047 h 32194"/>
                        <a:gd name="connsiteX1" fmla="*/ 82074 w 113887"/>
                        <a:gd name="connsiteY1" fmla="*/ 6773 h 32194"/>
                        <a:gd name="connsiteX2" fmla="*/ 106889 w 113887"/>
                        <a:gd name="connsiteY2" fmla="*/ 410 h 32194"/>
                        <a:gd name="connsiteX3" fmla="*/ 113888 w 113887"/>
                        <a:gd name="connsiteY3" fmla="*/ 30952 h 32194"/>
                        <a:gd name="connsiteX4" fmla="*/ 1902 w 113887"/>
                        <a:gd name="connsiteY4" fmla="*/ 30316 h 32194"/>
                        <a:gd name="connsiteX5" fmla="*/ 57259 w 113887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3887" h="32194">
                          <a:moveTo>
                            <a:pt x="57259" y="1047"/>
                          </a:moveTo>
                          <a:cubicBezTo>
                            <a:pt x="57259" y="1047"/>
                            <a:pt x="73166" y="5501"/>
                            <a:pt x="82074" y="6773"/>
                          </a:cubicBezTo>
                          <a:cubicBezTo>
                            <a:pt x="90345" y="8046"/>
                            <a:pt x="101162" y="-2135"/>
                            <a:pt x="106889" y="410"/>
                          </a:cubicBezTo>
                          <a:cubicBezTo>
                            <a:pt x="113251" y="3592"/>
                            <a:pt x="113888" y="30952"/>
                            <a:pt x="113888" y="30952"/>
                          </a:cubicBezTo>
                          <a:cubicBezTo>
                            <a:pt x="113888" y="30952"/>
                            <a:pt x="27353" y="34133"/>
                            <a:pt x="1902" y="30316"/>
                          </a:cubicBezTo>
                          <a:cubicBezTo>
                            <a:pt x="-8278" y="29043"/>
                            <a:pt x="24172" y="12500"/>
                            <a:pt x="57259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9" name="Freeform 828">
                      <a:extLst>
                        <a:ext uri="{FF2B5EF4-FFF2-40B4-BE49-F238E27FC236}">
                          <a16:creationId xmlns:a16="http://schemas.microsoft.com/office/drawing/2014/main" id="{438CD845-854A-8792-068A-FB26D938FC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27368" y="5986927"/>
                      <a:ext cx="225880" cy="400858"/>
                    </a:xfrm>
                    <a:custGeom>
                      <a:avLst/>
                      <a:gdLst>
                        <a:gd name="connsiteX0" fmla="*/ 0 w 225880"/>
                        <a:gd name="connsiteY0" fmla="*/ 400858 h 400858"/>
                        <a:gd name="connsiteX1" fmla="*/ 19089 w 225880"/>
                        <a:gd name="connsiteY1" fmla="*/ 400858 h 400858"/>
                        <a:gd name="connsiteX2" fmla="*/ 19089 w 225880"/>
                        <a:gd name="connsiteY2" fmla="*/ 37541 h 400858"/>
                        <a:gd name="connsiteX3" fmla="*/ 45812 w 225880"/>
                        <a:gd name="connsiteY3" fmla="*/ 15271 h 400858"/>
                        <a:gd name="connsiteX4" fmla="*/ 217609 w 225880"/>
                        <a:gd name="connsiteY4" fmla="*/ 15271 h 400858"/>
                        <a:gd name="connsiteX5" fmla="*/ 225881 w 225880"/>
                        <a:gd name="connsiteY5" fmla="*/ 7635 h 400858"/>
                        <a:gd name="connsiteX6" fmla="*/ 225881 w 225880"/>
                        <a:gd name="connsiteY6" fmla="*/ 7635 h 400858"/>
                        <a:gd name="connsiteX7" fmla="*/ 217609 w 225880"/>
                        <a:gd name="connsiteY7" fmla="*/ 0 h 400858"/>
                        <a:gd name="connsiteX8" fmla="*/ 45812 w 225880"/>
                        <a:gd name="connsiteY8" fmla="*/ 0 h 400858"/>
                        <a:gd name="connsiteX9" fmla="*/ 0 w 225880"/>
                        <a:gd name="connsiteY9" fmla="*/ 38177 h 400858"/>
                        <a:gd name="connsiteX10" fmla="*/ 0 w 225880"/>
                        <a:gd name="connsiteY10" fmla="*/ 400858 h 400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25880" h="400858">
                          <a:moveTo>
                            <a:pt x="0" y="400858"/>
                          </a:moveTo>
                          <a:lnTo>
                            <a:pt x="19089" y="400858"/>
                          </a:lnTo>
                          <a:lnTo>
                            <a:pt x="19089" y="37541"/>
                          </a:lnTo>
                          <a:cubicBezTo>
                            <a:pt x="19089" y="25451"/>
                            <a:pt x="31178" y="15271"/>
                            <a:pt x="45812" y="15271"/>
                          </a:cubicBezTo>
                          <a:lnTo>
                            <a:pt x="217609" y="15271"/>
                          </a:lnTo>
                          <a:cubicBezTo>
                            <a:pt x="222063" y="15271"/>
                            <a:pt x="225881" y="11453"/>
                            <a:pt x="225881" y="7635"/>
                          </a:cubicBezTo>
                          <a:lnTo>
                            <a:pt x="225881" y="7635"/>
                          </a:lnTo>
                          <a:cubicBezTo>
                            <a:pt x="225881" y="3181"/>
                            <a:pt x="222063" y="0"/>
                            <a:pt x="217609" y="0"/>
                          </a:cubicBezTo>
                          <a:lnTo>
                            <a:pt x="45812" y="0"/>
                          </a:lnTo>
                          <a:cubicBezTo>
                            <a:pt x="20361" y="0"/>
                            <a:pt x="0" y="17180"/>
                            <a:pt x="0" y="38177"/>
                          </a:cubicBezTo>
                          <a:lnTo>
                            <a:pt x="0" y="400858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30" name="Graphic 569">
                      <a:extLst>
                        <a:ext uri="{FF2B5EF4-FFF2-40B4-BE49-F238E27FC236}">
                          <a16:creationId xmlns:a16="http://schemas.microsoft.com/office/drawing/2014/main" id="{62B1A0C8-399F-6D28-9B61-82A506AF90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97670" y="6286617"/>
                      <a:ext cx="279964" cy="282509"/>
                      <a:chOff x="2997670" y="6286617"/>
                      <a:chExt cx="279964" cy="282509"/>
                    </a:xfrm>
                    <a:solidFill>
                      <a:srgbClr val="033F85"/>
                    </a:solidFill>
                  </p:grpSpPr>
                  <p:sp>
                    <p:nvSpPr>
                      <p:cNvPr id="831" name="Freeform 830">
                        <a:extLst>
                          <a:ext uri="{FF2B5EF4-FFF2-40B4-BE49-F238E27FC236}">
                            <a16:creationId xmlns:a16="http://schemas.microsoft.com/office/drawing/2014/main" id="{67B2CC2F-7638-CE90-B87D-E29BCBEAC2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22485" y="6311432"/>
                        <a:ext cx="230334" cy="232879"/>
                      </a:xfrm>
                      <a:custGeom>
                        <a:avLst/>
                        <a:gdLst>
                          <a:gd name="connsiteX0" fmla="*/ 230335 w 230334"/>
                          <a:gd name="connsiteY0" fmla="*/ 116440 h 232879"/>
                          <a:gd name="connsiteX1" fmla="*/ 115167 w 230334"/>
                          <a:gd name="connsiteY1" fmla="*/ 232880 h 232879"/>
                          <a:gd name="connsiteX2" fmla="*/ 0 w 230334"/>
                          <a:gd name="connsiteY2" fmla="*/ 116440 h 232879"/>
                          <a:gd name="connsiteX3" fmla="*/ 115167 w 230334"/>
                          <a:gd name="connsiteY3" fmla="*/ 1 h 232879"/>
                          <a:gd name="connsiteX4" fmla="*/ 230335 w 230334"/>
                          <a:gd name="connsiteY4" fmla="*/ 116440 h 23287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30334" h="232879">
                            <a:moveTo>
                              <a:pt x="230335" y="116440"/>
                            </a:moveTo>
                            <a:cubicBezTo>
                              <a:pt x="230335" y="180748"/>
                              <a:pt x="178773" y="232880"/>
                              <a:pt x="115167" y="232880"/>
                            </a:cubicBezTo>
                            <a:cubicBezTo>
                              <a:pt x="51562" y="232880"/>
                              <a:pt x="0" y="180748"/>
                              <a:pt x="0" y="116440"/>
                            </a:cubicBezTo>
                            <a:cubicBezTo>
                              <a:pt x="0" y="52132"/>
                              <a:pt x="51562" y="1"/>
                              <a:pt x="115167" y="1"/>
                            </a:cubicBezTo>
                            <a:cubicBezTo>
                              <a:pt x="178773" y="1"/>
                              <a:pt x="230335" y="52132"/>
                              <a:pt x="230335" y="116440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2" name="Freeform 831">
                        <a:extLst>
                          <a:ext uri="{FF2B5EF4-FFF2-40B4-BE49-F238E27FC236}">
                            <a16:creationId xmlns:a16="http://schemas.microsoft.com/office/drawing/2014/main" id="{A08EB6CD-89C3-DAC8-1BC0-C6E50B9267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997670" y="6286617"/>
                        <a:ext cx="279964" cy="282509"/>
                      </a:xfrm>
                      <a:custGeom>
                        <a:avLst/>
                        <a:gdLst>
                          <a:gd name="connsiteX0" fmla="*/ 0 w 279964"/>
                          <a:gd name="connsiteY0" fmla="*/ 141255 h 282509"/>
                          <a:gd name="connsiteX1" fmla="*/ 139982 w 279964"/>
                          <a:gd name="connsiteY1" fmla="*/ 282509 h 282509"/>
                          <a:gd name="connsiteX2" fmla="*/ 279964 w 279964"/>
                          <a:gd name="connsiteY2" fmla="*/ 141255 h 282509"/>
                          <a:gd name="connsiteX3" fmla="*/ 139982 w 279964"/>
                          <a:gd name="connsiteY3" fmla="*/ 0 h 282509"/>
                          <a:gd name="connsiteX4" fmla="*/ 0 w 279964"/>
                          <a:gd name="connsiteY4" fmla="*/ 141255 h 282509"/>
                          <a:gd name="connsiteX5" fmla="*/ 13362 w 279964"/>
                          <a:gd name="connsiteY5" fmla="*/ 141255 h 282509"/>
                          <a:gd name="connsiteX6" fmla="*/ 139982 w 279964"/>
                          <a:gd name="connsiteY6" fmla="*/ 13362 h 282509"/>
                          <a:gd name="connsiteX7" fmla="*/ 266603 w 279964"/>
                          <a:gd name="connsiteY7" fmla="*/ 141255 h 282509"/>
                          <a:gd name="connsiteX8" fmla="*/ 139982 w 279964"/>
                          <a:gd name="connsiteY8" fmla="*/ 269148 h 282509"/>
                          <a:gd name="connsiteX9" fmla="*/ 13362 w 279964"/>
                          <a:gd name="connsiteY9" fmla="*/ 141255 h 2825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</a:cxnLst>
                        <a:rect l="l" t="t" r="r" b="b"/>
                        <a:pathLst>
                          <a:path w="279964" h="282509">
                            <a:moveTo>
                              <a:pt x="0" y="141255"/>
                            </a:moveTo>
                            <a:cubicBezTo>
                              <a:pt x="0" y="219517"/>
                              <a:pt x="62992" y="282509"/>
                              <a:pt x="139982" y="282509"/>
                            </a:cubicBezTo>
                            <a:cubicBezTo>
                              <a:pt x="216973" y="282509"/>
                              <a:pt x="279964" y="218881"/>
                              <a:pt x="279964" y="141255"/>
                            </a:cubicBezTo>
                            <a:cubicBezTo>
                              <a:pt x="279964" y="63628"/>
                              <a:pt x="216973" y="0"/>
                              <a:pt x="139982" y="0"/>
                            </a:cubicBezTo>
                            <a:cubicBezTo>
                              <a:pt x="62992" y="0"/>
                              <a:pt x="0" y="62992"/>
                              <a:pt x="0" y="141255"/>
                            </a:cubicBezTo>
                            <a:close/>
                            <a:moveTo>
                              <a:pt x="13362" y="141255"/>
                            </a:moveTo>
                            <a:cubicBezTo>
                              <a:pt x="13362" y="70627"/>
                              <a:pt x="69991" y="13362"/>
                              <a:pt x="139982" y="13362"/>
                            </a:cubicBezTo>
                            <a:cubicBezTo>
                              <a:pt x="209973" y="13362"/>
                              <a:pt x="266603" y="70627"/>
                              <a:pt x="266603" y="141255"/>
                            </a:cubicBezTo>
                            <a:cubicBezTo>
                              <a:pt x="266603" y="211882"/>
                              <a:pt x="209973" y="269148"/>
                              <a:pt x="139982" y="269148"/>
                            </a:cubicBezTo>
                            <a:cubicBezTo>
                              <a:pt x="69991" y="269148"/>
                              <a:pt x="13362" y="211882"/>
                              <a:pt x="13362" y="141255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33" name="Freeform 832">
                      <a:extLst>
                        <a:ext uri="{FF2B5EF4-FFF2-40B4-BE49-F238E27FC236}">
                          <a16:creationId xmlns:a16="http://schemas.microsoft.com/office/drawing/2014/main" id="{53230912-9686-2A5C-E8D3-E1F955CB60C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229723" y="6048519"/>
                      <a:ext cx="56629" cy="218245"/>
                    </a:xfrm>
                    <a:custGeom>
                      <a:avLst/>
                      <a:gdLst>
                        <a:gd name="connsiteX0" fmla="*/ 0 w 56629"/>
                        <a:gd name="connsiteY0" fmla="*/ 0 h 218245"/>
                        <a:gd name="connsiteX1" fmla="*/ 56629 w 56629"/>
                        <a:gd name="connsiteY1" fmla="*/ 0 h 218245"/>
                        <a:gd name="connsiteX2" fmla="*/ 56629 w 56629"/>
                        <a:gd name="connsiteY2" fmla="*/ 218245 h 218245"/>
                        <a:gd name="connsiteX3" fmla="*/ 0 w 56629"/>
                        <a:gd name="connsiteY3" fmla="*/ 218245 h 2182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6629" h="218245">
                          <a:moveTo>
                            <a:pt x="0" y="0"/>
                          </a:moveTo>
                          <a:lnTo>
                            <a:pt x="56629" y="0"/>
                          </a:lnTo>
                          <a:lnTo>
                            <a:pt x="56629" y="218245"/>
                          </a:lnTo>
                          <a:lnTo>
                            <a:pt x="0" y="218245"/>
                          </a:ln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4" name="Freeform 833">
                      <a:extLst>
                        <a:ext uri="{FF2B5EF4-FFF2-40B4-BE49-F238E27FC236}">
                          <a16:creationId xmlns:a16="http://schemas.microsoft.com/office/drawing/2014/main" id="{1247DB94-CF47-9442-37E4-3ADE7E35A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0585" y="6402420"/>
                      <a:ext cx="108804" cy="139982"/>
                    </a:xfrm>
                    <a:custGeom>
                      <a:avLst/>
                      <a:gdLst>
                        <a:gd name="connsiteX0" fmla="*/ 0 w 108804"/>
                        <a:gd name="connsiteY0" fmla="*/ 139982 h 139982"/>
                        <a:gd name="connsiteX1" fmla="*/ 10817 w 108804"/>
                        <a:gd name="connsiteY1" fmla="*/ 139982 h 139982"/>
                        <a:gd name="connsiteX2" fmla="*/ 10817 w 108804"/>
                        <a:gd name="connsiteY2" fmla="*/ 47085 h 139982"/>
                        <a:gd name="connsiteX3" fmla="*/ 46449 w 108804"/>
                        <a:gd name="connsiteY3" fmla="*/ 10816 h 139982"/>
                        <a:gd name="connsiteX4" fmla="*/ 108804 w 108804"/>
                        <a:gd name="connsiteY4" fmla="*/ 10816 h 139982"/>
                        <a:gd name="connsiteX5" fmla="*/ 108804 w 108804"/>
                        <a:gd name="connsiteY5" fmla="*/ 0 h 139982"/>
                        <a:gd name="connsiteX6" fmla="*/ 46449 w 108804"/>
                        <a:gd name="connsiteY6" fmla="*/ 0 h 139982"/>
                        <a:gd name="connsiteX7" fmla="*/ 0 w 108804"/>
                        <a:gd name="connsiteY7" fmla="*/ 47085 h 139982"/>
                        <a:gd name="connsiteX8" fmla="*/ 0 w 108804"/>
                        <a:gd name="connsiteY8" fmla="*/ 139982 h 1399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08804" h="139982">
                          <a:moveTo>
                            <a:pt x="0" y="139982"/>
                          </a:moveTo>
                          <a:lnTo>
                            <a:pt x="10817" y="139982"/>
                          </a:lnTo>
                          <a:lnTo>
                            <a:pt x="10817" y="47085"/>
                          </a:lnTo>
                          <a:cubicBezTo>
                            <a:pt x="10817" y="27360"/>
                            <a:pt x="26724" y="10816"/>
                            <a:pt x="46449" y="10816"/>
                          </a:cubicBezTo>
                          <a:lnTo>
                            <a:pt x="108804" y="10816"/>
                          </a:lnTo>
                          <a:lnTo>
                            <a:pt x="108804" y="0"/>
                          </a:lnTo>
                          <a:lnTo>
                            <a:pt x="46449" y="0"/>
                          </a:lnTo>
                          <a:cubicBezTo>
                            <a:pt x="20997" y="0"/>
                            <a:pt x="0" y="20997"/>
                            <a:pt x="0" y="47085"/>
                          </a:cubicBezTo>
                          <a:lnTo>
                            <a:pt x="0" y="139982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5" name="Freeform 834">
                      <a:extLst>
                        <a:ext uri="{FF2B5EF4-FFF2-40B4-BE49-F238E27FC236}">
                          <a16:creationId xmlns:a16="http://schemas.microsoft.com/office/drawing/2014/main" id="{20D37F9A-C02D-E64A-3200-F9EED71483B6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7006" y="6280254"/>
                      <a:ext cx="148253" cy="25451"/>
                    </a:xfrm>
                    <a:custGeom>
                      <a:avLst/>
                      <a:gdLst>
                        <a:gd name="connsiteX0" fmla="*/ 0 w 148253"/>
                        <a:gd name="connsiteY0" fmla="*/ 0 h 25451"/>
                        <a:gd name="connsiteX1" fmla="*/ 148254 w 148253"/>
                        <a:gd name="connsiteY1" fmla="*/ 0 h 25451"/>
                        <a:gd name="connsiteX2" fmla="*/ 148254 w 148253"/>
                        <a:gd name="connsiteY2" fmla="*/ 25451 h 25451"/>
                        <a:gd name="connsiteX3" fmla="*/ 0 w 148253"/>
                        <a:gd name="connsiteY3" fmla="*/ 25451 h 254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8253" h="25451">
                          <a:moveTo>
                            <a:pt x="0" y="0"/>
                          </a:moveTo>
                          <a:lnTo>
                            <a:pt x="148254" y="0"/>
                          </a:lnTo>
                          <a:lnTo>
                            <a:pt x="148254" y="25451"/>
                          </a:lnTo>
                          <a:lnTo>
                            <a:pt x="0" y="25451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6" name="Freeform 835">
                      <a:extLst>
                        <a:ext uri="{FF2B5EF4-FFF2-40B4-BE49-F238E27FC236}">
                          <a16:creationId xmlns:a16="http://schemas.microsoft.com/office/drawing/2014/main" id="{F3313EEE-9B1C-7D65-C9C2-C97BC288F3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6312" y="6446960"/>
                      <a:ext cx="103714" cy="10816"/>
                    </a:xfrm>
                    <a:custGeom>
                      <a:avLst/>
                      <a:gdLst>
                        <a:gd name="connsiteX0" fmla="*/ 0 w 103714"/>
                        <a:gd name="connsiteY0" fmla="*/ 0 h 10816"/>
                        <a:gd name="connsiteX1" fmla="*/ 103714 w 103714"/>
                        <a:gd name="connsiteY1" fmla="*/ 0 h 10816"/>
                        <a:gd name="connsiteX2" fmla="*/ 103714 w 103714"/>
                        <a:gd name="connsiteY2" fmla="*/ 10817 h 10816"/>
                        <a:gd name="connsiteX3" fmla="*/ 0 w 103714"/>
                        <a:gd name="connsiteY3" fmla="*/ 10817 h 108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3714" h="10816">
                          <a:moveTo>
                            <a:pt x="0" y="0"/>
                          </a:moveTo>
                          <a:lnTo>
                            <a:pt x="103714" y="0"/>
                          </a:lnTo>
                          <a:lnTo>
                            <a:pt x="103714" y="10817"/>
                          </a:lnTo>
                          <a:lnTo>
                            <a:pt x="0" y="1081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7" name="Freeform 836">
                      <a:extLst>
                        <a:ext uri="{FF2B5EF4-FFF2-40B4-BE49-F238E27FC236}">
                          <a16:creationId xmlns:a16="http://schemas.microsoft.com/office/drawing/2014/main" id="{484FBE45-CE0B-786C-28BA-EB1C683A0B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9665" y="6348972"/>
                      <a:ext cx="202974" cy="16543"/>
                    </a:xfrm>
                    <a:custGeom>
                      <a:avLst/>
                      <a:gdLst>
                        <a:gd name="connsiteX0" fmla="*/ 0 w 202974"/>
                        <a:gd name="connsiteY0" fmla="*/ 0 h 16543"/>
                        <a:gd name="connsiteX1" fmla="*/ 202974 w 202974"/>
                        <a:gd name="connsiteY1" fmla="*/ 0 h 16543"/>
                        <a:gd name="connsiteX2" fmla="*/ 202974 w 202974"/>
                        <a:gd name="connsiteY2" fmla="*/ 16543 h 16543"/>
                        <a:gd name="connsiteX3" fmla="*/ 0 w 202974"/>
                        <a:gd name="connsiteY3" fmla="*/ 16543 h 165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2974" h="16543">
                          <a:moveTo>
                            <a:pt x="0" y="0"/>
                          </a:moveTo>
                          <a:lnTo>
                            <a:pt x="202974" y="0"/>
                          </a:lnTo>
                          <a:lnTo>
                            <a:pt x="202974" y="16543"/>
                          </a:lnTo>
                          <a:lnTo>
                            <a:pt x="0" y="1654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8" name="Freeform 837">
                      <a:extLst>
                        <a:ext uri="{FF2B5EF4-FFF2-40B4-BE49-F238E27FC236}">
                          <a16:creationId xmlns:a16="http://schemas.microsoft.com/office/drawing/2014/main" id="{C870A5BD-1D1D-DF10-A4F3-B04849B65857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021531" y="6279808"/>
                      <a:ext cx="264693" cy="26087"/>
                    </a:xfrm>
                    <a:custGeom>
                      <a:avLst/>
                      <a:gdLst>
                        <a:gd name="connsiteX0" fmla="*/ 0 w 264693"/>
                        <a:gd name="connsiteY0" fmla="*/ 0 h 26087"/>
                        <a:gd name="connsiteX1" fmla="*/ 264694 w 264693"/>
                        <a:gd name="connsiteY1" fmla="*/ 0 h 26087"/>
                        <a:gd name="connsiteX2" fmla="*/ 264694 w 264693"/>
                        <a:gd name="connsiteY2" fmla="*/ 26087 h 26087"/>
                        <a:gd name="connsiteX3" fmla="*/ 0 w 264693"/>
                        <a:gd name="connsiteY3" fmla="*/ 26087 h 26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4693" h="26087">
                          <a:moveTo>
                            <a:pt x="0" y="0"/>
                          </a:moveTo>
                          <a:lnTo>
                            <a:pt x="264694" y="0"/>
                          </a:lnTo>
                          <a:lnTo>
                            <a:pt x="264694" y="26087"/>
                          </a:lnTo>
                          <a:lnTo>
                            <a:pt x="0" y="26087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9" name="Freeform 838">
                      <a:extLst>
                        <a:ext uri="{FF2B5EF4-FFF2-40B4-BE49-F238E27FC236}">
                          <a16:creationId xmlns:a16="http://schemas.microsoft.com/office/drawing/2014/main" id="{7F5519F8-7492-1DB2-410A-C391824588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8271" y="6005379"/>
                      <a:ext cx="193429" cy="402130"/>
                    </a:xfrm>
                    <a:custGeom>
                      <a:avLst/>
                      <a:gdLst>
                        <a:gd name="connsiteX0" fmla="*/ 0 w 193429"/>
                        <a:gd name="connsiteY0" fmla="*/ 402131 h 402130"/>
                        <a:gd name="connsiteX1" fmla="*/ 16543 w 193429"/>
                        <a:gd name="connsiteY1" fmla="*/ 402131 h 402130"/>
                        <a:gd name="connsiteX2" fmla="*/ 16543 w 193429"/>
                        <a:gd name="connsiteY2" fmla="*/ 38177 h 402130"/>
                        <a:gd name="connsiteX3" fmla="*/ 39449 w 193429"/>
                        <a:gd name="connsiteY3" fmla="*/ 15907 h 402130"/>
                        <a:gd name="connsiteX4" fmla="*/ 193430 w 193429"/>
                        <a:gd name="connsiteY4" fmla="*/ 15907 h 402130"/>
                        <a:gd name="connsiteX5" fmla="*/ 193430 w 193429"/>
                        <a:gd name="connsiteY5" fmla="*/ 0 h 402130"/>
                        <a:gd name="connsiteX6" fmla="*/ 39449 w 193429"/>
                        <a:gd name="connsiteY6" fmla="*/ 0 h 402130"/>
                        <a:gd name="connsiteX7" fmla="*/ 0 w 193429"/>
                        <a:gd name="connsiteY7" fmla="*/ 38177 h 402130"/>
                        <a:gd name="connsiteX8" fmla="*/ 0 w 193429"/>
                        <a:gd name="connsiteY8" fmla="*/ 402131 h 402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93429" h="402130">
                          <a:moveTo>
                            <a:pt x="0" y="402131"/>
                          </a:moveTo>
                          <a:lnTo>
                            <a:pt x="16543" y="402131"/>
                          </a:lnTo>
                          <a:lnTo>
                            <a:pt x="16543" y="38177"/>
                          </a:lnTo>
                          <a:cubicBezTo>
                            <a:pt x="16543" y="26087"/>
                            <a:pt x="26724" y="15907"/>
                            <a:pt x="39449" y="15907"/>
                          </a:cubicBezTo>
                          <a:lnTo>
                            <a:pt x="193430" y="15907"/>
                          </a:lnTo>
                          <a:lnTo>
                            <a:pt x="193430" y="0"/>
                          </a:lnTo>
                          <a:lnTo>
                            <a:pt x="39449" y="0"/>
                          </a:lnTo>
                          <a:cubicBezTo>
                            <a:pt x="17816" y="0"/>
                            <a:pt x="0" y="17180"/>
                            <a:pt x="0" y="38177"/>
                          </a:cubicBezTo>
                          <a:lnTo>
                            <a:pt x="0" y="402131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0" name="Freeform 839">
                      <a:extLst>
                        <a:ext uri="{FF2B5EF4-FFF2-40B4-BE49-F238E27FC236}">
                          <a16:creationId xmlns:a16="http://schemas.microsoft.com/office/drawing/2014/main" id="{4F462E51-6E3C-5CA5-48CD-1487D565A9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77946" y="6486409"/>
                      <a:ext cx="122166" cy="111985"/>
                    </a:xfrm>
                    <a:custGeom>
                      <a:avLst/>
                      <a:gdLst>
                        <a:gd name="connsiteX0" fmla="*/ 0 w 122166"/>
                        <a:gd name="connsiteY0" fmla="*/ 55993 h 111985"/>
                        <a:gd name="connsiteX1" fmla="*/ 61083 w 122166"/>
                        <a:gd name="connsiteY1" fmla="*/ 111986 h 111985"/>
                        <a:gd name="connsiteX2" fmla="*/ 122166 w 122166"/>
                        <a:gd name="connsiteY2" fmla="*/ 55993 h 111985"/>
                        <a:gd name="connsiteX3" fmla="*/ 61083 w 122166"/>
                        <a:gd name="connsiteY3" fmla="*/ 0 h 111985"/>
                        <a:gd name="connsiteX4" fmla="*/ 0 w 122166"/>
                        <a:gd name="connsiteY4" fmla="*/ 55993 h 1119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2166" h="111985">
                          <a:moveTo>
                            <a:pt x="0" y="55993"/>
                          </a:moveTo>
                          <a:cubicBezTo>
                            <a:pt x="0" y="86534"/>
                            <a:pt x="27360" y="111986"/>
                            <a:pt x="61083" y="111986"/>
                          </a:cubicBezTo>
                          <a:cubicBezTo>
                            <a:pt x="94806" y="111986"/>
                            <a:pt x="122166" y="87171"/>
                            <a:pt x="122166" y="55993"/>
                          </a:cubicBezTo>
                          <a:cubicBezTo>
                            <a:pt x="122166" y="25451"/>
                            <a:pt x="94806" y="0"/>
                            <a:pt x="61083" y="0"/>
                          </a:cubicBezTo>
                          <a:cubicBezTo>
                            <a:pt x="27360" y="637"/>
                            <a:pt x="0" y="25451"/>
                            <a:pt x="0" y="55993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1" name="Freeform 840">
                      <a:extLst>
                        <a:ext uri="{FF2B5EF4-FFF2-40B4-BE49-F238E27FC236}">
                          <a16:creationId xmlns:a16="http://schemas.microsoft.com/office/drawing/2014/main" id="{B41BAC6D-ABE3-5501-D103-B3523D90B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02124" y="6508679"/>
                      <a:ext cx="75081" cy="67445"/>
                    </a:xfrm>
                    <a:custGeom>
                      <a:avLst/>
                      <a:gdLst>
                        <a:gd name="connsiteX0" fmla="*/ 0 w 75081"/>
                        <a:gd name="connsiteY0" fmla="*/ 33723 h 67445"/>
                        <a:gd name="connsiteX1" fmla="*/ 37541 w 75081"/>
                        <a:gd name="connsiteY1" fmla="*/ 67446 h 67445"/>
                        <a:gd name="connsiteX2" fmla="*/ 75081 w 75081"/>
                        <a:gd name="connsiteY2" fmla="*/ 33723 h 67445"/>
                        <a:gd name="connsiteX3" fmla="*/ 37541 w 75081"/>
                        <a:gd name="connsiteY3" fmla="*/ 0 h 67445"/>
                        <a:gd name="connsiteX4" fmla="*/ 0 w 75081"/>
                        <a:gd name="connsiteY4" fmla="*/ 33723 h 674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5081" h="67445">
                          <a:moveTo>
                            <a:pt x="0" y="33723"/>
                          </a:moveTo>
                          <a:cubicBezTo>
                            <a:pt x="0" y="52176"/>
                            <a:pt x="16543" y="67446"/>
                            <a:pt x="37541" y="67446"/>
                          </a:cubicBezTo>
                          <a:cubicBezTo>
                            <a:pt x="57902" y="67446"/>
                            <a:pt x="75081" y="52176"/>
                            <a:pt x="75081" y="33723"/>
                          </a:cubicBezTo>
                          <a:cubicBezTo>
                            <a:pt x="75081" y="15271"/>
                            <a:pt x="58538" y="0"/>
                            <a:pt x="37541" y="0"/>
                          </a:cubicBezTo>
                          <a:cubicBezTo>
                            <a:pt x="16543" y="0"/>
                            <a:pt x="0" y="15271"/>
                            <a:pt x="0" y="33723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2" name="Freeform 841">
                      <a:extLst>
                        <a:ext uri="{FF2B5EF4-FFF2-40B4-BE49-F238E27FC236}">
                          <a16:creationId xmlns:a16="http://schemas.microsoft.com/office/drawing/2014/main" id="{C012668B-9B03-9400-EED1-979754372E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25667" y="6518859"/>
                      <a:ext cx="28632" cy="52811"/>
                    </a:xfrm>
                    <a:custGeom>
                      <a:avLst/>
                      <a:gdLst>
                        <a:gd name="connsiteX0" fmla="*/ 6999 w 28632"/>
                        <a:gd name="connsiteY0" fmla="*/ 52812 h 52811"/>
                        <a:gd name="connsiteX1" fmla="*/ 21634 w 28632"/>
                        <a:gd name="connsiteY1" fmla="*/ 52812 h 52811"/>
                        <a:gd name="connsiteX2" fmla="*/ 28633 w 28632"/>
                        <a:gd name="connsiteY2" fmla="*/ 45813 h 52811"/>
                        <a:gd name="connsiteX3" fmla="*/ 28633 w 28632"/>
                        <a:gd name="connsiteY3" fmla="*/ 0 h 52811"/>
                        <a:gd name="connsiteX4" fmla="*/ 0 w 28632"/>
                        <a:gd name="connsiteY4" fmla="*/ 0 h 52811"/>
                        <a:gd name="connsiteX5" fmla="*/ 0 w 28632"/>
                        <a:gd name="connsiteY5" fmla="*/ 45813 h 52811"/>
                        <a:gd name="connsiteX6" fmla="*/ 6999 w 28632"/>
                        <a:gd name="connsiteY6" fmla="*/ 52812 h 528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632" h="52811">
                          <a:moveTo>
                            <a:pt x="6999" y="52812"/>
                          </a:moveTo>
                          <a:lnTo>
                            <a:pt x="21634" y="52812"/>
                          </a:lnTo>
                          <a:cubicBezTo>
                            <a:pt x="25451" y="52812"/>
                            <a:pt x="28633" y="49630"/>
                            <a:pt x="28633" y="45813"/>
                          </a:cubicBezTo>
                          <a:lnTo>
                            <a:pt x="28633" y="0"/>
                          </a:lnTo>
                          <a:lnTo>
                            <a:pt x="0" y="0"/>
                          </a:lnTo>
                          <a:lnTo>
                            <a:pt x="0" y="45813"/>
                          </a:lnTo>
                          <a:cubicBezTo>
                            <a:pt x="0" y="49630"/>
                            <a:pt x="3181" y="52812"/>
                            <a:pt x="6999" y="5281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3" name="Freeform 842">
                      <a:extLst>
                        <a:ext uri="{FF2B5EF4-FFF2-40B4-BE49-F238E27FC236}">
                          <a16:creationId xmlns:a16="http://schemas.microsoft.com/office/drawing/2014/main" id="{879F533F-0B78-79B0-2BC5-3E3EC51D3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73040"/>
                      <a:ext cx="313051" cy="294917"/>
                    </a:xfrm>
                    <a:custGeom>
                      <a:avLst/>
                      <a:gdLst>
                        <a:gd name="connsiteX0" fmla="*/ 47721 w 313051"/>
                        <a:gd name="connsiteY0" fmla="*/ 11135 h 294917"/>
                        <a:gd name="connsiteX1" fmla="*/ 313051 w 313051"/>
                        <a:gd name="connsiteY1" fmla="*/ 2227 h 294917"/>
                        <a:gd name="connsiteX2" fmla="*/ 90989 w 313051"/>
                        <a:gd name="connsiteY2" fmla="*/ 60129 h 294917"/>
                        <a:gd name="connsiteX3" fmla="*/ 33087 w 313051"/>
                        <a:gd name="connsiteY3" fmla="*/ 294917 h 294917"/>
                        <a:gd name="connsiteX4" fmla="*/ 0 w 313051"/>
                        <a:gd name="connsiteY4" fmla="*/ 291736 h 294917"/>
                        <a:gd name="connsiteX5" fmla="*/ 47721 w 313051"/>
                        <a:gd name="connsiteY5" fmla="*/ 11135 h 2949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13051" h="294917">
                          <a:moveTo>
                            <a:pt x="47721" y="11135"/>
                          </a:moveTo>
                          <a:cubicBezTo>
                            <a:pt x="65537" y="-6681"/>
                            <a:pt x="313051" y="2227"/>
                            <a:pt x="313051" y="2227"/>
                          </a:cubicBezTo>
                          <a:cubicBezTo>
                            <a:pt x="313051" y="2227"/>
                            <a:pt x="103714" y="53130"/>
                            <a:pt x="90989" y="60129"/>
                          </a:cubicBezTo>
                          <a:cubicBezTo>
                            <a:pt x="78899" y="66491"/>
                            <a:pt x="33087" y="291736"/>
                            <a:pt x="33087" y="294917"/>
                          </a:cubicBezTo>
                          <a:cubicBezTo>
                            <a:pt x="20361" y="291736"/>
                            <a:pt x="12726" y="294281"/>
                            <a:pt x="0" y="291736"/>
                          </a:cubicBezTo>
                          <a:cubicBezTo>
                            <a:pt x="2545" y="252286"/>
                            <a:pt x="19088" y="39768"/>
                            <a:pt x="47721" y="1113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4" name="Freeform 843">
                      <a:extLst>
                        <a:ext uri="{FF2B5EF4-FFF2-40B4-BE49-F238E27FC236}">
                          <a16:creationId xmlns:a16="http://schemas.microsoft.com/office/drawing/2014/main" id="{AFB2122C-4D94-0DCE-966C-6647DCC82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3589" y="6465412"/>
                      <a:ext cx="55818" cy="59777"/>
                    </a:xfrm>
                    <a:custGeom>
                      <a:avLst/>
                      <a:gdLst>
                        <a:gd name="connsiteX0" fmla="*/ 50092 w 55818"/>
                        <a:gd name="connsiteY0" fmla="*/ 0 h 59777"/>
                        <a:gd name="connsiteX1" fmla="*/ 52001 w 55818"/>
                        <a:gd name="connsiteY1" fmla="*/ 35632 h 59777"/>
                        <a:gd name="connsiteX2" fmla="*/ 55818 w 55818"/>
                        <a:gd name="connsiteY2" fmla="*/ 55357 h 59777"/>
                        <a:gd name="connsiteX3" fmla="*/ 2371 w 55818"/>
                        <a:gd name="connsiteY3" fmla="*/ 34996 h 59777"/>
                        <a:gd name="connsiteX4" fmla="*/ 13824 w 55818"/>
                        <a:gd name="connsiteY4" fmla="*/ 20997 h 59777"/>
                        <a:gd name="connsiteX5" fmla="*/ 14460 w 55818"/>
                        <a:gd name="connsiteY5" fmla="*/ 0 h 59777"/>
                        <a:gd name="connsiteX6" fmla="*/ 50092 w 55818"/>
                        <a:gd name="connsiteY6" fmla="*/ 0 h 597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59777">
                          <a:moveTo>
                            <a:pt x="50092" y="0"/>
                          </a:moveTo>
                          <a:cubicBezTo>
                            <a:pt x="50092" y="0"/>
                            <a:pt x="52001" y="35632"/>
                            <a:pt x="52001" y="35632"/>
                          </a:cubicBezTo>
                          <a:cubicBezTo>
                            <a:pt x="52637" y="40086"/>
                            <a:pt x="55818" y="51539"/>
                            <a:pt x="55818" y="55357"/>
                          </a:cubicBezTo>
                          <a:cubicBezTo>
                            <a:pt x="55818" y="70628"/>
                            <a:pt x="-13536" y="41995"/>
                            <a:pt x="2371" y="34996"/>
                          </a:cubicBezTo>
                          <a:cubicBezTo>
                            <a:pt x="3643" y="34359"/>
                            <a:pt x="13187" y="26088"/>
                            <a:pt x="13824" y="20997"/>
                          </a:cubicBezTo>
                          <a:cubicBezTo>
                            <a:pt x="14460" y="12726"/>
                            <a:pt x="14460" y="0"/>
                            <a:pt x="14460" y="0"/>
                          </a:cubicBezTo>
                          <a:lnTo>
                            <a:pt x="50092" y="0"/>
                          </a:lnTo>
                          <a:close/>
                        </a:path>
                      </a:pathLst>
                    </a:custGeom>
                    <a:solidFill>
                      <a:srgbClr val="E5BE9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5" name="Freeform 844">
                      <a:extLst>
                        <a:ext uri="{FF2B5EF4-FFF2-40B4-BE49-F238E27FC236}">
                          <a16:creationId xmlns:a16="http://schemas.microsoft.com/office/drawing/2014/main" id="{6D4712CD-DDB4-E6D3-ABE6-367B81E770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9119" y="6499997"/>
                      <a:ext cx="114106" cy="32194"/>
                    </a:xfrm>
                    <a:custGeom>
                      <a:avLst/>
                      <a:gdLst>
                        <a:gd name="connsiteX0" fmla="*/ 56841 w 114106"/>
                        <a:gd name="connsiteY0" fmla="*/ 1047 h 32194"/>
                        <a:gd name="connsiteX1" fmla="*/ 81656 w 114106"/>
                        <a:gd name="connsiteY1" fmla="*/ 6773 h 32194"/>
                        <a:gd name="connsiteX2" fmla="*/ 107107 w 114106"/>
                        <a:gd name="connsiteY2" fmla="*/ 410 h 32194"/>
                        <a:gd name="connsiteX3" fmla="*/ 114106 w 114106"/>
                        <a:gd name="connsiteY3" fmla="*/ 30952 h 32194"/>
                        <a:gd name="connsiteX4" fmla="*/ 2120 w 114106"/>
                        <a:gd name="connsiteY4" fmla="*/ 30316 h 32194"/>
                        <a:gd name="connsiteX5" fmla="*/ 56841 w 114106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106" h="32194">
                          <a:moveTo>
                            <a:pt x="56841" y="1047"/>
                          </a:moveTo>
                          <a:cubicBezTo>
                            <a:pt x="56841" y="1047"/>
                            <a:pt x="72748" y="5500"/>
                            <a:pt x="81656" y="6773"/>
                          </a:cubicBezTo>
                          <a:cubicBezTo>
                            <a:pt x="89927" y="8046"/>
                            <a:pt x="100744" y="-2135"/>
                            <a:pt x="107107" y="410"/>
                          </a:cubicBezTo>
                          <a:cubicBezTo>
                            <a:pt x="113470" y="3592"/>
                            <a:pt x="114106" y="30952"/>
                            <a:pt x="114106" y="30952"/>
                          </a:cubicBezTo>
                          <a:cubicBezTo>
                            <a:pt x="114106" y="30952"/>
                            <a:pt x="27572" y="34133"/>
                            <a:pt x="2120" y="30316"/>
                          </a:cubicBezTo>
                          <a:cubicBezTo>
                            <a:pt x="-8697" y="29043"/>
                            <a:pt x="23754" y="11863"/>
                            <a:pt x="56841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6" name="Freeform 845">
                      <a:extLst>
                        <a:ext uri="{FF2B5EF4-FFF2-40B4-BE49-F238E27FC236}">
                          <a16:creationId xmlns:a16="http://schemas.microsoft.com/office/drawing/2014/main" id="{85933715-1FCE-E4C0-4756-67A13234BA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7869" y="6167632"/>
                      <a:ext cx="325776" cy="313687"/>
                    </a:xfrm>
                    <a:custGeom>
                      <a:avLst/>
                      <a:gdLst>
                        <a:gd name="connsiteX0" fmla="*/ 325777 w 325776"/>
                        <a:gd name="connsiteY0" fmla="*/ 58538 h 313687"/>
                        <a:gd name="connsiteX1" fmla="*/ 304779 w 325776"/>
                        <a:gd name="connsiteY1" fmla="*/ 115167 h 313687"/>
                        <a:gd name="connsiteX2" fmla="*/ 98624 w 325776"/>
                        <a:gd name="connsiteY2" fmla="*/ 112622 h 313687"/>
                        <a:gd name="connsiteX3" fmla="*/ 53448 w 325776"/>
                        <a:gd name="connsiteY3" fmla="*/ 313687 h 313687"/>
                        <a:gd name="connsiteX4" fmla="*/ 0 w 325776"/>
                        <a:gd name="connsiteY4" fmla="*/ 308597 h 313687"/>
                        <a:gd name="connsiteX5" fmla="*/ 21634 w 325776"/>
                        <a:gd name="connsiteY5" fmla="*/ 123439 h 313687"/>
                        <a:gd name="connsiteX6" fmla="*/ 71900 w 325776"/>
                        <a:gd name="connsiteY6" fmla="*/ 29905 h 313687"/>
                        <a:gd name="connsiteX7" fmla="*/ 286964 w 325776"/>
                        <a:gd name="connsiteY7" fmla="*/ 0 h 313687"/>
                        <a:gd name="connsiteX8" fmla="*/ 325777 w 325776"/>
                        <a:gd name="connsiteY8" fmla="*/ 58538 h 3136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25776" h="313687">
                          <a:moveTo>
                            <a:pt x="325777" y="58538"/>
                          </a:moveTo>
                          <a:cubicBezTo>
                            <a:pt x="325777" y="58538"/>
                            <a:pt x="323868" y="114531"/>
                            <a:pt x="304779" y="115167"/>
                          </a:cubicBezTo>
                          <a:cubicBezTo>
                            <a:pt x="286327" y="115804"/>
                            <a:pt x="166070" y="118348"/>
                            <a:pt x="98624" y="112622"/>
                          </a:cubicBezTo>
                          <a:lnTo>
                            <a:pt x="53448" y="313687"/>
                          </a:lnTo>
                          <a:lnTo>
                            <a:pt x="0" y="308597"/>
                          </a:lnTo>
                          <a:cubicBezTo>
                            <a:pt x="0" y="308597"/>
                            <a:pt x="15907" y="174342"/>
                            <a:pt x="21634" y="123439"/>
                          </a:cubicBezTo>
                          <a:cubicBezTo>
                            <a:pt x="27360" y="73173"/>
                            <a:pt x="43267" y="31178"/>
                            <a:pt x="71900" y="29905"/>
                          </a:cubicBezTo>
                          <a:cubicBezTo>
                            <a:pt x="100533" y="28633"/>
                            <a:pt x="286964" y="0"/>
                            <a:pt x="286964" y="0"/>
                          </a:cubicBezTo>
                          <a:lnTo>
                            <a:pt x="325777" y="58538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7" name="Freeform 846">
                      <a:extLst>
                        <a:ext uri="{FF2B5EF4-FFF2-40B4-BE49-F238E27FC236}">
                          <a16:creationId xmlns:a16="http://schemas.microsoft.com/office/drawing/2014/main" id="{92295862-61DD-C742-B4BD-EAE52002B2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72752" y="5955693"/>
                      <a:ext cx="197691" cy="328180"/>
                    </a:xfrm>
                    <a:custGeom>
                      <a:avLst/>
                      <a:gdLst>
                        <a:gd name="connsiteX0" fmla="*/ 171160 w 197691"/>
                        <a:gd name="connsiteY0" fmla="*/ 8328 h 328180"/>
                        <a:gd name="connsiteX1" fmla="*/ 197248 w 197691"/>
                        <a:gd name="connsiteY1" fmla="*/ 75137 h 328180"/>
                        <a:gd name="connsiteX2" fmla="*/ 99896 w 197691"/>
                        <a:gd name="connsiteY2" fmla="*/ 327105 h 328180"/>
                        <a:gd name="connsiteX3" fmla="*/ 0 w 197691"/>
                        <a:gd name="connsiteY3" fmla="*/ 213847 h 328180"/>
                        <a:gd name="connsiteX4" fmla="*/ 54084 w 197691"/>
                        <a:gd name="connsiteY4" fmla="*/ 141947 h 328180"/>
                        <a:gd name="connsiteX5" fmla="*/ 101805 w 197691"/>
                        <a:gd name="connsiteY5" fmla="*/ 3874 h 328180"/>
                        <a:gd name="connsiteX6" fmla="*/ 171160 w 197691"/>
                        <a:gd name="connsiteY6" fmla="*/ 8328 h 3281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97691" h="328180">
                          <a:moveTo>
                            <a:pt x="171160" y="8328"/>
                          </a:moveTo>
                          <a:cubicBezTo>
                            <a:pt x="171160" y="8328"/>
                            <a:pt x="201702" y="15963"/>
                            <a:pt x="197248" y="75137"/>
                          </a:cubicBezTo>
                          <a:cubicBezTo>
                            <a:pt x="193430" y="134312"/>
                            <a:pt x="160343" y="313107"/>
                            <a:pt x="99896" y="327105"/>
                          </a:cubicBezTo>
                          <a:cubicBezTo>
                            <a:pt x="39449" y="341104"/>
                            <a:pt x="0" y="213847"/>
                            <a:pt x="0" y="213847"/>
                          </a:cubicBezTo>
                          <a:cubicBezTo>
                            <a:pt x="0" y="213847"/>
                            <a:pt x="38177" y="201121"/>
                            <a:pt x="54084" y="141947"/>
                          </a:cubicBezTo>
                          <a:cubicBezTo>
                            <a:pt x="64901" y="101225"/>
                            <a:pt x="94806" y="8328"/>
                            <a:pt x="101805" y="3874"/>
                          </a:cubicBezTo>
                          <a:cubicBezTo>
                            <a:pt x="120257" y="-6943"/>
                            <a:pt x="171160" y="8328"/>
                            <a:pt x="171160" y="8328"/>
                          </a:cubicBezTo>
                          <a:close/>
                        </a:path>
                      </a:pathLst>
                    </a:custGeom>
                    <a:solidFill>
                      <a:srgbClr val="65B32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8" name="Freeform 847">
                      <a:extLst>
                        <a:ext uri="{FF2B5EF4-FFF2-40B4-BE49-F238E27FC236}">
                          <a16:creationId xmlns:a16="http://schemas.microsoft.com/office/drawing/2014/main" id="{AB726565-CE47-5E42-9EBC-9DB363B309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7292" y="6184175"/>
                      <a:ext cx="169887" cy="177523"/>
                    </a:xfrm>
                    <a:custGeom>
                      <a:avLst/>
                      <a:gdLst>
                        <a:gd name="connsiteX0" fmla="*/ 0 w 169887"/>
                        <a:gd name="connsiteY0" fmla="*/ 177523 h 177523"/>
                        <a:gd name="connsiteX1" fmla="*/ 16543 w 169887"/>
                        <a:gd name="connsiteY1" fmla="*/ 177523 h 177523"/>
                        <a:gd name="connsiteX2" fmla="*/ 16543 w 169887"/>
                        <a:gd name="connsiteY2" fmla="*/ 69991 h 177523"/>
                        <a:gd name="connsiteX3" fmla="*/ 75718 w 169887"/>
                        <a:gd name="connsiteY3" fmla="*/ 16544 h 177523"/>
                        <a:gd name="connsiteX4" fmla="*/ 169887 w 169887"/>
                        <a:gd name="connsiteY4" fmla="*/ 16544 h 177523"/>
                        <a:gd name="connsiteX5" fmla="*/ 169887 w 169887"/>
                        <a:gd name="connsiteY5" fmla="*/ 0 h 177523"/>
                        <a:gd name="connsiteX6" fmla="*/ 75718 w 169887"/>
                        <a:gd name="connsiteY6" fmla="*/ 0 h 177523"/>
                        <a:gd name="connsiteX7" fmla="*/ 636 w 169887"/>
                        <a:gd name="connsiteY7" fmla="*/ 69991 h 177523"/>
                        <a:gd name="connsiteX8" fmla="*/ 636 w 169887"/>
                        <a:gd name="connsiteY8" fmla="*/ 177523 h 1775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69887" h="177523">
                          <a:moveTo>
                            <a:pt x="0" y="177523"/>
                          </a:moveTo>
                          <a:lnTo>
                            <a:pt x="16543" y="177523"/>
                          </a:lnTo>
                          <a:lnTo>
                            <a:pt x="16543" y="69991"/>
                          </a:lnTo>
                          <a:cubicBezTo>
                            <a:pt x="16543" y="44540"/>
                            <a:pt x="41995" y="16544"/>
                            <a:pt x="75718" y="16544"/>
                          </a:cubicBezTo>
                          <a:lnTo>
                            <a:pt x="169887" y="16544"/>
                          </a:lnTo>
                          <a:lnTo>
                            <a:pt x="169887" y="0"/>
                          </a:lnTo>
                          <a:lnTo>
                            <a:pt x="75718" y="0"/>
                          </a:lnTo>
                          <a:cubicBezTo>
                            <a:pt x="35632" y="0"/>
                            <a:pt x="636" y="32451"/>
                            <a:pt x="636" y="69991"/>
                          </a:cubicBezTo>
                          <a:lnTo>
                            <a:pt x="636" y="17752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9" name="Freeform 848">
                      <a:extLst>
                        <a:ext uri="{FF2B5EF4-FFF2-40B4-BE49-F238E27FC236}">
                          <a16:creationId xmlns:a16="http://schemas.microsoft.com/office/drawing/2014/main" id="{8F73F4D8-47CB-DD93-364F-34F2E48065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4196" y="6309523"/>
                      <a:ext cx="264693" cy="267238"/>
                    </a:xfrm>
                    <a:custGeom>
                      <a:avLst/>
                      <a:gdLst>
                        <a:gd name="connsiteX0" fmla="*/ 264694 w 264693"/>
                        <a:gd name="connsiteY0" fmla="*/ 133619 h 267238"/>
                        <a:gd name="connsiteX1" fmla="*/ 132347 w 264693"/>
                        <a:gd name="connsiteY1" fmla="*/ 267239 h 267238"/>
                        <a:gd name="connsiteX2" fmla="*/ 0 w 264693"/>
                        <a:gd name="connsiteY2" fmla="*/ 133620 h 267238"/>
                        <a:gd name="connsiteX3" fmla="*/ 132347 w 264693"/>
                        <a:gd name="connsiteY3" fmla="*/ 0 h 267238"/>
                        <a:gd name="connsiteX4" fmla="*/ 264694 w 264693"/>
                        <a:gd name="connsiteY4" fmla="*/ 133619 h 2672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4693" h="267238">
                          <a:moveTo>
                            <a:pt x="264694" y="133619"/>
                          </a:moveTo>
                          <a:cubicBezTo>
                            <a:pt x="264694" y="207415"/>
                            <a:pt x="205440" y="267239"/>
                            <a:pt x="132347" y="267239"/>
                          </a:cubicBezTo>
                          <a:cubicBezTo>
                            <a:pt x="59254" y="267239"/>
                            <a:pt x="0" y="207416"/>
                            <a:pt x="0" y="133620"/>
                          </a:cubicBezTo>
                          <a:cubicBezTo>
                            <a:pt x="0" y="59824"/>
                            <a:pt x="59254" y="0"/>
                            <a:pt x="132347" y="0"/>
                          </a:cubicBezTo>
                          <a:cubicBezTo>
                            <a:pt x="205440" y="0"/>
                            <a:pt x="264694" y="59824"/>
                            <a:pt x="264694" y="133619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0" name="Freeform 849">
                      <a:extLst>
                        <a:ext uri="{FF2B5EF4-FFF2-40B4-BE49-F238E27FC236}">
                          <a16:creationId xmlns:a16="http://schemas.microsoft.com/office/drawing/2014/main" id="{8BF0181E-EB64-8D73-C0CB-E94090ECC7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5563" y="6280890"/>
                      <a:ext cx="321959" cy="324504"/>
                    </a:xfrm>
                    <a:custGeom>
                      <a:avLst/>
                      <a:gdLst>
                        <a:gd name="connsiteX0" fmla="*/ 0 w 321959"/>
                        <a:gd name="connsiteY0" fmla="*/ 162252 h 324504"/>
                        <a:gd name="connsiteX1" fmla="*/ 160980 w 321959"/>
                        <a:gd name="connsiteY1" fmla="*/ 324505 h 324504"/>
                        <a:gd name="connsiteX2" fmla="*/ 321959 w 321959"/>
                        <a:gd name="connsiteY2" fmla="*/ 162252 h 324504"/>
                        <a:gd name="connsiteX3" fmla="*/ 160980 w 321959"/>
                        <a:gd name="connsiteY3" fmla="*/ 0 h 324504"/>
                        <a:gd name="connsiteX4" fmla="*/ 0 w 321959"/>
                        <a:gd name="connsiteY4" fmla="*/ 162252 h 324504"/>
                        <a:gd name="connsiteX5" fmla="*/ 14635 w 321959"/>
                        <a:gd name="connsiteY5" fmla="*/ 162252 h 324504"/>
                        <a:gd name="connsiteX6" fmla="*/ 160343 w 321959"/>
                        <a:gd name="connsiteY6" fmla="*/ 15271 h 324504"/>
                        <a:gd name="connsiteX7" fmla="*/ 306052 w 321959"/>
                        <a:gd name="connsiteY7" fmla="*/ 162252 h 324504"/>
                        <a:gd name="connsiteX8" fmla="*/ 160343 w 321959"/>
                        <a:gd name="connsiteY8" fmla="*/ 309234 h 324504"/>
                        <a:gd name="connsiteX9" fmla="*/ 14635 w 321959"/>
                        <a:gd name="connsiteY9" fmla="*/ 162252 h 3245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21959" h="324504">
                          <a:moveTo>
                            <a:pt x="0" y="162252"/>
                          </a:moveTo>
                          <a:cubicBezTo>
                            <a:pt x="0" y="251968"/>
                            <a:pt x="71900" y="324505"/>
                            <a:pt x="160980" y="324505"/>
                          </a:cubicBezTo>
                          <a:cubicBezTo>
                            <a:pt x="250059" y="324505"/>
                            <a:pt x="321959" y="251968"/>
                            <a:pt x="321959" y="162252"/>
                          </a:cubicBezTo>
                          <a:cubicBezTo>
                            <a:pt x="321959" y="72536"/>
                            <a:pt x="250059" y="0"/>
                            <a:pt x="160980" y="0"/>
                          </a:cubicBezTo>
                          <a:cubicBezTo>
                            <a:pt x="71900" y="0"/>
                            <a:pt x="0" y="72536"/>
                            <a:pt x="0" y="162252"/>
                          </a:cubicBezTo>
                          <a:close/>
                          <a:moveTo>
                            <a:pt x="14635" y="162252"/>
                          </a:moveTo>
                          <a:cubicBezTo>
                            <a:pt x="14635" y="80808"/>
                            <a:pt x="80172" y="15271"/>
                            <a:pt x="160343" y="15271"/>
                          </a:cubicBezTo>
                          <a:cubicBezTo>
                            <a:pt x="241151" y="15271"/>
                            <a:pt x="306052" y="81444"/>
                            <a:pt x="306052" y="162252"/>
                          </a:cubicBezTo>
                          <a:cubicBezTo>
                            <a:pt x="306052" y="243696"/>
                            <a:pt x="240515" y="309234"/>
                            <a:pt x="160343" y="309234"/>
                          </a:cubicBezTo>
                          <a:cubicBezTo>
                            <a:pt x="80172" y="309234"/>
                            <a:pt x="14635" y="243696"/>
                            <a:pt x="14635" y="162252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1" name="Freeform 850">
                      <a:extLst>
                        <a:ext uri="{FF2B5EF4-FFF2-40B4-BE49-F238E27FC236}">
                          <a16:creationId xmlns:a16="http://schemas.microsoft.com/office/drawing/2014/main" id="{490396C8-C5A4-9CBC-27EA-B1BD51CCD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77738" y="6333065"/>
                      <a:ext cx="217608" cy="220153"/>
                    </a:xfrm>
                    <a:custGeom>
                      <a:avLst/>
                      <a:gdLst>
                        <a:gd name="connsiteX0" fmla="*/ 217609 w 217608"/>
                        <a:gd name="connsiteY0" fmla="*/ 110077 h 220153"/>
                        <a:gd name="connsiteX1" fmla="*/ 108804 w 217608"/>
                        <a:gd name="connsiteY1" fmla="*/ 220154 h 220153"/>
                        <a:gd name="connsiteX2" fmla="*/ 0 w 217608"/>
                        <a:gd name="connsiteY2" fmla="*/ 110077 h 220153"/>
                        <a:gd name="connsiteX3" fmla="*/ 108804 w 217608"/>
                        <a:gd name="connsiteY3" fmla="*/ 0 h 220153"/>
                        <a:gd name="connsiteX4" fmla="*/ 217609 w 217608"/>
                        <a:gd name="connsiteY4" fmla="*/ 110077 h 2201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7608" h="220153">
                          <a:moveTo>
                            <a:pt x="217609" y="110077"/>
                          </a:moveTo>
                          <a:cubicBezTo>
                            <a:pt x="217609" y="170871"/>
                            <a:pt x="168895" y="220154"/>
                            <a:pt x="108804" y="220154"/>
                          </a:cubicBezTo>
                          <a:cubicBezTo>
                            <a:pt x="48714" y="220154"/>
                            <a:pt x="0" y="170871"/>
                            <a:pt x="0" y="110077"/>
                          </a:cubicBezTo>
                          <a:cubicBezTo>
                            <a:pt x="0" y="49283"/>
                            <a:pt x="48714" y="0"/>
                            <a:pt x="108804" y="0"/>
                          </a:cubicBezTo>
                          <a:cubicBezTo>
                            <a:pt x="168896" y="0"/>
                            <a:pt x="217609" y="49283"/>
                            <a:pt x="217609" y="110077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2" name="Freeform 851">
                      <a:extLst>
                        <a:ext uri="{FF2B5EF4-FFF2-40B4-BE49-F238E27FC236}">
                          <a16:creationId xmlns:a16="http://schemas.microsoft.com/office/drawing/2014/main" id="{67FE20FA-E6AA-EEE3-3C8D-D9F0E43F2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61728" y="6418327"/>
                      <a:ext cx="49629" cy="49629"/>
                    </a:xfrm>
                    <a:custGeom>
                      <a:avLst/>
                      <a:gdLst>
                        <a:gd name="connsiteX0" fmla="*/ 0 w 49629"/>
                        <a:gd name="connsiteY0" fmla="*/ 24815 h 49629"/>
                        <a:gd name="connsiteX1" fmla="*/ 24815 w 49629"/>
                        <a:gd name="connsiteY1" fmla="*/ 49630 h 49629"/>
                        <a:gd name="connsiteX2" fmla="*/ 49630 w 49629"/>
                        <a:gd name="connsiteY2" fmla="*/ 24815 h 49629"/>
                        <a:gd name="connsiteX3" fmla="*/ 24815 w 49629"/>
                        <a:gd name="connsiteY3" fmla="*/ 0 h 49629"/>
                        <a:gd name="connsiteX4" fmla="*/ 0 w 49629"/>
                        <a:gd name="connsiteY4" fmla="*/ 24815 h 496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9629" h="49629">
                          <a:moveTo>
                            <a:pt x="0" y="24815"/>
                          </a:moveTo>
                          <a:cubicBezTo>
                            <a:pt x="0" y="38177"/>
                            <a:pt x="10817" y="49630"/>
                            <a:pt x="24815" y="49630"/>
                          </a:cubicBezTo>
                          <a:cubicBezTo>
                            <a:pt x="38177" y="49630"/>
                            <a:pt x="49630" y="38813"/>
                            <a:pt x="49630" y="24815"/>
                          </a:cubicBezTo>
                          <a:cubicBezTo>
                            <a:pt x="49630" y="11453"/>
                            <a:pt x="38813" y="0"/>
                            <a:pt x="24815" y="0"/>
                          </a:cubicBezTo>
                          <a:cubicBezTo>
                            <a:pt x="10817" y="0"/>
                            <a:pt x="0" y="10816"/>
                            <a:pt x="0" y="2481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3" name="Freeform 852">
                      <a:extLst>
                        <a:ext uri="{FF2B5EF4-FFF2-40B4-BE49-F238E27FC236}">
                          <a16:creationId xmlns:a16="http://schemas.microsoft.com/office/drawing/2014/main" id="{A1D41B93-FD58-6603-7FC0-D518E174004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799646" y="6530567"/>
                      <a:ext cx="166706" cy="28632"/>
                    </a:xfrm>
                    <a:custGeom>
                      <a:avLst/>
                      <a:gdLst>
                        <a:gd name="connsiteX0" fmla="*/ 0 w 166706"/>
                        <a:gd name="connsiteY0" fmla="*/ 0 h 28632"/>
                        <a:gd name="connsiteX1" fmla="*/ 166706 w 166706"/>
                        <a:gd name="connsiteY1" fmla="*/ 0 h 28632"/>
                        <a:gd name="connsiteX2" fmla="*/ 166706 w 166706"/>
                        <a:gd name="connsiteY2" fmla="*/ 28633 h 28632"/>
                        <a:gd name="connsiteX3" fmla="*/ 0 w 1667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66706" h="28632">
                          <a:moveTo>
                            <a:pt x="0" y="0"/>
                          </a:moveTo>
                          <a:lnTo>
                            <a:pt x="166706" y="0"/>
                          </a:lnTo>
                          <a:lnTo>
                            <a:pt x="1667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4" name="Freeform 853">
                      <a:extLst>
                        <a:ext uri="{FF2B5EF4-FFF2-40B4-BE49-F238E27FC236}">
                          <a16:creationId xmlns:a16="http://schemas.microsoft.com/office/drawing/2014/main" id="{342AB8FB-F966-BA33-B29F-A0ECF6DB45E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1642" y="6530567"/>
                      <a:ext cx="94806" cy="28632"/>
                    </a:xfrm>
                    <a:custGeom>
                      <a:avLst/>
                      <a:gdLst>
                        <a:gd name="connsiteX0" fmla="*/ 0 w 94806"/>
                        <a:gd name="connsiteY0" fmla="*/ 0 h 28632"/>
                        <a:gd name="connsiteX1" fmla="*/ 94806 w 94806"/>
                        <a:gd name="connsiteY1" fmla="*/ 0 h 28632"/>
                        <a:gd name="connsiteX2" fmla="*/ 94806 w 94806"/>
                        <a:gd name="connsiteY2" fmla="*/ 28633 h 28632"/>
                        <a:gd name="connsiteX3" fmla="*/ 0 w 948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4806" h="28632">
                          <a:moveTo>
                            <a:pt x="0" y="0"/>
                          </a:moveTo>
                          <a:lnTo>
                            <a:pt x="94806" y="0"/>
                          </a:lnTo>
                          <a:lnTo>
                            <a:pt x="948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5" name="Freeform 854">
                      <a:extLst>
                        <a:ext uri="{FF2B5EF4-FFF2-40B4-BE49-F238E27FC236}">
                          <a16:creationId xmlns:a16="http://schemas.microsoft.com/office/drawing/2014/main" id="{D07FB231-80EA-8CE1-7DF5-F5F744056A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938" y="6305705"/>
                      <a:ext cx="10816" cy="253876"/>
                    </a:xfrm>
                    <a:custGeom>
                      <a:avLst/>
                      <a:gdLst>
                        <a:gd name="connsiteX0" fmla="*/ 0 w 10816"/>
                        <a:gd name="connsiteY0" fmla="*/ 0 h 253876"/>
                        <a:gd name="connsiteX1" fmla="*/ 10817 w 10816"/>
                        <a:gd name="connsiteY1" fmla="*/ 0 h 253876"/>
                        <a:gd name="connsiteX2" fmla="*/ 10817 w 10816"/>
                        <a:gd name="connsiteY2" fmla="*/ 253877 h 253876"/>
                        <a:gd name="connsiteX3" fmla="*/ 0 w 10816"/>
                        <a:gd name="connsiteY3" fmla="*/ 253877 h 2538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16" h="253876">
                          <a:moveTo>
                            <a:pt x="0" y="0"/>
                          </a:moveTo>
                          <a:lnTo>
                            <a:pt x="10817" y="0"/>
                          </a:lnTo>
                          <a:lnTo>
                            <a:pt x="10817" y="253877"/>
                          </a:lnTo>
                          <a:lnTo>
                            <a:pt x="0" y="25387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6" name="Freeform 855">
                      <a:extLst>
                        <a:ext uri="{FF2B5EF4-FFF2-40B4-BE49-F238E27FC236}">
                          <a16:creationId xmlns:a16="http://schemas.microsoft.com/office/drawing/2014/main" id="{AF9C370D-A01C-3586-352E-306941C09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302" y="6538585"/>
                      <a:ext cx="13998" cy="13997"/>
                    </a:xfrm>
                    <a:custGeom>
                      <a:avLst/>
                      <a:gdLst>
                        <a:gd name="connsiteX0" fmla="*/ 0 w 13998"/>
                        <a:gd name="connsiteY0" fmla="*/ 6999 h 13997"/>
                        <a:gd name="connsiteX1" fmla="*/ 6999 w 13998"/>
                        <a:gd name="connsiteY1" fmla="*/ 13998 h 13997"/>
                        <a:gd name="connsiteX2" fmla="*/ 13998 w 13998"/>
                        <a:gd name="connsiteY2" fmla="*/ 6999 h 13997"/>
                        <a:gd name="connsiteX3" fmla="*/ 6999 w 13998"/>
                        <a:gd name="connsiteY3" fmla="*/ 0 h 13997"/>
                        <a:gd name="connsiteX4" fmla="*/ 0 w 13998"/>
                        <a:gd name="connsiteY4" fmla="*/ 6999 h 13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998" h="13997">
                          <a:moveTo>
                            <a:pt x="0" y="6999"/>
                          </a:moveTo>
                          <a:cubicBezTo>
                            <a:pt x="0" y="10816"/>
                            <a:pt x="3181" y="13998"/>
                            <a:pt x="6999" y="13998"/>
                          </a:cubicBezTo>
                          <a:cubicBezTo>
                            <a:pt x="10817" y="13998"/>
                            <a:pt x="13998" y="10816"/>
                            <a:pt x="13998" y="6999"/>
                          </a:cubicBezTo>
                          <a:cubicBezTo>
                            <a:pt x="13998" y="3181"/>
                            <a:pt x="10817" y="0"/>
                            <a:pt x="6999" y="0"/>
                          </a:cubicBezTo>
                          <a:cubicBezTo>
                            <a:pt x="2545" y="636"/>
                            <a:pt x="0" y="3181"/>
                            <a:pt x="0" y="6999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57" name="Graphic 569">
                      <a:extLst>
                        <a:ext uri="{FF2B5EF4-FFF2-40B4-BE49-F238E27FC236}">
                          <a16:creationId xmlns:a16="http://schemas.microsoft.com/office/drawing/2014/main" id="{99C0B20B-F743-9761-4C2A-5D8E409305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72781" y="5809165"/>
                      <a:ext cx="112448" cy="178648"/>
                      <a:chOff x="3172781" y="5809165"/>
                      <a:chExt cx="112448" cy="178648"/>
                    </a:xfrm>
                  </p:grpSpPr>
                  <p:sp>
                    <p:nvSpPr>
                      <p:cNvPr id="858" name="Freeform 857">
                        <a:extLst>
                          <a:ext uri="{FF2B5EF4-FFF2-40B4-BE49-F238E27FC236}">
                            <a16:creationId xmlns:a16="http://schemas.microsoft.com/office/drawing/2014/main" id="{2F800078-8ACF-BCB9-0F33-9863372FAA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2781" y="5809165"/>
                        <a:ext cx="112448" cy="121995"/>
                      </a:xfrm>
                      <a:custGeom>
                        <a:avLst/>
                        <a:gdLst>
                          <a:gd name="connsiteX0" fmla="*/ 48224 w 112448"/>
                          <a:gd name="connsiteY0" fmla="*/ 6602 h 121995"/>
                          <a:gd name="connsiteX1" fmla="*/ 82584 w 112448"/>
                          <a:gd name="connsiteY1" fmla="*/ 7239 h 121995"/>
                          <a:gd name="connsiteX2" fmla="*/ 90855 w 112448"/>
                          <a:gd name="connsiteY2" fmla="*/ 7239 h 121995"/>
                          <a:gd name="connsiteX3" fmla="*/ 108671 w 112448"/>
                          <a:gd name="connsiteY3" fmla="*/ 23146 h 121995"/>
                          <a:gd name="connsiteX4" fmla="*/ 111853 w 112448"/>
                          <a:gd name="connsiteY4" fmla="*/ 58778 h 121995"/>
                          <a:gd name="connsiteX5" fmla="*/ 85129 w 112448"/>
                          <a:gd name="connsiteY5" fmla="*/ 95046 h 121995"/>
                          <a:gd name="connsiteX6" fmla="*/ 84492 w 112448"/>
                          <a:gd name="connsiteY6" fmla="*/ 110316 h 121995"/>
                          <a:gd name="connsiteX7" fmla="*/ 75585 w 112448"/>
                          <a:gd name="connsiteY7" fmla="*/ 117315 h 121995"/>
                          <a:gd name="connsiteX8" fmla="*/ 63495 w 112448"/>
                          <a:gd name="connsiteY8" fmla="*/ 121770 h 121995"/>
                          <a:gd name="connsiteX9" fmla="*/ 38044 w 112448"/>
                          <a:gd name="connsiteY9" fmla="*/ 110953 h 121995"/>
                          <a:gd name="connsiteX10" fmla="*/ 17683 w 112448"/>
                          <a:gd name="connsiteY10" fmla="*/ 84229 h 121995"/>
                          <a:gd name="connsiteX11" fmla="*/ 14501 w 112448"/>
                          <a:gd name="connsiteY11" fmla="*/ 17419 h 121995"/>
                          <a:gd name="connsiteX12" fmla="*/ 48224 w 112448"/>
                          <a:gd name="connsiteY12" fmla="*/ 6602 h 12199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112448" h="121995">
                            <a:moveTo>
                              <a:pt x="48224" y="6602"/>
                            </a:moveTo>
                            <a:cubicBezTo>
                              <a:pt x="48224" y="6602"/>
                              <a:pt x="52042" y="-8668"/>
                              <a:pt x="82584" y="7239"/>
                            </a:cubicBezTo>
                            <a:cubicBezTo>
                              <a:pt x="82584" y="7239"/>
                              <a:pt x="90219" y="7239"/>
                              <a:pt x="90855" y="7239"/>
                            </a:cubicBezTo>
                            <a:cubicBezTo>
                              <a:pt x="95309" y="8511"/>
                              <a:pt x="104853" y="12965"/>
                              <a:pt x="108671" y="23146"/>
                            </a:cubicBezTo>
                            <a:cubicBezTo>
                              <a:pt x="112489" y="32690"/>
                              <a:pt x="113125" y="51142"/>
                              <a:pt x="111853" y="58778"/>
                            </a:cubicBezTo>
                            <a:cubicBezTo>
                              <a:pt x="109308" y="77866"/>
                              <a:pt x="96582" y="93773"/>
                              <a:pt x="85129" y="95046"/>
                            </a:cubicBezTo>
                            <a:cubicBezTo>
                              <a:pt x="79402" y="95682"/>
                              <a:pt x="89583" y="107771"/>
                              <a:pt x="84492" y="110316"/>
                            </a:cubicBezTo>
                            <a:cubicBezTo>
                              <a:pt x="78766" y="113498"/>
                              <a:pt x="81311" y="116043"/>
                              <a:pt x="75585" y="117315"/>
                            </a:cubicBezTo>
                            <a:cubicBezTo>
                              <a:pt x="71131" y="118588"/>
                              <a:pt x="69222" y="123042"/>
                              <a:pt x="63495" y="121770"/>
                            </a:cubicBezTo>
                            <a:cubicBezTo>
                              <a:pt x="55860" y="119225"/>
                              <a:pt x="47588" y="109680"/>
                              <a:pt x="38044" y="110953"/>
                            </a:cubicBezTo>
                            <a:cubicBezTo>
                              <a:pt x="28500" y="112225"/>
                              <a:pt x="17683" y="84229"/>
                              <a:pt x="17683" y="84229"/>
                            </a:cubicBezTo>
                            <a:cubicBezTo>
                              <a:pt x="-10314" y="73412"/>
                              <a:pt x="-133" y="31417"/>
                              <a:pt x="14501" y="17419"/>
                            </a:cubicBezTo>
                            <a:cubicBezTo>
                              <a:pt x="25954" y="7875"/>
                              <a:pt x="31045" y="240"/>
                              <a:pt x="48224" y="6602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9" name="Freeform 858">
                        <a:extLst>
                          <a:ext uri="{FF2B5EF4-FFF2-40B4-BE49-F238E27FC236}">
                            <a16:creationId xmlns:a16="http://schemas.microsoft.com/office/drawing/2014/main" id="{07DCC0F1-88E9-5802-281B-41EEA44DE2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8555" y="5899120"/>
                        <a:ext cx="55992" cy="88693"/>
                      </a:xfrm>
                      <a:custGeom>
                        <a:avLst/>
                        <a:gdLst>
                          <a:gd name="connsiteX0" fmla="*/ 11453 w 55992"/>
                          <a:gd name="connsiteY0" fmla="*/ 30542 h 88693"/>
                          <a:gd name="connsiteX1" fmla="*/ 3818 w 55992"/>
                          <a:gd name="connsiteY1" fmla="*/ 50267 h 88693"/>
                          <a:gd name="connsiteX2" fmla="*/ 0 w 55992"/>
                          <a:gd name="connsiteY2" fmla="*/ 61720 h 88693"/>
                          <a:gd name="connsiteX3" fmla="*/ 4454 w 55992"/>
                          <a:gd name="connsiteY3" fmla="*/ 87171 h 88693"/>
                          <a:gd name="connsiteX4" fmla="*/ 45812 w 55992"/>
                          <a:gd name="connsiteY4" fmla="*/ 62992 h 88693"/>
                          <a:gd name="connsiteX5" fmla="*/ 55993 w 55992"/>
                          <a:gd name="connsiteY5" fmla="*/ 0 h 88693"/>
                          <a:gd name="connsiteX6" fmla="*/ 11453 w 55992"/>
                          <a:gd name="connsiteY6" fmla="*/ 30542 h 886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5992" h="88693">
                            <a:moveTo>
                              <a:pt x="11453" y="30542"/>
                            </a:moveTo>
                            <a:lnTo>
                              <a:pt x="3818" y="50267"/>
                            </a:lnTo>
                            <a:lnTo>
                              <a:pt x="0" y="61720"/>
                            </a:lnTo>
                            <a:cubicBezTo>
                              <a:pt x="0" y="61720"/>
                              <a:pt x="0" y="81444"/>
                              <a:pt x="4454" y="87171"/>
                            </a:cubicBezTo>
                            <a:cubicBezTo>
                              <a:pt x="12726" y="96079"/>
                              <a:pt x="45812" y="62992"/>
                              <a:pt x="45812" y="62992"/>
                            </a:cubicBezTo>
                            <a:lnTo>
                              <a:pt x="55993" y="0"/>
                            </a:lnTo>
                            <a:lnTo>
                              <a:pt x="11453" y="30542"/>
                            </a:ln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0" name="Freeform 859">
                        <a:extLst>
                          <a:ext uri="{FF2B5EF4-FFF2-40B4-BE49-F238E27FC236}">
                            <a16:creationId xmlns:a16="http://schemas.microsoft.com/office/drawing/2014/main" id="{1CDF8DE6-09EF-B54E-9FBA-08F3FDC27C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92373" y="5899120"/>
                        <a:ext cx="52175" cy="50902"/>
                      </a:xfrm>
                      <a:custGeom>
                        <a:avLst/>
                        <a:gdLst>
                          <a:gd name="connsiteX0" fmla="*/ 48994 w 52175"/>
                          <a:gd name="connsiteY0" fmla="*/ 20361 h 50902"/>
                          <a:gd name="connsiteX1" fmla="*/ 0 w 52175"/>
                          <a:gd name="connsiteY1" fmla="*/ 50903 h 50902"/>
                          <a:gd name="connsiteX2" fmla="*/ 7635 w 52175"/>
                          <a:gd name="connsiteY2" fmla="*/ 30542 h 50902"/>
                          <a:gd name="connsiteX3" fmla="*/ 52175 w 52175"/>
                          <a:gd name="connsiteY3" fmla="*/ 0 h 50902"/>
                          <a:gd name="connsiteX4" fmla="*/ 48994 w 52175"/>
                          <a:gd name="connsiteY4" fmla="*/ 20361 h 50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175" h="50902">
                            <a:moveTo>
                              <a:pt x="48994" y="20361"/>
                            </a:moveTo>
                            <a:cubicBezTo>
                              <a:pt x="36268" y="40086"/>
                              <a:pt x="14635" y="48994"/>
                              <a:pt x="0" y="50903"/>
                            </a:cubicBezTo>
                            <a:lnTo>
                              <a:pt x="7635" y="30542"/>
                            </a:lnTo>
                            <a:lnTo>
                              <a:pt x="52175" y="0"/>
                            </a:lnTo>
                            <a:lnTo>
                              <a:pt x="48994" y="20361"/>
                            </a:lnTo>
                            <a:close/>
                          </a:path>
                        </a:pathLst>
                      </a:custGeom>
                      <a:solidFill>
                        <a:srgbClr val="C38E7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1" name="Freeform 860">
                        <a:extLst>
                          <a:ext uri="{FF2B5EF4-FFF2-40B4-BE49-F238E27FC236}">
                            <a16:creationId xmlns:a16="http://schemas.microsoft.com/office/drawing/2014/main" id="{D54C7546-AB58-528C-9D93-EE27823ABA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8718" y="5818262"/>
                        <a:ext cx="90115" cy="119986"/>
                      </a:xfrm>
                      <a:custGeom>
                        <a:avLst/>
                        <a:gdLst>
                          <a:gd name="connsiteX0" fmla="*/ 71557 w 90115"/>
                          <a:gd name="connsiteY0" fmla="*/ 7050 h 119986"/>
                          <a:gd name="connsiteX1" fmla="*/ 11110 w 90115"/>
                          <a:gd name="connsiteY1" fmla="*/ 31229 h 119986"/>
                          <a:gd name="connsiteX2" fmla="*/ 2202 w 90115"/>
                          <a:gd name="connsiteY2" fmla="*/ 60497 h 119986"/>
                          <a:gd name="connsiteX3" fmla="*/ 16200 w 90115"/>
                          <a:gd name="connsiteY3" fmla="*/ 119672 h 119986"/>
                          <a:gd name="connsiteX4" fmla="*/ 76011 w 90115"/>
                          <a:gd name="connsiteY4" fmla="*/ 74496 h 119986"/>
                          <a:gd name="connsiteX5" fmla="*/ 71557 w 90115"/>
                          <a:gd name="connsiteY5" fmla="*/ 7050 h 11998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0115" h="119986">
                            <a:moveTo>
                              <a:pt x="71557" y="7050"/>
                            </a:moveTo>
                            <a:cubicBezTo>
                              <a:pt x="42288" y="-12675"/>
                              <a:pt x="18109" y="13413"/>
                              <a:pt x="11110" y="31229"/>
                            </a:cubicBezTo>
                            <a:cubicBezTo>
                              <a:pt x="7929" y="38864"/>
                              <a:pt x="4747" y="49044"/>
                              <a:pt x="2202" y="60497"/>
                            </a:cubicBezTo>
                            <a:cubicBezTo>
                              <a:pt x="-4161" y="87221"/>
                              <a:pt x="4111" y="116491"/>
                              <a:pt x="16200" y="119672"/>
                            </a:cubicBezTo>
                            <a:cubicBezTo>
                              <a:pt x="28290" y="122217"/>
                              <a:pt x="57559" y="109491"/>
                              <a:pt x="76011" y="74496"/>
                            </a:cubicBezTo>
                            <a:cubicBezTo>
                              <a:pt x="100826" y="26774"/>
                              <a:pt x="88737" y="18503"/>
                              <a:pt x="71557" y="7050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2" name="Freeform 861">
                        <a:extLst>
                          <a:ext uri="{FF2B5EF4-FFF2-40B4-BE49-F238E27FC236}">
                            <a16:creationId xmlns:a16="http://schemas.microsoft.com/office/drawing/2014/main" id="{65B201A9-71E1-C77F-ACB2-7E1E492F1F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44860" y="5884878"/>
                        <a:ext cx="18464" cy="22096"/>
                      </a:xfrm>
                      <a:custGeom>
                        <a:avLst/>
                        <a:gdLst>
                          <a:gd name="connsiteX0" fmla="*/ 324 w 18464"/>
                          <a:gd name="connsiteY0" fmla="*/ 9152 h 22096"/>
                          <a:gd name="connsiteX1" fmla="*/ 6687 w 18464"/>
                          <a:gd name="connsiteY1" fmla="*/ 21878 h 22096"/>
                          <a:gd name="connsiteX2" fmla="*/ 18140 w 18464"/>
                          <a:gd name="connsiteY2" fmla="*/ 12969 h 22096"/>
                          <a:gd name="connsiteX3" fmla="*/ 11777 w 18464"/>
                          <a:gd name="connsiteY3" fmla="*/ 244 h 22096"/>
                          <a:gd name="connsiteX4" fmla="*/ 324 w 18464"/>
                          <a:gd name="connsiteY4" fmla="*/ 9152 h 220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8464" h="22096">
                            <a:moveTo>
                              <a:pt x="324" y="9152"/>
                            </a:moveTo>
                            <a:cubicBezTo>
                              <a:pt x="-948" y="14879"/>
                              <a:pt x="1597" y="20605"/>
                              <a:pt x="6687" y="21878"/>
                            </a:cubicBezTo>
                            <a:cubicBezTo>
                              <a:pt x="11777" y="23150"/>
                              <a:pt x="16868" y="18696"/>
                              <a:pt x="18140" y="12969"/>
                            </a:cubicBezTo>
                            <a:cubicBezTo>
                              <a:pt x="19413" y="7243"/>
                              <a:pt x="16868" y="1516"/>
                              <a:pt x="11777" y="244"/>
                            </a:cubicBezTo>
                            <a:cubicBezTo>
                              <a:pt x="6687" y="-1029"/>
                              <a:pt x="1597" y="2789"/>
                              <a:pt x="324" y="9152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3" name="Freeform 862">
                        <a:extLst>
                          <a:ext uri="{FF2B5EF4-FFF2-40B4-BE49-F238E27FC236}">
                            <a16:creationId xmlns:a16="http://schemas.microsoft.com/office/drawing/2014/main" id="{E240B4CE-36DF-E07A-7037-995D29E351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1479" y="5903399"/>
                        <a:ext cx="43707" cy="37301"/>
                      </a:xfrm>
                      <a:custGeom>
                        <a:avLst/>
                        <a:gdLst>
                          <a:gd name="connsiteX0" fmla="*/ 26164 w 43707"/>
                          <a:gd name="connsiteY0" fmla="*/ 1448 h 37301"/>
                          <a:gd name="connsiteX1" fmla="*/ 43344 w 43707"/>
                          <a:gd name="connsiteY1" fmla="*/ 12901 h 37301"/>
                          <a:gd name="connsiteX2" fmla="*/ 35072 w 43707"/>
                          <a:gd name="connsiteY2" fmla="*/ 33898 h 37301"/>
                          <a:gd name="connsiteX3" fmla="*/ 5803 w 43707"/>
                          <a:gd name="connsiteY3" fmla="*/ 32626 h 37301"/>
                          <a:gd name="connsiteX4" fmla="*/ 1985 w 43707"/>
                          <a:gd name="connsiteY4" fmla="*/ 5265 h 37301"/>
                          <a:gd name="connsiteX5" fmla="*/ 26164 w 43707"/>
                          <a:gd name="connsiteY5" fmla="*/ 1448 h 373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43707" h="37301">
                            <a:moveTo>
                              <a:pt x="26164" y="1448"/>
                            </a:moveTo>
                            <a:cubicBezTo>
                              <a:pt x="26164" y="1448"/>
                              <a:pt x="42071" y="6538"/>
                              <a:pt x="43344" y="12901"/>
                            </a:cubicBezTo>
                            <a:cubicBezTo>
                              <a:pt x="44616" y="18628"/>
                              <a:pt x="42707" y="27535"/>
                              <a:pt x="35072" y="33898"/>
                            </a:cubicBezTo>
                            <a:cubicBezTo>
                              <a:pt x="27437" y="40261"/>
                              <a:pt x="10257" y="36443"/>
                              <a:pt x="5803" y="32626"/>
                            </a:cubicBezTo>
                            <a:cubicBezTo>
                              <a:pt x="1349" y="28808"/>
                              <a:pt x="-2469" y="13537"/>
                              <a:pt x="1985" y="5265"/>
                            </a:cubicBezTo>
                            <a:cubicBezTo>
                              <a:pt x="6439" y="-3642"/>
                              <a:pt x="26164" y="1448"/>
                              <a:pt x="26164" y="1448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4" name="Freeform 863">
                        <a:extLst>
                          <a:ext uri="{FF2B5EF4-FFF2-40B4-BE49-F238E27FC236}">
                            <a16:creationId xmlns:a16="http://schemas.microsoft.com/office/drawing/2014/main" id="{28C190F5-2311-40B4-4323-16C64D0E706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9828" y="5911716"/>
                        <a:ext cx="22906" cy="16158"/>
                      </a:xfrm>
                      <a:custGeom>
                        <a:avLst/>
                        <a:gdLst>
                          <a:gd name="connsiteX0" fmla="*/ 22906 w 22906"/>
                          <a:gd name="connsiteY0" fmla="*/ 5857 h 16158"/>
                          <a:gd name="connsiteX1" fmla="*/ 20361 w 22906"/>
                          <a:gd name="connsiteY1" fmla="*/ 13492 h 16158"/>
                          <a:gd name="connsiteX2" fmla="*/ 12726 w 22906"/>
                          <a:gd name="connsiteY2" fmla="*/ 16037 h 16158"/>
                          <a:gd name="connsiteX3" fmla="*/ 2545 w 22906"/>
                          <a:gd name="connsiteY3" fmla="*/ 11583 h 16158"/>
                          <a:gd name="connsiteX4" fmla="*/ 1909 w 22906"/>
                          <a:gd name="connsiteY4" fmla="*/ 10311 h 16158"/>
                          <a:gd name="connsiteX5" fmla="*/ 0 w 22906"/>
                          <a:gd name="connsiteY5" fmla="*/ 1402 h 16158"/>
                          <a:gd name="connsiteX6" fmla="*/ 10817 w 22906"/>
                          <a:gd name="connsiteY6" fmla="*/ 130 h 16158"/>
                          <a:gd name="connsiteX7" fmla="*/ 22906 w 22906"/>
                          <a:gd name="connsiteY7" fmla="*/ 5857 h 1615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2906" h="16158">
                            <a:moveTo>
                              <a:pt x="22906" y="5857"/>
                            </a:moveTo>
                            <a:cubicBezTo>
                              <a:pt x="22906" y="5857"/>
                              <a:pt x="22906" y="12219"/>
                              <a:pt x="20361" y="13492"/>
                            </a:cubicBezTo>
                            <a:cubicBezTo>
                              <a:pt x="18452" y="14764"/>
                              <a:pt x="15271" y="15401"/>
                              <a:pt x="12726" y="16037"/>
                            </a:cubicBezTo>
                            <a:cubicBezTo>
                              <a:pt x="8908" y="16673"/>
                              <a:pt x="5090" y="14764"/>
                              <a:pt x="2545" y="11583"/>
                            </a:cubicBezTo>
                            <a:cubicBezTo>
                              <a:pt x="2545" y="11583"/>
                              <a:pt x="1909" y="10947"/>
                              <a:pt x="1909" y="10311"/>
                            </a:cubicBezTo>
                            <a:cubicBezTo>
                              <a:pt x="0" y="7129"/>
                              <a:pt x="0" y="1402"/>
                              <a:pt x="0" y="1402"/>
                            </a:cubicBezTo>
                            <a:cubicBezTo>
                              <a:pt x="0" y="1402"/>
                              <a:pt x="6999" y="-506"/>
                              <a:pt x="10817" y="130"/>
                            </a:cubicBezTo>
                            <a:cubicBezTo>
                              <a:pt x="15271" y="766"/>
                              <a:pt x="22906" y="5857"/>
                              <a:pt x="22906" y="5857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65" name="Freeform 864">
                    <a:extLst>
                      <a:ext uri="{FF2B5EF4-FFF2-40B4-BE49-F238E27FC236}">
                        <a16:creationId xmlns:a16="http://schemas.microsoft.com/office/drawing/2014/main" id="{0559B4A3-1F75-FB1D-2A5F-D1C4B3899A3E}"/>
                      </a:ext>
                    </a:extLst>
                  </p:cNvPr>
                  <p:cNvSpPr/>
                  <p:nvPr/>
                </p:nvSpPr>
                <p:spPr>
                  <a:xfrm>
                    <a:off x="3092832" y="6139977"/>
                    <a:ext cx="214168" cy="114992"/>
                  </a:xfrm>
                  <a:custGeom>
                    <a:avLst/>
                    <a:gdLst>
                      <a:gd name="connsiteX0" fmla="*/ 158715 w 214168"/>
                      <a:gd name="connsiteY0" fmla="*/ 1567 h 114992"/>
                      <a:gd name="connsiteX1" fmla="*/ 65182 w 214168"/>
                      <a:gd name="connsiteY1" fmla="*/ 26382 h 114992"/>
                      <a:gd name="connsiteX2" fmla="*/ 25096 w 214168"/>
                      <a:gd name="connsiteY2" fmla="*/ 49924 h 114992"/>
                      <a:gd name="connsiteX3" fmla="*/ 281 w 214168"/>
                      <a:gd name="connsiteY3" fmla="*/ 71558 h 114992"/>
                      <a:gd name="connsiteX4" fmla="*/ 21278 w 214168"/>
                      <a:gd name="connsiteY4" fmla="*/ 62014 h 114992"/>
                      <a:gd name="connsiteX5" fmla="*/ 10461 w 214168"/>
                      <a:gd name="connsiteY5" fmla="*/ 90010 h 114992"/>
                      <a:gd name="connsiteX6" fmla="*/ 11098 w 214168"/>
                      <a:gd name="connsiteY6" fmla="*/ 111007 h 114992"/>
                      <a:gd name="connsiteX7" fmla="*/ 21915 w 214168"/>
                      <a:gd name="connsiteY7" fmla="*/ 85556 h 114992"/>
                      <a:gd name="connsiteX8" fmla="*/ 33368 w 214168"/>
                      <a:gd name="connsiteY8" fmla="*/ 69013 h 114992"/>
                      <a:gd name="connsiteX9" fmla="*/ 27005 w 214168"/>
                      <a:gd name="connsiteY9" fmla="*/ 84284 h 114992"/>
                      <a:gd name="connsiteX10" fmla="*/ 24460 w 214168"/>
                      <a:gd name="connsiteY10" fmla="*/ 103372 h 114992"/>
                      <a:gd name="connsiteX11" fmla="*/ 30186 w 214168"/>
                      <a:gd name="connsiteY11" fmla="*/ 114189 h 114992"/>
                      <a:gd name="connsiteX12" fmla="*/ 32731 w 214168"/>
                      <a:gd name="connsiteY12" fmla="*/ 97646 h 114992"/>
                      <a:gd name="connsiteX13" fmla="*/ 43548 w 214168"/>
                      <a:gd name="connsiteY13" fmla="*/ 78557 h 114992"/>
                      <a:gd name="connsiteX14" fmla="*/ 41003 w 214168"/>
                      <a:gd name="connsiteY14" fmla="*/ 111007 h 114992"/>
                      <a:gd name="connsiteX15" fmla="*/ 49911 w 214168"/>
                      <a:gd name="connsiteY15" fmla="*/ 85556 h 114992"/>
                      <a:gd name="connsiteX16" fmla="*/ 65182 w 214168"/>
                      <a:gd name="connsiteY16" fmla="*/ 61377 h 114992"/>
                      <a:gd name="connsiteX17" fmla="*/ 93178 w 214168"/>
                      <a:gd name="connsiteY17" fmla="*/ 47379 h 114992"/>
                      <a:gd name="connsiteX18" fmla="*/ 163170 w 214168"/>
                      <a:gd name="connsiteY18" fmla="*/ 55651 h 114992"/>
                      <a:gd name="connsiteX19" fmla="*/ 214072 w 214168"/>
                      <a:gd name="connsiteY19" fmla="*/ 30200 h 114992"/>
                      <a:gd name="connsiteX20" fmla="*/ 207709 w 214168"/>
                      <a:gd name="connsiteY20" fmla="*/ 16202 h 114992"/>
                      <a:gd name="connsiteX21" fmla="*/ 158715 w 214168"/>
                      <a:gd name="connsiteY21" fmla="*/ 1567 h 114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14168" h="114992">
                        <a:moveTo>
                          <a:pt x="158715" y="1567"/>
                        </a:moveTo>
                        <a:lnTo>
                          <a:pt x="65182" y="26382"/>
                        </a:lnTo>
                        <a:cubicBezTo>
                          <a:pt x="65182" y="26382"/>
                          <a:pt x="37822" y="46107"/>
                          <a:pt x="25096" y="49924"/>
                        </a:cubicBezTo>
                        <a:cubicBezTo>
                          <a:pt x="13007" y="53742"/>
                          <a:pt x="-2264" y="67740"/>
                          <a:pt x="281" y="71558"/>
                        </a:cubicBezTo>
                        <a:cubicBezTo>
                          <a:pt x="3462" y="76012"/>
                          <a:pt x="18733" y="61377"/>
                          <a:pt x="21278" y="62014"/>
                        </a:cubicBezTo>
                        <a:cubicBezTo>
                          <a:pt x="23823" y="62650"/>
                          <a:pt x="12370" y="79193"/>
                          <a:pt x="10461" y="90010"/>
                        </a:cubicBezTo>
                        <a:cubicBezTo>
                          <a:pt x="8553" y="100827"/>
                          <a:pt x="4735" y="111644"/>
                          <a:pt x="11098" y="111007"/>
                        </a:cubicBezTo>
                        <a:cubicBezTo>
                          <a:pt x="17461" y="110371"/>
                          <a:pt x="21915" y="85556"/>
                          <a:pt x="21915" y="85556"/>
                        </a:cubicBezTo>
                        <a:cubicBezTo>
                          <a:pt x="21915" y="85556"/>
                          <a:pt x="31459" y="66468"/>
                          <a:pt x="33368" y="69013"/>
                        </a:cubicBezTo>
                        <a:cubicBezTo>
                          <a:pt x="34640" y="70922"/>
                          <a:pt x="27005" y="84284"/>
                          <a:pt x="27005" y="84284"/>
                        </a:cubicBezTo>
                        <a:cubicBezTo>
                          <a:pt x="27005" y="84284"/>
                          <a:pt x="25096" y="98282"/>
                          <a:pt x="24460" y="103372"/>
                        </a:cubicBezTo>
                        <a:cubicBezTo>
                          <a:pt x="23823" y="107190"/>
                          <a:pt x="27005" y="118007"/>
                          <a:pt x="30186" y="114189"/>
                        </a:cubicBezTo>
                        <a:cubicBezTo>
                          <a:pt x="32095" y="111644"/>
                          <a:pt x="30823" y="102736"/>
                          <a:pt x="32731" y="97646"/>
                        </a:cubicBezTo>
                        <a:cubicBezTo>
                          <a:pt x="36549" y="86829"/>
                          <a:pt x="43548" y="78557"/>
                          <a:pt x="43548" y="78557"/>
                        </a:cubicBezTo>
                        <a:cubicBezTo>
                          <a:pt x="43548" y="78557"/>
                          <a:pt x="36549" y="110371"/>
                          <a:pt x="41003" y="111007"/>
                        </a:cubicBezTo>
                        <a:cubicBezTo>
                          <a:pt x="45457" y="111644"/>
                          <a:pt x="49911" y="85556"/>
                          <a:pt x="49911" y="85556"/>
                        </a:cubicBezTo>
                        <a:cubicBezTo>
                          <a:pt x="49911" y="85556"/>
                          <a:pt x="60728" y="63923"/>
                          <a:pt x="65182" y="61377"/>
                        </a:cubicBezTo>
                        <a:cubicBezTo>
                          <a:pt x="69636" y="59469"/>
                          <a:pt x="82998" y="51197"/>
                          <a:pt x="93178" y="47379"/>
                        </a:cubicBezTo>
                        <a:cubicBezTo>
                          <a:pt x="103359" y="44198"/>
                          <a:pt x="144717" y="55651"/>
                          <a:pt x="163170" y="55651"/>
                        </a:cubicBezTo>
                        <a:cubicBezTo>
                          <a:pt x="181621" y="55651"/>
                          <a:pt x="211527" y="44198"/>
                          <a:pt x="214072" y="30200"/>
                        </a:cubicBezTo>
                        <a:cubicBezTo>
                          <a:pt x="214708" y="25746"/>
                          <a:pt x="212163" y="20656"/>
                          <a:pt x="207709" y="16202"/>
                        </a:cubicBezTo>
                        <a:cubicBezTo>
                          <a:pt x="195620" y="2203"/>
                          <a:pt x="176531" y="-2887"/>
                          <a:pt x="158715" y="1567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66" name="Freeform 865">
                    <a:extLst>
                      <a:ext uri="{FF2B5EF4-FFF2-40B4-BE49-F238E27FC236}">
                        <a16:creationId xmlns:a16="http://schemas.microsoft.com/office/drawing/2014/main" id="{D1676C4C-FDD8-BCE9-B2B3-D8AA94451ECF}"/>
                      </a:ext>
                    </a:extLst>
                  </p:cNvPr>
                  <p:cNvSpPr/>
                  <p:nvPr/>
                </p:nvSpPr>
                <p:spPr>
                  <a:xfrm>
                    <a:off x="3243912" y="5963857"/>
                    <a:ext cx="68277" cy="206320"/>
                  </a:xfrm>
                  <a:custGeom>
                    <a:avLst/>
                    <a:gdLst>
                      <a:gd name="connsiteX0" fmla="*/ 0 w 68277"/>
                      <a:gd name="connsiteY0" fmla="*/ 165 h 206320"/>
                      <a:gd name="connsiteX1" fmla="*/ 54084 w 68277"/>
                      <a:gd name="connsiteY1" fmla="*/ 41523 h 206320"/>
                      <a:gd name="connsiteX2" fmla="*/ 62992 w 68277"/>
                      <a:gd name="connsiteY2" fmla="*/ 206320 h 206320"/>
                      <a:gd name="connsiteX3" fmla="*/ 7635 w 68277"/>
                      <a:gd name="connsiteY3" fmla="*/ 178324 h 206320"/>
                      <a:gd name="connsiteX4" fmla="*/ 0 w 68277"/>
                      <a:gd name="connsiteY4" fmla="*/ 165 h 2063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277" h="206320">
                        <a:moveTo>
                          <a:pt x="0" y="165"/>
                        </a:moveTo>
                        <a:cubicBezTo>
                          <a:pt x="0" y="165"/>
                          <a:pt x="28633" y="-4926"/>
                          <a:pt x="54084" y="41523"/>
                        </a:cubicBezTo>
                        <a:cubicBezTo>
                          <a:pt x="79535" y="87335"/>
                          <a:pt x="62992" y="206320"/>
                          <a:pt x="62992" y="206320"/>
                        </a:cubicBezTo>
                        <a:lnTo>
                          <a:pt x="7635" y="178324"/>
                        </a:lnTo>
                        <a:lnTo>
                          <a:pt x="0" y="165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67" name="Graphic 569">
                  <a:extLst>
                    <a:ext uri="{FF2B5EF4-FFF2-40B4-BE49-F238E27FC236}">
                      <a16:creationId xmlns:a16="http://schemas.microsoft.com/office/drawing/2014/main" id="{6AAE7667-DD8A-8E90-DCA5-3226674FCFDD}"/>
                    </a:ext>
                  </a:extLst>
                </p:cNvPr>
                <p:cNvGrpSpPr/>
                <p:nvPr/>
              </p:nvGrpSpPr>
              <p:grpSpPr>
                <a:xfrm>
                  <a:off x="9602286" y="4998144"/>
                  <a:ext cx="884433" cy="1275747"/>
                  <a:chOff x="9602286" y="4998144"/>
                  <a:chExt cx="884433" cy="1275747"/>
                </a:xfrm>
              </p:grpSpPr>
              <p:sp>
                <p:nvSpPr>
                  <p:cNvPr id="868" name="Freeform 867">
                    <a:extLst>
                      <a:ext uri="{FF2B5EF4-FFF2-40B4-BE49-F238E27FC236}">
                        <a16:creationId xmlns:a16="http://schemas.microsoft.com/office/drawing/2014/main" id="{8E4E65D3-F227-FD14-98C0-5F1C9A85F41B}"/>
                      </a:ext>
                    </a:extLst>
                  </p:cNvPr>
                  <p:cNvSpPr/>
                  <p:nvPr/>
                </p:nvSpPr>
                <p:spPr>
                  <a:xfrm>
                    <a:off x="9602286" y="6083006"/>
                    <a:ext cx="884433" cy="190884"/>
                  </a:xfrm>
                  <a:custGeom>
                    <a:avLst/>
                    <a:gdLst>
                      <a:gd name="connsiteX0" fmla="*/ 884434 w 884433"/>
                      <a:gd name="connsiteY0" fmla="*/ 95443 h 190884"/>
                      <a:gd name="connsiteX1" fmla="*/ 442217 w 884433"/>
                      <a:gd name="connsiteY1" fmla="*/ 190885 h 190884"/>
                      <a:gd name="connsiteX2" fmla="*/ 0 w 884433"/>
                      <a:gd name="connsiteY2" fmla="*/ 95443 h 190884"/>
                      <a:gd name="connsiteX3" fmla="*/ 442217 w 884433"/>
                      <a:gd name="connsiteY3" fmla="*/ 0 h 190884"/>
                      <a:gd name="connsiteX4" fmla="*/ 884434 w 884433"/>
                      <a:gd name="connsiteY4" fmla="*/ 95443 h 1908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84433" h="190884">
                        <a:moveTo>
                          <a:pt x="884434" y="95443"/>
                        </a:moveTo>
                        <a:cubicBezTo>
                          <a:pt x="884434" y="148154"/>
                          <a:pt x="686446" y="190885"/>
                          <a:pt x="442217" y="190885"/>
                        </a:cubicBezTo>
                        <a:cubicBezTo>
                          <a:pt x="197987" y="190885"/>
                          <a:pt x="0" y="148154"/>
                          <a:pt x="0" y="95443"/>
                        </a:cubicBezTo>
                        <a:cubicBezTo>
                          <a:pt x="0" y="42731"/>
                          <a:pt x="197987" y="0"/>
                          <a:pt x="442217" y="0"/>
                        </a:cubicBezTo>
                        <a:cubicBezTo>
                          <a:pt x="686446" y="0"/>
                          <a:pt x="884434" y="42731"/>
                          <a:pt x="884434" y="95443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69" name="Graphic 569">
                    <a:extLst>
                      <a:ext uri="{FF2B5EF4-FFF2-40B4-BE49-F238E27FC236}">
                        <a16:creationId xmlns:a16="http://schemas.microsoft.com/office/drawing/2014/main" id="{8E117BB8-2885-32BD-B4ED-8C8E9AC6EDFF}"/>
                      </a:ext>
                    </a:extLst>
                  </p:cNvPr>
                  <p:cNvGrpSpPr/>
                  <p:nvPr/>
                </p:nvGrpSpPr>
                <p:grpSpPr>
                  <a:xfrm>
                    <a:off x="9604831" y="4998144"/>
                    <a:ext cx="878070" cy="1162488"/>
                    <a:chOff x="9604831" y="4998144"/>
                    <a:chExt cx="878070" cy="1162488"/>
                  </a:xfrm>
                </p:grpSpPr>
                <p:sp>
                  <p:nvSpPr>
                    <p:cNvPr id="870" name="Freeform 869">
                      <a:extLst>
                        <a:ext uri="{FF2B5EF4-FFF2-40B4-BE49-F238E27FC236}">
                          <a16:creationId xmlns:a16="http://schemas.microsoft.com/office/drawing/2014/main" id="{2EEA158E-DB31-468A-1772-248749023A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04831" y="4998144"/>
                      <a:ext cx="878070" cy="1162488"/>
                    </a:xfrm>
                    <a:custGeom>
                      <a:avLst/>
                      <a:gdLst>
                        <a:gd name="connsiteX0" fmla="*/ 878070 w 878070"/>
                        <a:gd name="connsiteY0" fmla="*/ 439035 h 1162488"/>
                        <a:gd name="connsiteX1" fmla="*/ 439035 w 878070"/>
                        <a:gd name="connsiteY1" fmla="*/ 0 h 1162488"/>
                        <a:gd name="connsiteX2" fmla="*/ 0 w 878070"/>
                        <a:gd name="connsiteY2" fmla="*/ 439035 h 1162488"/>
                        <a:gd name="connsiteX3" fmla="*/ 101169 w 878070"/>
                        <a:gd name="connsiteY3" fmla="*/ 719636 h 1162488"/>
                        <a:gd name="connsiteX4" fmla="*/ 438399 w 878070"/>
                        <a:gd name="connsiteY4" fmla="*/ 1162489 h 1162488"/>
                        <a:gd name="connsiteX5" fmla="*/ 775629 w 878070"/>
                        <a:gd name="connsiteY5" fmla="*/ 719636 h 1162488"/>
                        <a:gd name="connsiteX6" fmla="*/ 775629 w 878070"/>
                        <a:gd name="connsiteY6" fmla="*/ 719636 h 1162488"/>
                        <a:gd name="connsiteX7" fmla="*/ 878070 w 878070"/>
                        <a:gd name="connsiteY7" fmla="*/ 439035 h 11624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878070" h="1162488">
                          <a:moveTo>
                            <a:pt x="878070" y="439035"/>
                          </a:moveTo>
                          <a:cubicBezTo>
                            <a:pt x="878070" y="196611"/>
                            <a:pt x="681460" y="0"/>
                            <a:pt x="439035" y="0"/>
                          </a:cubicBezTo>
                          <a:cubicBezTo>
                            <a:pt x="196612" y="0"/>
                            <a:pt x="0" y="196611"/>
                            <a:pt x="0" y="439035"/>
                          </a:cubicBezTo>
                          <a:cubicBezTo>
                            <a:pt x="0" y="545931"/>
                            <a:pt x="38177" y="643282"/>
                            <a:pt x="101169" y="719636"/>
                          </a:cubicBezTo>
                          <a:cubicBezTo>
                            <a:pt x="101169" y="719636"/>
                            <a:pt x="429491" y="1162489"/>
                            <a:pt x="438399" y="1162489"/>
                          </a:cubicBezTo>
                          <a:cubicBezTo>
                            <a:pt x="447307" y="1162489"/>
                            <a:pt x="775629" y="719636"/>
                            <a:pt x="775629" y="719636"/>
                          </a:cubicBezTo>
                          <a:lnTo>
                            <a:pt x="775629" y="719636"/>
                          </a:lnTo>
                          <a:cubicBezTo>
                            <a:pt x="840530" y="643918"/>
                            <a:pt x="878070" y="545931"/>
                            <a:pt x="878070" y="439035"/>
                          </a:cubicBezTo>
                          <a:close/>
                        </a:path>
                      </a:pathLst>
                    </a:custGeom>
                    <a:solidFill>
                      <a:srgbClr val="0072C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" name="Freeform 870">
                      <a:extLst>
                        <a:ext uri="{FF2B5EF4-FFF2-40B4-BE49-F238E27FC236}">
                          <a16:creationId xmlns:a16="http://schemas.microsoft.com/office/drawing/2014/main" id="{93210C4B-80A0-CC15-B8A6-8268330EAB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86809" y="5261565"/>
                      <a:ext cx="519206" cy="455578"/>
                    </a:xfrm>
                    <a:custGeom>
                      <a:avLst/>
                      <a:gdLst>
                        <a:gd name="connsiteX0" fmla="*/ 381770 w 519206"/>
                        <a:gd name="connsiteY0" fmla="*/ 0 h 455578"/>
                        <a:gd name="connsiteX1" fmla="*/ 259603 w 519206"/>
                        <a:gd name="connsiteY1" fmla="*/ 121530 h 455578"/>
                        <a:gd name="connsiteX2" fmla="*/ 258967 w 519206"/>
                        <a:gd name="connsiteY2" fmla="*/ 125984 h 455578"/>
                        <a:gd name="connsiteX3" fmla="*/ 258331 w 519206"/>
                        <a:gd name="connsiteY3" fmla="*/ 121530 h 455578"/>
                        <a:gd name="connsiteX4" fmla="*/ 136164 w 519206"/>
                        <a:gd name="connsiteY4" fmla="*/ 0 h 455578"/>
                        <a:gd name="connsiteX5" fmla="*/ 0 w 519206"/>
                        <a:gd name="connsiteY5" fmla="*/ 130438 h 455578"/>
                        <a:gd name="connsiteX6" fmla="*/ 73809 w 519206"/>
                        <a:gd name="connsiteY6" fmla="*/ 293963 h 455578"/>
                        <a:gd name="connsiteX7" fmla="*/ 258967 w 519206"/>
                        <a:gd name="connsiteY7" fmla="*/ 455579 h 455578"/>
                        <a:gd name="connsiteX8" fmla="*/ 259603 w 519206"/>
                        <a:gd name="connsiteY8" fmla="*/ 455579 h 455578"/>
                        <a:gd name="connsiteX9" fmla="*/ 260239 w 519206"/>
                        <a:gd name="connsiteY9" fmla="*/ 455579 h 455578"/>
                        <a:gd name="connsiteX10" fmla="*/ 445398 w 519206"/>
                        <a:gd name="connsiteY10" fmla="*/ 293963 h 455578"/>
                        <a:gd name="connsiteX11" fmla="*/ 519207 w 519206"/>
                        <a:gd name="connsiteY11" fmla="*/ 130438 h 455578"/>
                        <a:gd name="connsiteX12" fmla="*/ 381770 w 519206"/>
                        <a:gd name="connsiteY12" fmla="*/ 0 h 4555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519206" h="455578">
                          <a:moveTo>
                            <a:pt x="381770" y="0"/>
                          </a:moveTo>
                          <a:cubicBezTo>
                            <a:pt x="282509" y="0"/>
                            <a:pt x="259603" y="121530"/>
                            <a:pt x="259603" y="121530"/>
                          </a:cubicBezTo>
                          <a:cubicBezTo>
                            <a:pt x="259603" y="121530"/>
                            <a:pt x="259603" y="122803"/>
                            <a:pt x="258967" y="125984"/>
                          </a:cubicBezTo>
                          <a:cubicBezTo>
                            <a:pt x="258967" y="123439"/>
                            <a:pt x="258331" y="121530"/>
                            <a:pt x="258331" y="121530"/>
                          </a:cubicBezTo>
                          <a:cubicBezTo>
                            <a:pt x="258331" y="121530"/>
                            <a:pt x="235425" y="0"/>
                            <a:pt x="136164" y="0"/>
                          </a:cubicBezTo>
                          <a:cubicBezTo>
                            <a:pt x="36904" y="0"/>
                            <a:pt x="0" y="69991"/>
                            <a:pt x="0" y="130438"/>
                          </a:cubicBezTo>
                          <a:cubicBezTo>
                            <a:pt x="0" y="190885"/>
                            <a:pt x="10816" y="231607"/>
                            <a:pt x="73809" y="293963"/>
                          </a:cubicBezTo>
                          <a:cubicBezTo>
                            <a:pt x="136164" y="356318"/>
                            <a:pt x="230334" y="455579"/>
                            <a:pt x="258967" y="455579"/>
                          </a:cubicBezTo>
                          <a:cubicBezTo>
                            <a:pt x="258967" y="455579"/>
                            <a:pt x="258967" y="455579"/>
                            <a:pt x="259603" y="455579"/>
                          </a:cubicBezTo>
                          <a:cubicBezTo>
                            <a:pt x="259603" y="455579"/>
                            <a:pt x="259603" y="455579"/>
                            <a:pt x="260239" y="455579"/>
                          </a:cubicBezTo>
                          <a:cubicBezTo>
                            <a:pt x="288872" y="455579"/>
                            <a:pt x="382406" y="356318"/>
                            <a:pt x="445398" y="293963"/>
                          </a:cubicBezTo>
                          <a:cubicBezTo>
                            <a:pt x="507753" y="231607"/>
                            <a:pt x="519207" y="190885"/>
                            <a:pt x="519207" y="130438"/>
                          </a:cubicBezTo>
                          <a:cubicBezTo>
                            <a:pt x="519207" y="69991"/>
                            <a:pt x="481030" y="0"/>
                            <a:pt x="381770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" name="Freeform 871">
                      <a:extLst>
                        <a:ext uri="{FF2B5EF4-FFF2-40B4-BE49-F238E27FC236}">
                          <a16:creationId xmlns:a16="http://schemas.microsoft.com/office/drawing/2014/main" id="{53C67E18-D126-D78F-2CEE-41873A4D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911306" y="5022195"/>
                      <a:ext cx="543716" cy="432711"/>
                    </a:xfrm>
                    <a:custGeom>
                      <a:avLst/>
                      <a:gdLst>
                        <a:gd name="connsiteX0" fmla="*/ 529601 w 543716"/>
                        <a:gd name="connsiteY0" fmla="*/ 399077 h 432711"/>
                        <a:gd name="connsiteX1" fmla="*/ 192371 w 543716"/>
                        <a:gd name="connsiteY1" fmla="*/ 336085 h 432711"/>
                        <a:gd name="connsiteX2" fmla="*/ 11666 w 543716"/>
                        <a:gd name="connsiteY2" fmla="*/ 44667 h 432711"/>
                        <a:gd name="connsiteX3" fmla="*/ 372439 w 543716"/>
                        <a:gd name="connsiteY3" fmla="*/ 77117 h 432711"/>
                        <a:gd name="connsiteX4" fmla="*/ 529601 w 543716"/>
                        <a:gd name="connsiteY4" fmla="*/ 399077 h 4327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3716" h="432711">
                          <a:moveTo>
                            <a:pt x="529601" y="399077"/>
                          </a:moveTo>
                          <a:cubicBezTo>
                            <a:pt x="486334" y="462069"/>
                            <a:pt x="335535" y="434072"/>
                            <a:pt x="192371" y="336085"/>
                          </a:cubicBezTo>
                          <a:cubicBezTo>
                            <a:pt x="49207" y="238097"/>
                            <a:pt x="-31600" y="107659"/>
                            <a:pt x="11666" y="44667"/>
                          </a:cubicBezTo>
                          <a:cubicBezTo>
                            <a:pt x="54934" y="-18325"/>
                            <a:pt x="229276" y="-20870"/>
                            <a:pt x="372439" y="77117"/>
                          </a:cubicBezTo>
                          <a:cubicBezTo>
                            <a:pt x="515603" y="175105"/>
                            <a:pt x="572868" y="336085"/>
                            <a:pt x="529601" y="39907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" name="Freeform 872">
                      <a:extLst>
                        <a:ext uri="{FF2B5EF4-FFF2-40B4-BE49-F238E27FC236}">
                          <a16:creationId xmlns:a16="http://schemas.microsoft.com/office/drawing/2014/main" id="{CB3B5287-3455-A4FF-B5BE-3A8B82AD16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52944" y="5056442"/>
                      <a:ext cx="334780" cy="258353"/>
                    </a:xfrm>
                    <a:custGeom>
                      <a:avLst/>
                      <a:gdLst>
                        <a:gd name="connsiteX0" fmla="*/ 328152 w 334780"/>
                        <a:gd name="connsiteY0" fmla="*/ 242027 h 258353"/>
                        <a:gd name="connsiteX1" fmla="*/ 124541 w 334780"/>
                        <a:gd name="connsiteY1" fmla="*/ 193670 h 258353"/>
                        <a:gd name="connsiteX2" fmla="*/ 5557 w 334780"/>
                        <a:gd name="connsiteY2" fmla="*/ 21237 h 258353"/>
                        <a:gd name="connsiteX3" fmla="*/ 222529 w 334780"/>
                        <a:gd name="connsiteY3" fmla="*/ 53051 h 258353"/>
                        <a:gd name="connsiteX4" fmla="*/ 328152 w 334780"/>
                        <a:gd name="connsiteY4" fmla="*/ 242027 h 2583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780" h="258353">
                          <a:moveTo>
                            <a:pt x="328152" y="242027"/>
                          </a:moveTo>
                          <a:cubicBezTo>
                            <a:pt x="304610" y="276386"/>
                            <a:pt x="213621" y="254753"/>
                            <a:pt x="124541" y="193670"/>
                          </a:cubicBezTo>
                          <a:cubicBezTo>
                            <a:pt x="35462" y="132587"/>
                            <a:pt x="-17985" y="55596"/>
                            <a:pt x="5557" y="21237"/>
                          </a:cubicBezTo>
                          <a:cubicBezTo>
                            <a:pt x="29099" y="-13122"/>
                            <a:pt x="133450" y="-8032"/>
                            <a:pt x="222529" y="53051"/>
                          </a:cubicBezTo>
                          <a:cubicBezTo>
                            <a:pt x="311609" y="114134"/>
                            <a:pt x="351695" y="207668"/>
                            <a:pt x="328152" y="24202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4" name="Graphic 569">
                  <a:extLst>
                    <a:ext uri="{FF2B5EF4-FFF2-40B4-BE49-F238E27FC236}">
                      <a16:creationId xmlns:a16="http://schemas.microsoft.com/office/drawing/2014/main" id="{34BAF654-C87F-CC68-0494-F11759B54113}"/>
                    </a:ext>
                  </a:extLst>
                </p:cNvPr>
                <p:cNvGrpSpPr/>
                <p:nvPr/>
              </p:nvGrpSpPr>
              <p:grpSpPr>
                <a:xfrm>
                  <a:off x="1164539" y="5737505"/>
                  <a:ext cx="449215" cy="647099"/>
                  <a:chOff x="1164539" y="5737505"/>
                  <a:chExt cx="449215" cy="647099"/>
                </a:xfrm>
              </p:grpSpPr>
              <p:sp>
                <p:nvSpPr>
                  <p:cNvPr id="875" name="Freeform 874">
                    <a:extLst>
                      <a:ext uri="{FF2B5EF4-FFF2-40B4-BE49-F238E27FC236}">
                        <a16:creationId xmlns:a16="http://schemas.microsoft.com/office/drawing/2014/main" id="{0E08D0E8-EB79-0446-FC9E-96B9FA89621E}"/>
                      </a:ext>
                    </a:extLst>
                  </p:cNvPr>
                  <p:cNvSpPr/>
                  <p:nvPr/>
                </p:nvSpPr>
                <p:spPr>
                  <a:xfrm>
                    <a:off x="1164539" y="6287889"/>
                    <a:ext cx="449215" cy="96714"/>
                  </a:xfrm>
                  <a:custGeom>
                    <a:avLst/>
                    <a:gdLst>
                      <a:gd name="connsiteX0" fmla="*/ 449216 w 449215"/>
                      <a:gd name="connsiteY0" fmla="*/ 48358 h 96714"/>
                      <a:gd name="connsiteX1" fmla="*/ 224608 w 449215"/>
                      <a:gd name="connsiteY1" fmla="*/ 96715 h 96714"/>
                      <a:gd name="connsiteX2" fmla="*/ 0 w 449215"/>
                      <a:gd name="connsiteY2" fmla="*/ 48358 h 96714"/>
                      <a:gd name="connsiteX3" fmla="*/ 224608 w 449215"/>
                      <a:gd name="connsiteY3" fmla="*/ 0 h 96714"/>
                      <a:gd name="connsiteX4" fmla="*/ 449216 w 449215"/>
                      <a:gd name="connsiteY4" fmla="*/ 48358 h 96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49215" h="96714">
                        <a:moveTo>
                          <a:pt x="449216" y="48358"/>
                        </a:moveTo>
                        <a:cubicBezTo>
                          <a:pt x="449216" y="75065"/>
                          <a:pt x="348655" y="96715"/>
                          <a:pt x="224608" y="96715"/>
                        </a:cubicBezTo>
                        <a:cubicBezTo>
                          <a:pt x="100560" y="96715"/>
                          <a:pt x="0" y="75064"/>
                          <a:pt x="0" y="48358"/>
                        </a:cubicBezTo>
                        <a:cubicBezTo>
                          <a:pt x="0" y="21650"/>
                          <a:pt x="100560" y="0"/>
                          <a:pt x="224608" y="0"/>
                        </a:cubicBezTo>
                        <a:cubicBezTo>
                          <a:pt x="348655" y="0"/>
                          <a:pt x="449216" y="21651"/>
                          <a:pt x="449216" y="48358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76" name="Graphic 569">
                    <a:extLst>
                      <a:ext uri="{FF2B5EF4-FFF2-40B4-BE49-F238E27FC236}">
                        <a16:creationId xmlns:a16="http://schemas.microsoft.com/office/drawing/2014/main" id="{B036FB71-6792-FFA8-7440-AF2E692C3FB0}"/>
                      </a:ext>
                    </a:extLst>
                  </p:cNvPr>
                  <p:cNvGrpSpPr/>
                  <p:nvPr/>
                </p:nvGrpSpPr>
                <p:grpSpPr>
                  <a:xfrm>
                    <a:off x="1166448" y="5737505"/>
                    <a:ext cx="445398" cy="589833"/>
                    <a:chOff x="1166448" y="5737505"/>
                    <a:chExt cx="445398" cy="589833"/>
                  </a:xfrm>
                </p:grpSpPr>
                <p:sp>
                  <p:nvSpPr>
                    <p:cNvPr id="877" name="Freeform 876">
                      <a:extLst>
                        <a:ext uri="{FF2B5EF4-FFF2-40B4-BE49-F238E27FC236}">
                          <a16:creationId xmlns:a16="http://schemas.microsoft.com/office/drawing/2014/main" id="{FA794DC2-53D6-2663-2719-99633E9D2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6448" y="5737505"/>
                      <a:ext cx="445398" cy="589833"/>
                    </a:xfrm>
                    <a:custGeom>
                      <a:avLst/>
                      <a:gdLst>
                        <a:gd name="connsiteX0" fmla="*/ 445398 w 445398"/>
                        <a:gd name="connsiteY0" fmla="*/ 222699 h 589833"/>
                        <a:gd name="connsiteX1" fmla="*/ 222699 w 445398"/>
                        <a:gd name="connsiteY1" fmla="*/ 0 h 589833"/>
                        <a:gd name="connsiteX2" fmla="*/ 0 w 445398"/>
                        <a:gd name="connsiteY2" fmla="*/ 222699 h 589833"/>
                        <a:gd name="connsiteX3" fmla="*/ 51539 w 445398"/>
                        <a:gd name="connsiteY3" fmla="*/ 365226 h 589833"/>
                        <a:gd name="connsiteX4" fmla="*/ 222699 w 445398"/>
                        <a:gd name="connsiteY4" fmla="*/ 589834 h 589833"/>
                        <a:gd name="connsiteX5" fmla="*/ 393859 w 445398"/>
                        <a:gd name="connsiteY5" fmla="*/ 365226 h 589833"/>
                        <a:gd name="connsiteX6" fmla="*/ 393859 w 445398"/>
                        <a:gd name="connsiteY6" fmla="*/ 365226 h 589833"/>
                        <a:gd name="connsiteX7" fmla="*/ 445398 w 445398"/>
                        <a:gd name="connsiteY7" fmla="*/ 222699 h 5898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45398" h="589833">
                          <a:moveTo>
                            <a:pt x="445398" y="222699"/>
                          </a:moveTo>
                          <a:cubicBezTo>
                            <a:pt x="445398" y="99896"/>
                            <a:pt x="345502" y="0"/>
                            <a:pt x="222699" y="0"/>
                          </a:cubicBezTo>
                          <a:cubicBezTo>
                            <a:pt x="99896" y="0"/>
                            <a:pt x="0" y="99896"/>
                            <a:pt x="0" y="222699"/>
                          </a:cubicBezTo>
                          <a:cubicBezTo>
                            <a:pt x="0" y="276783"/>
                            <a:pt x="19088" y="326413"/>
                            <a:pt x="51539" y="365226"/>
                          </a:cubicBezTo>
                          <a:cubicBezTo>
                            <a:pt x="51539" y="365226"/>
                            <a:pt x="218245" y="589834"/>
                            <a:pt x="222699" y="589834"/>
                          </a:cubicBezTo>
                          <a:cubicBezTo>
                            <a:pt x="227153" y="589834"/>
                            <a:pt x="393859" y="365226"/>
                            <a:pt x="393859" y="365226"/>
                          </a:cubicBezTo>
                          <a:lnTo>
                            <a:pt x="393859" y="365226"/>
                          </a:lnTo>
                          <a:cubicBezTo>
                            <a:pt x="425673" y="326413"/>
                            <a:pt x="445398" y="276783"/>
                            <a:pt x="445398" y="222699"/>
                          </a:cubicBezTo>
                          <a:close/>
                        </a:path>
                      </a:pathLst>
                    </a:custGeom>
                    <a:solidFill>
                      <a:srgbClr val="78BE20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8" name="Freeform 877">
                      <a:extLst>
                        <a:ext uri="{FF2B5EF4-FFF2-40B4-BE49-F238E27FC236}">
                          <a16:creationId xmlns:a16="http://schemas.microsoft.com/office/drawing/2014/main" id="{97422C02-67D8-B451-C691-A877D21904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58073" y="5871124"/>
                      <a:ext cx="262148" cy="231606"/>
                    </a:xfrm>
                    <a:custGeom>
                      <a:avLst/>
                      <a:gdLst>
                        <a:gd name="connsiteX0" fmla="*/ 194066 w 262148"/>
                        <a:gd name="connsiteY0" fmla="*/ 0 h 231606"/>
                        <a:gd name="connsiteX1" fmla="*/ 131711 w 262148"/>
                        <a:gd name="connsiteY1" fmla="*/ 61719 h 231606"/>
                        <a:gd name="connsiteX2" fmla="*/ 131711 w 262148"/>
                        <a:gd name="connsiteY2" fmla="*/ 64264 h 231606"/>
                        <a:gd name="connsiteX3" fmla="*/ 131711 w 262148"/>
                        <a:gd name="connsiteY3" fmla="*/ 61719 h 231606"/>
                        <a:gd name="connsiteX4" fmla="*/ 69355 w 262148"/>
                        <a:gd name="connsiteY4" fmla="*/ 0 h 231606"/>
                        <a:gd name="connsiteX5" fmla="*/ 0 w 262148"/>
                        <a:gd name="connsiteY5" fmla="*/ 66173 h 231606"/>
                        <a:gd name="connsiteX6" fmla="*/ 37541 w 262148"/>
                        <a:gd name="connsiteY6" fmla="*/ 149526 h 231606"/>
                        <a:gd name="connsiteX7" fmla="*/ 131074 w 262148"/>
                        <a:gd name="connsiteY7" fmla="*/ 231607 h 231606"/>
                        <a:gd name="connsiteX8" fmla="*/ 131074 w 262148"/>
                        <a:gd name="connsiteY8" fmla="*/ 231607 h 231606"/>
                        <a:gd name="connsiteX9" fmla="*/ 131074 w 262148"/>
                        <a:gd name="connsiteY9" fmla="*/ 231607 h 231606"/>
                        <a:gd name="connsiteX10" fmla="*/ 224608 w 262148"/>
                        <a:gd name="connsiteY10" fmla="*/ 149526 h 231606"/>
                        <a:gd name="connsiteX11" fmla="*/ 262149 w 262148"/>
                        <a:gd name="connsiteY11" fmla="*/ 66173 h 231606"/>
                        <a:gd name="connsiteX12" fmla="*/ 194066 w 262148"/>
                        <a:gd name="connsiteY12" fmla="*/ 0 h 231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62148" h="231606">
                          <a:moveTo>
                            <a:pt x="194066" y="0"/>
                          </a:moveTo>
                          <a:cubicBezTo>
                            <a:pt x="143800" y="0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31711" y="62356"/>
                            <a:pt x="131711" y="64264"/>
                          </a:cubicBezTo>
                          <a:cubicBezTo>
                            <a:pt x="131711" y="62992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20258" y="0"/>
                            <a:pt x="69355" y="0"/>
                          </a:cubicBezTo>
                          <a:cubicBezTo>
                            <a:pt x="19088" y="0"/>
                            <a:pt x="0" y="35632"/>
                            <a:pt x="0" y="66173"/>
                          </a:cubicBezTo>
                          <a:cubicBezTo>
                            <a:pt x="0" y="96715"/>
                            <a:pt x="5727" y="117712"/>
                            <a:pt x="37541" y="149526"/>
                          </a:cubicBezTo>
                          <a:cubicBezTo>
                            <a:pt x="69355" y="181341"/>
                            <a:pt x="117076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45709" y="231607"/>
                            <a:pt x="193430" y="181341"/>
                            <a:pt x="224608" y="149526"/>
                          </a:cubicBezTo>
                          <a:cubicBezTo>
                            <a:pt x="256422" y="117712"/>
                            <a:pt x="262149" y="97351"/>
                            <a:pt x="262149" y="66173"/>
                          </a:cubicBezTo>
                          <a:cubicBezTo>
                            <a:pt x="262149" y="34996"/>
                            <a:pt x="244333" y="0"/>
                            <a:pt x="194066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9" name="Freeform 878">
                      <a:extLst>
                        <a:ext uri="{FF2B5EF4-FFF2-40B4-BE49-F238E27FC236}">
                          <a16:creationId xmlns:a16="http://schemas.microsoft.com/office/drawing/2014/main" id="{6CE01633-C1B1-4207-EE21-B8BD8BE61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21395" y="5749960"/>
                      <a:ext cx="275865" cy="218994"/>
                    </a:xfrm>
                    <a:custGeom>
                      <a:avLst/>
                      <a:gdLst>
                        <a:gd name="connsiteX0" fmla="*/ 268817 w 275865"/>
                        <a:gd name="connsiteY0" fmla="*/ 201972 h 218994"/>
                        <a:gd name="connsiteX1" fmla="*/ 97657 w 275865"/>
                        <a:gd name="connsiteY1" fmla="*/ 170158 h 218994"/>
                        <a:gd name="connsiteX2" fmla="*/ 6033 w 275865"/>
                        <a:gd name="connsiteY2" fmla="*/ 22541 h 218994"/>
                        <a:gd name="connsiteX3" fmla="*/ 189282 w 275865"/>
                        <a:gd name="connsiteY3" fmla="*/ 39084 h 218994"/>
                        <a:gd name="connsiteX4" fmla="*/ 268817 w 275865"/>
                        <a:gd name="connsiteY4" fmla="*/ 201972 h 2189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75865" h="218994">
                          <a:moveTo>
                            <a:pt x="268817" y="201972"/>
                          </a:moveTo>
                          <a:cubicBezTo>
                            <a:pt x="247184" y="233786"/>
                            <a:pt x="170194" y="219788"/>
                            <a:pt x="97657" y="170158"/>
                          </a:cubicBezTo>
                          <a:cubicBezTo>
                            <a:pt x="25121" y="120528"/>
                            <a:pt x="-16237" y="54355"/>
                            <a:pt x="6033" y="22541"/>
                          </a:cubicBezTo>
                          <a:cubicBezTo>
                            <a:pt x="28302" y="-9274"/>
                            <a:pt x="116746" y="-10546"/>
                            <a:pt x="189282" y="39084"/>
                          </a:cubicBezTo>
                          <a:cubicBezTo>
                            <a:pt x="261818" y="88714"/>
                            <a:pt x="290451" y="170158"/>
                            <a:pt x="268817" y="201972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" name="Freeform 879">
                      <a:extLst>
                        <a:ext uri="{FF2B5EF4-FFF2-40B4-BE49-F238E27FC236}">
                          <a16:creationId xmlns:a16="http://schemas.microsoft.com/office/drawing/2014/main" id="{6C44F0F7-FED9-B2A5-B6B7-503766FD8D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93499" y="5767333"/>
                      <a:ext cx="169943" cy="131042"/>
                    </a:xfrm>
                    <a:custGeom>
                      <a:avLst/>
                      <a:gdLst>
                        <a:gd name="connsiteX0" fmla="*/ 166809 w 169943"/>
                        <a:gd name="connsiteY0" fmla="*/ 122879 h 131042"/>
                        <a:gd name="connsiteX1" fmla="*/ 63095 w 169943"/>
                        <a:gd name="connsiteY1" fmla="*/ 98700 h 131042"/>
                        <a:gd name="connsiteX2" fmla="*/ 2648 w 169943"/>
                        <a:gd name="connsiteY2" fmla="*/ 10893 h 131042"/>
                        <a:gd name="connsiteX3" fmla="*/ 112725 w 169943"/>
                        <a:gd name="connsiteY3" fmla="*/ 26800 h 131042"/>
                        <a:gd name="connsiteX4" fmla="*/ 166809 w 169943"/>
                        <a:gd name="connsiteY4" fmla="*/ 122879 h 1310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9943" h="131042">
                          <a:moveTo>
                            <a:pt x="166809" y="122879"/>
                          </a:moveTo>
                          <a:cubicBezTo>
                            <a:pt x="154719" y="140058"/>
                            <a:pt x="108907" y="129242"/>
                            <a:pt x="63095" y="98700"/>
                          </a:cubicBezTo>
                          <a:cubicBezTo>
                            <a:pt x="17918" y="67522"/>
                            <a:pt x="-8805" y="28709"/>
                            <a:pt x="2648" y="10893"/>
                          </a:cubicBezTo>
                          <a:cubicBezTo>
                            <a:pt x="14101" y="-6923"/>
                            <a:pt x="67549" y="-3741"/>
                            <a:pt x="112725" y="26800"/>
                          </a:cubicBezTo>
                          <a:cubicBezTo>
                            <a:pt x="157901" y="57978"/>
                            <a:pt x="178262" y="105063"/>
                            <a:pt x="166809" y="122879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1" name="Graphic 569">
                  <a:extLst>
                    <a:ext uri="{FF2B5EF4-FFF2-40B4-BE49-F238E27FC236}">
                      <a16:creationId xmlns:a16="http://schemas.microsoft.com/office/drawing/2014/main" id="{27D90251-B67C-7FFE-57C3-25EF5A9F6675}"/>
                    </a:ext>
                  </a:extLst>
                </p:cNvPr>
                <p:cNvGrpSpPr/>
                <p:nvPr/>
              </p:nvGrpSpPr>
              <p:grpSpPr>
                <a:xfrm>
                  <a:off x="3604684" y="5021050"/>
                  <a:ext cx="419946" cy="605105"/>
                  <a:chOff x="3604684" y="5021050"/>
                  <a:chExt cx="419946" cy="605105"/>
                </a:xfrm>
              </p:grpSpPr>
              <p:sp>
                <p:nvSpPr>
                  <p:cNvPr id="882" name="Freeform 881">
                    <a:extLst>
                      <a:ext uri="{FF2B5EF4-FFF2-40B4-BE49-F238E27FC236}">
                        <a16:creationId xmlns:a16="http://schemas.microsoft.com/office/drawing/2014/main" id="{38143099-0634-ABE8-3C24-7FF664E8B0E2}"/>
                      </a:ext>
                    </a:extLst>
                  </p:cNvPr>
                  <p:cNvSpPr/>
                  <p:nvPr/>
                </p:nvSpPr>
                <p:spPr>
                  <a:xfrm>
                    <a:off x="3604684" y="5535803"/>
                    <a:ext cx="419946" cy="90352"/>
                  </a:xfrm>
                  <a:custGeom>
                    <a:avLst/>
                    <a:gdLst>
                      <a:gd name="connsiteX0" fmla="*/ 419947 w 419946"/>
                      <a:gd name="connsiteY0" fmla="*/ 45176 h 90352"/>
                      <a:gd name="connsiteX1" fmla="*/ 209973 w 419946"/>
                      <a:gd name="connsiteY1" fmla="*/ 90352 h 90352"/>
                      <a:gd name="connsiteX2" fmla="*/ 0 w 419946"/>
                      <a:gd name="connsiteY2" fmla="*/ 45176 h 90352"/>
                      <a:gd name="connsiteX3" fmla="*/ 209973 w 419946"/>
                      <a:gd name="connsiteY3" fmla="*/ 0 h 90352"/>
                      <a:gd name="connsiteX4" fmla="*/ 419947 w 419946"/>
                      <a:gd name="connsiteY4" fmla="*/ 45176 h 903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9946" h="90352">
                        <a:moveTo>
                          <a:pt x="419947" y="45176"/>
                        </a:moveTo>
                        <a:cubicBezTo>
                          <a:pt x="419947" y="70126"/>
                          <a:pt x="325939" y="90352"/>
                          <a:pt x="209973" y="90352"/>
                        </a:cubicBezTo>
                        <a:cubicBezTo>
                          <a:pt x="94008" y="90352"/>
                          <a:pt x="0" y="70126"/>
                          <a:pt x="0" y="45176"/>
                        </a:cubicBezTo>
                        <a:cubicBezTo>
                          <a:pt x="0" y="20226"/>
                          <a:pt x="94008" y="0"/>
                          <a:pt x="209973" y="0"/>
                        </a:cubicBezTo>
                        <a:cubicBezTo>
                          <a:pt x="325939" y="0"/>
                          <a:pt x="419947" y="20226"/>
                          <a:pt x="419947" y="45176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83" name="Graphic 569">
                    <a:extLst>
                      <a:ext uri="{FF2B5EF4-FFF2-40B4-BE49-F238E27FC236}">
                        <a16:creationId xmlns:a16="http://schemas.microsoft.com/office/drawing/2014/main" id="{61318FE0-3C55-9AB6-04BD-904B365DEB41}"/>
                      </a:ext>
                    </a:extLst>
                  </p:cNvPr>
                  <p:cNvGrpSpPr/>
                  <p:nvPr/>
                </p:nvGrpSpPr>
                <p:grpSpPr>
                  <a:xfrm>
                    <a:off x="3606593" y="5021050"/>
                    <a:ext cx="416129" cy="551021"/>
                    <a:chOff x="3606593" y="5021050"/>
                    <a:chExt cx="416129" cy="551021"/>
                  </a:xfrm>
                </p:grpSpPr>
                <p:sp>
                  <p:nvSpPr>
                    <p:cNvPr id="884" name="Freeform 883">
                      <a:extLst>
                        <a:ext uri="{FF2B5EF4-FFF2-40B4-BE49-F238E27FC236}">
                          <a16:creationId xmlns:a16="http://schemas.microsoft.com/office/drawing/2014/main" id="{B984F2E0-1B40-01D3-F295-D9D1476BA3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06593" y="5021050"/>
                      <a:ext cx="416129" cy="551021"/>
                    </a:xfrm>
                    <a:custGeom>
                      <a:avLst/>
                      <a:gdLst>
                        <a:gd name="connsiteX0" fmla="*/ 416129 w 416129"/>
                        <a:gd name="connsiteY0" fmla="*/ 208065 h 551021"/>
                        <a:gd name="connsiteX1" fmla="*/ 208065 w 416129"/>
                        <a:gd name="connsiteY1" fmla="*/ 0 h 551021"/>
                        <a:gd name="connsiteX2" fmla="*/ 0 w 416129"/>
                        <a:gd name="connsiteY2" fmla="*/ 208065 h 551021"/>
                        <a:gd name="connsiteX3" fmla="*/ 48357 w 416129"/>
                        <a:gd name="connsiteY3" fmla="*/ 341048 h 551021"/>
                        <a:gd name="connsiteX4" fmla="*/ 208701 w 416129"/>
                        <a:gd name="connsiteY4" fmla="*/ 551021 h 551021"/>
                        <a:gd name="connsiteX5" fmla="*/ 369044 w 416129"/>
                        <a:gd name="connsiteY5" fmla="*/ 341048 h 551021"/>
                        <a:gd name="connsiteX6" fmla="*/ 369044 w 416129"/>
                        <a:gd name="connsiteY6" fmla="*/ 341048 h 551021"/>
                        <a:gd name="connsiteX7" fmla="*/ 416129 w 416129"/>
                        <a:gd name="connsiteY7" fmla="*/ 208065 h 5510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16129" h="551021">
                          <a:moveTo>
                            <a:pt x="416129" y="208065"/>
                          </a:moveTo>
                          <a:cubicBezTo>
                            <a:pt x="416129" y="92898"/>
                            <a:pt x="322596" y="0"/>
                            <a:pt x="208065" y="0"/>
                          </a:cubicBezTo>
                          <a:cubicBezTo>
                            <a:pt x="92897" y="0"/>
                            <a:pt x="0" y="93534"/>
                            <a:pt x="0" y="208065"/>
                          </a:cubicBezTo>
                          <a:cubicBezTo>
                            <a:pt x="0" y="258967"/>
                            <a:pt x="17816" y="305416"/>
                            <a:pt x="48357" y="341048"/>
                          </a:cubicBezTo>
                          <a:cubicBezTo>
                            <a:pt x="48357" y="341048"/>
                            <a:pt x="204247" y="551021"/>
                            <a:pt x="208701" y="551021"/>
                          </a:cubicBezTo>
                          <a:cubicBezTo>
                            <a:pt x="213155" y="551021"/>
                            <a:pt x="369044" y="341048"/>
                            <a:pt x="369044" y="341048"/>
                          </a:cubicBezTo>
                          <a:lnTo>
                            <a:pt x="369044" y="341048"/>
                          </a:lnTo>
                          <a:cubicBezTo>
                            <a:pt x="398313" y="305416"/>
                            <a:pt x="416129" y="258967"/>
                            <a:pt x="416129" y="208065"/>
                          </a:cubicBezTo>
                          <a:close/>
                        </a:path>
                      </a:pathLst>
                    </a:custGeom>
                    <a:solidFill>
                      <a:srgbClr val="00A4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5" name="Freeform 884">
                      <a:extLst>
                        <a:ext uri="{FF2B5EF4-FFF2-40B4-BE49-F238E27FC236}">
                          <a16:creationId xmlns:a16="http://schemas.microsoft.com/office/drawing/2014/main" id="{DD7071A1-A809-7C89-0987-139D7F78B2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3127" y="5145761"/>
                      <a:ext cx="245605" cy="216336"/>
                    </a:xfrm>
                    <a:custGeom>
                      <a:avLst/>
                      <a:gdLst>
                        <a:gd name="connsiteX0" fmla="*/ 180704 w 245605"/>
                        <a:gd name="connsiteY0" fmla="*/ 0 h 216336"/>
                        <a:gd name="connsiteX1" fmla="*/ 122803 w 245605"/>
                        <a:gd name="connsiteY1" fmla="*/ 57902 h 216336"/>
                        <a:gd name="connsiteX2" fmla="*/ 122803 w 245605"/>
                        <a:gd name="connsiteY2" fmla="*/ 59810 h 216336"/>
                        <a:gd name="connsiteX3" fmla="*/ 122803 w 245605"/>
                        <a:gd name="connsiteY3" fmla="*/ 57902 h 216336"/>
                        <a:gd name="connsiteX4" fmla="*/ 64901 w 245605"/>
                        <a:gd name="connsiteY4" fmla="*/ 0 h 216336"/>
                        <a:gd name="connsiteX5" fmla="*/ 0 w 245605"/>
                        <a:gd name="connsiteY5" fmla="*/ 61719 h 216336"/>
                        <a:gd name="connsiteX6" fmla="*/ 34996 w 245605"/>
                        <a:gd name="connsiteY6" fmla="*/ 139346 h 216336"/>
                        <a:gd name="connsiteX7" fmla="*/ 122803 w 245605"/>
                        <a:gd name="connsiteY7" fmla="*/ 216336 h 216336"/>
                        <a:gd name="connsiteX8" fmla="*/ 122803 w 245605"/>
                        <a:gd name="connsiteY8" fmla="*/ 216336 h 216336"/>
                        <a:gd name="connsiteX9" fmla="*/ 122803 w 245605"/>
                        <a:gd name="connsiteY9" fmla="*/ 216336 h 216336"/>
                        <a:gd name="connsiteX10" fmla="*/ 210610 w 245605"/>
                        <a:gd name="connsiteY10" fmla="*/ 139346 h 216336"/>
                        <a:gd name="connsiteX11" fmla="*/ 245605 w 245605"/>
                        <a:gd name="connsiteY11" fmla="*/ 61719 h 216336"/>
                        <a:gd name="connsiteX12" fmla="*/ 180704 w 245605"/>
                        <a:gd name="connsiteY12" fmla="*/ 0 h 2163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5605" h="216336">
                          <a:moveTo>
                            <a:pt x="180704" y="0"/>
                          </a:moveTo>
                          <a:cubicBezTo>
                            <a:pt x="133619" y="0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22803" y="58538"/>
                            <a:pt x="122803" y="59810"/>
                          </a:cubicBezTo>
                          <a:cubicBezTo>
                            <a:pt x="122803" y="58538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11986" y="0"/>
                            <a:pt x="64901" y="0"/>
                          </a:cubicBezTo>
                          <a:cubicBezTo>
                            <a:pt x="17816" y="0"/>
                            <a:pt x="0" y="33086"/>
                            <a:pt x="0" y="61719"/>
                          </a:cubicBezTo>
                          <a:cubicBezTo>
                            <a:pt x="0" y="90352"/>
                            <a:pt x="5091" y="109440"/>
                            <a:pt x="34996" y="139346"/>
                          </a:cubicBezTo>
                          <a:cubicBezTo>
                            <a:pt x="64901" y="169251"/>
                            <a:pt x="109441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36165" y="216336"/>
                            <a:pt x="180704" y="169251"/>
                            <a:pt x="210610" y="139346"/>
                          </a:cubicBezTo>
                          <a:cubicBezTo>
                            <a:pt x="240515" y="109440"/>
                            <a:pt x="245605" y="90352"/>
                            <a:pt x="245605" y="61719"/>
                          </a:cubicBezTo>
                          <a:cubicBezTo>
                            <a:pt x="244969" y="33086"/>
                            <a:pt x="227790" y="0"/>
                            <a:pt x="18070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6" name="Freeform 885">
                      <a:extLst>
                        <a:ext uri="{FF2B5EF4-FFF2-40B4-BE49-F238E27FC236}">
                          <a16:creationId xmlns:a16="http://schemas.microsoft.com/office/drawing/2014/main" id="{917F5AAE-BFE6-2AF9-3387-717AA91969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51919" y="5032261"/>
                      <a:ext cx="257740" cy="205168"/>
                    </a:xfrm>
                    <a:custGeom>
                      <a:avLst/>
                      <a:gdLst>
                        <a:gd name="connsiteX0" fmla="*/ 251078 w 257740"/>
                        <a:gd name="connsiteY0" fmla="*/ 189218 h 205168"/>
                        <a:gd name="connsiteX1" fmla="*/ 91371 w 257740"/>
                        <a:gd name="connsiteY1" fmla="*/ 159313 h 205168"/>
                        <a:gd name="connsiteX2" fmla="*/ 5473 w 257740"/>
                        <a:gd name="connsiteY2" fmla="*/ 21240 h 205168"/>
                        <a:gd name="connsiteX3" fmla="*/ 176633 w 257740"/>
                        <a:gd name="connsiteY3" fmla="*/ 36510 h 205168"/>
                        <a:gd name="connsiteX4" fmla="*/ 251078 w 257740"/>
                        <a:gd name="connsiteY4" fmla="*/ 189218 h 2051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7740" h="205168">
                          <a:moveTo>
                            <a:pt x="251078" y="189218"/>
                          </a:moveTo>
                          <a:cubicBezTo>
                            <a:pt x="230717" y="219124"/>
                            <a:pt x="158817" y="205762"/>
                            <a:pt x="91371" y="159313"/>
                          </a:cubicBezTo>
                          <a:cubicBezTo>
                            <a:pt x="23289" y="112864"/>
                            <a:pt x="-14888" y="51145"/>
                            <a:pt x="5473" y="21240"/>
                          </a:cubicBezTo>
                          <a:cubicBezTo>
                            <a:pt x="25834" y="-8665"/>
                            <a:pt x="108551" y="-9938"/>
                            <a:pt x="176633" y="36510"/>
                          </a:cubicBezTo>
                          <a:cubicBezTo>
                            <a:pt x="244715" y="82959"/>
                            <a:pt x="271439" y="159313"/>
                            <a:pt x="251078" y="18921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7" name="Freeform 886">
                      <a:extLst>
                        <a:ext uri="{FF2B5EF4-FFF2-40B4-BE49-F238E27FC236}">
                          <a16:creationId xmlns:a16="http://schemas.microsoft.com/office/drawing/2014/main" id="{2D47715D-C46F-14E8-5770-E6ABC5843F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8531" y="5048390"/>
                      <a:ext cx="159102" cy="122976"/>
                    </a:xfrm>
                    <a:custGeom>
                      <a:avLst/>
                      <a:gdLst>
                        <a:gd name="connsiteX0" fmla="*/ 155833 w 159102"/>
                        <a:gd name="connsiteY0" fmla="*/ 115188 h 122976"/>
                        <a:gd name="connsiteX1" fmla="*/ 59118 w 159102"/>
                        <a:gd name="connsiteY1" fmla="*/ 92281 h 122976"/>
                        <a:gd name="connsiteX2" fmla="*/ 2489 w 159102"/>
                        <a:gd name="connsiteY2" fmla="*/ 10201 h 122976"/>
                        <a:gd name="connsiteX3" fmla="*/ 105567 w 159102"/>
                        <a:gd name="connsiteY3" fmla="*/ 25472 h 122976"/>
                        <a:gd name="connsiteX4" fmla="*/ 155833 w 159102"/>
                        <a:gd name="connsiteY4" fmla="*/ 115188 h 1229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9102" h="122976">
                          <a:moveTo>
                            <a:pt x="155833" y="115188"/>
                          </a:moveTo>
                          <a:cubicBezTo>
                            <a:pt x="144380" y="131731"/>
                            <a:pt x="101113" y="120914"/>
                            <a:pt x="59118" y="92281"/>
                          </a:cubicBezTo>
                          <a:cubicBezTo>
                            <a:pt x="17124" y="63649"/>
                            <a:pt x="-8328" y="26744"/>
                            <a:pt x="2489" y="10201"/>
                          </a:cubicBezTo>
                          <a:cubicBezTo>
                            <a:pt x="13942" y="-6342"/>
                            <a:pt x="62936" y="-3797"/>
                            <a:pt x="105567" y="25472"/>
                          </a:cubicBezTo>
                          <a:cubicBezTo>
                            <a:pt x="148198" y="54741"/>
                            <a:pt x="167286" y="98644"/>
                            <a:pt x="155833" y="11518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8" name="Graphic 569">
                  <a:extLst>
                    <a:ext uri="{FF2B5EF4-FFF2-40B4-BE49-F238E27FC236}">
                      <a16:creationId xmlns:a16="http://schemas.microsoft.com/office/drawing/2014/main" id="{66E30538-27AB-5901-B9A3-1430C9B949C6}"/>
                    </a:ext>
                  </a:extLst>
                </p:cNvPr>
                <p:cNvGrpSpPr/>
                <p:nvPr/>
              </p:nvGrpSpPr>
              <p:grpSpPr>
                <a:xfrm>
                  <a:off x="10143127" y="5201118"/>
                  <a:ext cx="1385824" cy="1230570"/>
                  <a:chOff x="10143127" y="5201118"/>
                  <a:chExt cx="1385824" cy="1230570"/>
                </a:xfrm>
              </p:grpSpPr>
              <p:sp>
                <p:nvSpPr>
                  <p:cNvPr id="889" name="Freeform 888">
                    <a:extLst>
                      <a:ext uri="{FF2B5EF4-FFF2-40B4-BE49-F238E27FC236}">
                        <a16:creationId xmlns:a16="http://schemas.microsoft.com/office/drawing/2014/main" id="{A4EF9559-1443-0AC6-E50D-FAB99CB78165}"/>
                      </a:ext>
                    </a:extLst>
                  </p:cNvPr>
                  <p:cNvSpPr/>
                  <p:nvPr/>
                </p:nvSpPr>
                <p:spPr>
                  <a:xfrm>
                    <a:off x="10325740" y="5738141"/>
                    <a:ext cx="307324" cy="579653"/>
                  </a:xfrm>
                  <a:custGeom>
                    <a:avLst/>
                    <a:gdLst>
                      <a:gd name="connsiteX0" fmla="*/ 257058 w 307324"/>
                      <a:gd name="connsiteY0" fmla="*/ 0 h 579653"/>
                      <a:gd name="connsiteX1" fmla="*/ 51539 w 307324"/>
                      <a:gd name="connsiteY1" fmla="*/ 0 h 579653"/>
                      <a:gd name="connsiteX2" fmla="*/ 15271 w 307324"/>
                      <a:gd name="connsiteY2" fmla="*/ 15271 h 579653"/>
                      <a:gd name="connsiteX3" fmla="*/ 0 w 307324"/>
                      <a:gd name="connsiteY3" fmla="*/ 51539 h 579653"/>
                      <a:gd name="connsiteX4" fmla="*/ 0 w 307324"/>
                      <a:gd name="connsiteY4" fmla="*/ 560565 h 579653"/>
                      <a:gd name="connsiteX5" fmla="*/ 19088 w 307324"/>
                      <a:gd name="connsiteY5" fmla="*/ 579654 h 579653"/>
                      <a:gd name="connsiteX6" fmla="*/ 288236 w 307324"/>
                      <a:gd name="connsiteY6" fmla="*/ 579654 h 579653"/>
                      <a:gd name="connsiteX7" fmla="*/ 307325 w 307324"/>
                      <a:gd name="connsiteY7" fmla="*/ 560565 h 579653"/>
                      <a:gd name="connsiteX8" fmla="*/ 307325 w 307324"/>
                      <a:gd name="connsiteY8" fmla="*/ 51539 h 579653"/>
                      <a:gd name="connsiteX9" fmla="*/ 292054 w 307324"/>
                      <a:gd name="connsiteY9" fmla="*/ 15271 h 579653"/>
                      <a:gd name="connsiteX10" fmla="*/ 257058 w 307324"/>
                      <a:gd name="connsiteY10" fmla="*/ 0 h 579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07324" h="579653">
                        <a:moveTo>
                          <a:pt x="257058" y="0"/>
                        </a:moveTo>
                        <a:lnTo>
                          <a:pt x="51539" y="0"/>
                        </a:lnTo>
                        <a:cubicBezTo>
                          <a:pt x="37541" y="0"/>
                          <a:pt x="24815" y="5727"/>
                          <a:pt x="15271" y="15271"/>
                        </a:cubicBezTo>
                        <a:cubicBezTo>
                          <a:pt x="5727" y="24815"/>
                          <a:pt x="0" y="37541"/>
                          <a:pt x="0" y="51539"/>
                        </a:cubicBezTo>
                        <a:lnTo>
                          <a:pt x="0" y="560565"/>
                        </a:lnTo>
                        <a:cubicBezTo>
                          <a:pt x="0" y="571382"/>
                          <a:pt x="8908" y="579654"/>
                          <a:pt x="19088" y="579654"/>
                        </a:cubicBezTo>
                        <a:lnTo>
                          <a:pt x="288236" y="579654"/>
                        </a:lnTo>
                        <a:cubicBezTo>
                          <a:pt x="299053" y="579654"/>
                          <a:pt x="307325" y="570746"/>
                          <a:pt x="307325" y="560565"/>
                        </a:cubicBezTo>
                        <a:lnTo>
                          <a:pt x="307325" y="51539"/>
                        </a:lnTo>
                        <a:cubicBezTo>
                          <a:pt x="307325" y="37541"/>
                          <a:pt x="301598" y="24815"/>
                          <a:pt x="292054" y="15271"/>
                        </a:cubicBezTo>
                        <a:cubicBezTo>
                          <a:pt x="283782" y="5727"/>
                          <a:pt x="271056" y="0"/>
                          <a:pt x="257058" y="0"/>
                        </a:cubicBez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0" name="Freeform 889">
                    <a:extLst>
                      <a:ext uri="{FF2B5EF4-FFF2-40B4-BE49-F238E27FC236}">
                        <a16:creationId xmlns:a16="http://schemas.microsoft.com/office/drawing/2014/main" id="{65EA81B2-C45F-50AF-4279-DE6125274176}"/>
                      </a:ext>
                    </a:extLst>
                  </p:cNvPr>
                  <p:cNvSpPr/>
                  <p:nvPr/>
                </p:nvSpPr>
                <p:spPr>
                  <a:xfrm>
                    <a:off x="10326376" y="5747685"/>
                    <a:ext cx="381133" cy="62355"/>
                  </a:xfrm>
                  <a:custGeom>
                    <a:avLst/>
                    <a:gdLst>
                      <a:gd name="connsiteX0" fmla="*/ 26087 w 381133"/>
                      <a:gd name="connsiteY0" fmla="*/ 0 h 62355"/>
                      <a:gd name="connsiteX1" fmla="*/ 18452 w 381133"/>
                      <a:gd name="connsiteY1" fmla="*/ 5090 h 62355"/>
                      <a:gd name="connsiteX2" fmla="*/ 0 w 381133"/>
                      <a:gd name="connsiteY2" fmla="*/ 41358 h 62355"/>
                      <a:gd name="connsiteX3" fmla="*/ 0 w 381133"/>
                      <a:gd name="connsiteY3" fmla="*/ 62356 h 62355"/>
                      <a:gd name="connsiteX4" fmla="*/ 381134 w 381133"/>
                      <a:gd name="connsiteY4" fmla="*/ 62356 h 62355"/>
                      <a:gd name="connsiteX5" fmla="*/ 381134 w 381133"/>
                      <a:gd name="connsiteY5" fmla="*/ 41358 h 62355"/>
                      <a:gd name="connsiteX6" fmla="*/ 362681 w 381133"/>
                      <a:gd name="connsiteY6" fmla="*/ 5090 h 62355"/>
                      <a:gd name="connsiteX7" fmla="*/ 355046 w 381133"/>
                      <a:gd name="connsiteY7" fmla="*/ 0 h 62355"/>
                      <a:gd name="connsiteX8" fmla="*/ 26087 w 381133"/>
                      <a:gd name="connsiteY8" fmla="*/ 0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81133" h="62355">
                        <a:moveTo>
                          <a:pt x="26087" y="0"/>
                        </a:moveTo>
                        <a:cubicBezTo>
                          <a:pt x="23543" y="1909"/>
                          <a:pt x="20998" y="3181"/>
                          <a:pt x="18452" y="5090"/>
                        </a:cubicBezTo>
                        <a:cubicBezTo>
                          <a:pt x="6999" y="14634"/>
                          <a:pt x="0" y="27360"/>
                          <a:pt x="0" y="41358"/>
                        </a:cubicBezTo>
                        <a:lnTo>
                          <a:pt x="0" y="62356"/>
                        </a:lnTo>
                        <a:lnTo>
                          <a:pt x="381134" y="62356"/>
                        </a:lnTo>
                        <a:lnTo>
                          <a:pt x="381134" y="41358"/>
                        </a:lnTo>
                        <a:cubicBezTo>
                          <a:pt x="381134" y="27360"/>
                          <a:pt x="374135" y="14634"/>
                          <a:pt x="362681" y="5090"/>
                        </a:cubicBezTo>
                        <a:cubicBezTo>
                          <a:pt x="360136" y="3181"/>
                          <a:pt x="357591" y="1273"/>
                          <a:pt x="355046" y="0"/>
                        </a:cubicBezTo>
                        <a:lnTo>
                          <a:pt x="26087" y="0"/>
                        </a:lnTo>
                        <a:close/>
                      </a:path>
                    </a:pathLst>
                  </a:custGeom>
                  <a:solidFill>
                    <a:srgbClr val="2F7E88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890">
                    <a:extLst>
                      <a:ext uri="{FF2B5EF4-FFF2-40B4-BE49-F238E27FC236}">
                        <a16:creationId xmlns:a16="http://schemas.microsoft.com/office/drawing/2014/main" id="{20CBC708-8F3F-BBA1-DF55-455CC2583348}"/>
                      </a:ext>
                    </a:extLst>
                  </p:cNvPr>
                  <p:cNvSpPr/>
                  <p:nvPr/>
                </p:nvSpPr>
                <p:spPr>
                  <a:xfrm>
                    <a:off x="10266566" y="5738141"/>
                    <a:ext cx="329594" cy="62355"/>
                  </a:xfrm>
                  <a:custGeom>
                    <a:avLst/>
                    <a:gdLst>
                      <a:gd name="connsiteX0" fmla="*/ 0 w 329594"/>
                      <a:gd name="connsiteY0" fmla="*/ 0 h 62355"/>
                      <a:gd name="connsiteX1" fmla="*/ 329595 w 329594"/>
                      <a:gd name="connsiteY1" fmla="*/ 0 h 62355"/>
                      <a:gd name="connsiteX2" fmla="*/ 329595 w 329594"/>
                      <a:gd name="connsiteY2" fmla="*/ 62356 h 62355"/>
                      <a:gd name="connsiteX3" fmla="*/ 0 w 329594"/>
                      <a:gd name="connsiteY3" fmla="*/ 62356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29594" h="62355">
                        <a:moveTo>
                          <a:pt x="0" y="0"/>
                        </a:moveTo>
                        <a:lnTo>
                          <a:pt x="329595" y="0"/>
                        </a:lnTo>
                        <a:lnTo>
                          <a:pt x="329595" y="62356"/>
                        </a:lnTo>
                        <a:lnTo>
                          <a:pt x="0" y="62356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891">
                    <a:extLst>
                      <a:ext uri="{FF2B5EF4-FFF2-40B4-BE49-F238E27FC236}">
                        <a16:creationId xmlns:a16="http://schemas.microsoft.com/office/drawing/2014/main" id="{9A908BF9-82A0-BF9E-6985-5CD4F54B41DE}"/>
                      </a:ext>
                    </a:extLst>
                  </p:cNvPr>
                  <p:cNvSpPr/>
                  <p:nvPr/>
                </p:nvSpPr>
                <p:spPr>
                  <a:xfrm>
                    <a:off x="10587888" y="5264110"/>
                    <a:ext cx="771811" cy="1052412"/>
                  </a:xfrm>
                  <a:custGeom>
                    <a:avLst/>
                    <a:gdLst>
                      <a:gd name="connsiteX0" fmla="*/ 608923 w 771811"/>
                      <a:gd name="connsiteY0" fmla="*/ 0 h 1052412"/>
                      <a:gd name="connsiteX1" fmla="*/ 651554 w 771811"/>
                      <a:gd name="connsiteY1" fmla="*/ 0 h 1052412"/>
                      <a:gd name="connsiteX2" fmla="*/ 771811 w 771811"/>
                      <a:gd name="connsiteY2" fmla="*/ 0 h 1052412"/>
                      <a:gd name="connsiteX3" fmla="*/ 771811 w 771811"/>
                      <a:gd name="connsiteY3" fmla="*/ 120258 h 1052412"/>
                      <a:gd name="connsiteX4" fmla="*/ 771811 w 771811"/>
                      <a:gd name="connsiteY4" fmla="*/ 1033324 h 1052412"/>
                      <a:gd name="connsiteX5" fmla="*/ 752723 w 771811"/>
                      <a:gd name="connsiteY5" fmla="*/ 1052412 h 1052412"/>
                      <a:gd name="connsiteX6" fmla="*/ 19088 w 771811"/>
                      <a:gd name="connsiteY6" fmla="*/ 1052412 h 1052412"/>
                      <a:gd name="connsiteX7" fmla="*/ 0 w 771811"/>
                      <a:gd name="connsiteY7" fmla="*/ 1033324 h 1052412"/>
                      <a:gd name="connsiteX8" fmla="*/ 0 w 771811"/>
                      <a:gd name="connsiteY8" fmla="*/ 120258 h 1052412"/>
                      <a:gd name="connsiteX9" fmla="*/ 0 w 771811"/>
                      <a:gd name="connsiteY9" fmla="*/ 0 h 1052412"/>
                      <a:gd name="connsiteX10" fmla="*/ 125984 w 771811"/>
                      <a:gd name="connsiteY10" fmla="*/ 0 h 1052412"/>
                      <a:gd name="connsiteX11" fmla="*/ 128530 w 771811"/>
                      <a:gd name="connsiteY11" fmla="*/ 0 h 1052412"/>
                      <a:gd name="connsiteX12" fmla="*/ 129166 w 771811"/>
                      <a:gd name="connsiteY12" fmla="*/ 0 h 1052412"/>
                      <a:gd name="connsiteX13" fmla="*/ 129802 w 771811"/>
                      <a:gd name="connsiteY13" fmla="*/ 0 h 1052412"/>
                      <a:gd name="connsiteX14" fmla="*/ 130438 w 771811"/>
                      <a:gd name="connsiteY14" fmla="*/ 0 h 1052412"/>
                      <a:gd name="connsiteX15" fmla="*/ 139346 w 771811"/>
                      <a:gd name="connsiteY15" fmla="*/ 0 h 1052412"/>
                      <a:gd name="connsiteX16" fmla="*/ 171160 w 771811"/>
                      <a:gd name="connsiteY16" fmla="*/ 0 h 1052412"/>
                      <a:gd name="connsiteX17" fmla="*/ 176251 w 771811"/>
                      <a:gd name="connsiteY17" fmla="*/ 0 h 1052412"/>
                      <a:gd name="connsiteX18" fmla="*/ 181341 w 771811"/>
                      <a:gd name="connsiteY18" fmla="*/ 0 h 1052412"/>
                      <a:gd name="connsiteX19" fmla="*/ 186431 w 771811"/>
                      <a:gd name="connsiteY19" fmla="*/ 0 h 1052412"/>
                      <a:gd name="connsiteX20" fmla="*/ 191522 w 771811"/>
                      <a:gd name="connsiteY20" fmla="*/ 0 h 1052412"/>
                      <a:gd name="connsiteX21" fmla="*/ 197248 w 771811"/>
                      <a:gd name="connsiteY21" fmla="*/ 0 h 1052412"/>
                      <a:gd name="connsiteX22" fmla="*/ 199157 w 771811"/>
                      <a:gd name="connsiteY22" fmla="*/ 0 h 1052412"/>
                      <a:gd name="connsiteX23" fmla="*/ 573292 w 771811"/>
                      <a:gd name="connsiteY23" fmla="*/ 0 h 1052412"/>
                      <a:gd name="connsiteX24" fmla="*/ 608923 w 771811"/>
                      <a:gd name="connsiteY24" fmla="*/ 0 h 105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771811" h="1052412">
                        <a:moveTo>
                          <a:pt x="608923" y="0"/>
                        </a:moveTo>
                        <a:lnTo>
                          <a:pt x="651554" y="0"/>
                        </a:lnTo>
                        <a:lnTo>
                          <a:pt x="771811" y="0"/>
                        </a:lnTo>
                        <a:lnTo>
                          <a:pt x="771811" y="120258"/>
                        </a:lnTo>
                        <a:lnTo>
                          <a:pt x="771811" y="1033324"/>
                        </a:lnTo>
                        <a:cubicBezTo>
                          <a:pt x="771811" y="1044140"/>
                          <a:pt x="762903" y="1052412"/>
                          <a:pt x="752723" y="1052412"/>
                        </a:cubicBezTo>
                        <a:cubicBezTo>
                          <a:pt x="400858" y="1052412"/>
                          <a:pt x="370953" y="1052412"/>
                          <a:pt x="19088" y="1052412"/>
                        </a:cubicBezTo>
                        <a:cubicBezTo>
                          <a:pt x="8272" y="1052412"/>
                          <a:pt x="0" y="1043504"/>
                          <a:pt x="0" y="1033324"/>
                        </a:cubicBezTo>
                        <a:lnTo>
                          <a:pt x="0" y="120258"/>
                        </a:lnTo>
                        <a:lnTo>
                          <a:pt x="0" y="0"/>
                        </a:lnTo>
                        <a:lnTo>
                          <a:pt x="125984" y="0"/>
                        </a:lnTo>
                        <a:lnTo>
                          <a:pt x="12853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2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2" y="0"/>
                        </a:lnTo>
                        <a:lnTo>
                          <a:pt x="608923" y="0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3" name="Freeform 892">
                    <a:extLst>
                      <a:ext uri="{FF2B5EF4-FFF2-40B4-BE49-F238E27FC236}">
                        <a16:creationId xmlns:a16="http://schemas.microsoft.com/office/drawing/2014/main" id="{9AC72161-3587-24E2-0871-3CAE7AE88854}"/>
                      </a:ext>
                    </a:extLst>
                  </p:cNvPr>
                  <p:cNvSpPr/>
                  <p:nvPr/>
                </p:nvSpPr>
                <p:spPr>
                  <a:xfrm>
                    <a:off x="10587252" y="5264110"/>
                    <a:ext cx="772447" cy="13998"/>
                  </a:xfrm>
                  <a:custGeom>
                    <a:avLst/>
                    <a:gdLst>
                      <a:gd name="connsiteX0" fmla="*/ 609559 w 772447"/>
                      <a:gd name="connsiteY0" fmla="*/ 0 h 13998"/>
                      <a:gd name="connsiteX1" fmla="*/ 652190 w 772447"/>
                      <a:gd name="connsiteY1" fmla="*/ 0 h 13998"/>
                      <a:gd name="connsiteX2" fmla="*/ 772448 w 772447"/>
                      <a:gd name="connsiteY2" fmla="*/ 0 h 13998"/>
                      <a:gd name="connsiteX3" fmla="*/ 772448 w 772447"/>
                      <a:gd name="connsiteY3" fmla="*/ 13998 h 13998"/>
                      <a:gd name="connsiteX4" fmla="*/ 0 w 772447"/>
                      <a:gd name="connsiteY4" fmla="*/ 13998 h 13998"/>
                      <a:gd name="connsiteX5" fmla="*/ 0 w 772447"/>
                      <a:gd name="connsiteY5" fmla="*/ 0 h 13998"/>
                      <a:gd name="connsiteX6" fmla="*/ 126620 w 772447"/>
                      <a:gd name="connsiteY6" fmla="*/ 0 h 13998"/>
                      <a:gd name="connsiteX7" fmla="*/ 129166 w 772447"/>
                      <a:gd name="connsiteY7" fmla="*/ 0 h 13998"/>
                      <a:gd name="connsiteX8" fmla="*/ 129802 w 772447"/>
                      <a:gd name="connsiteY8" fmla="*/ 0 h 13998"/>
                      <a:gd name="connsiteX9" fmla="*/ 129802 w 772447"/>
                      <a:gd name="connsiteY9" fmla="*/ 0 h 13998"/>
                      <a:gd name="connsiteX10" fmla="*/ 130438 w 772447"/>
                      <a:gd name="connsiteY10" fmla="*/ 0 h 13998"/>
                      <a:gd name="connsiteX11" fmla="*/ 139346 w 772447"/>
                      <a:gd name="connsiteY11" fmla="*/ 0 h 13998"/>
                      <a:gd name="connsiteX12" fmla="*/ 171160 w 772447"/>
                      <a:gd name="connsiteY12" fmla="*/ 0 h 13998"/>
                      <a:gd name="connsiteX13" fmla="*/ 176251 w 772447"/>
                      <a:gd name="connsiteY13" fmla="*/ 0 h 13998"/>
                      <a:gd name="connsiteX14" fmla="*/ 181341 w 772447"/>
                      <a:gd name="connsiteY14" fmla="*/ 0 h 13998"/>
                      <a:gd name="connsiteX15" fmla="*/ 186431 w 772447"/>
                      <a:gd name="connsiteY15" fmla="*/ 0 h 13998"/>
                      <a:gd name="connsiteX16" fmla="*/ 191521 w 772447"/>
                      <a:gd name="connsiteY16" fmla="*/ 0 h 13998"/>
                      <a:gd name="connsiteX17" fmla="*/ 197248 w 772447"/>
                      <a:gd name="connsiteY17" fmla="*/ 0 h 13998"/>
                      <a:gd name="connsiteX18" fmla="*/ 199157 w 772447"/>
                      <a:gd name="connsiteY18" fmla="*/ 0 h 13998"/>
                      <a:gd name="connsiteX19" fmla="*/ 573291 w 772447"/>
                      <a:gd name="connsiteY19" fmla="*/ 0 h 13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772447" h="13998">
                        <a:moveTo>
                          <a:pt x="609559" y="0"/>
                        </a:moveTo>
                        <a:lnTo>
                          <a:pt x="652190" y="0"/>
                        </a:lnTo>
                        <a:lnTo>
                          <a:pt x="772448" y="0"/>
                        </a:lnTo>
                        <a:lnTo>
                          <a:pt x="772448" y="13998"/>
                        </a:lnTo>
                        <a:lnTo>
                          <a:pt x="0" y="13998"/>
                        </a:lnTo>
                        <a:lnTo>
                          <a:pt x="0" y="0"/>
                        </a:lnTo>
                        <a:lnTo>
                          <a:pt x="12662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1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1" y="0"/>
                        </a:lnTo>
                        <a:close/>
                      </a:path>
                    </a:pathLst>
                  </a:custGeom>
                  <a:solidFill>
                    <a:srgbClr val="5F9EB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4" name="Freeform 893">
                    <a:extLst>
                      <a:ext uri="{FF2B5EF4-FFF2-40B4-BE49-F238E27FC236}">
                        <a16:creationId xmlns:a16="http://schemas.microsoft.com/office/drawing/2014/main" id="{07FB3BCC-A8AA-EF22-31BC-AA7F40151DF2}"/>
                      </a:ext>
                    </a:extLst>
                  </p:cNvPr>
                  <p:cNvSpPr/>
                  <p:nvPr/>
                </p:nvSpPr>
                <p:spPr>
                  <a:xfrm>
                    <a:off x="10786409" y="6065826"/>
                    <a:ext cx="374133" cy="251331"/>
                  </a:xfrm>
                  <a:custGeom>
                    <a:avLst/>
                    <a:gdLst>
                      <a:gd name="connsiteX0" fmla="*/ 0 w 374133"/>
                      <a:gd name="connsiteY0" fmla="*/ 251332 h 251331"/>
                      <a:gd name="connsiteX1" fmla="*/ 374134 w 374133"/>
                      <a:gd name="connsiteY1" fmla="*/ 251332 h 251331"/>
                      <a:gd name="connsiteX2" fmla="*/ 374134 w 374133"/>
                      <a:gd name="connsiteY2" fmla="*/ 19088 h 251331"/>
                      <a:gd name="connsiteX3" fmla="*/ 355045 w 374133"/>
                      <a:gd name="connsiteY3" fmla="*/ 0 h 251331"/>
                      <a:gd name="connsiteX4" fmla="*/ 19725 w 374133"/>
                      <a:gd name="connsiteY4" fmla="*/ 0 h 251331"/>
                      <a:gd name="connsiteX5" fmla="*/ 636 w 374133"/>
                      <a:gd name="connsiteY5" fmla="*/ 19088 h 251331"/>
                      <a:gd name="connsiteX6" fmla="*/ 636 w 374133"/>
                      <a:gd name="connsiteY6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4133" h="251331">
                        <a:moveTo>
                          <a:pt x="0" y="251332"/>
                        </a:moveTo>
                        <a:lnTo>
                          <a:pt x="374134" y="251332"/>
                        </a:lnTo>
                        <a:lnTo>
                          <a:pt x="374134" y="19088"/>
                        </a:lnTo>
                        <a:cubicBezTo>
                          <a:pt x="374134" y="8272"/>
                          <a:pt x="365227" y="0"/>
                          <a:pt x="355045" y="0"/>
                        </a:cubicBezTo>
                        <a:lnTo>
                          <a:pt x="19725" y="0"/>
                        </a:lnTo>
                        <a:cubicBezTo>
                          <a:pt x="8908" y="0"/>
                          <a:pt x="636" y="8908"/>
                          <a:pt x="636" y="19088"/>
                        </a:cubicBezTo>
                        <a:lnTo>
                          <a:pt x="636" y="251332"/>
                        </a:lnTo>
                        <a:close/>
                      </a:path>
                    </a:pathLst>
                  </a:custGeom>
                  <a:solidFill>
                    <a:srgbClr val="40BDDC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5" name="Freeform 894">
                    <a:extLst>
                      <a:ext uri="{FF2B5EF4-FFF2-40B4-BE49-F238E27FC236}">
                        <a16:creationId xmlns:a16="http://schemas.microsoft.com/office/drawing/2014/main" id="{99BF468D-5985-F95C-DC19-A24EE5313F41}"/>
                      </a:ext>
                    </a:extLst>
                  </p:cNvPr>
                  <p:cNvSpPr/>
                  <p:nvPr/>
                </p:nvSpPr>
                <p:spPr>
                  <a:xfrm>
                    <a:off x="10782591" y="6061372"/>
                    <a:ext cx="382405" cy="259603"/>
                  </a:xfrm>
                  <a:custGeom>
                    <a:avLst/>
                    <a:gdLst>
                      <a:gd name="connsiteX0" fmla="*/ 7635 w 382405"/>
                      <a:gd name="connsiteY0" fmla="*/ 251332 h 259603"/>
                      <a:gd name="connsiteX1" fmla="*/ 373498 w 382405"/>
                      <a:gd name="connsiteY1" fmla="*/ 251332 h 259603"/>
                      <a:gd name="connsiteX2" fmla="*/ 373498 w 382405"/>
                      <a:gd name="connsiteY2" fmla="*/ 23543 h 259603"/>
                      <a:gd name="connsiteX3" fmla="*/ 369044 w 382405"/>
                      <a:gd name="connsiteY3" fmla="*/ 12726 h 259603"/>
                      <a:gd name="connsiteX4" fmla="*/ 369044 w 382405"/>
                      <a:gd name="connsiteY4" fmla="*/ 12726 h 259603"/>
                      <a:gd name="connsiteX5" fmla="*/ 358227 w 382405"/>
                      <a:gd name="connsiteY5" fmla="*/ 8272 h 259603"/>
                      <a:gd name="connsiteX6" fmla="*/ 22906 w 382405"/>
                      <a:gd name="connsiteY6" fmla="*/ 8272 h 259603"/>
                      <a:gd name="connsiteX7" fmla="*/ 12089 w 382405"/>
                      <a:gd name="connsiteY7" fmla="*/ 12726 h 259603"/>
                      <a:gd name="connsiteX8" fmla="*/ 12089 w 382405"/>
                      <a:gd name="connsiteY8" fmla="*/ 12726 h 259603"/>
                      <a:gd name="connsiteX9" fmla="*/ 7635 w 382405"/>
                      <a:gd name="connsiteY9" fmla="*/ 23543 h 259603"/>
                      <a:gd name="connsiteX10" fmla="*/ 7635 w 382405"/>
                      <a:gd name="connsiteY10" fmla="*/ 251332 h 259603"/>
                      <a:gd name="connsiteX11" fmla="*/ 7635 w 382405"/>
                      <a:gd name="connsiteY11" fmla="*/ 251332 h 259603"/>
                      <a:gd name="connsiteX12" fmla="*/ 377951 w 382405"/>
                      <a:gd name="connsiteY12" fmla="*/ 259603 h 259603"/>
                      <a:gd name="connsiteX13" fmla="*/ 3818 w 382405"/>
                      <a:gd name="connsiteY13" fmla="*/ 259603 h 259603"/>
                      <a:gd name="connsiteX14" fmla="*/ 0 w 382405"/>
                      <a:gd name="connsiteY14" fmla="*/ 259603 h 259603"/>
                      <a:gd name="connsiteX15" fmla="*/ 0 w 382405"/>
                      <a:gd name="connsiteY15" fmla="*/ 255786 h 259603"/>
                      <a:gd name="connsiteX16" fmla="*/ 0 w 382405"/>
                      <a:gd name="connsiteY16" fmla="*/ 23543 h 259603"/>
                      <a:gd name="connsiteX17" fmla="*/ 6999 w 382405"/>
                      <a:gd name="connsiteY17" fmla="*/ 6999 h 259603"/>
                      <a:gd name="connsiteX18" fmla="*/ 6999 w 382405"/>
                      <a:gd name="connsiteY18" fmla="*/ 6999 h 259603"/>
                      <a:gd name="connsiteX19" fmla="*/ 23542 w 382405"/>
                      <a:gd name="connsiteY19" fmla="*/ 0 h 259603"/>
                      <a:gd name="connsiteX20" fmla="*/ 358863 w 382405"/>
                      <a:gd name="connsiteY20" fmla="*/ 0 h 259603"/>
                      <a:gd name="connsiteX21" fmla="*/ 375407 w 382405"/>
                      <a:gd name="connsiteY21" fmla="*/ 6999 h 259603"/>
                      <a:gd name="connsiteX22" fmla="*/ 375407 w 382405"/>
                      <a:gd name="connsiteY22" fmla="*/ 6999 h 259603"/>
                      <a:gd name="connsiteX23" fmla="*/ 382406 w 382405"/>
                      <a:gd name="connsiteY23" fmla="*/ 23543 h 259603"/>
                      <a:gd name="connsiteX24" fmla="*/ 382406 w 382405"/>
                      <a:gd name="connsiteY24" fmla="*/ 255786 h 259603"/>
                      <a:gd name="connsiteX25" fmla="*/ 382406 w 382405"/>
                      <a:gd name="connsiteY25" fmla="*/ 259603 h 259603"/>
                      <a:gd name="connsiteX26" fmla="*/ 377951 w 382405"/>
                      <a:gd name="connsiteY26" fmla="*/ 259603 h 259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382405" h="259603">
                        <a:moveTo>
                          <a:pt x="7635" y="251332"/>
                        </a:moveTo>
                        <a:lnTo>
                          <a:pt x="373498" y="251332"/>
                        </a:lnTo>
                        <a:lnTo>
                          <a:pt x="373498" y="23543"/>
                        </a:lnTo>
                        <a:cubicBezTo>
                          <a:pt x="373498" y="19088"/>
                          <a:pt x="371589" y="15271"/>
                          <a:pt x="369044" y="12726"/>
                        </a:cubicBezTo>
                        <a:lnTo>
                          <a:pt x="369044" y="12726"/>
                        </a:lnTo>
                        <a:cubicBezTo>
                          <a:pt x="366499" y="10181"/>
                          <a:pt x="362681" y="8272"/>
                          <a:pt x="358227" y="8272"/>
                        </a:cubicBezTo>
                        <a:lnTo>
                          <a:pt x="22906" y="8272"/>
                        </a:lnTo>
                        <a:cubicBezTo>
                          <a:pt x="18452" y="8272"/>
                          <a:pt x="14634" y="10181"/>
                          <a:pt x="12089" y="12726"/>
                        </a:cubicBezTo>
                        <a:lnTo>
                          <a:pt x="12089" y="12726"/>
                        </a:lnTo>
                        <a:cubicBezTo>
                          <a:pt x="9544" y="15271"/>
                          <a:pt x="7635" y="19088"/>
                          <a:pt x="7635" y="23543"/>
                        </a:cubicBezTo>
                        <a:lnTo>
                          <a:pt x="7635" y="251332"/>
                        </a:lnTo>
                        <a:lnTo>
                          <a:pt x="7635" y="251332"/>
                        </a:lnTo>
                        <a:close/>
                        <a:moveTo>
                          <a:pt x="377951" y="259603"/>
                        </a:moveTo>
                        <a:lnTo>
                          <a:pt x="3818" y="259603"/>
                        </a:lnTo>
                        <a:lnTo>
                          <a:pt x="0" y="259603"/>
                        </a:lnTo>
                        <a:lnTo>
                          <a:pt x="0" y="255786"/>
                        </a:lnTo>
                        <a:lnTo>
                          <a:pt x="0" y="23543"/>
                        </a:lnTo>
                        <a:cubicBezTo>
                          <a:pt x="0" y="17180"/>
                          <a:pt x="2545" y="11453"/>
                          <a:pt x="6999" y="6999"/>
                        </a:cubicBezTo>
                        <a:lnTo>
                          <a:pt x="6999" y="6999"/>
                        </a:lnTo>
                        <a:cubicBezTo>
                          <a:pt x="11453" y="2545"/>
                          <a:pt x="17179" y="0"/>
                          <a:pt x="23542" y="0"/>
                        </a:cubicBezTo>
                        <a:lnTo>
                          <a:pt x="358863" y="0"/>
                        </a:lnTo>
                        <a:cubicBezTo>
                          <a:pt x="365226" y="0"/>
                          <a:pt x="370952" y="2545"/>
                          <a:pt x="375407" y="6999"/>
                        </a:cubicBezTo>
                        <a:lnTo>
                          <a:pt x="375407" y="6999"/>
                        </a:lnTo>
                        <a:cubicBezTo>
                          <a:pt x="379861" y="11453"/>
                          <a:pt x="382406" y="17180"/>
                          <a:pt x="382406" y="23543"/>
                        </a:cubicBezTo>
                        <a:lnTo>
                          <a:pt x="382406" y="255786"/>
                        </a:lnTo>
                        <a:lnTo>
                          <a:pt x="382406" y="259603"/>
                        </a:lnTo>
                        <a:lnTo>
                          <a:pt x="377951" y="259603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96" name="Graphic 569">
                    <a:extLst>
                      <a:ext uri="{FF2B5EF4-FFF2-40B4-BE49-F238E27FC236}">
                        <a16:creationId xmlns:a16="http://schemas.microsoft.com/office/drawing/2014/main" id="{4F65E75C-D767-C5FC-3A34-501712EBA261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366551"/>
                    <a:ext cx="631193" cy="147617"/>
                    <a:chOff x="10657879" y="5366551"/>
                    <a:chExt cx="631193" cy="147617"/>
                  </a:xfrm>
                </p:grpSpPr>
                <p:grpSp>
                  <p:nvGrpSpPr>
                    <p:cNvPr id="897" name="Graphic 569">
                      <a:extLst>
                        <a:ext uri="{FF2B5EF4-FFF2-40B4-BE49-F238E27FC236}">
                          <a16:creationId xmlns:a16="http://schemas.microsoft.com/office/drawing/2014/main" id="{02127909-0C05-0031-E69E-B305AF722B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657879" y="5366551"/>
                      <a:ext cx="93534" cy="147617"/>
                      <a:chOff x="10657879" y="5366551"/>
                      <a:chExt cx="93534" cy="147617"/>
                    </a:xfrm>
                  </p:grpSpPr>
                  <p:sp>
                    <p:nvSpPr>
                      <p:cNvPr id="898" name="Freeform 897">
                        <a:extLst>
                          <a:ext uri="{FF2B5EF4-FFF2-40B4-BE49-F238E27FC236}">
                            <a16:creationId xmlns:a16="http://schemas.microsoft.com/office/drawing/2014/main" id="{93DA2E49-9863-0075-EFE0-CD312D5C99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62334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99" name="Freeform 898">
                        <a:extLst>
                          <a:ext uri="{FF2B5EF4-FFF2-40B4-BE49-F238E27FC236}">
                            <a16:creationId xmlns:a16="http://schemas.microsoft.com/office/drawing/2014/main" id="{21431086-A21A-6591-13A8-1B972603E7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57879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0" name="Graphic 569">
                      <a:extLst>
                        <a:ext uri="{FF2B5EF4-FFF2-40B4-BE49-F238E27FC236}">
                          <a16:creationId xmlns:a16="http://schemas.microsoft.com/office/drawing/2014/main" id="{6D0B7AA3-FA8B-C5B5-E240-5A4F3ACFEC0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92136" y="5366551"/>
                      <a:ext cx="93533" cy="147617"/>
                      <a:chOff x="10792136" y="5366551"/>
                      <a:chExt cx="93533" cy="147617"/>
                    </a:xfrm>
                  </p:grpSpPr>
                  <p:sp>
                    <p:nvSpPr>
                      <p:cNvPr id="901" name="Freeform 900">
                        <a:extLst>
                          <a:ext uri="{FF2B5EF4-FFF2-40B4-BE49-F238E27FC236}">
                            <a16:creationId xmlns:a16="http://schemas.microsoft.com/office/drawing/2014/main" id="{F03489DF-A16F-D149-9A86-CEDE478140D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6589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2" name="Freeform 901">
                        <a:extLst>
                          <a:ext uri="{FF2B5EF4-FFF2-40B4-BE49-F238E27FC236}">
                            <a16:creationId xmlns:a16="http://schemas.microsoft.com/office/drawing/2014/main" id="{5BC783BA-9135-F13C-E7D2-AF32CDB438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2136" y="5366551"/>
                        <a:ext cx="93533" cy="147617"/>
                      </a:xfrm>
                      <a:custGeom>
                        <a:avLst/>
                        <a:gdLst>
                          <a:gd name="connsiteX0" fmla="*/ 84625 w 93533"/>
                          <a:gd name="connsiteY0" fmla="*/ 8908 h 147617"/>
                          <a:gd name="connsiteX1" fmla="*/ 8907 w 93533"/>
                          <a:gd name="connsiteY1" fmla="*/ 8908 h 147617"/>
                          <a:gd name="connsiteX2" fmla="*/ 8907 w 93533"/>
                          <a:gd name="connsiteY2" fmla="*/ 139346 h 147617"/>
                          <a:gd name="connsiteX3" fmla="*/ 84625 w 93533"/>
                          <a:gd name="connsiteY3" fmla="*/ 139346 h 147617"/>
                          <a:gd name="connsiteX4" fmla="*/ 84625 w 93533"/>
                          <a:gd name="connsiteY4" fmla="*/ 8908 h 147617"/>
                          <a:gd name="connsiteX5" fmla="*/ 84625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4625" y="8908"/>
                            </a:moveTo>
                            <a:lnTo>
                              <a:pt x="8907" y="8908"/>
                            </a:lnTo>
                            <a:lnTo>
                              <a:pt x="8907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4625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3" name="Graphic 569">
                      <a:extLst>
                        <a:ext uri="{FF2B5EF4-FFF2-40B4-BE49-F238E27FC236}">
                          <a16:creationId xmlns:a16="http://schemas.microsoft.com/office/drawing/2014/main" id="{8BB680B5-E009-60E1-9A78-173BDB938A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927027" y="5366551"/>
                      <a:ext cx="93533" cy="147617"/>
                      <a:chOff x="10927027" y="5366551"/>
                      <a:chExt cx="93533" cy="147617"/>
                    </a:xfrm>
                  </p:grpSpPr>
                  <p:sp>
                    <p:nvSpPr>
                      <p:cNvPr id="904" name="Freeform 903">
                        <a:extLst>
                          <a:ext uri="{FF2B5EF4-FFF2-40B4-BE49-F238E27FC236}">
                            <a16:creationId xmlns:a16="http://schemas.microsoft.com/office/drawing/2014/main" id="{ECD3EA99-5D53-EAB9-779B-E6B6E8FD25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31481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5" name="Freeform 904">
                        <a:extLst>
                          <a:ext uri="{FF2B5EF4-FFF2-40B4-BE49-F238E27FC236}">
                            <a16:creationId xmlns:a16="http://schemas.microsoft.com/office/drawing/2014/main" id="{A6A019F7-32C3-1A84-B2E2-B664410BA8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27027" y="5366551"/>
                        <a:ext cx="93533" cy="147617"/>
                      </a:xfrm>
                      <a:custGeom>
                        <a:avLst/>
                        <a:gdLst>
                          <a:gd name="connsiteX0" fmla="*/ 83989 w 93533"/>
                          <a:gd name="connsiteY0" fmla="*/ 8908 h 147617"/>
                          <a:gd name="connsiteX1" fmla="*/ 8272 w 93533"/>
                          <a:gd name="connsiteY1" fmla="*/ 8908 h 147617"/>
                          <a:gd name="connsiteX2" fmla="*/ 8272 w 93533"/>
                          <a:gd name="connsiteY2" fmla="*/ 139346 h 147617"/>
                          <a:gd name="connsiteX3" fmla="*/ 83989 w 93533"/>
                          <a:gd name="connsiteY3" fmla="*/ 139346 h 147617"/>
                          <a:gd name="connsiteX4" fmla="*/ 83989 w 93533"/>
                          <a:gd name="connsiteY4" fmla="*/ 8908 h 147617"/>
                          <a:gd name="connsiteX5" fmla="*/ 83989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3989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89" y="139346"/>
                            </a:lnTo>
                            <a:lnTo>
                              <a:pt x="83989" y="8908"/>
                            </a:lnTo>
                            <a:lnTo>
                              <a:pt x="83989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6" name="Graphic 569">
                      <a:extLst>
                        <a:ext uri="{FF2B5EF4-FFF2-40B4-BE49-F238E27FC236}">
                          <a16:creationId xmlns:a16="http://schemas.microsoft.com/office/drawing/2014/main" id="{4D1D51AE-AFF7-E574-25B7-80981D1DB9D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366551"/>
                      <a:ext cx="93534" cy="147617"/>
                      <a:chOff x="11061283" y="5366551"/>
                      <a:chExt cx="93534" cy="147617"/>
                    </a:xfrm>
                  </p:grpSpPr>
                  <p:sp>
                    <p:nvSpPr>
                      <p:cNvPr id="907" name="Freeform 906">
                        <a:extLst>
                          <a:ext uri="{FF2B5EF4-FFF2-40B4-BE49-F238E27FC236}">
                            <a16:creationId xmlns:a16="http://schemas.microsoft.com/office/drawing/2014/main" id="{3AEF9DB0-9685-28A6-249D-E02360FCF5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8" name="Freeform 907">
                        <a:extLst>
                          <a:ext uri="{FF2B5EF4-FFF2-40B4-BE49-F238E27FC236}">
                            <a16:creationId xmlns:a16="http://schemas.microsoft.com/office/drawing/2014/main" id="{686BB46C-4B85-A1D6-7625-D66E2E9EB3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366551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9" name="Graphic 569">
                      <a:extLst>
                        <a:ext uri="{FF2B5EF4-FFF2-40B4-BE49-F238E27FC236}">
                          <a16:creationId xmlns:a16="http://schemas.microsoft.com/office/drawing/2014/main" id="{DFBB46BF-EE07-1BE5-BCD5-60CD47C3586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366551"/>
                      <a:ext cx="93534" cy="147617"/>
                      <a:chOff x="11195538" y="5366551"/>
                      <a:chExt cx="93534" cy="147617"/>
                    </a:xfrm>
                  </p:grpSpPr>
                  <p:sp>
                    <p:nvSpPr>
                      <p:cNvPr id="910" name="Freeform 909">
                        <a:extLst>
                          <a:ext uri="{FF2B5EF4-FFF2-40B4-BE49-F238E27FC236}">
                            <a16:creationId xmlns:a16="http://schemas.microsoft.com/office/drawing/2014/main" id="{AE6AF7A9-FE62-40FF-730E-6E9B46847E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1" name="Freeform 910">
                        <a:extLst>
                          <a:ext uri="{FF2B5EF4-FFF2-40B4-BE49-F238E27FC236}">
                            <a16:creationId xmlns:a16="http://schemas.microsoft.com/office/drawing/2014/main" id="{B053D068-1F13-B271-5A49-CF3B7F0772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12" name="Graphic 569">
                    <a:extLst>
                      <a:ext uri="{FF2B5EF4-FFF2-40B4-BE49-F238E27FC236}">
                        <a16:creationId xmlns:a16="http://schemas.microsoft.com/office/drawing/2014/main" id="{DFEC18F3-99AA-7803-85F2-8BE238FC30C5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556164"/>
                    <a:ext cx="93534" cy="147617"/>
                    <a:chOff x="10657879" y="5556164"/>
                    <a:chExt cx="93534" cy="147617"/>
                  </a:xfrm>
                </p:grpSpPr>
                <p:sp>
                  <p:nvSpPr>
                    <p:cNvPr id="913" name="Freeform 912">
                      <a:extLst>
                        <a:ext uri="{FF2B5EF4-FFF2-40B4-BE49-F238E27FC236}">
                          <a16:creationId xmlns:a16="http://schemas.microsoft.com/office/drawing/2014/main" id="{284C1365-94A9-873C-F2CB-8C7B350ED6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62334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4" name="Freeform 913">
                      <a:extLst>
                        <a:ext uri="{FF2B5EF4-FFF2-40B4-BE49-F238E27FC236}">
                          <a16:creationId xmlns:a16="http://schemas.microsoft.com/office/drawing/2014/main" id="{D067CDF3-E2C4-920C-275B-F171F90A66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57879" y="5556164"/>
                      <a:ext cx="93534" cy="147617"/>
                    </a:xfrm>
                    <a:custGeom>
                      <a:avLst/>
                      <a:gdLst>
                        <a:gd name="connsiteX0" fmla="*/ 84626 w 93534"/>
                        <a:gd name="connsiteY0" fmla="*/ 8908 h 147617"/>
                        <a:gd name="connsiteX1" fmla="*/ 8908 w 93534"/>
                        <a:gd name="connsiteY1" fmla="*/ 8908 h 147617"/>
                        <a:gd name="connsiteX2" fmla="*/ 8908 w 93534"/>
                        <a:gd name="connsiteY2" fmla="*/ 139346 h 147617"/>
                        <a:gd name="connsiteX3" fmla="*/ 84626 w 93534"/>
                        <a:gd name="connsiteY3" fmla="*/ 139346 h 147617"/>
                        <a:gd name="connsiteX4" fmla="*/ 84626 w 93534"/>
                        <a:gd name="connsiteY4" fmla="*/ 8908 h 147617"/>
                        <a:gd name="connsiteX5" fmla="*/ 84626 w 93534"/>
                        <a:gd name="connsiteY5" fmla="*/ 8908 h 147617"/>
                        <a:gd name="connsiteX6" fmla="*/ 4454 w 93534"/>
                        <a:gd name="connsiteY6" fmla="*/ 0 h 147617"/>
                        <a:gd name="connsiteX7" fmla="*/ 89080 w 93534"/>
                        <a:gd name="connsiteY7" fmla="*/ 0 h 147617"/>
                        <a:gd name="connsiteX8" fmla="*/ 93534 w 93534"/>
                        <a:gd name="connsiteY8" fmla="*/ 0 h 147617"/>
                        <a:gd name="connsiteX9" fmla="*/ 93534 w 93534"/>
                        <a:gd name="connsiteY9" fmla="*/ 4454 h 147617"/>
                        <a:gd name="connsiteX10" fmla="*/ 93534 w 93534"/>
                        <a:gd name="connsiteY10" fmla="*/ 143164 h 147617"/>
                        <a:gd name="connsiteX11" fmla="*/ 93534 w 93534"/>
                        <a:gd name="connsiteY11" fmla="*/ 147617 h 147617"/>
                        <a:gd name="connsiteX12" fmla="*/ 89080 w 93534"/>
                        <a:gd name="connsiteY12" fmla="*/ 147617 h 147617"/>
                        <a:gd name="connsiteX13" fmla="*/ 4454 w 93534"/>
                        <a:gd name="connsiteY13" fmla="*/ 147617 h 147617"/>
                        <a:gd name="connsiteX14" fmla="*/ 0 w 93534"/>
                        <a:gd name="connsiteY14" fmla="*/ 147617 h 147617"/>
                        <a:gd name="connsiteX15" fmla="*/ 0 w 93534"/>
                        <a:gd name="connsiteY15" fmla="*/ 143164 h 147617"/>
                        <a:gd name="connsiteX16" fmla="*/ 0 w 93534"/>
                        <a:gd name="connsiteY16" fmla="*/ 4454 h 147617"/>
                        <a:gd name="connsiteX17" fmla="*/ 0 w 93534"/>
                        <a:gd name="connsiteY17" fmla="*/ 0 h 147617"/>
                        <a:gd name="connsiteX18" fmla="*/ 4454 w 93534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4" h="147617">
                          <a:moveTo>
                            <a:pt x="84626" y="8908"/>
                          </a:moveTo>
                          <a:lnTo>
                            <a:pt x="8908" y="8908"/>
                          </a:lnTo>
                          <a:lnTo>
                            <a:pt x="8908" y="139346"/>
                          </a:lnTo>
                          <a:lnTo>
                            <a:pt x="84626" y="139346"/>
                          </a:lnTo>
                          <a:lnTo>
                            <a:pt x="84626" y="8908"/>
                          </a:lnTo>
                          <a:lnTo>
                            <a:pt x="84626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4" y="0"/>
                          </a:lnTo>
                          <a:lnTo>
                            <a:pt x="93534" y="4454"/>
                          </a:lnTo>
                          <a:lnTo>
                            <a:pt x="93534" y="143164"/>
                          </a:lnTo>
                          <a:lnTo>
                            <a:pt x="93534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5" name="Graphic 569">
                    <a:extLst>
                      <a:ext uri="{FF2B5EF4-FFF2-40B4-BE49-F238E27FC236}">
                        <a16:creationId xmlns:a16="http://schemas.microsoft.com/office/drawing/2014/main" id="{F1F6AF2B-1CB6-00AD-DF9F-D5966E147EBB}"/>
                      </a:ext>
                    </a:extLst>
                  </p:cNvPr>
                  <p:cNvGrpSpPr/>
                  <p:nvPr/>
                </p:nvGrpSpPr>
                <p:grpSpPr>
                  <a:xfrm>
                    <a:off x="10792136" y="5556164"/>
                    <a:ext cx="93533" cy="147617"/>
                    <a:chOff x="10792136" y="5556164"/>
                    <a:chExt cx="93533" cy="147617"/>
                  </a:xfrm>
                </p:grpSpPr>
                <p:sp>
                  <p:nvSpPr>
                    <p:cNvPr id="916" name="Freeform 915">
                      <a:extLst>
                        <a:ext uri="{FF2B5EF4-FFF2-40B4-BE49-F238E27FC236}">
                          <a16:creationId xmlns:a16="http://schemas.microsoft.com/office/drawing/2014/main" id="{B0ACCA24-BCD2-1C7D-B194-A3B7E7C068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6589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7" name="Freeform 916">
                      <a:extLst>
                        <a:ext uri="{FF2B5EF4-FFF2-40B4-BE49-F238E27FC236}">
                          <a16:creationId xmlns:a16="http://schemas.microsoft.com/office/drawing/2014/main" id="{01CC76B4-17E4-2E0A-F49D-2F7B624851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2136" y="5556164"/>
                      <a:ext cx="93533" cy="147617"/>
                    </a:xfrm>
                    <a:custGeom>
                      <a:avLst/>
                      <a:gdLst>
                        <a:gd name="connsiteX0" fmla="*/ 84625 w 93533"/>
                        <a:gd name="connsiteY0" fmla="*/ 8908 h 147617"/>
                        <a:gd name="connsiteX1" fmla="*/ 8907 w 93533"/>
                        <a:gd name="connsiteY1" fmla="*/ 8908 h 147617"/>
                        <a:gd name="connsiteX2" fmla="*/ 8907 w 93533"/>
                        <a:gd name="connsiteY2" fmla="*/ 139346 h 147617"/>
                        <a:gd name="connsiteX3" fmla="*/ 84625 w 93533"/>
                        <a:gd name="connsiteY3" fmla="*/ 139346 h 147617"/>
                        <a:gd name="connsiteX4" fmla="*/ 84625 w 93533"/>
                        <a:gd name="connsiteY4" fmla="*/ 8908 h 147617"/>
                        <a:gd name="connsiteX5" fmla="*/ 84625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4625" y="8908"/>
                          </a:moveTo>
                          <a:lnTo>
                            <a:pt x="8907" y="8908"/>
                          </a:lnTo>
                          <a:lnTo>
                            <a:pt x="8907" y="139346"/>
                          </a:lnTo>
                          <a:lnTo>
                            <a:pt x="84625" y="139346"/>
                          </a:lnTo>
                          <a:lnTo>
                            <a:pt x="84625" y="8908"/>
                          </a:lnTo>
                          <a:lnTo>
                            <a:pt x="84625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8" name="Graphic 569">
                    <a:extLst>
                      <a:ext uri="{FF2B5EF4-FFF2-40B4-BE49-F238E27FC236}">
                        <a16:creationId xmlns:a16="http://schemas.microsoft.com/office/drawing/2014/main" id="{718758BA-405F-8326-CA10-9E418DB0B7A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027" y="5556164"/>
                    <a:ext cx="93533" cy="147617"/>
                    <a:chOff x="10927027" y="5556164"/>
                    <a:chExt cx="93533" cy="147617"/>
                  </a:xfrm>
                </p:grpSpPr>
                <p:sp>
                  <p:nvSpPr>
                    <p:cNvPr id="919" name="Freeform 918">
                      <a:extLst>
                        <a:ext uri="{FF2B5EF4-FFF2-40B4-BE49-F238E27FC236}">
                          <a16:creationId xmlns:a16="http://schemas.microsoft.com/office/drawing/2014/main" id="{788475DC-DB0B-FDF9-540A-0AC32D111D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31481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0" name="Freeform 919">
                      <a:extLst>
                        <a:ext uri="{FF2B5EF4-FFF2-40B4-BE49-F238E27FC236}">
                          <a16:creationId xmlns:a16="http://schemas.microsoft.com/office/drawing/2014/main" id="{1E7E31B5-6DBC-4090-4CFE-01191D8AD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27027" y="5556164"/>
                      <a:ext cx="93533" cy="147617"/>
                    </a:xfrm>
                    <a:custGeom>
                      <a:avLst/>
                      <a:gdLst>
                        <a:gd name="connsiteX0" fmla="*/ 83989 w 93533"/>
                        <a:gd name="connsiteY0" fmla="*/ 8908 h 147617"/>
                        <a:gd name="connsiteX1" fmla="*/ 8272 w 93533"/>
                        <a:gd name="connsiteY1" fmla="*/ 8908 h 147617"/>
                        <a:gd name="connsiteX2" fmla="*/ 8272 w 93533"/>
                        <a:gd name="connsiteY2" fmla="*/ 139346 h 147617"/>
                        <a:gd name="connsiteX3" fmla="*/ 83989 w 93533"/>
                        <a:gd name="connsiteY3" fmla="*/ 139346 h 147617"/>
                        <a:gd name="connsiteX4" fmla="*/ 83989 w 93533"/>
                        <a:gd name="connsiteY4" fmla="*/ 8908 h 147617"/>
                        <a:gd name="connsiteX5" fmla="*/ 83989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3989" y="8908"/>
                          </a:moveTo>
                          <a:lnTo>
                            <a:pt x="8272" y="8908"/>
                          </a:lnTo>
                          <a:lnTo>
                            <a:pt x="8272" y="139346"/>
                          </a:lnTo>
                          <a:lnTo>
                            <a:pt x="83989" y="139346"/>
                          </a:lnTo>
                          <a:lnTo>
                            <a:pt x="83989" y="8908"/>
                          </a:lnTo>
                          <a:lnTo>
                            <a:pt x="83989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1" name="Graphic 569">
                    <a:extLst>
                      <a:ext uri="{FF2B5EF4-FFF2-40B4-BE49-F238E27FC236}">
                        <a16:creationId xmlns:a16="http://schemas.microsoft.com/office/drawing/2014/main" id="{D92B02F1-F425-037E-EF4C-A0AD68C7C9A2}"/>
                      </a:ext>
                    </a:extLst>
                  </p:cNvPr>
                  <p:cNvGrpSpPr/>
                  <p:nvPr/>
                </p:nvGrpSpPr>
                <p:grpSpPr>
                  <a:xfrm>
                    <a:off x="11061283" y="5556164"/>
                    <a:ext cx="227789" cy="147617"/>
                    <a:chOff x="11061283" y="5556164"/>
                    <a:chExt cx="227789" cy="147617"/>
                  </a:xfrm>
                </p:grpSpPr>
                <p:grpSp>
                  <p:nvGrpSpPr>
                    <p:cNvPr id="922" name="Graphic 569">
                      <a:extLst>
                        <a:ext uri="{FF2B5EF4-FFF2-40B4-BE49-F238E27FC236}">
                          <a16:creationId xmlns:a16="http://schemas.microsoft.com/office/drawing/2014/main" id="{8D8FA8A1-EC92-15AA-8895-3E8EEFD16F0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556164"/>
                      <a:ext cx="93534" cy="147617"/>
                      <a:chOff x="11061283" y="5556164"/>
                      <a:chExt cx="93534" cy="147617"/>
                    </a:xfrm>
                  </p:grpSpPr>
                  <p:sp>
                    <p:nvSpPr>
                      <p:cNvPr id="923" name="Freeform 922">
                        <a:extLst>
                          <a:ext uri="{FF2B5EF4-FFF2-40B4-BE49-F238E27FC236}">
                            <a16:creationId xmlns:a16="http://schemas.microsoft.com/office/drawing/2014/main" id="{BDE32570-5214-18F3-9813-613F93B794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" name="Freeform 923">
                        <a:extLst>
                          <a:ext uri="{FF2B5EF4-FFF2-40B4-BE49-F238E27FC236}">
                            <a16:creationId xmlns:a16="http://schemas.microsoft.com/office/drawing/2014/main" id="{085B7947-EEC5-63D6-61A2-15B98D13D2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556164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5" name="Graphic 569">
                      <a:extLst>
                        <a:ext uri="{FF2B5EF4-FFF2-40B4-BE49-F238E27FC236}">
                          <a16:creationId xmlns:a16="http://schemas.microsoft.com/office/drawing/2014/main" id="{452F2A65-DDFE-B04C-5331-4DF6E4B7C1F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556164"/>
                      <a:ext cx="93534" cy="147617"/>
                      <a:chOff x="11195538" y="5556164"/>
                      <a:chExt cx="93534" cy="147617"/>
                    </a:xfrm>
                  </p:grpSpPr>
                  <p:sp>
                    <p:nvSpPr>
                      <p:cNvPr id="926" name="Freeform 925">
                        <a:extLst>
                          <a:ext uri="{FF2B5EF4-FFF2-40B4-BE49-F238E27FC236}">
                            <a16:creationId xmlns:a16="http://schemas.microsoft.com/office/drawing/2014/main" id="{8D3CE74B-BEA8-D064-2FC8-2573C0EB0E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7" name="Freeform 926">
                        <a:extLst>
                          <a:ext uri="{FF2B5EF4-FFF2-40B4-BE49-F238E27FC236}">
                            <a16:creationId xmlns:a16="http://schemas.microsoft.com/office/drawing/2014/main" id="{61AE8142-73AC-202C-9C7B-D16489DE45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556164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28" name="Graphic 569">
                    <a:extLst>
                      <a:ext uri="{FF2B5EF4-FFF2-40B4-BE49-F238E27FC236}">
                        <a16:creationId xmlns:a16="http://schemas.microsoft.com/office/drawing/2014/main" id="{71C35853-B426-A2A3-2CE6-FC38448106FC}"/>
                      </a:ext>
                    </a:extLst>
                  </p:cNvPr>
                  <p:cNvGrpSpPr/>
                  <p:nvPr/>
                </p:nvGrpSpPr>
                <p:grpSpPr>
                  <a:xfrm>
                    <a:off x="10414184" y="5859034"/>
                    <a:ext cx="93533" cy="398949"/>
                    <a:chOff x="10414184" y="5859034"/>
                    <a:chExt cx="93533" cy="398949"/>
                  </a:xfrm>
                </p:grpSpPr>
                <p:grpSp>
                  <p:nvGrpSpPr>
                    <p:cNvPr id="929" name="Graphic 569">
                      <a:extLst>
                        <a:ext uri="{FF2B5EF4-FFF2-40B4-BE49-F238E27FC236}">
                          <a16:creationId xmlns:a16="http://schemas.microsoft.com/office/drawing/2014/main" id="{8E487F26-F409-4836-1090-B4D46DDA6D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5859034"/>
                      <a:ext cx="93533" cy="147617"/>
                      <a:chOff x="10414184" y="5859034"/>
                      <a:chExt cx="93533" cy="147617"/>
                    </a:xfrm>
                  </p:grpSpPr>
                  <p:sp>
                    <p:nvSpPr>
                      <p:cNvPr id="930" name="Freeform 929">
                        <a:extLst>
                          <a:ext uri="{FF2B5EF4-FFF2-40B4-BE49-F238E27FC236}">
                            <a16:creationId xmlns:a16="http://schemas.microsoft.com/office/drawing/2014/main" id="{C8C56ED2-DCD6-6082-CE0C-97A211A783F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586348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1" name="Freeform 930">
                        <a:extLst>
                          <a:ext uri="{FF2B5EF4-FFF2-40B4-BE49-F238E27FC236}">
                            <a16:creationId xmlns:a16="http://schemas.microsoft.com/office/drawing/2014/main" id="{6F841D52-7A90-2B19-39E9-28A90469DDF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5859034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908 h 147617"/>
                          <a:gd name="connsiteX1" fmla="*/ 8908 w 93533"/>
                          <a:gd name="connsiteY1" fmla="*/ 139346 h 147617"/>
                          <a:gd name="connsiteX2" fmla="*/ 84625 w 93533"/>
                          <a:gd name="connsiteY2" fmla="*/ 139346 h 147617"/>
                          <a:gd name="connsiteX3" fmla="*/ 84625 w 93533"/>
                          <a:gd name="connsiteY3" fmla="*/ 8908 h 147617"/>
                          <a:gd name="connsiteX4" fmla="*/ 8908 w 93533"/>
                          <a:gd name="connsiteY4" fmla="*/ 8908 h 147617"/>
                          <a:gd name="connsiteX5" fmla="*/ 8908 w 93533"/>
                          <a:gd name="connsiteY5" fmla="*/ 8908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908"/>
                            </a:moveTo>
                            <a:lnTo>
                              <a:pt x="8908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908" y="8908"/>
                            </a:lnTo>
                            <a:lnTo>
                              <a:pt x="8908" y="8908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32" name="Graphic 569">
                      <a:extLst>
                        <a:ext uri="{FF2B5EF4-FFF2-40B4-BE49-F238E27FC236}">
                          <a16:creationId xmlns:a16="http://schemas.microsoft.com/office/drawing/2014/main" id="{F6868CBB-4D70-EEBC-1AEA-3C804E93526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6110366"/>
                      <a:ext cx="93533" cy="147617"/>
                      <a:chOff x="10414184" y="6110366"/>
                      <a:chExt cx="93533" cy="147617"/>
                    </a:xfrm>
                  </p:grpSpPr>
                  <p:sp>
                    <p:nvSpPr>
                      <p:cNvPr id="933" name="Freeform 932">
                        <a:extLst>
                          <a:ext uri="{FF2B5EF4-FFF2-40B4-BE49-F238E27FC236}">
                            <a16:creationId xmlns:a16="http://schemas.microsoft.com/office/drawing/2014/main" id="{84910325-6ACD-F17D-322D-6571FF190ED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6114820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4" name="Freeform 933">
                        <a:extLst>
                          <a:ext uri="{FF2B5EF4-FFF2-40B4-BE49-F238E27FC236}">
                            <a16:creationId xmlns:a16="http://schemas.microsoft.com/office/drawing/2014/main" id="{756EC6BB-8A9A-890C-1B1E-31740FBEDF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6110366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272 h 147617"/>
                          <a:gd name="connsiteX1" fmla="*/ 8908 w 93533"/>
                          <a:gd name="connsiteY1" fmla="*/ 138710 h 147617"/>
                          <a:gd name="connsiteX2" fmla="*/ 84625 w 93533"/>
                          <a:gd name="connsiteY2" fmla="*/ 138710 h 147617"/>
                          <a:gd name="connsiteX3" fmla="*/ 84625 w 93533"/>
                          <a:gd name="connsiteY3" fmla="*/ 8272 h 147617"/>
                          <a:gd name="connsiteX4" fmla="*/ 8908 w 93533"/>
                          <a:gd name="connsiteY4" fmla="*/ 8272 h 147617"/>
                          <a:gd name="connsiteX5" fmla="*/ 8908 w 93533"/>
                          <a:gd name="connsiteY5" fmla="*/ 8272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272"/>
                            </a:moveTo>
                            <a:lnTo>
                              <a:pt x="8908" y="138710"/>
                            </a:lnTo>
                            <a:lnTo>
                              <a:pt x="84625" y="138710"/>
                            </a:lnTo>
                            <a:lnTo>
                              <a:pt x="84625" y="8272"/>
                            </a:lnTo>
                            <a:lnTo>
                              <a:pt x="8908" y="8272"/>
                            </a:lnTo>
                            <a:lnTo>
                              <a:pt x="8908" y="8272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35" name="Freeform 934">
                    <a:extLst>
                      <a:ext uri="{FF2B5EF4-FFF2-40B4-BE49-F238E27FC236}">
                        <a16:creationId xmlns:a16="http://schemas.microsoft.com/office/drawing/2014/main" id="{F43D33DA-C31F-D96A-B8DC-CDCB6FF9E618}"/>
                      </a:ext>
                    </a:extLst>
                  </p:cNvPr>
                  <p:cNvSpPr/>
                  <p:nvPr/>
                </p:nvSpPr>
                <p:spPr>
                  <a:xfrm>
                    <a:off x="10587252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6 w 55356"/>
                      <a:gd name="connsiteY1" fmla="*/ 0 h 65537"/>
                      <a:gd name="connsiteX2" fmla="*/ 55356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6" y="0"/>
                        </a:lnTo>
                        <a:lnTo>
                          <a:pt x="55356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6" name="Freeform 935">
                    <a:extLst>
                      <a:ext uri="{FF2B5EF4-FFF2-40B4-BE49-F238E27FC236}">
                        <a16:creationId xmlns:a16="http://schemas.microsoft.com/office/drawing/2014/main" id="{F8E7D971-B39A-DAB6-8A9E-EDA526B0ED9C}"/>
                      </a:ext>
                    </a:extLst>
                  </p:cNvPr>
                  <p:cNvSpPr/>
                  <p:nvPr/>
                </p:nvSpPr>
                <p:spPr>
                  <a:xfrm>
                    <a:off x="11304343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7 w 55356"/>
                      <a:gd name="connsiteY1" fmla="*/ 0 h 65537"/>
                      <a:gd name="connsiteX2" fmla="*/ 55357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7" y="0"/>
                        </a:lnTo>
                        <a:lnTo>
                          <a:pt x="55357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7" name="Freeform 936">
                    <a:extLst>
                      <a:ext uri="{FF2B5EF4-FFF2-40B4-BE49-F238E27FC236}">
                        <a16:creationId xmlns:a16="http://schemas.microsoft.com/office/drawing/2014/main" id="{E042E355-18E8-76BC-D6D6-BACE532CE5A5}"/>
                      </a:ext>
                    </a:extLst>
                  </p:cNvPr>
                  <p:cNvSpPr/>
                  <p:nvPr/>
                </p:nvSpPr>
                <p:spPr>
                  <a:xfrm>
                    <a:off x="10843038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8" name="Freeform 937">
                    <a:extLst>
                      <a:ext uri="{FF2B5EF4-FFF2-40B4-BE49-F238E27FC236}">
                        <a16:creationId xmlns:a16="http://schemas.microsoft.com/office/drawing/2014/main" id="{5B8AEADA-05ED-54B0-0D3F-AB71808BBB5B}"/>
                      </a:ext>
                    </a:extLst>
                  </p:cNvPr>
                  <p:cNvSpPr/>
                  <p:nvPr/>
                </p:nvSpPr>
                <p:spPr>
                  <a:xfrm>
                    <a:off x="11095642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9" name="Freeform 938">
                    <a:extLst>
                      <a:ext uri="{FF2B5EF4-FFF2-40B4-BE49-F238E27FC236}">
                        <a16:creationId xmlns:a16="http://schemas.microsoft.com/office/drawing/2014/main" id="{0EE8A964-80E8-C447-B4B8-6C80510FB97C}"/>
                      </a:ext>
                    </a:extLst>
                  </p:cNvPr>
                  <p:cNvSpPr/>
                  <p:nvPr/>
                </p:nvSpPr>
                <p:spPr>
                  <a:xfrm>
                    <a:off x="10967113" y="6061372"/>
                    <a:ext cx="12725" cy="251331"/>
                  </a:xfrm>
                  <a:custGeom>
                    <a:avLst/>
                    <a:gdLst>
                      <a:gd name="connsiteX0" fmla="*/ 0 w 12725"/>
                      <a:gd name="connsiteY0" fmla="*/ 0 h 251331"/>
                      <a:gd name="connsiteX1" fmla="*/ 12726 w 12725"/>
                      <a:gd name="connsiteY1" fmla="*/ 0 h 251331"/>
                      <a:gd name="connsiteX2" fmla="*/ 12726 w 12725"/>
                      <a:gd name="connsiteY2" fmla="*/ 251332 h 251331"/>
                      <a:gd name="connsiteX3" fmla="*/ 0 w 12725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725" h="251331">
                        <a:moveTo>
                          <a:pt x="0" y="0"/>
                        </a:moveTo>
                        <a:lnTo>
                          <a:pt x="12726" y="0"/>
                        </a:lnTo>
                        <a:lnTo>
                          <a:pt x="12726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0" name="Freeform 939">
                    <a:extLst>
                      <a:ext uri="{FF2B5EF4-FFF2-40B4-BE49-F238E27FC236}">
                        <a16:creationId xmlns:a16="http://schemas.microsoft.com/office/drawing/2014/main" id="{7383DA97-0A87-2265-E35B-03BFD7D25FD9}"/>
                      </a:ext>
                    </a:extLst>
                  </p:cNvPr>
                  <p:cNvSpPr/>
                  <p:nvPr/>
                </p:nvSpPr>
                <p:spPr>
                  <a:xfrm>
                    <a:off x="10284382" y="6312704"/>
                    <a:ext cx="1103314" cy="55356"/>
                  </a:xfrm>
                  <a:custGeom>
                    <a:avLst/>
                    <a:gdLst>
                      <a:gd name="connsiteX0" fmla="*/ 0 w 1103314"/>
                      <a:gd name="connsiteY0" fmla="*/ 0 h 55356"/>
                      <a:gd name="connsiteX1" fmla="*/ 1103315 w 1103314"/>
                      <a:gd name="connsiteY1" fmla="*/ 0 h 55356"/>
                      <a:gd name="connsiteX2" fmla="*/ 1103315 w 1103314"/>
                      <a:gd name="connsiteY2" fmla="*/ 55357 h 55356"/>
                      <a:gd name="connsiteX3" fmla="*/ 0 w 1103314"/>
                      <a:gd name="connsiteY3" fmla="*/ 55357 h 553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03314" h="55356">
                        <a:moveTo>
                          <a:pt x="0" y="0"/>
                        </a:moveTo>
                        <a:lnTo>
                          <a:pt x="1103315" y="0"/>
                        </a:lnTo>
                        <a:lnTo>
                          <a:pt x="1103315" y="55357"/>
                        </a:lnTo>
                        <a:lnTo>
                          <a:pt x="0" y="55357"/>
                        </a:ln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1" name="Freeform 940">
                    <a:extLst>
                      <a:ext uri="{FF2B5EF4-FFF2-40B4-BE49-F238E27FC236}">
                        <a16:creationId xmlns:a16="http://schemas.microsoft.com/office/drawing/2014/main" id="{A11E49A3-0568-661C-BC20-E76D66CCA133}"/>
                      </a:ext>
                    </a:extLst>
                  </p:cNvPr>
                  <p:cNvSpPr/>
                  <p:nvPr/>
                </p:nvSpPr>
                <p:spPr>
                  <a:xfrm>
                    <a:off x="10216936" y="6352790"/>
                    <a:ext cx="1237570" cy="54084"/>
                  </a:xfrm>
                  <a:custGeom>
                    <a:avLst/>
                    <a:gdLst>
                      <a:gd name="connsiteX0" fmla="*/ 0 w 1237570"/>
                      <a:gd name="connsiteY0" fmla="*/ 0 h 54084"/>
                      <a:gd name="connsiteX1" fmla="*/ 1237570 w 1237570"/>
                      <a:gd name="connsiteY1" fmla="*/ 0 h 54084"/>
                      <a:gd name="connsiteX2" fmla="*/ 1237570 w 1237570"/>
                      <a:gd name="connsiteY2" fmla="*/ 54084 h 54084"/>
                      <a:gd name="connsiteX3" fmla="*/ 0 w 1237570"/>
                      <a:gd name="connsiteY3" fmla="*/ 54084 h 540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37570" h="54084">
                        <a:moveTo>
                          <a:pt x="0" y="0"/>
                        </a:moveTo>
                        <a:lnTo>
                          <a:pt x="1237570" y="0"/>
                        </a:lnTo>
                        <a:lnTo>
                          <a:pt x="1237570" y="54084"/>
                        </a:lnTo>
                        <a:lnTo>
                          <a:pt x="0" y="54084"/>
                        </a:lnTo>
                        <a:close/>
                      </a:path>
                    </a:pathLst>
                  </a:custGeom>
                  <a:solidFill>
                    <a:srgbClr val="348C9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2" name="Freeform 941">
                    <a:extLst>
                      <a:ext uri="{FF2B5EF4-FFF2-40B4-BE49-F238E27FC236}">
                        <a16:creationId xmlns:a16="http://schemas.microsoft.com/office/drawing/2014/main" id="{4AADB2DE-D089-59A4-7EE0-B894A9987806}"/>
                      </a:ext>
                    </a:extLst>
                  </p:cNvPr>
                  <p:cNvSpPr/>
                  <p:nvPr/>
                </p:nvSpPr>
                <p:spPr>
                  <a:xfrm>
                    <a:off x="10143127" y="6392239"/>
                    <a:ext cx="1385824" cy="39449"/>
                  </a:xfrm>
                  <a:custGeom>
                    <a:avLst/>
                    <a:gdLst>
                      <a:gd name="connsiteX0" fmla="*/ 0 w 1385824"/>
                      <a:gd name="connsiteY0" fmla="*/ 0 h 39449"/>
                      <a:gd name="connsiteX1" fmla="*/ 1385825 w 1385824"/>
                      <a:gd name="connsiteY1" fmla="*/ 0 h 39449"/>
                      <a:gd name="connsiteX2" fmla="*/ 1385825 w 1385824"/>
                      <a:gd name="connsiteY2" fmla="*/ 39450 h 39449"/>
                      <a:gd name="connsiteX3" fmla="*/ 0 w 1385824"/>
                      <a:gd name="connsiteY3" fmla="*/ 39450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85824" h="39449">
                        <a:moveTo>
                          <a:pt x="0" y="0"/>
                        </a:moveTo>
                        <a:lnTo>
                          <a:pt x="1385825" y="0"/>
                        </a:lnTo>
                        <a:lnTo>
                          <a:pt x="1385825" y="39450"/>
                        </a:lnTo>
                        <a:lnTo>
                          <a:pt x="0" y="39450"/>
                        </a:lnTo>
                        <a:close/>
                      </a:path>
                    </a:pathLst>
                  </a:custGeom>
                  <a:solidFill>
                    <a:srgbClr val="2B72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3" name="Freeform 942">
                    <a:extLst>
                      <a:ext uri="{FF2B5EF4-FFF2-40B4-BE49-F238E27FC236}">
                        <a16:creationId xmlns:a16="http://schemas.microsoft.com/office/drawing/2014/main" id="{9A8FA409-228B-454F-767A-D8B57C74BBB4}"/>
                      </a:ext>
                    </a:extLst>
                  </p:cNvPr>
                  <p:cNvSpPr/>
                  <p:nvPr/>
                </p:nvSpPr>
                <p:spPr>
                  <a:xfrm>
                    <a:off x="10523624" y="5201118"/>
                    <a:ext cx="899703" cy="62355"/>
                  </a:xfrm>
                  <a:custGeom>
                    <a:avLst/>
                    <a:gdLst>
                      <a:gd name="connsiteX0" fmla="*/ 0 w 899703"/>
                      <a:gd name="connsiteY0" fmla="*/ 0 h 62355"/>
                      <a:gd name="connsiteX1" fmla="*/ 899704 w 899703"/>
                      <a:gd name="connsiteY1" fmla="*/ 0 h 62355"/>
                      <a:gd name="connsiteX2" fmla="*/ 899704 w 899703"/>
                      <a:gd name="connsiteY2" fmla="*/ 62355 h 62355"/>
                      <a:gd name="connsiteX3" fmla="*/ 0 w 899703"/>
                      <a:gd name="connsiteY3" fmla="*/ 62355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99703" h="62355">
                        <a:moveTo>
                          <a:pt x="0" y="0"/>
                        </a:moveTo>
                        <a:lnTo>
                          <a:pt x="899704" y="0"/>
                        </a:lnTo>
                        <a:lnTo>
                          <a:pt x="899704" y="62355"/>
                        </a:lnTo>
                        <a:lnTo>
                          <a:pt x="0" y="62355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4" name="Freeform 943">
                    <a:extLst>
                      <a:ext uri="{FF2B5EF4-FFF2-40B4-BE49-F238E27FC236}">
                        <a16:creationId xmlns:a16="http://schemas.microsoft.com/office/drawing/2014/main" id="{6A8A7F06-FDB1-5BB2-7265-16B133AAEA76}"/>
                      </a:ext>
                    </a:extLst>
                  </p:cNvPr>
                  <p:cNvSpPr/>
                  <p:nvPr/>
                </p:nvSpPr>
                <p:spPr>
                  <a:xfrm>
                    <a:off x="10670605" y="5754684"/>
                    <a:ext cx="630556" cy="207428"/>
                  </a:xfrm>
                  <a:custGeom>
                    <a:avLst/>
                    <a:gdLst>
                      <a:gd name="connsiteX0" fmla="*/ 0 w 630556"/>
                      <a:gd name="connsiteY0" fmla="*/ 0 h 207428"/>
                      <a:gd name="connsiteX1" fmla="*/ 630556 w 630556"/>
                      <a:gd name="connsiteY1" fmla="*/ 0 h 207428"/>
                      <a:gd name="connsiteX2" fmla="*/ 630556 w 630556"/>
                      <a:gd name="connsiteY2" fmla="*/ 207428 h 207428"/>
                      <a:gd name="connsiteX3" fmla="*/ 0 w 630556"/>
                      <a:gd name="connsiteY3" fmla="*/ 207428 h 2074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0556" h="207428">
                        <a:moveTo>
                          <a:pt x="0" y="0"/>
                        </a:moveTo>
                        <a:lnTo>
                          <a:pt x="630556" y="0"/>
                        </a:lnTo>
                        <a:lnTo>
                          <a:pt x="630556" y="207428"/>
                        </a:lnTo>
                        <a:lnTo>
                          <a:pt x="0" y="20742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7" name="TextBox 946">
                    <a:extLst>
                      <a:ext uri="{FF2B5EF4-FFF2-40B4-BE49-F238E27FC236}">
                        <a16:creationId xmlns:a16="http://schemas.microsoft.com/office/drawing/2014/main" id="{D553EC4F-F6FE-34FA-6A03-03DA045520FD}"/>
                      </a:ext>
                    </a:extLst>
                  </p:cNvPr>
                  <p:cNvSpPr txBox="1"/>
                  <p:nvPr/>
                </p:nvSpPr>
                <p:spPr>
                  <a:xfrm>
                    <a:off x="10625713" y="5680818"/>
                    <a:ext cx="291048" cy="2759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0" spc="0" baseline="0" dirty="0">
                        <a:ln/>
                        <a:solidFill>
                          <a:srgbClr val="E63535"/>
                        </a:solidFill>
                        <a:latin typeface="FrutigerLTStd-Black"/>
                        <a:sym typeface="FrutigerLTStd-Black"/>
                        <a:rtl val="0"/>
                      </a:rPr>
                      <a:t>H</a:t>
                    </a:r>
                  </a:p>
                </p:txBody>
              </p:sp>
            </p:grpSp>
            <p:grpSp>
              <p:nvGrpSpPr>
                <p:cNvPr id="948" name="Graphic 569">
                  <a:extLst>
                    <a:ext uri="{FF2B5EF4-FFF2-40B4-BE49-F238E27FC236}">
                      <a16:creationId xmlns:a16="http://schemas.microsoft.com/office/drawing/2014/main" id="{FC24D4F0-8607-6524-DF5E-32993F0FE833}"/>
                    </a:ext>
                  </a:extLst>
                </p:cNvPr>
                <p:cNvGrpSpPr/>
                <p:nvPr/>
              </p:nvGrpSpPr>
              <p:grpSpPr>
                <a:xfrm>
                  <a:off x="7611994" y="5329647"/>
                  <a:ext cx="956333" cy="1292290"/>
                  <a:chOff x="7611994" y="5329647"/>
                  <a:chExt cx="956333" cy="1292290"/>
                </a:xfrm>
              </p:grpSpPr>
              <p:sp>
                <p:nvSpPr>
                  <p:cNvPr id="949" name="Freeform 948">
                    <a:extLst>
                      <a:ext uri="{FF2B5EF4-FFF2-40B4-BE49-F238E27FC236}">
                        <a16:creationId xmlns:a16="http://schemas.microsoft.com/office/drawing/2014/main" id="{C34AB513-B206-D1F1-C754-3DEDD0BD7012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61358"/>
                    <a:ext cx="887614" cy="1160579"/>
                  </a:xfrm>
                  <a:custGeom>
                    <a:avLst/>
                    <a:gdLst>
                      <a:gd name="connsiteX0" fmla="*/ 0 w 887614"/>
                      <a:gd name="connsiteY0" fmla="*/ 0 h 1160579"/>
                      <a:gd name="connsiteX1" fmla="*/ 887615 w 887614"/>
                      <a:gd name="connsiteY1" fmla="*/ 0 h 1160579"/>
                      <a:gd name="connsiteX2" fmla="*/ 887615 w 887614"/>
                      <a:gd name="connsiteY2" fmla="*/ 1160580 h 1160579"/>
                      <a:gd name="connsiteX3" fmla="*/ 0 w 887614"/>
                      <a:gd name="connsiteY3" fmla="*/ 1160580 h 11605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87614" h="1160579">
                        <a:moveTo>
                          <a:pt x="0" y="0"/>
                        </a:moveTo>
                        <a:lnTo>
                          <a:pt x="887615" y="0"/>
                        </a:lnTo>
                        <a:lnTo>
                          <a:pt x="887615" y="1160580"/>
                        </a:lnTo>
                        <a:lnTo>
                          <a:pt x="0" y="1160580"/>
                        </a:lnTo>
                        <a:close/>
                      </a:path>
                    </a:pathLst>
                  </a:custGeom>
                  <a:solidFill>
                    <a:srgbClr val="8597A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0" name="Freeform 949">
                    <a:extLst>
                      <a:ext uri="{FF2B5EF4-FFF2-40B4-BE49-F238E27FC236}">
                        <a16:creationId xmlns:a16="http://schemas.microsoft.com/office/drawing/2014/main" id="{72B5F45C-C95E-F3A2-1680-CBA0A26F1391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77265"/>
                    <a:ext cx="887614" cy="104986"/>
                  </a:xfrm>
                  <a:custGeom>
                    <a:avLst/>
                    <a:gdLst>
                      <a:gd name="connsiteX0" fmla="*/ 825895 w 887614"/>
                      <a:gd name="connsiteY0" fmla="*/ 0 h 104986"/>
                      <a:gd name="connsiteX1" fmla="*/ 844347 w 887614"/>
                      <a:gd name="connsiteY1" fmla="*/ 8908 h 104986"/>
                      <a:gd name="connsiteX2" fmla="*/ 887615 w 887614"/>
                      <a:gd name="connsiteY2" fmla="*/ 69355 h 104986"/>
                      <a:gd name="connsiteX3" fmla="*/ 887615 w 887614"/>
                      <a:gd name="connsiteY3" fmla="*/ 104987 h 104986"/>
                      <a:gd name="connsiteX4" fmla="*/ 0 w 887614"/>
                      <a:gd name="connsiteY4" fmla="*/ 104987 h 104986"/>
                      <a:gd name="connsiteX5" fmla="*/ 0 w 887614"/>
                      <a:gd name="connsiteY5" fmla="*/ 69355 h 104986"/>
                      <a:gd name="connsiteX6" fmla="*/ 43267 w 887614"/>
                      <a:gd name="connsiteY6" fmla="*/ 8908 h 104986"/>
                      <a:gd name="connsiteX7" fmla="*/ 61719 w 887614"/>
                      <a:gd name="connsiteY7" fmla="*/ 0 h 104986"/>
                      <a:gd name="connsiteX8" fmla="*/ 825895 w 887614"/>
                      <a:gd name="connsiteY8" fmla="*/ 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87614" h="104986">
                        <a:moveTo>
                          <a:pt x="825895" y="0"/>
                        </a:moveTo>
                        <a:cubicBezTo>
                          <a:pt x="832258" y="2545"/>
                          <a:pt x="838620" y="5727"/>
                          <a:pt x="844347" y="8908"/>
                        </a:cubicBezTo>
                        <a:cubicBezTo>
                          <a:pt x="871071" y="24179"/>
                          <a:pt x="887615" y="45812"/>
                          <a:pt x="887615" y="69355"/>
                        </a:cubicBezTo>
                        <a:lnTo>
                          <a:pt x="887615" y="104987"/>
                        </a:lnTo>
                        <a:lnTo>
                          <a:pt x="0" y="104987"/>
                        </a:lnTo>
                        <a:lnTo>
                          <a:pt x="0" y="69355"/>
                        </a:lnTo>
                        <a:cubicBezTo>
                          <a:pt x="0" y="45812"/>
                          <a:pt x="16543" y="24179"/>
                          <a:pt x="43267" y="8908"/>
                        </a:cubicBezTo>
                        <a:cubicBezTo>
                          <a:pt x="48993" y="5727"/>
                          <a:pt x="54720" y="2545"/>
                          <a:pt x="61719" y="0"/>
                        </a:cubicBezTo>
                        <a:lnTo>
                          <a:pt x="825895" y="0"/>
                        </a:lnTo>
                        <a:close/>
                      </a:path>
                    </a:pathLst>
                  </a:custGeom>
                  <a:solidFill>
                    <a:srgbClr val="475C6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1" name="Freeform 950">
                    <a:extLst>
                      <a:ext uri="{FF2B5EF4-FFF2-40B4-BE49-F238E27FC236}">
                        <a16:creationId xmlns:a16="http://schemas.microsoft.com/office/drawing/2014/main" id="{4918A5B5-4FE9-AD08-29E2-FBC9613A307B}"/>
                      </a:ext>
                    </a:extLst>
                  </p:cNvPr>
                  <p:cNvSpPr/>
                  <p:nvPr/>
                </p:nvSpPr>
                <p:spPr>
                  <a:xfrm>
                    <a:off x="7611994" y="5460721"/>
                    <a:ext cx="956333" cy="104986"/>
                  </a:xfrm>
                  <a:custGeom>
                    <a:avLst/>
                    <a:gdLst>
                      <a:gd name="connsiteX0" fmla="*/ 0 w 956333"/>
                      <a:gd name="connsiteY0" fmla="*/ 0 h 104986"/>
                      <a:gd name="connsiteX1" fmla="*/ 956333 w 956333"/>
                      <a:gd name="connsiteY1" fmla="*/ 0 h 104986"/>
                      <a:gd name="connsiteX2" fmla="*/ 956333 w 956333"/>
                      <a:gd name="connsiteY2" fmla="*/ 104987 h 104986"/>
                      <a:gd name="connsiteX3" fmla="*/ 0 w 956333"/>
                      <a:gd name="connsiteY3" fmla="*/ 104987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56333" h="104986">
                        <a:moveTo>
                          <a:pt x="0" y="0"/>
                        </a:moveTo>
                        <a:lnTo>
                          <a:pt x="956333" y="0"/>
                        </a:lnTo>
                        <a:lnTo>
                          <a:pt x="956333" y="104987"/>
                        </a:lnTo>
                        <a:lnTo>
                          <a:pt x="0" y="104987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952" name="Graphic 569">
                    <a:extLst>
                      <a:ext uri="{FF2B5EF4-FFF2-40B4-BE49-F238E27FC236}">
                        <a16:creationId xmlns:a16="http://schemas.microsoft.com/office/drawing/2014/main" id="{9C643566-B3BE-FE94-CE3A-6A100C2F9970}"/>
                      </a:ext>
                    </a:extLst>
                  </p:cNvPr>
                  <p:cNvGrpSpPr/>
                  <p:nvPr/>
                </p:nvGrpSpPr>
                <p:grpSpPr>
                  <a:xfrm>
                    <a:off x="7765974" y="5329647"/>
                    <a:ext cx="657279" cy="295235"/>
                    <a:chOff x="7765974" y="5329647"/>
                    <a:chExt cx="657279" cy="295235"/>
                  </a:xfrm>
                </p:grpSpPr>
                <p:sp>
                  <p:nvSpPr>
                    <p:cNvPr id="953" name="Freeform 952">
                      <a:extLst>
                        <a:ext uri="{FF2B5EF4-FFF2-40B4-BE49-F238E27FC236}">
                          <a16:creationId xmlns:a16="http://schemas.microsoft.com/office/drawing/2014/main" id="{56D0720A-FC43-7373-BF25-CD2B4DEBF0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01502" y="5341736"/>
                      <a:ext cx="521751" cy="270420"/>
                    </a:xfrm>
                    <a:custGeom>
                      <a:avLst/>
                      <a:gdLst>
                        <a:gd name="connsiteX0" fmla="*/ 0 w 521751"/>
                        <a:gd name="connsiteY0" fmla="*/ 0 h 270420"/>
                        <a:gd name="connsiteX1" fmla="*/ 521752 w 521751"/>
                        <a:gd name="connsiteY1" fmla="*/ 0 h 270420"/>
                        <a:gd name="connsiteX2" fmla="*/ 521752 w 521751"/>
                        <a:gd name="connsiteY2" fmla="*/ 270420 h 270420"/>
                        <a:gd name="connsiteX3" fmla="*/ 0 w 521751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21751" h="270420">
                          <a:moveTo>
                            <a:pt x="0" y="0"/>
                          </a:moveTo>
                          <a:lnTo>
                            <a:pt x="521752" y="0"/>
                          </a:lnTo>
                          <a:lnTo>
                            <a:pt x="521752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57" name="Graphic 569">
                      <a:extLst>
                        <a:ext uri="{FF2B5EF4-FFF2-40B4-BE49-F238E27FC236}">
                          <a16:creationId xmlns:a16="http://schemas.microsoft.com/office/drawing/2014/main" id="{AD9B6DF1-9723-626C-0E00-8C72393AF6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65974" y="5329647"/>
                      <a:ext cx="295235" cy="295235"/>
                      <a:chOff x="7765974" y="5329647"/>
                      <a:chExt cx="295235" cy="295235"/>
                    </a:xfrm>
                  </p:grpSpPr>
                  <p:sp>
                    <p:nvSpPr>
                      <p:cNvPr id="958" name="Freeform 957">
                        <a:extLst>
                          <a:ext uri="{FF2B5EF4-FFF2-40B4-BE49-F238E27FC236}">
                            <a16:creationId xmlns:a16="http://schemas.microsoft.com/office/drawing/2014/main" id="{FD57F82C-9CD0-7B67-7535-DB3F618BCF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65974" y="5329647"/>
                        <a:ext cx="295235" cy="295235"/>
                      </a:xfrm>
                      <a:custGeom>
                        <a:avLst/>
                        <a:gdLst>
                          <a:gd name="connsiteX0" fmla="*/ 147618 w 295235"/>
                          <a:gd name="connsiteY0" fmla="*/ 0 h 295235"/>
                          <a:gd name="connsiteX1" fmla="*/ 204247 w 295235"/>
                          <a:gd name="connsiteY1" fmla="*/ 11453 h 295235"/>
                          <a:gd name="connsiteX2" fmla="*/ 251969 w 295235"/>
                          <a:gd name="connsiteY2" fmla="*/ 43267 h 295235"/>
                          <a:gd name="connsiteX3" fmla="*/ 283783 w 295235"/>
                          <a:gd name="connsiteY3" fmla="*/ 90988 h 295235"/>
                          <a:gd name="connsiteX4" fmla="*/ 295235 w 295235"/>
                          <a:gd name="connsiteY4" fmla="*/ 147618 h 295235"/>
                          <a:gd name="connsiteX5" fmla="*/ 283783 w 295235"/>
                          <a:gd name="connsiteY5" fmla="*/ 204247 h 295235"/>
                          <a:gd name="connsiteX6" fmla="*/ 251969 w 295235"/>
                          <a:gd name="connsiteY6" fmla="*/ 251968 h 295235"/>
                          <a:gd name="connsiteX7" fmla="*/ 204247 w 295235"/>
                          <a:gd name="connsiteY7" fmla="*/ 283782 h 295235"/>
                          <a:gd name="connsiteX8" fmla="*/ 147618 w 295235"/>
                          <a:gd name="connsiteY8" fmla="*/ 295235 h 295235"/>
                          <a:gd name="connsiteX9" fmla="*/ 90989 w 295235"/>
                          <a:gd name="connsiteY9" fmla="*/ 283782 h 295235"/>
                          <a:gd name="connsiteX10" fmla="*/ 43268 w 295235"/>
                          <a:gd name="connsiteY10" fmla="*/ 251968 h 295235"/>
                          <a:gd name="connsiteX11" fmla="*/ 11453 w 295235"/>
                          <a:gd name="connsiteY11" fmla="*/ 204247 h 295235"/>
                          <a:gd name="connsiteX12" fmla="*/ 0 w 295235"/>
                          <a:gd name="connsiteY12" fmla="*/ 147618 h 295235"/>
                          <a:gd name="connsiteX13" fmla="*/ 11453 w 295235"/>
                          <a:gd name="connsiteY13" fmla="*/ 90988 h 295235"/>
                          <a:gd name="connsiteX14" fmla="*/ 43268 w 295235"/>
                          <a:gd name="connsiteY14" fmla="*/ 43267 h 295235"/>
                          <a:gd name="connsiteX15" fmla="*/ 90989 w 295235"/>
                          <a:gd name="connsiteY15" fmla="*/ 11453 h 295235"/>
                          <a:gd name="connsiteX16" fmla="*/ 147618 w 295235"/>
                          <a:gd name="connsiteY16" fmla="*/ 0 h 295235"/>
                          <a:gd name="connsiteX17" fmla="*/ 147618 w 295235"/>
                          <a:gd name="connsiteY17" fmla="*/ 0 h 29523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</a:cxnLst>
                        <a:rect l="l" t="t" r="r" b="b"/>
                        <a:pathLst>
                          <a:path w="295235" h="295235">
                            <a:moveTo>
                              <a:pt x="147618" y="0"/>
                            </a:moveTo>
                            <a:cubicBezTo>
                              <a:pt x="167343" y="0"/>
                              <a:pt x="186431" y="3818"/>
                              <a:pt x="204247" y="11453"/>
                            </a:cubicBezTo>
                            <a:cubicBezTo>
                              <a:pt x="222063" y="19088"/>
                              <a:pt x="238606" y="29905"/>
                              <a:pt x="251969" y="43267"/>
                            </a:cubicBezTo>
                            <a:cubicBezTo>
                              <a:pt x="265330" y="56629"/>
                              <a:pt x="276783" y="73173"/>
                              <a:pt x="283783" y="90988"/>
                            </a:cubicBezTo>
                            <a:cubicBezTo>
                              <a:pt x="290782" y="108168"/>
                              <a:pt x="295235" y="127257"/>
                              <a:pt x="295235" y="147618"/>
                            </a:cubicBezTo>
                            <a:cubicBezTo>
                              <a:pt x="295235" y="167342"/>
                              <a:pt x="291418" y="186431"/>
                              <a:pt x="283783" y="204247"/>
                            </a:cubicBezTo>
                            <a:cubicBezTo>
                              <a:pt x="276147" y="222063"/>
                              <a:pt x="265330" y="238606"/>
                              <a:pt x="251969" y="251968"/>
                            </a:cubicBezTo>
                            <a:cubicBezTo>
                              <a:pt x="238606" y="265330"/>
                              <a:pt x="222063" y="276783"/>
                              <a:pt x="204247" y="283782"/>
                            </a:cubicBezTo>
                            <a:cubicBezTo>
                              <a:pt x="187067" y="290781"/>
                              <a:pt x="167979" y="295235"/>
                              <a:pt x="147618" y="295235"/>
                            </a:cubicBezTo>
                            <a:cubicBezTo>
                              <a:pt x="127893" y="295235"/>
                              <a:pt x="108805" y="291417"/>
                              <a:pt x="90989" y="283782"/>
                            </a:cubicBezTo>
                            <a:cubicBezTo>
                              <a:pt x="73173" y="276147"/>
                              <a:pt x="56629" y="265330"/>
                              <a:pt x="43268" y="251968"/>
                            </a:cubicBezTo>
                            <a:cubicBezTo>
                              <a:pt x="29906" y="238606"/>
                              <a:pt x="18452" y="222063"/>
                              <a:pt x="11453" y="204247"/>
                            </a:cubicBezTo>
                            <a:cubicBezTo>
                              <a:pt x="4454" y="187067"/>
                              <a:pt x="0" y="167979"/>
                              <a:pt x="0" y="147618"/>
                            </a:cubicBezTo>
                            <a:cubicBezTo>
                              <a:pt x="0" y="127893"/>
                              <a:pt x="3818" y="108805"/>
                              <a:pt x="11453" y="90988"/>
                            </a:cubicBezTo>
                            <a:cubicBezTo>
                              <a:pt x="19088" y="73173"/>
                              <a:pt x="29906" y="56629"/>
                              <a:pt x="43268" y="43267"/>
                            </a:cubicBezTo>
                            <a:cubicBezTo>
                              <a:pt x="56629" y="29905"/>
                              <a:pt x="73173" y="18452"/>
                              <a:pt x="90989" y="11453"/>
                            </a:cubicBezTo>
                            <a:cubicBezTo>
                              <a:pt x="108805" y="3818"/>
                              <a:pt x="127893" y="0"/>
                              <a:pt x="147618" y="0"/>
                            </a:cubicBezTo>
                            <a:lnTo>
                              <a:pt x="147618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solidFill>
                          <a:srgbClr val="E63535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9" name="Freeform 958">
                        <a:extLst>
                          <a:ext uri="{FF2B5EF4-FFF2-40B4-BE49-F238E27FC236}">
                            <a16:creationId xmlns:a16="http://schemas.microsoft.com/office/drawing/2014/main" id="{4BF0DC42-D39A-A42D-468D-E9C1627316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07969" y="5371642"/>
                        <a:ext cx="211293" cy="211245"/>
                      </a:xfrm>
                      <a:custGeom>
                        <a:avLst/>
                        <a:gdLst>
                          <a:gd name="connsiteX0" fmla="*/ 199156 w 211293"/>
                          <a:gd name="connsiteY0" fmla="*/ 93533 h 211245"/>
                          <a:gd name="connsiteX1" fmla="*/ 117712 w 211293"/>
                          <a:gd name="connsiteY1" fmla="*/ 93533 h 211245"/>
                          <a:gd name="connsiteX2" fmla="*/ 117712 w 211293"/>
                          <a:gd name="connsiteY2" fmla="*/ 12089 h 211245"/>
                          <a:gd name="connsiteX3" fmla="*/ 105623 w 211293"/>
                          <a:gd name="connsiteY3" fmla="*/ 0 h 211245"/>
                          <a:gd name="connsiteX4" fmla="*/ 93533 w 211293"/>
                          <a:gd name="connsiteY4" fmla="*/ 12089 h 211245"/>
                          <a:gd name="connsiteX5" fmla="*/ 93533 w 211293"/>
                          <a:gd name="connsiteY5" fmla="*/ 93533 h 211245"/>
                          <a:gd name="connsiteX6" fmla="*/ 12089 w 211293"/>
                          <a:gd name="connsiteY6" fmla="*/ 93533 h 211245"/>
                          <a:gd name="connsiteX7" fmla="*/ 0 w 211293"/>
                          <a:gd name="connsiteY7" fmla="*/ 105623 h 211245"/>
                          <a:gd name="connsiteX8" fmla="*/ 12089 w 211293"/>
                          <a:gd name="connsiteY8" fmla="*/ 117712 h 211245"/>
                          <a:gd name="connsiteX9" fmla="*/ 93533 w 211293"/>
                          <a:gd name="connsiteY9" fmla="*/ 117712 h 211245"/>
                          <a:gd name="connsiteX10" fmla="*/ 93533 w 211293"/>
                          <a:gd name="connsiteY10" fmla="*/ 199156 h 211245"/>
                          <a:gd name="connsiteX11" fmla="*/ 105623 w 211293"/>
                          <a:gd name="connsiteY11" fmla="*/ 211246 h 211245"/>
                          <a:gd name="connsiteX12" fmla="*/ 117712 w 211293"/>
                          <a:gd name="connsiteY12" fmla="*/ 199156 h 211245"/>
                          <a:gd name="connsiteX13" fmla="*/ 117712 w 211293"/>
                          <a:gd name="connsiteY13" fmla="*/ 117712 h 211245"/>
                          <a:gd name="connsiteX14" fmla="*/ 199156 w 211293"/>
                          <a:gd name="connsiteY14" fmla="*/ 117712 h 211245"/>
                          <a:gd name="connsiteX15" fmla="*/ 211246 w 211293"/>
                          <a:gd name="connsiteY15" fmla="*/ 105623 h 211245"/>
                          <a:gd name="connsiteX16" fmla="*/ 199156 w 211293"/>
                          <a:gd name="connsiteY16" fmla="*/ 93533 h 2112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</a:cxnLst>
                        <a:rect l="l" t="t" r="r" b="b"/>
                        <a:pathLst>
                          <a:path w="211293" h="211245">
                            <a:moveTo>
                              <a:pt x="199156" y="93533"/>
                            </a:moveTo>
                            <a:lnTo>
                              <a:pt x="117712" y="93533"/>
                            </a:lnTo>
                            <a:lnTo>
                              <a:pt x="117712" y="12089"/>
                            </a:lnTo>
                            <a:cubicBezTo>
                              <a:pt x="117712" y="5090"/>
                              <a:pt x="111986" y="0"/>
                              <a:pt x="105623" y="0"/>
                            </a:cubicBezTo>
                            <a:cubicBezTo>
                              <a:pt x="98624" y="0"/>
                              <a:pt x="93533" y="5726"/>
                              <a:pt x="93533" y="12089"/>
                            </a:cubicBezTo>
                            <a:lnTo>
                              <a:pt x="93533" y="93533"/>
                            </a:lnTo>
                            <a:lnTo>
                              <a:pt x="12089" y="93533"/>
                            </a:lnTo>
                            <a:cubicBezTo>
                              <a:pt x="5090" y="93533"/>
                              <a:pt x="0" y="99260"/>
                              <a:pt x="0" y="105623"/>
                            </a:cubicBezTo>
                            <a:cubicBezTo>
                              <a:pt x="0" y="112622"/>
                              <a:pt x="5726" y="117712"/>
                              <a:pt x="12089" y="117712"/>
                            </a:cubicBezTo>
                            <a:lnTo>
                              <a:pt x="93533" y="117712"/>
                            </a:lnTo>
                            <a:lnTo>
                              <a:pt x="93533" y="199156"/>
                            </a:lnTo>
                            <a:cubicBezTo>
                              <a:pt x="93533" y="206155"/>
                              <a:pt x="99260" y="211246"/>
                              <a:pt x="105623" y="211246"/>
                            </a:cubicBezTo>
                            <a:cubicBezTo>
                              <a:pt x="112622" y="211246"/>
                              <a:pt x="117712" y="205519"/>
                              <a:pt x="117712" y="199156"/>
                            </a:cubicBezTo>
                            <a:lnTo>
                              <a:pt x="117712" y="117712"/>
                            </a:lnTo>
                            <a:lnTo>
                              <a:pt x="199156" y="117712"/>
                            </a:lnTo>
                            <a:cubicBezTo>
                              <a:pt x="206155" y="117712"/>
                              <a:pt x="211246" y="111986"/>
                              <a:pt x="211246" y="105623"/>
                            </a:cubicBezTo>
                            <a:cubicBezTo>
                              <a:pt x="211882" y="98624"/>
                              <a:pt x="206155" y="93533"/>
                              <a:pt x="199156" y="93533"/>
                            </a:cubicBezTo>
                            <a:close/>
                          </a:path>
                        </a:pathLst>
                      </a:custGeom>
                      <a:solidFill>
                        <a:srgbClr val="E635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60" name="Graphic 569">
                    <a:extLst>
                      <a:ext uri="{FF2B5EF4-FFF2-40B4-BE49-F238E27FC236}">
                        <a16:creationId xmlns:a16="http://schemas.microsoft.com/office/drawing/2014/main" id="{780D4C73-8D9A-28F1-1BC1-A612A08FF1C5}"/>
                      </a:ext>
                    </a:extLst>
                  </p:cNvPr>
                  <p:cNvGrpSpPr/>
                  <p:nvPr/>
                </p:nvGrpSpPr>
                <p:grpSpPr>
                  <a:xfrm>
                    <a:off x="7744977" y="5726688"/>
                    <a:ext cx="689730" cy="894613"/>
                    <a:chOff x="7744977" y="5726688"/>
                    <a:chExt cx="689730" cy="894613"/>
                  </a:xfrm>
                </p:grpSpPr>
                <p:sp>
                  <p:nvSpPr>
                    <p:cNvPr id="961" name="Freeform 960">
                      <a:extLst>
                        <a:ext uri="{FF2B5EF4-FFF2-40B4-BE49-F238E27FC236}">
                          <a16:creationId xmlns:a16="http://schemas.microsoft.com/office/drawing/2014/main" id="{6C9D3A1B-6204-B6B5-2E1E-0D76D4D877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9747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2" name="Freeform 961">
                      <a:extLst>
                        <a:ext uri="{FF2B5EF4-FFF2-40B4-BE49-F238E27FC236}">
                          <a16:creationId xmlns:a16="http://schemas.microsoft.com/office/drawing/2014/main" id="{2582699C-1E6F-16C0-2B84-D02BB5DAEE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5929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3" name="Freeform 962">
                      <a:extLst>
                        <a:ext uri="{FF2B5EF4-FFF2-40B4-BE49-F238E27FC236}">
                          <a16:creationId xmlns:a16="http://schemas.microsoft.com/office/drawing/2014/main" id="{43022A46-D7B1-26E2-2A3F-E40CA7A690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98543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4" name="Freeform 963">
                      <a:extLst>
                        <a:ext uri="{FF2B5EF4-FFF2-40B4-BE49-F238E27FC236}">
                          <a16:creationId xmlns:a16="http://schemas.microsoft.com/office/drawing/2014/main" id="{536383A8-4088-4DFF-FBCA-9074478724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02361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5" name="Freeform 964">
                      <a:extLst>
                        <a:ext uri="{FF2B5EF4-FFF2-40B4-BE49-F238E27FC236}">
                          <a16:creationId xmlns:a16="http://schemas.microsoft.com/office/drawing/2014/main" id="{931A725F-126C-39EC-CE4F-17B33A80C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37134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6" name="Freeform 965">
                      <a:extLst>
                        <a:ext uri="{FF2B5EF4-FFF2-40B4-BE49-F238E27FC236}">
                          <a16:creationId xmlns:a16="http://schemas.microsoft.com/office/drawing/2014/main" id="{062BB340-DBE5-077E-8566-BD55244D7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26318" y="6054373"/>
                      <a:ext cx="146981" cy="234152"/>
                    </a:xfrm>
                    <a:custGeom>
                      <a:avLst/>
                      <a:gdLst>
                        <a:gd name="connsiteX0" fmla="*/ 136165 w 146981"/>
                        <a:gd name="connsiteY0" fmla="*/ 0 h 234152"/>
                        <a:gd name="connsiteX1" fmla="*/ 0 w 146981"/>
                        <a:gd name="connsiteY1" fmla="*/ 0 h 234152"/>
                        <a:gd name="connsiteX2" fmla="*/ 0 w 146981"/>
                        <a:gd name="connsiteY2" fmla="*/ 234152 h 234152"/>
                        <a:gd name="connsiteX3" fmla="*/ 146981 w 146981"/>
                        <a:gd name="connsiteY3" fmla="*/ 234152 h 234152"/>
                        <a:gd name="connsiteX4" fmla="*/ 146981 w 146981"/>
                        <a:gd name="connsiteY4" fmla="*/ 0 h 234152"/>
                        <a:gd name="connsiteX5" fmla="*/ 136165 w 146981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46981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46981" y="234152"/>
                          </a:lnTo>
                          <a:lnTo>
                            <a:pt x="146981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7" name="Freeform 966">
                      <a:extLst>
                        <a:ext uri="{FF2B5EF4-FFF2-40B4-BE49-F238E27FC236}">
                          <a16:creationId xmlns:a16="http://schemas.microsoft.com/office/drawing/2014/main" id="{BD806843-1365-4769-455A-6283610DEF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8" name="Freeform 967">
                      <a:extLst>
                        <a:ext uri="{FF2B5EF4-FFF2-40B4-BE49-F238E27FC236}">
                          <a16:creationId xmlns:a16="http://schemas.microsoft.com/office/drawing/2014/main" id="{98CC2E32-2E3F-ADC3-E87C-4F4BA6061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6056282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69" name="Graphic 569">
                  <a:extLst>
                    <a:ext uri="{FF2B5EF4-FFF2-40B4-BE49-F238E27FC236}">
                      <a16:creationId xmlns:a16="http://schemas.microsoft.com/office/drawing/2014/main" id="{78676CC5-03D1-F00E-978E-EB0DA8886810}"/>
                    </a:ext>
                  </a:extLst>
                </p:cNvPr>
                <p:cNvGrpSpPr/>
                <p:nvPr/>
              </p:nvGrpSpPr>
              <p:grpSpPr>
                <a:xfrm>
                  <a:off x="11095896" y="5627427"/>
                  <a:ext cx="618142" cy="1065474"/>
                  <a:chOff x="11095896" y="5627427"/>
                  <a:chExt cx="618142" cy="1065474"/>
                </a:xfrm>
              </p:grpSpPr>
              <p:grpSp>
                <p:nvGrpSpPr>
                  <p:cNvPr id="970" name="Graphic 569">
                    <a:extLst>
                      <a:ext uri="{FF2B5EF4-FFF2-40B4-BE49-F238E27FC236}">
                        <a16:creationId xmlns:a16="http://schemas.microsoft.com/office/drawing/2014/main" id="{B3ED5119-7AFF-7425-4DFD-C03325DF023A}"/>
                      </a:ext>
                    </a:extLst>
                  </p:cNvPr>
                  <p:cNvGrpSpPr/>
                  <p:nvPr/>
                </p:nvGrpSpPr>
                <p:grpSpPr>
                  <a:xfrm>
                    <a:off x="11421337" y="5627427"/>
                    <a:ext cx="292701" cy="1062592"/>
                    <a:chOff x="11421337" y="5627427"/>
                    <a:chExt cx="292701" cy="1062592"/>
                  </a:xfrm>
                </p:grpSpPr>
                <p:sp>
                  <p:nvSpPr>
                    <p:cNvPr id="971" name="Freeform 970">
                      <a:extLst>
                        <a:ext uri="{FF2B5EF4-FFF2-40B4-BE49-F238E27FC236}">
                          <a16:creationId xmlns:a16="http://schemas.microsoft.com/office/drawing/2014/main" id="{6E423883-79E2-2E48-E14B-C9CB7B1F65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19940" y="5980564"/>
                      <a:ext cx="94099" cy="305415"/>
                    </a:xfrm>
                    <a:custGeom>
                      <a:avLst/>
                      <a:gdLst>
                        <a:gd name="connsiteX0" fmla="*/ 49630 w 94099"/>
                        <a:gd name="connsiteY0" fmla="*/ 250059 h 305415"/>
                        <a:gd name="connsiteX1" fmla="*/ 59174 w 94099"/>
                        <a:gd name="connsiteY1" fmla="*/ 237334 h 305415"/>
                        <a:gd name="connsiteX2" fmla="*/ 56629 w 94099"/>
                        <a:gd name="connsiteY2" fmla="*/ 205520 h 305415"/>
                        <a:gd name="connsiteX3" fmla="*/ 46448 w 94099"/>
                        <a:gd name="connsiteY3" fmla="*/ 112622 h 305415"/>
                        <a:gd name="connsiteX4" fmla="*/ 0 w 94099"/>
                        <a:gd name="connsiteY4" fmla="*/ 33087 h 305415"/>
                        <a:gd name="connsiteX5" fmla="*/ 33086 w 94099"/>
                        <a:gd name="connsiteY5" fmla="*/ 0 h 305415"/>
                        <a:gd name="connsiteX6" fmla="*/ 82717 w 94099"/>
                        <a:gd name="connsiteY6" fmla="*/ 92898 h 305415"/>
                        <a:gd name="connsiteX7" fmla="*/ 83353 w 94099"/>
                        <a:gd name="connsiteY7" fmla="*/ 228426 h 305415"/>
                        <a:gd name="connsiteX8" fmla="*/ 90988 w 94099"/>
                        <a:gd name="connsiteY8" fmla="*/ 248787 h 305415"/>
                        <a:gd name="connsiteX9" fmla="*/ 93533 w 94099"/>
                        <a:gd name="connsiteY9" fmla="*/ 267875 h 305415"/>
                        <a:gd name="connsiteX10" fmla="*/ 93533 w 94099"/>
                        <a:gd name="connsiteY10" fmla="*/ 286327 h 305415"/>
                        <a:gd name="connsiteX11" fmla="*/ 89716 w 94099"/>
                        <a:gd name="connsiteY11" fmla="*/ 286327 h 305415"/>
                        <a:gd name="connsiteX12" fmla="*/ 87807 w 94099"/>
                        <a:gd name="connsiteY12" fmla="*/ 269784 h 305415"/>
                        <a:gd name="connsiteX13" fmla="*/ 86534 w 94099"/>
                        <a:gd name="connsiteY13" fmla="*/ 288873 h 305415"/>
                        <a:gd name="connsiteX14" fmla="*/ 85898 w 94099"/>
                        <a:gd name="connsiteY14" fmla="*/ 295872 h 305415"/>
                        <a:gd name="connsiteX15" fmla="*/ 80808 w 94099"/>
                        <a:gd name="connsiteY15" fmla="*/ 296508 h 305415"/>
                        <a:gd name="connsiteX16" fmla="*/ 80808 w 94099"/>
                        <a:gd name="connsiteY16" fmla="*/ 288236 h 305415"/>
                        <a:gd name="connsiteX17" fmla="*/ 80808 w 94099"/>
                        <a:gd name="connsiteY17" fmla="*/ 279964 h 305415"/>
                        <a:gd name="connsiteX18" fmla="*/ 80808 w 94099"/>
                        <a:gd name="connsiteY18" fmla="*/ 271693 h 305415"/>
                        <a:gd name="connsiteX19" fmla="*/ 79535 w 94099"/>
                        <a:gd name="connsiteY19" fmla="*/ 273602 h 305415"/>
                        <a:gd name="connsiteX20" fmla="*/ 78262 w 94099"/>
                        <a:gd name="connsiteY20" fmla="*/ 288236 h 305415"/>
                        <a:gd name="connsiteX21" fmla="*/ 76990 w 94099"/>
                        <a:gd name="connsiteY21" fmla="*/ 296508 h 305415"/>
                        <a:gd name="connsiteX22" fmla="*/ 73809 w 94099"/>
                        <a:gd name="connsiteY22" fmla="*/ 305416 h 305415"/>
                        <a:gd name="connsiteX23" fmla="*/ 71900 w 94099"/>
                        <a:gd name="connsiteY23" fmla="*/ 295235 h 305415"/>
                        <a:gd name="connsiteX24" fmla="*/ 72536 w 94099"/>
                        <a:gd name="connsiteY24" fmla="*/ 286964 h 305415"/>
                        <a:gd name="connsiteX25" fmla="*/ 70627 w 94099"/>
                        <a:gd name="connsiteY25" fmla="*/ 274874 h 305415"/>
                        <a:gd name="connsiteX26" fmla="*/ 61719 w 94099"/>
                        <a:gd name="connsiteY26" fmla="*/ 304144 h 305415"/>
                        <a:gd name="connsiteX27" fmla="*/ 60447 w 94099"/>
                        <a:gd name="connsiteY27" fmla="*/ 295235 h 305415"/>
                        <a:gd name="connsiteX28" fmla="*/ 61719 w 94099"/>
                        <a:gd name="connsiteY28" fmla="*/ 288236 h 305415"/>
                        <a:gd name="connsiteX29" fmla="*/ 62355 w 94099"/>
                        <a:gd name="connsiteY29" fmla="*/ 279964 h 305415"/>
                        <a:gd name="connsiteX30" fmla="*/ 60447 w 94099"/>
                        <a:gd name="connsiteY30" fmla="*/ 257695 h 305415"/>
                        <a:gd name="connsiteX31" fmla="*/ 54084 w 94099"/>
                        <a:gd name="connsiteY31" fmla="*/ 261513 h 305415"/>
                        <a:gd name="connsiteX32" fmla="*/ 53448 w 94099"/>
                        <a:gd name="connsiteY32" fmla="*/ 267239 h 305415"/>
                        <a:gd name="connsiteX33" fmla="*/ 49630 w 94099"/>
                        <a:gd name="connsiteY33" fmla="*/ 269784 h 305415"/>
                        <a:gd name="connsiteX34" fmla="*/ 47721 w 94099"/>
                        <a:gd name="connsiteY34" fmla="*/ 261513 h 305415"/>
                        <a:gd name="connsiteX35" fmla="*/ 49630 w 94099"/>
                        <a:gd name="connsiteY35" fmla="*/ 250059 h 3054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</a:cxnLst>
                      <a:rect l="l" t="t" r="r" b="b"/>
                      <a:pathLst>
                        <a:path w="94099" h="305415">
                          <a:moveTo>
                            <a:pt x="49630" y="250059"/>
                          </a:moveTo>
                          <a:cubicBezTo>
                            <a:pt x="56629" y="237334"/>
                            <a:pt x="58538" y="238606"/>
                            <a:pt x="59174" y="237334"/>
                          </a:cubicBezTo>
                          <a:cubicBezTo>
                            <a:pt x="60447" y="235425"/>
                            <a:pt x="56629" y="205520"/>
                            <a:pt x="56629" y="205520"/>
                          </a:cubicBezTo>
                          <a:cubicBezTo>
                            <a:pt x="56629" y="205520"/>
                            <a:pt x="47085" y="117712"/>
                            <a:pt x="46448" y="112622"/>
                          </a:cubicBezTo>
                          <a:lnTo>
                            <a:pt x="0" y="33087"/>
                          </a:lnTo>
                          <a:lnTo>
                            <a:pt x="33086" y="0"/>
                          </a:lnTo>
                          <a:cubicBezTo>
                            <a:pt x="33086" y="0"/>
                            <a:pt x="81444" y="87807"/>
                            <a:pt x="82717" y="92898"/>
                          </a:cubicBezTo>
                          <a:cubicBezTo>
                            <a:pt x="84625" y="97988"/>
                            <a:pt x="83353" y="218245"/>
                            <a:pt x="83353" y="228426"/>
                          </a:cubicBezTo>
                          <a:cubicBezTo>
                            <a:pt x="83353" y="228426"/>
                            <a:pt x="88443" y="241151"/>
                            <a:pt x="90988" y="248787"/>
                          </a:cubicBezTo>
                          <a:cubicBezTo>
                            <a:pt x="93533" y="257058"/>
                            <a:pt x="92897" y="265330"/>
                            <a:pt x="93533" y="267875"/>
                          </a:cubicBezTo>
                          <a:cubicBezTo>
                            <a:pt x="93533" y="268511"/>
                            <a:pt x="94806" y="276147"/>
                            <a:pt x="93533" y="286327"/>
                          </a:cubicBezTo>
                          <a:cubicBezTo>
                            <a:pt x="92261" y="295235"/>
                            <a:pt x="89716" y="286327"/>
                            <a:pt x="89716" y="286327"/>
                          </a:cubicBezTo>
                          <a:cubicBezTo>
                            <a:pt x="89716" y="286327"/>
                            <a:pt x="89080" y="269784"/>
                            <a:pt x="87807" y="269784"/>
                          </a:cubicBezTo>
                          <a:cubicBezTo>
                            <a:pt x="86534" y="269784"/>
                            <a:pt x="87807" y="279328"/>
                            <a:pt x="86534" y="288873"/>
                          </a:cubicBezTo>
                          <a:cubicBezTo>
                            <a:pt x="86534" y="291418"/>
                            <a:pt x="85898" y="293963"/>
                            <a:pt x="85898" y="295872"/>
                          </a:cubicBezTo>
                          <a:cubicBezTo>
                            <a:pt x="85262" y="301598"/>
                            <a:pt x="81444" y="302871"/>
                            <a:pt x="80808" y="296508"/>
                          </a:cubicBezTo>
                          <a:cubicBezTo>
                            <a:pt x="80808" y="293963"/>
                            <a:pt x="80808" y="290781"/>
                            <a:pt x="80808" y="288236"/>
                          </a:cubicBezTo>
                          <a:cubicBezTo>
                            <a:pt x="81444" y="285691"/>
                            <a:pt x="80808" y="282510"/>
                            <a:pt x="80808" y="279964"/>
                          </a:cubicBezTo>
                          <a:cubicBezTo>
                            <a:pt x="80808" y="274874"/>
                            <a:pt x="80808" y="271693"/>
                            <a:pt x="80808" y="271693"/>
                          </a:cubicBezTo>
                          <a:cubicBezTo>
                            <a:pt x="80808" y="271693"/>
                            <a:pt x="79535" y="271057"/>
                            <a:pt x="79535" y="273602"/>
                          </a:cubicBezTo>
                          <a:cubicBezTo>
                            <a:pt x="78899" y="276783"/>
                            <a:pt x="79535" y="283782"/>
                            <a:pt x="78262" y="288236"/>
                          </a:cubicBezTo>
                          <a:cubicBezTo>
                            <a:pt x="77626" y="290781"/>
                            <a:pt x="76990" y="296508"/>
                            <a:pt x="76990" y="296508"/>
                          </a:cubicBezTo>
                          <a:cubicBezTo>
                            <a:pt x="76990" y="296508"/>
                            <a:pt x="74445" y="305416"/>
                            <a:pt x="73809" y="305416"/>
                          </a:cubicBezTo>
                          <a:cubicBezTo>
                            <a:pt x="70627" y="305416"/>
                            <a:pt x="70627" y="298417"/>
                            <a:pt x="71900" y="295235"/>
                          </a:cubicBezTo>
                          <a:cubicBezTo>
                            <a:pt x="71900" y="292690"/>
                            <a:pt x="72536" y="286964"/>
                            <a:pt x="72536" y="286964"/>
                          </a:cubicBezTo>
                          <a:cubicBezTo>
                            <a:pt x="72536" y="286964"/>
                            <a:pt x="71900" y="274874"/>
                            <a:pt x="70627" y="274874"/>
                          </a:cubicBezTo>
                          <a:cubicBezTo>
                            <a:pt x="69355" y="274874"/>
                            <a:pt x="64264" y="304144"/>
                            <a:pt x="61719" y="304144"/>
                          </a:cubicBezTo>
                          <a:cubicBezTo>
                            <a:pt x="59174" y="304144"/>
                            <a:pt x="60447" y="295235"/>
                            <a:pt x="60447" y="295235"/>
                          </a:cubicBezTo>
                          <a:cubicBezTo>
                            <a:pt x="60447" y="295235"/>
                            <a:pt x="61719" y="290145"/>
                            <a:pt x="61719" y="288236"/>
                          </a:cubicBezTo>
                          <a:cubicBezTo>
                            <a:pt x="61719" y="286327"/>
                            <a:pt x="62355" y="279964"/>
                            <a:pt x="62355" y="279964"/>
                          </a:cubicBezTo>
                          <a:cubicBezTo>
                            <a:pt x="62355" y="279964"/>
                            <a:pt x="62355" y="257695"/>
                            <a:pt x="60447" y="257695"/>
                          </a:cubicBezTo>
                          <a:cubicBezTo>
                            <a:pt x="58538" y="257695"/>
                            <a:pt x="54720" y="259604"/>
                            <a:pt x="54084" y="261513"/>
                          </a:cubicBezTo>
                          <a:cubicBezTo>
                            <a:pt x="53448" y="262785"/>
                            <a:pt x="54084" y="265967"/>
                            <a:pt x="53448" y="267239"/>
                          </a:cubicBezTo>
                          <a:cubicBezTo>
                            <a:pt x="52811" y="268511"/>
                            <a:pt x="50903" y="269784"/>
                            <a:pt x="49630" y="269784"/>
                          </a:cubicBezTo>
                          <a:cubicBezTo>
                            <a:pt x="47721" y="269148"/>
                            <a:pt x="47721" y="261513"/>
                            <a:pt x="47721" y="261513"/>
                          </a:cubicBezTo>
                          <a:cubicBezTo>
                            <a:pt x="47721" y="261513"/>
                            <a:pt x="47721" y="253877"/>
                            <a:pt x="49630" y="25005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2" name="Freeform 971">
                      <a:extLst>
                        <a:ext uri="{FF2B5EF4-FFF2-40B4-BE49-F238E27FC236}">
                          <a16:creationId xmlns:a16="http://schemas.microsoft.com/office/drawing/2014/main" id="{922D48DE-76B6-B073-4820-605954363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33918" y="6631482"/>
                      <a:ext cx="49013" cy="58225"/>
                    </a:xfrm>
                    <a:custGeom>
                      <a:avLst/>
                      <a:gdLst>
                        <a:gd name="connsiteX0" fmla="*/ 30561 w 49013"/>
                        <a:gd name="connsiteY0" fmla="*/ 0 h 58225"/>
                        <a:gd name="connsiteX1" fmla="*/ 45832 w 49013"/>
                        <a:gd name="connsiteY1" fmla="*/ 36268 h 58225"/>
                        <a:gd name="connsiteX2" fmla="*/ 49014 w 49013"/>
                        <a:gd name="connsiteY2" fmla="*/ 54084 h 58225"/>
                        <a:gd name="connsiteX3" fmla="*/ 1929 w 49013"/>
                        <a:gd name="connsiteY3" fmla="*/ 36268 h 58225"/>
                        <a:gd name="connsiteX4" fmla="*/ 7655 w 49013"/>
                        <a:gd name="connsiteY4" fmla="*/ 26724 h 58225"/>
                        <a:gd name="connsiteX5" fmla="*/ 2565 w 49013"/>
                        <a:gd name="connsiteY5" fmla="*/ 10180 h 58225"/>
                        <a:gd name="connsiteX6" fmla="*/ 30561 w 49013"/>
                        <a:gd name="connsiteY6" fmla="*/ 0 h 582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58225">
                          <a:moveTo>
                            <a:pt x="30561" y="0"/>
                          </a:moveTo>
                          <a:cubicBezTo>
                            <a:pt x="30561" y="0"/>
                            <a:pt x="45832" y="36268"/>
                            <a:pt x="45832" y="36268"/>
                          </a:cubicBezTo>
                          <a:cubicBezTo>
                            <a:pt x="46468" y="40085"/>
                            <a:pt x="49014" y="50267"/>
                            <a:pt x="49014" y="54084"/>
                          </a:cubicBezTo>
                          <a:cubicBezTo>
                            <a:pt x="49014" y="68082"/>
                            <a:pt x="-11433" y="42631"/>
                            <a:pt x="1929" y="36268"/>
                          </a:cubicBezTo>
                          <a:cubicBezTo>
                            <a:pt x="3201" y="35632"/>
                            <a:pt x="7018" y="31178"/>
                            <a:pt x="7655" y="26724"/>
                          </a:cubicBezTo>
                          <a:cubicBezTo>
                            <a:pt x="8291" y="19725"/>
                            <a:pt x="2565" y="10180"/>
                            <a:pt x="2565" y="10180"/>
                          </a:cubicBezTo>
                          <a:lnTo>
                            <a:pt x="30561" y="0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3" name="Freeform 972">
                      <a:extLst>
                        <a:ext uri="{FF2B5EF4-FFF2-40B4-BE49-F238E27FC236}">
                          <a16:creationId xmlns:a16="http://schemas.microsoft.com/office/drawing/2014/main" id="{B2FC03FF-97A9-6DF9-0630-B40A7DF2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94027" y="6665841"/>
                      <a:ext cx="92722" cy="24178"/>
                    </a:xfrm>
                    <a:custGeom>
                      <a:avLst/>
                      <a:gdLst>
                        <a:gd name="connsiteX0" fmla="*/ 92722 w 92722"/>
                        <a:gd name="connsiteY0" fmla="*/ 24178 h 24178"/>
                        <a:gd name="connsiteX1" fmla="*/ 86359 w 92722"/>
                        <a:gd name="connsiteY1" fmla="*/ 1272 h 24178"/>
                        <a:gd name="connsiteX2" fmla="*/ 65998 w 92722"/>
                        <a:gd name="connsiteY2" fmla="*/ 6999 h 24178"/>
                        <a:gd name="connsiteX3" fmla="*/ 43728 w 92722"/>
                        <a:gd name="connsiteY3" fmla="*/ 0 h 24178"/>
                        <a:gd name="connsiteX4" fmla="*/ 461 w 92722"/>
                        <a:gd name="connsiteY4" fmla="*/ 24178 h 24178"/>
                        <a:gd name="connsiteX5" fmla="*/ 461 w 92722"/>
                        <a:gd name="connsiteY5" fmla="*/ 24178 h 24178"/>
                        <a:gd name="connsiteX6" fmla="*/ 92722 w 92722"/>
                        <a:gd name="connsiteY6" fmla="*/ 24178 h 241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2722" h="24178">
                          <a:moveTo>
                            <a:pt x="92722" y="24178"/>
                          </a:moveTo>
                          <a:cubicBezTo>
                            <a:pt x="92722" y="24178"/>
                            <a:pt x="91449" y="3818"/>
                            <a:pt x="86359" y="1272"/>
                          </a:cubicBezTo>
                          <a:cubicBezTo>
                            <a:pt x="81269" y="-1273"/>
                            <a:pt x="72998" y="8271"/>
                            <a:pt x="65998" y="6999"/>
                          </a:cubicBezTo>
                          <a:cubicBezTo>
                            <a:pt x="58999" y="5726"/>
                            <a:pt x="43728" y="0"/>
                            <a:pt x="43728" y="0"/>
                          </a:cubicBezTo>
                          <a:cubicBezTo>
                            <a:pt x="17004" y="9544"/>
                            <a:pt x="-3356" y="15907"/>
                            <a:pt x="461" y="24178"/>
                          </a:cubicBezTo>
                          <a:lnTo>
                            <a:pt x="461" y="24178"/>
                          </a:lnTo>
                          <a:lnTo>
                            <a:pt x="92722" y="24178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4" name="Freeform 973">
                      <a:extLst>
                        <a:ext uri="{FF2B5EF4-FFF2-40B4-BE49-F238E27FC236}">
                          <a16:creationId xmlns:a16="http://schemas.microsoft.com/office/drawing/2014/main" id="{45D5D7FF-A8A0-C979-4635-C44511DEA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4658" y="6641662"/>
                      <a:ext cx="49013" cy="48045"/>
                    </a:xfrm>
                    <a:custGeom>
                      <a:avLst/>
                      <a:gdLst>
                        <a:gd name="connsiteX0" fmla="*/ 36924 w 49013"/>
                        <a:gd name="connsiteY0" fmla="*/ 636 h 48045"/>
                        <a:gd name="connsiteX1" fmla="*/ 45832 w 49013"/>
                        <a:gd name="connsiteY1" fmla="*/ 26087 h 48045"/>
                        <a:gd name="connsiteX2" fmla="*/ 49013 w 49013"/>
                        <a:gd name="connsiteY2" fmla="*/ 43904 h 48045"/>
                        <a:gd name="connsiteX3" fmla="*/ 1929 w 49013"/>
                        <a:gd name="connsiteY3" fmla="*/ 26087 h 48045"/>
                        <a:gd name="connsiteX4" fmla="*/ 7655 w 49013"/>
                        <a:gd name="connsiteY4" fmla="*/ 16543 h 48045"/>
                        <a:gd name="connsiteX5" fmla="*/ 2565 w 49013"/>
                        <a:gd name="connsiteY5" fmla="*/ 0 h 48045"/>
                        <a:gd name="connsiteX6" fmla="*/ 36924 w 49013"/>
                        <a:gd name="connsiteY6" fmla="*/ 636 h 480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48045">
                          <a:moveTo>
                            <a:pt x="36924" y="636"/>
                          </a:moveTo>
                          <a:cubicBezTo>
                            <a:pt x="36924" y="636"/>
                            <a:pt x="45832" y="26087"/>
                            <a:pt x="45832" y="26087"/>
                          </a:cubicBezTo>
                          <a:cubicBezTo>
                            <a:pt x="46469" y="29905"/>
                            <a:pt x="49013" y="40086"/>
                            <a:pt x="49013" y="43904"/>
                          </a:cubicBezTo>
                          <a:cubicBezTo>
                            <a:pt x="49013" y="57902"/>
                            <a:pt x="-11434" y="32450"/>
                            <a:pt x="1929" y="26087"/>
                          </a:cubicBezTo>
                          <a:cubicBezTo>
                            <a:pt x="3201" y="25451"/>
                            <a:pt x="7019" y="20998"/>
                            <a:pt x="7655" y="16543"/>
                          </a:cubicBezTo>
                          <a:cubicBezTo>
                            <a:pt x="8292" y="9544"/>
                            <a:pt x="2565" y="0"/>
                            <a:pt x="2565" y="0"/>
                          </a:cubicBezTo>
                          <a:lnTo>
                            <a:pt x="36924" y="636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5" name="Graphic 569">
                      <a:extLst>
                        <a:ext uri="{FF2B5EF4-FFF2-40B4-BE49-F238E27FC236}">
                          <a16:creationId xmlns:a16="http://schemas.microsoft.com/office/drawing/2014/main" id="{86D7101C-3492-D0F8-3D6E-6DC52AAAC52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57357" y="6160633"/>
                      <a:ext cx="214757" cy="493755"/>
                      <a:chOff x="11457357" y="6160633"/>
                      <a:chExt cx="214757" cy="493755"/>
                    </a:xfrm>
                  </p:grpSpPr>
                  <p:sp>
                    <p:nvSpPr>
                      <p:cNvPr id="976" name="Freeform 975">
                        <a:extLst>
                          <a:ext uri="{FF2B5EF4-FFF2-40B4-BE49-F238E27FC236}">
                            <a16:creationId xmlns:a16="http://schemas.microsoft.com/office/drawing/2014/main" id="{1CA06C00-F1E4-3074-59D5-2D5D3A323B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57357" y="6160633"/>
                        <a:ext cx="119314" cy="493755"/>
                      </a:xfrm>
                      <a:custGeom>
                        <a:avLst/>
                        <a:gdLst>
                          <a:gd name="connsiteX0" fmla="*/ 30871 w 119314"/>
                          <a:gd name="connsiteY0" fmla="*/ 0 h 493755"/>
                          <a:gd name="connsiteX1" fmla="*/ 8601 w 119314"/>
                          <a:gd name="connsiteY1" fmla="*/ 57265 h 493755"/>
                          <a:gd name="connsiteX2" fmla="*/ 2875 w 119314"/>
                          <a:gd name="connsiteY2" fmla="*/ 276147 h 493755"/>
                          <a:gd name="connsiteX3" fmla="*/ 81774 w 119314"/>
                          <a:gd name="connsiteY3" fmla="*/ 493755 h 493755"/>
                          <a:gd name="connsiteX4" fmla="*/ 119315 w 119314"/>
                          <a:gd name="connsiteY4" fmla="*/ 488665 h 493755"/>
                          <a:gd name="connsiteX5" fmla="*/ 80502 w 119314"/>
                          <a:gd name="connsiteY5" fmla="*/ 274238 h 493755"/>
                          <a:gd name="connsiteX6" fmla="*/ 87501 w 119314"/>
                          <a:gd name="connsiteY6" fmla="*/ 188976 h 493755"/>
                          <a:gd name="connsiteX7" fmla="*/ 113588 w 119314"/>
                          <a:gd name="connsiteY7" fmla="*/ 24815 h 493755"/>
                          <a:gd name="connsiteX8" fmla="*/ 30871 w 119314"/>
                          <a:gd name="connsiteY8" fmla="*/ 0 h 4937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19314" h="493755">
                            <a:moveTo>
                              <a:pt x="30871" y="0"/>
                            </a:moveTo>
                            <a:lnTo>
                              <a:pt x="8601" y="57265"/>
                            </a:lnTo>
                            <a:cubicBezTo>
                              <a:pt x="8601" y="57265"/>
                              <a:pt x="-6033" y="194066"/>
                              <a:pt x="2875" y="276147"/>
                            </a:cubicBezTo>
                            <a:cubicBezTo>
                              <a:pt x="6057" y="310506"/>
                              <a:pt x="81774" y="493755"/>
                              <a:pt x="81774" y="493755"/>
                            </a:cubicBezTo>
                            <a:lnTo>
                              <a:pt x="119315" y="488665"/>
                            </a:lnTo>
                            <a:lnTo>
                              <a:pt x="80502" y="274238"/>
                            </a:lnTo>
                            <a:lnTo>
                              <a:pt x="87501" y="188976"/>
                            </a:lnTo>
                            <a:lnTo>
                              <a:pt x="113588" y="24815"/>
                            </a:lnTo>
                            <a:lnTo>
                              <a:pt x="30871" y="0"/>
                            </a:lnTo>
                            <a:close/>
                          </a:path>
                        </a:pathLst>
                      </a:custGeom>
                      <a:solidFill>
                        <a:srgbClr val="35548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77" name="Freeform 976">
                        <a:extLst>
                          <a:ext uri="{FF2B5EF4-FFF2-40B4-BE49-F238E27FC236}">
                            <a16:creationId xmlns:a16="http://schemas.microsoft.com/office/drawing/2014/main" id="{385A443B-9846-710E-2B7E-73A687D1F9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00954" y="6167632"/>
                        <a:ext cx="171160" cy="480393"/>
                      </a:xfrm>
                      <a:custGeom>
                        <a:avLst/>
                        <a:gdLst>
                          <a:gd name="connsiteX0" fmla="*/ 13363 w 171160"/>
                          <a:gd name="connsiteY0" fmla="*/ 0 h 480393"/>
                          <a:gd name="connsiteX1" fmla="*/ 0 w 171160"/>
                          <a:gd name="connsiteY1" fmla="*/ 59811 h 480393"/>
                          <a:gd name="connsiteX2" fmla="*/ 25451 w 171160"/>
                          <a:gd name="connsiteY2" fmla="*/ 276783 h 480393"/>
                          <a:gd name="connsiteX3" fmla="*/ 134892 w 171160"/>
                          <a:gd name="connsiteY3" fmla="*/ 480394 h 480393"/>
                          <a:gd name="connsiteX4" fmla="*/ 171160 w 171160"/>
                          <a:gd name="connsiteY4" fmla="*/ 469577 h 480393"/>
                          <a:gd name="connsiteX5" fmla="*/ 101805 w 171160"/>
                          <a:gd name="connsiteY5" fmla="*/ 262785 h 480393"/>
                          <a:gd name="connsiteX6" fmla="*/ 108168 w 171160"/>
                          <a:gd name="connsiteY6" fmla="*/ 59174 h 480393"/>
                          <a:gd name="connsiteX7" fmla="*/ 98624 w 171160"/>
                          <a:gd name="connsiteY7" fmla="*/ 11453 h 480393"/>
                          <a:gd name="connsiteX8" fmla="*/ 13363 w 171160"/>
                          <a:gd name="connsiteY8" fmla="*/ 0 h 4803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71160" h="480393">
                            <a:moveTo>
                              <a:pt x="13363" y="0"/>
                            </a:moveTo>
                            <a:lnTo>
                              <a:pt x="0" y="59811"/>
                            </a:lnTo>
                            <a:cubicBezTo>
                              <a:pt x="0" y="59811"/>
                              <a:pt x="5727" y="197248"/>
                              <a:pt x="25451" y="276783"/>
                            </a:cubicBezTo>
                            <a:cubicBezTo>
                              <a:pt x="33723" y="309870"/>
                              <a:pt x="134892" y="480394"/>
                              <a:pt x="134892" y="480394"/>
                            </a:cubicBezTo>
                            <a:lnTo>
                              <a:pt x="171160" y="469577"/>
                            </a:lnTo>
                            <a:lnTo>
                              <a:pt x="101805" y="262785"/>
                            </a:lnTo>
                            <a:lnTo>
                              <a:pt x="108168" y="59174"/>
                            </a:lnTo>
                            <a:lnTo>
                              <a:pt x="98624" y="11453"/>
                            </a:lnTo>
                            <a:lnTo>
                              <a:pt x="13363" y="0"/>
                            </a:lnTo>
                            <a:close/>
                          </a:path>
                        </a:pathLst>
                      </a:custGeom>
                      <a:solidFill>
                        <a:srgbClr val="0071B9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78" name="Freeform 977">
                      <a:extLst>
                        <a:ext uri="{FF2B5EF4-FFF2-40B4-BE49-F238E27FC236}">
                          <a16:creationId xmlns:a16="http://schemas.microsoft.com/office/drawing/2014/main" id="{B1FB79E3-0938-D8C5-1F74-F8A6515833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88322" y="6666680"/>
                      <a:ext cx="99167" cy="23339"/>
                    </a:xfrm>
                    <a:custGeom>
                      <a:avLst/>
                      <a:gdLst>
                        <a:gd name="connsiteX0" fmla="*/ 99167 w 99167"/>
                        <a:gd name="connsiteY0" fmla="*/ 23340 h 23339"/>
                        <a:gd name="connsiteX1" fmla="*/ 92167 w 99167"/>
                        <a:gd name="connsiteY1" fmla="*/ 434 h 23339"/>
                        <a:gd name="connsiteX2" fmla="*/ 70534 w 99167"/>
                        <a:gd name="connsiteY2" fmla="*/ 6160 h 23339"/>
                        <a:gd name="connsiteX3" fmla="*/ 48901 w 99167"/>
                        <a:gd name="connsiteY3" fmla="*/ 1070 h 23339"/>
                        <a:gd name="connsiteX4" fmla="*/ 543 w 99167"/>
                        <a:gd name="connsiteY4" fmla="*/ 23340 h 23339"/>
                        <a:gd name="connsiteX5" fmla="*/ 543 w 99167"/>
                        <a:gd name="connsiteY5" fmla="*/ 23340 h 23339"/>
                        <a:gd name="connsiteX6" fmla="*/ 99167 w 99167"/>
                        <a:gd name="connsiteY6" fmla="*/ 23340 h 233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9167" h="23339">
                          <a:moveTo>
                            <a:pt x="99167" y="23340"/>
                          </a:moveTo>
                          <a:cubicBezTo>
                            <a:pt x="99167" y="23340"/>
                            <a:pt x="97894" y="2979"/>
                            <a:pt x="92167" y="434"/>
                          </a:cubicBezTo>
                          <a:cubicBezTo>
                            <a:pt x="87078" y="-2112"/>
                            <a:pt x="77533" y="7433"/>
                            <a:pt x="70534" y="6160"/>
                          </a:cubicBezTo>
                          <a:cubicBezTo>
                            <a:pt x="63535" y="4887"/>
                            <a:pt x="48901" y="1070"/>
                            <a:pt x="48901" y="1070"/>
                          </a:cubicBezTo>
                          <a:cubicBezTo>
                            <a:pt x="19632" y="10614"/>
                            <a:pt x="-3911" y="15705"/>
                            <a:pt x="543" y="23340"/>
                          </a:cubicBezTo>
                          <a:lnTo>
                            <a:pt x="543" y="23340"/>
                          </a:lnTo>
                          <a:lnTo>
                            <a:pt x="99167" y="2334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9" name="Graphic 569">
                      <a:extLst>
                        <a:ext uri="{FF2B5EF4-FFF2-40B4-BE49-F238E27FC236}">
                          <a16:creationId xmlns:a16="http://schemas.microsoft.com/office/drawing/2014/main" id="{A45B6B94-27A9-A66F-9BF5-730FB812F4F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21337" y="5627427"/>
                      <a:ext cx="112094" cy="370720"/>
                      <a:chOff x="11421337" y="5627427"/>
                      <a:chExt cx="112094" cy="370720"/>
                    </a:xfrm>
                  </p:grpSpPr>
                  <p:sp>
                    <p:nvSpPr>
                      <p:cNvPr id="980" name="Freeform 979">
                        <a:extLst>
                          <a:ext uri="{FF2B5EF4-FFF2-40B4-BE49-F238E27FC236}">
                            <a16:creationId xmlns:a16="http://schemas.microsoft.com/office/drawing/2014/main" id="{B412D6A3-052B-AA1A-1BFF-7446213066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21337" y="5627427"/>
                        <a:ext cx="75799" cy="307961"/>
                      </a:xfrm>
                      <a:custGeom>
                        <a:avLst/>
                        <a:gdLst>
                          <a:gd name="connsiteX0" fmla="*/ 50348 w 75799"/>
                          <a:gd name="connsiteY0" fmla="*/ 57265 h 307961"/>
                          <a:gd name="connsiteX1" fmla="*/ 39532 w 75799"/>
                          <a:gd name="connsiteY1" fmla="*/ 68719 h 307961"/>
                          <a:gd name="connsiteX2" fmla="*/ 38259 w 75799"/>
                          <a:gd name="connsiteY2" fmla="*/ 100533 h 307961"/>
                          <a:gd name="connsiteX3" fmla="*/ 38259 w 75799"/>
                          <a:gd name="connsiteY3" fmla="*/ 194066 h 307961"/>
                          <a:gd name="connsiteX4" fmla="*/ 75799 w 75799"/>
                          <a:gd name="connsiteY4" fmla="*/ 278056 h 307961"/>
                          <a:gd name="connsiteX5" fmla="*/ 39532 w 75799"/>
                          <a:gd name="connsiteY5" fmla="*/ 307961 h 307961"/>
                          <a:gd name="connsiteX6" fmla="*/ 82 w 75799"/>
                          <a:gd name="connsiteY6" fmla="*/ 209973 h 307961"/>
                          <a:gd name="connsiteX7" fmla="*/ 14080 w 75799"/>
                          <a:gd name="connsiteY7" fmla="*/ 75082 h 307961"/>
                          <a:gd name="connsiteX8" fmla="*/ 8354 w 75799"/>
                          <a:gd name="connsiteY8" fmla="*/ 53448 h 307961"/>
                          <a:gd name="connsiteX9" fmla="*/ 7718 w 75799"/>
                          <a:gd name="connsiteY9" fmla="*/ 34359 h 307961"/>
                          <a:gd name="connsiteX10" fmla="*/ 9626 w 75799"/>
                          <a:gd name="connsiteY10" fmla="*/ 15907 h 307961"/>
                          <a:gd name="connsiteX11" fmla="*/ 13444 w 75799"/>
                          <a:gd name="connsiteY11" fmla="*/ 16544 h 307961"/>
                          <a:gd name="connsiteX12" fmla="*/ 14080 w 75799"/>
                          <a:gd name="connsiteY12" fmla="*/ 33087 h 307961"/>
                          <a:gd name="connsiteX13" fmla="*/ 17262 w 75799"/>
                          <a:gd name="connsiteY13" fmla="*/ 14635 h 307961"/>
                          <a:gd name="connsiteX14" fmla="*/ 19170 w 75799"/>
                          <a:gd name="connsiteY14" fmla="*/ 7635 h 307961"/>
                          <a:gd name="connsiteX15" fmla="*/ 24261 w 75799"/>
                          <a:gd name="connsiteY15" fmla="*/ 7635 h 307961"/>
                          <a:gd name="connsiteX16" fmla="*/ 22988 w 75799"/>
                          <a:gd name="connsiteY16" fmla="*/ 15907 h 307961"/>
                          <a:gd name="connsiteX17" fmla="*/ 22352 w 75799"/>
                          <a:gd name="connsiteY17" fmla="*/ 24179 h 307961"/>
                          <a:gd name="connsiteX18" fmla="*/ 21715 w 75799"/>
                          <a:gd name="connsiteY18" fmla="*/ 32451 h 307961"/>
                          <a:gd name="connsiteX19" fmla="*/ 22988 w 75799"/>
                          <a:gd name="connsiteY19" fmla="*/ 30542 h 307961"/>
                          <a:gd name="connsiteX20" fmla="*/ 25533 w 75799"/>
                          <a:gd name="connsiteY20" fmla="*/ 15907 h 307961"/>
                          <a:gd name="connsiteX21" fmla="*/ 28078 w 75799"/>
                          <a:gd name="connsiteY21" fmla="*/ 8272 h 307961"/>
                          <a:gd name="connsiteX22" fmla="*/ 31896 w 75799"/>
                          <a:gd name="connsiteY22" fmla="*/ 0 h 307961"/>
                          <a:gd name="connsiteX23" fmla="*/ 32533 w 75799"/>
                          <a:gd name="connsiteY23" fmla="*/ 10181 h 307961"/>
                          <a:gd name="connsiteX24" fmla="*/ 30624 w 75799"/>
                          <a:gd name="connsiteY24" fmla="*/ 18452 h 307961"/>
                          <a:gd name="connsiteX25" fmla="*/ 31260 w 75799"/>
                          <a:gd name="connsiteY25" fmla="*/ 30542 h 307961"/>
                          <a:gd name="connsiteX26" fmla="*/ 43349 w 75799"/>
                          <a:gd name="connsiteY26" fmla="*/ 2545 h 307961"/>
                          <a:gd name="connsiteX27" fmla="*/ 43349 w 75799"/>
                          <a:gd name="connsiteY27" fmla="*/ 12090 h 307961"/>
                          <a:gd name="connsiteX28" fmla="*/ 41440 w 75799"/>
                          <a:gd name="connsiteY28" fmla="*/ 19088 h 307961"/>
                          <a:gd name="connsiteX29" fmla="*/ 40168 w 75799"/>
                          <a:gd name="connsiteY29" fmla="*/ 27360 h 307961"/>
                          <a:gd name="connsiteX30" fmla="*/ 39532 w 75799"/>
                          <a:gd name="connsiteY30" fmla="*/ 49630 h 307961"/>
                          <a:gd name="connsiteX31" fmla="*/ 45894 w 75799"/>
                          <a:gd name="connsiteY31" fmla="*/ 47085 h 307961"/>
                          <a:gd name="connsiteX32" fmla="*/ 47167 w 75799"/>
                          <a:gd name="connsiteY32" fmla="*/ 41358 h 307961"/>
                          <a:gd name="connsiteX33" fmla="*/ 51621 w 75799"/>
                          <a:gd name="connsiteY33" fmla="*/ 39450 h 307961"/>
                          <a:gd name="connsiteX34" fmla="*/ 52893 w 75799"/>
                          <a:gd name="connsiteY34" fmla="*/ 47721 h 307961"/>
                          <a:gd name="connsiteX35" fmla="*/ 50348 w 75799"/>
                          <a:gd name="connsiteY35" fmla="*/ 57265 h 30796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</a:cxnLst>
                        <a:rect l="l" t="t" r="r" b="b"/>
                        <a:pathLst>
                          <a:path w="75799" h="307961">
                            <a:moveTo>
                              <a:pt x="50348" y="57265"/>
                            </a:moveTo>
                            <a:cubicBezTo>
                              <a:pt x="42077" y="69355"/>
                              <a:pt x="40168" y="67446"/>
                              <a:pt x="39532" y="68719"/>
                            </a:cubicBezTo>
                            <a:cubicBezTo>
                              <a:pt x="38259" y="70628"/>
                              <a:pt x="38259" y="100533"/>
                              <a:pt x="38259" y="100533"/>
                            </a:cubicBezTo>
                            <a:cubicBezTo>
                              <a:pt x="38259" y="100533"/>
                              <a:pt x="38259" y="188976"/>
                              <a:pt x="38259" y="194066"/>
                            </a:cubicBezTo>
                            <a:lnTo>
                              <a:pt x="75799" y="278056"/>
                            </a:lnTo>
                            <a:lnTo>
                              <a:pt x="39532" y="307961"/>
                            </a:lnTo>
                            <a:cubicBezTo>
                              <a:pt x="39532" y="307961"/>
                              <a:pt x="1355" y="215064"/>
                              <a:pt x="82" y="209973"/>
                            </a:cubicBezTo>
                            <a:cubicBezTo>
                              <a:pt x="-1191" y="204883"/>
                              <a:pt x="12807" y="85262"/>
                              <a:pt x="14080" y="75082"/>
                            </a:cubicBezTo>
                            <a:cubicBezTo>
                              <a:pt x="14080" y="75082"/>
                              <a:pt x="10263" y="61720"/>
                              <a:pt x="8354" y="53448"/>
                            </a:cubicBezTo>
                            <a:cubicBezTo>
                              <a:pt x="6444" y="45176"/>
                              <a:pt x="8354" y="36268"/>
                              <a:pt x="7718" y="34359"/>
                            </a:cubicBezTo>
                            <a:cubicBezTo>
                              <a:pt x="7718" y="33723"/>
                              <a:pt x="7718" y="26088"/>
                              <a:pt x="9626" y="15907"/>
                            </a:cubicBezTo>
                            <a:cubicBezTo>
                              <a:pt x="11535" y="7635"/>
                              <a:pt x="13444" y="16544"/>
                              <a:pt x="13444" y="16544"/>
                            </a:cubicBezTo>
                            <a:cubicBezTo>
                              <a:pt x="13444" y="16544"/>
                              <a:pt x="12171" y="33087"/>
                              <a:pt x="14080" y="33087"/>
                            </a:cubicBezTo>
                            <a:cubicBezTo>
                              <a:pt x="15353" y="33087"/>
                              <a:pt x="15353" y="24179"/>
                              <a:pt x="17262" y="14635"/>
                            </a:cubicBezTo>
                            <a:cubicBezTo>
                              <a:pt x="17898" y="12090"/>
                              <a:pt x="18534" y="9544"/>
                              <a:pt x="19170" y="7635"/>
                            </a:cubicBezTo>
                            <a:cubicBezTo>
                              <a:pt x="20443" y="1909"/>
                              <a:pt x="24261" y="1273"/>
                              <a:pt x="24261" y="7635"/>
                            </a:cubicBezTo>
                            <a:cubicBezTo>
                              <a:pt x="24261" y="10181"/>
                              <a:pt x="23625" y="13362"/>
                              <a:pt x="22988" y="15907"/>
                            </a:cubicBezTo>
                            <a:cubicBezTo>
                              <a:pt x="22352" y="18452"/>
                              <a:pt x="22352" y="21634"/>
                              <a:pt x="22352" y="24179"/>
                            </a:cubicBezTo>
                            <a:cubicBezTo>
                              <a:pt x="21715" y="29269"/>
                              <a:pt x="21715" y="32451"/>
                              <a:pt x="21715" y="32451"/>
                            </a:cubicBezTo>
                            <a:cubicBezTo>
                              <a:pt x="21715" y="32451"/>
                              <a:pt x="22352" y="33087"/>
                              <a:pt x="22988" y="30542"/>
                            </a:cubicBezTo>
                            <a:cubicBezTo>
                              <a:pt x="23625" y="27360"/>
                              <a:pt x="24261" y="20361"/>
                              <a:pt x="25533" y="15907"/>
                            </a:cubicBezTo>
                            <a:cubicBezTo>
                              <a:pt x="26170" y="13362"/>
                              <a:pt x="28078" y="8272"/>
                              <a:pt x="28078" y="8272"/>
                            </a:cubicBezTo>
                            <a:cubicBezTo>
                              <a:pt x="28078" y="8272"/>
                              <a:pt x="31260" y="0"/>
                              <a:pt x="31896" y="0"/>
                            </a:cubicBezTo>
                            <a:cubicBezTo>
                              <a:pt x="35077" y="637"/>
                              <a:pt x="33805" y="6999"/>
                              <a:pt x="32533" y="10181"/>
                            </a:cubicBezTo>
                            <a:cubicBezTo>
                              <a:pt x="32533" y="12726"/>
                              <a:pt x="30624" y="18452"/>
                              <a:pt x="30624" y="18452"/>
                            </a:cubicBezTo>
                            <a:cubicBezTo>
                              <a:pt x="30624" y="18452"/>
                              <a:pt x="29351" y="30542"/>
                              <a:pt x="31260" y="30542"/>
                            </a:cubicBezTo>
                            <a:cubicBezTo>
                              <a:pt x="32533" y="30542"/>
                              <a:pt x="40804" y="1909"/>
                              <a:pt x="43349" y="2545"/>
                            </a:cubicBezTo>
                            <a:cubicBezTo>
                              <a:pt x="45894" y="3181"/>
                              <a:pt x="43349" y="12090"/>
                              <a:pt x="43349" y="12090"/>
                            </a:cubicBezTo>
                            <a:cubicBezTo>
                              <a:pt x="43349" y="12090"/>
                              <a:pt x="41440" y="17180"/>
                              <a:pt x="41440" y="19088"/>
                            </a:cubicBezTo>
                            <a:cubicBezTo>
                              <a:pt x="40804" y="20998"/>
                              <a:pt x="40168" y="27360"/>
                              <a:pt x="40168" y="27360"/>
                            </a:cubicBezTo>
                            <a:cubicBezTo>
                              <a:pt x="40168" y="27360"/>
                              <a:pt x="37622" y="49630"/>
                              <a:pt x="39532" y="49630"/>
                            </a:cubicBezTo>
                            <a:cubicBezTo>
                              <a:pt x="41440" y="49630"/>
                              <a:pt x="45258" y="48358"/>
                              <a:pt x="45894" y="47085"/>
                            </a:cubicBezTo>
                            <a:cubicBezTo>
                              <a:pt x="46531" y="45812"/>
                              <a:pt x="46531" y="42631"/>
                              <a:pt x="47167" y="41358"/>
                            </a:cubicBezTo>
                            <a:cubicBezTo>
                              <a:pt x="47803" y="40086"/>
                              <a:pt x="49712" y="38813"/>
                              <a:pt x="51621" y="39450"/>
                            </a:cubicBezTo>
                            <a:cubicBezTo>
                              <a:pt x="53530" y="40086"/>
                              <a:pt x="52893" y="47721"/>
                              <a:pt x="52893" y="47721"/>
                            </a:cubicBezTo>
                            <a:cubicBezTo>
                              <a:pt x="52893" y="47721"/>
                              <a:pt x="52893" y="54084"/>
                              <a:pt x="50348" y="57265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1" name="Freeform 980">
                        <a:extLst>
                          <a:ext uri="{FF2B5EF4-FFF2-40B4-BE49-F238E27FC236}">
                            <a16:creationId xmlns:a16="http://schemas.microsoft.com/office/drawing/2014/main" id="{C9552D99-DA33-AF1C-318F-F52CE7C7E57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37963" y="5875578"/>
                        <a:ext cx="95469" cy="122569"/>
                      </a:xfrm>
                      <a:custGeom>
                        <a:avLst/>
                        <a:gdLst>
                          <a:gd name="connsiteX0" fmla="*/ 50903 w 95469"/>
                          <a:gd name="connsiteY0" fmla="*/ 0 h 122569"/>
                          <a:gd name="connsiteX1" fmla="*/ 0 w 95469"/>
                          <a:gd name="connsiteY1" fmla="*/ 31178 h 122569"/>
                          <a:gd name="connsiteX2" fmla="*/ 32450 w 95469"/>
                          <a:gd name="connsiteY2" fmla="*/ 94806 h 122569"/>
                          <a:gd name="connsiteX3" fmla="*/ 79535 w 95469"/>
                          <a:gd name="connsiteY3" fmla="*/ 122166 h 122569"/>
                          <a:gd name="connsiteX4" fmla="*/ 95442 w 95469"/>
                          <a:gd name="connsiteY4" fmla="*/ 94806 h 122569"/>
                          <a:gd name="connsiteX5" fmla="*/ 50903 w 95469"/>
                          <a:gd name="connsiteY5" fmla="*/ 0 h 1225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5469" h="122569">
                            <a:moveTo>
                              <a:pt x="50903" y="0"/>
                            </a:moveTo>
                            <a:lnTo>
                              <a:pt x="0" y="31178"/>
                            </a:lnTo>
                            <a:cubicBezTo>
                              <a:pt x="0" y="31178"/>
                              <a:pt x="19725" y="78263"/>
                              <a:pt x="32450" y="94806"/>
                            </a:cubicBezTo>
                            <a:cubicBezTo>
                              <a:pt x="48357" y="115167"/>
                              <a:pt x="77626" y="124712"/>
                              <a:pt x="79535" y="122166"/>
                            </a:cubicBezTo>
                            <a:cubicBezTo>
                              <a:pt x="85261" y="115167"/>
                              <a:pt x="96079" y="106896"/>
                              <a:pt x="95442" y="94806"/>
                            </a:cubicBezTo>
                            <a:cubicBezTo>
                              <a:pt x="94169" y="54721"/>
                              <a:pt x="50903" y="0"/>
                              <a:pt x="50903" y="0"/>
                            </a:cubicBezTo>
                            <a:close/>
                          </a:path>
                        </a:pathLst>
                      </a:custGeom>
                      <a:solidFill>
                        <a:srgbClr val="337867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2" name="Freeform 981">
                      <a:extLst>
                        <a:ext uri="{FF2B5EF4-FFF2-40B4-BE49-F238E27FC236}">
                          <a16:creationId xmlns:a16="http://schemas.microsoft.com/office/drawing/2014/main" id="{6E409321-A028-24A1-E5E8-37E65E0B42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47507" y="5928287"/>
                      <a:ext cx="207428" cy="300469"/>
                    </a:xfrm>
                    <a:custGeom>
                      <a:avLst/>
                      <a:gdLst>
                        <a:gd name="connsiteX0" fmla="*/ 137437 w 207428"/>
                        <a:gd name="connsiteY0" fmla="*/ 1374 h 300469"/>
                        <a:gd name="connsiteX1" fmla="*/ 173069 w 207428"/>
                        <a:gd name="connsiteY1" fmla="*/ 10919 h 300469"/>
                        <a:gd name="connsiteX2" fmla="*/ 207428 w 207428"/>
                        <a:gd name="connsiteY2" fmla="*/ 45914 h 300469"/>
                        <a:gd name="connsiteX3" fmla="*/ 156525 w 207428"/>
                        <a:gd name="connsiteY3" fmla="*/ 229800 h 300469"/>
                        <a:gd name="connsiteX4" fmla="*/ 163524 w 207428"/>
                        <a:gd name="connsiteY4" fmla="*/ 299155 h 300469"/>
                        <a:gd name="connsiteX5" fmla="*/ 18452 w 207428"/>
                        <a:gd name="connsiteY5" fmla="*/ 290247 h 300469"/>
                        <a:gd name="connsiteX6" fmla="*/ 0 w 207428"/>
                        <a:gd name="connsiteY6" fmla="*/ 230436 h 300469"/>
                        <a:gd name="connsiteX7" fmla="*/ 43903 w 207428"/>
                        <a:gd name="connsiteY7" fmla="*/ 56731 h 300469"/>
                        <a:gd name="connsiteX8" fmla="*/ 76990 w 207428"/>
                        <a:gd name="connsiteY8" fmla="*/ 2647 h 300469"/>
                        <a:gd name="connsiteX9" fmla="*/ 137437 w 207428"/>
                        <a:gd name="connsiteY9" fmla="*/ 1374 h 3004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07428" h="300469">
                          <a:moveTo>
                            <a:pt x="137437" y="1374"/>
                          </a:moveTo>
                          <a:cubicBezTo>
                            <a:pt x="137437" y="1374"/>
                            <a:pt x="166070" y="5192"/>
                            <a:pt x="173069" y="10919"/>
                          </a:cubicBezTo>
                          <a:cubicBezTo>
                            <a:pt x="181341" y="17281"/>
                            <a:pt x="207428" y="45914"/>
                            <a:pt x="207428" y="45914"/>
                          </a:cubicBezTo>
                          <a:cubicBezTo>
                            <a:pt x="207428" y="45914"/>
                            <a:pt x="148890" y="182715"/>
                            <a:pt x="156525" y="229800"/>
                          </a:cubicBezTo>
                          <a:cubicBezTo>
                            <a:pt x="160979" y="257160"/>
                            <a:pt x="163524" y="299155"/>
                            <a:pt x="163524" y="299155"/>
                          </a:cubicBezTo>
                          <a:cubicBezTo>
                            <a:pt x="163524" y="299155"/>
                            <a:pt x="58538" y="305518"/>
                            <a:pt x="18452" y="290247"/>
                          </a:cubicBezTo>
                          <a:cubicBezTo>
                            <a:pt x="18452" y="290247"/>
                            <a:pt x="0" y="261614"/>
                            <a:pt x="0" y="230436"/>
                          </a:cubicBezTo>
                          <a:cubicBezTo>
                            <a:pt x="0" y="152173"/>
                            <a:pt x="40085" y="69457"/>
                            <a:pt x="43903" y="56731"/>
                          </a:cubicBezTo>
                          <a:cubicBezTo>
                            <a:pt x="47084" y="47187"/>
                            <a:pt x="57902" y="7101"/>
                            <a:pt x="76990" y="2647"/>
                          </a:cubicBezTo>
                          <a:cubicBezTo>
                            <a:pt x="96715" y="-2443"/>
                            <a:pt x="137437" y="1374"/>
                            <a:pt x="137437" y="1374"/>
                          </a:cubicBezTo>
                          <a:close/>
                        </a:path>
                      </a:pathLst>
                    </a:custGeom>
                    <a:solidFill>
                      <a:srgbClr val="56BAA4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3" name="Freeform 982">
                      <a:extLst>
                        <a:ext uri="{FF2B5EF4-FFF2-40B4-BE49-F238E27FC236}">
                          <a16:creationId xmlns:a16="http://schemas.microsoft.com/office/drawing/2014/main" id="{E8F87656-C82E-C5CA-942B-1294EBB7D3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7651" y="5882213"/>
                      <a:ext cx="46019" cy="77232"/>
                    </a:xfrm>
                    <a:custGeom>
                      <a:avLst/>
                      <a:gdLst>
                        <a:gd name="connsiteX0" fmla="*/ 39021 w 46019"/>
                        <a:gd name="connsiteY0" fmla="*/ 2909 h 77232"/>
                        <a:gd name="connsiteX1" fmla="*/ 46020 w 46019"/>
                        <a:gd name="connsiteY1" fmla="*/ 47448 h 77232"/>
                        <a:gd name="connsiteX2" fmla="*/ 10388 w 46019"/>
                        <a:gd name="connsiteY2" fmla="*/ 76718 h 77232"/>
                        <a:gd name="connsiteX3" fmla="*/ 208 w 46019"/>
                        <a:gd name="connsiteY3" fmla="*/ 46812 h 77232"/>
                        <a:gd name="connsiteX4" fmla="*/ 5298 w 46019"/>
                        <a:gd name="connsiteY4" fmla="*/ 7363 h 77232"/>
                        <a:gd name="connsiteX5" fmla="*/ 39021 w 46019"/>
                        <a:gd name="connsiteY5" fmla="*/ 2909 h 772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6019" h="77232">
                          <a:moveTo>
                            <a:pt x="39021" y="2909"/>
                          </a:moveTo>
                          <a:lnTo>
                            <a:pt x="46020" y="47448"/>
                          </a:lnTo>
                          <a:cubicBezTo>
                            <a:pt x="46020" y="47448"/>
                            <a:pt x="25659" y="81808"/>
                            <a:pt x="10388" y="76718"/>
                          </a:cubicBezTo>
                          <a:cubicBezTo>
                            <a:pt x="-2337" y="72900"/>
                            <a:pt x="208" y="46812"/>
                            <a:pt x="208" y="46812"/>
                          </a:cubicBezTo>
                          <a:cubicBezTo>
                            <a:pt x="208" y="46812"/>
                            <a:pt x="7207" y="20725"/>
                            <a:pt x="5298" y="7363"/>
                          </a:cubicBezTo>
                          <a:cubicBezTo>
                            <a:pt x="3389" y="-5999"/>
                            <a:pt x="39021" y="2909"/>
                            <a:pt x="39021" y="290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4" name="Freeform 983">
                      <a:extLst>
                        <a:ext uri="{FF2B5EF4-FFF2-40B4-BE49-F238E27FC236}">
                          <a16:creationId xmlns:a16="http://schemas.microsoft.com/office/drawing/2014/main" id="{56A1832D-A880-FF6C-DC32-BAD7575DB1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2313" y="5882213"/>
                      <a:ext cx="34995" cy="27087"/>
                    </a:xfrm>
                    <a:custGeom>
                      <a:avLst/>
                      <a:gdLst>
                        <a:gd name="connsiteX0" fmla="*/ 637 w 34995"/>
                        <a:gd name="connsiteY0" fmla="*/ 7363 h 27087"/>
                        <a:gd name="connsiteX1" fmla="*/ 34359 w 34995"/>
                        <a:gd name="connsiteY1" fmla="*/ 2909 h 27087"/>
                        <a:gd name="connsiteX2" fmla="*/ 34996 w 34995"/>
                        <a:gd name="connsiteY2" fmla="*/ 6727 h 27087"/>
                        <a:gd name="connsiteX3" fmla="*/ 31178 w 34995"/>
                        <a:gd name="connsiteY3" fmla="*/ 13089 h 27087"/>
                        <a:gd name="connsiteX4" fmla="*/ 0 w 34995"/>
                        <a:gd name="connsiteY4" fmla="*/ 27088 h 27087"/>
                        <a:gd name="connsiteX5" fmla="*/ 637 w 34995"/>
                        <a:gd name="connsiteY5" fmla="*/ 7363 h 27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995" h="27087">
                          <a:moveTo>
                            <a:pt x="637" y="7363"/>
                          </a:moveTo>
                          <a:cubicBezTo>
                            <a:pt x="-1272" y="-5999"/>
                            <a:pt x="34359" y="2909"/>
                            <a:pt x="34359" y="2909"/>
                          </a:cubicBezTo>
                          <a:lnTo>
                            <a:pt x="34996" y="6727"/>
                          </a:lnTo>
                          <a:cubicBezTo>
                            <a:pt x="33723" y="9271"/>
                            <a:pt x="32451" y="11817"/>
                            <a:pt x="31178" y="13089"/>
                          </a:cubicBezTo>
                          <a:cubicBezTo>
                            <a:pt x="22907" y="21997"/>
                            <a:pt x="9544" y="27088"/>
                            <a:pt x="0" y="27088"/>
                          </a:cubicBezTo>
                          <a:cubicBezTo>
                            <a:pt x="637" y="20088"/>
                            <a:pt x="1909" y="12453"/>
                            <a:pt x="637" y="7363"/>
                          </a:cubicBezTo>
                          <a:close/>
                        </a:path>
                      </a:pathLst>
                    </a:custGeom>
                    <a:solidFill>
                      <a:srgbClr val="4B332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85" name="Graphic 569">
                      <a:extLst>
                        <a:ext uri="{FF2B5EF4-FFF2-40B4-BE49-F238E27FC236}">
                          <a16:creationId xmlns:a16="http://schemas.microsoft.com/office/drawing/2014/main" id="{F8A8F06A-58BE-9890-10AF-C3D53B548E1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521672" y="5781688"/>
                      <a:ext cx="90209" cy="121249"/>
                      <a:chOff x="11521672" y="5781688"/>
                      <a:chExt cx="90209" cy="121249"/>
                    </a:xfrm>
                  </p:grpSpPr>
                  <p:sp>
                    <p:nvSpPr>
                      <p:cNvPr id="986" name="Freeform 985">
                        <a:extLst>
                          <a:ext uri="{FF2B5EF4-FFF2-40B4-BE49-F238E27FC236}">
                            <a16:creationId xmlns:a16="http://schemas.microsoft.com/office/drawing/2014/main" id="{4AA4973D-FDBC-EF38-2E01-E4EBD71034C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1672" y="5805074"/>
                        <a:ext cx="64328" cy="96074"/>
                      </a:xfrm>
                      <a:custGeom>
                        <a:avLst/>
                        <a:gdLst>
                          <a:gd name="connsiteX0" fmla="*/ 61363 w 64328"/>
                          <a:gd name="connsiteY0" fmla="*/ 14511 h 96074"/>
                          <a:gd name="connsiteX1" fmla="*/ 56273 w 64328"/>
                          <a:gd name="connsiteY1" fmla="*/ 81957 h 96074"/>
                          <a:gd name="connsiteX2" fmla="*/ 6642 w 64328"/>
                          <a:gd name="connsiteY2" fmla="*/ 89592 h 96074"/>
                          <a:gd name="connsiteX3" fmla="*/ 17459 w 64328"/>
                          <a:gd name="connsiteY3" fmla="*/ 4967 h 96074"/>
                          <a:gd name="connsiteX4" fmla="*/ 61363 w 64328"/>
                          <a:gd name="connsiteY4" fmla="*/ 14511 h 9607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64328" h="96074">
                            <a:moveTo>
                              <a:pt x="61363" y="14511"/>
                            </a:moveTo>
                            <a:cubicBezTo>
                              <a:pt x="62636" y="13875"/>
                              <a:pt x="69635" y="67323"/>
                              <a:pt x="56273" y="81957"/>
                            </a:cubicBezTo>
                            <a:cubicBezTo>
                              <a:pt x="42910" y="96592"/>
                              <a:pt x="16187" y="101046"/>
                              <a:pt x="6642" y="89592"/>
                            </a:cubicBezTo>
                            <a:cubicBezTo>
                              <a:pt x="-3538" y="76867"/>
                              <a:pt x="-3538" y="19601"/>
                              <a:pt x="17459" y="4967"/>
                            </a:cubicBezTo>
                            <a:cubicBezTo>
                              <a:pt x="38457" y="-10304"/>
                              <a:pt x="61363" y="14511"/>
                              <a:pt x="61363" y="14511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7" name="Freeform 986">
                        <a:extLst>
                          <a:ext uri="{FF2B5EF4-FFF2-40B4-BE49-F238E27FC236}">
                            <a16:creationId xmlns:a16="http://schemas.microsoft.com/office/drawing/2014/main" id="{410166EE-6A11-4BA2-8388-10FC0080964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9119" y="5781688"/>
                        <a:ext cx="82762" cy="121249"/>
                      </a:xfrm>
                      <a:custGeom>
                        <a:avLst/>
                        <a:gdLst>
                          <a:gd name="connsiteX0" fmla="*/ 18284 w 82762"/>
                          <a:gd name="connsiteY0" fmla="*/ 356 h 121249"/>
                          <a:gd name="connsiteX1" fmla="*/ 48826 w 82762"/>
                          <a:gd name="connsiteY1" fmla="*/ 18172 h 121249"/>
                          <a:gd name="connsiteX2" fmla="*/ 76822 w 82762"/>
                          <a:gd name="connsiteY2" fmla="*/ 40442 h 121249"/>
                          <a:gd name="connsiteX3" fmla="*/ 65369 w 82762"/>
                          <a:gd name="connsiteY3" fmla="*/ 96435 h 121249"/>
                          <a:gd name="connsiteX4" fmla="*/ 50734 w 82762"/>
                          <a:gd name="connsiteY4" fmla="*/ 121250 h 121249"/>
                          <a:gd name="connsiteX5" fmla="*/ 48189 w 82762"/>
                          <a:gd name="connsiteY5" fmla="*/ 114251 h 121249"/>
                          <a:gd name="connsiteX6" fmla="*/ 46281 w 82762"/>
                          <a:gd name="connsiteY6" fmla="*/ 98344 h 121249"/>
                          <a:gd name="connsiteX7" fmla="*/ 48826 w 82762"/>
                          <a:gd name="connsiteY7" fmla="*/ 88799 h 121249"/>
                          <a:gd name="connsiteX8" fmla="*/ 38009 w 82762"/>
                          <a:gd name="connsiteY8" fmla="*/ 69711 h 121249"/>
                          <a:gd name="connsiteX9" fmla="*/ 31646 w 82762"/>
                          <a:gd name="connsiteY9" fmla="*/ 45532 h 121249"/>
                          <a:gd name="connsiteX10" fmla="*/ 27192 w 82762"/>
                          <a:gd name="connsiteY10" fmla="*/ 39169 h 121249"/>
                          <a:gd name="connsiteX11" fmla="*/ 6194 w 82762"/>
                          <a:gd name="connsiteY11" fmla="*/ 33443 h 121249"/>
                          <a:gd name="connsiteX12" fmla="*/ 18284 w 82762"/>
                          <a:gd name="connsiteY12" fmla="*/ 356 h 12124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82762" h="121249">
                            <a:moveTo>
                              <a:pt x="18284" y="356"/>
                            </a:moveTo>
                            <a:cubicBezTo>
                              <a:pt x="34827" y="3538"/>
                              <a:pt x="45008" y="13718"/>
                              <a:pt x="48826" y="18172"/>
                            </a:cubicBezTo>
                            <a:cubicBezTo>
                              <a:pt x="56461" y="18808"/>
                              <a:pt x="66005" y="23262"/>
                              <a:pt x="76822" y="40442"/>
                            </a:cubicBezTo>
                            <a:cubicBezTo>
                              <a:pt x="89547" y="61439"/>
                              <a:pt x="80003" y="84982"/>
                              <a:pt x="65369" y="96435"/>
                            </a:cubicBezTo>
                            <a:cubicBezTo>
                              <a:pt x="50734" y="107888"/>
                              <a:pt x="50734" y="121250"/>
                              <a:pt x="50734" y="121250"/>
                            </a:cubicBezTo>
                            <a:lnTo>
                              <a:pt x="48189" y="114251"/>
                            </a:lnTo>
                            <a:cubicBezTo>
                              <a:pt x="46281" y="109160"/>
                              <a:pt x="45644" y="103434"/>
                              <a:pt x="46281" y="98344"/>
                            </a:cubicBezTo>
                            <a:cubicBezTo>
                              <a:pt x="46917" y="95162"/>
                              <a:pt x="47553" y="91345"/>
                              <a:pt x="48826" y="88799"/>
                            </a:cubicBezTo>
                            <a:cubicBezTo>
                              <a:pt x="52643" y="81164"/>
                              <a:pt x="41190" y="76074"/>
                              <a:pt x="38009" y="69711"/>
                            </a:cubicBezTo>
                            <a:cubicBezTo>
                              <a:pt x="35463" y="64621"/>
                              <a:pt x="35463" y="53804"/>
                              <a:pt x="31646" y="45532"/>
                            </a:cubicBezTo>
                            <a:lnTo>
                              <a:pt x="27192" y="39169"/>
                            </a:lnTo>
                            <a:cubicBezTo>
                              <a:pt x="27192" y="39169"/>
                              <a:pt x="16375" y="30898"/>
                              <a:pt x="6194" y="33443"/>
                            </a:cubicBezTo>
                            <a:cubicBezTo>
                              <a:pt x="-3986" y="34715"/>
                              <a:pt x="-2714" y="-4098"/>
                              <a:pt x="18284" y="356"/>
                            </a:cubicBezTo>
                            <a:close/>
                          </a:path>
                        </a:pathLst>
                      </a:custGeom>
                      <a:solidFill>
                        <a:srgbClr val="06242D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8" name="Freeform 987">
                        <a:extLst>
                          <a:ext uri="{FF2B5EF4-FFF2-40B4-BE49-F238E27FC236}">
                            <a16:creationId xmlns:a16="http://schemas.microsoft.com/office/drawing/2014/main" id="{B2C3D719-6480-14F4-29D2-614C1CDBD2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67764" y="5848218"/>
                        <a:ext cx="13362" cy="23542"/>
                      </a:xfrm>
                      <a:custGeom>
                        <a:avLst/>
                        <a:gdLst>
                          <a:gd name="connsiteX0" fmla="*/ 0 w 13362"/>
                          <a:gd name="connsiteY0" fmla="*/ 11453 h 23542"/>
                          <a:gd name="connsiteX1" fmla="*/ 6363 w 13362"/>
                          <a:gd name="connsiteY1" fmla="*/ 23543 h 23542"/>
                          <a:gd name="connsiteX2" fmla="*/ 13363 w 13362"/>
                          <a:gd name="connsiteY2" fmla="*/ 12090 h 23542"/>
                          <a:gd name="connsiteX3" fmla="*/ 7000 w 13362"/>
                          <a:gd name="connsiteY3" fmla="*/ 0 h 23542"/>
                          <a:gd name="connsiteX4" fmla="*/ 0 w 13362"/>
                          <a:gd name="connsiteY4" fmla="*/ 11453 h 2354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3362" h="23542">
                            <a:moveTo>
                              <a:pt x="0" y="11453"/>
                            </a:moveTo>
                            <a:cubicBezTo>
                              <a:pt x="0" y="17816"/>
                              <a:pt x="2545" y="22906"/>
                              <a:pt x="6363" y="23543"/>
                            </a:cubicBezTo>
                            <a:cubicBezTo>
                              <a:pt x="10181" y="23543"/>
                              <a:pt x="13363" y="18452"/>
                              <a:pt x="13363" y="12090"/>
                            </a:cubicBezTo>
                            <a:cubicBezTo>
                              <a:pt x="13363" y="5727"/>
                              <a:pt x="10817" y="637"/>
                              <a:pt x="7000" y="0"/>
                            </a:cubicBezTo>
                            <a:cubicBezTo>
                              <a:pt x="3181" y="0"/>
                              <a:pt x="0" y="5090"/>
                              <a:pt x="0" y="11453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9" name="Freeform 988">
                      <a:extLst>
                        <a:ext uri="{FF2B5EF4-FFF2-40B4-BE49-F238E27FC236}">
                          <a16:creationId xmlns:a16="http://schemas.microsoft.com/office/drawing/2014/main" id="{83D11D70-BE6E-9D36-F84E-2B42AAC021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06928" y="5939094"/>
                      <a:ext cx="83002" cy="128004"/>
                    </a:xfrm>
                    <a:custGeom>
                      <a:avLst/>
                      <a:gdLst>
                        <a:gd name="connsiteX0" fmla="*/ 83002 w 83002"/>
                        <a:gd name="connsiteY0" fmla="*/ 91101 h 128004"/>
                        <a:gd name="connsiteX1" fmla="*/ 35917 w 83002"/>
                        <a:gd name="connsiteY1" fmla="*/ 128005 h 128004"/>
                        <a:gd name="connsiteX2" fmla="*/ 4739 w 83002"/>
                        <a:gd name="connsiteY2" fmla="*/ 85374 h 128004"/>
                        <a:gd name="connsiteX3" fmla="*/ 14919 w 83002"/>
                        <a:gd name="connsiteY3" fmla="*/ 112 h 128004"/>
                        <a:gd name="connsiteX4" fmla="*/ 83002 w 83002"/>
                        <a:gd name="connsiteY4" fmla="*/ 91101 h 1280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02" h="128004">
                          <a:moveTo>
                            <a:pt x="83002" y="91101"/>
                          </a:moveTo>
                          <a:lnTo>
                            <a:pt x="35917" y="128005"/>
                          </a:lnTo>
                          <a:cubicBezTo>
                            <a:pt x="35917" y="128005"/>
                            <a:pt x="14919" y="107644"/>
                            <a:pt x="4739" y="85374"/>
                          </a:cubicBezTo>
                          <a:cubicBezTo>
                            <a:pt x="-6077" y="62468"/>
                            <a:pt x="3467" y="-3070"/>
                            <a:pt x="14919" y="112"/>
                          </a:cubicBezTo>
                          <a:cubicBezTo>
                            <a:pt x="39735" y="7111"/>
                            <a:pt x="83002" y="91101"/>
                            <a:pt x="83002" y="91101"/>
                          </a:cubicBezTo>
                          <a:close/>
                        </a:path>
                      </a:pathLst>
                    </a:custGeom>
                    <a:solidFill>
                      <a:srgbClr val="9AD1C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90" name="Graphic 569">
                    <a:extLst>
                      <a:ext uri="{FF2B5EF4-FFF2-40B4-BE49-F238E27FC236}">
                        <a16:creationId xmlns:a16="http://schemas.microsoft.com/office/drawing/2014/main" id="{13D37B8A-9907-D4D2-FEA9-42B0BFE8C025}"/>
                      </a:ext>
                    </a:extLst>
                  </p:cNvPr>
                  <p:cNvGrpSpPr/>
                  <p:nvPr/>
                </p:nvGrpSpPr>
                <p:grpSpPr>
                  <a:xfrm>
                    <a:off x="11095896" y="6053562"/>
                    <a:ext cx="554958" cy="639339"/>
                    <a:chOff x="11095896" y="6053562"/>
                    <a:chExt cx="554958" cy="639339"/>
                  </a:xfrm>
                </p:grpSpPr>
                <p:sp>
                  <p:nvSpPr>
                    <p:cNvPr id="991" name="Freeform 990">
                      <a:extLst>
                        <a:ext uri="{FF2B5EF4-FFF2-40B4-BE49-F238E27FC236}">
                          <a16:creationId xmlns:a16="http://schemas.microsoft.com/office/drawing/2014/main" id="{73530AC8-B117-D854-D0DF-6CC615E5A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934" y="6632754"/>
                      <a:ext cx="51583" cy="48357"/>
                    </a:xfrm>
                    <a:custGeom>
                      <a:avLst/>
                      <a:gdLst>
                        <a:gd name="connsiteX0" fmla="*/ 51583 w 51583"/>
                        <a:gd name="connsiteY0" fmla="*/ 6999 h 48357"/>
                        <a:gd name="connsiteX1" fmla="*/ 49675 w 51583"/>
                        <a:gd name="connsiteY1" fmla="*/ 26724 h 48357"/>
                        <a:gd name="connsiteX2" fmla="*/ 49675 w 51583"/>
                        <a:gd name="connsiteY2" fmla="*/ 29269 h 48357"/>
                        <a:gd name="connsiteX3" fmla="*/ 50947 w 51583"/>
                        <a:gd name="connsiteY3" fmla="*/ 32450 h 48357"/>
                        <a:gd name="connsiteX4" fmla="*/ 51583 w 51583"/>
                        <a:gd name="connsiteY4" fmla="*/ 33723 h 48357"/>
                        <a:gd name="connsiteX5" fmla="*/ 41403 w 51583"/>
                        <a:gd name="connsiteY5" fmla="*/ 47721 h 48357"/>
                        <a:gd name="connsiteX6" fmla="*/ 45 w 51583"/>
                        <a:gd name="connsiteY6" fmla="*/ 48357 h 48357"/>
                        <a:gd name="connsiteX7" fmla="*/ 5771 w 51583"/>
                        <a:gd name="connsiteY7" fmla="*/ 38813 h 48357"/>
                        <a:gd name="connsiteX8" fmla="*/ 21678 w 51583"/>
                        <a:gd name="connsiteY8" fmla="*/ 21634 h 48357"/>
                        <a:gd name="connsiteX9" fmla="*/ 19769 w 51583"/>
                        <a:gd name="connsiteY9" fmla="*/ 0 h 48357"/>
                        <a:gd name="connsiteX10" fmla="*/ 51583 w 51583"/>
                        <a:gd name="connsiteY10" fmla="*/ 6999 h 48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51583" h="48357">
                          <a:moveTo>
                            <a:pt x="51583" y="6999"/>
                          </a:moveTo>
                          <a:cubicBezTo>
                            <a:pt x="51583" y="6999"/>
                            <a:pt x="49675" y="24179"/>
                            <a:pt x="49675" y="26724"/>
                          </a:cubicBezTo>
                          <a:cubicBezTo>
                            <a:pt x="49675" y="29269"/>
                            <a:pt x="49675" y="29269"/>
                            <a:pt x="49675" y="29269"/>
                          </a:cubicBezTo>
                          <a:lnTo>
                            <a:pt x="50947" y="32450"/>
                          </a:lnTo>
                          <a:lnTo>
                            <a:pt x="51583" y="33723"/>
                          </a:lnTo>
                          <a:lnTo>
                            <a:pt x="41403" y="47721"/>
                          </a:lnTo>
                          <a:cubicBezTo>
                            <a:pt x="41403" y="47721"/>
                            <a:pt x="681" y="48357"/>
                            <a:pt x="45" y="48357"/>
                          </a:cubicBezTo>
                          <a:cubicBezTo>
                            <a:pt x="-591" y="48357"/>
                            <a:pt x="5771" y="38813"/>
                            <a:pt x="5771" y="38813"/>
                          </a:cubicBezTo>
                          <a:cubicBezTo>
                            <a:pt x="5771" y="38813"/>
                            <a:pt x="19133" y="28633"/>
                            <a:pt x="21678" y="21634"/>
                          </a:cubicBezTo>
                          <a:cubicBezTo>
                            <a:pt x="24224" y="14635"/>
                            <a:pt x="19769" y="0"/>
                            <a:pt x="19769" y="0"/>
                          </a:cubicBezTo>
                          <a:lnTo>
                            <a:pt x="51583" y="6999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2" name="Freeform 991">
                      <a:extLst>
                        <a:ext uri="{FF2B5EF4-FFF2-40B4-BE49-F238E27FC236}">
                          <a16:creationId xmlns:a16="http://schemas.microsoft.com/office/drawing/2014/main" id="{B588381E-6EC6-C479-1F0C-D9791D796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58857" y="6508679"/>
                      <a:ext cx="64299" cy="47721"/>
                    </a:xfrm>
                    <a:custGeom>
                      <a:avLst/>
                      <a:gdLst>
                        <a:gd name="connsiteX0" fmla="*/ 0 w 64299"/>
                        <a:gd name="connsiteY0" fmla="*/ 29906 h 47721"/>
                        <a:gd name="connsiteX1" fmla="*/ 16543 w 64299"/>
                        <a:gd name="connsiteY1" fmla="*/ 40722 h 47721"/>
                        <a:gd name="connsiteX2" fmla="*/ 19088 w 64299"/>
                        <a:gd name="connsiteY2" fmla="*/ 42631 h 47721"/>
                        <a:gd name="connsiteX3" fmla="*/ 20361 w 64299"/>
                        <a:gd name="connsiteY3" fmla="*/ 45813 h 47721"/>
                        <a:gd name="connsiteX4" fmla="*/ 20997 w 64299"/>
                        <a:gd name="connsiteY4" fmla="*/ 47085 h 47721"/>
                        <a:gd name="connsiteX5" fmla="*/ 38177 w 64299"/>
                        <a:gd name="connsiteY5" fmla="*/ 47721 h 47721"/>
                        <a:gd name="connsiteX6" fmla="*/ 64264 w 64299"/>
                        <a:gd name="connsiteY6" fmla="*/ 15907 h 47721"/>
                        <a:gd name="connsiteX7" fmla="*/ 56629 w 64299"/>
                        <a:gd name="connsiteY7" fmla="*/ 17180 h 47721"/>
                        <a:gd name="connsiteX8" fmla="*/ 33086 w 64299"/>
                        <a:gd name="connsiteY8" fmla="*/ 16543 h 47721"/>
                        <a:gd name="connsiteX9" fmla="*/ 12089 w 64299"/>
                        <a:gd name="connsiteY9" fmla="*/ 0 h 47721"/>
                        <a:gd name="connsiteX10" fmla="*/ 0 w 64299"/>
                        <a:gd name="connsiteY10" fmla="*/ 29906 h 477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64299" h="47721">
                          <a:moveTo>
                            <a:pt x="0" y="29906"/>
                          </a:moveTo>
                          <a:cubicBezTo>
                            <a:pt x="0" y="29906"/>
                            <a:pt x="14634" y="38813"/>
                            <a:pt x="16543" y="40722"/>
                          </a:cubicBezTo>
                          <a:cubicBezTo>
                            <a:pt x="19088" y="42631"/>
                            <a:pt x="19088" y="42631"/>
                            <a:pt x="19088" y="42631"/>
                          </a:cubicBezTo>
                          <a:lnTo>
                            <a:pt x="20361" y="45813"/>
                          </a:lnTo>
                          <a:lnTo>
                            <a:pt x="20997" y="47085"/>
                          </a:lnTo>
                          <a:lnTo>
                            <a:pt x="38177" y="47721"/>
                          </a:lnTo>
                          <a:cubicBezTo>
                            <a:pt x="38177" y="47721"/>
                            <a:pt x="63628" y="16543"/>
                            <a:pt x="64264" y="15907"/>
                          </a:cubicBezTo>
                          <a:cubicBezTo>
                            <a:pt x="64901" y="15271"/>
                            <a:pt x="56629" y="17180"/>
                            <a:pt x="56629" y="17180"/>
                          </a:cubicBezTo>
                          <a:cubicBezTo>
                            <a:pt x="56629" y="17180"/>
                            <a:pt x="40721" y="19088"/>
                            <a:pt x="33086" y="16543"/>
                          </a:cubicBezTo>
                          <a:cubicBezTo>
                            <a:pt x="26087" y="13999"/>
                            <a:pt x="12089" y="0"/>
                            <a:pt x="12089" y="0"/>
                          </a:cubicBezTo>
                          <a:lnTo>
                            <a:pt x="0" y="29906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3" name="Freeform 992">
                      <a:extLst>
                        <a:ext uri="{FF2B5EF4-FFF2-40B4-BE49-F238E27FC236}">
                          <a16:creationId xmlns:a16="http://schemas.microsoft.com/office/drawing/2014/main" id="{97BEA5DD-98B5-8C1E-4B8A-A6B20EE522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05616" y="6380786"/>
                      <a:ext cx="277419" cy="263421"/>
                    </a:xfrm>
                    <a:custGeom>
                      <a:avLst/>
                      <a:gdLst>
                        <a:gd name="connsiteX0" fmla="*/ 122166 w 277419"/>
                        <a:gd name="connsiteY0" fmla="*/ 0 h 263421"/>
                        <a:gd name="connsiteX1" fmla="*/ 277419 w 277419"/>
                        <a:gd name="connsiteY1" fmla="*/ 132347 h 263421"/>
                        <a:gd name="connsiteX2" fmla="*/ 253241 w 277419"/>
                        <a:gd name="connsiteY2" fmla="*/ 166070 h 263421"/>
                        <a:gd name="connsiteX3" fmla="*/ 85262 w 277419"/>
                        <a:gd name="connsiteY3" fmla="*/ 65537 h 263421"/>
                        <a:gd name="connsiteX4" fmla="*/ 68719 w 277419"/>
                        <a:gd name="connsiteY4" fmla="*/ 74445 h 263421"/>
                        <a:gd name="connsiteX5" fmla="*/ 62992 w 277419"/>
                        <a:gd name="connsiteY5" fmla="*/ 263421 h 263421"/>
                        <a:gd name="connsiteX6" fmla="*/ 21634 w 277419"/>
                        <a:gd name="connsiteY6" fmla="*/ 263421 h 263421"/>
                        <a:gd name="connsiteX7" fmla="*/ 0 w 277419"/>
                        <a:gd name="connsiteY7" fmla="*/ 33087 h 263421"/>
                        <a:gd name="connsiteX8" fmla="*/ 122166 w 277419"/>
                        <a:gd name="connsiteY8" fmla="*/ 0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77419" h="263421">
                          <a:moveTo>
                            <a:pt x="122166" y="0"/>
                          </a:moveTo>
                          <a:lnTo>
                            <a:pt x="277419" y="132347"/>
                          </a:lnTo>
                          <a:lnTo>
                            <a:pt x="253241" y="166070"/>
                          </a:lnTo>
                          <a:cubicBezTo>
                            <a:pt x="253241" y="166070"/>
                            <a:pt x="93533" y="66810"/>
                            <a:pt x="85262" y="65537"/>
                          </a:cubicBezTo>
                          <a:cubicBezTo>
                            <a:pt x="76990" y="64264"/>
                            <a:pt x="69991" y="68082"/>
                            <a:pt x="68719" y="74445"/>
                          </a:cubicBezTo>
                          <a:cubicBezTo>
                            <a:pt x="67446" y="80808"/>
                            <a:pt x="62992" y="263421"/>
                            <a:pt x="62992" y="263421"/>
                          </a:cubicBezTo>
                          <a:lnTo>
                            <a:pt x="21634" y="263421"/>
                          </a:lnTo>
                          <a:lnTo>
                            <a:pt x="0" y="33087"/>
                          </a:lnTo>
                          <a:lnTo>
                            <a:pt x="122166" y="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4" name="Freeform 993">
                      <a:extLst>
                        <a:ext uri="{FF2B5EF4-FFF2-40B4-BE49-F238E27FC236}">
                          <a16:creationId xmlns:a16="http://schemas.microsoft.com/office/drawing/2014/main" id="{D5F7BD41-3FAA-7323-BEF1-C78714DD41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95896" y="6109278"/>
                      <a:ext cx="186177" cy="162703"/>
                    </a:xfrm>
                    <a:custGeom>
                      <a:avLst/>
                      <a:gdLst>
                        <a:gd name="connsiteX0" fmla="*/ 107914 w 186177"/>
                        <a:gd name="connsiteY0" fmla="*/ 82532 h 162703"/>
                        <a:gd name="connsiteX1" fmla="*/ 60193 w 186177"/>
                        <a:gd name="connsiteY1" fmla="*/ 36084 h 162703"/>
                        <a:gd name="connsiteX2" fmla="*/ 51921 w 186177"/>
                        <a:gd name="connsiteY2" fmla="*/ 19540 h 162703"/>
                        <a:gd name="connsiteX3" fmla="*/ 39195 w 186177"/>
                        <a:gd name="connsiteY3" fmla="*/ 3633 h 162703"/>
                        <a:gd name="connsiteX4" fmla="*/ 40468 w 186177"/>
                        <a:gd name="connsiteY4" fmla="*/ 18268 h 162703"/>
                        <a:gd name="connsiteX5" fmla="*/ 14381 w 186177"/>
                        <a:gd name="connsiteY5" fmla="*/ 452 h 162703"/>
                        <a:gd name="connsiteX6" fmla="*/ 27107 w 186177"/>
                        <a:gd name="connsiteY6" fmla="*/ 23358 h 162703"/>
                        <a:gd name="connsiteX7" fmla="*/ 3564 w 186177"/>
                        <a:gd name="connsiteY7" fmla="*/ 8723 h 162703"/>
                        <a:gd name="connsiteX8" fmla="*/ 22016 w 186177"/>
                        <a:gd name="connsiteY8" fmla="*/ 32266 h 162703"/>
                        <a:gd name="connsiteX9" fmla="*/ 382 w 186177"/>
                        <a:gd name="connsiteY9" fmla="*/ 28448 h 162703"/>
                        <a:gd name="connsiteX10" fmla="*/ 20107 w 186177"/>
                        <a:gd name="connsiteY10" fmla="*/ 41810 h 162703"/>
                        <a:gd name="connsiteX11" fmla="*/ 3564 w 186177"/>
                        <a:gd name="connsiteY11" fmla="*/ 44355 h 162703"/>
                        <a:gd name="connsiteX12" fmla="*/ 45558 w 186177"/>
                        <a:gd name="connsiteY12" fmla="*/ 58353 h 162703"/>
                        <a:gd name="connsiteX13" fmla="*/ 45558 w 186177"/>
                        <a:gd name="connsiteY13" fmla="*/ 58353 h 162703"/>
                        <a:gd name="connsiteX14" fmla="*/ 90098 w 186177"/>
                        <a:gd name="connsiteY14" fmla="*/ 114983 h 162703"/>
                        <a:gd name="connsiteX15" fmla="*/ 161362 w 186177"/>
                        <a:gd name="connsiteY15" fmla="*/ 162704 h 162703"/>
                        <a:gd name="connsiteX16" fmla="*/ 186177 w 186177"/>
                        <a:gd name="connsiteY16" fmla="*/ 130890 h 162703"/>
                        <a:gd name="connsiteX17" fmla="*/ 107914 w 186177"/>
                        <a:gd name="connsiteY17" fmla="*/ 82532 h 1627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86177" h="162703">
                          <a:moveTo>
                            <a:pt x="107914" y="82532"/>
                          </a:moveTo>
                          <a:cubicBezTo>
                            <a:pt x="96461" y="74897"/>
                            <a:pt x="69101" y="46264"/>
                            <a:pt x="60193" y="36084"/>
                          </a:cubicBezTo>
                          <a:cubicBezTo>
                            <a:pt x="60193" y="34811"/>
                            <a:pt x="58921" y="28448"/>
                            <a:pt x="51921" y="19540"/>
                          </a:cubicBezTo>
                          <a:cubicBezTo>
                            <a:pt x="46831" y="13814"/>
                            <a:pt x="43014" y="-185"/>
                            <a:pt x="39195" y="3633"/>
                          </a:cubicBezTo>
                          <a:cubicBezTo>
                            <a:pt x="36014" y="7451"/>
                            <a:pt x="44286" y="18268"/>
                            <a:pt x="40468" y="18268"/>
                          </a:cubicBezTo>
                          <a:cubicBezTo>
                            <a:pt x="36651" y="18268"/>
                            <a:pt x="17562" y="-3366"/>
                            <a:pt x="14381" y="452"/>
                          </a:cubicBezTo>
                          <a:cubicBezTo>
                            <a:pt x="11200" y="4269"/>
                            <a:pt x="30924" y="23358"/>
                            <a:pt x="27107" y="23358"/>
                          </a:cubicBezTo>
                          <a:cubicBezTo>
                            <a:pt x="23925" y="23358"/>
                            <a:pt x="8018" y="4269"/>
                            <a:pt x="3564" y="8723"/>
                          </a:cubicBezTo>
                          <a:cubicBezTo>
                            <a:pt x="-890" y="13814"/>
                            <a:pt x="24561" y="29721"/>
                            <a:pt x="22016" y="32266"/>
                          </a:cubicBezTo>
                          <a:cubicBezTo>
                            <a:pt x="19471" y="34811"/>
                            <a:pt x="4200" y="24630"/>
                            <a:pt x="382" y="28448"/>
                          </a:cubicBezTo>
                          <a:cubicBezTo>
                            <a:pt x="-3435" y="32266"/>
                            <a:pt x="22652" y="41810"/>
                            <a:pt x="20107" y="41810"/>
                          </a:cubicBezTo>
                          <a:cubicBezTo>
                            <a:pt x="18199" y="41810"/>
                            <a:pt x="3564" y="41174"/>
                            <a:pt x="3564" y="44355"/>
                          </a:cubicBezTo>
                          <a:cubicBezTo>
                            <a:pt x="3564" y="47537"/>
                            <a:pt x="40468" y="52627"/>
                            <a:pt x="45558" y="58353"/>
                          </a:cubicBezTo>
                          <a:lnTo>
                            <a:pt x="45558" y="58353"/>
                          </a:lnTo>
                          <a:cubicBezTo>
                            <a:pt x="55103" y="73624"/>
                            <a:pt x="72919" y="102257"/>
                            <a:pt x="90098" y="114983"/>
                          </a:cubicBezTo>
                          <a:cubicBezTo>
                            <a:pt x="111732" y="130253"/>
                            <a:pt x="161362" y="162704"/>
                            <a:pt x="161362" y="162704"/>
                          </a:cubicBezTo>
                          <a:lnTo>
                            <a:pt x="186177" y="130890"/>
                          </a:lnTo>
                          <a:cubicBezTo>
                            <a:pt x="186177" y="130890"/>
                            <a:pt x="121912" y="91440"/>
                            <a:pt x="107914" y="8253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5" name="Freeform 994">
                      <a:extLst>
                        <a:ext uri="{FF2B5EF4-FFF2-40B4-BE49-F238E27FC236}">
                          <a16:creationId xmlns:a16="http://schemas.microsoft.com/office/drawing/2014/main" id="{EF2FF2C6-EFFA-B6CB-97B5-B45296EDB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68608" y="6053562"/>
                      <a:ext cx="154014" cy="194877"/>
                    </a:xfrm>
                    <a:custGeom>
                      <a:avLst/>
                      <a:gdLst>
                        <a:gd name="connsiteX0" fmla="*/ 62992 w 154014"/>
                        <a:gd name="connsiteY0" fmla="*/ 103253 h 194877"/>
                        <a:gd name="connsiteX1" fmla="*/ 96715 w 154014"/>
                        <a:gd name="connsiteY1" fmla="*/ 45987 h 194877"/>
                        <a:gd name="connsiteX2" fmla="*/ 100532 w 154014"/>
                        <a:gd name="connsiteY2" fmla="*/ 28171 h 194877"/>
                        <a:gd name="connsiteX3" fmla="*/ 108804 w 154014"/>
                        <a:gd name="connsiteY3" fmla="*/ 9719 h 194877"/>
                        <a:gd name="connsiteX4" fmla="*/ 111350 w 154014"/>
                        <a:gd name="connsiteY4" fmla="*/ 24354 h 194877"/>
                        <a:gd name="connsiteX5" fmla="*/ 131710 w 154014"/>
                        <a:gd name="connsiteY5" fmla="*/ 175 h 194877"/>
                        <a:gd name="connsiteX6" fmla="*/ 125347 w 154014"/>
                        <a:gd name="connsiteY6" fmla="*/ 25626 h 194877"/>
                        <a:gd name="connsiteX7" fmla="*/ 144436 w 154014"/>
                        <a:gd name="connsiteY7" fmla="*/ 5265 h 194877"/>
                        <a:gd name="connsiteX8" fmla="*/ 132983 w 154014"/>
                        <a:gd name="connsiteY8" fmla="*/ 33262 h 194877"/>
                        <a:gd name="connsiteX9" fmla="*/ 152708 w 154014"/>
                        <a:gd name="connsiteY9" fmla="*/ 23717 h 194877"/>
                        <a:gd name="connsiteX10" fmla="*/ 136801 w 154014"/>
                        <a:gd name="connsiteY10" fmla="*/ 42170 h 194877"/>
                        <a:gd name="connsiteX11" fmla="*/ 153980 w 154014"/>
                        <a:gd name="connsiteY11" fmla="*/ 40261 h 194877"/>
                        <a:gd name="connsiteX12" fmla="*/ 117076 w 154014"/>
                        <a:gd name="connsiteY12" fmla="*/ 64440 h 194877"/>
                        <a:gd name="connsiteX13" fmla="*/ 117076 w 154014"/>
                        <a:gd name="connsiteY13" fmla="*/ 64440 h 194877"/>
                        <a:gd name="connsiteX14" fmla="*/ 88443 w 154014"/>
                        <a:gd name="connsiteY14" fmla="*/ 130613 h 194877"/>
                        <a:gd name="connsiteX15" fmla="*/ 32450 w 154014"/>
                        <a:gd name="connsiteY15" fmla="*/ 194878 h 194877"/>
                        <a:gd name="connsiteX16" fmla="*/ 0 w 154014"/>
                        <a:gd name="connsiteY16" fmla="*/ 170699 h 194877"/>
                        <a:gd name="connsiteX17" fmla="*/ 62992 w 154014"/>
                        <a:gd name="connsiteY17" fmla="*/ 103253 h 194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54014" h="194877">
                          <a:moveTo>
                            <a:pt x="62992" y="103253"/>
                          </a:moveTo>
                          <a:cubicBezTo>
                            <a:pt x="71900" y="93072"/>
                            <a:pt x="90352" y="58077"/>
                            <a:pt x="96715" y="45987"/>
                          </a:cubicBezTo>
                          <a:cubicBezTo>
                            <a:pt x="96715" y="44715"/>
                            <a:pt x="95442" y="38352"/>
                            <a:pt x="100532" y="28171"/>
                          </a:cubicBezTo>
                          <a:cubicBezTo>
                            <a:pt x="103714" y="21172"/>
                            <a:pt x="104351" y="6538"/>
                            <a:pt x="108804" y="9719"/>
                          </a:cubicBezTo>
                          <a:cubicBezTo>
                            <a:pt x="113258" y="12900"/>
                            <a:pt x="107532" y="25626"/>
                            <a:pt x="111350" y="24354"/>
                          </a:cubicBezTo>
                          <a:cubicBezTo>
                            <a:pt x="115167" y="23717"/>
                            <a:pt x="127893" y="-2370"/>
                            <a:pt x="131710" y="175"/>
                          </a:cubicBezTo>
                          <a:cubicBezTo>
                            <a:pt x="135528" y="2720"/>
                            <a:pt x="121530" y="26263"/>
                            <a:pt x="125347" y="25626"/>
                          </a:cubicBezTo>
                          <a:cubicBezTo>
                            <a:pt x="128529" y="24990"/>
                            <a:pt x="138709" y="2084"/>
                            <a:pt x="144436" y="5265"/>
                          </a:cubicBezTo>
                          <a:cubicBezTo>
                            <a:pt x="150163" y="9083"/>
                            <a:pt x="129802" y="31353"/>
                            <a:pt x="132983" y="33262"/>
                          </a:cubicBezTo>
                          <a:cubicBezTo>
                            <a:pt x="136165" y="35170"/>
                            <a:pt x="148253" y="21172"/>
                            <a:pt x="152708" y="23717"/>
                          </a:cubicBezTo>
                          <a:cubicBezTo>
                            <a:pt x="157162" y="26899"/>
                            <a:pt x="134892" y="42170"/>
                            <a:pt x="136801" y="42170"/>
                          </a:cubicBezTo>
                          <a:cubicBezTo>
                            <a:pt x="138709" y="42170"/>
                            <a:pt x="152708" y="37716"/>
                            <a:pt x="153980" y="40261"/>
                          </a:cubicBezTo>
                          <a:cubicBezTo>
                            <a:pt x="155253" y="43442"/>
                            <a:pt x="120258" y="58077"/>
                            <a:pt x="117076" y="64440"/>
                          </a:cubicBezTo>
                          <a:lnTo>
                            <a:pt x="117076" y="64440"/>
                          </a:lnTo>
                          <a:cubicBezTo>
                            <a:pt x="111986" y="82255"/>
                            <a:pt x="102441" y="114070"/>
                            <a:pt x="88443" y="130613"/>
                          </a:cubicBezTo>
                          <a:cubicBezTo>
                            <a:pt x="71900" y="150974"/>
                            <a:pt x="32450" y="194878"/>
                            <a:pt x="32450" y="194878"/>
                          </a:cubicBezTo>
                          <a:lnTo>
                            <a:pt x="0" y="170699"/>
                          </a:lnTo>
                          <a:cubicBezTo>
                            <a:pt x="0" y="170062"/>
                            <a:pt x="52175" y="115342"/>
                            <a:pt x="62992" y="10325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6" name="Freeform 995">
                      <a:extLst>
                        <a:ext uri="{FF2B5EF4-FFF2-40B4-BE49-F238E27FC236}">
                          <a16:creationId xmlns:a16="http://schemas.microsoft.com/office/drawing/2014/main" id="{8134CFF2-E6FA-3FDF-B51B-3DCC0847B0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47514" y="6219102"/>
                      <a:ext cx="135091" cy="167617"/>
                    </a:xfrm>
                    <a:custGeom>
                      <a:avLst/>
                      <a:gdLst>
                        <a:gd name="connsiteX0" fmla="*/ 115367 w 135091"/>
                        <a:gd name="connsiteY0" fmla="*/ 10249 h 167617"/>
                        <a:gd name="connsiteX1" fmla="*/ 115367 w 135091"/>
                        <a:gd name="connsiteY1" fmla="*/ 10249 h 167617"/>
                        <a:gd name="connsiteX2" fmla="*/ 94369 w 135091"/>
                        <a:gd name="connsiteY2" fmla="*/ 69 h 167617"/>
                        <a:gd name="connsiteX3" fmla="*/ 14834 w 135091"/>
                        <a:gd name="connsiteY3" fmla="*/ 10249 h 167617"/>
                        <a:gd name="connsiteX4" fmla="*/ 7835 w 135091"/>
                        <a:gd name="connsiteY4" fmla="*/ 115872 h 167617"/>
                        <a:gd name="connsiteX5" fmla="*/ 50467 w 135091"/>
                        <a:gd name="connsiteY5" fmla="*/ 167411 h 167617"/>
                        <a:gd name="connsiteX6" fmla="*/ 135092 w 135091"/>
                        <a:gd name="connsiteY6" fmla="*/ 134325 h 167617"/>
                        <a:gd name="connsiteX7" fmla="*/ 115367 w 135091"/>
                        <a:gd name="connsiteY7" fmla="*/ 10249 h 16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5091" h="167617">
                          <a:moveTo>
                            <a:pt x="115367" y="10249"/>
                          </a:moveTo>
                          <a:lnTo>
                            <a:pt x="115367" y="10249"/>
                          </a:lnTo>
                          <a:cubicBezTo>
                            <a:pt x="110913" y="3250"/>
                            <a:pt x="102641" y="-568"/>
                            <a:pt x="94369" y="69"/>
                          </a:cubicBezTo>
                          <a:cubicBezTo>
                            <a:pt x="69555" y="1978"/>
                            <a:pt x="19925" y="5795"/>
                            <a:pt x="14834" y="10249"/>
                          </a:cubicBezTo>
                          <a:cubicBezTo>
                            <a:pt x="8471" y="16612"/>
                            <a:pt x="-10617" y="57971"/>
                            <a:pt x="7835" y="115872"/>
                          </a:cubicBezTo>
                          <a:cubicBezTo>
                            <a:pt x="25651" y="173774"/>
                            <a:pt x="35832" y="167411"/>
                            <a:pt x="50467" y="167411"/>
                          </a:cubicBezTo>
                          <a:cubicBezTo>
                            <a:pt x="65101" y="167411"/>
                            <a:pt x="135092" y="134325"/>
                            <a:pt x="135092" y="134325"/>
                          </a:cubicBezTo>
                          <a:lnTo>
                            <a:pt x="115367" y="10249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7" name="Freeform 996">
                      <a:extLst>
                        <a:ext uri="{FF2B5EF4-FFF2-40B4-BE49-F238E27FC236}">
                          <a16:creationId xmlns:a16="http://schemas.microsoft.com/office/drawing/2014/main" id="{310B74BE-F1D5-4E3E-55FD-14231C7FB6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12082" y="6180357"/>
                      <a:ext cx="229697" cy="245591"/>
                    </a:xfrm>
                    <a:custGeom>
                      <a:avLst/>
                      <a:gdLst>
                        <a:gd name="connsiteX0" fmla="*/ 193429 w 229697"/>
                        <a:gd name="connsiteY0" fmla="*/ 0 h 245591"/>
                        <a:gd name="connsiteX1" fmla="*/ 222699 w 229697"/>
                        <a:gd name="connsiteY1" fmla="*/ 37541 h 245591"/>
                        <a:gd name="connsiteX2" fmla="*/ 186430 w 229697"/>
                        <a:gd name="connsiteY2" fmla="*/ 90988 h 245591"/>
                        <a:gd name="connsiteX3" fmla="*/ 194702 w 229697"/>
                        <a:gd name="connsiteY3" fmla="*/ 143164 h 245591"/>
                        <a:gd name="connsiteX4" fmla="*/ 229698 w 229697"/>
                        <a:gd name="connsiteY4" fmla="*/ 206792 h 245591"/>
                        <a:gd name="connsiteX5" fmla="*/ 85261 w 229697"/>
                        <a:gd name="connsiteY5" fmla="*/ 244969 h 245591"/>
                        <a:gd name="connsiteX6" fmla="*/ 59810 w 229697"/>
                        <a:gd name="connsiteY6" fmla="*/ 131711 h 245591"/>
                        <a:gd name="connsiteX7" fmla="*/ 0 w 229697"/>
                        <a:gd name="connsiteY7" fmla="*/ 72536 h 245591"/>
                        <a:gd name="connsiteX8" fmla="*/ 26724 w 229697"/>
                        <a:gd name="connsiteY8" fmla="*/ 29905 h 245591"/>
                        <a:gd name="connsiteX9" fmla="*/ 72536 w 229697"/>
                        <a:gd name="connsiteY9" fmla="*/ 55357 h 245591"/>
                        <a:gd name="connsiteX10" fmla="*/ 159707 w 229697"/>
                        <a:gd name="connsiteY10" fmla="*/ 38177 h 245591"/>
                        <a:gd name="connsiteX11" fmla="*/ 193429 w 229697"/>
                        <a:gd name="connsiteY11" fmla="*/ 0 h 245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29697" h="245591">
                          <a:moveTo>
                            <a:pt x="193429" y="0"/>
                          </a:moveTo>
                          <a:lnTo>
                            <a:pt x="222699" y="37541"/>
                          </a:lnTo>
                          <a:lnTo>
                            <a:pt x="186430" y="90988"/>
                          </a:lnTo>
                          <a:cubicBezTo>
                            <a:pt x="186430" y="90988"/>
                            <a:pt x="189612" y="131074"/>
                            <a:pt x="194702" y="143164"/>
                          </a:cubicBezTo>
                          <a:cubicBezTo>
                            <a:pt x="199792" y="155889"/>
                            <a:pt x="229698" y="206792"/>
                            <a:pt x="229698" y="206792"/>
                          </a:cubicBezTo>
                          <a:cubicBezTo>
                            <a:pt x="229698" y="206792"/>
                            <a:pt x="156525" y="251332"/>
                            <a:pt x="85261" y="244969"/>
                          </a:cubicBezTo>
                          <a:cubicBezTo>
                            <a:pt x="85261" y="244969"/>
                            <a:pt x="64901" y="141255"/>
                            <a:pt x="59810" y="131711"/>
                          </a:cubicBezTo>
                          <a:cubicBezTo>
                            <a:pt x="54084" y="121530"/>
                            <a:pt x="0" y="72536"/>
                            <a:pt x="0" y="72536"/>
                          </a:cubicBezTo>
                          <a:lnTo>
                            <a:pt x="26724" y="29905"/>
                          </a:lnTo>
                          <a:lnTo>
                            <a:pt x="72536" y="55357"/>
                          </a:lnTo>
                          <a:cubicBezTo>
                            <a:pt x="72536" y="55357"/>
                            <a:pt x="155889" y="41995"/>
                            <a:pt x="159707" y="38177"/>
                          </a:cubicBezTo>
                          <a:cubicBezTo>
                            <a:pt x="163524" y="33723"/>
                            <a:pt x="193429" y="0"/>
                            <a:pt x="193429" y="0"/>
                          </a:cubicBez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8" name="Freeform 997">
                      <a:extLst>
                        <a:ext uri="{FF2B5EF4-FFF2-40B4-BE49-F238E27FC236}">
                          <a16:creationId xmlns:a16="http://schemas.microsoft.com/office/drawing/2014/main" id="{3F9FF803-76BB-CCDD-05A3-60D2AD4BCC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57281" y="6098342"/>
                      <a:ext cx="127373" cy="125033"/>
                    </a:xfrm>
                    <a:custGeom>
                      <a:avLst/>
                      <a:gdLst>
                        <a:gd name="connsiteX0" fmla="*/ 54062 w 127373"/>
                        <a:gd name="connsiteY0" fmla="*/ 4389 h 125033"/>
                        <a:gd name="connsiteX1" fmla="*/ 91602 w 127373"/>
                        <a:gd name="connsiteY1" fmla="*/ 13933 h 125033"/>
                        <a:gd name="connsiteX2" fmla="*/ 112599 w 127373"/>
                        <a:gd name="connsiteY2" fmla="*/ 37475 h 125033"/>
                        <a:gd name="connsiteX3" fmla="*/ 122144 w 127373"/>
                        <a:gd name="connsiteY3" fmla="*/ 83288 h 125033"/>
                        <a:gd name="connsiteX4" fmla="*/ 92875 w 127373"/>
                        <a:gd name="connsiteY4" fmla="*/ 116375 h 125033"/>
                        <a:gd name="connsiteX5" fmla="*/ 70605 w 127373"/>
                        <a:gd name="connsiteY5" fmla="*/ 124646 h 125033"/>
                        <a:gd name="connsiteX6" fmla="*/ 49607 w 127373"/>
                        <a:gd name="connsiteY6" fmla="*/ 117647 h 125033"/>
                        <a:gd name="connsiteX7" fmla="*/ 11430 w 127373"/>
                        <a:gd name="connsiteY7" fmla="*/ 99831 h 125033"/>
                        <a:gd name="connsiteX8" fmla="*/ 5067 w 127373"/>
                        <a:gd name="connsiteY8" fmla="*/ 69290 h 125033"/>
                        <a:gd name="connsiteX9" fmla="*/ 18430 w 127373"/>
                        <a:gd name="connsiteY9" fmla="*/ 25386 h 125033"/>
                        <a:gd name="connsiteX10" fmla="*/ 54062 w 127373"/>
                        <a:gd name="connsiteY10" fmla="*/ 4389 h 1250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7373" h="125033">
                          <a:moveTo>
                            <a:pt x="54062" y="4389"/>
                          </a:moveTo>
                          <a:cubicBezTo>
                            <a:pt x="54062" y="4389"/>
                            <a:pt x="82058" y="-10246"/>
                            <a:pt x="91602" y="13933"/>
                          </a:cubicBezTo>
                          <a:cubicBezTo>
                            <a:pt x="91602" y="13933"/>
                            <a:pt x="117054" y="11388"/>
                            <a:pt x="112599" y="37475"/>
                          </a:cubicBezTo>
                          <a:cubicBezTo>
                            <a:pt x="112599" y="37475"/>
                            <a:pt x="138051" y="50201"/>
                            <a:pt x="122144" y="83288"/>
                          </a:cubicBezTo>
                          <a:cubicBezTo>
                            <a:pt x="122144" y="83288"/>
                            <a:pt x="129143" y="114466"/>
                            <a:pt x="92875" y="116375"/>
                          </a:cubicBezTo>
                          <a:cubicBezTo>
                            <a:pt x="92875" y="116375"/>
                            <a:pt x="87148" y="127191"/>
                            <a:pt x="70605" y="124646"/>
                          </a:cubicBezTo>
                          <a:cubicBezTo>
                            <a:pt x="54062" y="122101"/>
                            <a:pt x="49607" y="117647"/>
                            <a:pt x="49607" y="117647"/>
                          </a:cubicBezTo>
                          <a:cubicBezTo>
                            <a:pt x="49607" y="117647"/>
                            <a:pt x="20338" y="125919"/>
                            <a:pt x="11430" y="99831"/>
                          </a:cubicBezTo>
                          <a:cubicBezTo>
                            <a:pt x="11430" y="99831"/>
                            <a:pt x="-8931" y="94741"/>
                            <a:pt x="5067" y="69290"/>
                          </a:cubicBezTo>
                          <a:cubicBezTo>
                            <a:pt x="5067" y="69290"/>
                            <a:pt x="-12748" y="35567"/>
                            <a:pt x="18430" y="25386"/>
                          </a:cubicBezTo>
                          <a:cubicBezTo>
                            <a:pt x="19066" y="26022"/>
                            <a:pt x="22247" y="-8337"/>
                            <a:pt x="54062" y="4389"/>
                          </a:cubicBezTo>
                          <a:close/>
                        </a:path>
                      </a:pathLst>
                    </a:custGeom>
                    <a:solidFill>
                      <a:srgbClr val="BF007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9" name="Freeform 998">
                      <a:extLst>
                        <a:ext uri="{FF2B5EF4-FFF2-40B4-BE49-F238E27FC236}">
                          <a16:creationId xmlns:a16="http://schemas.microsoft.com/office/drawing/2014/main" id="{F0FA9B6F-4869-4931-07BA-C8FF624D34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2842" y="6166752"/>
                      <a:ext cx="18187" cy="24029"/>
                    </a:xfrm>
                    <a:custGeom>
                      <a:avLst/>
                      <a:gdLst>
                        <a:gd name="connsiteX0" fmla="*/ 17047 w 18187"/>
                        <a:gd name="connsiteY0" fmla="*/ 9152 h 24029"/>
                        <a:gd name="connsiteX1" fmla="*/ 13230 w 18187"/>
                        <a:gd name="connsiteY1" fmla="*/ 23786 h 24029"/>
                        <a:gd name="connsiteX2" fmla="*/ 1140 w 18187"/>
                        <a:gd name="connsiteY2" fmla="*/ 14878 h 24029"/>
                        <a:gd name="connsiteX3" fmla="*/ 4958 w 18187"/>
                        <a:gd name="connsiteY3" fmla="*/ 244 h 24029"/>
                        <a:gd name="connsiteX4" fmla="*/ 17047 w 18187"/>
                        <a:gd name="connsiteY4" fmla="*/ 9152 h 240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187" h="24029">
                          <a:moveTo>
                            <a:pt x="17047" y="9152"/>
                          </a:moveTo>
                          <a:cubicBezTo>
                            <a:pt x="19592" y="15514"/>
                            <a:pt x="17683" y="21877"/>
                            <a:pt x="13230" y="23786"/>
                          </a:cubicBezTo>
                          <a:cubicBezTo>
                            <a:pt x="8776" y="25059"/>
                            <a:pt x="3685" y="21241"/>
                            <a:pt x="1140" y="14878"/>
                          </a:cubicBezTo>
                          <a:cubicBezTo>
                            <a:pt x="-1405" y="8515"/>
                            <a:pt x="504" y="2153"/>
                            <a:pt x="4958" y="244"/>
                          </a:cubicBezTo>
                          <a:cubicBezTo>
                            <a:pt x="9412" y="-1029"/>
                            <a:pt x="15139" y="2789"/>
                            <a:pt x="17047" y="915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0" name="Freeform 999">
                      <a:extLst>
                        <a:ext uri="{FF2B5EF4-FFF2-40B4-BE49-F238E27FC236}">
                          <a16:creationId xmlns:a16="http://schemas.microsoft.com/office/drawing/2014/main" id="{EC7A0090-0D18-F06B-FA67-52ADDB7F7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9630" y="6147907"/>
                      <a:ext cx="16682" cy="24814"/>
                    </a:xfrm>
                    <a:custGeom>
                      <a:avLst/>
                      <a:gdLst>
                        <a:gd name="connsiteX0" fmla="*/ 16613 w 16682"/>
                        <a:gd name="connsiteY0" fmla="*/ 12089 h 24814"/>
                        <a:gd name="connsiteX1" fmla="*/ 8978 w 16682"/>
                        <a:gd name="connsiteY1" fmla="*/ 24815 h 24814"/>
                        <a:gd name="connsiteX2" fmla="*/ 70 w 16682"/>
                        <a:gd name="connsiteY2" fmla="*/ 12726 h 24814"/>
                        <a:gd name="connsiteX3" fmla="*/ 7705 w 16682"/>
                        <a:gd name="connsiteY3" fmla="*/ 0 h 24814"/>
                        <a:gd name="connsiteX4" fmla="*/ 16613 w 16682"/>
                        <a:gd name="connsiteY4" fmla="*/ 12089 h 24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682" h="24814">
                          <a:moveTo>
                            <a:pt x="16613" y="12089"/>
                          </a:moveTo>
                          <a:cubicBezTo>
                            <a:pt x="17249" y="19088"/>
                            <a:pt x="13431" y="24815"/>
                            <a:pt x="8978" y="24815"/>
                          </a:cubicBezTo>
                          <a:cubicBezTo>
                            <a:pt x="4523" y="24815"/>
                            <a:pt x="706" y="19725"/>
                            <a:pt x="70" y="12726"/>
                          </a:cubicBezTo>
                          <a:cubicBezTo>
                            <a:pt x="-567" y="5726"/>
                            <a:pt x="3251" y="0"/>
                            <a:pt x="7705" y="0"/>
                          </a:cubicBezTo>
                          <a:cubicBezTo>
                            <a:pt x="12159" y="0"/>
                            <a:pt x="15977" y="5726"/>
                            <a:pt x="16613" y="12089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1" name="Freeform 1000">
                      <a:extLst>
                        <a:ext uri="{FF2B5EF4-FFF2-40B4-BE49-F238E27FC236}">
                          <a16:creationId xmlns:a16="http://schemas.microsoft.com/office/drawing/2014/main" id="{14FB87E4-98F0-ECB0-0887-EBE962C431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0706" y="6194992"/>
                      <a:ext cx="38972" cy="46437"/>
                    </a:xfrm>
                    <a:custGeom>
                      <a:avLst/>
                      <a:gdLst>
                        <a:gd name="connsiteX0" fmla="*/ 33086 w 38972"/>
                        <a:gd name="connsiteY0" fmla="*/ 10181 h 46437"/>
                        <a:gd name="connsiteX1" fmla="*/ 38813 w 38972"/>
                        <a:gd name="connsiteY1" fmla="*/ 34359 h 46437"/>
                        <a:gd name="connsiteX2" fmla="*/ 34996 w 38972"/>
                        <a:gd name="connsiteY2" fmla="*/ 41995 h 46437"/>
                        <a:gd name="connsiteX3" fmla="*/ 1272 w 38972"/>
                        <a:gd name="connsiteY3" fmla="*/ 40722 h 46437"/>
                        <a:gd name="connsiteX4" fmla="*/ 0 w 38972"/>
                        <a:gd name="connsiteY4" fmla="*/ 37541 h 46437"/>
                        <a:gd name="connsiteX5" fmla="*/ 1272 w 38972"/>
                        <a:gd name="connsiteY5" fmla="*/ 0 h 46437"/>
                        <a:gd name="connsiteX6" fmla="*/ 33086 w 38972"/>
                        <a:gd name="connsiteY6" fmla="*/ 10181 h 464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38972" h="46437">
                          <a:moveTo>
                            <a:pt x="33086" y="10181"/>
                          </a:moveTo>
                          <a:cubicBezTo>
                            <a:pt x="33086" y="10817"/>
                            <a:pt x="36904" y="26088"/>
                            <a:pt x="38813" y="34359"/>
                          </a:cubicBezTo>
                          <a:cubicBezTo>
                            <a:pt x="39449" y="37541"/>
                            <a:pt x="38177" y="40722"/>
                            <a:pt x="34996" y="41995"/>
                          </a:cubicBezTo>
                          <a:cubicBezTo>
                            <a:pt x="27360" y="45812"/>
                            <a:pt x="12089" y="50267"/>
                            <a:pt x="1272" y="40722"/>
                          </a:cubicBezTo>
                          <a:cubicBezTo>
                            <a:pt x="0" y="40086"/>
                            <a:pt x="0" y="38813"/>
                            <a:pt x="0" y="37541"/>
                          </a:cubicBezTo>
                          <a:lnTo>
                            <a:pt x="1272" y="0"/>
                          </a:lnTo>
                          <a:lnTo>
                            <a:pt x="33086" y="10181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2" name="Freeform 1001">
                      <a:extLst>
                        <a:ext uri="{FF2B5EF4-FFF2-40B4-BE49-F238E27FC236}">
                          <a16:creationId xmlns:a16="http://schemas.microsoft.com/office/drawing/2014/main" id="{94085784-BF8A-2026-52C1-B580EEC88D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342" y="6195628"/>
                      <a:ext cx="34359" cy="21267"/>
                    </a:xfrm>
                    <a:custGeom>
                      <a:avLst/>
                      <a:gdLst>
                        <a:gd name="connsiteX0" fmla="*/ 34359 w 34359"/>
                        <a:gd name="connsiteY0" fmla="*/ 18452 h 21267"/>
                        <a:gd name="connsiteX1" fmla="*/ 4454 w 34359"/>
                        <a:gd name="connsiteY1" fmla="*/ 15907 h 21267"/>
                        <a:gd name="connsiteX2" fmla="*/ 0 w 34359"/>
                        <a:gd name="connsiteY2" fmla="*/ 13362 h 21267"/>
                        <a:gd name="connsiteX3" fmla="*/ 636 w 34359"/>
                        <a:gd name="connsiteY3" fmla="*/ 0 h 21267"/>
                        <a:gd name="connsiteX4" fmla="*/ 32450 w 34359"/>
                        <a:gd name="connsiteY4" fmla="*/ 10180 h 21267"/>
                        <a:gd name="connsiteX5" fmla="*/ 34359 w 34359"/>
                        <a:gd name="connsiteY5" fmla="*/ 18452 h 212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359" h="21267">
                          <a:moveTo>
                            <a:pt x="34359" y="18452"/>
                          </a:moveTo>
                          <a:cubicBezTo>
                            <a:pt x="26087" y="22270"/>
                            <a:pt x="15907" y="22906"/>
                            <a:pt x="4454" y="15907"/>
                          </a:cubicBezTo>
                          <a:cubicBezTo>
                            <a:pt x="3181" y="15271"/>
                            <a:pt x="1908" y="13998"/>
                            <a:pt x="0" y="13362"/>
                          </a:cubicBezTo>
                          <a:lnTo>
                            <a:pt x="636" y="0"/>
                          </a:lnTo>
                          <a:lnTo>
                            <a:pt x="32450" y="10180"/>
                          </a:lnTo>
                          <a:cubicBezTo>
                            <a:pt x="32450" y="9544"/>
                            <a:pt x="33723" y="13362"/>
                            <a:pt x="34359" y="18452"/>
                          </a:cubicBezTo>
                          <a:close/>
                        </a:path>
                      </a:pathLst>
                    </a:custGeom>
                    <a:solidFill>
                      <a:srgbClr val="A77A63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3" name="Freeform 1002">
                      <a:extLst>
                        <a:ext uri="{FF2B5EF4-FFF2-40B4-BE49-F238E27FC236}">
                          <a16:creationId xmlns:a16="http://schemas.microsoft.com/office/drawing/2014/main" id="{183A99C3-9E57-A263-E023-905A938DDE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93064" y="6118105"/>
                      <a:ext cx="72376" cy="92518"/>
                    </a:xfrm>
                    <a:custGeom>
                      <a:avLst/>
                      <a:gdLst>
                        <a:gd name="connsiteX0" fmla="*/ 28458 w 72376"/>
                        <a:gd name="connsiteY0" fmla="*/ 533 h 92518"/>
                        <a:gd name="connsiteX1" fmla="*/ 6189 w 72376"/>
                        <a:gd name="connsiteY1" fmla="*/ 17712 h 92518"/>
                        <a:gd name="connsiteX2" fmla="*/ 22732 w 72376"/>
                        <a:gd name="connsiteY2" fmla="*/ 87067 h 92518"/>
                        <a:gd name="connsiteX3" fmla="*/ 72362 w 72376"/>
                        <a:gd name="connsiteY3" fmla="*/ 52708 h 92518"/>
                        <a:gd name="connsiteX4" fmla="*/ 28458 w 72376"/>
                        <a:gd name="connsiteY4" fmla="*/ 533 h 925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2376" h="92518">
                          <a:moveTo>
                            <a:pt x="28458" y="533"/>
                          </a:moveTo>
                          <a:cubicBezTo>
                            <a:pt x="28458" y="533"/>
                            <a:pt x="14461" y="4351"/>
                            <a:pt x="6189" y="17712"/>
                          </a:cubicBezTo>
                          <a:cubicBezTo>
                            <a:pt x="-2083" y="31074"/>
                            <a:pt x="-6537" y="70524"/>
                            <a:pt x="22732" y="87067"/>
                          </a:cubicBezTo>
                          <a:cubicBezTo>
                            <a:pt x="52001" y="104247"/>
                            <a:pt x="72998" y="77523"/>
                            <a:pt x="72362" y="52708"/>
                          </a:cubicBezTo>
                          <a:cubicBezTo>
                            <a:pt x="71726" y="27893"/>
                            <a:pt x="60909" y="-4558"/>
                            <a:pt x="28458" y="53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4" name="Freeform 1003">
                      <a:extLst>
                        <a:ext uri="{FF2B5EF4-FFF2-40B4-BE49-F238E27FC236}">
                          <a16:creationId xmlns:a16="http://schemas.microsoft.com/office/drawing/2014/main" id="{DADB02C4-8191-9655-2634-DCC0492E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0792" y="6219209"/>
                      <a:ext cx="54720" cy="101130"/>
                    </a:xfrm>
                    <a:custGeom>
                      <a:avLst/>
                      <a:gdLst>
                        <a:gd name="connsiteX0" fmla="*/ 17816 w 54720"/>
                        <a:gd name="connsiteY0" fmla="*/ 598 h 101130"/>
                        <a:gd name="connsiteX1" fmla="*/ 50267 w 54720"/>
                        <a:gd name="connsiteY1" fmla="*/ 76316 h 101130"/>
                        <a:gd name="connsiteX2" fmla="*/ 54720 w 54720"/>
                        <a:gd name="connsiteY2" fmla="*/ 101131 h 101130"/>
                        <a:gd name="connsiteX3" fmla="*/ 0 w 54720"/>
                        <a:gd name="connsiteY3" fmla="*/ 5052 h 101130"/>
                        <a:gd name="connsiteX4" fmla="*/ 17816 w 54720"/>
                        <a:gd name="connsiteY4" fmla="*/ 598 h 101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720" h="101130">
                          <a:moveTo>
                            <a:pt x="17816" y="598"/>
                          </a:moveTo>
                          <a:cubicBezTo>
                            <a:pt x="31178" y="10778"/>
                            <a:pt x="45176" y="62954"/>
                            <a:pt x="50267" y="76316"/>
                          </a:cubicBezTo>
                          <a:lnTo>
                            <a:pt x="54720" y="101131"/>
                          </a:lnTo>
                          <a:lnTo>
                            <a:pt x="0" y="5052"/>
                          </a:lnTo>
                          <a:cubicBezTo>
                            <a:pt x="636" y="4416"/>
                            <a:pt x="15271" y="-1947"/>
                            <a:pt x="17816" y="59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5" name="Freeform 1004">
                      <a:extLst>
                        <a:ext uri="{FF2B5EF4-FFF2-40B4-BE49-F238E27FC236}">
                          <a16:creationId xmlns:a16="http://schemas.microsoft.com/office/drawing/2014/main" id="{0E9A184D-5563-BB81-24FA-E114F49D2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75711" y="6232364"/>
                      <a:ext cx="27074" cy="115971"/>
                    </a:xfrm>
                    <a:custGeom>
                      <a:avLst/>
                      <a:gdLst>
                        <a:gd name="connsiteX0" fmla="*/ 26724 w 27074"/>
                        <a:gd name="connsiteY0" fmla="*/ 168 h 115971"/>
                        <a:gd name="connsiteX1" fmla="*/ 23542 w 27074"/>
                        <a:gd name="connsiteY1" fmla="*/ 86066 h 115971"/>
                        <a:gd name="connsiteX2" fmla="*/ 6363 w 27074"/>
                        <a:gd name="connsiteY2" fmla="*/ 115972 h 115971"/>
                        <a:gd name="connsiteX3" fmla="*/ 0 w 27074"/>
                        <a:gd name="connsiteY3" fmla="*/ 90521 h 115971"/>
                        <a:gd name="connsiteX4" fmla="*/ 8271 w 27074"/>
                        <a:gd name="connsiteY4" fmla="*/ 3350 h 115971"/>
                        <a:gd name="connsiteX5" fmla="*/ 26724 w 27074"/>
                        <a:gd name="connsiteY5" fmla="*/ 168 h 1159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074" h="115971">
                          <a:moveTo>
                            <a:pt x="26724" y="168"/>
                          </a:moveTo>
                          <a:cubicBezTo>
                            <a:pt x="26724" y="168"/>
                            <a:pt x="28633" y="64433"/>
                            <a:pt x="23542" y="86066"/>
                          </a:cubicBezTo>
                          <a:cubicBezTo>
                            <a:pt x="18452" y="108336"/>
                            <a:pt x="6363" y="115972"/>
                            <a:pt x="6363" y="115972"/>
                          </a:cubicBezTo>
                          <a:lnTo>
                            <a:pt x="0" y="90521"/>
                          </a:lnTo>
                          <a:cubicBezTo>
                            <a:pt x="0" y="90521"/>
                            <a:pt x="6363" y="33891"/>
                            <a:pt x="8271" y="3350"/>
                          </a:cubicBezTo>
                          <a:cubicBezTo>
                            <a:pt x="8907" y="-1104"/>
                            <a:pt x="26724" y="168"/>
                            <a:pt x="26724" y="16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6" name="Freeform 1005">
                      <a:extLst>
                        <a:ext uri="{FF2B5EF4-FFF2-40B4-BE49-F238E27FC236}">
                          <a16:creationId xmlns:a16="http://schemas.microsoft.com/office/drawing/2014/main" id="{BBD3F411-AFF2-5E33-360D-96033885E9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9638" y="6665841"/>
                      <a:ext cx="83484" cy="27060"/>
                    </a:xfrm>
                    <a:custGeom>
                      <a:avLst/>
                      <a:gdLst>
                        <a:gd name="connsiteX0" fmla="*/ 81515 w 83484"/>
                        <a:gd name="connsiteY0" fmla="*/ 25451 h 27060"/>
                        <a:gd name="connsiteX1" fmla="*/ 73879 w 83484"/>
                        <a:gd name="connsiteY1" fmla="*/ 0 h 27060"/>
                        <a:gd name="connsiteX2" fmla="*/ 28067 w 83484"/>
                        <a:gd name="connsiteY2" fmla="*/ 6363 h 27060"/>
                        <a:gd name="connsiteX3" fmla="*/ 707 w 83484"/>
                        <a:gd name="connsiteY3" fmla="*/ 21633 h 27060"/>
                        <a:gd name="connsiteX4" fmla="*/ 4524 w 83484"/>
                        <a:gd name="connsiteY4" fmla="*/ 26087 h 27060"/>
                        <a:gd name="connsiteX5" fmla="*/ 81515 w 83484"/>
                        <a:gd name="connsiteY5" fmla="*/ 25451 h 270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3484" h="27060">
                          <a:moveTo>
                            <a:pt x="81515" y="25451"/>
                          </a:moveTo>
                          <a:cubicBezTo>
                            <a:pt x="87878" y="24814"/>
                            <a:pt x="77061" y="3181"/>
                            <a:pt x="73879" y="0"/>
                          </a:cubicBezTo>
                          <a:lnTo>
                            <a:pt x="28067" y="6363"/>
                          </a:lnTo>
                          <a:cubicBezTo>
                            <a:pt x="28067" y="6363"/>
                            <a:pt x="6433" y="16543"/>
                            <a:pt x="707" y="21633"/>
                          </a:cubicBezTo>
                          <a:cubicBezTo>
                            <a:pt x="-565" y="22906"/>
                            <a:pt x="-565" y="24814"/>
                            <a:pt x="4524" y="26087"/>
                          </a:cubicBezTo>
                          <a:cubicBezTo>
                            <a:pt x="21704" y="27996"/>
                            <a:pt x="67516" y="26724"/>
                            <a:pt x="81515" y="25451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7" name="Freeform 1006">
                      <a:extLst>
                        <a:ext uri="{FF2B5EF4-FFF2-40B4-BE49-F238E27FC236}">
                          <a16:creationId xmlns:a16="http://schemas.microsoft.com/office/drawing/2014/main" id="{DDC1E9F0-B1BC-06B3-B996-3FAC51F29F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79217" y="6521294"/>
                      <a:ext cx="71637" cy="55794"/>
                    </a:xfrm>
                    <a:custGeom>
                      <a:avLst/>
                      <a:gdLst>
                        <a:gd name="connsiteX0" fmla="*/ 15907 w 71637"/>
                        <a:gd name="connsiteY0" fmla="*/ 55467 h 55794"/>
                        <a:gd name="connsiteX1" fmla="*/ 0 w 71637"/>
                        <a:gd name="connsiteY1" fmla="*/ 33198 h 55794"/>
                        <a:gd name="connsiteX2" fmla="*/ 36905 w 71637"/>
                        <a:gd name="connsiteY2" fmla="*/ 4565 h 55794"/>
                        <a:gd name="connsiteX3" fmla="*/ 71263 w 71637"/>
                        <a:gd name="connsiteY3" fmla="*/ 2020 h 55794"/>
                        <a:gd name="connsiteX4" fmla="*/ 15907 w 71637"/>
                        <a:gd name="connsiteY4" fmla="*/ 55467 h 557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1637" h="55794">
                          <a:moveTo>
                            <a:pt x="15907" y="55467"/>
                          </a:moveTo>
                          <a:cubicBezTo>
                            <a:pt x="10816" y="58649"/>
                            <a:pt x="636" y="37651"/>
                            <a:pt x="0" y="33198"/>
                          </a:cubicBezTo>
                          <a:lnTo>
                            <a:pt x="36905" y="4565"/>
                          </a:lnTo>
                          <a:cubicBezTo>
                            <a:pt x="36905" y="4565"/>
                            <a:pt x="65537" y="-3707"/>
                            <a:pt x="71263" y="2020"/>
                          </a:cubicBezTo>
                          <a:cubicBezTo>
                            <a:pt x="76354" y="7109"/>
                            <a:pt x="27997" y="48468"/>
                            <a:pt x="15907" y="55467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08" name="Graphic 569">
                  <a:extLst>
                    <a:ext uri="{FF2B5EF4-FFF2-40B4-BE49-F238E27FC236}">
                      <a16:creationId xmlns:a16="http://schemas.microsoft.com/office/drawing/2014/main" id="{F77AAE7D-FA6C-A345-1A3E-09C949BCFB65}"/>
                    </a:ext>
                  </a:extLst>
                </p:cNvPr>
                <p:cNvGrpSpPr/>
                <p:nvPr/>
              </p:nvGrpSpPr>
              <p:grpSpPr>
                <a:xfrm>
                  <a:off x="7387806" y="5976601"/>
                  <a:ext cx="783060" cy="886704"/>
                  <a:chOff x="7387806" y="5976601"/>
                  <a:chExt cx="783060" cy="886704"/>
                </a:xfrm>
              </p:grpSpPr>
              <p:sp>
                <p:nvSpPr>
                  <p:cNvPr id="1009" name="Freeform 1008">
                    <a:extLst>
                      <a:ext uri="{FF2B5EF4-FFF2-40B4-BE49-F238E27FC236}">
                        <a16:creationId xmlns:a16="http://schemas.microsoft.com/office/drawing/2014/main" id="{8E23FDED-80CD-542A-A141-312B3B670F78}"/>
                      </a:ext>
                    </a:extLst>
                  </p:cNvPr>
                  <p:cNvSpPr/>
                  <p:nvPr/>
                </p:nvSpPr>
                <p:spPr>
                  <a:xfrm>
                    <a:off x="7842965" y="6360142"/>
                    <a:ext cx="20996" cy="9826"/>
                  </a:xfrm>
                  <a:custGeom>
                    <a:avLst/>
                    <a:gdLst>
                      <a:gd name="connsiteX0" fmla="*/ 20997 w 20996"/>
                      <a:gd name="connsiteY0" fmla="*/ 6646 h 9826"/>
                      <a:gd name="connsiteX1" fmla="*/ 20997 w 20996"/>
                      <a:gd name="connsiteY1" fmla="*/ 6646 h 9826"/>
                      <a:gd name="connsiteX2" fmla="*/ 9544 w 20996"/>
                      <a:gd name="connsiteY2" fmla="*/ 283 h 9826"/>
                      <a:gd name="connsiteX3" fmla="*/ 0 w 20996"/>
                      <a:gd name="connsiteY3" fmla="*/ 283 h 9826"/>
                      <a:gd name="connsiteX4" fmla="*/ 7635 w 20996"/>
                      <a:gd name="connsiteY4" fmla="*/ 9827 h 9826"/>
                      <a:gd name="connsiteX5" fmla="*/ 20997 w 20996"/>
                      <a:gd name="connsiteY5" fmla="*/ 6646 h 9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96" h="9826">
                        <a:moveTo>
                          <a:pt x="20997" y="6646"/>
                        </a:moveTo>
                        <a:cubicBezTo>
                          <a:pt x="20997" y="6646"/>
                          <a:pt x="20361" y="6646"/>
                          <a:pt x="20997" y="6646"/>
                        </a:cubicBezTo>
                        <a:cubicBezTo>
                          <a:pt x="18452" y="4737"/>
                          <a:pt x="13362" y="919"/>
                          <a:pt x="9544" y="283"/>
                        </a:cubicBezTo>
                        <a:cubicBezTo>
                          <a:pt x="5090" y="-353"/>
                          <a:pt x="0" y="283"/>
                          <a:pt x="0" y="283"/>
                        </a:cubicBezTo>
                        <a:lnTo>
                          <a:pt x="7635" y="9827"/>
                        </a:lnTo>
                        <a:lnTo>
                          <a:pt x="20997" y="6646"/>
                        </a:lnTo>
                        <a:close/>
                      </a:path>
                    </a:pathLst>
                  </a:custGeom>
                  <a:solidFill>
                    <a:srgbClr val="F4A3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0" name="Freeform 1009">
                    <a:extLst>
                      <a:ext uri="{FF2B5EF4-FFF2-40B4-BE49-F238E27FC236}">
                        <a16:creationId xmlns:a16="http://schemas.microsoft.com/office/drawing/2014/main" id="{EB4C830F-FE18-3F19-70EF-CB93D08A7C2B}"/>
                      </a:ext>
                    </a:extLst>
                  </p:cNvPr>
                  <p:cNvSpPr/>
                  <p:nvPr/>
                </p:nvSpPr>
                <p:spPr>
                  <a:xfrm>
                    <a:off x="7847418" y="6537755"/>
                    <a:ext cx="293253" cy="171989"/>
                  </a:xfrm>
                  <a:custGeom>
                    <a:avLst/>
                    <a:gdLst>
                      <a:gd name="connsiteX0" fmla="*/ 6999 w 293253"/>
                      <a:gd name="connsiteY0" fmla="*/ 171989 h 171989"/>
                      <a:gd name="connsiteX1" fmla="*/ 0 w 293253"/>
                      <a:gd name="connsiteY1" fmla="*/ 164354 h 171989"/>
                      <a:gd name="connsiteX2" fmla="*/ 181341 w 293253"/>
                      <a:gd name="connsiteY2" fmla="*/ 193 h 171989"/>
                      <a:gd name="connsiteX3" fmla="*/ 290781 w 293253"/>
                      <a:gd name="connsiteY3" fmla="*/ 46642 h 171989"/>
                      <a:gd name="connsiteX4" fmla="*/ 291418 w 293253"/>
                      <a:gd name="connsiteY4" fmla="*/ 56822 h 171989"/>
                      <a:gd name="connsiteX5" fmla="*/ 281237 w 293253"/>
                      <a:gd name="connsiteY5" fmla="*/ 57458 h 171989"/>
                      <a:gd name="connsiteX6" fmla="*/ 180704 w 293253"/>
                      <a:gd name="connsiteY6" fmla="*/ 14828 h 171989"/>
                      <a:gd name="connsiteX7" fmla="*/ 14635 w 293253"/>
                      <a:gd name="connsiteY7" fmla="*/ 165627 h 171989"/>
                      <a:gd name="connsiteX8" fmla="*/ 6999 w 293253"/>
                      <a:gd name="connsiteY8" fmla="*/ 171989 h 171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93253" h="171989">
                        <a:moveTo>
                          <a:pt x="6999" y="171989"/>
                        </a:moveTo>
                        <a:cubicBezTo>
                          <a:pt x="3181" y="171989"/>
                          <a:pt x="0" y="168172"/>
                          <a:pt x="0" y="164354"/>
                        </a:cubicBezTo>
                        <a:cubicBezTo>
                          <a:pt x="4454" y="68912"/>
                          <a:pt x="85898" y="-4261"/>
                          <a:pt x="181341" y="193"/>
                        </a:cubicBezTo>
                        <a:cubicBezTo>
                          <a:pt x="222063" y="2102"/>
                          <a:pt x="260876" y="18645"/>
                          <a:pt x="290781" y="46642"/>
                        </a:cubicBezTo>
                        <a:cubicBezTo>
                          <a:pt x="293962" y="49187"/>
                          <a:pt x="293962" y="53641"/>
                          <a:pt x="291418" y="56822"/>
                        </a:cubicBezTo>
                        <a:cubicBezTo>
                          <a:pt x="288873" y="60004"/>
                          <a:pt x="284418" y="60004"/>
                          <a:pt x="281237" y="57458"/>
                        </a:cubicBezTo>
                        <a:cubicBezTo>
                          <a:pt x="253877" y="32007"/>
                          <a:pt x="218245" y="16737"/>
                          <a:pt x="180704" y="14828"/>
                        </a:cubicBezTo>
                        <a:cubicBezTo>
                          <a:pt x="93533" y="10374"/>
                          <a:pt x="19088" y="77820"/>
                          <a:pt x="14635" y="165627"/>
                        </a:cubicBezTo>
                        <a:cubicBezTo>
                          <a:pt x="14635" y="168808"/>
                          <a:pt x="10816" y="171989"/>
                          <a:pt x="6999" y="171989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11" name="Graphic 569">
                    <a:extLst>
                      <a:ext uri="{FF2B5EF4-FFF2-40B4-BE49-F238E27FC236}">
                        <a16:creationId xmlns:a16="http://schemas.microsoft.com/office/drawing/2014/main" id="{51EFEB50-E21B-21E1-D205-6E5B2A778F24}"/>
                      </a:ext>
                    </a:extLst>
                  </p:cNvPr>
                  <p:cNvGrpSpPr/>
                  <p:nvPr/>
                </p:nvGrpSpPr>
                <p:grpSpPr>
                  <a:xfrm>
                    <a:off x="7534302" y="6438825"/>
                    <a:ext cx="378086" cy="267101"/>
                    <a:chOff x="7534302" y="6438825"/>
                    <a:chExt cx="378086" cy="267101"/>
                  </a:xfrm>
                  <a:solidFill>
                    <a:srgbClr val="B85742"/>
                  </a:solidFill>
                </p:grpSpPr>
                <p:sp>
                  <p:nvSpPr>
                    <p:cNvPr id="1012" name="Freeform 1011">
                      <a:extLst>
                        <a:ext uri="{FF2B5EF4-FFF2-40B4-BE49-F238E27FC236}">
                          <a16:creationId xmlns:a16="http://schemas.microsoft.com/office/drawing/2014/main" id="{65148626-11BD-DFE6-84DB-1930AE0ACA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7857" y="6438825"/>
                      <a:ext cx="136209" cy="254625"/>
                    </a:xfrm>
                    <a:custGeom>
                      <a:avLst/>
                      <a:gdLst>
                        <a:gd name="connsiteX0" fmla="*/ 125847 w 136209"/>
                        <a:gd name="connsiteY0" fmla="*/ 254376 h 254625"/>
                        <a:gd name="connsiteX1" fmla="*/ 120757 w 136209"/>
                        <a:gd name="connsiteY1" fmla="*/ 251194 h 254625"/>
                        <a:gd name="connsiteX2" fmla="*/ 499 w 136209"/>
                        <a:gd name="connsiteY2" fmla="*/ 8771 h 254625"/>
                        <a:gd name="connsiteX3" fmla="*/ 3044 w 136209"/>
                        <a:gd name="connsiteY3" fmla="*/ 499 h 254625"/>
                        <a:gd name="connsiteX4" fmla="*/ 11316 w 136209"/>
                        <a:gd name="connsiteY4" fmla="*/ 3044 h 254625"/>
                        <a:gd name="connsiteX5" fmla="*/ 136028 w 136209"/>
                        <a:gd name="connsiteY5" fmla="*/ 244832 h 254625"/>
                        <a:gd name="connsiteX6" fmla="*/ 128392 w 136209"/>
                        <a:gd name="connsiteY6" fmla="*/ 253104 h 254625"/>
                        <a:gd name="connsiteX7" fmla="*/ 125847 w 136209"/>
                        <a:gd name="connsiteY7" fmla="*/ 254376 h 2546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6209" h="254625">
                          <a:moveTo>
                            <a:pt x="125847" y="254376"/>
                          </a:moveTo>
                          <a:cubicBezTo>
                            <a:pt x="123938" y="254376"/>
                            <a:pt x="122029" y="253104"/>
                            <a:pt x="120757" y="251194"/>
                          </a:cubicBezTo>
                          <a:lnTo>
                            <a:pt x="499" y="8771"/>
                          </a:lnTo>
                          <a:cubicBezTo>
                            <a:pt x="-773" y="5589"/>
                            <a:pt x="499" y="2408"/>
                            <a:pt x="3044" y="499"/>
                          </a:cubicBezTo>
                          <a:cubicBezTo>
                            <a:pt x="6226" y="-773"/>
                            <a:pt x="9407" y="499"/>
                            <a:pt x="11316" y="3044"/>
                          </a:cubicBezTo>
                          <a:lnTo>
                            <a:pt x="136028" y="244832"/>
                          </a:lnTo>
                          <a:cubicBezTo>
                            <a:pt x="137300" y="248013"/>
                            <a:pt x="131573" y="251831"/>
                            <a:pt x="128392" y="253104"/>
                          </a:cubicBezTo>
                          <a:cubicBezTo>
                            <a:pt x="127756" y="254376"/>
                            <a:pt x="127120" y="255012"/>
                            <a:pt x="125847" y="254376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3" name="Freeform 1012">
                      <a:extLst>
                        <a:ext uri="{FF2B5EF4-FFF2-40B4-BE49-F238E27FC236}">
                          <a16:creationId xmlns:a16="http://schemas.microsoft.com/office/drawing/2014/main" id="{AF548E4A-051F-4E95-11A4-879B898801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4302" y="6470421"/>
                      <a:ext cx="378086" cy="235506"/>
                    </a:xfrm>
                    <a:custGeom>
                      <a:avLst/>
                      <a:gdLst>
                        <a:gd name="connsiteX0" fmla="*/ 378017 w 378086"/>
                        <a:gd name="connsiteY0" fmla="*/ 6444 h 235506"/>
                        <a:gd name="connsiteX1" fmla="*/ 378017 w 378086"/>
                        <a:gd name="connsiteY1" fmla="*/ 6444 h 235506"/>
                        <a:gd name="connsiteX2" fmla="*/ 371018 w 378086"/>
                        <a:gd name="connsiteY2" fmla="*/ 81 h 235506"/>
                        <a:gd name="connsiteX3" fmla="*/ 117778 w 378086"/>
                        <a:gd name="connsiteY3" fmla="*/ 33805 h 235506"/>
                        <a:gd name="connsiteX4" fmla="*/ 702 w 378086"/>
                        <a:gd name="connsiteY4" fmla="*/ 218963 h 235506"/>
                        <a:gd name="connsiteX5" fmla="*/ 219583 w 378086"/>
                        <a:gd name="connsiteY5" fmla="*/ 235506 h 235506"/>
                        <a:gd name="connsiteX6" fmla="*/ 378017 w 378086"/>
                        <a:gd name="connsiteY6" fmla="*/ 6444 h 235506"/>
                        <a:gd name="connsiteX7" fmla="*/ 213856 w 378086"/>
                        <a:gd name="connsiteY7" fmla="*/ 222780 h 235506"/>
                        <a:gd name="connsiteX8" fmla="*/ 17245 w 378086"/>
                        <a:gd name="connsiteY8" fmla="*/ 210691 h 235506"/>
                        <a:gd name="connsiteX9" fmla="*/ 124777 w 378086"/>
                        <a:gd name="connsiteY9" fmla="*/ 44621 h 235506"/>
                        <a:gd name="connsiteX10" fmla="*/ 358929 w 378086"/>
                        <a:gd name="connsiteY10" fmla="*/ 13444 h 235506"/>
                        <a:gd name="connsiteX11" fmla="*/ 213856 w 378086"/>
                        <a:gd name="connsiteY11" fmla="*/ 222780 h 2355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78086" h="235506">
                          <a:moveTo>
                            <a:pt x="378017" y="6444"/>
                          </a:moveTo>
                          <a:cubicBezTo>
                            <a:pt x="378017" y="6444"/>
                            <a:pt x="378017" y="6444"/>
                            <a:pt x="378017" y="6444"/>
                          </a:cubicBezTo>
                          <a:cubicBezTo>
                            <a:pt x="378654" y="2627"/>
                            <a:pt x="374836" y="-555"/>
                            <a:pt x="371018" y="81"/>
                          </a:cubicBezTo>
                          <a:lnTo>
                            <a:pt x="117778" y="33805"/>
                          </a:lnTo>
                          <a:cubicBezTo>
                            <a:pt x="-7570" y="227235"/>
                            <a:pt x="-1207" y="214509"/>
                            <a:pt x="702" y="218963"/>
                          </a:cubicBezTo>
                          <a:cubicBezTo>
                            <a:pt x="3883" y="225326"/>
                            <a:pt x="-1844" y="220872"/>
                            <a:pt x="219583" y="235506"/>
                          </a:cubicBezTo>
                          <a:cubicBezTo>
                            <a:pt x="379926" y="4536"/>
                            <a:pt x="377381" y="9626"/>
                            <a:pt x="378017" y="6444"/>
                          </a:cubicBezTo>
                          <a:close/>
                          <a:moveTo>
                            <a:pt x="213856" y="222780"/>
                          </a:moveTo>
                          <a:lnTo>
                            <a:pt x="17245" y="210691"/>
                          </a:lnTo>
                          <a:lnTo>
                            <a:pt x="124777" y="44621"/>
                          </a:lnTo>
                          <a:lnTo>
                            <a:pt x="358929" y="13444"/>
                          </a:lnTo>
                          <a:lnTo>
                            <a:pt x="213856" y="22278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4" name="Freeform 1013">
                    <a:extLst>
                      <a:ext uri="{FF2B5EF4-FFF2-40B4-BE49-F238E27FC236}">
                        <a16:creationId xmlns:a16="http://schemas.microsoft.com/office/drawing/2014/main" id="{F074BC8D-AB55-CB8A-1FBF-730753E8C50B}"/>
                      </a:ext>
                    </a:extLst>
                  </p:cNvPr>
                  <p:cNvSpPr/>
                  <p:nvPr/>
                </p:nvSpPr>
                <p:spPr>
                  <a:xfrm>
                    <a:off x="7914123" y="6657152"/>
                    <a:ext cx="143518" cy="157038"/>
                  </a:xfrm>
                  <a:custGeom>
                    <a:avLst/>
                    <a:gdLst>
                      <a:gd name="connsiteX0" fmla="*/ 98729 w 143518"/>
                      <a:gd name="connsiteY0" fmla="*/ 156943 h 157038"/>
                      <a:gd name="connsiteX1" fmla="*/ 105 w 143518"/>
                      <a:gd name="connsiteY1" fmla="*/ 48139 h 157038"/>
                      <a:gd name="connsiteX2" fmla="*/ 14103 w 143518"/>
                      <a:gd name="connsiteY2" fmla="*/ 1054 h 157038"/>
                      <a:gd name="connsiteX3" fmla="*/ 17285 w 143518"/>
                      <a:gd name="connsiteY3" fmla="*/ 418 h 157038"/>
                      <a:gd name="connsiteX4" fmla="*/ 17922 w 143518"/>
                      <a:gd name="connsiteY4" fmla="*/ 3599 h 157038"/>
                      <a:gd name="connsiteX5" fmla="*/ 4559 w 143518"/>
                      <a:gd name="connsiteY5" fmla="*/ 48139 h 157038"/>
                      <a:gd name="connsiteX6" fmla="*/ 98729 w 143518"/>
                      <a:gd name="connsiteY6" fmla="*/ 151853 h 157038"/>
                      <a:gd name="connsiteX7" fmla="*/ 140088 w 143518"/>
                      <a:gd name="connsiteY7" fmla="*/ 144854 h 157038"/>
                      <a:gd name="connsiteX8" fmla="*/ 143269 w 143518"/>
                      <a:gd name="connsiteY8" fmla="*/ 146127 h 157038"/>
                      <a:gd name="connsiteX9" fmla="*/ 141997 w 143518"/>
                      <a:gd name="connsiteY9" fmla="*/ 149308 h 157038"/>
                      <a:gd name="connsiteX10" fmla="*/ 98729 w 143518"/>
                      <a:gd name="connsiteY10" fmla="*/ 156943 h 157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8">
                        <a:moveTo>
                          <a:pt x="98729" y="156943"/>
                        </a:moveTo>
                        <a:cubicBezTo>
                          <a:pt x="41464" y="154398"/>
                          <a:pt x="-2440" y="105405"/>
                          <a:pt x="105" y="48139"/>
                        </a:cubicBezTo>
                        <a:cubicBezTo>
                          <a:pt x="741" y="31596"/>
                          <a:pt x="5832" y="15689"/>
                          <a:pt x="14103" y="1054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4"/>
                          <a:pt x="18558" y="2327"/>
                          <a:pt x="17922" y="3599"/>
                        </a:cubicBezTo>
                        <a:cubicBezTo>
                          <a:pt x="10286" y="17597"/>
                          <a:pt x="5832" y="32232"/>
                          <a:pt x="4559" y="48139"/>
                        </a:cubicBezTo>
                        <a:cubicBezTo>
                          <a:pt x="2014" y="102859"/>
                          <a:pt x="44009" y="149308"/>
                          <a:pt x="98729" y="151853"/>
                        </a:cubicBezTo>
                        <a:cubicBezTo>
                          <a:pt x="113364" y="152490"/>
                          <a:pt x="127362" y="149944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399"/>
                          <a:pt x="143269" y="148672"/>
                          <a:pt x="141997" y="149308"/>
                        </a:cubicBezTo>
                        <a:cubicBezTo>
                          <a:pt x="127998" y="155035"/>
                          <a:pt x="113364" y="157579"/>
                          <a:pt x="98729" y="15694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5" name="Freeform 1014">
                    <a:extLst>
                      <a:ext uri="{FF2B5EF4-FFF2-40B4-BE49-F238E27FC236}">
                        <a16:creationId xmlns:a16="http://schemas.microsoft.com/office/drawing/2014/main" id="{A7323C54-AF78-A684-3F88-FE3E8D3DCB38}"/>
                      </a:ext>
                    </a:extLst>
                  </p:cNvPr>
                  <p:cNvSpPr/>
                  <p:nvPr/>
                </p:nvSpPr>
                <p:spPr>
                  <a:xfrm>
                    <a:off x="7865018" y="6557457"/>
                    <a:ext cx="305848" cy="305848"/>
                  </a:xfrm>
                  <a:custGeom>
                    <a:avLst/>
                    <a:gdLst>
                      <a:gd name="connsiteX0" fmla="*/ 145288 w 305848"/>
                      <a:gd name="connsiteY0" fmla="*/ 305632 h 305848"/>
                      <a:gd name="connsiteX1" fmla="*/ 216 w 305848"/>
                      <a:gd name="connsiteY1" fmla="*/ 145288 h 305848"/>
                      <a:gd name="connsiteX2" fmla="*/ 160559 w 305848"/>
                      <a:gd name="connsiteY2" fmla="*/ 216 h 305848"/>
                      <a:gd name="connsiteX3" fmla="*/ 305632 w 305848"/>
                      <a:gd name="connsiteY3" fmla="*/ 160559 h 305848"/>
                      <a:gd name="connsiteX4" fmla="*/ 145288 w 305848"/>
                      <a:gd name="connsiteY4" fmla="*/ 305632 h 305848"/>
                      <a:gd name="connsiteX5" fmla="*/ 159287 w 305848"/>
                      <a:gd name="connsiteY5" fmla="*/ 19305 h 305848"/>
                      <a:gd name="connsiteX6" fmla="*/ 18668 w 305848"/>
                      <a:gd name="connsiteY6" fmla="*/ 146561 h 305848"/>
                      <a:gd name="connsiteX7" fmla="*/ 145924 w 305848"/>
                      <a:gd name="connsiteY7" fmla="*/ 287180 h 305848"/>
                      <a:gd name="connsiteX8" fmla="*/ 286544 w 305848"/>
                      <a:gd name="connsiteY8" fmla="*/ 159923 h 305848"/>
                      <a:gd name="connsiteX9" fmla="*/ 159287 w 305848"/>
                      <a:gd name="connsiteY9" fmla="*/ 19305 h 3058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8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8"/>
                        </a:cubicBezTo>
                        <a:cubicBezTo>
                          <a:pt x="4670" y="60663"/>
                          <a:pt x="76570" y="-4238"/>
                          <a:pt x="160559" y="216"/>
                        </a:cubicBezTo>
                        <a:cubicBezTo>
                          <a:pt x="245185" y="4670"/>
                          <a:pt x="310086" y="76570"/>
                          <a:pt x="305632" y="160559"/>
                        </a:cubicBezTo>
                        <a:cubicBezTo>
                          <a:pt x="301814" y="245185"/>
                          <a:pt x="229278" y="310086"/>
                          <a:pt x="145288" y="305632"/>
                        </a:cubicBezTo>
                        <a:close/>
                        <a:moveTo>
                          <a:pt x="159287" y="19305"/>
                        </a:moveTo>
                        <a:cubicBezTo>
                          <a:pt x="85478" y="15486"/>
                          <a:pt x="22486" y="72752"/>
                          <a:pt x="18668" y="146561"/>
                        </a:cubicBezTo>
                        <a:cubicBezTo>
                          <a:pt x="14850" y="220370"/>
                          <a:pt x="72116" y="283362"/>
                          <a:pt x="145924" y="287180"/>
                        </a:cubicBezTo>
                        <a:cubicBezTo>
                          <a:pt x="219734" y="290997"/>
                          <a:pt x="282725" y="233732"/>
                          <a:pt x="286544" y="159923"/>
                        </a:cubicBezTo>
                        <a:cubicBezTo>
                          <a:pt x="290361" y="86114"/>
                          <a:pt x="233096" y="22486"/>
                          <a:pt x="159287" y="19305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6" name="Freeform 1015">
                    <a:extLst>
                      <a:ext uri="{FF2B5EF4-FFF2-40B4-BE49-F238E27FC236}">
                        <a16:creationId xmlns:a16="http://schemas.microsoft.com/office/drawing/2014/main" id="{4BB805F2-2A46-4254-2872-4C9EC3D5C59F}"/>
                      </a:ext>
                    </a:extLst>
                  </p:cNvPr>
                  <p:cNvSpPr/>
                  <p:nvPr/>
                </p:nvSpPr>
                <p:spPr>
                  <a:xfrm>
                    <a:off x="7899450" y="6591889"/>
                    <a:ext cx="237619" cy="237618"/>
                  </a:xfrm>
                  <a:custGeom>
                    <a:avLst/>
                    <a:gdLst>
                      <a:gd name="connsiteX0" fmla="*/ 112766 w 237619"/>
                      <a:gd name="connsiteY0" fmla="*/ 237477 h 237618"/>
                      <a:gd name="connsiteX1" fmla="*/ 143 w 237619"/>
                      <a:gd name="connsiteY1" fmla="*/ 112766 h 237618"/>
                      <a:gd name="connsiteX2" fmla="*/ 124855 w 237619"/>
                      <a:gd name="connsiteY2" fmla="*/ 143 h 237618"/>
                      <a:gd name="connsiteX3" fmla="*/ 237477 w 237619"/>
                      <a:gd name="connsiteY3" fmla="*/ 124855 h 237618"/>
                      <a:gd name="connsiteX4" fmla="*/ 112766 w 237619"/>
                      <a:gd name="connsiteY4" fmla="*/ 237477 h 237618"/>
                      <a:gd name="connsiteX5" fmla="*/ 124218 w 237619"/>
                      <a:gd name="connsiteY5" fmla="*/ 4597 h 237618"/>
                      <a:gd name="connsiteX6" fmla="*/ 4597 w 237619"/>
                      <a:gd name="connsiteY6" fmla="*/ 112766 h 237618"/>
                      <a:gd name="connsiteX7" fmla="*/ 112766 w 237619"/>
                      <a:gd name="connsiteY7" fmla="*/ 232386 h 237618"/>
                      <a:gd name="connsiteX8" fmla="*/ 232386 w 237619"/>
                      <a:gd name="connsiteY8" fmla="*/ 124218 h 237618"/>
                      <a:gd name="connsiteX9" fmla="*/ 124218 w 237619"/>
                      <a:gd name="connsiteY9" fmla="*/ 4597 h 237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8">
                        <a:moveTo>
                          <a:pt x="112766" y="237477"/>
                        </a:moveTo>
                        <a:cubicBezTo>
                          <a:pt x="47228" y="234295"/>
                          <a:pt x="-3038" y="178302"/>
                          <a:pt x="143" y="112766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8"/>
                          <a:pt x="237477" y="124855"/>
                        </a:cubicBezTo>
                        <a:cubicBezTo>
                          <a:pt x="233659" y="189756"/>
                          <a:pt x="177666" y="240658"/>
                          <a:pt x="112766" y="237477"/>
                        </a:cubicBezTo>
                        <a:close/>
                        <a:moveTo>
                          <a:pt x="124218" y="4597"/>
                        </a:moveTo>
                        <a:cubicBezTo>
                          <a:pt x="61227" y="1416"/>
                          <a:pt x="7779" y="49773"/>
                          <a:pt x="4597" y="112766"/>
                        </a:cubicBezTo>
                        <a:cubicBezTo>
                          <a:pt x="1416" y="175758"/>
                          <a:pt x="49773" y="229205"/>
                          <a:pt x="112766" y="232386"/>
                        </a:cubicBezTo>
                        <a:cubicBezTo>
                          <a:pt x="175758" y="235568"/>
                          <a:pt x="229205" y="187210"/>
                          <a:pt x="232386" y="124218"/>
                        </a:cubicBezTo>
                        <a:cubicBezTo>
                          <a:pt x="235568" y="61227"/>
                          <a:pt x="186574" y="7779"/>
                          <a:pt x="124218" y="4597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7" name="Freeform 1016">
                    <a:extLst>
                      <a:ext uri="{FF2B5EF4-FFF2-40B4-BE49-F238E27FC236}">
                        <a16:creationId xmlns:a16="http://schemas.microsoft.com/office/drawing/2014/main" id="{C8A345E2-07BA-7D28-4C75-8F953B91E03E}"/>
                      </a:ext>
                    </a:extLst>
                  </p:cNvPr>
                  <p:cNvSpPr/>
                  <p:nvPr/>
                </p:nvSpPr>
                <p:spPr>
                  <a:xfrm>
                    <a:off x="7819444" y="6363797"/>
                    <a:ext cx="206633" cy="352946"/>
                  </a:xfrm>
                  <a:custGeom>
                    <a:avLst/>
                    <a:gdLst>
                      <a:gd name="connsiteX0" fmla="*/ 200407 w 206633"/>
                      <a:gd name="connsiteY0" fmla="*/ 352947 h 352946"/>
                      <a:gd name="connsiteX1" fmla="*/ 195317 w 206633"/>
                      <a:gd name="connsiteY1" fmla="*/ 349765 h 352946"/>
                      <a:gd name="connsiteX2" fmla="*/ 48972 w 206633"/>
                      <a:gd name="connsiteY2" fmla="*/ 48803 h 352946"/>
                      <a:gd name="connsiteX3" fmla="*/ 47063 w 206633"/>
                      <a:gd name="connsiteY3" fmla="*/ 39259 h 352946"/>
                      <a:gd name="connsiteX4" fmla="*/ 47699 w 206633"/>
                      <a:gd name="connsiteY4" fmla="*/ 20170 h 352946"/>
                      <a:gd name="connsiteX5" fmla="*/ 46427 w 206633"/>
                      <a:gd name="connsiteY5" fmla="*/ 11899 h 352946"/>
                      <a:gd name="connsiteX6" fmla="*/ 37519 w 206633"/>
                      <a:gd name="connsiteY6" fmla="*/ 13808 h 352946"/>
                      <a:gd name="connsiteX7" fmla="*/ 8886 w 206633"/>
                      <a:gd name="connsiteY7" fmla="*/ 29078 h 352946"/>
                      <a:gd name="connsiteX8" fmla="*/ 614 w 206633"/>
                      <a:gd name="connsiteY8" fmla="*/ 26533 h 352946"/>
                      <a:gd name="connsiteX9" fmla="*/ 3160 w 206633"/>
                      <a:gd name="connsiteY9" fmla="*/ 18262 h 352946"/>
                      <a:gd name="connsiteX10" fmla="*/ 31792 w 206633"/>
                      <a:gd name="connsiteY10" fmla="*/ 2991 h 352946"/>
                      <a:gd name="connsiteX11" fmla="*/ 53426 w 206633"/>
                      <a:gd name="connsiteY11" fmla="*/ 2355 h 352946"/>
                      <a:gd name="connsiteX12" fmla="*/ 59789 w 206633"/>
                      <a:gd name="connsiteY12" fmla="*/ 20806 h 352946"/>
                      <a:gd name="connsiteX13" fmla="*/ 59153 w 206633"/>
                      <a:gd name="connsiteY13" fmla="*/ 39895 h 352946"/>
                      <a:gd name="connsiteX14" fmla="*/ 59789 w 206633"/>
                      <a:gd name="connsiteY14" fmla="*/ 43076 h 352946"/>
                      <a:gd name="connsiteX15" fmla="*/ 206134 w 206633"/>
                      <a:gd name="connsiteY15" fmla="*/ 344039 h 352946"/>
                      <a:gd name="connsiteX16" fmla="*/ 203589 w 206633"/>
                      <a:gd name="connsiteY16" fmla="*/ 352310 h 352946"/>
                      <a:gd name="connsiteX17" fmla="*/ 200407 w 206633"/>
                      <a:gd name="connsiteY17" fmla="*/ 352947 h 3529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06633" h="352946">
                        <a:moveTo>
                          <a:pt x="200407" y="352947"/>
                        </a:moveTo>
                        <a:cubicBezTo>
                          <a:pt x="198499" y="352947"/>
                          <a:pt x="196590" y="351674"/>
                          <a:pt x="195317" y="349765"/>
                        </a:cubicBezTo>
                        <a:lnTo>
                          <a:pt x="48972" y="48803"/>
                        </a:lnTo>
                        <a:cubicBezTo>
                          <a:pt x="47699" y="45622"/>
                          <a:pt x="47063" y="42440"/>
                          <a:pt x="47063" y="39259"/>
                        </a:cubicBezTo>
                        <a:lnTo>
                          <a:pt x="47699" y="20170"/>
                        </a:lnTo>
                        <a:cubicBezTo>
                          <a:pt x="47699" y="16353"/>
                          <a:pt x="47063" y="12535"/>
                          <a:pt x="46427" y="11899"/>
                        </a:cubicBezTo>
                        <a:cubicBezTo>
                          <a:pt x="45154" y="11262"/>
                          <a:pt x="40700" y="11899"/>
                          <a:pt x="37519" y="13808"/>
                        </a:cubicBezTo>
                        <a:lnTo>
                          <a:pt x="8886" y="29078"/>
                        </a:lnTo>
                        <a:cubicBezTo>
                          <a:pt x="5705" y="30351"/>
                          <a:pt x="2523" y="29715"/>
                          <a:pt x="614" y="26533"/>
                        </a:cubicBezTo>
                        <a:cubicBezTo>
                          <a:pt x="-658" y="23352"/>
                          <a:pt x="-22" y="20170"/>
                          <a:pt x="3160" y="18262"/>
                        </a:cubicBezTo>
                        <a:lnTo>
                          <a:pt x="31792" y="2991"/>
                        </a:lnTo>
                        <a:cubicBezTo>
                          <a:pt x="38155" y="-191"/>
                          <a:pt x="47699" y="-1463"/>
                          <a:pt x="53426" y="2355"/>
                        </a:cubicBezTo>
                        <a:cubicBezTo>
                          <a:pt x="59153" y="6172"/>
                          <a:pt x="59789" y="13808"/>
                          <a:pt x="59789" y="20806"/>
                        </a:cubicBezTo>
                        <a:lnTo>
                          <a:pt x="59153" y="39895"/>
                        </a:lnTo>
                        <a:cubicBezTo>
                          <a:pt x="59153" y="41168"/>
                          <a:pt x="59153" y="42440"/>
                          <a:pt x="59789" y="43076"/>
                        </a:cubicBezTo>
                        <a:lnTo>
                          <a:pt x="206134" y="344039"/>
                        </a:lnTo>
                        <a:cubicBezTo>
                          <a:pt x="207406" y="347220"/>
                          <a:pt x="206134" y="350401"/>
                          <a:pt x="203589" y="352310"/>
                        </a:cubicBezTo>
                        <a:cubicBezTo>
                          <a:pt x="202316" y="352310"/>
                          <a:pt x="201680" y="352947"/>
                          <a:pt x="200407" y="352947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8" name="Freeform 1017">
                    <a:extLst>
                      <a:ext uri="{FF2B5EF4-FFF2-40B4-BE49-F238E27FC236}">
                        <a16:creationId xmlns:a16="http://schemas.microsoft.com/office/drawing/2014/main" id="{22600544-CBBF-5BEC-4488-6A8E2DEE140F}"/>
                      </a:ext>
                    </a:extLst>
                  </p:cNvPr>
                  <p:cNvSpPr/>
                  <p:nvPr/>
                </p:nvSpPr>
                <p:spPr>
                  <a:xfrm>
                    <a:off x="7687075" y="6207717"/>
                    <a:ext cx="177522" cy="188727"/>
                  </a:xfrm>
                  <a:custGeom>
                    <a:avLst/>
                    <a:gdLst>
                      <a:gd name="connsiteX0" fmla="*/ 80808 w 177522"/>
                      <a:gd name="connsiteY0" fmla="*/ 38177 h 188727"/>
                      <a:gd name="connsiteX1" fmla="*/ 62355 w 177522"/>
                      <a:gd name="connsiteY1" fmla="*/ 0 h 188727"/>
                      <a:gd name="connsiteX2" fmla="*/ 0 w 177522"/>
                      <a:gd name="connsiteY2" fmla="*/ 637 h 188727"/>
                      <a:gd name="connsiteX3" fmla="*/ 31814 w 177522"/>
                      <a:gd name="connsiteY3" fmla="*/ 80172 h 188727"/>
                      <a:gd name="connsiteX4" fmla="*/ 122166 w 177522"/>
                      <a:gd name="connsiteY4" fmla="*/ 152708 h 188727"/>
                      <a:gd name="connsiteX5" fmla="*/ 131710 w 177522"/>
                      <a:gd name="connsiteY5" fmla="*/ 163525 h 188727"/>
                      <a:gd name="connsiteX6" fmla="*/ 141254 w 177522"/>
                      <a:gd name="connsiteY6" fmla="*/ 185159 h 188727"/>
                      <a:gd name="connsiteX7" fmla="*/ 177522 w 177522"/>
                      <a:gd name="connsiteY7" fmla="*/ 173069 h 188727"/>
                      <a:gd name="connsiteX8" fmla="*/ 157162 w 177522"/>
                      <a:gd name="connsiteY8" fmla="*/ 148890 h 188727"/>
                      <a:gd name="connsiteX9" fmla="*/ 80808 w 177522"/>
                      <a:gd name="connsiteY9" fmla="*/ 38177 h 1887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7522" h="188727">
                        <a:moveTo>
                          <a:pt x="80808" y="38177"/>
                        </a:moveTo>
                        <a:cubicBezTo>
                          <a:pt x="77626" y="29905"/>
                          <a:pt x="62355" y="0"/>
                          <a:pt x="62355" y="0"/>
                        </a:cubicBezTo>
                        <a:lnTo>
                          <a:pt x="0" y="637"/>
                        </a:lnTo>
                        <a:cubicBezTo>
                          <a:pt x="0" y="637"/>
                          <a:pt x="26087" y="66810"/>
                          <a:pt x="31814" y="80172"/>
                        </a:cubicBezTo>
                        <a:cubicBezTo>
                          <a:pt x="48357" y="96715"/>
                          <a:pt x="115803" y="146982"/>
                          <a:pt x="122166" y="152708"/>
                        </a:cubicBezTo>
                        <a:cubicBezTo>
                          <a:pt x="124711" y="155253"/>
                          <a:pt x="129801" y="159707"/>
                          <a:pt x="131710" y="163525"/>
                        </a:cubicBezTo>
                        <a:cubicBezTo>
                          <a:pt x="136164" y="172433"/>
                          <a:pt x="137437" y="176887"/>
                          <a:pt x="141254" y="185159"/>
                        </a:cubicBezTo>
                        <a:cubicBezTo>
                          <a:pt x="145708" y="195339"/>
                          <a:pt x="176886" y="181341"/>
                          <a:pt x="177522" y="173069"/>
                        </a:cubicBezTo>
                        <a:cubicBezTo>
                          <a:pt x="177522" y="167342"/>
                          <a:pt x="166706" y="157162"/>
                          <a:pt x="157162" y="148890"/>
                        </a:cubicBezTo>
                        <a:cubicBezTo>
                          <a:pt x="152708" y="145709"/>
                          <a:pt x="83989" y="45176"/>
                          <a:pt x="80808" y="3817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9" name="Freeform 1018">
                    <a:extLst>
                      <a:ext uri="{FF2B5EF4-FFF2-40B4-BE49-F238E27FC236}">
                        <a16:creationId xmlns:a16="http://schemas.microsoft.com/office/drawing/2014/main" id="{AAF4691E-F3D1-8029-132E-527814D93AD3}"/>
                      </a:ext>
                    </a:extLst>
                  </p:cNvPr>
                  <p:cNvSpPr/>
                  <p:nvPr/>
                </p:nvSpPr>
                <p:spPr>
                  <a:xfrm>
                    <a:off x="7689902" y="6096632"/>
                    <a:ext cx="83707" cy="146179"/>
                  </a:xfrm>
                  <a:custGeom>
                    <a:avLst/>
                    <a:gdLst>
                      <a:gd name="connsiteX0" fmla="*/ 25169 w 83707"/>
                      <a:gd name="connsiteY0" fmla="*/ 1008 h 146179"/>
                      <a:gd name="connsiteX1" fmla="*/ 355 w 83707"/>
                      <a:gd name="connsiteY1" fmla="*/ 62091 h 146179"/>
                      <a:gd name="connsiteX2" fmla="*/ 11171 w 83707"/>
                      <a:gd name="connsiteY2" fmla="*/ 143536 h 146179"/>
                      <a:gd name="connsiteX3" fmla="*/ 83708 w 83707"/>
                      <a:gd name="connsiteY3" fmla="*/ 135900 h 146179"/>
                      <a:gd name="connsiteX4" fmla="*/ 25169 w 83707"/>
                      <a:gd name="connsiteY4" fmla="*/ 1008 h 146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3707" h="146179">
                        <a:moveTo>
                          <a:pt x="25169" y="1008"/>
                        </a:moveTo>
                        <a:cubicBezTo>
                          <a:pt x="9262" y="5462"/>
                          <a:pt x="-2191" y="16279"/>
                          <a:pt x="355" y="62091"/>
                        </a:cubicBezTo>
                        <a:cubicBezTo>
                          <a:pt x="2263" y="108540"/>
                          <a:pt x="11171" y="143536"/>
                          <a:pt x="11171" y="143536"/>
                        </a:cubicBezTo>
                        <a:cubicBezTo>
                          <a:pt x="11171" y="143536"/>
                          <a:pt x="56347" y="153080"/>
                          <a:pt x="83708" y="135900"/>
                        </a:cubicBezTo>
                        <a:cubicBezTo>
                          <a:pt x="83071" y="135900"/>
                          <a:pt x="79890" y="-13626"/>
                          <a:pt x="25169" y="1008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0" name="Freeform 1019">
                    <a:extLst>
                      <a:ext uri="{FF2B5EF4-FFF2-40B4-BE49-F238E27FC236}">
                        <a16:creationId xmlns:a16="http://schemas.microsoft.com/office/drawing/2014/main" id="{1F6D2C9B-5ED5-2CD9-9034-2164B0AE0575}"/>
                      </a:ext>
                    </a:extLst>
                  </p:cNvPr>
                  <p:cNvSpPr/>
                  <p:nvPr/>
                </p:nvSpPr>
                <p:spPr>
                  <a:xfrm>
                    <a:off x="7387806" y="6533914"/>
                    <a:ext cx="305848" cy="305846"/>
                  </a:xfrm>
                  <a:custGeom>
                    <a:avLst/>
                    <a:gdLst>
                      <a:gd name="connsiteX0" fmla="*/ 145288 w 305848"/>
                      <a:gd name="connsiteY0" fmla="*/ 305632 h 305846"/>
                      <a:gd name="connsiteX1" fmla="*/ 216 w 305848"/>
                      <a:gd name="connsiteY1" fmla="*/ 145289 h 305846"/>
                      <a:gd name="connsiteX2" fmla="*/ 160559 w 305848"/>
                      <a:gd name="connsiteY2" fmla="*/ 216 h 305846"/>
                      <a:gd name="connsiteX3" fmla="*/ 305632 w 305848"/>
                      <a:gd name="connsiteY3" fmla="*/ 160560 h 305846"/>
                      <a:gd name="connsiteX4" fmla="*/ 145288 w 305848"/>
                      <a:gd name="connsiteY4" fmla="*/ 305632 h 305846"/>
                      <a:gd name="connsiteX5" fmla="*/ 159923 w 305848"/>
                      <a:gd name="connsiteY5" fmla="*/ 18669 h 305846"/>
                      <a:gd name="connsiteX6" fmla="*/ 19305 w 305848"/>
                      <a:gd name="connsiteY6" fmla="*/ 145925 h 305846"/>
                      <a:gd name="connsiteX7" fmla="*/ 146561 w 305848"/>
                      <a:gd name="connsiteY7" fmla="*/ 286543 h 305846"/>
                      <a:gd name="connsiteX8" fmla="*/ 287180 w 305848"/>
                      <a:gd name="connsiteY8" fmla="*/ 159287 h 305846"/>
                      <a:gd name="connsiteX9" fmla="*/ 159923 w 305848"/>
                      <a:gd name="connsiteY9" fmla="*/ 18669 h 3058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6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9"/>
                        </a:cubicBezTo>
                        <a:cubicBezTo>
                          <a:pt x="4670" y="60663"/>
                          <a:pt x="76570" y="-4237"/>
                          <a:pt x="160559" y="216"/>
                        </a:cubicBezTo>
                        <a:cubicBezTo>
                          <a:pt x="245185" y="4671"/>
                          <a:pt x="310086" y="76570"/>
                          <a:pt x="305632" y="160560"/>
                        </a:cubicBezTo>
                        <a:cubicBezTo>
                          <a:pt x="301814" y="244549"/>
                          <a:pt x="229914" y="310086"/>
                          <a:pt x="145288" y="305632"/>
                        </a:cubicBezTo>
                        <a:close/>
                        <a:moveTo>
                          <a:pt x="159923" y="18669"/>
                        </a:moveTo>
                        <a:cubicBezTo>
                          <a:pt x="86114" y="14851"/>
                          <a:pt x="23122" y="72116"/>
                          <a:pt x="19305" y="145925"/>
                        </a:cubicBezTo>
                        <a:cubicBezTo>
                          <a:pt x="15486" y="219734"/>
                          <a:pt x="72752" y="282726"/>
                          <a:pt x="146561" y="286543"/>
                        </a:cubicBezTo>
                        <a:cubicBezTo>
                          <a:pt x="220370" y="290361"/>
                          <a:pt x="283362" y="233096"/>
                          <a:pt x="287180" y="159287"/>
                        </a:cubicBezTo>
                        <a:cubicBezTo>
                          <a:pt x="290361" y="85478"/>
                          <a:pt x="233732" y="22486"/>
                          <a:pt x="159923" y="18669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1" name="Freeform 1020">
                    <a:extLst>
                      <a:ext uri="{FF2B5EF4-FFF2-40B4-BE49-F238E27FC236}">
                        <a16:creationId xmlns:a16="http://schemas.microsoft.com/office/drawing/2014/main" id="{64B911A9-47B8-DECB-67E5-35C00BDFA0DC}"/>
                      </a:ext>
                    </a:extLst>
                  </p:cNvPr>
                  <p:cNvSpPr/>
                  <p:nvPr/>
                </p:nvSpPr>
                <p:spPr>
                  <a:xfrm>
                    <a:off x="7422238" y="6567711"/>
                    <a:ext cx="237619" cy="237619"/>
                  </a:xfrm>
                  <a:custGeom>
                    <a:avLst/>
                    <a:gdLst>
                      <a:gd name="connsiteX0" fmla="*/ 112766 w 237619"/>
                      <a:gd name="connsiteY0" fmla="*/ 237476 h 237619"/>
                      <a:gd name="connsiteX1" fmla="*/ 143 w 237619"/>
                      <a:gd name="connsiteY1" fmla="*/ 112765 h 237619"/>
                      <a:gd name="connsiteX2" fmla="*/ 124855 w 237619"/>
                      <a:gd name="connsiteY2" fmla="*/ 143 h 237619"/>
                      <a:gd name="connsiteX3" fmla="*/ 237477 w 237619"/>
                      <a:gd name="connsiteY3" fmla="*/ 124854 h 237619"/>
                      <a:gd name="connsiteX4" fmla="*/ 112766 w 237619"/>
                      <a:gd name="connsiteY4" fmla="*/ 237476 h 237619"/>
                      <a:gd name="connsiteX5" fmla="*/ 124218 w 237619"/>
                      <a:gd name="connsiteY5" fmla="*/ 5233 h 237619"/>
                      <a:gd name="connsiteX6" fmla="*/ 4597 w 237619"/>
                      <a:gd name="connsiteY6" fmla="*/ 113401 h 237619"/>
                      <a:gd name="connsiteX7" fmla="*/ 112766 w 237619"/>
                      <a:gd name="connsiteY7" fmla="*/ 233022 h 237619"/>
                      <a:gd name="connsiteX8" fmla="*/ 232386 w 237619"/>
                      <a:gd name="connsiteY8" fmla="*/ 124854 h 237619"/>
                      <a:gd name="connsiteX9" fmla="*/ 124218 w 237619"/>
                      <a:gd name="connsiteY9" fmla="*/ 5233 h 2376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9">
                        <a:moveTo>
                          <a:pt x="112766" y="237476"/>
                        </a:moveTo>
                        <a:cubicBezTo>
                          <a:pt x="47228" y="234295"/>
                          <a:pt x="-3038" y="178302"/>
                          <a:pt x="143" y="112765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7"/>
                          <a:pt x="237477" y="124854"/>
                        </a:cubicBezTo>
                        <a:cubicBezTo>
                          <a:pt x="234295" y="190392"/>
                          <a:pt x="178302" y="240658"/>
                          <a:pt x="112766" y="237476"/>
                        </a:cubicBezTo>
                        <a:close/>
                        <a:moveTo>
                          <a:pt x="124218" y="5233"/>
                        </a:moveTo>
                        <a:cubicBezTo>
                          <a:pt x="61227" y="2051"/>
                          <a:pt x="7779" y="50410"/>
                          <a:pt x="4597" y="113401"/>
                        </a:cubicBezTo>
                        <a:cubicBezTo>
                          <a:pt x="1416" y="176393"/>
                          <a:pt x="49773" y="229841"/>
                          <a:pt x="112766" y="233022"/>
                        </a:cubicBezTo>
                        <a:cubicBezTo>
                          <a:pt x="175758" y="236204"/>
                          <a:pt x="229205" y="187847"/>
                          <a:pt x="232386" y="124854"/>
                        </a:cubicBezTo>
                        <a:cubicBezTo>
                          <a:pt x="235568" y="61862"/>
                          <a:pt x="187210" y="8414"/>
                          <a:pt x="124218" y="523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2" name="Freeform 1021">
                    <a:extLst>
                      <a:ext uri="{FF2B5EF4-FFF2-40B4-BE49-F238E27FC236}">
                        <a16:creationId xmlns:a16="http://schemas.microsoft.com/office/drawing/2014/main" id="{B79BB2B2-F246-A3FA-B06B-B33F077CB603}"/>
                      </a:ext>
                    </a:extLst>
                  </p:cNvPr>
                  <p:cNvSpPr/>
                  <p:nvPr/>
                </p:nvSpPr>
                <p:spPr>
                  <a:xfrm>
                    <a:off x="7436911" y="6633609"/>
                    <a:ext cx="143518" cy="157039"/>
                  </a:xfrm>
                  <a:custGeom>
                    <a:avLst/>
                    <a:gdLst>
                      <a:gd name="connsiteX0" fmla="*/ 98729 w 143518"/>
                      <a:gd name="connsiteY0" fmla="*/ 156944 h 157039"/>
                      <a:gd name="connsiteX1" fmla="*/ 105 w 143518"/>
                      <a:gd name="connsiteY1" fmla="*/ 48140 h 157039"/>
                      <a:gd name="connsiteX2" fmla="*/ 14103 w 143518"/>
                      <a:gd name="connsiteY2" fmla="*/ 1055 h 157039"/>
                      <a:gd name="connsiteX3" fmla="*/ 17285 w 143518"/>
                      <a:gd name="connsiteY3" fmla="*/ 418 h 157039"/>
                      <a:gd name="connsiteX4" fmla="*/ 17922 w 143518"/>
                      <a:gd name="connsiteY4" fmla="*/ 3600 h 157039"/>
                      <a:gd name="connsiteX5" fmla="*/ 4559 w 143518"/>
                      <a:gd name="connsiteY5" fmla="*/ 48140 h 157039"/>
                      <a:gd name="connsiteX6" fmla="*/ 98729 w 143518"/>
                      <a:gd name="connsiteY6" fmla="*/ 151853 h 157039"/>
                      <a:gd name="connsiteX7" fmla="*/ 140088 w 143518"/>
                      <a:gd name="connsiteY7" fmla="*/ 144854 h 157039"/>
                      <a:gd name="connsiteX8" fmla="*/ 143269 w 143518"/>
                      <a:gd name="connsiteY8" fmla="*/ 146127 h 157039"/>
                      <a:gd name="connsiteX9" fmla="*/ 141997 w 143518"/>
                      <a:gd name="connsiteY9" fmla="*/ 149308 h 157039"/>
                      <a:gd name="connsiteX10" fmla="*/ 98729 w 143518"/>
                      <a:gd name="connsiteY10" fmla="*/ 156944 h 15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9">
                        <a:moveTo>
                          <a:pt x="98729" y="156944"/>
                        </a:moveTo>
                        <a:cubicBezTo>
                          <a:pt x="41464" y="154399"/>
                          <a:pt x="-2440" y="105405"/>
                          <a:pt x="105" y="48140"/>
                        </a:cubicBezTo>
                        <a:cubicBezTo>
                          <a:pt x="741" y="31596"/>
                          <a:pt x="5832" y="15689"/>
                          <a:pt x="14103" y="1055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5"/>
                          <a:pt x="18558" y="2327"/>
                          <a:pt x="17922" y="3600"/>
                        </a:cubicBezTo>
                        <a:cubicBezTo>
                          <a:pt x="10286" y="17598"/>
                          <a:pt x="5832" y="32233"/>
                          <a:pt x="4559" y="48140"/>
                        </a:cubicBezTo>
                        <a:cubicBezTo>
                          <a:pt x="2014" y="102860"/>
                          <a:pt x="44009" y="149308"/>
                          <a:pt x="98729" y="151853"/>
                        </a:cubicBezTo>
                        <a:cubicBezTo>
                          <a:pt x="113364" y="152489"/>
                          <a:pt x="127362" y="149945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400"/>
                          <a:pt x="143269" y="148672"/>
                          <a:pt x="141997" y="149308"/>
                        </a:cubicBezTo>
                        <a:cubicBezTo>
                          <a:pt x="128634" y="155035"/>
                          <a:pt x="114000" y="157580"/>
                          <a:pt x="98729" y="156944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3" name="Freeform 1022">
                    <a:extLst>
                      <a:ext uri="{FF2B5EF4-FFF2-40B4-BE49-F238E27FC236}">
                        <a16:creationId xmlns:a16="http://schemas.microsoft.com/office/drawing/2014/main" id="{6F1BEF14-5801-623D-1B4B-91702C3CF4A4}"/>
                      </a:ext>
                    </a:extLst>
                  </p:cNvPr>
                  <p:cNvSpPr/>
                  <p:nvPr/>
                </p:nvSpPr>
                <p:spPr>
                  <a:xfrm>
                    <a:off x="7543275" y="6582488"/>
                    <a:ext cx="76831" cy="40722"/>
                  </a:xfrm>
                  <a:custGeom>
                    <a:avLst/>
                    <a:gdLst>
                      <a:gd name="connsiteX0" fmla="*/ 75082 w 76831"/>
                      <a:gd name="connsiteY0" fmla="*/ 40722 h 40722"/>
                      <a:gd name="connsiteX1" fmla="*/ 73173 w 76831"/>
                      <a:gd name="connsiteY1" fmla="*/ 40086 h 40722"/>
                      <a:gd name="connsiteX2" fmla="*/ 2545 w 76831"/>
                      <a:gd name="connsiteY2" fmla="*/ 5091 h 40722"/>
                      <a:gd name="connsiteX3" fmla="*/ 0 w 76831"/>
                      <a:gd name="connsiteY3" fmla="*/ 2545 h 40722"/>
                      <a:gd name="connsiteX4" fmla="*/ 2545 w 76831"/>
                      <a:gd name="connsiteY4" fmla="*/ 0 h 40722"/>
                      <a:gd name="connsiteX5" fmla="*/ 76354 w 76831"/>
                      <a:gd name="connsiteY5" fmla="*/ 36905 h 40722"/>
                      <a:gd name="connsiteX6" fmla="*/ 76354 w 76831"/>
                      <a:gd name="connsiteY6" fmla="*/ 40086 h 40722"/>
                      <a:gd name="connsiteX7" fmla="*/ 75082 w 76831"/>
                      <a:gd name="connsiteY7" fmla="*/ 40722 h 40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6831" h="40722">
                        <a:moveTo>
                          <a:pt x="75082" y="40722"/>
                        </a:moveTo>
                        <a:cubicBezTo>
                          <a:pt x="74446" y="40722"/>
                          <a:pt x="73809" y="40722"/>
                          <a:pt x="73173" y="40086"/>
                        </a:cubicBezTo>
                        <a:cubicBezTo>
                          <a:pt x="55357" y="19088"/>
                          <a:pt x="29906" y="6363"/>
                          <a:pt x="2545" y="5091"/>
                        </a:cubicBezTo>
                        <a:cubicBezTo>
                          <a:pt x="1273" y="5091"/>
                          <a:pt x="0" y="3818"/>
                          <a:pt x="0" y="2545"/>
                        </a:cubicBezTo>
                        <a:cubicBezTo>
                          <a:pt x="0" y="1273"/>
                          <a:pt x="1273" y="0"/>
                          <a:pt x="2545" y="0"/>
                        </a:cubicBezTo>
                        <a:cubicBezTo>
                          <a:pt x="31178" y="1273"/>
                          <a:pt x="57902" y="14635"/>
                          <a:pt x="76354" y="36905"/>
                        </a:cubicBezTo>
                        <a:cubicBezTo>
                          <a:pt x="76991" y="38177"/>
                          <a:pt x="76991" y="39450"/>
                          <a:pt x="76354" y="40086"/>
                        </a:cubicBezTo>
                        <a:cubicBezTo>
                          <a:pt x="76354" y="40722"/>
                          <a:pt x="75718" y="40722"/>
                          <a:pt x="75082" y="40722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4" name="Freeform 1023">
                    <a:extLst>
                      <a:ext uri="{FF2B5EF4-FFF2-40B4-BE49-F238E27FC236}">
                        <a16:creationId xmlns:a16="http://schemas.microsoft.com/office/drawing/2014/main" id="{7A1FA451-F01F-9F49-A86A-1AA4F01D109F}"/>
                      </a:ext>
                    </a:extLst>
                  </p:cNvPr>
                  <p:cNvSpPr/>
                  <p:nvPr/>
                </p:nvSpPr>
                <p:spPr>
                  <a:xfrm>
                    <a:off x="7448845" y="6514137"/>
                    <a:ext cx="212706" cy="58806"/>
                  </a:xfrm>
                  <a:custGeom>
                    <a:avLst/>
                    <a:gdLst>
                      <a:gd name="connsiteX0" fmla="*/ 205144 w 212706"/>
                      <a:gd name="connsiteY0" fmla="*/ 58807 h 58806"/>
                      <a:gd name="connsiteX1" fmla="*/ 200690 w 212706"/>
                      <a:gd name="connsiteY1" fmla="*/ 56898 h 58806"/>
                      <a:gd name="connsiteX2" fmla="*/ 100157 w 212706"/>
                      <a:gd name="connsiteY2" fmla="*/ 14267 h 58806"/>
                      <a:gd name="connsiteX3" fmla="*/ 10441 w 212706"/>
                      <a:gd name="connsiteY3" fmla="*/ 36537 h 58806"/>
                      <a:gd name="connsiteX4" fmla="*/ 897 w 212706"/>
                      <a:gd name="connsiteY4" fmla="*/ 33992 h 58806"/>
                      <a:gd name="connsiteX5" fmla="*/ 3442 w 212706"/>
                      <a:gd name="connsiteY5" fmla="*/ 24448 h 58806"/>
                      <a:gd name="connsiteX6" fmla="*/ 100793 w 212706"/>
                      <a:gd name="connsiteY6" fmla="*/ 269 h 58806"/>
                      <a:gd name="connsiteX7" fmla="*/ 210234 w 212706"/>
                      <a:gd name="connsiteY7" fmla="*/ 46718 h 58806"/>
                      <a:gd name="connsiteX8" fmla="*/ 210870 w 212706"/>
                      <a:gd name="connsiteY8" fmla="*/ 56898 h 58806"/>
                      <a:gd name="connsiteX9" fmla="*/ 205144 w 212706"/>
                      <a:gd name="connsiteY9" fmla="*/ 58807 h 58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2706" h="58806">
                        <a:moveTo>
                          <a:pt x="205144" y="58807"/>
                        </a:moveTo>
                        <a:cubicBezTo>
                          <a:pt x="203235" y="58807"/>
                          <a:pt x="201962" y="58171"/>
                          <a:pt x="200690" y="56898"/>
                        </a:cubicBezTo>
                        <a:cubicBezTo>
                          <a:pt x="173329" y="31447"/>
                          <a:pt x="137698" y="16176"/>
                          <a:pt x="100157" y="14267"/>
                        </a:cubicBezTo>
                        <a:cubicBezTo>
                          <a:pt x="68343" y="12995"/>
                          <a:pt x="37802" y="20630"/>
                          <a:pt x="10441" y="36537"/>
                        </a:cubicBezTo>
                        <a:cubicBezTo>
                          <a:pt x="7260" y="38446"/>
                          <a:pt x="2806" y="37174"/>
                          <a:pt x="897" y="33992"/>
                        </a:cubicBezTo>
                        <a:cubicBezTo>
                          <a:pt x="-1012" y="30811"/>
                          <a:pt x="261" y="26356"/>
                          <a:pt x="3442" y="24448"/>
                        </a:cubicBezTo>
                        <a:cubicBezTo>
                          <a:pt x="32711" y="6632"/>
                          <a:pt x="66434" y="-1640"/>
                          <a:pt x="100793" y="269"/>
                        </a:cubicBezTo>
                        <a:cubicBezTo>
                          <a:pt x="141515" y="2178"/>
                          <a:pt x="180328" y="18721"/>
                          <a:pt x="210234" y="46718"/>
                        </a:cubicBezTo>
                        <a:cubicBezTo>
                          <a:pt x="213416" y="49263"/>
                          <a:pt x="213416" y="53717"/>
                          <a:pt x="210870" y="56898"/>
                        </a:cubicBezTo>
                        <a:cubicBezTo>
                          <a:pt x="208961" y="58171"/>
                          <a:pt x="207053" y="58807"/>
                          <a:pt x="205144" y="58807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5" name="Freeform 1024">
                    <a:extLst>
                      <a:ext uri="{FF2B5EF4-FFF2-40B4-BE49-F238E27FC236}">
                        <a16:creationId xmlns:a16="http://schemas.microsoft.com/office/drawing/2014/main" id="{8566FABC-AF90-B1DB-585C-041AD76961C4}"/>
                      </a:ext>
                    </a:extLst>
                  </p:cNvPr>
                  <p:cNvSpPr/>
                  <p:nvPr/>
                </p:nvSpPr>
                <p:spPr>
                  <a:xfrm>
                    <a:off x="7540093" y="6667114"/>
                    <a:ext cx="215063" cy="4453"/>
                  </a:xfrm>
                  <a:custGeom>
                    <a:avLst/>
                    <a:gdLst>
                      <a:gd name="connsiteX0" fmla="*/ 1909 w 215063"/>
                      <a:gd name="connsiteY0" fmla="*/ 3818 h 4453"/>
                      <a:gd name="connsiteX1" fmla="*/ 0 w 215063"/>
                      <a:gd name="connsiteY1" fmla="*/ 1909 h 4453"/>
                      <a:gd name="connsiteX2" fmla="*/ 1909 w 215063"/>
                      <a:gd name="connsiteY2" fmla="*/ 0 h 4453"/>
                      <a:gd name="connsiteX3" fmla="*/ 213155 w 215063"/>
                      <a:gd name="connsiteY3" fmla="*/ 636 h 4453"/>
                      <a:gd name="connsiteX4" fmla="*/ 215064 w 215063"/>
                      <a:gd name="connsiteY4" fmla="*/ 2545 h 4453"/>
                      <a:gd name="connsiteX5" fmla="*/ 213155 w 215063"/>
                      <a:gd name="connsiteY5" fmla="*/ 4454 h 4453"/>
                      <a:gd name="connsiteX6" fmla="*/ 1909 w 215063"/>
                      <a:gd name="connsiteY6" fmla="*/ 3818 h 4453"/>
                      <a:gd name="connsiteX7" fmla="*/ 1909 w 215063"/>
                      <a:gd name="connsiteY7" fmla="*/ 3818 h 44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5063" h="4453">
                        <a:moveTo>
                          <a:pt x="1909" y="3818"/>
                        </a:moveTo>
                        <a:cubicBezTo>
                          <a:pt x="637" y="3818"/>
                          <a:pt x="0" y="3181"/>
                          <a:pt x="0" y="1909"/>
                        </a:cubicBezTo>
                        <a:cubicBezTo>
                          <a:pt x="0" y="636"/>
                          <a:pt x="637" y="0"/>
                          <a:pt x="1909" y="0"/>
                        </a:cubicBezTo>
                        <a:lnTo>
                          <a:pt x="213155" y="636"/>
                        </a:lnTo>
                        <a:cubicBezTo>
                          <a:pt x="214428" y="636"/>
                          <a:pt x="215064" y="1272"/>
                          <a:pt x="215064" y="2545"/>
                        </a:cubicBezTo>
                        <a:cubicBezTo>
                          <a:pt x="215064" y="3818"/>
                          <a:pt x="214428" y="4454"/>
                          <a:pt x="213155" y="4454"/>
                        </a:cubicBezTo>
                        <a:lnTo>
                          <a:pt x="1909" y="3818"/>
                        </a:lnTo>
                        <a:cubicBezTo>
                          <a:pt x="1909" y="3818"/>
                          <a:pt x="1909" y="3818"/>
                          <a:pt x="1909" y="381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6" name="Freeform 1025">
                    <a:extLst>
                      <a:ext uri="{FF2B5EF4-FFF2-40B4-BE49-F238E27FC236}">
                        <a16:creationId xmlns:a16="http://schemas.microsoft.com/office/drawing/2014/main" id="{A274A636-06FA-915C-F375-FE4AF302D247}"/>
                      </a:ext>
                    </a:extLst>
                  </p:cNvPr>
                  <p:cNvSpPr/>
                  <p:nvPr/>
                </p:nvSpPr>
                <p:spPr>
                  <a:xfrm>
                    <a:off x="7538185" y="6702745"/>
                    <a:ext cx="216972" cy="24179"/>
                  </a:xfrm>
                  <a:custGeom>
                    <a:avLst/>
                    <a:gdLst>
                      <a:gd name="connsiteX0" fmla="*/ 215063 w 216972"/>
                      <a:gd name="connsiteY0" fmla="*/ 24179 h 24179"/>
                      <a:gd name="connsiteX1" fmla="*/ 215063 w 216972"/>
                      <a:gd name="connsiteY1" fmla="*/ 24179 h 24179"/>
                      <a:gd name="connsiteX2" fmla="*/ 1908 w 216972"/>
                      <a:gd name="connsiteY2" fmla="*/ 3818 h 24179"/>
                      <a:gd name="connsiteX3" fmla="*/ 0 w 216972"/>
                      <a:gd name="connsiteY3" fmla="*/ 1909 h 24179"/>
                      <a:gd name="connsiteX4" fmla="*/ 1908 w 216972"/>
                      <a:gd name="connsiteY4" fmla="*/ 0 h 24179"/>
                      <a:gd name="connsiteX5" fmla="*/ 215063 w 216972"/>
                      <a:gd name="connsiteY5" fmla="*/ 20362 h 24179"/>
                      <a:gd name="connsiteX6" fmla="*/ 216972 w 216972"/>
                      <a:gd name="connsiteY6" fmla="*/ 22270 h 24179"/>
                      <a:gd name="connsiteX7" fmla="*/ 215063 w 216972"/>
                      <a:gd name="connsiteY7" fmla="*/ 24179 h 24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6972" h="24179">
                        <a:moveTo>
                          <a:pt x="215063" y="24179"/>
                        </a:moveTo>
                        <a:cubicBezTo>
                          <a:pt x="215063" y="24179"/>
                          <a:pt x="215063" y="24179"/>
                          <a:pt x="215063" y="24179"/>
                        </a:cubicBezTo>
                        <a:lnTo>
                          <a:pt x="1908" y="3818"/>
                        </a:lnTo>
                        <a:cubicBezTo>
                          <a:pt x="636" y="3818"/>
                          <a:pt x="0" y="2545"/>
                          <a:pt x="0" y="1909"/>
                        </a:cubicBezTo>
                        <a:cubicBezTo>
                          <a:pt x="0" y="636"/>
                          <a:pt x="1272" y="0"/>
                          <a:pt x="1908" y="0"/>
                        </a:cubicBezTo>
                        <a:lnTo>
                          <a:pt x="215063" y="20362"/>
                        </a:lnTo>
                        <a:cubicBezTo>
                          <a:pt x="216336" y="20362"/>
                          <a:pt x="216972" y="21634"/>
                          <a:pt x="216972" y="22270"/>
                        </a:cubicBezTo>
                        <a:cubicBezTo>
                          <a:pt x="216972" y="23543"/>
                          <a:pt x="215700" y="24179"/>
                          <a:pt x="215063" y="2417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" name="Freeform 1026">
                    <a:extLst>
                      <a:ext uri="{FF2B5EF4-FFF2-40B4-BE49-F238E27FC236}">
                        <a16:creationId xmlns:a16="http://schemas.microsoft.com/office/drawing/2014/main" id="{F7E80445-C89E-6A68-BA75-CE1BA1A3D73A}"/>
                      </a:ext>
                    </a:extLst>
                  </p:cNvPr>
                  <p:cNvSpPr/>
                  <p:nvPr/>
                </p:nvSpPr>
                <p:spPr>
                  <a:xfrm>
                    <a:off x="7716980" y="6662660"/>
                    <a:ext cx="68718" cy="68718"/>
                  </a:xfrm>
                  <a:custGeom>
                    <a:avLst/>
                    <a:gdLst>
                      <a:gd name="connsiteX0" fmla="*/ 68719 w 68718"/>
                      <a:gd name="connsiteY0" fmla="*/ 34359 h 68718"/>
                      <a:gd name="connsiteX1" fmla="*/ 34359 w 68718"/>
                      <a:gd name="connsiteY1" fmla="*/ 68718 h 68718"/>
                      <a:gd name="connsiteX2" fmla="*/ 0 w 68718"/>
                      <a:gd name="connsiteY2" fmla="*/ 34359 h 68718"/>
                      <a:gd name="connsiteX3" fmla="*/ 34359 w 68718"/>
                      <a:gd name="connsiteY3" fmla="*/ 0 h 68718"/>
                      <a:gd name="connsiteX4" fmla="*/ 68719 w 68718"/>
                      <a:gd name="connsiteY4" fmla="*/ 34359 h 687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718" h="68718">
                        <a:moveTo>
                          <a:pt x="68719" y="34359"/>
                        </a:moveTo>
                        <a:cubicBezTo>
                          <a:pt x="68719" y="53335"/>
                          <a:pt x="53336" y="68718"/>
                          <a:pt x="34359" y="68718"/>
                        </a:cubicBezTo>
                        <a:cubicBezTo>
                          <a:pt x="15384" y="68718"/>
                          <a:pt x="0" y="53336"/>
                          <a:pt x="0" y="34359"/>
                        </a:cubicBezTo>
                        <a:cubicBezTo>
                          <a:pt x="0" y="15383"/>
                          <a:pt x="15383" y="0"/>
                          <a:pt x="34359" y="0"/>
                        </a:cubicBezTo>
                        <a:cubicBezTo>
                          <a:pt x="53335" y="0"/>
                          <a:pt x="68719" y="15382"/>
                          <a:pt x="68719" y="34359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28" name="Graphic 569">
                    <a:extLst>
                      <a:ext uri="{FF2B5EF4-FFF2-40B4-BE49-F238E27FC236}">
                        <a16:creationId xmlns:a16="http://schemas.microsoft.com/office/drawing/2014/main" id="{F7E47796-9F9E-B2E5-474D-83793E7FD76E}"/>
                      </a:ext>
                    </a:extLst>
                  </p:cNvPr>
                  <p:cNvGrpSpPr/>
                  <p:nvPr/>
                </p:nvGrpSpPr>
                <p:grpSpPr>
                  <a:xfrm>
                    <a:off x="7749167" y="6697392"/>
                    <a:ext cx="78526" cy="91251"/>
                    <a:chOff x="7749167" y="6697392"/>
                    <a:chExt cx="78526" cy="91251"/>
                  </a:xfrm>
                </p:grpSpPr>
                <p:sp>
                  <p:nvSpPr>
                    <p:cNvPr id="1029" name="Freeform 1028">
                      <a:extLst>
                        <a:ext uri="{FF2B5EF4-FFF2-40B4-BE49-F238E27FC236}">
                          <a16:creationId xmlns:a16="http://schemas.microsoft.com/office/drawing/2014/main" id="{2CEC7C96-72E1-814D-44F1-45EC1E925E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9167" y="6697392"/>
                      <a:ext cx="49521" cy="86162"/>
                    </a:xfrm>
                    <a:custGeom>
                      <a:avLst/>
                      <a:gdLst>
                        <a:gd name="connsiteX0" fmla="*/ 47349 w 49521"/>
                        <a:gd name="connsiteY0" fmla="*/ 86162 h 86162"/>
                        <a:gd name="connsiteX1" fmla="*/ 45439 w 49521"/>
                        <a:gd name="connsiteY1" fmla="*/ 84889 h 86162"/>
                        <a:gd name="connsiteX2" fmla="*/ 263 w 49521"/>
                        <a:gd name="connsiteY2" fmla="*/ 3445 h 86162"/>
                        <a:gd name="connsiteX3" fmla="*/ 900 w 49521"/>
                        <a:gd name="connsiteY3" fmla="*/ 264 h 86162"/>
                        <a:gd name="connsiteX4" fmla="*/ 4081 w 49521"/>
                        <a:gd name="connsiteY4" fmla="*/ 900 h 86162"/>
                        <a:gd name="connsiteX5" fmla="*/ 49258 w 49521"/>
                        <a:gd name="connsiteY5" fmla="*/ 82344 h 86162"/>
                        <a:gd name="connsiteX6" fmla="*/ 48621 w 49521"/>
                        <a:gd name="connsiteY6" fmla="*/ 85525 h 86162"/>
                        <a:gd name="connsiteX7" fmla="*/ 47349 w 49521"/>
                        <a:gd name="connsiteY7" fmla="*/ 86162 h 86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9521" h="86162">
                          <a:moveTo>
                            <a:pt x="47349" y="86162"/>
                          </a:moveTo>
                          <a:cubicBezTo>
                            <a:pt x="46712" y="86162"/>
                            <a:pt x="46076" y="85525"/>
                            <a:pt x="45439" y="84889"/>
                          </a:cubicBezTo>
                          <a:lnTo>
                            <a:pt x="263" y="3445"/>
                          </a:lnTo>
                          <a:cubicBezTo>
                            <a:pt x="-373" y="2172"/>
                            <a:pt x="263" y="900"/>
                            <a:pt x="900" y="264"/>
                          </a:cubicBezTo>
                          <a:cubicBezTo>
                            <a:pt x="2173" y="-373"/>
                            <a:pt x="3445" y="264"/>
                            <a:pt x="4081" y="900"/>
                          </a:cubicBezTo>
                          <a:lnTo>
                            <a:pt x="49258" y="82344"/>
                          </a:lnTo>
                          <a:cubicBezTo>
                            <a:pt x="49894" y="83617"/>
                            <a:pt x="49258" y="84889"/>
                            <a:pt x="48621" y="85525"/>
                          </a:cubicBezTo>
                          <a:cubicBezTo>
                            <a:pt x="47985" y="86162"/>
                            <a:pt x="47349" y="86162"/>
                            <a:pt x="47349" y="8616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" name="Freeform 1029">
                      <a:extLst>
                        <a:ext uri="{FF2B5EF4-FFF2-40B4-BE49-F238E27FC236}">
                          <a16:creationId xmlns:a16="http://schemas.microsoft.com/office/drawing/2014/main" id="{03F0795D-EAC3-CFFB-3474-BFB42932C9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5338" y="6774009"/>
                      <a:ext cx="62356" cy="14634"/>
                    </a:xfrm>
                    <a:custGeom>
                      <a:avLst/>
                      <a:gdLst>
                        <a:gd name="connsiteX0" fmla="*/ 4454 w 62356"/>
                        <a:gd name="connsiteY0" fmla="*/ 14634 h 14634"/>
                        <a:gd name="connsiteX1" fmla="*/ 0 w 62356"/>
                        <a:gd name="connsiteY1" fmla="*/ 10180 h 14634"/>
                        <a:gd name="connsiteX2" fmla="*/ 4454 w 62356"/>
                        <a:gd name="connsiteY2" fmla="*/ 5090 h 14634"/>
                        <a:gd name="connsiteX3" fmla="*/ 57265 w 62356"/>
                        <a:gd name="connsiteY3" fmla="*/ 0 h 14634"/>
                        <a:gd name="connsiteX4" fmla="*/ 62356 w 62356"/>
                        <a:gd name="connsiteY4" fmla="*/ 4454 h 14634"/>
                        <a:gd name="connsiteX5" fmla="*/ 57902 w 62356"/>
                        <a:gd name="connsiteY5" fmla="*/ 9544 h 14634"/>
                        <a:gd name="connsiteX6" fmla="*/ 5091 w 62356"/>
                        <a:gd name="connsiteY6" fmla="*/ 14634 h 14634"/>
                        <a:gd name="connsiteX7" fmla="*/ 4454 w 62356"/>
                        <a:gd name="connsiteY7" fmla="*/ 14634 h 146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2356" h="14634">
                          <a:moveTo>
                            <a:pt x="4454" y="14634"/>
                          </a:moveTo>
                          <a:cubicBezTo>
                            <a:pt x="1909" y="14634"/>
                            <a:pt x="0" y="12726"/>
                            <a:pt x="0" y="10180"/>
                          </a:cubicBezTo>
                          <a:cubicBezTo>
                            <a:pt x="0" y="7635"/>
                            <a:pt x="1909" y="5090"/>
                            <a:pt x="4454" y="5090"/>
                          </a:cubicBezTo>
                          <a:lnTo>
                            <a:pt x="57265" y="0"/>
                          </a:lnTo>
                          <a:cubicBezTo>
                            <a:pt x="59811" y="0"/>
                            <a:pt x="62356" y="1908"/>
                            <a:pt x="62356" y="4454"/>
                          </a:cubicBezTo>
                          <a:cubicBezTo>
                            <a:pt x="62356" y="6999"/>
                            <a:pt x="60447" y="9544"/>
                            <a:pt x="57902" y="9544"/>
                          </a:cubicBezTo>
                          <a:lnTo>
                            <a:pt x="5091" y="14634"/>
                          </a:lnTo>
                          <a:cubicBezTo>
                            <a:pt x="5091" y="14634"/>
                            <a:pt x="4454" y="14634"/>
                            <a:pt x="4454" y="14634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31" name="Freeform 1030">
                    <a:extLst>
                      <a:ext uri="{FF2B5EF4-FFF2-40B4-BE49-F238E27FC236}">
                        <a16:creationId xmlns:a16="http://schemas.microsoft.com/office/drawing/2014/main" id="{376D1D92-68C9-45EB-5FE1-1659FA31C265}"/>
                      </a:ext>
                    </a:extLst>
                  </p:cNvPr>
                  <p:cNvSpPr/>
                  <p:nvPr/>
                </p:nvSpPr>
                <p:spPr>
                  <a:xfrm>
                    <a:off x="7572275" y="6432265"/>
                    <a:ext cx="71614" cy="22412"/>
                  </a:xfrm>
                  <a:custGeom>
                    <a:avLst/>
                    <a:gdLst>
                      <a:gd name="connsiteX0" fmla="*/ 19357 w 71614"/>
                      <a:gd name="connsiteY0" fmla="*/ 60 h 22412"/>
                      <a:gd name="connsiteX1" fmla="*/ 65806 w 71614"/>
                      <a:gd name="connsiteY1" fmla="*/ 2606 h 22412"/>
                      <a:gd name="connsiteX2" fmla="*/ 71532 w 71614"/>
                      <a:gd name="connsiteY2" fmla="*/ 8969 h 22412"/>
                      <a:gd name="connsiteX3" fmla="*/ 70896 w 71614"/>
                      <a:gd name="connsiteY3" fmla="*/ 16604 h 22412"/>
                      <a:gd name="connsiteX4" fmla="*/ 64533 w 71614"/>
                      <a:gd name="connsiteY4" fmla="*/ 22330 h 22412"/>
                      <a:gd name="connsiteX5" fmla="*/ 5995 w 71614"/>
                      <a:gd name="connsiteY5" fmla="*/ 19149 h 22412"/>
                      <a:gd name="connsiteX6" fmla="*/ 905 w 71614"/>
                      <a:gd name="connsiteY6" fmla="*/ 10241 h 22412"/>
                      <a:gd name="connsiteX7" fmla="*/ 19357 w 71614"/>
                      <a:gd name="connsiteY7" fmla="*/ 60 h 2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1614" h="22412">
                        <a:moveTo>
                          <a:pt x="19357" y="60"/>
                        </a:moveTo>
                        <a:lnTo>
                          <a:pt x="65806" y="2606"/>
                        </a:lnTo>
                        <a:cubicBezTo>
                          <a:pt x="68987" y="2606"/>
                          <a:pt x="72168" y="5787"/>
                          <a:pt x="71532" y="8969"/>
                        </a:cubicBezTo>
                        <a:lnTo>
                          <a:pt x="70896" y="16604"/>
                        </a:lnTo>
                        <a:cubicBezTo>
                          <a:pt x="70896" y="19785"/>
                          <a:pt x="67715" y="22967"/>
                          <a:pt x="64533" y="22330"/>
                        </a:cubicBezTo>
                        <a:lnTo>
                          <a:pt x="5995" y="19149"/>
                        </a:lnTo>
                        <a:cubicBezTo>
                          <a:pt x="1541" y="19149"/>
                          <a:pt x="-1640" y="14059"/>
                          <a:pt x="905" y="10241"/>
                        </a:cubicBezTo>
                        <a:cubicBezTo>
                          <a:pt x="4723" y="3878"/>
                          <a:pt x="11722" y="-576"/>
                          <a:pt x="19357" y="60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" name="Freeform 1031">
                    <a:extLst>
                      <a:ext uri="{FF2B5EF4-FFF2-40B4-BE49-F238E27FC236}">
                        <a16:creationId xmlns:a16="http://schemas.microsoft.com/office/drawing/2014/main" id="{DBA0BE6B-00A2-0B6E-ADE9-259FF85CD13B}"/>
                      </a:ext>
                    </a:extLst>
                  </p:cNvPr>
                  <p:cNvSpPr/>
                  <p:nvPr/>
                </p:nvSpPr>
                <p:spPr>
                  <a:xfrm>
                    <a:off x="7515252" y="6661360"/>
                    <a:ext cx="50956" cy="50955"/>
                  </a:xfrm>
                  <a:custGeom>
                    <a:avLst/>
                    <a:gdLst>
                      <a:gd name="connsiteX0" fmla="*/ 24205 w 50956"/>
                      <a:gd name="connsiteY0" fmla="*/ 50929 h 50955"/>
                      <a:gd name="connsiteX1" fmla="*/ 27 w 50956"/>
                      <a:gd name="connsiteY1" fmla="*/ 24206 h 50955"/>
                      <a:gd name="connsiteX2" fmla="*/ 26750 w 50956"/>
                      <a:gd name="connsiteY2" fmla="*/ 27 h 50955"/>
                      <a:gd name="connsiteX3" fmla="*/ 50929 w 50956"/>
                      <a:gd name="connsiteY3" fmla="*/ 26751 h 50955"/>
                      <a:gd name="connsiteX4" fmla="*/ 24205 w 50956"/>
                      <a:gd name="connsiteY4" fmla="*/ 50929 h 509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56" h="50955">
                        <a:moveTo>
                          <a:pt x="24205" y="50929"/>
                        </a:moveTo>
                        <a:cubicBezTo>
                          <a:pt x="10207" y="50293"/>
                          <a:pt x="-610" y="38204"/>
                          <a:pt x="27" y="24206"/>
                        </a:cubicBezTo>
                        <a:cubicBezTo>
                          <a:pt x="663" y="10207"/>
                          <a:pt x="12752" y="-609"/>
                          <a:pt x="26750" y="27"/>
                        </a:cubicBezTo>
                        <a:cubicBezTo>
                          <a:pt x="40748" y="663"/>
                          <a:pt x="51566" y="12752"/>
                          <a:pt x="50929" y="26751"/>
                        </a:cubicBezTo>
                        <a:cubicBezTo>
                          <a:pt x="50292" y="40749"/>
                          <a:pt x="38204" y="51565"/>
                          <a:pt x="24205" y="5092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" name="Freeform 1032">
                    <a:extLst>
                      <a:ext uri="{FF2B5EF4-FFF2-40B4-BE49-F238E27FC236}">
                        <a16:creationId xmlns:a16="http://schemas.microsoft.com/office/drawing/2014/main" id="{6DF516D8-2230-C6BF-4052-6D1846D5195C}"/>
                      </a:ext>
                    </a:extLst>
                  </p:cNvPr>
                  <p:cNvSpPr/>
                  <p:nvPr/>
                </p:nvSpPr>
                <p:spPr>
                  <a:xfrm>
                    <a:off x="7519096" y="6665205"/>
                    <a:ext cx="43267" cy="43267"/>
                  </a:xfrm>
                  <a:custGeom>
                    <a:avLst/>
                    <a:gdLst>
                      <a:gd name="connsiteX0" fmla="*/ 43267 w 43267"/>
                      <a:gd name="connsiteY0" fmla="*/ 21633 h 43267"/>
                      <a:gd name="connsiteX1" fmla="*/ 21633 w 43267"/>
                      <a:gd name="connsiteY1" fmla="*/ 43267 h 43267"/>
                      <a:gd name="connsiteX2" fmla="*/ -1 w 43267"/>
                      <a:gd name="connsiteY2" fmla="*/ 21633 h 43267"/>
                      <a:gd name="connsiteX3" fmla="*/ 21633 w 43267"/>
                      <a:gd name="connsiteY3" fmla="*/ 0 h 43267"/>
                      <a:gd name="connsiteX4" fmla="*/ 43267 w 43267"/>
                      <a:gd name="connsiteY4" fmla="*/ 21633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267" h="43267">
                        <a:moveTo>
                          <a:pt x="43267" y="21633"/>
                        </a:moveTo>
                        <a:cubicBezTo>
                          <a:pt x="43267" y="33582"/>
                          <a:pt x="33581" y="43267"/>
                          <a:pt x="21633" y="43267"/>
                        </a:cubicBezTo>
                        <a:cubicBezTo>
                          <a:pt x="9685" y="43267"/>
                          <a:pt x="-1" y="33582"/>
                          <a:pt x="-1" y="21633"/>
                        </a:cubicBezTo>
                        <a:cubicBezTo>
                          <a:pt x="-1" y="9685"/>
                          <a:pt x="9685" y="0"/>
                          <a:pt x="21633" y="0"/>
                        </a:cubicBezTo>
                        <a:cubicBezTo>
                          <a:pt x="33581" y="0"/>
                          <a:pt x="43267" y="9685"/>
                          <a:pt x="43267" y="21633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" name="Freeform 1033">
                    <a:extLst>
                      <a:ext uri="{FF2B5EF4-FFF2-40B4-BE49-F238E27FC236}">
                        <a16:creationId xmlns:a16="http://schemas.microsoft.com/office/drawing/2014/main" id="{3724643A-CFB1-F371-1A09-FE33CDE2BC8B}"/>
                      </a:ext>
                    </a:extLst>
                  </p:cNvPr>
                  <p:cNvSpPr/>
                  <p:nvPr/>
                </p:nvSpPr>
                <p:spPr>
                  <a:xfrm>
                    <a:off x="7535004" y="6680475"/>
                    <a:ext cx="12089" cy="12089"/>
                  </a:xfrm>
                  <a:custGeom>
                    <a:avLst/>
                    <a:gdLst>
                      <a:gd name="connsiteX0" fmla="*/ 12090 w 12089"/>
                      <a:gd name="connsiteY0" fmla="*/ 6363 h 12089"/>
                      <a:gd name="connsiteX1" fmla="*/ 5727 w 12089"/>
                      <a:gd name="connsiteY1" fmla="*/ 12090 h 12089"/>
                      <a:gd name="connsiteX2" fmla="*/ 0 w 12089"/>
                      <a:gd name="connsiteY2" fmla="*/ 5727 h 12089"/>
                      <a:gd name="connsiteX3" fmla="*/ 6363 w 12089"/>
                      <a:gd name="connsiteY3" fmla="*/ 0 h 12089"/>
                      <a:gd name="connsiteX4" fmla="*/ 12090 w 12089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89" h="12089">
                        <a:moveTo>
                          <a:pt x="12090" y="6363"/>
                        </a:moveTo>
                        <a:cubicBezTo>
                          <a:pt x="12090" y="9544"/>
                          <a:pt x="8908" y="12090"/>
                          <a:pt x="5727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9544" y="0"/>
                          <a:pt x="12090" y="3181"/>
                          <a:pt x="12090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" name="Freeform 1034">
                    <a:extLst>
                      <a:ext uri="{FF2B5EF4-FFF2-40B4-BE49-F238E27FC236}">
                        <a16:creationId xmlns:a16="http://schemas.microsoft.com/office/drawing/2014/main" id="{7E232EB3-4E2E-1294-321B-0BE63A2C19FF}"/>
                      </a:ext>
                    </a:extLst>
                  </p:cNvPr>
                  <p:cNvSpPr/>
                  <p:nvPr/>
                </p:nvSpPr>
                <p:spPr>
                  <a:xfrm>
                    <a:off x="7995642" y="6688111"/>
                    <a:ext cx="43963" cy="43933"/>
                  </a:xfrm>
                  <a:custGeom>
                    <a:avLst/>
                    <a:gdLst>
                      <a:gd name="connsiteX0" fmla="*/ 30 w 43963"/>
                      <a:gd name="connsiteY0" fmla="*/ 20997 h 43933"/>
                      <a:gd name="connsiteX1" fmla="*/ 21027 w 43963"/>
                      <a:gd name="connsiteY1" fmla="*/ 43903 h 43933"/>
                      <a:gd name="connsiteX2" fmla="*/ 43933 w 43963"/>
                      <a:gd name="connsiteY2" fmla="*/ 22906 h 43933"/>
                      <a:gd name="connsiteX3" fmla="*/ 22936 w 43963"/>
                      <a:gd name="connsiteY3" fmla="*/ 0 h 43933"/>
                      <a:gd name="connsiteX4" fmla="*/ 30 w 43963"/>
                      <a:gd name="connsiteY4" fmla="*/ 20997 h 43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963" h="43933">
                        <a:moveTo>
                          <a:pt x="30" y="20997"/>
                        </a:moveTo>
                        <a:cubicBezTo>
                          <a:pt x="-607" y="33086"/>
                          <a:pt x="8937" y="43267"/>
                          <a:pt x="21027" y="43903"/>
                        </a:cubicBezTo>
                        <a:cubicBezTo>
                          <a:pt x="33117" y="44540"/>
                          <a:pt x="43297" y="34996"/>
                          <a:pt x="43933" y="22906"/>
                        </a:cubicBezTo>
                        <a:cubicBezTo>
                          <a:pt x="44570" y="10816"/>
                          <a:pt x="35026" y="636"/>
                          <a:pt x="22936" y="0"/>
                        </a:cubicBezTo>
                        <a:cubicBezTo>
                          <a:pt x="11483" y="0"/>
                          <a:pt x="666" y="8907"/>
                          <a:pt x="30" y="2099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035">
                    <a:extLst>
                      <a:ext uri="{FF2B5EF4-FFF2-40B4-BE49-F238E27FC236}">
                        <a16:creationId xmlns:a16="http://schemas.microsoft.com/office/drawing/2014/main" id="{7C3409FB-B700-7434-29A3-20C068AD6B38}"/>
                      </a:ext>
                    </a:extLst>
                  </p:cNvPr>
                  <p:cNvSpPr/>
                  <p:nvPr/>
                </p:nvSpPr>
                <p:spPr>
                  <a:xfrm>
                    <a:off x="8011580" y="6704654"/>
                    <a:ext cx="12186" cy="12089"/>
                  </a:xfrm>
                  <a:custGeom>
                    <a:avLst/>
                    <a:gdLst>
                      <a:gd name="connsiteX0" fmla="*/ 12089 w 12186"/>
                      <a:gd name="connsiteY0" fmla="*/ 6363 h 12089"/>
                      <a:gd name="connsiteX1" fmla="*/ 5726 w 12186"/>
                      <a:gd name="connsiteY1" fmla="*/ 12090 h 12089"/>
                      <a:gd name="connsiteX2" fmla="*/ 0 w 12186"/>
                      <a:gd name="connsiteY2" fmla="*/ 5727 h 12089"/>
                      <a:gd name="connsiteX3" fmla="*/ 6363 w 12186"/>
                      <a:gd name="connsiteY3" fmla="*/ 0 h 12089"/>
                      <a:gd name="connsiteX4" fmla="*/ 12089 w 12186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86" h="12089">
                        <a:moveTo>
                          <a:pt x="12089" y="6363"/>
                        </a:moveTo>
                        <a:cubicBezTo>
                          <a:pt x="12089" y="9544"/>
                          <a:pt x="8907" y="12090"/>
                          <a:pt x="5726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10180" y="0"/>
                          <a:pt x="12726" y="2545"/>
                          <a:pt x="12089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036">
                    <a:extLst>
                      <a:ext uri="{FF2B5EF4-FFF2-40B4-BE49-F238E27FC236}">
                        <a16:creationId xmlns:a16="http://schemas.microsoft.com/office/drawing/2014/main" id="{22A4D778-4AB7-B93E-A3E2-8FF519CD6AD8}"/>
                      </a:ext>
                    </a:extLst>
                  </p:cNvPr>
                  <p:cNvSpPr/>
                  <p:nvPr/>
                </p:nvSpPr>
                <p:spPr>
                  <a:xfrm>
                    <a:off x="7838813" y="6357206"/>
                    <a:ext cx="23240" cy="18490"/>
                  </a:xfrm>
                  <a:custGeom>
                    <a:avLst/>
                    <a:gdLst>
                      <a:gd name="connsiteX0" fmla="*/ 23240 w 23240"/>
                      <a:gd name="connsiteY0" fmla="*/ 7037 h 18490"/>
                      <a:gd name="connsiteX1" fmla="*/ 6696 w 23240"/>
                      <a:gd name="connsiteY1" fmla="*/ 38 h 18490"/>
                      <a:gd name="connsiteX2" fmla="*/ 970 w 23240"/>
                      <a:gd name="connsiteY2" fmla="*/ 8946 h 18490"/>
                      <a:gd name="connsiteX3" fmla="*/ 18150 w 23240"/>
                      <a:gd name="connsiteY3" fmla="*/ 18490 h 18490"/>
                      <a:gd name="connsiteX4" fmla="*/ 17513 w 23240"/>
                      <a:gd name="connsiteY4" fmla="*/ 8946 h 18490"/>
                      <a:gd name="connsiteX5" fmla="*/ 23240 w 23240"/>
                      <a:gd name="connsiteY5" fmla="*/ 7037 h 18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240" h="18490">
                        <a:moveTo>
                          <a:pt x="23240" y="7037"/>
                        </a:moveTo>
                        <a:cubicBezTo>
                          <a:pt x="23240" y="7037"/>
                          <a:pt x="16877" y="-598"/>
                          <a:pt x="6696" y="38"/>
                        </a:cubicBezTo>
                        <a:cubicBezTo>
                          <a:pt x="-3484" y="38"/>
                          <a:pt x="970" y="8309"/>
                          <a:pt x="970" y="8946"/>
                        </a:cubicBezTo>
                        <a:cubicBezTo>
                          <a:pt x="970" y="9582"/>
                          <a:pt x="18150" y="18490"/>
                          <a:pt x="18150" y="18490"/>
                        </a:cubicBezTo>
                        <a:cubicBezTo>
                          <a:pt x="18150" y="18490"/>
                          <a:pt x="15604" y="9582"/>
                          <a:pt x="17513" y="8946"/>
                        </a:cubicBezTo>
                        <a:cubicBezTo>
                          <a:pt x="19422" y="7037"/>
                          <a:pt x="23240" y="7037"/>
                          <a:pt x="23240" y="703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037">
                    <a:extLst>
                      <a:ext uri="{FF2B5EF4-FFF2-40B4-BE49-F238E27FC236}">
                        <a16:creationId xmlns:a16="http://schemas.microsoft.com/office/drawing/2014/main" id="{46DFE3B2-B7A8-B595-638B-04526C3D7124}"/>
                      </a:ext>
                    </a:extLst>
                  </p:cNvPr>
                  <p:cNvSpPr/>
                  <p:nvPr/>
                </p:nvSpPr>
                <p:spPr>
                  <a:xfrm>
                    <a:off x="7697887" y="6772736"/>
                    <a:ext cx="50239" cy="54083"/>
                  </a:xfrm>
                  <a:custGeom>
                    <a:avLst/>
                    <a:gdLst>
                      <a:gd name="connsiteX0" fmla="*/ 7640 w 50239"/>
                      <a:gd name="connsiteY0" fmla="*/ 0 h 54083"/>
                      <a:gd name="connsiteX1" fmla="*/ 4459 w 50239"/>
                      <a:gd name="connsiteY1" fmla="*/ 31814 h 54083"/>
                      <a:gd name="connsiteX2" fmla="*/ 5 w 50239"/>
                      <a:gd name="connsiteY2" fmla="*/ 49630 h 54083"/>
                      <a:gd name="connsiteX3" fmla="*/ 48362 w 50239"/>
                      <a:gd name="connsiteY3" fmla="*/ 34359 h 54083"/>
                      <a:gd name="connsiteX4" fmla="*/ 40727 w 50239"/>
                      <a:gd name="connsiteY4" fmla="*/ 24815 h 54083"/>
                      <a:gd name="connsiteX5" fmla="*/ 39454 w 50239"/>
                      <a:gd name="connsiteY5" fmla="*/ 2545 h 54083"/>
                      <a:gd name="connsiteX6" fmla="*/ 7640 w 50239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39" h="54083">
                        <a:moveTo>
                          <a:pt x="7640" y="0"/>
                        </a:moveTo>
                        <a:cubicBezTo>
                          <a:pt x="7640" y="0"/>
                          <a:pt x="4459" y="31814"/>
                          <a:pt x="4459" y="31814"/>
                        </a:cubicBezTo>
                        <a:cubicBezTo>
                          <a:pt x="3822" y="35632"/>
                          <a:pt x="641" y="45813"/>
                          <a:pt x="5" y="49630"/>
                        </a:cubicBezTo>
                        <a:cubicBezTo>
                          <a:pt x="-631" y="63628"/>
                          <a:pt x="61724" y="40722"/>
                          <a:pt x="48362" y="34359"/>
                        </a:cubicBezTo>
                        <a:cubicBezTo>
                          <a:pt x="47090" y="33723"/>
                          <a:pt x="40727" y="29269"/>
                          <a:pt x="40727" y="24815"/>
                        </a:cubicBezTo>
                        <a:cubicBezTo>
                          <a:pt x="40727" y="17816"/>
                          <a:pt x="39454" y="2545"/>
                          <a:pt x="39454" y="2545"/>
                        </a:cubicBezTo>
                        <a:lnTo>
                          <a:pt x="7640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038">
                    <a:extLst>
                      <a:ext uri="{FF2B5EF4-FFF2-40B4-BE49-F238E27FC236}">
                        <a16:creationId xmlns:a16="http://schemas.microsoft.com/office/drawing/2014/main" id="{BB643376-8CA4-A107-9C8B-8B0ED70D4D39}"/>
                      </a:ext>
                    </a:extLst>
                  </p:cNvPr>
                  <p:cNvSpPr/>
                  <p:nvPr/>
                </p:nvSpPr>
                <p:spPr>
                  <a:xfrm>
                    <a:off x="7695347" y="6804118"/>
                    <a:ext cx="100526" cy="33630"/>
                  </a:xfrm>
                  <a:custGeom>
                    <a:avLst/>
                    <a:gdLst>
                      <a:gd name="connsiteX0" fmla="*/ 50903 w 100526"/>
                      <a:gd name="connsiteY0" fmla="*/ 2342 h 33630"/>
                      <a:gd name="connsiteX1" fmla="*/ 28633 w 100526"/>
                      <a:gd name="connsiteY1" fmla="*/ 6795 h 33630"/>
                      <a:gd name="connsiteX2" fmla="*/ 6363 w 100526"/>
                      <a:gd name="connsiteY2" fmla="*/ 433 h 33630"/>
                      <a:gd name="connsiteX3" fmla="*/ 0 w 100526"/>
                      <a:gd name="connsiteY3" fmla="*/ 29065 h 33630"/>
                      <a:gd name="connsiteX4" fmla="*/ 98624 w 100526"/>
                      <a:gd name="connsiteY4" fmla="*/ 31611 h 33630"/>
                      <a:gd name="connsiteX5" fmla="*/ 50903 w 100526"/>
                      <a:gd name="connsiteY5" fmla="*/ 2342 h 33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0526" h="33630">
                        <a:moveTo>
                          <a:pt x="50903" y="2342"/>
                        </a:moveTo>
                        <a:cubicBezTo>
                          <a:pt x="50903" y="2342"/>
                          <a:pt x="36269" y="6159"/>
                          <a:pt x="28633" y="6795"/>
                        </a:cubicBezTo>
                        <a:cubicBezTo>
                          <a:pt x="20998" y="7432"/>
                          <a:pt x="12090" y="-2113"/>
                          <a:pt x="6363" y="433"/>
                        </a:cubicBezTo>
                        <a:cubicBezTo>
                          <a:pt x="636" y="2978"/>
                          <a:pt x="0" y="29065"/>
                          <a:pt x="0" y="29065"/>
                        </a:cubicBezTo>
                        <a:cubicBezTo>
                          <a:pt x="0" y="29065"/>
                          <a:pt x="76990" y="37337"/>
                          <a:pt x="98624" y="31611"/>
                        </a:cubicBezTo>
                        <a:cubicBezTo>
                          <a:pt x="108168" y="28429"/>
                          <a:pt x="80171" y="13794"/>
                          <a:pt x="50903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0" name="Freeform 1039">
                    <a:extLst>
                      <a:ext uri="{FF2B5EF4-FFF2-40B4-BE49-F238E27FC236}">
                        <a16:creationId xmlns:a16="http://schemas.microsoft.com/office/drawing/2014/main" id="{D8ADE25A-F481-5263-6013-1DEE11B21A84}"/>
                      </a:ext>
                    </a:extLst>
                  </p:cNvPr>
                  <p:cNvSpPr/>
                  <p:nvPr/>
                </p:nvSpPr>
                <p:spPr>
                  <a:xfrm>
                    <a:off x="7562358" y="6768919"/>
                    <a:ext cx="50240" cy="54083"/>
                  </a:xfrm>
                  <a:custGeom>
                    <a:avLst/>
                    <a:gdLst>
                      <a:gd name="connsiteX0" fmla="*/ 7641 w 50240"/>
                      <a:gd name="connsiteY0" fmla="*/ 0 h 54083"/>
                      <a:gd name="connsiteX1" fmla="*/ 4459 w 50240"/>
                      <a:gd name="connsiteY1" fmla="*/ 31814 h 54083"/>
                      <a:gd name="connsiteX2" fmla="*/ 5 w 50240"/>
                      <a:gd name="connsiteY2" fmla="*/ 49630 h 54083"/>
                      <a:gd name="connsiteX3" fmla="*/ 48363 w 50240"/>
                      <a:gd name="connsiteY3" fmla="*/ 34359 h 54083"/>
                      <a:gd name="connsiteX4" fmla="*/ 38819 w 50240"/>
                      <a:gd name="connsiteY4" fmla="*/ 20998 h 54083"/>
                      <a:gd name="connsiteX5" fmla="*/ 39455 w 50240"/>
                      <a:gd name="connsiteY5" fmla="*/ 1909 h 54083"/>
                      <a:gd name="connsiteX6" fmla="*/ 7641 w 50240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40" h="54083">
                        <a:moveTo>
                          <a:pt x="7641" y="0"/>
                        </a:moveTo>
                        <a:cubicBezTo>
                          <a:pt x="7641" y="0"/>
                          <a:pt x="4459" y="31814"/>
                          <a:pt x="4459" y="31814"/>
                        </a:cubicBezTo>
                        <a:cubicBezTo>
                          <a:pt x="3823" y="35632"/>
                          <a:pt x="642" y="45812"/>
                          <a:pt x="5" y="49630"/>
                        </a:cubicBezTo>
                        <a:cubicBezTo>
                          <a:pt x="-631" y="63628"/>
                          <a:pt x="61725" y="40722"/>
                          <a:pt x="48363" y="34359"/>
                        </a:cubicBezTo>
                        <a:cubicBezTo>
                          <a:pt x="47090" y="33723"/>
                          <a:pt x="38819" y="26087"/>
                          <a:pt x="38819" y="20998"/>
                        </a:cubicBezTo>
                        <a:cubicBezTo>
                          <a:pt x="38819" y="13998"/>
                          <a:pt x="39455" y="1909"/>
                          <a:pt x="39455" y="1909"/>
                        </a:cubicBezTo>
                        <a:lnTo>
                          <a:pt x="7641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1" name="Freeform 1040">
                    <a:extLst>
                      <a:ext uri="{FF2B5EF4-FFF2-40B4-BE49-F238E27FC236}">
                        <a16:creationId xmlns:a16="http://schemas.microsoft.com/office/drawing/2014/main" id="{93C4F1F3-154F-CC31-432E-441B67E363BA}"/>
                      </a:ext>
                    </a:extLst>
                  </p:cNvPr>
                  <p:cNvSpPr/>
                  <p:nvPr/>
                </p:nvSpPr>
                <p:spPr>
                  <a:xfrm>
                    <a:off x="7559182" y="6800300"/>
                    <a:ext cx="103404" cy="33374"/>
                  </a:xfrm>
                  <a:custGeom>
                    <a:avLst/>
                    <a:gdLst>
                      <a:gd name="connsiteX0" fmla="*/ 51540 w 103404"/>
                      <a:gd name="connsiteY0" fmla="*/ 2342 h 33374"/>
                      <a:gd name="connsiteX1" fmla="*/ 29270 w 103404"/>
                      <a:gd name="connsiteY1" fmla="*/ 6795 h 33374"/>
                      <a:gd name="connsiteX2" fmla="*/ 7000 w 103404"/>
                      <a:gd name="connsiteY2" fmla="*/ 433 h 33374"/>
                      <a:gd name="connsiteX3" fmla="*/ 0 w 103404"/>
                      <a:gd name="connsiteY3" fmla="*/ 26520 h 33374"/>
                      <a:gd name="connsiteX4" fmla="*/ 101805 w 103404"/>
                      <a:gd name="connsiteY4" fmla="*/ 32247 h 33374"/>
                      <a:gd name="connsiteX5" fmla="*/ 51540 w 103404"/>
                      <a:gd name="connsiteY5" fmla="*/ 2342 h 33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3404" h="33374">
                        <a:moveTo>
                          <a:pt x="51540" y="2342"/>
                        </a:moveTo>
                        <a:cubicBezTo>
                          <a:pt x="51540" y="2342"/>
                          <a:pt x="36905" y="6159"/>
                          <a:pt x="29270" y="6795"/>
                        </a:cubicBezTo>
                        <a:cubicBezTo>
                          <a:pt x="21634" y="7432"/>
                          <a:pt x="12726" y="-2113"/>
                          <a:pt x="7000" y="433"/>
                        </a:cubicBezTo>
                        <a:cubicBezTo>
                          <a:pt x="1273" y="2978"/>
                          <a:pt x="0" y="26520"/>
                          <a:pt x="0" y="26520"/>
                        </a:cubicBezTo>
                        <a:cubicBezTo>
                          <a:pt x="0" y="26520"/>
                          <a:pt x="82081" y="36700"/>
                          <a:pt x="101805" y="32247"/>
                        </a:cubicBezTo>
                        <a:cubicBezTo>
                          <a:pt x="110713" y="29701"/>
                          <a:pt x="80808" y="13794"/>
                          <a:pt x="51540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2" name="Freeform 1041">
                    <a:extLst>
                      <a:ext uri="{FF2B5EF4-FFF2-40B4-BE49-F238E27FC236}">
                        <a16:creationId xmlns:a16="http://schemas.microsoft.com/office/drawing/2014/main" id="{E6AE1E15-3348-7BB6-2F12-1CBF4FB3EF1F}"/>
                      </a:ext>
                    </a:extLst>
                  </p:cNvPr>
                  <p:cNvSpPr/>
                  <p:nvPr/>
                </p:nvSpPr>
                <p:spPr>
                  <a:xfrm>
                    <a:off x="7606903" y="6314613"/>
                    <a:ext cx="162889" cy="471485"/>
                  </a:xfrm>
                  <a:custGeom>
                    <a:avLst/>
                    <a:gdLst>
                      <a:gd name="connsiteX0" fmla="*/ 83354 w 162889"/>
                      <a:gd name="connsiteY0" fmla="*/ 0 h 471485"/>
                      <a:gd name="connsiteX1" fmla="*/ 119621 w 162889"/>
                      <a:gd name="connsiteY1" fmla="*/ 48994 h 471485"/>
                      <a:gd name="connsiteX2" fmla="*/ 162889 w 162889"/>
                      <a:gd name="connsiteY2" fmla="*/ 267239 h 471485"/>
                      <a:gd name="connsiteX3" fmla="*/ 138074 w 162889"/>
                      <a:gd name="connsiteY3" fmla="*/ 471485 h 471485"/>
                      <a:gd name="connsiteX4" fmla="*/ 94170 w 162889"/>
                      <a:gd name="connsiteY4" fmla="*/ 470213 h 471485"/>
                      <a:gd name="connsiteX5" fmla="*/ 82717 w 162889"/>
                      <a:gd name="connsiteY5" fmla="*/ 285055 h 471485"/>
                      <a:gd name="connsiteX6" fmla="*/ 0 w 162889"/>
                      <a:gd name="connsiteY6" fmla="*/ 48358 h 471485"/>
                      <a:gd name="connsiteX7" fmla="*/ 83354 w 162889"/>
                      <a:gd name="connsiteY7" fmla="*/ 0 h 471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62889" h="471485">
                        <a:moveTo>
                          <a:pt x="83354" y="0"/>
                        </a:moveTo>
                        <a:lnTo>
                          <a:pt x="119621" y="48994"/>
                        </a:lnTo>
                        <a:lnTo>
                          <a:pt x="162889" y="267239"/>
                        </a:lnTo>
                        <a:lnTo>
                          <a:pt x="138074" y="471485"/>
                        </a:lnTo>
                        <a:lnTo>
                          <a:pt x="94170" y="470213"/>
                        </a:lnTo>
                        <a:cubicBezTo>
                          <a:pt x="94170" y="470213"/>
                          <a:pt x="89080" y="296508"/>
                          <a:pt x="82717" y="285055"/>
                        </a:cubicBezTo>
                        <a:cubicBezTo>
                          <a:pt x="32451" y="191521"/>
                          <a:pt x="0" y="48358"/>
                          <a:pt x="0" y="48358"/>
                        </a:cubicBezTo>
                        <a:lnTo>
                          <a:pt x="83354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3" name="Freeform 1042">
                    <a:extLst>
                      <a:ext uri="{FF2B5EF4-FFF2-40B4-BE49-F238E27FC236}">
                        <a16:creationId xmlns:a16="http://schemas.microsoft.com/office/drawing/2014/main" id="{4A2F75D8-4F49-7DA1-4D8D-64177ABAAE9D}"/>
                      </a:ext>
                    </a:extLst>
                  </p:cNvPr>
                  <p:cNvSpPr/>
                  <p:nvPr/>
                </p:nvSpPr>
                <p:spPr>
                  <a:xfrm>
                    <a:off x="7548645" y="6316965"/>
                    <a:ext cx="125704" cy="467224"/>
                  </a:xfrm>
                  <a:custGeom>
                    <a:avLst/>
                    <a:gdLst>
                      <a:gd name="connsiteX0" fmla="*/ 125705 w 125704"/>
                      <a:gd name="connsiteY0" fmla="*/ 19917 h 467224"/>
                      <a:gd name="connsiteX1" fmla="*/ 105980 w 125704"/>
                      <a:gd name="connsiteY1" fmla="*/ 247707 h 467224"/>
                      <a:gd name="connsiteX2" fmla="*/ 63349 w 125704"/>
                      <a:gd name="connsiteY2" fmla="*/ 467225 h 467224"/>
                      <a:gd name="connsiteX3" fmla="*/ 19445 w 125704"/>
                      <a:gd name="connsiteY3" fmla="*/ 464679 h 467224"/>
                      <a:gd name="connsiteX4" fmla="*/ 10537 w 125704"/>
                      <a:gd name="connsiteY4" fmla="*/ 329788 h 467224"/>
                      <a:gd name="connsiteX5" fmla="*/ 14355 w 125704"/>
                      <a:gd name="connsiteY5" fmla="*/ 255342 h 467224"/>
                      <a:gd name="connsiteX6" fmla="*/ 2902 w 125704"/>
                      <a:gd name="connsiteY6" fmla="*/ 73365 h 467224"/>
                      <a:gd name="connsiteX7" fmla="*/ 34716 w 125704"/>
                      <a:gd name="connsiteY7" fmla="*/ 10373 h 467224"/>
                      <a:gd name="connsiteX8" fmla="*/ 125705 w 125704"/>
                      <a:gd name="connsiteY8" fmla="*/ 19917 h 4672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5704" h="467224">
                        <a:moveTo>
                          <a:pt x="125705" y="19917"/>
                        </a:moveTo>
                        <a:cubicBezTo>
                          <a:pt x="125705" y="19917"/>
                          <a:pt x="107889" y="213984"/>
                          <a:pt x="105980" y="247707"/>
                        </a:cubicBezTo>
                        <a:cubicBezTo>
                          <a:pt x="104071" y="281430"/>
                          <a:pt x="63349" y="467225"/>
                          <a:pt x="63349" y="467225"/>
                        </a:cubicBezTo>
                        <a:lnTo>
                          <a:pt x="19445" y="464679"/>
                        </a:lnTo>
                        <a:cubicBezTo>
                          <a:pt x="19445" y="464679"/>
                          <a:pt x="11174" y="415049"/>
                          <a:pt x="10537" y="329788"/>
                        </a:cubicBezTo>
                        <a:cubicBezTo>
                          <a:pt x="10537" y="316425"/>
                          <a:pt x="14355" y="269341"/>
                          <a:pt x="14355" y="255342"/>
                        </a:cubicBezTo>
                        <a:cubicBezTo>
                          <a:pt x="12446" y="156082"/>
                          <a:pt x="-7278" y="119178"/>
                          <a:pt x="2902" y="73365"/>
                        </a:cubicBezTo>
                        <a:cubicBezTo>
                          <a:pt x="11810" y="32643"/>
                          <a:pt x="30899" y="14191"/>
                          <a:pt x="34716" y="10373"/>
                        </a:cubicBezTo>
                        <a:cubicBezTo>
                          <a:pt x="65258" y="-17623"/>
                          <a:pt x="125705" y="19917"/>
                          <a:pt x="125705" y="1991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4" name="Freeform 1043">
                    <a:extLst>
                      <a:ext uri="{FF2B5EF4-FFF2-40B4-BE49-F238E27FC236}">
                        <a16:creationId xmlns:a16="http://schemas.microsoft.com/office/drawing/2014/main" id="{D13BC55E-42A0-35BC-FEAB-443CF27C5B4E}"/>
                      </a:ext>
                    </a:extLst>
                  </p:cNvPr>
                  <p:cNvSpPr/>
                  <p:nvPr/>
                </p:nvSpPr>
                <p:spPr>
                  <a:xfrm>
                    <a:off x="7697789" y="5976601"/>
                    <a:ext cx="102494" cy="94315"/>
                  </a:xfrm>
                  <a:custGeom>
                    <a:avLst/>
                    <a:gdLst>
                      <a:gd name="connsiteX0" fmla="*/ 12828 w 102494"/>
                      <a:gd name="connsiteY0" fmla="*/ 90498 h 94315"/>
                      <a:gd name="connsiteX1" fmla="*/ 4556 w 102494"/>
                      <a:gd name="connsiteY1" fmla="*/ 66956 h 94315"/>
                      <a:gd name="connsiteX2" fmla="*/ 6465 w 102494"/>
                      <a:gd name="connsiteY2" fmla="*/ 19234 h 94315"/>
                      <a:gd name="connsiteX3" fmla="*/ 47187 w 102494"/>
                      <a:gd name="connsiteY3" fmla="*/ 146 h 94315"/>
                      <a:gd name="connsiteX4" fmla="*/ 98726 w 102494"/>
                      <a:gd name="connsiteY4" fmla="*/ 24325 h 94315"/>
                      <a:gd name="connsiteX5" fmla="*/ 93636 w 102494"/>
                      <a:gd name="connsiteY5" fmla="*/ 70773 h 94315"/>
                      <a:gd name="connsiteX6" fmla="*/ 63095 w 102494"/>
                      <a:gd name="connsiteY6" fmla="*/ 94316 h 94315"/>
                      <a:gd name="connsiteX7" fmla="*/ 12828 w 102494"/>
                      <a:gd name="connsiteY7" fmla="*/ 90498 h 9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2494" h="94315">
                        <a:moveTo>
                          <a:pt x="12828" y="90498"/>
                        </a:moveTo>
                        <a:cubicBezTo>
                          <a:pt x="12828" y="90498"/>
                          <a:pt x="9011" y="75227"/>
                          <a:pt x="4556" y="66956"/>
                        </a:cubicBezTo>
                        <a:cubicBezTo>
                          <a:pt x="102" y="58684"/>
                          <a:pt x="-3715" y="37687"/>
                          <a:pt x="6465" y="19234"/>
                        </a:cubicBezTo>
                        <a:cubicBezTo>
                          <a:pt x="16646" y="146"/>
                          <a:pt x="37007" y="-490"/>
                          <a:pt x="47187" y="146"/>
                        </a:cubicBezTo>
                        <a:cubicBezTo>
                          <a:pt x="73275" y="1419"/>
                          <a:pt x="93000" y="12235"/>
                          <a:pt x="98726" y="24325"/>
                        </a:cubicBezTo>
                        <a:cubicBezTo>
                          <a:pt x="109543" y="45322"/>
                          <a:pt x="93636" y="70773"/>
                          <a:pt x="93636" y="70773"/>
                        </a:cubicBezTo>
                        <a:lnTo>
                          <a:pt x="63095" y="94316"/>
                        </a:lnTo>
                        <a:lnTo>
                          <a:pt x="12828" y="90498"/>
                        </a:lnTo>
                        <a:close/>
                      </a:path>
                    </a:pathLst>
                  </a:custGeom>
                  <a:solidFill>
                    <a:srgbClr val="9E9E9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1044">
                    <a:extLst>
                      <a:ext uri="{FF2B5EF4-FFF2-40B4-BE49-F238E27FC236}">
                        <a16:creationId xmlns:a16="http://schemas.microsoft.com/office/drawing/2014/main" id="{F7B0174E-A4AB-821C-332C-5D2D5425487C}"/>
                      </a:ext>
                    </a:extLst>
                  </p:cNvPr>
                  <p:cNvSpPr/>
                  <p:nvPr/>
                </p:nvSpPr>
                <p:spPr>
                  <a:xfrm>
                    <a:off x="7572145" y="6089038"/>
                    <a:ext cx="195175" cy="317816"/>
                  </a:xfrm>
                  <a:custGeom>
                    <a:avLst/>
                    <a:gdLst>
                      <a:gd name="connsiteX0" fmla="*/ 188102 w 195175"/>
                      <a:gd name="connsiteY0" fmla="*/ 27691 h 317816"/>
                      <a:gd name="connsiteX1" fmla="*/ 188739 w 195175"/>
                      <a:gd name="connsiteY1" fmla="*/ 184853 h 317816"/>
                      <a:gd name="connsiteX2" fmla="*/ 131473 w 195175"/>
                      <a:gd name="connsiteY2" fmla="*/ 314654 h 317816"/>
                      <a:gd name="connsiteX3" fmla="*/ 1035 w 195175"/>
                      <a:gd name="connsiteY3" fmla="*/ 250390 h 317816"/>
                      <a:gd name="connsiteX4" fmla="*/ 89479 w 195175"/>
                      <a:gd name="connsiteY4" fmla="*/ 31509 h 317816"/>
                      <a:gd name="connsiteX5" fmla="*/ 137200 w 195175"/>
                      <a:gd name="connsiteY5" fmla="*/ 331 h 317816"/>
                      <a:gd name="connsiteX6" fmla="*/ 188102 w 195175"/>
                      <a:gd name="connsiteY6" fmla="*/ 27691 h 3178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95175" h="317816">
                        <a:moveTo>
                          <a:pt x="188102" y="27691"/>
                        </a:moveTo>
                        <a:cubicBezTo>
                          <a:pt x="199555" y="42325"/>
                          <a:pt x="195101" y="153039"/>
                          <a:pt x="188739" y="184853"/>
                        </a:cubicBezTo>
                        <a:cubicBezTo>
                          <a:pt x="177285" y="242118"/>
                          <a:pt x="144835" y="312110"/>
                          <a:pt x="131473" y="314654"/>
                        </a:cubicBezTo>
                        <a:cubicBezTo>
                          <a:pt x="23305" y="335016"/>
                          <a:pt x="1035" y="250390"/>
                          <a:pt x="1035" y="250390"/>
                        </a:cubicBezTo>
                        <a:cubicBezTo>
                          <a:pt x="1035" y="250390"/>
                          <a:pt x="-16145" y="206486"/>
                          <a:pt x="89479" y="31509"/>
                        </a:cubicBezTo>
                        <a:cubicBezTo>
                          <a:pt x="99659" y="14965"/>
                          <a:pt x="113657" y="2240"/>
                          <a:pt x="137200" y="331"/>
                        </a:cubicBezTo>
                        <a:cubicBezTo>
                          <a:pt x="142926" y="-306"/>
                          <a:pt x="164559" y="-2850"/>
                          <a:pt x="188102" y="27691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1045">
                    <a:extLst>
                      <a:ext uri="{FF2B5EF4-FFF2-40B4-BE49-F238E27FC236}">
                        <a16:creationId xmlns:a16="http://schemas.microsoft.com/office/drawing/2014/main" id="{5B8448F2-8F0F-A0B9-C433-CC6E6C14EDB7}"/>
                      </a:ext>
                    </a:extLst>
                  </p:cNvPr>
                  <p:cNvSpPr/>
                  <p:nvPr/>
                </p:nvSpPr>
                <p:spPr>
                  <a:xfrm>
                    <a:off x="7699801" y="6039739"/>
                    <a:ext cx="45175" cy="87582"/>
                  </a:xfrm>
                  <a:custGeom>
                    <a:avLst/>
                    <a:gdLst>
                      <a:gd name="connsiteX0" fmla="*/ 45176 w 45175"/>
                      <a:gd name="connsiteY0" fmla="*/ 40086 h 87582"/>
                      <a:gd name="connsiteX1" fmla="*/ 41358 w 45175"/>
                      <a:gd name="connsiteY1" fmla="*/ 75081 h 87582"/>
                      <a:gd name="connsiteX2" fmla="*/ 34359 w 45175"/>
                      <a:gd name="connsiteY2" fmla="*/ 87170 h 87582"/>
                      <a:gd name="connsiteX3" fmla="*/ 0 w 45175"/>
                      <a:gd name="connsiteY3" fmla="*/ 58538 h 87582"/>
                      <a:gd name="connsiteX4" fmla="*/ 17179 w 45175"/>
                      <a:gd name="connsiteY4" fmla="*/ 0 h 87582"/>
                      <a:gd name="connsiteX5" fmla="*/ 45176 w 45175"/>
                      <a:gd name="connsiteY5" fmla="*/ 40086 h 8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175" h="87582">
                        <a:moveTo>
                          <a:pt x="45176" y="40086"/>
                        </a:moveTo>
                        <a:lnTo>
                          <a:pt x="41358" y="75081"/>
                        </a:lnTo>
                        <a:cubicBezTo>
                          <a:pt x="41358" y="75081"/>
                          <a:pt x="40085" y="84626"/>
                          <a:pt x="34359" y="87170"/>
                        </a:cubicBezTo>
                        <a:cubicBezTo>
                          <a:pt x="24814" y="91625"/>
                          <a:pt x="0" y="58538"/>
                          <a:pt x="0" y="58538"/>
                        </a:cubicBezTo>
                        <a:lnTo>
                          <a:pt x="17179" y="0"/>
                        </a:lnTo>
                        <a:lnTo>
                          <a:pt x="45176" y="40086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1046">
                    <a:extLst>
                      <a:ext uri="{FF2B5EF4-FFF2-40B4-BE49-F238E27FC236}">
                        <a16:creationId xmlns:a16="http://schemas.microsoft.com/office/drawing/2014/main" id="{C3B5B2D0-8BA3-6888-72D4-40F110E993EF}"/>
                      </a:ext>
                    </a:extLst>
                  </p:cNvPr>
                  <p:cNvSpPr/>
                  <p:nvPr/>
                </p:nvSpPr>
                <p:spPr>
                  <a:xfrm>
                    <a:off x="7715708" y="6046738"/>
                    <a:ext cx="29904" cy="60446"/>
                  </a:xfrm>
                  <a:custGeom>
                    <a:avLst/>
                    <a:gdLst>
                      <a:gd name="connsiteX0" fmla="*/ 0 w 29904"/>
                      <a:gd name="connsiteY0" fmla="*/ 14634 h 60446"/>
                      <a:gd name="connsiteX1" fmla="*/ 25451 w 29904"/>
                      <a:gd name="connsiteY1" fmla="*/ 60447 h 60446"/>
                      <a:gd name="connsiteX2" fmla="*/ 29905 w 29904"/>
                      <a:gd name="connsiteY2" fmla="*/ 43267 h 60446"/>
                      <a:gd name="connsiteX3" fmla="*/ 6999 w 29904"/>
                      <a:gd name="connsiteY3" fmla="*/ 0 h 60446"/>
                      <a:gd name="connsiteX4" fmla="*/ 0 w 29904"/>
                      <a:gd name="connsiteY4" fmla="*/ 14634 h 60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904" h="60446">
                        <a:moveTo>
                          <a:pt x="0" y="14634"/>
                        </a:moveTo>
                        <a:cubicBezTo>
                          <a:pt x="0" y="38177"/>
                          <a:pt x="15270" y="55357"/>
                          <a:pt x="25451" y="60447"/>
                        </a:cubicBezTo>
                        <a:lnTo>
                          <a:pt x="29905" y="43267"/>
                        </a:lnTo>
                        <a:lnTo>
                          <a:pt x="6999" y="0"/>
                        </a:lnTo>
                        <a:lnTo>
                          <a:pt x="0" y="14634"/>
                        </a:lnTo>
                        <a:close/>
                      </a:path>
                    </a:pathLst>
                  </a:custGeom>
                  <a:solidFill>
                    <a:srgbClr val="CBB49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8" name="Freeform 1047">
                    <a:extLst>
                      <a:ext uri="{FF2B5EF4-FFF2-40B4-BE49-F238E27FC236}">
                        <a16:creationId xmlns:a16="http://schemas.microsoft.com/office/drawing/2014/main" id="{4EB77DC3-5305-03A4-73D2-7F3656CDF241}"/>
                      </a:ext>
                    </a:extLst>
                  </p:cNvPr>
                  <p:cNvSpPr/>
                  <p:nvPr/>
                </p:nvSpPr>
                <p:spPr>
                  <a:xfrm>
                    <a:off x="7714649" y="5991934"/>
                    <a:ext cx="81259" cy="109140"/>
                  </a:xfrm>
                  <a:custGeom>
                    <a:avLst/>
                    <a:gdLst>
                      <a:gd name="connsiteX0" fmla="*/ 43054 w 81259"/>
                      <a:gd name="connsiteY0" fmla="*/ 720 h 109140"/>
                      <a:gd name="connsiteX1" fmla="*/ 79958 w 81259"/>
                      <a:gd name="connsiteY1" fmla="*/ 46532 h 109140"/>
                      <a:gd name="connsiteX2" fmla="*/ 65960 w 81259"/>
                      <a:gd name="connsiteY2" fmla="*/ 93617 h 109140"/>
                      <a:gd name="connsiteX3" fmla="*/ 25874 w 81259"/>
                      <a:gd name="connsiteY3" fmla="*/ 104434 h 109140"/>
                      <a:gd name="connsiteX4" fmla="*/ 4241 w 81259"/>
                      <a:gd name="connsiteY4" fmla="*/ 38260 h 109140"/>
                      <a:gd name="connsiteX5" fmla="*/ 43054 w 81259"/>
                      <a:gd name="connsiteY5" fmla="*/ 720 h 109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1259" h="109140">
                        <a:moveTo>
                          <a:pt x="43054" y="720"/>
                        </a:moveTo>
                        <a:cubicBezTo>
                          <a:pt x="78686" y="10900"/>
                          <a:pt x="84412" y="29988"/>
                          <a:pt x="79958" y="46532"/>
                        </a:cubicBezTo>
                        <a:cubicBezTo>
                          <a:pt x="78050" y="53531"/>
                          <a:pt x="71687" y="84709"/>
                          <a:pt x="65960" y="93617"/>
                        </a:cubicBezTo>
                        <a:cubicBezTo>
                          <a:pt x="52598" y="115250"/>
                          <a:pt x="37327" y="109524"/>
                          <a:pt x="25874" y="104434"/>
                        </a:cubicBezTo>
                        <a:cubicBezTo>
                          <a:pt x="14421" y="99343"/>
                          <a:pt x="-9758" y="70075"/>
                          <a:pt x="4241" y="38260"/>
                        </a:cubicBezTo>
                        <a:cubicBezTo>
                          <a:pt x="12512" y="18535"/>
                          <a:pt x="23329" y="-4371"/>
                          <a:pt x="43054" y="72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1048">
                    <a:extLst>
                      <a:ext uri="{FF2B5EF4-FFF2-40B4-BE49-F238E27FC236}">
                        <a16:creationId xmlns:a16="http://schemas.microsoft.com/office/drawing/2014/main" id="{C1EDDA20-499B-91C9-DC58-760947BD38DC}"/>
                      </a:ext>
                    </a:extLst>
                  </p:cNvPr>
                  <p:cNvSpPr/>
                  <p:nvPr/>
                </p:nvSpPr>
                <p:spPr>
                  <a:xfrm>
                    <a:off x="7720162" y="6015560"/>
                    <a:ext cx="17815" cy="9544"/>
                  </a:xfrm>
                  <a:custGeom>
                    <a:avLst/>
                    <a:gdLst>
                      <a:gd name="connsiteX0" fmla="*/ 0 w 17815"/>
                      <a:gd name="connsiteY0" fmla="*/ 0 h 9544"/>
                      <a:gd name="connsiteX1" fmla="*/ 17816 w 17815"/>
                      <a:gd name="connsiteY1" fmla="*/ 9544 h 9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815" h="9544">
                        <a:moveTo>
                          <a:pt x="0" y="0"/>
                        </a:moveTo>
                        <a:lnTo>
                          <a:pt x="17816" y="9544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0" name="Freeform 1049">
                    <a:extLst>
                      <a:ext uri="{FF2B5EF4-FFF2-40B4-BE49-F238E27FC236}">
                        <a16:creationId xmlns:a16="http://schemas.microsoft.com/office/drawing/2014/main" id="{E9DAE154-66A1-9EF4-E019-F03529CBAB98}"/>
                      </a:ext>
                    </a:extLst>
                  </p:cNvPr>
                  <p:cNvSpPr/>
                  <p:nvPr/>
                </p:nvSpPr>
                <p:spPr>
                  <a:xfrm>
                    <a:off x="7734797" y="6017469"/>
                    <a:ext cx="27995" cy="22906"/>
                  </a:xfrm>
                  <a:custGeom>
                    <a:avLst/>
                    <a:gdLst>
                      <a:gd name="connsiteX0" fmla="*/ 0 w 27995"/>
                      <a:gd name="connsiteY0" fmla="*/ 15907 h 22906"/>
                      <a:gd name="connsiteX1" fmla="*/ 5726 w 27995"/>
                      <a:gd name="connsiteY1" fmla="*/ 0 h 22906"/>
                      <a:gd name="connsiteX2" fmla="*/ 27996 w 27995"/>
                      <a:gd name="connsiteY2" fmla="*/ 7635 h 22906"/>
                      <a:gd name="connsiteX3" fmla="*/ 22906 w 27995"/>
                      <a:gd name="connsiteY3" fmla="*/ 22906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995" h="22906">
                        <a:moveTo>
                          <a:pt x="0" y="15907"/>
                        </a:moveTo>
                        <a:lnTo>
                          <a:pt x="5726" y="0"/>
                        </a:lnTo>
                        <a:lnTo>
                          <a:pt x="27996" y="7635"/>
                        </a:lnTo>
                        <a:lnTo>
                          <a:pt x="22906" y="22906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1050">
                    <a:extLst>
                      <a:ext uri="{FF2B5EF4-FFF2-40B4-BE49-F238E27FC236}">
                        <a16:creationId xmlns:a16="http://schemas.microsoft.com/office/drawing/2014/main" id="{E9BB31DD-9BFC-1B74-ECB9-9F54F4AF0623}"/>
                      </a:ext>
                    </a:extLst>
                  </p:cNvPr>
                  <p:cNvSpPr/>
                  <p:nvPr/>
                </p:nvSpPr>
                <p:spPr>
                  <a:xfrm>
                    <a:off x="7766611" y="6027013"/>
                    <a:ext cx="21632" cy="22906"/>
                  </a:xfrm>
                  <a:custGeom>
                    <a:avLst/>
                    <a:gdLst>
                      <a:gd name="connsiteX0" fmla="*/ 3818 w 21632"/>
                      <a:gd name="connsiteY0" fmla="*/ 0 h 22906"/>
                      <a:gd name="connsiteX1" fmla="*/ 0 w 21632"/>
                      <a:gd name="connsiteY1" fmla="*/ 17179 h 22906"/>
                      <a:gd name="connsiteX2" fmla="*/ 17179 w 21632"/>
                      <a:gd name="connsiteY2" fmla="*/ 22906 h 22906"/>
                      <a:gd name="connsiteX3" fmla="*/ 21633 w 21632"/>
                      <a:gd name="connsiteY3" fmla="*/ 7635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2" h="22906">
                        <a:moveTo>
                          <a:pt x="3818" y="0"/>
                        </a:moveTo>
                        <a:lnTo>
                          <a:pt x="0" y="17179"/>
                        </a:lnTo>
                        <a:lnTo>
                          <a:pt x="17179" y="22906"/>
                        </a:lnTo>
                        <a:lnTo>
                          <a:pt x="21633" y="7635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2" name="Freeform 1051">
                    <a:extLst>
                      <a:ext uri="{FF2B5EF4-FFF2-40B4-BE49-F238E27FC236}">
                        <a16:creationId xmlns:a16="http://schemas.microsoft.com/office/drawing/2014/main" id="{705EA80F-F9E9-3194-3AEC-A7D7BC1820EA}"/>
                      </a:ext>
                    </a:extLst>
                  </p:cNvPr>
                  <p:cNvSpPr/>
                  <p:nvPr/>
                </p:nvSpPr>
                <p:spPr>
                  <a:xfrm>
                    <a:off x="7787608" y="6040375"/>
                    <a:ext cx="6999" cy="1272"/>
                  </a:xfrm>
                  <a:custGeom>
                    <a:avLst/>
                    <a:gdLst>
                      <a:gd name="connsiteX0" fmla="*/ 0 w 6999"/>
                      <a:gd name="connsiteY0" fmla="*/ 0 h 1272"/>
                      <a:gd name="connsiteX1" fmla="*/ 6999 w 6999"/>
                      <a:gd name="connsiteY1" fmla="*/ 1273 h 1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999" h="1272">
                        <a:moveTo>
                          <a:pt x="0" y="0"/>
                        </a:moveTo>
                        <a:lnTo>
                          <a:pt x="6999" y="1273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3" name="Freeform 1052">
                    <a:extLst>
                      <a:ext uri="{FF2B5EF4-FFF2-40B4-BE49-F238E27FC236}">
                        <a16:creationId xmlns:a16="http://schemas.microsoft.com/office/drawing/2014/main" id="{CDBB214F-40A6-FF4B-29EB-51282ECF6296}"/>
                      </a:ext>
                    </a:extLst>
                  </p:cNvPr>
                  <p:cNvSpPr/>
                  <p:nvPr/>
                </p:nvSpPr>
                <p:spPr>
                  <a:xfrm>
                    <a:off x="7763429" y="6030194"/>
                    <a:ext cx="5726" cy="1908"/>
                  </a:xfrm>
                  <a:custGeom>
                    <a:avLst/>
                    <a:gdLst>
                      <a:gd name="connsiteX0" fmla="*/ 0 w 5726"/>
                      <a:gd name="connsiteY0" fmla="*/ 0 h 1908"/>
                      <a:gd name="connsiteX1" fmla="*/ 5726 w 5726"/>
                      <a:gd name="connsiteY1" fmla="*/ 1909 h 19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726" h="1908">
                        <a:moveTo>
                          <a:pt x="0" y="0"/>
                        </a:moveTo>
                        <a:lnTo>
                          <a:pt x="5726" y="1909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4" name="Freeform 1053">
                    <a:extLst>
                      <a:ext uri="{FF2B5EF4-FFF2-40B4-BE49-F238E27FC236}">
                        <a16:creationId xmlns:a16="http://schemas.microsoft.com/office/drawing/2014/main" id="{5F500C8C-647F-14BC-27E7-20646FE0BE01}"/>
                      </a:ext>
                    </a:extLst>
                  </p:cNvPr>
                  <p:cNvSpPr/>
                  <p:nvPr/>
                </p:nvSpPr>
                <p:spPr>
                  <a:xfrm>
                    <a:off x="7708321" y="6014144"/>
                    <a:ext cx="17686" cy="30966"/>
                  </a:xfrm>
                  <a:custGeom>
                    <a:avLst/>
                    <a:gdLst>
                      <a:gd name="connsiteX0" fmla="*/ 15658 w 17686"/>
                      <a:gd name="connsiteY0" fmla="*/ 23686 h 30966"/>
                      <a:gd name="connsiteX1" fmla="*/ 5477 w 17686"/>
                      <a:gd name="connsiteY1" fmla="*/ 30685 h 30966"/>
                      <a:gd name="connsiteX2" fmla="*/ 387 w 17686"/>
                      <a:gd name="connsiteY2" fmla="*/ 19232 h 30966"/>
                      <a:gd name="connsiteX3" fmla="*/ 8023 w 17686"/>
                      <a:gd name="connsiteY3" fmla="*/ 1416 h 30966"/>
                      <a:gd name="connsiteX4" fmla="*/ 15658 w 17686"/>
                      <a:gd name="connsiteY4" fmla="*/ 23686 h 30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686" h="30966">
                        <a:moveTo>
                          <a:pt x="15658" y="23686"/>
                        </a:moveTo>
                        <a:cubicBezTo>
                          <a:pt x="13749" y="28777"/>
                          <a:pt x="9295" y="31958"/>
                          <a:pt x="5477" y="30685"/>
                        </a:cubicBezTo>
                        <a:cubicBezTo>
                          <a:pt x="1024" y="29413"/>
                          <a:pt x="-885" y="24323"/>
                          <a:pt x="387" y="19232"/>
                        </a:cubicBezTo>
                        <a:cubicBezTo>
                          <a:pt x="1660" y="14142"/>
                          <a:pt x="4205" y="3961"/>
                          <a:pt x="8023" y="1416"/>
                        </a:cubicBezTo>
                        <a:cubicBezTo>
                          <a:pt x="13749" y="-3674"/>
                          <a:pt x="21384" y="5234"/>
                          <a:pt x="15658" y="23686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5" name="Freeform 1054">
                    <a:extLst>
                      <a:ext uri="{FF2B5EF4-FFF2-40B4-BE49-F238E27FC236}">
                        <a16:creationId xmlns:a16="http://schemas.microsoft.com/office/drawing/2014/main" id="{02A2B61F-02C4-ABCB-DA68-851B5258D481}"/>
                      </a:ext>
                    </a:extLst>
                  </p:cNvPr>
                  <p:cNvSpPr/>
                  <p:nvPr/>
                </p:nvSpPr>
                <p:spPr>
                  <a:xfrm>
                    <a:off x="7625992" y="6107374"/>
                    <a:ext cx="63379" cy="100371"/>
                  </a:xfrm>
                  <a:custGeom>
                    <a:avLst/>
                    <a:gdLst>
                      <a:gd name="connsiteX0" fmla="*/ 22270 w 63379"/>
                      <a:gd name="connsiteY0" fmla="*/ 100343 h 100371"/>
                      <a:gd name="connsiteX1" fmla="*/ 60447 w 63379"/>
                      <a:gd name="connsiteY1" fmla="*/ 43078 h 100371"/>
                      <a:gd name="connsiteX2" fmla="*/ 48994 w 63379"/>
                      <a:gd name="connsiteY2" fmla="*/ 447 h 100371"/>
                      <a:gd name="connsiteX3" fmla="*/ 0 w 63379"/>
                      <a:gd name="connsiteY3" fmla="*/ 50713 h 100371"/>
                      <a:gd name="connsiteX4" fmla="*/ 22270 w 63379"/>
                      <a:gd name="connsiteY4" fmla="*/ 100343 h 100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379" h="100371">
                        <a:moveTo>
                          <a:pt x="22270" y="100343"/>
                        </a:moveTo>
                        <a:cubicBezTo>
                          <a:pt x="24179" y="101616"/>
                          <a:pt x="56629" y="60257"/>
                          <a:pt x="60447" y="43078"/>
                        </a:cubicBezTo>
                        <a:cubicBezTo>
                          <a:pt x="64265" y="25898"/>
                          <a:pt x="67447" y="-4007"/>
                          <a:pt x="48994" y="447"/>
                        </a:cubicBezTo>
                        <a:cubicBezTo>
                          <a:pt x="30542" y="4265"/>
                          <a:pt x="0" y="50713"/>
                          <a:pt x="0" y="50713"/>
                        </a:cubicBezTo>
                        <a:cubicBezTo>
                          <a:pt x="0" y="50713"/>
                          <a:pt x="15271" y="95253"/>
                          <a:pt x="22270" y="100343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6" name="Freeform 1055">
                    <a:extLst>
                      <a:ext uri="{FF2B5EF4-FFF2-40B4-BE49-F238E27FC236}">
                        <a16:creationId xmlns:a16="http://schemas.microsoft.com/office/drawing/2014/main" id="{8BAF6EC5-D560-35F0-8759-7E398147949E}"/>
                      </a:ext>
                    </a:extLst>
                  </p:cNvPr>
                  <p:cNvSpPr/>
                  <p:nvPr/>
                </p:nvSpPr>
                <p:spPr>
                  <a:xfrm>
                    <a:off x="7618948" y="6140220"/>
                    <a:ext cx="28166" cy="87978"/>
                  </a:xfrm>
                  <a:custGeom>
                    <a:avLst/>
                    <a:gdLst>
                      <a:gd name="connsiteX0" fmla="*/ 5771 w 28166"/>
                      <a:gd name="connsiteY0" fmla="*/ 12140 h 87978"/>
                      <a:gd name="connsiteX1" fmla="*/ 25496 w 28166"/>
                      <a:gd name="connsiteY1" fmla="*/ 10868 h 87978"/>
                      <a:gd name="connsiteX2" fmla="*/ 14679 w 28166"/>
                      <a:gd name="connsiteY2" fmla="*/ 75769 h 87978"/>
                      <a:gd name="connsiteX3" fmla="*/ 5771 w 28166"/>
                      <a:gd name="connsiteY3" fmla="*/ 55408 h 87978"/>
                      <a:gd name="connsiteX4" fmla="*/ 8952 w 28166"/>
                      <a:gd name="connsiteY4" fmla="*/ 28684 h 87978"/>
                      <a:gd name="connsiteX5" fmla="*/ 5771 w 28166"/>
                      <a:gd name="connsiteY5" fmla="*/ 12140 h 879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166" h="87978">
                        <a:moveTo>
                          <a:pt x="5771" y="12140"/>
                        </a:moveTo>
                        <a:cubicBezTo>
                          <a:pt x="13406" y="7687"/>
                          <a:pt x="11498" y="-12038"/>
                          <a:pt x="25496" y="10868"/>
                        </a:cubicBezTo>
                        <a:cubicBezTo>
                          <a:pt x="34404" y="24866"/>
                          <a:pt x="18497" y="65588"/>
                          <a:pt x="14679" y="75769"/>
                        </a:cubicBezTo>
                        <a:cubicBezTo>
                          <a:pt x="680" y="110764"/>
                          <a:pt x="10862" y="59862"/>
                          <a:pt x="5771" y="55408"/>
                        </a:cubicBezTo>
                        <a:cubicBezTo>
                          <a:pt x="-3773" y="46500"/>
                          <a:pt x="8952" y="28684"/>
                          <a:pt x="8952" y="28684"/>
                        </a:cubicBezTo>
                        <a:cubicBezTo>
                          <a:pt x="8952" y="28684"/>
                          <a:pt x="-8864" y="21048"/>
                          <a:pt x="5771" y="1214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7" name="Freeform 1056">
                    <a:extLst>
                      <a:ext uri="{FF2B5EF4-FFF2-40B4-BE49-F238E27FC236}">
                        <a16:creationId xmlns:a16="http://schemas.microsoft.com/office/drawing/2014/main" id="{E87C5ED7-06FB-06E8-5BCD-E4A2EB45EBD1}"/>
                      </a:ext>
                    </a:extLst>
                  </p:cNvPr>
                  <p:cNvSpPr/>
                  <p:nvPr/>
                </p:nvSpPr>
                <p:spPr>
                  <a:xfrm>
                    <a:off x="7685904" y="6088096"/>
                    <a:ext cx="42529" cy="55992"/>
                  </a:xfrm>
                  <a:custGeom>
                    <a:avLst/>
                    <a:gdLst>
                      <a:gd name="connsiteX0" fmla="*/ 15805 w 42529"/>
                      <a:gd name="connsiteY0" fmla="*/ 0 h 55992"/>
                      <a:gd name="connsiteX1" fmla="*/ 42530 w 42529"/>
                      <a:gd name="connsiteY1" fmla="*/ 38813 h 55992"/>
                      <a:gd name="connsiteX2" fmla="*/ 32348 w 42529"/>
                      <a:gd name="connsiteY2" fmla="*/ 55993 h 55992"/>
                      <a:gd name="connsiteX3" fmla="*/ 4989 w 42529"/>
                      <a:gd name="connsiteY3" fmla="*/ 20997 h 55992"/>
                      <a:gd name="connsiteX4" fmla="*/ 15805 w 42529"/>
                      <a:gd name="connsiteY4" fmla="*/ 0 h 5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2529" h="55992">
                        <a:moveTo>
                          <a:pt x="15805" y="0"/>
                        </a:moveTo>
                        <a:cubicBezTo>
                          <a:pt x="15805" y="0"/>
                          <a:pt x="24077" y="23543"/>
                          <a:pt x="42530" y="38813"/>
                        </a:cubicBezTo>
                        <a:lnTo>
                          <a:pt x="32348" y="55993"/>
                        </a:lnTo>
                        <a:cubicBezTo>
                          <a:pt x="32348" y="55993"/>
                          <a:pt x="11988" y="33723"/>
                          <a:pt x="4989" y="20997"/>
                        </a:cubicBezTo>
                        <a:cubicBezTo>
                          <a:pt x="-2647" y="8272"/>
                          <a:pt x="-3283" y="4454"/>
                          <a:pt x="15805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8" name="Freeform 1057">
                    <a:extLst>
                      <a:ext uri="{FF2B5EF4-FFF2-40B4-BE49-F238E27FC236}">
                        <a16:creationId xmlns:a16="http://schemas.microsoft.com/office/drawing/2014/main" id="{7D6EC54F-6C8E-850A-84C7-4E2CA3E13E11}"/>
                      </a:ext>
                    </a:extLst>
                  </p:cNvPr>
                  <p:cNvSpPr/>
                  <p:nvPr/>
                </p:nvSpPr>
                <p:spPr>
                  <a:xfrm>
                    <a:off x="7734160" y="6098277"/>
                    <a:ext cx="15948" cy="50902"/>
                  </a:xfrm>
                  <a:custGeom>
                    <a:avLst/>
                    <a:gdLst>
                      <a:gd name="connsiteX0" fmla="*/ 9544 w 15948"/>
                      <a:gd name="connsiteY0" fmla="*/ 0 h 50902"/>
                      <a:gd name="connsiteX1" fmla="*/ 0 w 15948"/>
                      <a:gd name="connsiteY1" fmla="*/ 29269 h 50902"/>
                      <a:gd name="connsiteX2" fmla="*/ 5091 w 15948"/>
                      <a:gd name="connsiteY2" fmla="*/ 50903 h 50902"/>
                      <a:gd name="connsiteX3" fmla="*/ 15907 w 15948"/>
                      <a:gd name="connsiteY3" fmla="*/ 20998 h 50902"/>
                      <a:gd name="connsiteX4" fmla="*/ 9544 w 15948"/>
                      <a:gd name="connsiteY4" fmla="*/ 0 h 50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48" h="50902">
                        <a:moveTo>
                          <a:pt x="9544" y="0"/>
                        </a:moveTo>
                        <a:cubicBezTo>
                          <a:pt x="9544" y="0"/>
                          <a:pt x="10181" y="26724"/>
                          <a:pt x="0" y="29269"/>
                        </a:cubicBezTo>
                        <a:lnTo>
                          <a:pt x="5091" y="50903"/>
                        </a:lnTo>
                        <a:cubicBezTo>
                          <a:pt x="5091" y="50903"/>
                          <a:pt x="15271" y="32451"/>
                          <a:pt x="15907" y="20998"/>
                        </a:cubicBezTo>
                        <a:cubicBezTo>
                          <a:pt x="16544" y="10181"/>
                          <a:pt x="9544" y="0"/>
                          <a:pt x="9544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9" name="Freeform 1058">
                    <a:extLst>
                      <a:ext uri="{FF2B5EF4-FFF2-40B4-BE49-F238E27FC236}">
                        <a16:creationId xmlns:a16="http://schemas.microsoft.com/office/drawing/2014/main" id="{49CB8321-4618-6759-8958-29C149DCC64F}"/>
                      </a:ext>
                    </a:extLst>
                  </p:cNvPr>
                  <p:cNvSpPr/>
                  <p:nvPr/>
                </p:nvSpPr>
                <p:spPr>
                  <a:xfrm>
                    <a:off x="7726525" y="6132636"/>
                    <a:ext cx="5090" cy="5090"/>
                  </a:xfrm>
                  <a:custGeom>
                    <a:avLst/>
                    <a:gdLst>
                      <a:gd name="connsiteX0" fmla="*/ 5091 w 5090"/>
                      <a:gd name="connsiteY0" fmla="*/ 2545 h 5090"/>
                      <a:gd name="connsiteX1" fmla="*/ 2545 w 5090"/>
                      <a:gd name="connsiteY1" fmla="*/ 5091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1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1" y="2545"/>
                        </a:moveTo>
                        <a:cubicBezTo>
                          <a:pt x="5091" y="3951"/>
                          <a:pt x="3951" y="5091"/>
                          <a:pt x="2545" y="5091"/>
                        </a:cubicBezTo>
                        <a:cubicBezTo>
                          <a:pt x="1139" y="5091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1" y="1139"/>
                          <a:pt x="5091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0" name="Freeform 1059">
                    <a:extLst>
                      <a:ext uri="{FF2B5EF4-FFF2-40B4-BE49-F238E27FC236}">
                        <a16:creationId xmlns:a16="http://schemas.microsoft.com/office/drawing/2014/main" id="{E9941ACD-8D69-7C3A-5611-A99FC66D97DB}"/>
                      </a:ext>
                    </a:extLst>
                  </p:cNvPr>
                  <p:cNvSpPr/>
                  <p:nvPr/>
                </p:nvSpPr>
                <p:spPr>
                  <a:xfrm>
                    <a:off x="7725252" y="6149816"/>
                    <a:ext cx="5090" cy="5090"/>
                  </a:xfrm>
                  <a:custGeom>
                    <a:avLst/>
                    <a:gdLst>
                      <a:gd name="connsiteX0" fmla="*/ 5090 w 5090"/>
                      <a:gd name="connsiteY0" fmla="*/ 2545 h 5090"/>
                      <a:gd name="connsiteX1" fmla="*/ 2545 w 5090"/>
                      <a:gd name="connsiteY1" fmla="*/ 5090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0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0" y="2545"/>
                        </a:moveTo>
                        <a:cubicBezTo>
                          <a:pt x="5090" y="3950"/>
                          <a:pt x="3951" y="5090"/>
                          <a:pt x="2545" y="5090"/>
                        </a:cubicBezTo>
                        <a:cubicBezTo>
                          <a:pt x="1139" y="5090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0" y="1139"/>
                          <a:pt x="5090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1" name="Freeform 1060">
                    <a:extLst>
                      <a:ext uri="{FF2B5EF4-FFF2-40B4-BE49-F238E27FC236}">
                        <a16:creationId xmlns:a16="http://schemas.microsoft.com/office/drawing/2014/main" id="{065ACDD9-6A8E-0EE7-36FC-D5AC06422D9F}"/>
                      </a:ext>
                    </a:extLst>
                  </p:cNvPr>
                  <p:cNvSpPr/>
                  <p:nvPr/>
                </p:nvSpPr>
                <p:spPr>
                  <a:xfrm>
                    <a:off x="7592990" y="6007925"/>
                    <a:ext cx="59937" cy="231962"/>
                  </a:xfrm>
                  <a:custGeom>
                    <a:avLst/>
                    <a:gdLst>
                      <a:gd name="connsiteX0" fmla="*/ 56544 w 59937"/>
                      <a:gd name="connsiteY0" fmla="*/ 64901 h 231962"/>
                      <a:gd name="connsiteX1" fmla="*/ 41909 w 59937"/>
                      <a:gd name="connsiteY1" fmla="*/ 76990 h 231962"/>
                      <a:gd name="connsiteX2" fmla="*/ 42545 w 59937"/>
                      <a:gd name="connsiteY2" fmla="*/ 109440 h 231962"/>
                      <a:gd name="connsiteX3" fmla="*/ 40637 w 59937"/>
                      <a:gd name="connsiteY3" fmla="*/ 214427 h 231962"/>
                      <a:gd name="connsiteX4" fmla="*/ 1824 w 59937"/>
                      <a:gd name="connsiteY4" fmla="*/ 222062 h 231962"/>
                      <a:gd name="connsiteX5" fmla="*/ 12004 w 59937"/>
                      <a:gd name="connsiteY5" fmla="*/ 81444 h 231962"/>
                      <a:gd name="connsiteX6" fmla="*/ 8187 w 59937"/>
                      <a:gd name="connsiteY6" fmla="*/ 57265 h 231962"/>
                      <a:gd name="connsiteX7" fmla="*/ 10095 w 59937"/>
                      <a:gd name="connsiteY7" fmla="*/ 35632 h 231962"/>
                      <a:gd name="connsiteX8" fmla="*/ 15186 w 59937"/>
                      <a:gd name="connsiteY8" fmla="*/ 15271 h 231962"/>
                      <a:gd name="connsiteX9" fmla="*/ 19639 w 59937"/>
                      <a:gd name="connsiteY9" fmla="*/ 16543 h 231962"/>
                      <a:gd name="connsiteX10" fmla="*/ 17731 w 59937"/>
                      <a:gd name="connsiteY10" fmla="*/ 34996 h 231962"/>
                      <a:gd name="connsiteX11" fmla="*/ 23457 w 59937"/>
                      <a:gd name="connsiteY11" fmla="*/ 14634 h 231962"/>
                      <a:gd name="connsiteX12" fmla="*/ 26002 w 59937"/>
                      <a:gd name="connsiteY12" fmla="*/ 6999 h 231962"/>
                      <a:gd name="connsiteX13" fmla="*/ 31729 w 59937"/>
                      <a:gd name="connsiteY13" fmla="*/ 6999 h 231962"/>
                      <a:gd name="connsiteX14" fmla="*/ 29184 w 59937"/>
                      <a:gd name="connsiteY14" fmla="*/ 16543 h 231962"/>
                      <a:gd name="connsiteX15" fmla="*/ 27275 w 59937"/>
                      <a:gd name="connsiteY15" fmla="*/ 25451 h 231962"/>
                      <a:gd name="connsiteX16" fmla="*/ 25366 w 59937"/>
                      <a:gd name="connsiteY16" fmla="*/ 34359 h 231962"/>
                      <a:gd name="connsiteX17" fmla="*/ 27275 w 59937"/>
                      <a:gd name="connsiteY17" fmla="*/ 32450 h 231962"/>
                      <a:gd name="connsiteX18" fmla="*/ 32365 w 59937"/>
                      <a:gd name="connsiteY18" fmla="*/ 16543 h 231962"/>
                      <a:gd name="connsiteX19" fmla="*/ 36182 w 59937"/>
                      <a:gd name="connsiteY19" fmla="*/ 8272 h 231962"/>
                      <a:gd name="connsiteX20" fmla="*/ 41909 w 59937"/>
                      <a:gd name="connsiteY20" fmla="*/ 0 h 231962"/>
                      <a:gd name="connsiteX21" fmla="*/ 40637 w 59937"/>
                      <a:gd name="connsiteY21" fmla="*/ 10816 h 231962"/>
                      <a:gd name="connsiteX22" fmla="*/ 37456 w 59937"/>
                      <a:gd name="connsiteY22" fmla="*/ 19725 h 231962"/>
                      <a:gd name="connsiteX23" fmla="*/ 36819 w 59937"/>
                      <a:gd name="connsiteY23" fmla="*/ 33723 h 231962"/>
                      <a:gd name="connsiteX24" fmla="*/ 44454 w 59937"/>
                      <a:gd name="connsiteY24" fmla="*/ 18452 h 231962"/>
                      <a:gd name="connsiteX25" fmla="*/ 54635 w 59937"/>
                      <a:gd name="connsiteY25" fmla="*/ 5726 h 231962"/>
                      <a:gd name="connsiteX26" fmla="*/ 53999 w 59937"/>
                      <a:gd name="connsiteY26" fmla="*/ 14634 h 231962"/>
                      <a:gd name="connsiteX27" fmla="*/ 50817 w 59937"/>
                      <a:gd name="connsiteY27" fmla="*/ 22270 h 231962"/>
                      <a:gd name="connsiteX28" fmla="*/ 48272 w 59937"/>
                      <a:gd name="connsiteY28" fmla="*/ 31178 h 231962"/>
                      <a:gd name="connsiteX29" fmla="*/ 44454 w 59937"/>
                      <a:gd name="connsiteY29" fmla="*/ 55993 h 231962"/>
                      <a:gd name="connsiteX30" fmla="*/ 52090 w 59937"/>
                      <a:gd name="connsiteY30" fmla="*/ 53448 h 231962"/>
                      <a:gd name="connsiteX31" fmla="*/ 53999 w 59937"/>
                      <a:gd name="connsiteY31" fmla="*/ 47085 h 231962"/>
                      <a:gd name="connsiteX32" fmla="*/ 59089 w 59937"/>
                      <a:gd name="connsiteY32" fmla="*/ 45176 h 231962"/>
                      <a:gd name="connsiteX33" fmla="*/ 59089 w 59937"/>
                      <a:gd name="connsiteY33" fmla="*/ 54720 h 231962"/>
                      <a:gd name="connsiteX34" fmla="*/ 56544 w 59937"/>
                      <a:gd name="connsiteY34" fmla="*/ 64901 h 2319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9937" h="231962">
                        <a:moveTo>
                          <a:pt x="56544" y="64901"/>
                        </a:moveTo>
                        <a:cubicBezTo>
                          <a:pt x="45091" y="77626"/>
                          <a:pt x="43818" y="75081"/>
                          <a:pt x="41909" y="76990"/>
                        </a:cubicBezTo>
                        <a:cubicBezTo>
                          <a:pt x="40001" y="78899"/>
                          <a:pt x="42545" y="109440"/>
                          <a:pt x="42545" y="109440"/>
                        </a:cubicBezTo>
                        <a:cubicBezTo>
                          <a:pt x="44454" y="131074"/>
                          <a:pt x="47636" y="197884"/>
                          <a:pt x="40637" y="214427"/>
                        </a:cubicBezTo>
                        <a:cubicBezTo>
                          <a:pt x="40637" y="214427"/>
                          <a:pt x="18367" y="248150"/>
                          <a:pt x="1824" y="222062"/>
                        </a:cubicBezTo>
                        <a:cubicBezTo>
                          <a:pt x="-5176" y="211246"/>
                          <a:pt x="10095" y="92897"/>
                          <a:pt x="12004" y="81444"/>
                        </a:cubicBezTo>
                        <a:cubicBezTo>
                          <a:pt x="12004" y="81444"/>
                          <a:pt x="9459" y="66810"/>
                          <a:pt x="8187" y="57265"/>
                        </a:cubicBezTo>
                        <a:cubicBezTo>
                          <a:pt x="6914" y="47721"/>
                          <a:pt x="10095" y="38177"/>
                          <a:pt x="10095" y="35632"/>
                        </a:cubicBezTo>
                        <a:cubicBezTo>
                          <a:pt x="10095" y="34996"/>
                          <a:pt x="10731" y="26087"/>
                          <a:pt x="15186" y="15271"/>
                        </a:cubicBezTo>
                        <a:cubicBezTo>
                          <a:pt x="18367" y="5726"/>
                          <a:pt x="19639" y="16543"/>
                          <a:pt x="19639" y="16543"/>
                        </a:cubicBezTo>
                        <a:cubicBezTo>
                          <a:pt x="19639" y="16543"/>
                          <a:pt x="16458" y="34996"/>
                          <a:pt x="17731" y="34996"/>
                        </a:cubicBezTo>
                        <a:cubicBezTo>
                          <a:pt x="19003" y="34996"/>
                          <a:pt x="20275" y="24815"/>
                          <a:pt x="23457" y="14634"/>
                        </a:cubicBezTo>
                        <a:cubicBezTo>
                          <a:pt x="24094" y="12089"/>
                          <a:pt x="25366" y="9544"/>
                          <a:pt x="26002" y="6999"/>
                        </a:cubicBezTo>
                        <a:cubicBezTo>
                          <a:pt x="28547" y="636"/>
                          <a:pt x="33001" y="0"/>
                          <a:pt x="31729" y="6999"/>
                        </a:cubicBezTo>
                        <a:cubicBezTo>
                          <a:pt x="31093" y="9544"/>
                          <a:pt x="30457" y="13362"/>
                          <a:pt x="29184" y="16543"/>
                        </a:cubicBezTo>
                        <a:cubicBezTo>
                          <a:pt x="27911" y="19725"/>
                          <a:pt x="27911" y="22906"/>
                          <a:pt x="27275" y="25451"/>
                        </a:cubicBezTo>
                        <a:cubicBezTo>
                          <a:pt x="26002" y="30542"/>
                          <a:pt x="25366" y="34996"/>
                          <a:pt x="25366" y="34359"/>
                        </a:cubicBezTo>
                        <a:cubicBezTo>
                          <a:pt x="26002" y="34359"/>
                          <a:pt x="26002" y="35632"/>
                          <a:pt x="27275" y="32450"/>
                        </a:cubicBezTo>
                        <a:cubicBezTo>
                          <a:pt x="28547" y="29269"/>
                          <a:pt x="29820" y="21633"/>
                          <a:pt x="32365" y="16543"/>
                        </a:cubicBezTo>
                        <a:cubicBezTo>
                          <a:pt x="33638" y="13998"/>
                          <a:pt x="36182" y="8272"/>
                          <a:pt x="36182" y="8272"/>
                        </a:cubicBezTo>
                        <a:cubicBezTo>
                          <a:pt x="36182" y="8272"/>
                          <a:pt x="41273" y="0"/>
                          <a:pt x="41909" y="0"/>
                        </a:cubicBezTo>
                        <a:cubicBezTo>
                          <a:pt x="45091" y="636"/>
                          <a:pt x="43182" y="7635"/>
                          <a:pt x="40637" y="10816"/>
                        </a:cubicBezTo>
                        <a:cubicBezTo>
                          <a:pt x="40637" y="13998"/>
                          <a:pt x="37456" y="19725"/>
                          <a:pt x="37456" y="19725"/>
                        </a:cubicBezTo>
                        <a:cubicBezTo>
                          <a:pt x="37456" y="19725"/>
                          <a:pt x="34910" y="33086"/>
                          <a:pt x="36819" y="33723"/>
                        </a:cubicBezTo>
                        <a:cubicBezTo>
                          <a:pt x="37456" y="33723"/>
                          <a:pt x="40637" y="26087"/>
                          <a:pt x="44454" y="18452"/>
                        </a:cubicBezTo>
                        <a:cubicBezTo>
                          <a:pt x="48272" y="11453"/>
                          <a:pt x="52726" y="5090"/>
                          <a:pt x="54635" y="5726"/>
                        </a:cubicBezTo>
                        <a:cubicBezTo>
                          <a:pt x="57180" y="6363"/>
                          <a:pt x="53999" y="14634"/>
                          <a:pt x="53999" y="14634"/>
                        </a:cubicBezTo>
                        <a:cubicBezTo>
                          <a:pt x="53999" y="14634"/>
                          <a:pt x="51453" y="20361"/>
                          <a:pt x="50817" y="22270"/>
                        </a:cubicBezTo>
                        <a:cubicBezTo>
                          <a:pt x="50181" y="24815"/>
                          <a:pt x="48272" y="31178"/>
                          <a:pt x="48272" y="31178"/>
                        </a:cubicBezTo>
                        <a:cubicBezTo>
                          <a:pt x="48272" y="31178"/>
                          <a:pt x="42545" y="55993"/>
                          <a:pt x="44454" y="55993"/>
                        </a:cubicBezTo>
                        <a:cubicBezTo>
                          <a:pt x="46364" y="55993"/>
                          <a:pt x="51453" y="54720"/>
                          <a:pt x="52090" y="53448"/>
                        </a:cubicBezTo>
                        <a:cubicBezTo>
                          <a:pt x="52726" y="52175"/>
                          <a:pt x="53363" y="48357"/>
                          <a:pt x="53999" y="47085"/>
                        </a:cubicBezTo>
                        <a:cubicBezTo>
                          <a:pt x="54635" y="45812"/>
                          <a:pt x="57180" y="44540"/>
                          <a:pt x="59089" y="45176"/>
                        </a:cubicBezTo>
                        <a:cubicBezTo>
                          <a:pt x="60998" y="45812"/>
                          <a:pt x="59089" y="54720"/>
                          <a:pt x="59089" y="54720"/>
                        </a:cubicBezTo>
                        <a:cubicBezTo>
                          <a:pt x="59089" y="54720"/>
                          <a:pt x="59725" y="61083"/>
                          <a:pt x="56544" y="64901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62" name="Graphic 569">
              <a:extLst>
                <a:ext uri="{FF2B5EF4-FFF2-40B4-BE49-F238E27FC236}">
                  <a16:creationId xmlns:a16="http://schemas.microsoft.com/office/drawing/2014/main" id="{2B521814-0791-9A20-4654-7877B1F1F48E}"/>
                </a:ext>
              </a:extLst>
            </p:cNvPr>
            <p:cNvGrpSpPr/>
            <p:nvPr/>
          </p:nvGrpSpPr>
          <p:grpSpPr>
            <a:xfrm>
              <a:off x="11014198" y="467173"/>
              <a:ext cx="744450" cy="447306"/>
              <a:chOff x="11014198" y="467173"/>
              <a:chExt cx="744450" cy="447306"/>
            </a:xfrm>
          </p:grpSpPr>
          <p:sp>
            <p:nvSpPr>
              <p:cNvPr id="1063" name="Freeform 1062">
                <a:extLst>
                  <a:ext uri="{FF2B5EF4-FFF2-40B4-BE49-F238E27FC236}">
                    <a16:creationId xmlns:a16="http://schemas.microsoft.com/office/drawing/2014/main" id="{256F82BF-D40C-0BA8-1244-C7AE22175211}"/>
                  </a:ext>
                </a:extLst>
              </p:cNvPr>
              <p:cNvSpPr/>
              <p:nvPr/>
            </p:nvSpPr>
            <p:spPr>
              <a:xfrm>
                <a:off x="11152271" y="476081"/>
                <a:ext cx="596833" cy="225880"/>
              </a:xfrm>
              <a:custGeom>
                <a:avLst/>
                <a:gdLst>
                  <a:gd name="connsiteX0" fmla="*/ 0 w 596833"/>
                  <a:gd name="connsiteY0" fmla="*/ 0 h 225880"/>
                  <a:gd name="connsiteX1" fmla="*/ 596834 w 596833"/>
                  <a:gd name="connsiteY1" fmla="*/ 0 h 225880"/>
                  <a:gd name="connsiteX2" fmla="*/ 596834 w 596833"/>
                  <a:gd name="connsiteY2" fmla="*/ 225880 h 225880"/>
                  <a:gd name="connsiteX3" fmla="*/ 0 w 596833"/>
                  <a:gd name="connsiteY3" fmla="*/ 225880 h 22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6833" h="225880">
                    <a:moveTo>
                      <a:pt x="0" y="0"/>
                    </a:moveTo>
                    <a:lnTo>
                      <a:pt x="596834" y="0"/>
                    </a:lnTo>
                    <a:lnTo>
                      <a:pt x="596834" y="225880"/>
                    </a:lnTo>
                    <a:lnTo>
                      <a:pt x="0" y="225880"/>
                    </a:lnTo>
                    <a:close/>
                  </a:path>
                </a:pathLst>
              </a:custGeom>
              <a:solidFill>
                <a:srgbClr val="FFFFFF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64" name="Graphic 569">
                <a:extLst>
                  <a:ext uri="{FF2B5EF4-FFF2-40B4-BE49-F238E27FC236}">
                    <a16:creationId xmlns:a16="http://schemas.microsoft.com/office/drawing/2014/main" id="{090B486D-183C-5E87-8B6C-3A6A0944EF84}"/>
                  </a:ext>
                </a:extLst>
              </p:cNvPr>
              <p:cNvGrpSpPr/>
              <p:nvPr/>
            </p:nvGrpSpPr>
            <p:grpSpPr>
              <a:xfrm>
                <a:off x="11014198" y="467173"/>
                <a:ext cx="744450" cy="447306"/>
                <a:chOff x="11014198" y="467173"/>
                <a:chExt cx="744450" cy="447306"/>
              </a:xfrm>
            </p:grpSpPr>
            <p:sp>
              <p:nvSpPr>
                <p:cNvPr id="1065" name="Freeform 1064">
                  <a:extLst>
                    <a:ext uri="{FF2B5EF4-FFF2-40B4-BE49-F238E27FC236}">
                      <a16:creationId xmlns:a16="http://schemas.microsoft.com/office/drawing/2014/main" id="{66E62A85-3EE3-E08F-12DC-775E5CB003E7}"/>
                    </a:ext>
                  </a:extLst>
                </p:cNvPr>
                <p:cNvSpPr/>
                <p:nvPr/>
              </p:nvSpPr>
              <p:spPr>
                <a:xfrm>
                  <a:off x="11014198" y="787860"/>
                  <a:ext cx="78899" cy="126620"/>
                </a:xfrm>
                <a:custGeom>
                  <a:avLst/>
                  <a:gdLst>
                    <a:gd name="connsiteX0" fmla="*/ 69355 w 78899"/>
                    <a:gd name="connsiteY0" fmla="*/ 24815 h 126620"/>
                    <a:gd name="connsiteX1" fmla="*/ 44540 w 78899"/>
                    <a:gd name="connsiteY1" fmla="*/ 19725 h 126620"/>
                    <a:gd name="connsiteX2" fmla="*/ 25451 w 78899"/>
                    <a:gd name="connsiteY2" fmla="*/ 36904 h 126620"/>
                    <a:gd name="connsiteX3" fmla="*/ 78899 w 78899"/>
                    <a:gd name="connsiteY3" fmla="*/ 89716 h 126620"/>
                    <a:gd name="connsiteX4" fmla="*/ 33087 w 78899"/>
                    <a:gd name="connsiteY4" fmla="*/ 126620 h 126620"/>
                    <a:gd name="connsiteX5" fmla="*/ 1909 w 78899"/>
                    <a:gd name="connsiteY5" fmla="*/ 122166 h 126620"/>
                    <a:gd name="connsiteX6" fmla="*/ 4454 w 78899"/>
                    <a:gd name="connsiteY6" fmla="*/ 99896 h 126620"/>
                    <a:gd name="connsiteX7" fmla="*/ 31814 w 78899"/>
                    <a:gd name="connsiteY7" fmla="*/ 107532 h 126620"/>
                    <a:gd name="connsiteX8" fmla="*/ 53448 w 78899"/>
                    <a:gd name="connsiteY8" fmla="*/ 91625 h 126620"/>
                    <a:gd name="connsiteX9" fmla="*/ 0 w 78899"/>
                    <a:gd name="connsiteY9" fmla="*/ 37541 h 126620"/>
                    <a:gd name="connsiteX10" fmla="*/ 42631 w 78899"/>
                    <a:gd name="connsiteY10" fmla="*/ 0 h 126620"/>
                    <a:gd name="connsiteX11" fmla="*/ 71900 w 78899"/>
                    <a:gd name="connsiteY11" fmla="*/ 4454 h 126620"/>
                    <a:gd name="connsiteX12" fmla="*/ 69355 w 78899"/>
                    <a:gd name="connsiteY12" fmla="*/ 24815 h 12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8899" h="126620">
                      <a:moveTo>
                        <a:pt x="69355" y="24815"/>
                      </a:moveTo>
                      <a:cubicBezTo>
                        <a:pt x="61720" y="21634"/>
                        <a:pt x="52812" y="19725"/>
                        <a:pt x="44540" y="19725"/>
                      </a:cubicBezTo>
                      <a:cubicBezTo>
                        <a:pt x="36269" y="19725"/>
                        <a:pt x="25451" y="23542"/>
                        <a:pt x="25451" y="36904"/>
                      </a:cubicBezTo>
                      <a:cubicBezTo>
                        <a:pt x="25451" y="57902"/>
                        <a:pt x="78899" y="48994"/>
                        <a:pt x="78899" y="89716"/>
                      </a:cubicBezTo>
                      <a:cubicBezTo>
                        <a:pt x="78899" y="116440"/>
                        <a:pt x="57902" y="126620"/>
                        <a:pt x="33087" y="126620"/>
                      </a:cubicBezTo>
                      <a:cubicBezTo>
                        <a:pt x="19725" y="126620"/>
                        <a:pt x="13999" y="124711"/>
                        <a:pt x="1909" y="122166"/>
                      </a:cubicBezTo>
                      <a:lnTo>
                        <a:pt x="4454" y="99896"/>
                      </a:lnTo>
                      <a:cubicBezTo>
                        <a:pt x="12726" y="104350"/>
                        <a:pt x="22270" y="107532"/>
                        <a:pt x="31814" y="107532"/>
                      </a:cubicBezTo>
                      <a:cubicBezTo>
                        <a:pt x="41358" y="107532"/>
                        <a:pt x="53448" y="103078"/>
                        <a:pt x="53448" y="91625"/>
                      </a:cubicBezTo>
                      <a:cubicBezTo>
                        <a:pt x="53448" y="68082"/>
                        <a:pt x="0" y="78263"/>
                        <a:pt x="0" y="37541"/>
                      </a:cubicBezTo>
                      <a:cubicBezTo>
                        <a:pt x="0" y="10181"/>
                        <a:pt x="20998" y="0"/>
                        <a:pt x="42631" y="0"/>
                      </a:cubicBezTo>
                      <a:cubicBezTo>
                        <a:pt x="52812" y="0"/>
                        <a:pt x="62992" y="1273"/>
                        <a:pt x="71900" y="4454"/>
                      </a:cubicBezTo>
                      <a:lnTo>
                        <a:pt x="69355" y="24815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6" name="Freeform 1065">
                  <a:extLst>
                    <a:ext uri="{FF2B5EF4-FFF2-40B4-BE49-F238E27FC236}">
                      <a16:creationId xmlns:a16="http://schemas.microsoft.com/office/drawing/2014/main" id="{BE57C142-6CF1-B2B5-5822-0180BF0C07CB}"/>
                    </a:ext>
                  </a:extLst>
                </p:cNvPr>
                <p:cNvSpPr/>
                <p:nvPr/>
              </p:nvSpPr>
              <p:spPr>
                <a:xfrm>
                  <a:off x="11103914" y="819674"/>
                  <a:ext cx="94169" cy="94169"/>
                </a:xfrm>
                <a:custGeom>
                  <a:avLst/>
                  <a:gdLst>
                    <a:gd name="connsiteX0" fmla="*/ 47084 w 94169"/>
                    <a:gd name="connsiteY0" fmla="*/ 76354 h 94169"/>
                    <a:gd name="connsiteX1" fmla="*/ 69991 w 94169"/>
                    <a:gd name="connsiteY1" fmla="*/ 45176 h 94169"/>
                    <a:gd name="connsiteX2" fmla="*/ 47084 w 94169"/>
                    <a:gd name="connsiteY2" fmla="*/ 18452 h 94169"/>
                    <a:gd name="connsiteX3" fmla="*/ 24814 w 94169"/>
                    <a:gd name="connsiteY3" fmla="*/ 45176 h 94169"/>
                    <a:gd name="connsiteX4" fmla="*/ 47084 w 94169"/>
                    <a:gd name="connsiteY4" fmla="*/ 76354 h 94169"/>
                    <a:gd name="connsiteX5" fmla="*/ 47084 w 94169"/>
                    <a:gd name="connsiteY5" fmla="*/ 0 h 94169"/>
                    <a:gd name="connsiteX6" fmla="*/ 94169 w 94169"/>
                    <a:gd name="connsiteY6" fmla="*/ 47721 h 94169"/>
                    <a:gd name="connsiteX7" fmla="*/ 47084 w 94169"/>
                    <a:gd name="connsiteY7" fmla="*/ 94170 h 94169"/>
                    <a:gd name="connsiteX8" fmla="*/ 0 w 94169"/>
                    <a:gd name="connsiteY8" fmla="*/ 47721 h 94169"/>
                    <a:gd name="connsiteX9" fmla="*/ 47084 w 94169"/>
                    <a:gd name="connsiteY9" fmla="*/ 0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94169" h="94169">
                      <a:moveTo>
                        <a:pt x="47084" y="76354"/>
                      </a:moveTo>
                      <a:cubicBezTo>
                        <a:pt x="64901" y="76354"/>
                        <a:pt x="69991" y="60447"/>
                        <a:pt x="69991" y="45176"/>
                      </a:cubicBezTo>
                      <a:cubicBezTo>
                        <a:pt x="69991" y="31178"/>
                        <a:pt x="62355" y="18452"/>
                        <a:pt x="47084" y="18452"/>
                      </a:cubicBezTo>
                      <a:cubicBezTo>
                        <a:pt x="31814" y="18452"/>
                        <a:pt x="24814" y="31814"/>
                        <a:pt x="24814" y="45176"/>
                      </a:cubicBezTo>
                      <a:cubicBezTo>
                        <a:pt x="24178" y="59811"/>
                        <a:pt x="29269" y="76354"/>
                        <a:pt x="47084" y="76354"/>
                      </a:cubicBezTo>
                      <a:moveTo>
                        <a:pt x="47084" y="0"/>
                      </a:moveTo>
                      <a:cubicBezTo>
                        <a:pt x="73809" y="0"/>
                        <a:pt x="94169" y="17816"/>
                        <a:pt x="94169" y="47721"/>
                      </a:cubicBezTo>
                      <a:cubicBezTo>
                        <a:pt x="94169" y="73809"/>
                        <a:pt x="76990" y="94170"/>
                        <a:pt x="47084" y="94170"/>
                      </a:cubicBezTo>
                      <a:cubicBezTo>
                        <a:pt x="17179" y="94170"/>
                        <a:pt x="0" y="73809"/>
                        <a:pt x="0" y="47721"/>
                      </a:cubicBezTo>
                      <a:cubicBezTo>
                        <a:pt x="0" y="18452"/>
                        <a:pt x="20361" y="0"/>
                        <a:pt x="47084" y="0"/>
                      </a:cubicBezTo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7" name="Freeform 1066">
                  <a:extLst>
                    <a:ext uri="{FF2B5EF4-FFF2-40B4-BE49-F238E27FC236}">
                      <a16:creationId xmlns:a16="http://schemas.microsoft.com/office/drawing/2014/main" id="{35C6F459-F40C-E2B9-1458-19AA7236ADCD}"/>
                    </a:ext>
                  </a:extLst>
                </p:cNvPr>
                <p:cNvSpPr/>
                <p:nvPr/>
              </p:nvSpPr>
              <p:spPr>
                <a:xfrm>
                  <a:off x="11212719" y="820310"/>
                  <a:ext cx="132346" cy="92897"/>
                </a:xfrm>
                <a:custGeom>
                  <a:avLst/>
                  <a:gdLst>
                    <a:gd name="connsiteX0" fmla="*/ 0 w 132346"/>
                    <a:gd name="connsiteY0" fmla="*/ 1909 h 92897"/>
                    <a:gd name="connsiteX1" fmla="*/ 21634 w 132346"/>
                    <a:gd name="connsiteY1" fmla="*/ 1909 h 92897"/>
                    <a:gd name="connsiteX2" fmla="*/ 21634 w 132346"/>
                    <a:gd name="connsiteY2" fmla="*/ 14634 h 92897"/>
                    <a:gd name="connsiteX3" fmla="*/ 22270 w 132346"/>
                    <a:gd name="connsiteY3" fmla="*/ 14634 h 92897"/>
                    <a:gd name="connsiteX4" fmla="*/ 48993 w 132346"/>
                    <a:gd name="connsiteY4" fmla="*/ 0 h 92897"/>
                    <a:gd name="connsiteX5" fmla="*/ 75718 w 132346"/>
                    <a:gd name="connsiteY5" fmla="*/ 15907 h 92897"/>
                    <a:gd name="connsiteX6" fmla="*/ 103714 w 132346"/>
                    <a:gd name="connsiteY6" fmla="*/ 0 h 92897"/>
                    <a:gd name="connsiteX7" fmla="*/ 132346 w 132346"/>
                    <a:gd name="connsiteY7" fmla="*/ 34996 h 92897"/>
                    <a:gd name="connsiteX8" fmla="*/ 132346 w 132346"/>
                    <a:gd name="connsiteY8" fmla="*/ 91625 h 92897"/>
                    <a:gd name="connsiteX9" fmla="*/ 108804 w 132346"/>
                    <a:gd name="connsiteY9" fmla="*/ 91625 h 92897"/>
                    <a:gd name="connsiteX10" fmla="*/ 108804 w 132346"/>
                    <a:gd name="connsiteY10" fmla="*/ 38177 h 92897"/>
                    <a:gd name="connsiteX11" fmla="*/ 95442 w 132346"/>
                    <a:gd name="connsiteY11" fmla="*/ 17816 h 92897"/>
                    <a:gd name="connsiteX12" fmla="*/ 78262 w 132346"/>
                    <a:gd name="connsiteY12" fmla="*/ 48357 h 92897"/>
                    <a:gd name="connsiteX13" fmla="*/ 78262 w 132346"/>
                    <a:gd name="connsiteY13" fmla="*/ 92261 h 92897"/>
                    <a:gd name="connsiteX14" fmla="*/ 54720 w 132346"/>
                    <a:gd name="connsiteY14" fmla="*/ 92261 h 92897"/>
                    <a:gd name="connsiteX15" fmla="*/ 54720 w 132346"/>
                    <a:gd name="connsiteY15" fmla="*/ 38813 h 92897"/>
                    <a:gd name="connsiteX16" fmla="*/ 41358 w 132346"/>
                    <a:gd name="connsiteY16" fmla="*/ 18452 h 92897"/>
                    <a:gd name="connsiteX17" fmla="*/ 24178 w 132346"/>
                    <a:gd name="connsiteY17" fmla="*/ 48994 h 92897"/>
                    <a:gd name="connsiteX18" fmla="*/ 24178 w 132346"/>
                    <a:gd name="connsiteY18" fmla="*/ 92897 h 92897"/>
                    <a:gd name="connsiteX19" fmla="*/ 636 w 132346"/>
                    <a:gd name="connsiteY19" fmla="*/ 92897 h 92897"/>
                    <a:gd name="connsiteX20" fmla="*/ 636 w 132346"/>
                    <a:gd name="connsiteY20" fmla="*/ 1909 h 928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32346" h="92897">
                      <a:moveTo>
                        <a:pt x="0" y="1909"/>
                      </a:moveTo>
                      <a:lnTo>
                        <a:pt x="21634" y="1909"/>
                      </a:lnTo>
                      <a:lnTo>
                        <a:pt x="21634" y="14634"/>
                      </a:lnTo>
                      <a:lnTo>
                        <a:pt x="22270" y="14634"/>
                      </a:lnTo>
                      <a:cubicBezTo>
                        <a:pt x="29905" y="3818"/>
                        <a:pt x="40085" y="0"/>
                        <a:pt x="48993" y="0"/>
                      </a:cubicBezTo>
                      <a:cubicBezTo>
                        <a:pt x="61719" y="0"/>
                        <a:pt x="70627" y="4454"/>
                        <a:pt x="75718" y="15907"/>
                      </a:cubicBezTo>
                      <a:cubicBezTo>
                        <a:pt x="81444" y="5090"/>
                        <a:pt x="92897" y="0"/>
                        <a:pt x="103714" y="0"/>
                      </a:cubicBezTo>
                      <a:cubicBezTo>
                        <a:pt x="125984" y="0"/>
                        <a:pt x="132346" y="15271"/>
                        <a:pt x="132346" y="34996"/>
                      </a:cubicBezTo>
                      <a:lnTo>
                        <a:pt x="132346" y="91625"/>
                      </a:lnTo>
                      <a:lnTo>
                        <a:pt x="108804" y="91625"/>
                      </a:lnTo>
                      <a:lnTo>
                        <a:pt x="108804" y="38177"/>
                      </a:lnTo>
                      <a:cubicBezTo>
                        <a:pt x="108804" y="29905"/>
                        <a:pt x="108804" y="17816"/>
                        <a:pt x="95442" y="17816"/>
                      </a:cubicBezTo>
                      <a:cubicBezTo>
                        <a:pt x="80171" y="17816"/>
                        <a:pt x="78262" y="36268"/>
                        <a:pt x="78262" y="48357"/>
                      </a:cubicBezTo>
                      <a:lnTo>
                        <a:pt x="78262" y="92261"/>
                      </a:lnTo>
                      <a:lnTo>
                        <a:pt x="54720" y="92261"/>
                      </a:lnTo>
                      <a:lnTo>
                        <a:pt x="54720" y="38813"/>
                      </a:lnTo>
                      <a:cubicBezTo>
                        <a:pt x="54720" y="30542"/>
                        <a:pt x="54720" y="18452"/>
                        <a:pt x="41358" y="18452"/>
                      </a:cubicBezTo>
                      <a:cubicBezTo>
                        <a:pt x="26087" y="18452"/>
                        <a:pt x="24178" y="36904"/>
                        <a:pt x="24178" y="48994"/>
                      </a:cubicBezTo>
                      <a:lnTo>
                        <a:pt x="24178" y="92897"/>
                      </a:lnTo>
                      <a:lnTo>
                        <a:pt x="636" y="92897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8" name="Freeform 1067">
                  <a:extLst>
                    <a:ext uri="{FF2B5EF4-FFF2-40B4-BE49-F238E27FC236}">
                      <a16:creationId xmlns:a16="http://schemas.microsoft.com/office/drawing/2014/main" id="{91A73EBB-C4EB-C3AD-E2AE-5544C3A1ACFD}"/>
                    </a:ext>
                  </a:extLst>
                </p:cNvPr>
                <p:cNvSpPr/>
                <p:nvPr/>
              </p:nvSpPr>
              <p:spPr>
                <a:xfrm>
                  <a:off x="11358427" y="819674"/>
                  <a:ext cx="84625" cy="94169"/>
                </a:xfrm>
                <a:custGeom>
                  <a:avLst/>
                  <a:gdLst>
                    <a:gd name="connsiteX0" fmla="*/ 62991 w 84625"/>
                    <a:gd name="connsiteY0" fmla="*/ 38813 h 94169"/>
                    <a:gd name="connsiteX1" fmla="*/ 43903 w 84625"/>
                    <a:gd name="connsiteY1" fmla="*/ 17816 h 94169"/>
                    <a:gd name="connsiteX2" fmla="*/ 22906 w 84625"/>
                    <a:gd name="connsiteY2" fmla="*/ 38813 h 94169"/>
                    <a:gd name="connsiteX3" fmla="*/ 62991 w 84625"/>
                    <a:gd name="connsiteY3" fmla="*/ 38813 h 94169"/>
                    <a:gd name="connsiteX4" fmla="*/ 78262 w 84625"/>
                    <a:gd name="connsiteY4" fmla="*/ 87171 h 94169"/>
                    <a:gd name="connsiteX5" fmla="*/ 47084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5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991" y="38813"/>
                      </a:moveTo>
                      <a:cubicBezTo>
                        <a:pt x="62355" y="27360"/>
                        <a:pt x="57265" y="17816"/>
                        <a:pt x="43903" y="17816"/>
                      </a:cubicBezTo>
                      <a:cubicBezTo>
                        <a:pt x="30541" y="17816"/>
                        <a:pt x="24178" y="26724"/>
                        <a:pt x="22906" y="38813"/>
                      </a:cubicBezTo>
                      <a:lnTo>
                        <a:pt x="62991" y="38813"/>
                      </a:lnTo>
                      <a:close/>
                      <a:moveTo>
                        <a:pt x="78262" y="87171"/>
                      </a:moveTo>
                      <a:cubicBezTo>
                        <a:pt x="69991" y="91625"/>
                        <a:pt x="59810" y="94170"/>
                        <a:pt x="47084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1" y="0"/>
                        <a:pt x="84625" y="22906"/>
                        <a:pt x="84625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4" y="76990"/>
                        <a:pt x="68718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9" name="Freeform 1068">
                  <a:extLst>
                    <a:ext uri="{FF2B5EF4-FFF2-40B4-BE49-F238E27FC236}">
                      <a16:creationId xmlns:a16="http://schemas.microsoft.com/office/drawing/2014/main" id="{6F19A403-C2FA-BA15-160C-791ADFDC2172}"/>
                    </a:ext>
                  </a:extLst>
                </p:cNvPr>
                <p:cNvSpPr/>
                <p:nvPr/>
              </p:nvSpPr>
              <p:spPr>
                <a:xfrm>
                  <a:off x="11458960" y="820310"/>
                  <a:ext cx="53447" cy="92261"/>
                </a:xfrm>
                <a:custGeom>
                  <a:avLst/>
                  <a:gdLst>
                    <a:gd name="connsiteX0" fmla="*/ 0 w 53447"/>
                    <a:gd name="connsiteY0" fmla="*/ 1909 h 92261"/>
                    <a:gd name="connsiteX1" fmla="*/ 20998 w 53447"/>
                    <a:gd name="connsiteY1" fmla="*/ 1909 h 92261"/>
                    <a:gd name="connsiteX2" fmla="*/ 20998 w 53447"/>
                    <a:gd name="connsiteY2" fmla="*/ 22270 h 92261"/>
                    <a:gd name="connsiteX3" fmla="*/ 21634 w 53447"/>
                    <a:gd name="connsiteY3" fmla="*/ 22270 h 92261"/>
                    <a:gd name="connsiteX4" fmla="*/ 46449 w 53447"/>
                    <a:gd name="connsiteY4" fmla="*/ 0 h 92261"/>
                    <a:gd name="connsiteX5" fmla="*/ 53448 w 53447"/>
                    <a:gd name="connsiteY5" fmla="*/ 636 h 92261"/>
                    <a:gd name="connsiteX6" fmla="*/ 53448 w 53447"/>
                    <a:gd name="connsiteY6" fmla="*/ 24179 h 92261"/>
                    <a:gd name="connsiteX7" fmla="*/ 43268 w 53447"/>
                    <a:gd name="connsiteY7" fmla="*/ 22270 h 92261"/>
                    <a:gd name="connsiteX8" fmla="*/ 24179 w 53447"/>
                    <a:gd name="connsiteY8" fmla="*/ 59174 h 92261"/>
                    <a:gd name="connsiteX9" fmla="*/ 24179 w 53447"/>
                    <a:gd name="connsiteY9" fmla="*/ 92261 h 92261"/>
                    <a:gd name="connsiteX10" fmla="*/ 636 w 53447"/>
                    <a:gd name="connsiteY10" fmla="*/ 92261 h 92261"/>
                    <a:gd name="connsiteX11" fmla="*/ 636 w 53447"/>
                    <a:gd name="connsiteY11" fmla="*/ 1909 h 92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447" h="92261">
                      <a:moveTo>
                        <a:pt x="0" y="1909"/>
                      </a:moveTo>
                      <a:lnTo>
                        <a:pt x="20998" y="1909"/>
                      </a:lnTo>
                      <a:lnTo>
                        <a:pt x="20998" y="22270"/>
                      </a:lnTo>
                      <a:lnTo>
                        <a:pt x="21634" y="22270"/>
                      </a:lnTo>
                      <a:cubicBezTo>
                        <a:pt x="22906" y="13998"/>
                        <a:pt x="32450" y="0"/>
                        <a:pt x="46449" y="0"/>
                      </a:cubicBezTo>
                      <a:cubicBezTo>
                        <a:pt x="48994" y="0"/>
                        <a:pt x="50903" y="0"/>
                        <a:pt x="53448" y="636"/>
                      </a:cubicBezTo>
                      <a:lnTo>
                        <a:pt x="53448" y="24179"/>
                      </a:lnTo>
                      <a:cubicBezTo>
                        <a:pt x="51539" y="22906"/>
                        <a:pt x="47085" y="22270"/>
                        <a:pt x="43268" y="22270"/>
                      </a:cubicBezTo>
                      <a:cubicBezTo>
                        <a:pt x="24179" y="22270"/>
                        <a:pt x="24179" y="45812"/>
                        <a:pt x="24179" y="59174"/>
                      </a:cubicBezTo>
                      <a:lnTo>
                        <a:pt x="24179" y="92261"/>
                      </a:lnTo>
                      <a:lnTo>
                        <a:pt x="636" y="92261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0" name="Freeform 1069">
                  <a:extLst>
                    <a:ext uri="{FF2B5EF4-FFF2-40B4-BE49-F238E27FC236}">
                      <a16:creationId xmlns:a16="http://schemas.microsoft.com/office/drawing/2014/main" id="{8660B611-99A7-53BE-C2A8-61259CE4E94E}"/>
                    </a:ext>
                  </a:extLst>
                </p:cNvPr>
                <p:cNvSpPr/>
                <p:nvPr/>
              </p:nvSpPr>
              <p:spPr>
                <a:xfrm>
                  <a:off x="11523861" y="819674"/>
                  <a:ext cx="65536" cy="94169"/>
                </a:xfrm>
                <a:custGeom>
                  <a:avLst/>
                  <a:gdLst>
                    <a:gd name="connsiteX0" fmla="*/ 59810 w 65536"/>
                    <a:gd name="connsiteY0" fmla="*/ 20997 h 94169"/>
                    <a:gd name="connsiteX1" fmla="*/ 38813 w 65536"/>
                    <a:gd name="connsiteY1" fmla="*/ 17180 h 94169"/>
                    <a:gd name="connsiteX2" fmla="*/ 24814 w 65536"/>
                    <a:gd name="connsiteY2" fmla="*/ 27360 h 94169"/>
                    <a:gd name="connsiteX3" fmla="*/ 65537 w 65536"/>
                    <a:gd name="connsiteY3" fmla="*/ 64901 h 94169"/>
                    <a:gd name="connsiteX4" fmla="*/ 27996 w 65536"/>
                    <a:gd name="connsiteY4" fmla="*/ 94170 h 94169"/>
                    <a:gd name="connsiteX5" fmla="*/ 1272 w 65536"/>
                    <a:gd name="connsiteY5" fmla="*/ 90352 h 94169"/>
                    <a:gd name="connsiteX6" fmla="*/ 2545 w 65536"/>
                    <a:gd name="connsiteY6" fmla="*/ 71264 h 94169"/>
                    <a:gd name="connsiteX7" fmla="*/ 25451 w 65536"/>
                    <a:gd name="connsiteY7" fmla="*/ 76990 h 94169"/>
                    <a:gd name="connsiteX8" fmla="*/ 40721 w 65536"/>
                    <a:gd name="connsiteY8" fmla="*/ 66173 h 94169"/>
                    <a:gd name="connsiteX9" fmla="*/ 0 w 65536"/>
                    <a:gd name="connsiteY9" fmla="*/ 27996 h 94169"/>
                    <a:gd name="connsiteX10" fmla="*/ 34996 w 65536"/>
                    <a:gd name="connsiteY10" fmla="*/ 0 h 94169"/>
                    <a:gd name="connsiteX11" fmla="*/ 60447 w 65536"/>
                    <a:gd name="connsiteY11" fmla="*/ 3181 h 94169"/>
                    <a:gd name="connsiteX12" fmla="*/ 59810 w 65536"/>
                    <a:gd name="connsiteY12" fmla="*/ 20997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5536" h="94169">
                      <a:moveTo>
                        <a:pt x="59810" y="20997"/>
                      </a:moveTo>
                      <a:cubicBezTo>
                        <a:pt x="52811" y="18452"/>
                        <a:pt x="47721" y="17180"/>
                        <a:pt x="38813" y="17180"/>
                      </a:cubicBezTo>
                      <a:cubicBezTo>
                        <a:pt x="32450" y="17180"/>
                        <a:pt x="24814" y="19725"/>
                        <a:pt x="24814" y="27360"/>
                      </a:cubicBezTo>
                      <a:cubicBezTo>
                        <a:pt x="24814" y="41995"/>
                        <a:pt x="65537" y="32450"/>
                        <a:pt x="65537" y="64901"/>
                      </a:cubicBezTo>
                      <a:cubicBezTo>
                        <a:pt x="65537" y="85898"/>
                        <a:pt x="47084" y="94170"/>
                        <a:pt x="27996" y="94170"/>
                      </a:cubicBezTo>
                      <a:cubicBezTo>
                        <a:pt x="19088" y="94170"/>
                        <a:pt x="10180" y="92897"/>
                        <a:pt x="1272" y="90352"/>
                      </a:cubicBezTo>
                      <a:lnTo>
                        <a:pt x="2545" y="71264"/>
                      </a:lnTo>
                      <a:cubicBezTo>
                        <a:pt x="10180" y="75081"/>
                        <a:pt x="17815" y="76990"/>
                        <a:pt x="25451" y="76990"/>
                      </a:cubicBezTo>
                      <a:cubicBezTo>
                        <a:pt x="31177" y="76990"/>
                        <a:pt x="40721" y="74445"/>
                        <a:pt x="40721" y="66173"/>
                      </a:cubicBezTo>
                      <a:cubicBezTo>
                        <a:pt x="40721" y="48358"/>
                        <a:pt x="0" y="60447"/>
                        <a:pt x="0" y="27996"/>
                      </a:cubicBezTo>
                      <a:cubicBezTo>
                        <a:pt x="0" y="8908"/>
                        <a:pt x="17179" y="0"/>
                        <a:pt x="34996" y="0"/>
                      </a:cubicBezTo>
                      <a:cubicBezTo>
                        <a:pt x="45812" y="0"/>
                        <a:pt x="53447" y="1909"/>
                        <a:pt x="60447" y="3181"/>
                      </a:cubicBezTo>
                      <a:lnTo>
                        <a:pt x="59810" y="2099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1" name="Freeform 1070">
                  <a:extLst>
                    <a:ext uri="{FF2B5EF4-FFF2-40B4-BE49-F238E27FC236}">
                      <a16:creationId xmlns:a16="http://schemas.microsoft.com/office/drawing/2014/main" id="{F088F471-0092-3403-2040-11FC198D71C4}"/>
                    </a:ext>
                  </a:extLst>
                </p:cNvPr>
                <p:cNvSpPr/>
                <p:nvPr/>
              </p:nvSpPr>
              <p:spPr>
                <a:xfrm>
                  <a:off x="11601487" y="819674"/>
                  <a:ext cx="84625" cy="94169"/>
                </a:xfrm>
                <a:custGeom>
                  <a:avLst/>
                  <a:gdLst>
                    <a:gd name="connsiteX0" fmla="*/ 62356 w 84625"/>
                    <a:gd name="connsiteY0" fmla="*/ 38813 h 94169"/>
                    <a:gd name="connsiteX1" fmla="*/ 43268 w 84625"/>
                    <a:gd name="connsiteY1" fmla="*/ 17816 h 94169"/>
                    <a:gd name="connsiteX2" fmla="*/ 22270 w 84625"/>
                    <a:gd name="connsiteY2" fmla="*/ 38813 h 94169"/>
                    <a:gd name="connsiteX3" fmla="*/ 62356 w 84625"/>
                    <a:gd name="connsiteY3" fmla="*/ 38813 h 94169"/>
                    <a:gd name="connsiteX4" fmla="*/ 78263 w 84625"/>
                    <a:gd name="connsiteY4" fmla="*/ 87171 h 94169"/>
                    <a:gd name="connsiteX5" fmla="*/ 47085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6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356" y="38813"/>
                      </a:moveTo>
                      <a:cubicBezTo>
                        <a:pt x="61719" y="27360"/>
                        <a:pt x="56629" y="17816"/>
                        <a:pt x="43268" y="17816"/>
                      </a:cubicBezTo>
                      <a:cubicBezTo>
                        <a:pt x="29905" y="17816"/>
                        <a:pt x="23542" y="26724"/>
                        <a:pt x="22270" y="38813"/>
                      </a:cubicBezTo>
                      <a:lnTo>
                        <a:pt x="62356" y="38813"/>
                      </a:lnTo>
                      <a:close/>
                      <a:moveTo>
                        <a:pt x="78263" y="87171"/>
                      </a:moveTo>
                      <a:cubicBezTo>
                        <a:pt x="69991" y="91625"/>
                        <a:pt x="59811" y="94170"/>
                        <a:pt x="47085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2" y="0"/>
                        <a:pt x="84626" y="22906"/>
                        <a:pt x="84626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5" y="76990"/>
                        <a:pt x="68719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2" name="Freeform 1071">
                  <a:extLst>
                    <a:ext uri="{FF2B5EF4-FFF2-40B4-BE49-F238E27FC236}">
                      <a16:creationId xmlns:a16="http://schemas.microsoft.com/office/drawing/2014/main" id="{EDE36C7A-D59E-A361-A9A7-A937899F75AD}"/>
                    </a:ext>
                  </a:extLst>
                </p:cNvPr>
                <p:cNvSpPr/>
                <p:nvPr/>
              </p:nvSpPr>
              <p:spPr>
                <a:xfrm>
                  <a:off x="11695020" y="796768"/>
                  <a:ext cx="62992" cy="117076"/>
                </a:xfrm>
                <a:custGeom>
                  <a:avLst/>
                  <a:gdLst>
                    <a:gd name="connsiteX0" fmla="*/ 17180 w 62992"/>
                    <a:gd name="connsiteY0" fmla="*/ 42631 h 117076"/>
                    <a:gd name="connsiteX1" fmla="*/ 0 w 62992"/>
                    <a:gd name="connsiteY1" fmla="*/ 42631 h 117076"/>
                    <a:gd name="connsiteX2" fmla="*/ 0 w 62992"/>
                    <a:gd name="connsiteY2" fmla="*/ 25451 h 117076"/>
                    <a:gd name="connsiteX3" fmla="*/ 17180 w 62992"/>
                    <a:gd name="connsiteY3" fmla="*/ 25451 h 117076"/>
                    <a:gd name="connsiteX4" fmla="*/ 17180 w 62992"/>
                    <a:gd name="connsiteY4" fmla="*/ 7635 h 117076"/>
                    <a:gd name="connsiteX5" fmla="*/ 40722 w 62992"/>
                    <a:gd name="connsiteY5" fmla="*/ 0 h 117076"/>
                    <a:gd name="connsiteX6" fmla="*/ 40722 w 62992"/>
                    <a:gd name="connsiteY6" fmla="*/ 25451 h 117076"/>
                    <a:gd name="connsiteX7" fmla="*/ 61720 w 62992"/>
                    <a:gd name="connsiteY7" fmla="*/ 25451 h 117076"/>
                    <a:gd name="connsiteX8" fmla="*/ 61720 w 62992"/>
                    <a:gd name="connsiteY8" fmla="*/ 42631 h 117076"/>
                    <a:gd name="connsiteX9" fmla="*/ 40722 w 62992"/>
                    <a:gd name="connsiteY9" fmla="*/ 42631 h 117076"/>
                    <a:gd name="connsiteX10" fmla="*/ 40722 w 62992"/>
                    <a:gd name="connsiteY10" fmla="*/ 84626 h 117076"/>
                    <a:gd name="connsiteX11" fmla="*/ 51540 w 62992"/>
                    <a:gd name="connsiteY11" fmla="*/ 99260 h 117076"/>
                    <a:gd name="connsiteX12" fmla="*/ 62356 w 62992"/>
                    <a:gd name="connsiteY12" fmla="*/ 96715 h 117076"/>
                    <a:gd name="connsiteX13" fmla="*/ 62992 w 62992"/>
                    <a:gd name="connsiteY13" fmla="*/ 115167 h 117076"/>
                    <a:gd name="connsiteX14" fmla="*/ 45813 w 62992"/>
                    <a:gd name="connsiteY14" fmla="*/ 117076 h 117076"/>
                    <a:gd name="connsiteX15" fmla="*/ 17180 w 62992"/>
                    <a:gd name="connsiteY15" fmla="*/ 87807 h 117076"/>
                    <a:gd name="connsiteX16" fmla="*/ 17180 w 62992"/>
                    <a:gd name="connsiteY16" fmla="*/ 42631 h 117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2992" h="117076">
                      <a:moveTo>
                        <a:pt x="17180" y="42631"/>
                      </a:moveTo>
                      <a:lnTo>
                        <a:pt x="0" y="42631"/>
                      </a:lnTo>
                      <a:lnTo>
                        <a:pt x="0" y="25451"/>
                      </a:lnTo>
                      <a:lnTo>
                        <a:pt x="17180" y="25451"/>
                      </a:lnTo>
                      <a:lnTo>
                        <a:pt x="17180" y="7635"/>
                      </a:lnTo>
                      <a:lnTo>
                        <a:pt x="40722" y="0"/>
                      </a:lnTo>
                      <a:lnTo>
                        <a:pt x="40722" y="25451"/>
                      </a:lnTo>
                      <a:lnTo>
                        <a:pt x="61720" y="25451"/>
                      </a:lnTo>
                      <a:lnTo>
                        <a:pt x="61720" y="42631"/>
                      </a:lnTo>
                      <a:lnTo>
                        <a:pt x="40722" y="42631"/>
                      </a:lnTo>
                      <a:lnTo>
                        <a:pt x="40722" y="84626"/>
                      </a:lnTo>
                      <a:cubicBezTo>
                        <a:pt x="40722" y="92261"/>
                        <a:pt x="42631" y="99260"/>
                        <a:pt x="51540" y="99260"/>
                      </a:cubicBezTo>
                      <a:cubicBezTo>
                        <a:pt x="55993" y="99260"/>
                        <a:pt x="59811" y="98624"/>
                        <a:pt x="62356" y="96715"/>
                      </a:cubicBezTo>
                      <a:lnTo>
                        <a:pt x="62992" y="115167"/>
                      </a:lnTo>
                      <a:cubicBezTo>
                        <a:pt x="57902" y="116440"/>
                        <a:pt x="52812" y="117076"/>
                        <a:pt x="45813" y="117076"/>
                      </a:cubicBezTo>
                      <a:cubicBezTo>
                        <a:pt x="27360" y="117076"/>
                        <a:pt x="17180" y="105623"/>
                        <a:pt x="17180" y="87807"/>
                      </a:cubicBezTo>
                      <a:lnTo>
                        <a:pt x="17180" y="426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3" name="Freeform 1072">
                  <a:extLst>
                    <a:ext uri="{FF2B5EF4-FFF2-40B4-BE49-F238E27FC236}">
                      <a16:creationId xmlns:a16="http://schemas.microsoft.com/office/drawing/2014/main" id="{7DF116A2-1D29-9945-F0DB-4798713EB6B5}"/>
                    </a:ext>
                  </a:extLst>
                </p:cNvPr>
                <p:cNvSpPr/>
                <p:nvPr/>
              </p:nvSpPr>
              <p:spPr>
                <a:xfrm>
                  <a:off x="11143364" y="467173"/>
                  <a:ext cx="615285" cy="247514"/>
                </a:xfrm>
                <a:custGeom>
                  <a:avLst/>
                  <a:gdLst>
                    <a:gd name="connsiteX0" fmla="*/ 615285 w 615285"/>
                    <a:gd name="connsiteY0" fmla="*/ 0 h 247514"/>
                    <a:gd name="connsiteX1" fmla="*/ 0 w 615285"/>
                    <a:gd name="connsiteY1" fmla="*/ 0 h 247514"/>
                    <a:gd name="connsiteX2" fmla="*/ 0 w 615285"/>
                    <a:gd name="connsiteY2" fmla="*/ 247514 h 247514"/>
                    <a:gd name="connsiteX3" fmla="*/ 615285 w 615285"/>
                    <a:gd name="connsiteY3" fmla="*/ 247514 h 247514"/>
                    <a:gd name="connsiteX4" fmla="*/ 615285 w 615285"/>
                    <a:gd name="connsiteY4" fmla="*/ 0 h 247514"/>
                    <a:gd name="connsiteX5" fmla="*/ 247514 w 615285"/>
                    <a:gd name="connsiteY5" fmla="*/ 24179 h 247514"/>
                    <a:gd name="connsiteX6" fmla="*/ 204883 w 615285"/>
                    <a:gd name="connsiteY6" fmla="*/ 223335 h 247514"/>
                    <a:gd name="connsiteX7" fmla="*/ 138073 w 615285"/>
                    <a:gd name="connsiteY7" fmla="*/ 223335 h 247514"/>
                    <a:gd name="connsiteX8" fmla="*/ 96079 w 615285"/>
                    <a:gd name="connsiteY8" fmla="*/ 85262 h 247514"/>
                    <a:gd name="connsiteX9" fmla="*/ 95442 w 615285"/>
                    <a:gd name="connsiteY9" fmla="*/ 85262 h 247514"/>
                    <a:gd name="connsiteX10" fmla="*/ 67446 w 615285"/>
                    <a:gd name="connsiteY10" fmla="*/ 223335 h 247514"/>
                    <a:gd name="connsiteX11" fmla="*/ 17179 w 615285"/>
                    <a:gd name="connsiteY11" fmla="*/ 223335 h 247514"/>
                    <a:gd name="connsiteX12" fmla="*/ 59811 w 615285"/>
                    <a:gd name="connsiteY12" fmla="*/ 24179 h 247514"/>
                    <a:gd name="connsiteX13" fmla="*/ 126620 w 615285"/>
                    <a:gd name="connsiteY13" fmla="*/ 24179 h 247514"/>
                    <a:gd name="connsiteX14" fmla="*/ 167979 w 615285"/>
                    <a:gd name="connsiteY14" fmla="*/ 162252 h 247514"/>
                    <a:gd name="connsiteX15" fmla="*/ 168615 w 615285"/>
                    <a:gd name="connsiteY15" fmla="*/ 162252 h 247514"/>
                    <a:gd name="connsiteX16" fmla="*/ 196612 w 615285"/>
                    <a:gd name="connsiteY16" fmla="*/ 24179 h 247514"/>
                    <a:gd name="connsiteX17" fmla="*/ 247514 w 615285"/>
                    <a:gd name="connsiteY17" fmla="*/ 24179 h 247514"/>
                    <a:gd name="connsiteX18" fmla="*/ 438399 w 615285"/>
                    <a:gd name="connsiteY18" fmla="*/ 24179 h 247514"/>
                    <a:gd name="connsiteX19" fmla="*/ 397041 w 615285"/>
                    <a:gd name="connsiteY19" fmla="*/ 223335 h 247514"/>
                    <a:gd name="connsiteX20" fmla="*/ 343593 w 615285"/>
                    <a:gd name="connsiteY20" fmla="*/ 223335 h 247514"/>
                    <a:gd name="connsiteX21" fmla="*/ 361409 w 615285"/>
                    <a:gd name="connsiteY21" fmla="*/ 138073 h 247514"/>
                    <a:gd name="connsiteX22" fmla="*/ 297781 w 615285"/>
                    <a:gd name="connsiteY22" fmla="*/ 138073 h 247514"/>
                    <a:gd name="connsiteX23" fmla="*/ 279964 w 615285"/>
                    <a:gd name="connsiteY23" fmla="*/ 223335 h 247514"/>
                    <a:gd name="connsiteX24" fmla="*/ 226517 w 615285"/>
                    <a:gd name="connsiteY24" fmla="*/ 223335 h 247514"/>
                    <a:gd name="connsiteX25" fmla="*/ 267875 w 615285"/>
                    <a:gd name="connsiteY25" fmla="*/ 24179 h 247514"/>
                    <a:gd name="connsiteX26" fmla="*/ 321323 w 615285"/>
                    <a:gd name="connsiteY26" fmla="*/ 24179 h 247514"/>
                    <a:gd name="connsiteX27" fmla="*/ 305416 w 615285"/>
                    <a:gd name="connsiteY27" fmla="*/ 100533 h 247514"/>
                    <a:gd name="connsiteX28" fmla="*/ 369044 w 615285"/>
                    <a:gd name="connsiteY28" fmla="*/ 100533 h 247514"/>
                    <a:gd name="connsiteX29" fmla="*/ 384951 w 615285"/>
                    <a:gd name="connsiteY29" fmla="*/ 24179 h 247514"/>
                    <a:gd name="connsiteX30" fmla="*/ 438399 w 615285"/>
                    <a:gd name="connsiteY30" fmla="*/ 24179 h 247514"/>
                    <a:gd name="connsiteX31" fmla="*/ 592379 w 615285"/>
                    <a:gd name="connsiteY31" fmla="*/ 29269 h 247514"/>
                    <a:gd name="connsiteX32" fmla="*/ 579654 w 615285"/>
                    <a:gd name="connsiteY32" fmla="*/ 68719 h 247514"/>
                    <a:gd name="connsiteX33" fmla="*/ 535750 w 615285"/>
                    <a:gd name="connsiteY33" fmla="*/ 59811 h 247514"/>
                    <a:gd name="connsiteX34" fmla="*/ 497573 w 615285"/>
                    <a:gd name="connsiteY34" fmla="*/ 78899 h 247514"/>
                    <a:gd name="connsiteX35" fmla="*/ 575200 w 615285"/>
                    <a:gd name="connsiteY35" fmla="*/ 157162 h 247514"/>
                    <a:gd name="connsiteX36" fmla="*/ 477212 w 615285"/>
                    <a:gd name="connsiteY36" fmla="*/ 226517 h 247514"/>
                    <a:gd name="connsiteX37" fmla="*/ 415493 w 615285"/>
                    <a:gd name="connsiteY37" fmla="*/ 216336 h 247514"/>
                    <a:gd name="connsiteX38" fmla="*/ 428219 w 615285"/>
                    <a:gd name="connsiteY38" fmla="*/ 175614 h 247514"/>
                    <a:gd name="connsiteX39" fmla="*/ 477848 w 615285"/>
                    <a:gd name="connsiteY39" fmla="*/ 187067 h 247514"/>
                    <a:gd name="connsiteX40" fmla="*/ 520480 w 615285"/>
                    <a:gd name="connsiteY40" fmla="*/ 163525 h 247514"/>
                    <a:gd name="connsiteX41" fmla="*/ 442853 w 615285"/>
                    <a:gd name="connsiteY41" fmla="*/ 87171 h 247514"/>
                    <a:gd name="connsiteX42" fmla="*/ 531932 w 615285"/>
                    <a:gd name="connsiteY42" fmla="*/ 20361 h 247514"/>
                    <a:gd name="connsiteX43" fmla="*/ 592379 w 615285"/>
                    <a:gd name="connsiteY43" fmla="*/ 29269 h 247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615285" h="247514">
                      <a:moveTo>
                        <a:pt x="615285" y="0"/>
                      </a:moveTo>
                      <a:lnTo>
                        <a:pt x="0" y="0"/>
                      </a:lnTo>
                      <a:lnTo>
                        <a:pt x="0" y="247514"/>
                      </a:lnTo>
                      <a:lnTo>
                        <a:pt x="615285" y="247514"/>
                      </a:lnTo>
                      <a:lnTo>
                        <a:pt x="615285" y="0"/>
                      </a:lnTo>
                      <a:close/>
                      <a:moveTo>
                        <a:pt x="247514" y="24179"/>
                      </a:moveTo>
                      <a:lnTo>
                        <a:pt x="204883" y="223335"/>
                      </a:lnTo>
                      <a:lnTo>
                        <a:pt x="138073" y="223335"/>
                      </a:lnTo>
                      <a:lnTo>
                        <a:pt x="96079" y="85262"/>
                      </a:lnTo>
                      <a:lnTo>
                        <a:pt x="95442" y="85262"/>
                      </a:lnTo>
                      <a:lnTo>
                        <a:pt x="67446" y="223335"/>
                      </a:lnTo>
                      <a:lnTo>
                        <a:pt x="17179" y="223335"/>
                      </a:lnTo>
                      <a:lnTo>
                        <a:pt x="59811" y="24179"/>
                      </a:lnTo>
                      <a:lnTo>
                        <a:pt x="126620" y="24179"/>
                      </a:lnTo>
                      <a:lnTo>
                        <a:pt x="167979" y="162252"/>
                      </a:lnTo>
                      <a:lnTo>
                        <a:pt x="168615" y="162252"/>
                      </a:lnTo>
                      <a:lnTo>
                        <a:pt x="196612" y="24179"/>
                      </a:lnTo>
                      <a:lnTo>
                        <a:pt x="247514" y="24179"/>
                      </a:lnTo>
                      <a:close/>
                      <a:moveTo>
                        <a:pt x="438399" y="24179"/>
                      </a:moveTo>
                      <a:lnTo>
                        <a:pt x="397041" y="223335"/>
                      </a:lnTo>
                      <a:lnTo>
                        <a:pt x="343593" y="223335"/>
                      </a:lnTo>
                      <a:lnTo>
                        <a:pt x="361409" y="138073"/>
                      </a:lnTo>
                      <a:lnTo>
                        <a:pt x="297781" y="138073"/>
                      </a:lnTo>
                      <a:lnTo>
                        <a:pt x="279964" y="223335"/>
                      </a:lnTo>
                      <a:lnTo>
                        <a:pt x="226517" y="223335"/>
                      </a:lnTo>
                      <a:lnTo>
                        <a:pt x="267875" y="24179"/>
                      </a:lnTo>
                      <a:lnTo>
                        <a:pt x="321323" y="24179"/>
                      </a:lnTo>
                      <a:lnTo>
                        <a:pt x="305416" y="100533"/>
                      </a:lnTo>
                      <a:lnTo>
                        <a:pt x="369044" y="100533"/>
                      </a:lnTo>
                      <a:lnTo>
                        <a:pt x="384951" y="24179"/>
                      </a:lnTo>
                      <a:lnTo>
                        <a:pt x="438399" y="24179"/>
                      </a:lnTo>
                      <a:close/>
                      <a:moveTo>
                        <a:pt x="592379" y="29269"/>
                      </a:moveTo>
                      <a:lnTo>
                        <a:pt x="579654" y="68719"/>
                      </a:lnTo>
                      <a:cubicBezTo>
                        <a:pt x="569473" y="63628"/>
                        <a:pt x="555475" y="59811"/>
                        <a:pt x="535750" y="59811"/>
                      </a:cubicBezTo>
                      <a:cubicBezTo>
                        <a:pt x="514753" y="59811"/>
                        <a:pt x="497573" y="62992"/>
                        <a:pt x="497573" y="78899"/>
                      </a:cubicBezTo>
                      <a:cubicBezTo>
                        <a:pt x="497573" y="106896"/>
                        <a:pt x="575200" y="96715"/>
                        <a:pt x="575200" y="157162"/>
                      </a:cubicBezTo>
                      <a:cubicBezTo>
                        <a:pt x="575200" y="212518"/>
                        <a:pt x="523661" y="226517"/>
                        <a:pt x="477212" y="226517"/>
                      </a:cubicBezTo>
                      <a:cubicBezTo>
                        <a:pt x="456851" y="226517"/>
                        <a:pt x="432672" y="221426"/>
                        <a:pt x="415493" y="216336"/>
                      </a:cubicBezTo>
                      <a:lnTo>
                        <a:pt x="428219" y="175614"/>
                      </a:lnTo>
                      <a:cubicBezTo>
                        <a:pt x="439035" y="182613"/>
                        <a:pt x="460033" y="187067"/>
                        <a:pt x="477848" y="187067"/>
                      </a:cubicBezTo>
                      <a:cubicBezTo>
                        <a:pt x="494391" y="187067"/>
                        <a:pt x="520480" y="183886"/>
                        <a:pt x="520480" y="163525"/>
                      </a:cubicBezTo>
                      <a:cubicBezTo>
                        <a:pt x="520480" y="131711"/>
                        <a:pt x="442853" y="143800"/>
                        <a:pt x="442853" y="87171"/>
                      </a:cubicBezTo>
                      <a:cubicBezTo>
                        <a:pt x="442853" y="35632"/>
                        <a:pt x="488029" y="20361"/>
                        <a:pt x="531932" y="20361"/>
                      </a:cubicBezTo>
                      <a:cubicBezTo>
                        <a:pt x="555475" y="20361"/>
                        <a:pt x="579017" y="22906"/>
                        <a:pt x="592379" y="29269"/>
                      </a:cubicBezTo>
                    </a:path>
                  </a:pathLst>
                </a:custGeom>
                <a:solidFill>
                  <a:srgbClr val="0069B3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4" name="Graphic 569">
              <a:extLst>
                <a:ext uri="{FF2B5EF4-FFF2-40B4-BE49-F238E27FC236}">
                  <a16:creationId xmlns:a16="http://schemas.microsoft.com/office/drawing/2014/main" id="{A18007AF-86E7-639A-913F-59EEDAB19D0F}"/>
                </a:ext>
              </a:extLst>
            </p:cNvPr>
            <p:cNvGrpSpPr/>
            <p:nvPr/>
          </p:nvGrpSpPr>
          <p:grpSpPr>
            <a:xfrm>
              <a:off x="9413692" y="475725"/>
              <a:ext cx="1459887" cy="402486"/>
              <a:chOff x="9413692" y="475725"/>
              <a:chExt cx="1459887" cy="402486"/>
            </a:xfrm>
          </p:grpSpPr>
          <p:sp>
            <p:nvSpPr>
              <p:cNvPr id="1075" name="Freeform 1074">
                <a:extLst>
                  <a:ext uri="{FF2B5EF4-FFF2-40B4-BE49-F238E27FC236}">
                    <a16:creationId xmlns:a16="http://schemas.microsoft.com/office/drawing/2014/main" id="{2F20F6DC-71A1-F6A6-CB90-3FB27CBAF159}"/>
                  </a:ext>
                </a:extLst>
              </p:cNvPr>
              <p:cNvSpPr/>
              <p:nvPr/>
            </p:nvSpPr>
            <p:spPr>
              <a:xfrm>
                <a:off x="9899431" y="523166"/>
                <a:ext cx="125347" cy="152707"/>
              </a:xfrm>
              <a:custGeom>
                <a:avLst/>
                <a:gdLst>
                  <a:gd name="connsiteX0" fmla="*/ 62992 w 125347"/>
                  <a:gd name="connsiteY0" fmla="*/ 152708 h 152707"/>
                  <a:gd name="connsiteX1" fmla="*/ 22906 w 125347"/>
                  <a:gd name="connsiteY1" fmla="*/ 143164 h 152707"/>
                  <a:gd name="connsiteX2" fmla="*/ 0 w 125347"/>
                  <a:gd name="connsiteY2" fmla="*/ 115803 h 152707"/>
                  <a:gd name="connsiteX3" fmla="*/ 31814 w 125347"/>
                  <a:gd name="connsiteY3" fmla="*/ 104350 h 152707"/>
                  <a:gd name="connsiteX4" fmla="*/ 43268 w 125347"/>
                  <a:gd name="connsiteY4" fmla="*/ 119621 h 152707"/>
                  <a:gd name="connsiteX5" fmla="*/ 63628 w 125347"/>
                  <a:gd name="connsiteY5" fmla="*/ 124711 h 152707"/>
                  <a:gd name="connsiteX6" fmla="*/ 75718 w 125347"/>
                  <a:gd name="connsiteY6" fmla="*/ 123439 h 152707"/>
                  <a:gd name="connsiteX7" fmla="*/ 85898 w 125347"/>
                  <a:gd name="connsiteY7" fmla="*/ 118349 h 152707"/>
                  <a:gd name="connsiteX8" fmla="*/ 89716 w 125347"/>
                  <a:gd name="connsiteY8" fmla="*/ 109441 h 152707"/>
                  <a:gd name="connsiteX9" fmla="*/ 82081 w 125347"/>
                  <a:gd name="connsiteY9" fmla="*/ 97351 h 152707"/>
                  <a:gd name="connsiteX10" fmla="*/ 62992 w 125347"/>
                  <a:gd name="connsiteY10" fmla="*/ 90988 h 152707"/>
                  <a:gd name="connsiteX11" fmla="*/ 45176 w 125347"/>
                  <a:gd name="connsiteY11" fmla="*/ 87171 h 152707"/>
                  <a:gd name="connsiteX12" fmla="*/ 22906 w 125347"/>
                  <a:gd name="connsiteY12" fmla="*/ 79535 h 152707"/>
                  <a:gd name="connsiteX13" fmla="*/ 6363 w 125347"/>
                  <a:gd name="connsiteY13" fmla="*/ 66173 h 152707"/>
                  <a:gd name="connsiteX14" fmla="*/ 0 w 125347"/>
                  <a:gd name="connsiteY14" fmla="*/ 45176 h 152707"/>
                  <a:gd name="connsiteX15" fmla="*/ 5727 w 125347"/>
                  <a:gd name="connsiteY15" fmla="*/ 24815 h 152707"/>
                  <a:gd name="connsiteX16" fmla="*/ 20361 w 125347"/>
                  <a:gd name="connsiteY16" fmla="*/ 10817 h 152707"/>
                  <a:gd name="connsiteX17" fmla="*/ 40722 w 125347"/>
                  <a:gd name="connsiteY17" fmla="*/ 2545 h 152707"/>
                  <a:gd name="connsiteX18" fmla="*/ 62356 w 125347"/>
                  <a:gd name="connsiteY18" fmla="*/ 0 h 152707"/>
                  <a:gd name="connsiteX19" fmla="*/ 85262 w 125347"/>
                  <a:gd name="connsiteY19" fmla="*/ 3181 h 152707"/>
                  <a:gd name="connsiteX20" fmla="*/ 104987 w 125347"/>
                  <a:gd name="connsiteY20" fmla="*/ 13362 h 152707"/>
                  <a:gd name="connsiteX21" fmla="*/ 118348 w 125347"/>
                  <a:gd name="connsiteY21" fmla="*/ 31814 h 152707"/>
                  <a:gd name="connsiteX22" fmla="*/ 87170 w 125347"/>
                  <a:gd name="connsiteY22" fmla="*/ 43267 h 152707"/>
                  <a:gd name="connsiteX23" fmla="*/ 76990 w 125347"/>
                  <a:gd name="connsiteY23" fmla="*/ 31814 h 152707"/>
                  <a:gd name="connsiteX24" fmla="*/ 59175 w 125347"/>
                  <a:gd name="connsiteY24" fmla="*/ 27996 h 152707"/>
                  <a:gd name="connsiteX25" fmla="*/ 42631 w 125347"/>
                  <a:gd name="connsiteY25" fmla="*/ 31814 h 152707"/>
                  <a:gd name="connsiteX26" fmla="*/ 35632 w 125347"/>
                  <a:gd name="connsiteY26" fmla="*/ 41995 h 152707"/>
                  <a:gd name="connsiteX27" fmla="*/ 40086 w 125347"/>
                  <a:gd name="connsiteY27" fmla="*/ 51539 h 152707"/>
                  <a:gd name="connsiteX28" fmla="*/ 52175 w 125347"/>
                  <a:gd name="connsiteY28" fmla="*/ 57265 h 152707"/>
                  <a:gd name="connsiteX29" fmla="*/ 71900 w 125347"/>
                  <a:gd name="connsiteY29" fmla="*/ 61083 h 152707"/>
                  <a:gd name="connsiteX30" fmla="*/ 90352 w 125347"/>
                  <a:gd name="connsiteY30" fmla="*/ 65537 h 152707"/>
                  <a:gd name="connsiteX31" fmla="*/ 107532 w 125347"/>
                  <a:gd name="connsiteY31" fmla="*/ 72536 h 152707"/>
                  <a:gd name="connsiteX32" fmla="*/ 120258 w 125347"/>
                  <a:gd name="connsiteY32" fmla="*/ 84626 h 152707"/>
                  <a:gd name="connsiteX33" fmla="*/ 125347 w 125347"/>
                  <a:gd name="connsiteY33" fmla="*/ 103714 h 152707"/>
                  <a:gd name="connsiteX34" fmla="*/ 120258 w 125347"/>
                  <a:gd name="connsiteY34" fmla="*/ 124711 h 152707"/>
                  <a:gd name="connsiteX35" fmla="*/ 106259 w 125347"/>
                  <a:gd name="connsiteY35" fmla="*/ 139982 h 152707"/>
                  <a:gd name="connsiteX36" fmla="*/ 86534 w 125347"/>
                  <a:gd name="connsiteY36" fmla="*/ 149526 h 152707"/>
                  <a:gd name="connsiteX37" fmla="*/ 62992 w 125347"/>
                  <a:gd name="connsiteY37" fmla="*/ 152708 h 152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5347" h="152707">
                    <a:moveTo>
                      <a:pt x="62992" y="152708"/>
                    </a:moveTo>
                    <a:cubicBezTo>
                      <a:pt x="47085" y="152708"/>
                      <a:pt x="33723" y="149526"/>
                      <a:pt x="22906" y="143164"/>
                    </a:cubicBezTo>
                    <a:cubicBezTo>
                      <a:pt x="12090" y="136801"/>
                      <a:pt x="4454" y="127257"/>
                      <a:pt x="0" y="115803"/>
                    </a:cubicBezTo>
                    <a:lnTo>
                      <a:pt x="31814" y="104350"/>
                    </a:lnTo>
                    <a:cubicBezTo>
                      <a:pt x="33723" y="111350"/>
                      <a:pt x="37541" y="116440"/>
                      <a:pt x="43268" y="119621"/>
                    </a:cubicBezTo>
                    <a:cubicBezTo>
                      <a:pt x="48993" y="122803"/>
                      <a:pt x="55993" y="124711"/>
                      <a:pt x="63628" y="124711"/>
                    </a:cubicBezTo>
                    <a:cubicBezTo>
                      <a:pt x="68082" y="124711"/>
                      <a:pt x="71900" y="124075"/>
                      <a:pt x="75718" y="123439"/>
                    </a:cubicBezTo>
                    <a:cubicBezTo>
                      <a:pt x="79535" y="122803"/>
                      <a:pt x="82717" y="120894"/>
                      <a:pt x="85898" y="118349"/>
                    </a:cubicBezTo>
                    <a:cubicBezTo>
                      <a:pt x="88443" y="115803"/>
                      <a:pt x="89716" y="113258"/>
                      <a:pt x="89716" y="109441"/>
                    </a:cubicBezTo>
                    <a:cubicBezTo>
                      <a:pt x="89716" y="104350"/>
                      <a:pt x="87170" y="100533"/>
                      <a:pt x="82081" y="97351"/>
                    </a:cubicBezTo>
                    <a:cubicBezTo>
                      <a:pt x="76990" y="94806"/>
                      <a:pt x="70627" y="92261"/>
                      <a:pt x="62992" y="90988"/>
                    </a:cubicBezTo>
                    <a:lnTo>
                      <a:pt x="45176" y="87171"/>
                    </a:lnTo>
                    <a:cubicBezTo>
                      <a:pt x="37541" y="85262"/>
                      <a:pt x="29905" y="83353"/>
                      <a:pt x="22906" y="79535"/>
                    </a:cubicBezTo>
                    <a:cubicBezTo>
                      <a:pt x="15907" y="76354"/>
                      <a:pt x="10816" y="71900"/>
                      <a:pt x="6363" y="66173"/>
                    </a:cubicBezTo>
                    <a:cubicBezTo>
                      <a:pt x="2545" y="60447"/>
                      <a:pt x="0" y="54084"/>
                      <a:pt x="0" y="45176"/>
                    </a:cubicBezTo>
                    <a:cubicBezTo>
                      <a:pt x="0" y="37541"/>
                      <a:pt x="1909" y="30542"/>
                      <a:pt x="5727" y="24815"/>
                    </a:cubicBezTo>
                    <a:cubicBezTo>
                      <a:pt x="9544" y="19088"/>
                      <a:pt x="13998" y="14634"/>
                      <a:pt x="20361" y="10817"/>
                    </a:cubicBezTo>
                    <a:cubicBezTo>
                      <a:pt x="26724" y="6999"/>
                      <a:pt x="33086" y="4454"/>
                      <a:pt x="40722" y="2545"/>
                    </a:cubicBezTo>
                    <a:cubicBezTo>
                      <a:pt x="47721" y="636"/>
                      <a:pt x="55356" y="0"/>
                      <a:pt x="62356" y="0"/>
                    </a:cubicBezTo>
                    <a:cubicBezTo>
                      <a:pt x="69991" y="0"/>
                      <a:pt x="77626" y="1273"/>
                      <a:pt x="85262" y="3181"/>
                    </a:cubicBezTo>
                    <a:cubicBezTo>
                      <a:pt x="92897" y="5090"/>
                      <a:pt x="99260" y="8908"/>
                      <a:pt x="104987" y="13362"/>
                    </a:cubicBezTo>
                    <a:cubicBezTo>
                      <a:pt x="110713" y="17816"/>
                      <a:pt x="115167" y="24179"/>
                      <a:pt x="118348" y="31814"/>
                    </a:cubicBezTo>
                    <a:lnTo>
                      <a:pt x="87170" y="43267"/>
                    </a:lnTo>
                    <a:cubicBezTo>
                      <a:pt x="85262" y="38177"/>
                      <a:pt x="82081" y="34359"/>
                      <a:pt x="76990" y="31814"/>
                    </a:cubicBezTo>
                    <a:cubicBezTo>
                      <a:pt x="71900" y="29269"/>
                      <a:pt x="66174" y="27996"/>
                      <a:pt x="59175" y="27996"/>
                    </a:cubicBezTo>
                    <a:cubicBezTo>
                      <a:pt x="52175" y="27996"/>
                      <a:pt x="47085" y="29269"/>
                      <a:pt x="42631" y="31814"/>
                    </a:cubicBezTo>
                    <a:cubicBezTo>
                      <a:pt x="38177" y="34359"/>
                      <a:pt x="35632" y="37541"/>
                      <a:pt x="35632" y="41995"/>
                    </a:cubicBezTo>
                    <a:cubicBezTo>
                      <a:pt x="35632" y="45812"/>
                      <a:pt x="36905" y="48994"/>
                      <a:pt x="40086" y="51539"/>
                    </a:cubicBezTo>
                    <a:cubicBezTo>
                      <a:pt x="43268" y="54084"/>
                      <a:pt x="47085" y="55993"/>
                      <a:pt x="52175" y="57265"/>
                    </a:cubicBezTo>
                    <a:lnTo>
                      <a:pt x="71900" y="61083"/>
                    </a:lnTo>
                    <a:cubicBezTo>
                      <a:pt x="77626" y="62356"/>
                      <a:pt x="83989" y="63628"/>
                      <a:pt x="90352" y="65537"/>
                    </a:cubicBezTo>
                    <a:cubicBezTo>
                      <a:pt x="96715" y="67446"/>
                      <a:pt x="102441" y="69991"/>
                      <a:pt x="107532" y="72536"/>
                    </a:cubicBezTo>
                    <a:cubicBezTo>
                      <a:pt x="112622" y="75718"/>
                      <a:pt x="117076" y="79535"/>
                      <a:pt x="120258" y="84626"/>
                    </a:cubicBezTo>
                    <a:cubicBezTo>
                      <a:pt x="123439" y="89716"/>
                      <a:pt x="125347" y="96079"/>
                      <a:pt x="125347" y="103714"/>
                    </a:cubicBezTo>
                    <a:cubicBezTo>
                      <a:pt x="125347" y="111350"/>
                      <a:pt x="123439" y="118349"/>
                      <a:pt x="120258" y="124711"/>
                    </a:cubicBezTo>
                    <a:cubicBezTo>
                      <a:pt x="116440" y="131074"/>
                      <a:pt x="111986" y="136165"/>
                      <a:pt x="106259" y="139982"/>
                    </a:cubicBezTo>
                    <a:cubicBezTo>
                      <a:pt x="100533" y="143800"/>
                      <a:pt x="93533" y="146981"/>
                      <a:pt x="86534" y="149526"/>
                    </a:cubicBezTo>
                    <a:cubicBezTo>
                      <a:pt x="77626" y="151435"/>
                      <a:pt x="70627" y="152708"/>
                      <a:pt x="62992" y="152708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6" name="Freeform 1075">
                <a:extLst>
                  <a:ext uri="{FF2B5EF4-FFF2-40B4-BE49-F238E27FC236}">
                    <a16:creationId xmlns:a16="http://schemas.microsoft.com/office/drawing/2014/main" id="{69ECE61A-FEAE-0BD8-5B6F-457F6D091D2E}"/>
                  </a:ext>
                </a:extLst>
              </p:cNvPr>
              <p:cNvSpPr/>
              <p:nvPr/>
            </p:nvSpPr>
            <p:spPr>
              <a:xfrm>
                <a:off x="10036231" y="561343"/>
                <a:ext cx="114530" cy="114530"/>
              </a:xfrm>
              <a:custGeom>
                <a:avLst/>
                <a:gdLst>
                  <a:gd name="connsiteX0" fmla="*/ 57265 w 114530"/>
                  <a:gd name="connsiteY0" fmla="*/ 88443 h 114530"/>
                  <a:gd name="connsiteX1" fmla="*/ 73809 w 114530"/>
                  <a:gd name="connsiteY1" fmla="*/ 81444 h 114530"/>
                  <a:gd name="connsiteX2" fmla="*/ 80808 w 114530"/>
                  <a:gd name="connsiteY2" fmla="*/ 57265 h 114530"/>
                  <a:gd name="connsiteX3" fmla="*/ 73809 w 114530"/>
                  <a:gd name="connsiteY3" fmla="*/ 33087 h 114530"/>
                  <a:gd name="connsiteX4" fmla="*/ 57265 w 114530"/>
                  <a:gd name="connsiteY4" fmla="*/ 26088 h 114530"/>
                  <a:gd name="connsiteX5" fmla="*/ 40722 w 114530"/>
                  <a:gd name="connsiteY5" fmla="*/ 33087 h 114530"/>
                  <a:gd name="connsiteX6" fmla="*/ 33723 w 114530"/>
                  <a:gd name="connsiteY6" fmla="*/ 57265 h 114530"/>
                  <a:gd name="connsiteX7" fmla="*/ 40722 w 114530"/>
                  <a:gd name="connsiteY7" fmla="*/ 81444 h 114530"/>
                  <a:gd name="connsiteX8" fmla="*/ 57265 w 114530"/>
                  <a:gd name="connsiteY8" fmla="*/ 88443 h 114530"/>
                  <a:gd name="connsiteX9" fmla="*/ 57265 w 114530"/>
                  <a:gd name="connsiteY9" fmla="*/ 114531 h 114530"/>
                  <a:gd name="connsiteX10" fmla="*/ 29269 w 114530"/>
                  <a:gd name="connsiteY10" fmla="*/ 108168 h 114530"/>
                  <a:gd name="connsiteX11" fmla="*/ 8272 w 114530"/>
                  <a:gd name="connsiteY11" fmla="*/ 89080 h 114530"/>
                  <a:gd name="connsiteX12" fmla="*/ 0 w 114530"/>
                  <a:gd name="connsiteY12" fmla="*/ 56629 h 114530"/>
                  <a:gd name="connsiteX13" fmla="*/ 8272 w 114530"/>
                  <a:gd name="connsiteY13" fmla="*/ 24179 h 114530"/>
                  <a:gd name="connsiteX14" fmla="*/ 29269 w 114530"/>
                  <a:gd name="connsiteY14" fmla="*/ 5727 h 114530"/>
                  <a:gd name="connsiteX15" fmla="*/ 57265 w 114530"/>
                  <a:gd name="connsiteY15" fmla="*/ 0 h 114530"/>
                  <a:gd name="connsiteX16" fmla="*/ 85262 w 114530"/>
                  <a:gd name="connsiteY16" fmla="*/ 5727 h 114530"/>
                  <a:gd name="connsiteX17" fmla="*/ 106259 w 114530"/>
                  <a:gd name="connsiteY17" fmla="*/ 24179 h 114530"/>
                  <a:gd name="connsiteX18" fmla="*/ 114531 w 114530"/>
                  <a:gd name="connsiteY18" fmla="*/ 56629 h 114530"/>
                  <a:gd name="connsiteX19" fmla="*/ 106259 w 114530"/>
                  <a:gd name="connsiteY19" fmla="*/ 89080 h 114530"/>
                  <a:gd name="connsiteX20" fmla="*/ 85262 w 114530"/>
                  <a:gd name="connsiteY20" fmla="*/ 108168 h 114530"/>
                  <a:gd name="connsiteX21" fmla="*/ 57265 w 114530"/>
                  <a:gd name="connsiteY21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4530" h="114530">
                    <a:moveTo>
                      <a:pt x="57265" y="88443"/>
                    </a:moveTo>
                    <a:cubicBezTo>
                      <a:pt x="64264" y="88443"/>
                      <a:pt x="69355" y="85898"/>
                      <a:pt x="73809" y="81444"/>
                    </a:cubicBezTo>
                    <a:cubicBezTo>
                      <a:pt x="78263" y="76354"/>
                      <a:pt x="80808" y="68719"/>
                      <a:pt x="80808" y="57265"/>
                    </a:cubicBezTo>
                    <a:cubicBezTo>
                      <a:pt x="80808" y="45812"/>
                      <a:pt x="78263" y="37541"/>
                      <a:pt x="73809" y="33087"/>
                    </a:cubicBezTo>
                    <a:cubicBezTo>
                      <a:pt x="69355" y="28633"/>
                      <a:pt x="63628" y="26088"/>
                      <a:pt x="57265" y="26088"/>
                    </a:cubicBezTo>
                    <a:cubicBezTo>
                      <a:pt x="50903" y="26088"/>
                      <a:pt x="45176" y="28633"/>
                      <a:pt x="40722" y="33087"/>
                    </a:cubicBezTo>
                    <a:cubicBezTo>
                      <a:pt x="36268" y="37541"/>
                      <a:pt x="33723" y="45812"/>
                      <a:pt x="33723" y="57265"/>
                    </a:cubicBezTo>
                    <a:cubicBezTo>
                      <a:pt x="33723" y="68719"/>
                      <a:pt x="36268" y="76990"/>
                      <a:pt x="40722" y="81444"/>
                    </a:cubicBezTo>
                    <a:cubicBezTo>
                      <a:pt x="45176" y="86534"/>
                      <a:pt x="50903" y="88443"/>
                      <a:pt x="57265" y="88443"/>
                    </a:cubicBezTo>
                    <a:moveTo>
                      <a:pt x="57265" y="114531"/>
                    </a:moveTo>
                    <a:cubicBezTo>
                      <a:pt x="47085" y="114531"/>
                      <a:pt x="37541" y="112622"/>
                      <a:pt x="29269" y="108168"/>
                    </a:cubicBezTo>
                    <a:cubicBezTo>
                      <a:pt x="20361" y="104350"/>
                      <a:pt x="13362" y="97988"/>
                      <a:pt x="8272" y="89080"/>
                    </a:cubicBezTo>
                    <a:cubicBezTo>
                      <a:pt x="2545" y="80808"/>
                      <a:pt x="0" y="69991"/>
                      <a:pt x="0" y="56629"/>
                    </a:cubicBezTo>
                    <a:cubicBezTo>
                      <a:pt x="0" y="43267"/>
                      <a:pt x="2545" y="32450"/>
                      <a:pt x="8272" y="24179"/>
                    </a:cubicBezTo>
                    <a:cubicBezTo>
                      <a:pt x="13998" y="15907"/>
                      <a:pt x="20998" y="9544"/>
                      <a:pt x="29269" y="5727"/>
                    </a:cubicBezTo>
                    <a:cubicBezTo>
                      <a:pt x="38177" y="1909"/>
                      <a:pt x="47721" y="0"/>
                      <a:pt x="57265" y="0"/>
                    </a:cubicBezTo>
                    <a:cubicBezTo>
                      <a:pt x="67446" y="0"/>
                      <a:pt x="76354" y="1909"/>
                      <a:pt x="85262" y="5727"/>
                    </a:cubicBezTo>
                    <a:cubicBezTo>
                      <a:pt x="94170" y="9544"/>
                      <a:pt x="101169" y="15907"/>
                      <a:pt x="106259" y="24179"/>
                    </a:cubicBezTo>
                    <a:cubicBezTo>
                      <a:pt x="111986" y="32450"/>
                      <a:pt x="114531" y="43267"/>
                      <a:pt x="114531" y="56629"/>
                    </a:cubicBezTo>
                    <a:cubicBezTo>
                      <a:pt x="114531" y="69355"/>
                      <a:pt x="111986" y="80172"/>
                      <a:pt x="106259" y="89080"/>
                    </a:cubicBezTo>
                    <a:cubicBezTo>
                      <a:pt x="100533" y="97351"/>
                      <a:pt x="93533" y="103714"/>
                      <a:pt x="85262" y="108168"/>
                    </a:cubicBezTo>
                    <a:cubicBezTo>
                      <a:pt x="76354" y="112622"/>
                      <a:pt x="67446" y="114531"/>
                      <a:pt x="57265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7" name="Freeform 1076">
                <a:extLst>
                  <a:ext uri="{FF2B5EF4-FFF2-40B4-BE49-F238E27FC236}">
                    <a16:creationId xmlns:a16="http://schemas.microsoft.com/office/drawing/2014/main" id="{B31897FD-27EE-7044-B6CB-784786E514EF}"/>
                  </a:ext>
                </a:extLst>
              </p:cNvPr>
              <p:cNvSpPr/>
              <p:nvPr/>
            </p:nvSpPr>
            <p:spPr>
              <a:xfrm>
                <a:off x="10167305" y="561343"/>
                <a:ext cx="171796" cy="111985"/>
              </a:xfrm>
              <a:custGeom>
                <a:avLst/>
                <a:gdLst>
                  <a:gd name="connsiteX0" fmla="*/ 0 w 171796"/>
                  <a:gd name="connsiteY0" fmla="*/ 111986 h 111985"/>
                  <a:gd name="connsiteX1" fmla="*/ 0 w 171796"/>
                  <a:gd name="connsiteY1" fmla="*/ 3181 h 111985"/>
                  <a:gd name="connsiteX2" fmla="*/ 29269 w 171796"/>
                  <a:gd name="connsiteY2" fmla="*/ 3181 h 111985"/>
                  <a:gd name="connsiteX3" fmla="*/ 33723 w 171796"/>
                  <a:gd name="connsiteY3" fmla="*/ 17816 h 111985"/>
                  <a:gd name="connsiteX4" fmla="*/ 45813 w 171796"/>
                  <a:gd name="connsiteY4" fmla="*/ 5727 h 111985"/>
                  <a:gd name="connsiteX5" fmla="*/ 66174 w 171796"/>
                  <a:gd name="connsiteY5" fmla="*/ 0 h 111985"/>
                  <a:gd name="connsiteX6" fmla="*/ 87171 w 171796"/>
                  <a:gd name="connsiteY6" fmla="*/ 4454 h 111985"/>
                  <a:gd name="connsiteX7" fmla="*/ 98624 w 171796"/>
                  <a:gd name="connsiteY7" fmla="*/ 17816 h 111985"/>
                  <a:gd name="connsiteX8" fmla="*/ 114531 w 171796"/>
                  <a:gd name="connsiteY8" fmla="*/ 4454 h 111985"/>
                  <a:gd name="connsiteX9" fmla="*/ 135529 w 171796"/>
                  <a:gd name="connsiteY9" fmla="*/ 0 h 111985"/>
                  <a:gd name="connsiteX10" fmla="*/ 164161 w 171796"/>
                  <a:gd name="connsiteY10" fmla="*/ 11453 h 111985"/>
                  <a:gd name="connsiteX11" fmla="*/ 171796 w 171796"/>
                  <a:gd name="connsiteY11" fmla="*/ 45176 h 111985"/>
                  <a:gd name="connsiteX12" fmla="*/ 171796 w 171796"/>
                  <a:gd name="connsiteY12" fmla="*/ 111986 h 111985"/>
                  <a:gd name="connsiteX13" fmla="*/ 138710 w 171796"/>
                  <a:gd name="connsiteY13" fmla="*/ 111986 h 111985"/>
                  <a:gd name="connsiteX14" fmla="*/ 138710 w 171796"/>
                  <a:gd name="connsiteY14" fmla="*/ 54084 h 111985"/>
                  <a:gd name="connsiteX15" fmla="*/ 138074 w 171796"/>
                  <a:gd name="connsiteY15" fmla="*/ 40086 h 111985"/>
                  <a:gd name="connsiteX16" fmla="*/ 133619 w 171796"/>
                  <a:gd name="connsiteY16" fmla="*/ 29905 h 111985"/>
                  <a:gd name="connsiteX17" fmla="*/ 122167 w 171796"/>
                  <a:gd name="connsiteY17" fmla="*/ 26088 h 111985"/>
                  <a:gd name="connsiteX18" fmla="*/ 107532 w 171796"/>
                  <a:gd name="connsiteY18" fmla="*/ 33087 h 111985"/>
                  <a:gd name="connsiteX19" fmla="*/ 103078 w 171796"/>
                  <a:gd name="connsiteY19" fmla="*/ 54720 h 111985"/>
                  <a:gd name="connsiteX20" fmla="*/ 103078 w 171796"/>
                  <a:gd name="connsiteY20" fmla="*/ 111986 h 111985"/>
                  <a:gd name="connsiteX21" fmla="*/ 69355 w 171796"/>
                  <a:gd name="connsiteY21" fmla="*/ 111986 h 111985"/>
                  <a:gd name="connsiteX22" fmla="*/ 69355 w 171796"/>
                  <a:gd name="connsiteY22" fmla="*/ 54084 h 111985"/>
                  <a:gd name="connsiteX23" fmla="*/ 68719 w 171796"/>
                  <a:gd name="connsiteY23" fmla="*/ 40086 h 111985"/>
                  <a:gd name="connsiteX24" fmla="*/ 64264 w 171796"/>
                  <a:gd name="connsiteY24" fmla="*/ 29905 h 111985"/>
                  <a:gd name="connsiteX25" fmla="*/ 52812 w 171796"/>
                  <a:gd name="connsiteY25" fmla="*/ 26088 h 111985"/>
                  <a:gd name="connsiteX26" fmla="*/ 37541 w 171796"/>
                  <a:gd name="connsiteY26" fmla="*/ 33723 h 111985"/>
                  <a:gd name="connsiteX27" fmla="*/ 33087 w 171796"/>
                  <a:gd name="connsiteY27" fmla="*/ 55357 h 111985"/>
                  <a:gd name="connsiteX28" fmla="*/ 33087 w 171796"/>
                  <a:gd name="connsiteY28" fmla="*/ 111986 h 111985"/>
                  <a:gd name="connsiteX29" fmla="*/ 0 w 171796"/>
                  <a:gd name="connsiteY29" fmla="*/ 111986 h 11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71796" h="111985">
                    <a:moveTo>
                      <a:pt x="0" y="111986"/>
                    </a:moveTo>
                    <a:lnTo>
                      <a:pt x="0" y="3181"/>
                    </a:lnTo>
                    <a:lnTo>
                      <a:pt x="29269" y="3181"/>
                    </a:lnTo>
                    <a:lnTo>
                      <a:pt x="33723" y="17816"/>
                    </a:lnTo>
                    <a:cubicBezTo>
                      <a:pt x="36269" y="13998"/>
                      <a:pt x="40086" y="9544"/>
                      <a:pt x="45813" y="5727"/>
                    </a:cubicBezTo>
                    <a:cubicBezTo>
                      <a:pt x="51539" y="1909"/>
                      <a:pt x="58538" y="0"/>
                      <a:pt x="66174" y="0"/>
                    </a:cubicBezTo>
                    <a:cubicBezTo>
                      <a:pt x="75082" y="0"/>
                      <a:pt x="81445" y="1273"/>
                      <a:pt x="87171" y="4454"/>
                    </a:cubicBezTo>
                    <a:cubicBezTo>
                      <a:pt x="92261" y="7635"/>
                      <a:pt x="96079" y="12089"/>
                      <a:pt x="98624" y="17816"/>
                    </a:cubicBezTo>
                    <a:cubicBezTo>
                      <a:pt x="103078" y="12089"/>
                      <a:pt x="108168" y="6999"/>
                      <a:pt x="114531" y="4454"/>
                    </a:cubicBezTo>
                    <a:cubicBezTo>
                      <a:pt x="120894" y="1273"/>
                      <a:pt x="127893" y="0"/>
                      <a:pt x="135529" y="0"/>
                    </a:cubicBezTo>
                    <a:cubicBezTo>
                      <a:pt x="149526" y="0"/>
                      <a:pt x="159071" y="3818"/>
                      <a:pt x="164161" y="11453"/>
                    </a:cubicBezTo>
                    <a:cubicBezTo>
                      <a:pt x="169251" y="19088"/>
                      <a:pt x="171796" y="30542"/>
                      <a:pt x="171796" y="45176"/>
                    </a:cubicBezTo>
                    <a:lnTo>
                      <a:pt x="171796" y="111986"/>
                    </a:lnTo>
                    <a:lnTo>
                      <a:pt x="138710" y="111986"/>
                    </a:lnTo>
                    <a:lnTo>
                      <a:pt x="138710" y="54084"/>
                    </a:lnTo>
                    <a:cubicBezTo>
                      <a:pt x="138710" y="48994"/>
                      <a:pt x="138710" y="44540"/>
                      <a:pt x="138074" y="40086"/>
                    </a:cubicBezTo>
                    <a:cubicBezTo>
                      <a:pt x="137437" y="35632"/>
                      <a:pt x="136165" y="32450"/>
                      <a:pt x="133619" y="29905"/>
                    </a:cubicBezTo>
                    <a:cubicBezTo>
                      <a:pt x="131074" y="27360"/>
                      <a:pt x="127257" y="26088"/>
                      <a:pt x="122167" y="26088"/>
                    </a:cubicBezTo>
                    <a:cubicBezTo>
                      <a:pt x="115167" y="26088"/>
                      <a:pt x="110713" y="28633"/>
                      <a:pt x="107532" y="33087"/>
                    </a:cubicBezTo>
                    <a:cubicBezTo>
                      <a:pt x="104351" y="37541"/>
                      <a:pt x="103078" y="45176"/>
                      <a:pt x="103078" y="54720"/>
                    </a:cubicBezTo>
                    <a:lnTo>
                      <a:pt x="103078" y="111986"/>
                    </a:lnTo>
                    <a:lnTo>
                      <a:pt x="69355" y="111986"/>
                    </a:lnTo>
                    <a:lnTo>
                      <a:pt x="69355" y="54084"/>
                    </a:lnTo>
                    <a:cubicBezTo>
                      <a:pt x="69355" y="48994"/>
                      <a:pt x="69355" y="44540"/>
                      <a:pt x="68719" y="40086"/>
                    </a:cubicBezTo>
                    <a:cubicBezTo>
                      <a:pt x="68083" y="35632"/>
                      <a:pt x="66810" y="32450"/>
                      <a:pt x="64264" y="29905"/>
                    </a:cubicBezTo>
                    <a:cubicBezTo>
                      <a:pt x="61720" y="27360"/>
                      <a:pt x="58538" y="26088"/>
                      <a:pt x="52812" y="26088"/>
                    </a:cubicBezTo>
                    <a:cubicBezTo>
                      <a:pt x="45813" y="26088"/>
                      <a:pt x="40722" y="28633"/>
                      <a:pt x="37541" y="33723"/>
                    </a:cubicBezTo>
                    <a:cubicBezTo>
                      <a:pt x="34359" y="38813"/>
                      <a:pt x="33087" y="45812"/>
                      <a:pt x="33087" y="55357"/>
                    </a:cubicBezTo>
                    <a:lnTo>
                      <a:pt x="33087" y="111986"/>
                    </a:lnTo>
                    <a:lnTo>
                      <a:pt x="0" y="11198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8" name="Freeform 1077">
                <a:extLst>
                  <a:ext uri="{FF2B5EF4-FFF2-40B4-BE49-F238E27FC236}">
                    <a16:creationId xmlns:a16="http://schemas.microsoft.com/office/drawing/2014/main" id="{AD7BCF8C-F416-738D-2A10-E051484A5F8B}"/>
                  </a:ext>
                </a:extLst>
              </p:cNvPr>
              <p:cNvSpPr/>
              <p:nvPr/>
            </p:nvSpPr>
            <p:spPr>
              <a:xfrm>
                <a:off x="10353737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3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7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5 w 114650"/>
                  <a:gd name="connsiteY8" fmla="*/ 87807 h 114530"/>
                  <a:gd name="connsiteX9" fmla="*/ 0 w 114650"/>
                  <a:gd name="connsiteY9" fmla="*/ 56629 h 114530"/>
                  <a:gd name="connsiteX10" fmla="*/ 8271 w 114650"/>
                  <a:gd name="connsiteY10" fmla="*/ 26724 h 114530"/>
                  <a:gd name="connsiteX11" fmla="*/ 29269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4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3" y="46449"/>
                    </a:lnTo>
                    <a:cubicBezTo>
                      <a:pt x="83353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7" y="30542"/>
                    </a:cubicBezTo>
                    <a:cubicBezTo>
                      <a:pt x="38177" y="33087"/>
                      <a:pt x="34996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7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5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1" y="26724"/>
                    </a:cubicBezTo>
                    <a:cubicBezTo>
                      <a:pt x="13362" y="18452"/>
                      <a:pt x="20997" y="11453"/>
                      <a:pt x="29269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7" y="0"/>
                      <a:pt x="80808" y="2545"/>
                      <a:pt x="89080" y="8272"/>
                    </a:cubicBezTo>
                    <a:cubicBezTo>
                      <a:pt x="97351" y="13998"/>
                      <a:pt x="104351" y="21634"/>
                      <a:pt x="108804" y="31814"/>
                    </a:cubicBezTo>
                    <a:cubicBezTo>
                      <a:pt x="113258" y="41995"/>
                      <a:pt x="115167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4" y="79535"/>
                      <a:pt x="41995" y="83353"/>
                    </a:cubicBezTo>
                    <a:cubicBezTo>
                      <a:pt x="47085" y="87171"/>
                      <a:pt x="52811" y="89080"/>
                      <a:pt x="58538" y="89080"/>
                    </a:cubicBezTo>
                    <a:cubicBezTo>
                      <a:pt x="63628" y="89080"/>
                      <a:pt x="68082" y="88443"/>
                      <a:pt x="71900" y="86534"/>
                    </a:cubicBezTo>
                    <a:cubicBezTo>
                      <a:pt x="75718" y="85262"/>
                      <a:pt x="78262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6" y="112622"/>
                      <a:pt x="68718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9" name="Freeform 1078">
                <a:extLst>
                  <a:ext uri="{FF2B5EF4-FFF2-40B4-BE49-F238E27FC236}">
                    <a16:creationId xmlns:a16="http://schemas.microsoft.com/office/drawing/2014/main" id="{CE9F7B1B-B6ED-63AB-53CA-300294E5CB0E}"/>
                  </a:ext>
                </a:extLst>
              </p:cNvPr>
              <p:cNvSpPr/>
              <p:nvPr/>
            </p:nvSpPr>
            <p:spPr>
              <a:xfrm>
                <a:off x="10484175" y="561187"/>
                <a:ext cx="66809" cy="112142"/>
              </a:xfrm>
              <a:custGeom>
                <a:avLst/>
                <a:gdLst>
                  <a:gd name="connsiteX0" fmla="*/ 0 w 66809"/>
                  <a:gd name="connsiteY0" fmla="*/ 112142 h 112142"/>
                  <a:gd name="connsiteX1" fmla="*/ 0 w 66809"/>
                  <a:gd name="connsiteY1" fmla="*/ 3338 h 112142"/>
                  <a:gd name="connsiteX2" fmla="*/ 26087 w 66809"/>
                  <a:gd name="connsiteY2" fmla="*/ 3338 h 112142"/>
                  <a:gd name="connsiteX3" fmla="*/ 31814 w 66809"/>
                  <a:gd name="connsiteY3" fmla="*/ 23062 h 112142"/>
                  <a:gd name="connsiteX4" fmla="*/ 45812 w 66809"/>
                  <a:gd name="connsiteY4" fmla="*/ 4610 h 112142"/>
                  <a:gd name="connsiteX5" fmla="*/ 66810 w 66809"/>
                  <a:gd name="connsiteY5" fmla="*/ 156 h 112142"/>
                  <a:gd name="connsiteX6" fmla="*/ 66810 w 66809"/>
                  <a:gd name="connsiteY6" fmla="*/ 33243 h 112142"/>
                  <a:gd name="connsiteX7" fmla="*/ 62355 w 66809"/>
                  <a:gd name="connsiteY7" fmla="*/ 32607 h 112142"/>
                  <a:gd name="connsiteX8" fmla="*/ 57902 w 66809"/>
                  <a:gd name="connsiteY8" fmla="*/ 32607 h 112142"/>
                  <a:gd name="connsiteX9" fmla="*/ 39449 w 66809"/>
                  <a:gd name="connsiteY9" fmla="*/ 38333 h 112142"/>
                  <a:gd name="connsiteX10" fmla="*/ 33086 w 66809"/>
                  <a:gd name="connsiteY10" fmla="*/ 56785 h 112142"/>
                  <a:gd name="connsiteX11" fmla="*/ 33086 w 66809"/>
                  <a:gd name="connsiteY11" fmla="*/ 111506 h 112142"/>
                  <a:gd name="connsiteX12" fmla="*/ 0 w 66809"/>
                  <a:gd name="connsiteY12" fmla="*/ 111506 h 112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809" h="112142">
                    <a:moveTo>
                      <a:pt x="0" y="112142"/>
                    </a:moveTo>
                    <a:lnTo>
                      <a:pt x="0" y="3338"/>
                    </a:lnTo>
                    <a:lnTo>
                      <a:pt x="26087" y="3338"/>
                    </a:lnTo>
                    <a:lnTo>
                      <a:pt x="31814" y="23062"/>
                    </a:lnTo>
                    <a:cubicBezTo>
                      <a:pt x="34996" y="14154"/>
                      <a:pt x="40085" y="8428"/>
                      <a:pt x="45812" y="4610"/>
                    </a:cubicBezTo>
                    <a:cubicBezTo>
                      <a:pt x="51539" y="793"/>
                      <a:pt x="58538" y="-480"/>
                      <a:pt x="66810" y="156"/>
                    </a:cubicBezTo>
                    <a:lnTo>
                      <a:pt x="66810" y="33243"/>
                    </a:lnTo>
                    <a:cubicBezTo>
                      <a:pt x="64901" y="33243"/>
                      <a:pt x="63628" y="32607"/>
                      <a:pt x="62355" y="32607"/>
                    </a:cubicBezTo>
                    <a:cubicBezTo>
                      <a:pt x="61083" y="32607"/>
                      <a:pt x="59811" y="32607"/>
                      <a:pt x="57902" y="32607"/>
                    </a:cubicBezTo>
                    <a:cubicBezTo>
                      <a:pt x="49630" y="32607"/>
                      <a:pt x="43904" y="34516"/>
                      <a:pt x="39449" y="38333"/>
                    </a:cubicBezTo>
                    <a:cubicBezTo>
                      <a:pt x="34996" y="42151"/>
                      <a:pt x="33086" y="48514"/>
                      <a:pt x="33086" y="56785"/>
                    </a:cubicBezTo>
                    <a:lnTo>
                      <a:pt x="33086" y="111506"/>
                    </a:lnTo>
                    <a:lnTo>
                      <a:pt x="0" y="11150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0" name="Freeform 1079">
                <a:extLst>
                  <a:ext uri="{FF2B5EF4-FFF2-40B4-BE49-F238E27FC236}">
                    <a16:creationId xmlns:a16="http://schemas.microsoft.com/office/drawing/2014/main" id="{F7AB46DC-F7F1-3DA6-6DBB-A59C63AC1A1B}"/>
                  </a:ext>
                </a:extLst>
              </p:cNvPr>
              <p:cNvSpPr/>
              <p:nvPr/>
            </p:nvSpPr>
            <p:spPr>
              <a:xfrm>
                <a:off x="10559256" y="561979"/>
                <a:ext cx="107531" cy="113894"/>
              </a:xfrm>
              <a:custGeom>
                <a:avLst/>
                <a:gdLst>
                  <a:gd name="connsiteX0" fmla="*/ 53448 w 107531"/>
                  <a:gd name="connsiteY0" fmla="*/ 113895 h 113894"/>
                  <a:gd name="connsiteX1" fmla="*/ 20362 w 107531"/>
                  <a:gd name="connsiteY1" fmla="*/ 106896 h 113894"/>
                  <a:gd name="connsiteX2" fmla="*/ 0 w 107531"/>
                  <a:gd name="connsiteY2" fmla="*/ 86534 h 113894"/>
                  <a:gd name="connsiteX3" fmla="*/ 27997 w 107531"/>
                  <a:gd name="connsiteY3" fmla="*/ 76354 h 113894"/>
                  <a:gd name="connsiteX4" fmla="*/ 37541 w 107531"/>
                  <a:gd name="connsiteY4" fmla="*/ 86534 h 113894"/>
                  <a:gd name="connsiteX5" fmla="*/ 54084 w 107531"/>
                  <a:gd name="connsiteY5" fmla="*/ 89716 h 113894"/>
                  <a:gd name="connsiteX6" fmla="*/ 68719 w 107531"/>
                  <a:gd name="connsiteY6" fmla="*/ 87171 h 113894"/>
                  <a:gd name="connsiteX7" fmla="*/ 75082 w 107531"/>
                  <a:gd name="connsiteY7" fmla="*/ 79535 h 113894"/>
                  <a:gd name="connsiteX8" fmla="*/ 71264 w 107531"/>
                  <a:gd name="connsiteY8" fmla="*/ 73809 h 113894"/>
                  <a:gd name="connsiteX9" fmla="*/ 57902 w 107531"/>
                  <a:gd name="connsiteY9" fmla="*/ 69991 h 113894"/>
                  <a:gd name="connsiteX10" fmla="*/ 38177 w 107531"/>
                  <a:gd name="connsiteY10" fmla="*/ 66810 h 113894"/>
                  <a:gd name="connsiteX11" fmla="*/ 12726 w 107531"/>
                  <a:gd name="connsiteY11" fmla="*/ 55993 h 113894"/>
                  <a:gd name="connsiteX12" fmla="*/ 2545 w 107531"/>
                  <a:gd name="connsiteY12" fmla="*/ 34359 h 113894"/>
                  <a:gd name="connsiteX13" fmla="*/ 9544 w 107531"/>
                  <a:gd name="connsiteY13" fmla="*/ 15271 h 113894"/>
                  <a:gd name="connsiteX14" fmla="*/ 27997 w 107531"/>
                  <a:gd name="connsiteY14" fmla="*/ 3818 h 113894"/>
                  <a:gd name="connsiteX15" fmla="*/ 52812 w 107531"/>
                  <a:gd name="connsiteY15" fmla="*/ 0 h 113894"/>
                  <a:gd name="connsiteX16" fmla="*/ 81445 w 107531"/>
                  <a:gd name="connsiteY16" fmla="*/ 5727 h 113894"/>
                  <a:gd name="connsiteX17" fmla="*/ 101169 w 107531"/>
                  <a:gd name="connsiteY17" fmla="*/ 24179 h 113894"/>
                  <a:gd name="connsiteX18" fmla="*/ 73173 w 107531"/>
                  <a:gd name="connsiteY18" fmla="*/ 34359 h 113894"/>
                  <a:gd name="connsiteX19" fmla="*/ 66174 w 107531"/>
                  <a:gd name="connsiteY19" fmla="*/ 26088 h 113894"/>
                  <a:gd name="connsiteX20" fmla="*/ 52812 w 107531"/>
                  <a:gd name="connsiteY20" fmla="*/ 24179 h 113894"/>
                  <a:gd name="connsiteX21" fmla="*/ 34996 w 107531"/>
                  <a:gd name="connsiteY21" fmla="*/ 33087 h 113894"/>
                  <a:gd name="connsiteX22" fmla="*/ 38177 w 107531"/>
                  <a:gd name="connsiteY22" fmla="*/ 38177 h 113894"/>
                  <a:gd name="connsiteX23" fmla="*/ 48358 w 107531"/>
                  <a:gd name="connsiteY23" fmla="*/ 41358 h 113894"/>
                  <a:gd name="connsiteX24" fmla="*/ 68719 w 107531"/>
                  <a:gd name="connsiteY24" fmla="*/ 45176 h 113894"/>
                  <a:gd name="connsiteX25" fmla="*/ 97988 w 107531"/>
                  <a:gd name="connsiteY25" fmla="*/ 55357 h 113894"/>
                  <a:gd name="connsiteX26" fmla="*/ 107532 w 107531"/>
                  <a:gd name="connsiteY26" fmla="*/ 75718 h 113894"/>
                  <a:gd name="connsiteX27" fmla="*/ 100533 w 107531"/>
                  <a:gd name="connsiteY27" fmla="*/ 96715 h 113894"/>
                  <a:gd name="connsiteX28" fmla="*/ 81445 w 107531"/>
                  <a:gd name="connsiteY28" fmla="*/ 109441 h 113894"/>
                  <a:gd name="connsiteX29" fmla="*/ 53448 w 107531"/>
                  <a:gd name="connsiteY29" fmla="*/ 113895 h 11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07531" h="113894">
                    <a:moveTo>
                      <a:pt x="53448" y="113895"/>
                    </a:moveTo>
                    <a:cubicBezTo>
                      <a:pt x="40722" y="113895"/>
                      <a:pt x="29906" y="111350"/>
                      <a:pt x="20362" y="106896"/>
                    </a:cubicBezTo>
                    <a:cubicBezTo>
                      <a:pt x="10817" y="102442"/>
                      <a:pt x="4454" y="95442"/>
                      <a:pt x="0" y="86534"/>
                    </a:cubicBezTo>
                    <a:lnTo>
                      <a:pt x="27997" y="76354"/>
                    </a:lnTo>
                    <a:cubicBezTo>
                      <a:pt x="29906" y="80808"/>
                      <a:pt x="32451" y="83989"/>
                      <a:pt x="37541" y="86534"/>
                    </a:cubicBezTo>
                    <a:cubicBezTo>
                      <a:pt x="41995" y="89080"/>
                      <a:pt x="47721" y="89716"/>
                      <a:pt x="54084" y="89716"/>
                    </a:cubicBezTo>
                    <a:cubicBezTo>
                      <a:pt x="59811" y="89716"/>
                      <a:pt x="64265" y="89080"/>
                      <a:pt x="68719" y="87171"/>
                    </a:cubicBezTo>
                    <a:cubicBezTo>
                      <a:pt x="73173" y="85262"/>
                      <a:pt x="75082" y="82717"/>
                      <a:pt x="75082" y="79535"/>
                    </a:cubicBezTo>
                    <a:cubicBezTo>
                      <a:pt x="75082" y="76990"/>
                      <a:pt x="73809" y="75081"/>
                      <a:pt x="71264" y="73809"/>
                    </a:cubicBezTo>
                    <a:cubicBezTo>
                      <a:pt x="68719" y="71900"/>
                      <a:pt x="64265" y="70627"/>
                      <a:pt x="57902" y="69991"/>
                    </a:cubicBezTo>
                    <a:lnTo>
                      <a:pt x="38177" y="66810"/>
                    </a:lnTo>
                    <a:cubicBezTo>
                      <a:pt x="27360" y="64901"/>
                      <a:pt x="19088" y="61719"/>
                      <a:pt x="12726" y="55993"/>
                    </a:cubicBezTo>
                    <a:cubicBezTo>
                      <a:pt x="6363" y="50903"/>
                      <a:pt x="2545" y="43267"/>
                      <a:pt x="2545" y="34359"/>
                    </a:cubicBezTo>
                    <a:cubicBezTo>
                      <a:pt x="2545" y="26724"/>
                      <a:pt x="5091" y="20361"/>
                      <a:pt x="9544" y="15271"/>
                    </a:cubicBezTo>
                    <a:cubicBezTo>
                      <a:pt x="13999" y="10181"/>
                      <a:pt x="20362" y="6363"/>
                      <a:pt x="27997" y="3818"/>
                    </a:cubicBezTo>
                    <a:cubicBezTo>
                      <a:pt x="35632" y="1273"/>
                      <a:pt x="43904" y="0"/>
                      <a:pt x="52812" y="0"/>
                    </a:cubicBezTo>
                    <a:cubicBezTo>
                      <a:pt x="62992" y="0"/>
                      <a:pt x="72536" y="1909"/>
                      <a:pt x="81445" y="5727"/>
                    </a:cubicBezTo>
                    <a:cubicBezTo>
                      <a:pt x="90353" y="9544"/>
                      <a:pt x="96715" y="15907"/>
                      <a:pt x="101169" y="24179"/>
                    </a:cubicBezTo>
                    <a:lnTo>
                      <a:pt x="73173" y="34359"/>
                    </a:lnTo>
                    <a:cubicBezTo>
                      <a:pt x="71900" y="30542"/>
                      <a:pt x="69991" y="27996"/>
                      <a:pt x="66174" y="26088"/>
                    </a:cubicBezTo>
                    <a:cubicBezTo>
                      <a:pt x="62356" y="24815"/>
                      <a:pt x="57902" y="24179"/>
                      <a:pt x="52812" y="24179"/>
                    </a:cubicBezTo>
                    <a:cubicBezTo>
                      <a:pt x="40722" y="24179"/>
                      <a:pt x="34996" y="27360"/>
                      <a:pt x="34996" y="33087"/>
                    </a:cubicBezTo>
                    <a:cubicBezTo>
                      <a:pt x="34996" y="34996"/>
                      <a:pt x="36269" y="36904"/>
                      <a:pt x="38177" y="38177"/>
                    </a:cubicBezTo>
                    <a:cubicBezTo>
                      <a:pt x="40086" y="39450"/>
                      <a:pt x="43904" y="40722"/>
                      <a:pt x="48358" y="41358"/>
                    </a:cubicBezTo>
                    <a:lnTo>
                      <a:pt x="68719" y="45176"/>
                    </a:lnTo>
                    <a:cubicBezTo>
                      <a:pt x="82081" y="47721"/>
                      <a:pt x="91625" y="50903"/>
                      <a:pt x="97988" y="55357"/>
                    </a:cubicBezTo>
                    <a:cubicBezTo>
                      <a:pt x="104351" y="59811"/>
                      <a:pt x="107532" y="66810"/>
                      <a:pt x="107532" y="75718"/>
                    </a:cubicBezTo>
                    <a:cubicBezTo>
                      <a:pt x="107532" y="83989"/>
                      <a:pt x="104987" y="90988"/>
                      <a:pt x="100533" y="96715"/>
                    </a:cubicBezTo>
                    <a:cubicBezTo>
                      <a:pt x="95442" y="102442"/>
                      <a:pt x="89080" y="106896"/>
                      <a:pt x="81445" y="109441"/>
                    </a:cubicBezTo>
                    <a:cubicBezTo>
                      <a:pt x="71900" y="112622"/>
                      <a:pt x="62992" y="113895"/>
                      <a:pt x="53448" y="113895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1" name="Freeform 1080">
                <a:extLst>
                  <a:ext uri="{FF2B5EF4-FFF2-40B4-BE49-F238E27FC236}">
                    <a16:creationId xmlns:a16="http://schemas.microsoft.com/office/drawing/2014/main" id="{5DC0E60C-FCD0-B8E7-82F0-C04DCD31A32E}"/>
                  </a:ext>
                </a:extLst>
              </p:cNvPr>
              <p:cNvSpPr/>
              <p:nvPr/>
            </p:nvSpPr>
            <p:spPr>
              <a:xfrm>
                <a:off x="10676968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4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8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6 w 114650"/>
                  <a:gd name="connsiteY8" fmla="*/ 87807 h 114530"/>
                  <a:gd name="connsiteX9" fmla="*/ 0 w 114650"/>
                  <a:gd name="connsiteY9" fmla="*/ 56629 h 114530"/>
                  <a:gd name="connsiteX10" fmla="*/ 8272 w 114650"/>
                  <a:gd name="connsiteY10" fmla="*/ 26724 h 114530"/>
                  <a:gd name="connsiteX11" fmla="*/ 29270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5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4" y="46449"/>
                    </a:lnTo>
                    <a:cubicBezTo>
                      <a:pt x="83354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8" y="30542"/>
                    </a:cubicBezTo>
                    <a:cubicBezTo>
                      <a:pt x="37541" y="33087"/>
                      <a:pt x="34359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8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6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2" y="26724"/>
                    </a:cubicBezTo>
                    <a:cubicBezTo>
                      <a:pt x="13363" y="18452"/>
                      <a:pt x="20998" y="11453"/>
                      <a:pt x="29270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8" y="0"/>
                      <a:pt x="80808" y="2545"/>
                      <a:pt x="89080" y="8272"/>
                    </a:cubicBezTo>
                    <a:cubicBezTo>
                      <a:pt x="97352" y="13998"/>
                      <a:pt x="104351" y="21634"/>
                      <a:pt x="108805" y="31814"/>
                    </a:cubicBezTo>
                    <a:cubicBezTo>
                      <a:pt x="113259" y="41995"/>
                      <a:pt x="115168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5" y="79535"/>
                      <a:pt x="41995" y="83353"/>
                    </a:cubicBezTo>
                    <a:cubicBezTo>
                      <a:pt x="47085" y="87171"/>
                      <a:pt x="52812" y="89080"/>
                      <a:pt x="58538" y="89080"/>
                    </a:cubicBezTo>
                    <a:cubicBezTo>
                      <a:pt x="63628" y="89080"/>
                      <a:pt x="68083" y="88443"/>
                      <a:pt x="71900" y="86534"/>
                    </a:cubicBezTo>
                    <a:cubicBezTo>
                      <a:pt x="75718" y="85262"/>
                      <a:pt x="78263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7" y="112622"/>
                      <a:pt x="68719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2" name="Freeform 1081">
                <a:extLst>
                  <a:ext uri="{FF2B5EF4-FFF2-40B4-BE49-F238E27FC236}">
                    <a16:creationId xmlns:a16="http://schemas.microsoft.com/office/drawing/2014/main" id="{AA236801-15E2-A2A9-2EE8-394B11C0EBC9}"/>
                  </a:ext>
                </a:extLst>
              </p:cNvPr>
              <p:cNvSpPr/>
              <p:nvPr/>
            </p:nvSpPr>
            <p:spPr>
              <a:xfrm>
                <a:off x="10799135" y="536528"/>
                <a:ext cx="74444" cy="136800"/>
              </a:xfrm>
              <a:custGeom>
                <a:avLst/>
                <a:gdLst>
                  <a:gd name="connsiteX0" fmla="*/ 53448 w 74444"/>
                  <a:gd name="connsiteY0" fmla="*/ 136801 h 136800"/>
                  <a:gd name="connsiteX1" fmla="*/ 32450 w 74444"/>
                  <a:gd name="connsiteY1" fmla="*/ 134256 h 136800"/>
                  <a:gd name="connsiteX2" fmla="*/ 20997 w 74444"/>
                  <a:gd name="connsiteY2" fmla="*/ 125348 h 136800"/>
                  <a:gd name="connsiteX3" fmla="*/ 17815 w 74444"/>
                  <a:gd name="connsiteY3" fmla="*/ 105623 h 136800"/>
                  <a:gd name="connsiteX4" fmla="*/ 17815 w 74444"/>
                  <a:gd name="connsiteY4" fmla="*/ 52811 h 136800"/>
                  <a:gd name="connsiteX5" fmla="*/ 0 w 74444"/>
                  <a:gd name="connsiteY5" fmla="*/ 52811 h 136800"/>
                  <a:gd name="connsiteX6" fmla="*/ 0 w 74444"/>
                  <a:gd name="connsiteY6" fmla="*/ 27360 h 136800"/>
                  <a:gd name="connsiteX7" fmla="*/ 17815 w 74444"/>
                  <a:gd name="connsiteY7" fmla="*/ 27360 h 136800"/>
                  <a:gd name="connsiteX8" fmla="*/ 17815 w 74444"/>
                  <a:gd name="connsiteY8" fmla="*/ 0 h 136800"/>
                  <a:gd name="connsiteX9" fmla="*/ 50903 w 74444"/>
                  <a:gd name="connsiteY9" fmla="*/ 0 h 136800"/>
                  <a:gd name="connsiteX10" fmla="*/ 50903 w 74444"/>
                  <a:gd name="connsiteY10" fmla="*/ 27360 h 136800"/>
                  <a:gd name="connsiteX11" fmla="*/ 74445 w 74444"/>
                  <a:gd name="connsiteY11" fmla="*/ 27360 h 136800"/>
                  <a:gd name="connsiteX12" fmla="*/ 74445 w 74444"/>
                  <a:gd name="connsiteY12" fmla="*/ 52811 h 136800"/>
                  <a:gd name="connsiteX13" fmla="*/ 50903 w 74444"/>
                  <a:gd name="connsiteY13" fmla="*/ 52811 h 136800"/>
                  <a:gd name="connsiteX14" fmla="*/ 50903 w 74444"/>
                  <a:gd name="connsiteY14" fmla="*/ 96715 h 136800"/>
                  <a:gd name="connsiteX15" fmla="*/ 54084 w 74444"/>
                  <a:gd name="connsiteY15" fmla="*/ 106896 h 136800"/>
                  <a:gd name="connsiteX16" fmla="*/ 64901 w 74444"/>
                  <a:gd name="connsiteY16" fmla="*/ 109441 h 136800"/>
                  <a:gd name="connsiteX17" fmla="*/ 74445 w 74444"/>
                  <a:gd name="connsiteY17" fmla="*/ 109441 h 136800"/>
                  <a:gd name="connsiteX18" fmla="*/ 74445 w 74444"/>
                  <a:gd name="connsiteY18" fmla="*/ 136801 h 136800"/>
                  <a:gd name="connsiteX19" fmla="*/ 53448 w 74444"/>
                  <a:gd name="connsiteY19" fmla="*/ 136801 h 13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444" h="136800">
                    <a:moveTo>
                      <a:pt x="53448" y="136801"/>
                    </a:moveTo>
                    <a:cubicBezTo>
                      <a:pt x="44540" y="136801"/>
                      <a:pt x="37541" y="136165"/>
                      <a:pt x="32450" y="134256"/>
                    </a:cubicBezTo>
                    <a:cubicBezTo>
                      <a:pt x="27360" y="132983"/>
                      <a:pt x="23542" y="129802"/>
                      <a:pt x="20997" y="125348"/>
                    </a:cubicBezTo>
                    <a:cubicBezTo>
                      <a:pt x="18452" y="120894"/>
                      <a:pt x="17815" y="114531"/>
                      <a:pt x="17815" y="105623"/>
                    </a:cubicBezTo>
                    <a:lnTo>
                      <a:pt x="17815" y="52811"/>
                    </a:lnTo>
                    <a:lnTo>
                      <a:pt x="0" y="52811"/>
                    </a:lnTo>
                    <a:lnTo>
                      <a:pt x="0" y="27360"/>
                    </a:lnTo>
                    <a:lnTo>
                      <a:pt x="17815" y="27360"/>
                    </a:lnTo>
                    <a:lnTo>
                      <a:pt x="17815" y="0"/>
                    </a:lnTo>
                    <a:lnTo>
                      <a:pt x="50903" y="0"/>
                    </a:lnTo>
                    <a:lnTo>
                      <a:pt x="50903" y="27360"/>
                    </a:lnTo>
                    <a:lnTo>
                      <a:pt x="74445" y="27360"/>
                    </a:lnTo>
                    <a:lnTo>
                      <a:pt x="74445" y="52811"/>
                    </a:lnTo>
                    <a:lnTo>
                      <a:pt x="50903" y="52811"/>
                    </a:lnTo>
                    <a:lnTo>
                      <a:pt x="50903" y="96715"/>
                    </a:lnTo>
                    <a:cubicBezTo>
                      <a:pt x="50903" y="101805"/>
                      <a:pt x="52175" y="104987"/>
                      <a:pt x="54084" y="106896"/>
                    </a:cubicBezTo>
                    <a:cubicBezTo>
                      <a:pt x="55992" y="108168"/>
                      <a:pt x="59811" y="109441"/>
                      <a:pt x="64901" y="109441"/>
                    </a:cubicBezTo>
                    <a:lnTo>
                      <a:pt x="74445" y="109441"/>
                    </a:lnTo>
                    <a:lnTo>
                      <a:pt x="74445" y="136801"/>
                    </a:lnTo>
                    <a:lnTo>
                      <a:pt x="53448" y="13680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3" name="Freeform 1082">
                <a:extLst>
                  <a:ext uri="{FF2B5EF4-FFF2-40B4-BE49-F238E27FC236}">
                    <a16:creationId xmlns:a16="http://schemas.microsoft.com/office/drawing/2014/main" id="{9864E7DB-0FA3-76AC-E049-4CFE629F5054}"/>
                  </a:ext>
                </a:extLst>
              </p:cNvPr>
              <p:cNvSpPr/>
              <p:nvPr/>
            </p:nvSpPr>
            <p:spPr>
              <a:xfrm>
                <a:off x="9900067" y="709597"/>
                <a:ext cx="103714" cy="126620"/>
              </a:xfrm>
              <a:custGeom>
                <a:avLst/>
                <a:gdLst>
                  <a:gd name="connsiteX0" fmla="*/ 55357 w 103714"/>
                  <a:gd name="connsiteY0" fmla="*/ 126620 h 126620"/>
                  <a:gd name="connsiteX1" fmla="*/ 25451 w 103714"/>
                  <a:gd name="connsiteY1" fmla="*/ 118349 h 126620"/>
                  <a:gd name="connsiteX2" fmla="*/ 6363 w 103714"/>
                  <a:gd name="connsiteY2" fmla="*/ 96079 h 126620"/>
                  <a:gd name="connsiteX3" fmla="*/ 0 w 103714"/>
                  <a:gd name="connsiteY3" fmla="*/ 62992 h 126620"/>
                  <a:gd name="connsiteX4" fmla="*/ 6999 w 103714"/>
                  <a:gd name="connsiteY4" fmla="*/ 29905 h 126620"/>
                  <a:gd name="connsiteX5" fmla="*/ 26724 w 103714"/>
                  <a:gd name="connsiteY5" fmla="*/ 7635 h 126620"/>
                  <a:gd name="connsiteX6" fmla="*/ 56629 w 103714"/>
                  <a:gd name="connsiteY6" fmla="*/ 0 h 126620"/>
                  <a:gd name="connsiteX7" fmla="*/ 84626 w 103714"/>
                  <a:gd name="connsiteY7" fmla="*/ 6999 h 126620"/>
                  <a:gd name="connsiteX8" fmla="*/ 103078 w 103714"/>
                  <a:gd name="connsiteY8" fmla="*/ 27360 h 126620"/>
                  <a:gd name="connsiteX9" fmla="*/ 87807 w 103714"/>
                  <a:gd name="connsiteY9" fmla="*/ 33087 h 126620"/>
                  <a:gd name="connsiteX10" fmla="*/ 75718 w 103714"/>
                  <a:gd name="connsiteY10" fmla="*/ 19725 h 126620"/>
                  <a:gd name="connsiteX11" fmla="*/ 55993 w 103714"/>
                  <a:gd name="connsiteY11" fmla="*/ 14635 h 126620"/>
                  <a:gd name="connsiteX12" fmla="*/ 36269 w 103714"/>
                  <a:gd name="connsiteY12" fmla="*/ 20361 h 126620"/>
                  <a:gd name="connsiteX13" fmla="*/ 22270 w 103714"/>
                  <a:gd name="connsiteY13" fmla="*/ 36904 h 126620"/>
                  <a:gd name="connsiteX14" fmla="*/ 17180 w 103714"/>
                  <a:gd name="connsiteY14" fmla="*/ 63628 h 126620"/>
                  <a:gd name="connsiteX15" fmla="*/ 22270 w 103714"/>
                  <a:gd name="connsiteY15" fmla="*/ 89716 h 126620"/>
                  <a:gd name="connsiteX16" fmla="*/ 36269 w 103714"/>
                  <a:gd name="connsiteY16" fmla="*/ 106259 h 126620"/>
                  <a:gd name="connsiteX17" fmla="*/ 56629 w 103714"/>
                  <a:gd name="connsiteY17" fmla="*/ 111986 h 126620"/>
                  <a:gd name="connsiteX18" fmla="*/ 76354 w 103714"/>
                  <a:gd name="connsiteY18" fmla="*/ 106896 h 126620"/>
                  <a:gd name="connsiteX19" fmla="*/ 88443 w 103714"/>
                  <a:gd name="connsiteY19" fmla="*/ 93534 h 126620"/>
                  <a:gd name="connsiteX20" fmla="*/ 103714 w 103714"/>
                  <a:gd name="connsiteY20" fmla="*/ 99260 h 126620"/>
                  <a:gd name="connsiteX21" fmla="*/ 84626 w 103714"/>
                  <a:gd name="connsiteY21" fmla="*/ 119621 h 126620"/>
                  <a:gd name="connsiteX22" fmla="*/ 55357 w 103714"/>
                  <a:gd name="connsiteY22" fmla="*/ 126620 h 126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3714" h="126620">
                    <a:moveTo>
                      <a:pt x="55357" y="126620"/>
                    </a:moveTo>
                    <a:cubicBezTo>
                      <a:pt x="43904" y="126620"/>
                      <a:pt x="33723" y="124075"/>
                      <a:pt x="25451" y="118349"/>
                    </a:cubicBezTo>
                    <a:cubicBezTo>
                      <a:pt x="17180" y="112622"/>
                      <a:pt x="10817" y="105623"/>
                      <a:pt x="6363" y="96079"/>
                    </a:cubicBezTo>
                    <a:cubicBezTo>
                      <a:pt x="1909" y="86535"/>
                      <a:pt x="0" y="75718"/>
                      <a:pt x="0" y="62992"/>
                    </a:cubicBezTo>
                    <a:cubicBezTo>
                      <a:pt x="0" y="50266"/>
                      <a:pt x="2545" y="39450"/>
                      <a:pt x="6999" y="29905"/>
                    </a:cubicBezTo>
                    <a:cubicBezTo>
                      <a:pt x="11453" y="20361"/>
                      <a:pt x="18452" y="13362"/>
                      <a:pt x="26724" y="7635"/>
                    </a:cubicBezTo>
                    <a:cubicBezTo>
                      <a:pt x="34996" y="2545"/>
                      <a:pt x="45176" y="0"/>
                      <a:pt x="56629" y="0"/>
                    </a:cubicBezTo>
                    <a:cubicBezTo>
                      <a:pt x="66810" y="0"/>
                      <a:pt x="76354" y="2545"/>
                      <a:pt x="84626" y="6999"/>
                    </a:cubicBezTo>
                    <a:cubicBezTo>
                      <a:pt x="92897" y="11453"/>
                      <a:pt x="99260" y="18452"/>
                      <a:pt x="103078" y="27360"/>
                    </a:cubicBezTo>
                    <a:lnTo>
                      <a:pt x="87807" y="33087"/>
                    </a:lnTo>
                    <a:cubicBezTo>
                      <a:pt x="85262" y="27360"/>
                      <a:pt x="80808" y="22906"/>
                      <a:pt x="75718" y="19725"/>
                    </a:cubicBezTo>
                    <a:cubicBezTo>
                      <a:pt x="69991" y="16543"/>
                      <a:pt x="63628" y="14635"/>
                      <a:pt x="55993" y="14635"/>
                    </a:cubicBezTo>
                    <a:cubicBezTo>
                      <a:pt x="48994" y="14635"/>
                      <a:pt x="42631" y="16543"/>
                      <a:pt x="36269" y="20361"/>
                    </a:cubicBezTo>
                    <a:cubicBezTo>
                      <a:pt x="30542" y="24179"/>
                      <a:pt x="26087" y="29269"/>
                      <a:pt x="22270" y="36904"/>
                    </a:cubicBezTo>
                    <a:cubicBezTo>
                      <a:pt x="19088" y="43904"/>
                      <a:pt x="17180" y="52811"/>
                      <a:pt x="17180" y="63628"/>
                    </a:cubicBezTo>
                    <a:cubicBezTo>
                      <a:pt x="17180" y="73809"/>
                      <a:pt x="19088" y="82717"/>
                      <a:pt x="22270" y="89716"/>
                    </a:cubicBezTo>
                    <a:cubicBezTo>
                      <a:pt x="25451" y="96715"/>
                      <a:pt x="29906" y="102442"/>
                      <a:pt x="36269" y="106259"/>
                    </a:cubicBezTo>
                    <a:cubicBezTo>
                      <a:pt x="41995" y="110077"/>
                      <a:pt x="48994" y="111986"/>
                      <a:pt x="56629" y="111986"/>
                    </a:cubicBezTo>
                    <a:cubicBezTo>
                      <a:pt x="64264" y="111986"/>
                      <a:pt x="71264" y="110077"/>
                      <a:pt x="76354" y="106896"/>
                    </a:cubicBezTo>
                    <a:cubicBezTo>
                      <a:pt x="82081" y="103714"/>
                      <a:pt x="85898" y="99260"/>
                      <a:pt x="88443" y="93534"/>
                    </a:cubicBezTo>
                    <a:lnTo>
                      <a:pt x="103714" y="99260"/>
                    </a:lnTo>
                    <a:cubicBezTo>
                      <a:pt x="99260" y="108168"/>
                      <a:pt x="92897" y="115167"/>
                      <a:pt x="84626" y="119621"/>
                    </a:cubicBezTo>
                    <a:cubicBezTo>
                      <a:pt x="75718" y="124711"/>
                      <a:pt x="66174" y="126620"/>
                      <a:pt x="55357" y="12662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4" name="Freeform 1083">
                <a:extLst>
                  <a:ext uri="{FF2B5EF4-FFF2-40B4-BE49-F238E27FC236}">
                    <a16:creationId xmlns:a16="http://schemas.microsoft.com/office/drawing/2014/main" id="{2B8ADB34-554B-8411-2FDE-340E43D9FFF0}"/>
                  </a:ext>
                </a:extLst>
              </p:cNvPr>
              <p:cNvSpPr/>
              <p:nvPr/>
            </p:nvSpPr>
            <p:spPr>
              <a:xfrm>
                <a:off x="10017779" y="743320"/>
                <a:ext cx="87171" cy="92897"/>
              </a:xfrm>
              <a:custGeom>
                <a:avLst/>
                <a:gdLst>
                  <a:gd name="connsiteX0" fmla="*/ 43268 w 87171"/>
                  <a:gd name="connsiteY0" fmla="*/ 79535 h 92897"/>
                  <a:gd name="connsiteX1" fmla="*/ 55993 w 87171"/>
                  <a:gd name="connsiteY1" fmla="*/ 75718 h 92897"/>
                  <a:gd name="connsiteX2" fmla="*/ 66174 w 87171"/>
                  <a:gd name="connsiteY2" fmla="*/ 64901 h 92897"/>
                  <a:gd name="connsiteX3" fmla="*/ 69991 w 87171"/>
                  <a:gd name="connsiteY3" fmla="*/ 45812 h 92897"/>
                  <a:gd name="connsiteX4" fmla="*/ 66174 w 87171"/>
                  <a:gd name="connsiteY4" fmla="*/ 26724 h 92897"/>
                  <a:gd name="connsiteX5" fmla="*/ 55993 w 87171"/>
                  <a:gd name="connsiteY5" fmla="*/ 15907 h 92897"/>
                  <a:gd name="connsiteX6" fmla="*/ 43268 w 87171"/>
                  <a:gd name="connsiteY6" fmla="*/ 12089 h 92897"/>
                  <a:gd name="connsiteX7" fmla="*/ 30542 w 87171"/>
                  <a:gd name="connsiteY7" fmla="*/ 15907 h 92897"/>
                  <a:gd name="connsiteX8" fmla="*/ 20362 w 87171"/>
                  <a:gd name="connsiteY8" fmla="*/ 26724 h 92897"/>
                  <a:gd name="connsiteX9" fmla="*/ 16543 w 87171"/>
                  <a:gd name="connsiteY9" fmla="*/ 45812 h 92897"/>
                  <a:gd name="connsiteX10" fmla="*/ 20362 w 87171"/>
                  <a:gd name="connsiteY10" fmla="*/ 64901 h 92897"/>
                  <a:gd name="connsiteX11" fmla="*/ 30542 w 87171"/>
                  <a:gd name="connsiteY11" fmla="*/ 75718 h 92897"/>
                  <a:gd name="connsiteX12" fmla="*/ 43268 w 87171"/>
                  <a:gd name="connsiteY12" fmla="*/ 79535 h 92897"/>
                  <a:gd name="connsiteX13" fmla="*/ 43268 w 87171"/>
                  <a:gd name="connsiteY13" fmla="*/ 92897 h 92897"/>
                  <a:gd name="connsiteX14" fmla="*/ 27997 w 87171"/>
                  <a:gd name="connsiteY14" fmla="*/ 90352 h 92897"/>
                  <a:gd name="connsiteX15" fmla="*/ 13999 w 87171"/>
                  <a:gd name="connsiteY15" fmla="*/ 82080 h 92897"/>
                  <a:gd name="connsiteX16" fmla="*/ 3818 w 87171"/>
                  <a:gd name="connsiteY16" fmla="*/ 67446 h 92897"/>
                  <a:gd name="connsiteX17" fmla="*/ 0 w 87171"/>
                  <a:gd name="connsiteY17" fmla="*/ 46449 h 92897"/>
                  <a:gd name="connsiteX18" fmla="*/ 3818 w 87171"/>
                  <a:gd name="connsiteY18" fmla="*/ 25451 h 92897"/>
                  <a:gd name="connsiteX19" fmla="*/ 13999 w 87171"/>
                  <a:gd name="connsiteY19" fmla="*/ 10817 h 92897"/>
                  <a:gd name="connsiteX20" fmla="*/ 27997 w 87171"/>
                  <a:gd name="connsiteY20" fmla="*/ 2545 h 92897"/>
                  <a:gd name="connsiteX21" fmla="*/ 43268 w 87171"/>
                  <a:gd name="connsiteY21" fmla="*/ 0 h 92897"/>
                  <a:gd name="connsiteX22" fmla="*/ 59175 w 87171"/>
                  <a:gd name="connsiteY22" fmla="*/ 2545 h 92897"/>
                  <a:gd name="connsiteX23" fmla="*/ 73173 w 87171"/>
                  <a:gd name="connsiteY23" fmla="*/ 10817 h 92897"/>
                  <a:gd name="connsiteX24" fmla="*/ 83353 w 87171"/>
                  <a:gd name="connsiteY24" fmla="*/ 25451 h 92897"/>
                  <a:gd name="connsiteX25" fmla="*/ 87171 w 87171"/>
                  <a:gd name="connsiteY25" fmla="*/ 46449 h 92897"/>
                  <a:gd name="connsiteX26" fmla="*/ 83353 w 87171"/>
                  <a:gd name="connsiteY26" fmla="*/ 67446 h 92897"/>
                  <a:gd name="connsiteX27" fmla="*/ 73173 w 87171"/>
                  <a:gd name="connsiteY27" fmla="*/ 82080 h 92897"/>
                  <a:gd name="connsiteX28" fmla="*/ 59175 w 87171"/>
                  <a:gd name="connsiteY28" fmla="*/ 90352 h 92897"/>
                  <a:gd name="connsiteX29" fmla="*/ 43268 w 87171"/>
                  <a:gd name="connsiteY29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7171" h="92897">
                    <a:moveTo>
                      <a:pt x="43268" y="79535"/>
                    </a:moveTo>
                    <a:cubicBezTo>
                      <a:pt x="47721" y="79535"/>
                      <a:pt x="52176" y="78263"/>
                      <a:pt x="55993" y="75718"/>
                    </a:cubicBezTo>
                    <a:cubicBezTo>
                      <a:pt x="60447" y="73173"/>
                      <a:pt x="63628" y="69991"/>
                      <a:pt x="66174" y="64901"/>
                    </a:cubicBezTo>
                    <a:cubicBezTo>
                      <a:pt x="68719" y="59811"/>
                      <a:pt x="69991" y="53448"/>
                      <a:pt x="69991" y="45812"/>
                    </a:cubicBezTo>
                    <a:cubicBezTo>
                      <a:pt x="69991" y="38177"/>
                      <a:pt x="68719" y="31814"/>
                      <a:pt x="66174" y="26724"/>
                    </a:cubicBezTo>
                    <a:cubicBezTo>
                      <a:pt x="63628" y="21634"/>
                      <a:pt x="59811" y="17816"/>
                      <a:pt x="55993" y="15907"/>
                    </a:cubicBezTo>
                    <a:cubicBezTo>
                      <a:pt x="51539" y="13362"/>
                      <a:pt x="47721" y="12089"/>
                      <a:pt x="43268" y="12089"/>
                    </a:cubicBezTo>
                    <a:cubicBezTo>
                      <a:pt x="38813" y="12089"/>
                      <a:pt x="34996" y="13362"/>
                      <a:pt x="30542" y="15907"/>
                    </a:cubicBezTo>
                    <a:cubicBezTo>
                      <a:pt x="26087" y="18452"/>
                      <a:pt x="22906" y="21634"/>
                      <a:pt x="20362" y="26724"/>
                    </a:cubicBezTo>
                    <a:cubicBezTo>
                      <a:pt x="17816" y="31814"/>
                      <a:pt x="16543" y="38177"/>
                      <a:pt x="16543" y="45812"/>
                    </a:cubicBezTo>
                    <a:cubicBezTo>
                      <a:pt x="16543" y="53448"/>
                      <a:pt x="17816" y="59811"/>
                      <a:pt x="20362" y="64901"/>
                    </a:cubicBezTo>
                    <a:cubicBezTo>
                      <a:pt x="22906" y="69991"/>
                      <a:pt x="26724" y="73809"/>
                      <a:pt x="30542" y="75718"/>
                    </a:cubicBezTo>
                    <a:cubicBezTo>
                      <a:pt x="34996" y="78263"/>
                      <a:pt x="38813" y="79535"/>
                      <a:pt x="43268" y="79535"/>
                    </a:cubicBezTo>
                    <a:moveTo>
                      <a:pt x="43268" y="92897"/>
                    </a:moveTo>
                    <a:cubicBezTo>
                      <a:pt x="38177" y="92897"/>
                      <a:pt x="33087" y="92261"/>
                      <a:pt x="27997" y="90352"/>
                    </a:cubicBezTo>
                    <a:cubicBezTo>
                      <a:pt x="22906" y="88443"/>
                      <a:pt x="18452" y="85898"/>
                      <a:pt x="13999" y="82080"/>
                    </a:cubicBezTo>
                    <a:cubicBezTo>
                      <a:pt x="9544" y="78263"/>
                      <a:pt x="6363" y="73173"/>
                      <a:pt x="3818" y="67446"/>
                    </a:cubicBezTo>
                    <a:cubicBezTo>
                      <a:pt x="1273" y="61719"/>
                      <a:pt x="0" y="54720"/>
                      <a:pt x="0" y="46449"/>
                    </a:cubicBezTo>
                    <a:cubicBezTo>
                      <a:pt x="0" y="38177"/>
                      <a:pt x="1273" y="31178"/>
                      <a:pt x="3818" y="25451"/>
                    </a:cubicBezTo>
                    <a:cubicBezTo>
                      <a:pt x="6363" y="19725"/>
                      <a:pt x="9544" y="14635"/>
                      <a:pt x="13999" y="10817"/>
                    </a:cubicBezTo>
                    <a:cubicBezTo>
                      <a:pt x="18452" y="6999"/>
                      <a:pt x="22906" y="4454"/>
                      <a:pt x="27997" y="2545"/>
                    </a:cubicBezTo>
                    <a:cubicBezTo>
                      <a:pt x="33087" y="636"/>
                      <a:pt x="38177" y="0"/>
                      <a:pt x="43268" y="0"/>
                    </a:cubicBezTo>
                    <a:cubicBezTo>
                      <a:pt x="48357" y="0"/>
                      <a:pt x="53448" y="636"/>
                      <a:pt x="59175" y="2545"/>
                    </a:cubicBezTo>
                    <a:cubicBezTo>
                      <a:pt x="64264" y="4454"/>
                      <a:pt x="69355" y="6999"/>
                      <a:pt x="73173" y="10817"/>
                    </a:cubicBezTo>
                    <a:cubicBezTo>
                      <a:pt x="77627" y="14635"/>
                      <a:pt x="80808" y="19725"/>
                      <a:pt x="83353" y="25451"/>
                    </a:cubicBezTo>
                    <a:cubicBezTo>
                      <a:pt x="85898" y="31178"/>
                      <a:pt x="87171" y="38177"/>
                      <a:pt x="87171" y="46449"/>
                    </a:cubicBezTo>
                    <a:cubicBezTo>
                      <a:pt x="87171" y="54720"/>
                      <a:pt x="85898" y="61719"/>
                      <a:pt x="83353" y="67446"/>
                    </a:cubicBezTo>
                    <a:cubicBezTo>
                      <a:pt x="80808" y="73173"/>
                      <a:pt x="77627" y="78263"/>
                      <a:pt x="73173" y="82080"/>
                    </a:cubicBezTo>
                    <a:cubicBezTo>
                      <a:pt x="68719" y="85898"/>
                      <a:pt x="64264" y="88443"/>
                      <a:pt x="59175" y="90352"/>
                    </a:cubicBezTo>
                    <a:cubicBezTo>
                      <a:pt x="53448" y="92261"/>
                      <a:pt x="48357" y="92897"/>
                      <a:pt x="43268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5" name="Freeform 1084">
                <a:extLst>
                  <a:ext uri="{FF2B5EF4-FFF2-40B4-BE49-F238E27FC236}">
                    <a16:creationId xmlns:a16="http://schemas.microsoft.com/office/drawing/2014/main" id="{037F13A1-8D43-1C4C-FBC5-B8FAF04BF7DD}"/>
                  </a:ext>
                </a:extLst>
              </p:cNvPr>
              <p:cNvSpPr/>
              <p:nvPr/>
            </p:nvSpPr>
            <p:spPr>
              <a:xfrm>
                <a:off x="10124039" y="743320"/>
                <a:ext cx="73172" cy="92897"/>
              </a:xfrm>
              <a:custGeom>
                <a:avLst/>
                <a:gdLst>
                  <a:gd name="connsiteX0" fmla="*/ 29269 w 73172"/>
                  <a:gd name="connsiteY0" fmla="*/ 92897 h 92897"/>
                  <a:gd name="connsiteX1" fmla="*/ 12089 w 73172"/>
                  <a:gd name="connsiteY1" fmla="*/ 88443 h 92897"/>
                  <a:gd name="connsiteX2" fmla="*/ 2545 w 73172"/>
                  <a:gd name="connsiteY2" fmla="*/ 75718 h 92897"/>
                  <a:gd name="connsiteX3" fmla="*/ 0 w 73172"/>
                  <a:gd name="connsiteY3" fmla="*/ 57265 h 92897"/>
                  <a:gd name="connsiteX4" fmla="*/ 0 w 73172"/>
                  <a:gd name="connsiteY4" fmla="*/ 0 h 92897"/>
                  <a:gd name="connsiteX5" fmla="*/ 15270 w 73172"/>
                  <a:gd name="connsiteY5" fmla="*/ 0 h 92897"/>
                  <a:gd name="connsiteX6" fmla="*/ 15270 w 73172"/>
                  <a:gd name="connsiteY6" fmla="*/ 54084 h 92897"/>
                  <a:gd name="connsiteX7" fmla="*/ 17815 w 73172"/>
                  <a:gd name="connsiteY7" fmla="*/ 69355 h 92897"/>
                  <a:gd name="connsiteX8" fmla="*/ 24178 w 73172"/>
                  <a:gd name="connsiteY8" fmla="*/ 76990 h 92897"/>
                  <a:gd name="connsiteX9" fmla="*/ 34359 w 73172"/>
                  <a:gd name="connsiteY9" fmla="*/ 78899 h 92897"/>
                  <a:gd name="connsiteX10" fmla="*/ 51539 w 73172"/>
                  <a:gd name="connsiteY10" fmla="*/ 71264 h 92897"/>
                  <a:gd name="connsiteX11" fmla="*/ 57902 w 73172"/>
                  <a:gd name="connsiteY11" fmla="*/ 48994 h 92897"/>
                  <a:gd name="connsiteX12" fmla="*/ 57902 w 73172"/>
                  <a:gd name="connsiteY12" fmla="*/ 0 h 92897"/>
                  <a:gd name="connsiteX13" fmla="*/ 73173 w 73172"/>
                  <a:gd name="connsiteY13" fmla="*/ 0 h 92897"/>
                  <a:gd name="connsiteX14" fmla="*/ 73173 w 73172"/>
                  <a:gd name="connsiteY14" fmla="*/ 90988 h 92897"/>
                  <a:gd name="connsiteX15" fmla="*/ 61719 w 73172"/>
                  <a:gd name="connsiteY15" fmla="*/ 90988 h 92897"/>
                  <a:gd name="connsiteX16" fmla="*/ 57902 w 73172"/>
                  <a:gd name="connsiteY16" fmla="*/ 77626 h 92897"/>
                  <a:gd name="connsiteX17" fmla="*/ 47721 w 73172"/>
                  <a:gd name="connsiteY17" fmla="*/ 88443 h 92897"/>
                  <a:gd name="connsiteX18" fmla="*/ 29269 w 73172"/>
                  <a:gd name="connsiteY18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3172" h="92897">
                    <a:moveTo>
                      <a:pt x="29269" y="92897"/>
                    </a:moveTo>
                    <a:cubicBezTo>
                      <a:pt x="22270" y="92897"/>
                      <a:pt x="16543" y="91625"/>
                      <a:pt x="12089" y="88443"/>
                    </a:cubicBezTo>
                    <a:cubicBezTo>
                      <a:pt x="7635" y="85262"/>
                      <a:pt x="4454" y="81444"/>
                      <a:pt x="2545" y="75718"/>
                    </a:cubicBezTo>
                    <a:cubicBezTo>
                      <a:pt x="636" y="70627"/>
                      <a:pt x="0" y="64265"/>
                      <a:pt x="0" y="57265"/>
                    </a:cubicBezTo>
                    <a:lnTo>
                      <a:pt x="0" y="0"/>
                    </a:lnTo>
                    <a:lnTo>
                      <a:pt x="15270" y="0"/>
                    </a:lnTo>
                    <a:lnTo>
                      <a:pt x="15270" y="54084"/>
                    </a:lnTo>
                    <a:cubicBezTo>
                      <a:pt x="15270" y="61083"/>
                      <a:pt x="15907" y="66173"/>
                      <a:pt x="17815" y="69355"/>
                    </a:cubicBezTo>
                    <a:cubicBezTo>
                      <a:pt x="19088" y="73173"/>
                      <a:pt x="21633" y="75718"/>
                      <a:pt x="24178" y="76990"/>
                    </a:cubicBezTo>
                    <a:cubicBezTo>
                      <a:pt x="26724" y="78263"/>
                      <a:pt x="30541" y="78899"/>
                      <a:pt x="34359" y="78899"/>
                    </a:cubicBezTo>
                    <a:cubicBezTo>
                      <a:pt x="41358" y="78899"/>
                      <a:pt x="47084" y="76354"/>
                      <a:pt x="51539" y="71264"/>
                    </a:cubicBezTo>
                    <a:cubicBezTo>
                      <a:pt x="55356" y="66173"/>
                      <a:pt x="57902" y="59174"/>
                      <a:pt x="57902" y="48994"/>
                    </a:cubicBezTo>
                    <a:lnTo>
                      <a:pt x="57902" y="0"/>
                    </a:lnTo>
                    <a:lnTo>
                      <a:pt x="73173" y="0"/>
                    </a:lnTo>
                    <a:lnTo>
                      <a:pt x="73173" y="90988"/>
                    </a:lnTo>
                    <a:lnTo>
                      <a:pt x="61719" y="90988"/>
                    </a:lnTo>
                    <a:lnTo>
                      <a:pt x="57902" y="77626"/>
                    </a:lnTo>
                    <a:cubicBezTo>
                      <a:pt x="55356" y="82080"/>
                      <a:pt x="52175" y="85898"/>
                      <a:pt x="47721" y="88443"/>
                    </a:cubicBezTo>
                    <a:cubicBezTo>
                      <a:pt x="42631" y="91625"/>
                      <a:pt x="36268" y="92897"/>
                      <a:pt x="29269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6" name="Freeform 1085">
                <a:extLst>
                  <a:ext uri="{FF2B5EF4-FFF2-40B4-BE49-F238E27FC236}">
                    <a16:creationId xmlns:a16="http://schemas.microsoft.com/office/drawing/2014/main" id="{0893676E-9D32-D5DA-648F-0DFEEFC1A783}"/>
                  </a:ext>
                </a:extLst>
              </p:cNvPr>
              <p:cNvSpPr/>
              <p:nvPr/>
            </p:nvSpPr>
            <p:spPr>
              <a:xfrm>
                <a:off x="10222026" y="742048"/>
                <a:ext cx="74445" cy="92261"/>
              </a:xfrm>
              <a:custGeom>
                <a:avLst/>
                <a:gdLst>
                  <a:gd name="connsiteX0" fmla="*/ 0 w 74445"/>
                  <a:gd name="connsiteY0" fmla="*/ 92261 h 92261"/>
                  <a:gd name="connsiteX1" fmla="*/ 0 w 74445"/>
                  <a:gd name="connsiteY1" fmla="*/ 1273 h 92261"/>
                  <a:gd name="connsiteX2" fmla="*/ 11453 w 74445"/>
                  <a:gd name="connsiteY2" fmla="*/ 1273 h 92261"/>
                  <a:gd name="connsiteX3" fmla="*/ 15271 w 74445"/>
                  <a:gd name="connsiteY3" fmla="*/ 15271 h 92261"/>
                  <a:gd name="connsiteX4" fmla="*/ 26088 w 74445"/>
                  <a:gd name="connsiteY4" fmla="*/ 4454 h 92261"/>
                  <a:gd name="connsiteX5" fmla="*/ 44540 w 74445"/>
                  <a:gd name="connsiteY5" fmla="*/ 0 h 92261"/>
                  <a:gd name="connsiteX6" fmla="*/ 67447 w 74445"/>
                  <a:gd name="connsiteY6" fmla="*/ 9544 h 92261"/>
                  <a:gd name="connsiteX7" fmla="*/ 74446 w 74445"/>
                  <a:gd name="connsiteY7" fmla="*/ 34996 h 92261"/>
                  <a:gd name="connsiteX8" fmla="*/ 74446 w 74445"/>
                  <a:gd name="connsiteY8" fmla="*/ 92261 h 92261"/>
                  <a:gd name="connsiteX9" fmla="*/ 59175 w 74445"/>
                  <a:gd name="connsiteY9" fmla="*/ 92261 h 92261"/>
                  <a:gd name="connsiteX10" fmla="*/ 59175 w 74445"/>
                  <a:gd name="connsiteY10" fmla="*/ 39450 h 92261"/>
                  <a:gd name="connsiteX11" fmla="*/ 57902 w 74445"/>
                  <a:gd name="connsiteY11" fmla="*/ 26724 h 92261"/>
                  <a:gd name="connsiteX12" fmla="*/ 52176 w 74445"/>
                  <a:gd name="connsiteY12" fmla="*/ 17180 h 92261"/>
                  <a:gd name="connsiteX13" fmla="*/ 38814 w 74445"/>
                  <a:gd name="connsiteY13" fmla="*/ 13362 h 92261"/>
                  <a:gd name="connsiteX14" fmla="*/ 20998 w 74445"/>
                  <a:gd name="connsiteY14" fmla="*/ 20997 h 92261"/>
                  <a:gd name="connsiteX15" fmla="*/ 14635 w 74445"/>
                  <a:gd name="connsiteY15" fmla="*/ 43267 h 92261"/>
                  <a:gd name="connsiteX16" fmla="*/ 14635 w 74445"/>
                  <a:gd name="connsiteY16" fmla="*/ 92261 h 92261"/>
                  <a:gd name="connsiteX17" fmla="*/ 0 w 74445"/>
                  <a:gd name="connsiteY17" fmla="*/ 92261 h 92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4445" h="92261">
                    <a:moveTo>
                      <a:pt x="0" y="92261"/>
                    </a:moveTo>
                    <a:lnTo>
                      <a:pt x="0" y="1273"/>
                    </a:lnTo>
                    <a:lnTo>
                      <a:pt x="11453" y="1273"/>
                    </a:lnTo>
                    <a:lnTo>
                      <a:pt x="15271" y="15271"/>
                    </a:lnTo>
                    <a:cubicBezTo>
                      <a:pt x="17816" y="10817"/>
                      <a:pt x="21634" y="7635"/>
                      <a:pt x="26088" y="4454"/>
                    </a:cubicBezTo>
                    <a:cubicBezTo>
                      <a:pt x="30542" y="1273"/>
                      <a:pt x="36905" y="0"/>
                      <a:pt x="44540" y="0"/>
                    </a:cubicBezTo>
                    <a:cubicBezTo>
                      <a:pt x="55357" y="0"/>
                      <a:pt x="62992" y="3181"/>
                      <a:pt x="67447" y="9544"/>
                    </a:cubicBezTo>
                    <a:cubicBezTo>
                      <a:pt x="71900" y="15907"/>
                      <a:pt x="74446" y="24179"/>
                      <a:pt x="74446" y="34996"/>
                    </a:cubicBezTo>
                    <a:lnTo>
                      <a:pt x="74446" y="92261"/>
                    </a:lnTo>
                    <a:lnTo>
                      <a:pt x="59175" y="92261"/>
                    </a:lnTo>
                    <a:lnTo>
                      <a:pt x="59175" y="39450"/>
                    </a:lnTo>
                    <a:cubicBezTo>
                      <a:pt x="59175" y="34996"/>
                      <a:pt x="58538" y="30542"/>
                      <a:pt x="57902" y="26724"/>
                    </a:cubicBezTo>
                    <a:cubicBezTo>
                      <a:pt x="57265" y="22906"/>
                      <a:pt x="55357" y="19725"/>
                      <a:pt x="52176" y="17180"/>
                    </a:cubicBezTo>
                    <a:cubicBezTo>
                      <a:pt x="48994" y="14634"/>
                      <a:pt x="45177" y="13362"/>
                      <a:pt x="38814" y="13362"/>
                    </a:cubicBezTo>
                    <a:cubicBezTo>
                      <a:pt x="31178" y="13362"/>
                      <a:pt x="25451" y="15907"/>
                      <a:pt x="20998" y="20997"/>
                    </a:cubicBezTo>
                    <a:cubicBezTo>
                      <a:pt x="16544" y="26088"/>
                      <a:pt x="14635" y="33723"/>
                      <a:pt x="14635" y="43267"/>
                    </a:cubicBezTo>
                    <a:lnTo>
                      <a:pt x="14635" y="92261"/>
                    </a:lnTo>
                    <a:lnTo>
                      <a:pt x="0" y="9226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7" name="Freeform 1086">
                <a:extLst>
                  <a:ext uri="{FF2B5EF4-FFF2-40B4-BE49-F238E27FC236}">
                    <a16:creationId xmlns:a16="http://schemas.microsoft.com/office/drawing/2014/main" id="{B3831648-D89C-E93E-C747-022398DF723F}"/>
                  </a:ext>
                </a:extLst>
              </p:cNvPr>
              <p:cNvSpPr/>
              <p:nvPr/>
            </p:nvSpPr>
            <p:spPr>
              <a:xfrm>
                <a:off x="10314287" y="742048"/>
                <a:ext cx="77626" cy="94169"/>
              </a:xfrm>
              <a:custGeom>
                <a:avLst/>
                <a:gdLst>
                  <a:gd name="connsiteX0" fmla="*/ 41995 w 77626"/>
                  <a:gd name="connsiteY0" fmla="*/ 94170 h 94169"/>
                  <a:gd name="connsiteX1" fmla="*/ 19725 w 77626"/>
                  <a:gd name="connsiteY1" fmla="*/ 87807 h 94169"/>
                  <a:gd name="connsiteX2" fmla="*/ 5091 w 77626"/>
                  <a:gd name="connsiteY2" fmla="*/ 71264 h 94169"/>
                  <a:gd name="connsiteX3" fmla="*/ 0 w 77626"/>
                  <a:gd name="connsiteY3" fmla="*/ 47085 h 94169"/>
                  <a:gd name="connsiteX4" fmla="*/ 5091 w 77626"/>
                  <a:gd name="connsiteY4" fmla="*/ 22906 h 94169"/>
                  <a:gd name="connsiteX5" fmla="*/ 20362 w 77626"/>
                  <a:gd name="connsiteY5" fmla="*/ 6363 h 94169"/>
                  <a:gd name="connsiteX6" fmla="*/ 43268 w 77626"/>
                  <a:gd name="connsiteY6" fmla="*/ 0 h 94169"/>
                  <a:gd name="connsiteX7" fmla="*/ 64265 w 77626"/>
                  <a:gd name="connsiteY7" fmla="*/ 5727 h 94169"/>
                  <a:gd name="connsiteX8" fmla="*/ 77627 w 77626"/>
                  <a:gd name="connsiteY8" fmla="*/ 20361 h 94169"/>
                  <a:gd name="connsiteX9" fmla="*/ 63628 w 77626"/>
                  <a:gd name="connsiteY9" fmla="*/ 25451 h 94169"/>
                  <a:gd name="connsiteX10" fmla="*/ 54721 w 77626"/>
                  <a:gd name="connsiteY10" fmla="*/ 16543 h 94169"/>
                  <a:gd name="connsiteX11" fmla="*/ 41995 w 77626"/>
                  <a:gd name="connsiteY11" fmla="*/ 13362 h 94169"/>
                  <a:gd name="connsiteX12" fmla="*/ 29270 w 77626"/>
                  <a:gd name="connsiteY12" fmla="*/ 17180 h 94169"/>
                  <a:gd name="connsiteX13" fmla="*/ 19725 w 77626"/>
                  <a:gd name="connsiteY13" fmla="*/ 27996 h 94169"/>
                  <a:gd name="connsiteX14" fmla="*/ 15907 w 77626"/>
                  <a:gd name="connsiteY14" fmla="*/ 47085 h 94169"/>
                  <a:gd name="connsiteX15" fmla="*/ 19725 w 77626"/>
                  <a:gd name="connsiteY15" fmla="*/ 66173 h 94169"/>
                  <a:gd name="connsiteX16" fmla="*/ 29270 w 77626"/>
                  <a:gd name="connsiteY16" fmla="*/ 77626 h 94169"/>
                  <a:gd name="connsiteX17" fmla="*/ 41995 w 77626"/>
                  <a:gd name="connsiteY17" fmla="*/ 81444 h 94169"/>
                  <a:gd name="connsiteX18" fmla="*/ 55357 w 77626"/>
                  <a:gd name="connsiteY18" fmla="*/ 78263 h 94169"/>
                  <a:gd name="connsiteX19" fmla="*/ 63628 w 77626"/>
                  <a:gd name="connsiteY19" fmla="*/ 69991 h 94169"/>
                  <a:gd name="connsiteX20" fmla="*/ 77627 w 77626"/>
                  <a:gd name="connsiteY20" fmla="*/ 75081 h 94169"/>
                  <a:gd name="connsiteX21" fmla="*/ 62992 w 77626"/>
                  <a:gd name="connsiteY21" fmla="*/ 89716 h 94169"/>
                  <a:gd name="connsiteX22" fmla="*/ 41995 w 77626"/>
                  <a:gd name="connsiteY22" fmla="*/ 94170 h 94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7626" h="94169">
                    <a:moveTo>
                      <a:pt x="41995" y="94170"/>
                    </a:moveTo>
                    <a:cubicBezTo>
                      <a:pt x="33087" y="94170"/>
                      <a:pt x="26088" y="92261"/>
                      <a:pt x="19725" y="87807"/>
                    </a:cubicBezTo>
                    <a:cubicBezTo>
                      <a:pt x="13363" y="83989"/>
                      <a:pt x="8272" y="78263"/>
                      <a:pt x="5091" y="71264"/>
                    </a:cubicBezTo>
                    <a:cubicBezTo>
                      <a:pt x="1909" y="64265"/>
                      <a:pt x="0" y="55993"/>
                      <a:pt x="0" y="47085"/>
                    </a:cubicBezTo>
                    <a:cubicBezTo>
                      <a:pt x="0" y="38177"/>
                      <a:pt x="1909" y="29905"/>
                      <a:pt x="5091" y="22906"/>
                    </a:cubicBezTo>
                    <a:cubicBezTo>
                      <a:pt x="8908" y="15907"/>
                      <a:pt x="13999" y="10181"/>
                      <a:pt x="20362" y="6363"/>
                    </a:cubicBezTo>
                    <a:cubicBezTo>
                      <a:pt x="26724" y="2545"/>
                      <a:pt x="34359" y="0"/>
                      <a:pt x="43268" y="0"/>
                    </a:cubicBezTo>
                    <a:cubicBezTo>
                      <a:pt x="51540" y="0"/>
                      <a:pt x="58538" y="1909"/>
                      <a:pt x="64265" y="5727"/>
                    </a:cubicBezTo>
                    <a:cubicBezTo>
                      <a:pt x="69991" y="9544"/>
                      <a:pt x="74446" y="14634"/>
                      <a:pt x="77627" y="20361"/>
                    </a:cubicBezTo>
                    <a:lnTo>
                      <a:pt x="63628" y="25451"/>
                    </a:lnTo>
                    <a:cubicBezTo>
                      <a:pt x="61720" y="21634"/>
                      <a:pt x="58538" y="19088"/>
                      <a:pt x="54721" y="16543"/>
                    </a:cubicBezTo>
                    <a:cubicBezTo>
                      <a:pt x="50903" y="14634"/>
                      <a:pt x="46449" y="13362"/>
                      <a:pt x="41995" y="13362"/>
                    </a:cubicBezTo>
                    <a:cubicBezTo>
                      <a:pt x="37541" y="13362"/>
                      <a:pt x="33087" y="14634"/>
                      <a:pt x="29270" y="17180"/>
                    </a:cubicBezTo>
                    <a:cubicBezTo>
                      <a:pt x="25451" y="19725"/>
                      <a:pt x="22270" y="22906"/>
                      <a:pt x="19725" y="27996"/>
                    </a:cubicBezTo>
                    <a:cubicBezTo>
                      <a:pt x="17180" y="33087"/>
                      <a:pt x="15907" y="39450"/>
                      <a:pt x="15907" y="47085"/>
                    </a:cubicBezTo>
                    <a:cubicBezTo>
                      <a:pt x="15907" y="54720"/>
                      <a:pt x="17180" y="61083"/>
                      <a:pt x="19725" y="66173"/>
                    </a:cubicBezTo>
                    <a:cubicBezTo>
                      <a:pt x="22270" y="71264"/>
                      <a:pt x="25451" y="75081"/>
                      <a:pt x="29270" y="77626"/>
                    </a:cubicBezTo>
                    <a:cubicBezTo>
                      <a:pt x="33087" y="80172"/>
                      <a:pt x="37541" y="81444"/>
                      <a:pt x="41995" y="81444"/>
                    </a:cubicBezTo>
                    <a:cubicBezTo>
                      <a:pt x="47085" y="81444"/>
                      <a:pt x="51540" y="80172"/>
                      <a:pt x="55357" y="78263"/>
                    </a:cubicBezTo>
                    <a:cubicBezTo>
                      <a:pt x="59175" y="75718"/>
                      <a:pt x="61720" y="73173"/>
                      <a:pt x="63628" y="69991"/>
                    </a:cubicBezTo>
                    <a:lnTo>
                      <a:pt x="77627" y="75081"/>
                    </a:lnTo>
                    <a:cubicBezTo>
                      <a:pt x="74446" y="80808"/>
                      <a:pt x="69355" y="85898"/>
                      <a:pt x="62992" y="89716"/>
                    </a:cubicBezTo>
                    <a:cubicBezTo>
                      <a:pt x="57265" y="92261"/>
                      <a:pt x="50267" y="94170"/>
                      <a:pt x="41995" y="9417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8" name="Freeform 1087">
                <a:extLst>
                  <a:ext uri="{FF2B5EF4-FFF2-40B4-BE49-F238E27FC236}">
                    <a16:creationId xmlns:a16="http://schemas.microsoft.com/office/drawing/2014/main" id="{3815F779-0AC2-84F5-03FD-B9D5E2B3D784}"/>
                  </a:ext>
                </a:extLst>
              </p:cNvPr>
              <p:cNvSpPr/>
              <p:nvPr/>
            </p:nvSpPr>
            <p:spPr>
              <a:xfrm>
                <a:off x="10406548" y="703234"/>
                <a:ext cx="31814" cy="131074"/>
              </a:xfrm>
              <a:custGeom>
                <a:avLst/>
                <a:gdLst>
                  <a:gd name="connsiteX0" fmla="*/ 20362 w 31814"/>
                  <a:gd name="connsiteY0" fmla="*/ 22906 h 131074"/>
                  <a:gd name="connsiteX1" fmla="*/ 12726 w 31814"/>
                  <a:gd name="connsiteY1" fmla="*/ 19725 h 131074"/>
                  <a:gd name="connsiteX2" fmla="*/ 9544 w 31814"/>
                  <a:gd name="connsiteY2" fmla="*/ 11453 h 131074"/>
                  <a:gd name="connsiteX3" fmla="*/ 12726 w 31814"/>
                  <a:gd name="connsiteY3" fmla="*/ 3181 h 131074"/>
                  <a:gd name="connsiteX4" fmla="*/ 20362 w 31814"/>
                  <a:gd name="connsiteY4" fmla="*/ 0 h 131074"/>
                  <a:gd name="connsiteX5" fmla="*/ 28633 w 31814"/>
                  <a:gd name="connsiteY5" fmla="*/ 3181 h 131074"/>
                  <a:gd name="connsiteX6" fmla="*/ 31814 w 31814"/>
                  <a:gd name="connsiteY6" fmla="*/ 11453 h 131074"/>
                  <a:gd name="connsiteX7" fmla="*/ 28633 w 31814"/>
                  <a:gd name="connsiteY7" fmla="*/ 19725 h 131074"/>
                  <a:gd name="connsiteX8" fmla="*/ 20362 w 31814"/>
                  <a:gd name="connsiteY8" fmla="*/ 22906 h 131074"/>
                  <a:gd name="connsiteX9" fmla="*/ 12726 w 31814"/>
                  <a:gd name="connsiteY9" fmla="*/ 131074 h 131074"/>
                  <a:gd name="connsiteX10" fmla="*/ 12726 w 31814"/>
                  <a:gd name="connsiteY10" fmla="*/ 52811 h 131074"/>
                  <a:gd name="connsiteX11" fmla="*/ 0 w 31814"/>
                  <a:gd name="connsiteY11" fmla="*/ 52811 h 131074"/>
                  <a:gd name="connsiteX12" fmla="*/ 0 w 31814"/>
                  <a:gd name="connsiteY12" fmla="*/ 40086 h 131074"/>
                  <a:gd name="connsiteX13" fmla="*/ 27997 w 31814"/>
                  <a:gd name="connsiteY13" fmla="*/ 40086 h 131074"/>
                  <a:gd name="connsiteX14" fmla="*/ 27997 w 31814"/>
                  <a:gd name="connsiteY14" fmla="*/ 130438 h 131074"/>
                  <a:gd name="connsiteX15" fmla="*/ 12726 w 31814"/>
                  <a:gd name="connsiteY15" fmla="*/ 130438 h 131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814" h="131074">
                    <a:moveTo>
                      <a:pt x="20362" y="22906"/>
                    </a:moveTo>
                    <a:cubicBezTo>
                      <a:pt x="17180" y="22906"/>
                      <a:pt x="14635" y="21634"/>
                      <a:pt x="12726" y="19725"/>
                    </a:cubicBezTo>
                    <a:cubicBezTo>
                      <a:pt x="10181" y="17180"/>
                      <a:pt x="9544" y="14635"/>
                      <a:pt x="9544" y="11453"/>
                    </a:cubicBezTo>
                    <a:cubicBezTo>
                      <a:pt x="9544" y="8272"/>
                      <a:pt x="10817" y="5727"/>
                      <a:pt x="12726" y="3181"/>
                    </a:cubicBezTo>
                    <a:cubicBezTo>
                      <a:pt x="15271" y="1273"/>
                      <a:pt x="17816" y="0"/>
                      <a:pt x="20362" y="0"/>
                    </a:cubicBezTo>
                    <a:cubicBezTo>
                      <a:pt x="23543" y="0"/>
                      <a:pt x="26088" y="1273"/>
                      <a:pt x="28633" y="3181"/>
                    </a:cubicBezTo>
                    <a:cubicBezTo>
                      <a:pt x="31178" y="5090"/>
                      <a:pt x="31814" y="8272"/>
                      <a:pt x="31814" y="11453"/>
                    </a:cubicBezTo>
                    <a:cubicBezTo>
                      <a:pt x="31814" y="14635"/>
                      <a:pt x="30542" y="17180"/>
                      <a:pt x="28633" y="19725"/>
                    </a:cubicBezTo>
                    <a:cubicBezTo>
                      <a:pt x="26724" y="22270"/>
                      <a:pt x="23543" y="22906"/>
                      <a:pt x="20362" y="22906"/>
                    </a:cubicBezTo>
                    <a:moveTo>
                      <a:pt x="12726" y="131074"/>
                    </a:moveTo>
                    <a:lnTo>
                      <a:pt x="12726" y="52811"/>
                    </a:lnTo>
                    <a:lnTo>
                      <a:pt x="0" y="52811"/>
                    </a:lnTo>
                    <a:lnTo>
                      <a:pt x="0" y="40086"/>
                    </a:lnTo>
                    <a:lnTo>
                      <a:pt x="27997" y="40086"/>
                    </a:lnTo>
                    <a:lnTo>
                      <a:pt x="27997" y="130438"/>
                    </a:lnTo>
                    <a:lnTo>
                      <a:pt x="12726" y="130438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9" name="Freeform 1088">
                <a:extLst>
                  <a:ext uri="{FF2B5EF4-FFF2-40B4-BE49-F238E27FC236}">
                    <a16:creationId xmlns:a16="http://schemas.microsoft.com/office/drawing/2014/main" id="{414C9BC9-0C3C-DEDF-A7AC-CD07C8C02C34}"/>
                  </a:ext>
                </a:extLst>
              </p:cNvPr>
              <p:cNvSpPr/>
              <p:nvPr/>
            </p:nvSpPr>
            <p:spPr>
              <a:xfrm>
                <a:off x="10461905" y="712779"/>
                <a:ext cx="27359" cy="122166"/>
              </a:xfrm>
              <a:custGeom>
                <a:avLst/>
                <a:gdLst>
                  <a:gd name="connsiteX0" fmla="*/ 21634 w 27359"/>
                  <a:gd name="connsiteY0" fmla="*/ 121530 h 122166"/>
                  <a:gd name="connsiteX1" fmla="*/ 8271 w 27359"/>
                  <a:gd name="connsiteY1" fmla="*/ 119621 h 122166"/>
                  <a:gd name="connsiteX2" fmla="*/ 1908 w 27359"/>
                  <a:gd name="connsiteY2" fmla="*/ 113258 h 122166"/>
                  <a:gd name="connsiteX3" fmla="*/ 0 w 27359"/>
                  <a:gd name="connsiteY3" fmla="*/ 99260 h 122166"/>
                  <a:gd name="connsiteX4" fmla="*/ 0 w 27359"/>
                  <a:gd name="connsiteY4" fmla="*/ 0 h 122166"/>
                  <a:gd name="connsiteX5" fmla="*/ 15271 w 27359"/>
                  <a:gd name="connsiteY5" fmla="*/ 0 h 122166"/>
                  <a:gd name="connsiteX6" fmla="*/ 15271 w 27359"/>
                  <a:gd name="connsiteY6" fmla="*/ 96715 h 122166"/>
                  <a:gd name="connsiteX7" fmla="*/ 16543 w 27359"/>
                  <a:gd name="connsiteY7" fmla="*/ 106259 h 122166"/>
                  <a:gd name="connsiteX8" fmla="*/ 24178 w 27359"/>
                  <a:gd name="connsiteY8" fmla="*/ 108804 h 122166"/>
                  <a:gd name="connsiteX9" fmla="*/ 27360 w 27359"/>
                  <a:gd name="connsiteY9" fmla="*/ 108804 h 122166"/>
                  <a:gd name="connsiteX10" fmla="*/ 27360 w 27359"/>
                  <a:gd name="connsiteY10" fmla="*/ 122166 h 122166"/>
                  <a:gd name="connsiteX11" fmla="*/ 21634 w 27359"/>
                  <a:gd name="connsiteY11" fmla="*/ 122166 h 12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59" h="122166">
                    <a:moveTo>
                      <a:pt x="21634" y="121530"/>
                    </a:moveTo>
                    <a:cubicBezTo>
                      <a:pt x="15907" y="121530"/>
                      <a:pt x="11453" y="120894"/>
                      <a:pt x="8271" y="119621"/>
                    </a:cubicBezTo>
                    <a:cubicBezTo>
                      <a:pt x="5090" y="118349"/>
                      <a:pt x="3181" y="116440"/>
                      <a:pt x="1908" y="113258"/>
                    </a:cubicBezTo>
                    <a:cubicBezTo>
                      <a:pt x="636" y="110077"/>
                      <a:pt x="0" y="104987"/>
                      <a:pt x="0" y="99260"/>
                    </a:cubicBezTo>
                    <a:lnTo>
                      <a:pt x="0" y="0"/>
                    </a:lnTo>
                    <a:lnTo>
                      <a:pt x="15271" y="0"/>
                    </a:lnTo>
                    <a:lnTo>
                      <a:pt x="15271" y="96715"/>
                    </a:lnTo>
                    <a:cubicBezTo>
                      <a:pt x="15271" y="101169"/>
                      <a:pt x="15907" y="104350"/>
                      <a:pt x="16543" y="106259"/>
                    </a:cubicBezTo>
                    <a:cubicBezTo>
                      <a:pt x="17815" y="107532"/>
                      <a:pt x="20361" y="108804"/>
                      <a:pt x="24178" y="108804"/>
                    </a:cubicBezTo>
                    <a:lnTo>
                      <a:pt x="27360" y="108804"/>
                    </a:lnTo>
                    <a:lnTo>
                      <a:pt x="27360" y="122166"/>
                    </a:lnTo>
                    <a:lnTo>
                      <a:pt x="21634" y="12216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0" name="Freeform 1089">
                <a:extLst>
                  <a:ext uri="{FF2B5EF4-FFF2-40B4-BE49-F238E27FC236}">
                    <a16:creationId xmlns:a16="http://schemas.microsoft.com/office/drawing/2014/main" id="{B90F365E-3601-4FB6-6E22-A6D9573B4959}"/>
                  </a:ext>
                </a:extLst>
              </p:cNvPr>
              <p:cNvSpPr/>
              <p:nvPr/>
            </p:nvSpPr>
            <p:spPr>
              <a:xfrm>
                <a:off x="9678004" y="617336"/>
                <a:ext cx="35157" cy="25547"/>
              </a:xfrm>
              <a:custGeom>
                <a:avLst/>
                <a:gdLst>
                  <a:gd name="connsiteX0" fmla="*/ 31814 w 35157"/>
                  <a:gd name="connsiteY0" fmla="*/ 25451 h 25547"/>
                  <a:gd name="connsiteX1" fmla="*/ 34996 w 35157"/>
                  <a:gd name="connsiteY1" fmla="*/ 20361 h 25547"/>
                  <a:gd name="connsiteX2" fmla="*/ 22907 w 35157"/>
                  <a:gd name="connsiteY2" fmla="*/ 1909 h 25547"/>
                  <a:gd name="connsiteX3" fmla="*/ 0 w 35157"/>
                  <a:gd name="connsiteY3" fmla="*/ 0 h 25547"/>
                  <a:gd name="connsiteX4" fmla="*/ 8908 w 35157"/>
                  <a:gd name="connsiteY4" fmla="*/ 18452 h 25547"/>
                  <a:gd name="connsiteX5" fmla="*/ 31814 w 35157"/>
                  <a:gd name="connsiteY5" fmla="*/ 25451 h 25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157" h="25547">
                    <a:moveTo>
                      <a:pt x="31814" y="25451"/>
                    </a:moveTo>
                    <a:cubicBezTo>
                      <a:pt x="34359" y="25451"/>
                      <a:pt x="35632" y="22906"/>
                      <a:pt x="34996" y="20361"/>
                    </a:cubicBezTo>
                    <a:cubicBezTo>
                      <a:pt x="31814" y="11453"/>
                      <a:pt x="27997" y="3818"/>
                      <a:pt x="22907" y="1909"/>
                    </a:cubicBezTo>
                    <a:cubicBezTo>
                      <a:pt x="17180" y="0"/>
                      <a:pt x="637" y="0"/>
                      <a:pt x="0" y="0"/>
                    </a:cubicBezTo>
                    <a:cubicBezTo>
                      <a:pt x="0" y="636"/>
                      <a:pt x="2545" y="10181"/>
                      <a:pt x="8908" y="18452"/>
                    </a:cubicBezTo>
                    <a:cubicBezTo>
                      <a:pt x="12726" y="23542"/>
                      <a:pt x="25451" y="26088"/>
                      <a:pt x="31814" y="25451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1" name="Freeform 1090">
                <a:extLst>
                  <a:ext uri="{FF2B5EF4-FFF2-40B4-BE49-F238E27FC236}">
                    <a16:creationId xmlns:a16="http://schemas.microsoft.com/office/drawing/2014/main" id="{EF0BDFCE-BBE9-B051-EC6F-6EF8AA01F78C}"/>
                  </a:ext>
                </a:extLst>
              </p:cNvPr>
              <p:cNvSpPr/>
              <p:nvPr/>
            </p:nvSpPr>
            <p:spPr>
              <a:xfrm>
                <a:off x="9565382" y="742048"/>
                <a:ext cx="127892" cy="136164"/>
              </a:xfrm>
              <a:custGeom>
                <a:avLst/>
                <a:gdLst>
                  <a:gd name="connsiteX0" fmla="*/ 54720 w 127892"/>
                  <a:gd name="connsiteY0" fmla="*/ 40722 h 136164"/>
                  <a:gd name="connsiteX1" fmla="*/ 0 w 127892"/>
                  <a:gd name="connsiteY1" fmla="*/ 0 h 136164"/>
                  <a:gd name="connsiteX2" fmla="*/ 0 w 127892"/>
                  <a:gd name="connsiteY2" fmla="*/ 0 h 136164"/>
                  <a:gd name="connsiteX3" fmla="*/ 74445 w 127892"/>
                  <a:gd name="connsiteY3" fmla="*/ 77626 h 136164"/>
                  <a:gd name="connsiteX4" fmla="*/ 90989 w 127892"/>
                  <a:gd name="connsiteY4" fmla="*/ 136165 h 136164"/>
                  <a:gd name="connsiteX5" fmla="*/ 119621 w 127892"/>
                  <a:gd name="connsiteY5" fmla="*/ 136165 h 136164"/>
                  <a:gd name="connsiteX6" fmla="*/ 127893 w 127892"/>
                  <a:gd name="connsiteY6" fmla="*/ 135528 h 136164"/>
                  <a:gd name="connsiteX7" fmla="*/ 54720 w 127892"/>
                  <a:gd name="connsiteY7" fmla="*/ 40722 h 13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7892" h="136164">
                    <a:moveTo>
                      <a:pt x="54720" y="40722"/>
                    </a:moveTo>
                    <a:cubicBezTo>
                      <a:pt x="22906" y="22270"/>
                      <a:pt x="3181" y="318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43" y="27996"/>
                      <a:pt x="45176" y="40086"/>
                      <a:pt x="74445" y="77626"/>
                    </a:cubicBezTo>
                    <a:cubicBezTo>
                      <a:pt x="93533" y="102441"/>
                      <a:pt x="91625" y="123439"/>
                      <a:pt x="90989" y="136165"/>
                    </a:cubicBezTo>
                    <a:lnTo>
                      <a:pt x="119621" y="136165"/>
                    </a:lnTo>
                    <a:cubicBezTo>
                      <a:pt x="122166" y="136165"/>
                      <a:pt x="125347" y="136165"/>
                      <a:pt x="127893" y="135528"/>
                    </a:cubicBezTo>
                    <a:cubicBezTo>
                      <a:pt x="120258" y="91625"/>
                      <a:pt x="85262" y="58538"/>
                      <a:pt x="54720" y="40722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2" name="Freeform 1091">
                <a:extLst>
                  <a:ext uri="{FF2B5EF4-FFF2-40B4-BE49-F238E27FC236}">
                    <a16:creationId xmlns:a16="http://schemas.microsoft.com/office/drawing/2014/main" id="{CC554963-C9AC-2F62-1370-2BE7493B3269}"/>
                  </a:ext>
                </a:extLst>
              </p:cNvPr>
              <p:cNvSpPr/>
              <p:nvPr/>
            </p:nvSpPr>
            <p:spPr>
              <a:xfrm>
                <a:off x="9413692" y="475725"/>
                <a:ext cx="435030" cy="383398"/>
              </a:xfrm>
              <a:custGeom>
                <a:avLst/>
                <a:gdLst>
                  <a:gd name="connsiteX0" fmla="*/ 255404 w 435030"/>
                  <a:gd name="connsiteY0" fmla="*/ 103434 h 383398"/>
                  <a:gd name="connsiteX1" fmla="*/ 223590 w 435030"/>
                  <a:gd name="connsiteY1" fmla="*/ 76710 h 383398"/>
                  <a:gd name="connsiteX2" fmla="*/ 222953 w 435030"/>
                  <a:gd name="connsiteY2" fmla="*/ 76074 h 383398"/>
                  <a:gd name="connsiteX3" fmla="*/ 210865 w 435030"/>
                  <a:gd name="connsiteY3" fmla="*/ 45532 h 383398"/>
                  <a:gd name="connsiteX4" fmla="*/ 212773 w 435030"/>
                  <a:gd name="connsiteY4" fmla="*/ 42987 h 383398"/>
                  <a:gd name="connsiteX5" fmla="*/ 244587 w 435030"/>
                  <a:gd name="connsiteY5" fmla="*/ 77982 h 383398"/>
                  <a:gd name="connsiteX6" fmla="*/ 257313 w 435030"/>
                  <a:gd name="connsiteY6" fmla="*/ 100889 h 383398"/>
                  <a:gd name="connsiteX7" fmla="*/ 255404 w 435030"/>
                  <a:gd name="connsiteY7" fmla="*/ 103434 h 383398"/>
                  <a:gd name="connsiteX8" fmla="*/ 428473 w 435030"/>
                  <a:gd name="connsiteY8" fmla="*/ 164517 h 383398"/>
                  <a:gd name="connsiteX9" fmla="*/ 403658 w 435030"/>
                  <a:gd name="connsiteY9" fmla="*/ 135248 h 383398"/>
                  <a:gd name="connsiteX10" fmla="*/ 211501 w 435030"/>
                  <a:gd name="connsiteY10" fmla="*/ 11809 h 383398"/>
                  <a:gd name="connsiteX11" fmla="*/ 182868 w 435030"/>
                  <a:gd name="connsiteY11" fmla="*/ 992 h 383398"/>
                  <a:gd name="connsiteX12" fmla="*/ 84244 w 435030"/>
                  <a:gd name="connsiteY12" fmla="*/ 41714 h 383398"/>
                  <a:gd name="connsiteX13" fmla="*/ 82971 w 435030"/>
                  <a:gd name="connsiteY13" fmla="*/ 42987 h 383398"/>
                  <a:gd name="connsiteX14" fmla="*/ 19980 w 435030"/>
                  <a:gd name="connsiteY14" fmla="*/ 114251 h 383398"/>
                  <a:gd name="connsiteX15" fmla="*/ 18707 w 435030"/>
                  <a:gd name="connsiteY15" fmla="*/ 116159 h 383398"/>
                  <a:gd name="connsiteX16" fmla="*/ 3436 w 435030"/>
                  <a:gd name="connsiteY16" fmla="*/ 200149 h 383398"/>
                  <a:gd name="connsiteX17" fmla="*/ 37159 w 435030"/>
                  <a:gd name="connsiteY17" fmla="*/ 324224 h 383398"/>
                  <a:gd name="connsiteX18" fmla="*/ 79153 w 435030"/>
                  <a:gd name="connsiteY18" fmla="*/ 383398 h 383398"/>
                  <a:gd name="connsiteX19" fmla="*/ 121148 w 435030"/>
                  <a:gd name="connsiteY19" fmla="*/ 335677 h 383398"/>
                  <a:gd name="connsiteX20" fmla="*/ 110968 w 435030"/>
                  <a:gd name="connsiteY20" fmla="*/ 328042 h 383398"/>
                  <a:gd name="connsiteX21" fmla="*/ 95697 w 435030"/>
                  <a:gd name="connsiteY21" fmla="*/ 336313 h 383398"/>
                  <a:gd name="connsiteX22" fmla="*/ 94424 w 435030"/>
                  <a:gd name="connsiteY22" fmla="*/ 333768 h 383398"/>
                  <a:gd name="connsiteX23" fmla="*/ 107150 w 435030"/>
                  <a:gd name="connsiteY23" fmla="*/ 310862 h 383398"/>
                  <a:gd name="connsiteX24" fmla="*/ 103333 w 435030"/>
                  <a:gd name="connsiteY24" fmla="*/ 288592 h 383398"/>
                  <a:gd name="connsiteX25" fmla="*/ 86789 w 435030"/>
                  <a:gd name="connsiteY25" fmla="*/ 233872 h 383398"/>
                  <a:gd name="connsiteX26" fmla="*/ 82971 w 435030"/>
                  <a:gd name="connsiteY26" fmla="*/ 232599 h 383398"/>
                  <a:gd name="connsiteX27" fmla="*/ 71518 w 435030"/>
                  <a:gd name="connsiteY27" fmla="*/ 256142 h 383398"/>
                  <a:gd name="connsiteX28" fmla="*/ 68337 w 435030"/>
                  <a:gd name="connsiteY28" fmla="*/ 255505 h 383398"/>
                  <a:gd name="connsiteX29" fmla="*/ 97606 w 435030"/>
                  <a:gd name="connsiteY29" fmla="*/ 161335 h 383398"/>
                  <a:gd name="connsiteX30" fmla="*/ 95697 w 435030"/>
                  <a:gd name="connsiteY30" fmla="*/ 157518 h 383398"/>
                  <a:gd name="connsiteX31" fmla="*/ 79790 w 435030"/>
                  <a:gd name="connsiteY31" fmla="*/ 159427 h 383398"/>
                  <a:gd name="connsiteX32" fmla="*/ 78517 w 435030"/>
                  <a:gd name="connsiteY32" fmla="*/ 156245 h 383398"/>
                  <a:gd name="connsiteX33" fmla="*/ 156780 w 435030"/>
                  <a:gd name="connsiteY33" fmla="*/ 108524 h 383398"/>
                  <a:gd name="connsiteX34" fmla="*/ 157417 w 435030"/>
                  <a:gd name="connsiteY34" fmla="*/ 104706 h 383398"/>
                  <a:gd name="connsiteX35" fmla="*/ 130692 w 435030"/>
                  <a:gd name="connsiteY35" fmla="*/ 92617 h 383398"/>
                  <a:gd name="connsiteX36" fmla="*/ 130692 w 435030"/>
                  <a:gd name="connsiteY36" fmla="*/ 89435 h 383398"/>
                  <a:gd name="connsiteX37" fmla="*/ 187322 w 435030"/>
                  <a:gd name="connsiteY37" fmla="*/ 97707 h 383398"/>
                  <a:gd name="connsiteX38" fmla="*/ 188595 w 435030"/>
                  <a:gd name="connsiteY38" fmla="*/ 98343 h 383398"/>
                  <a:gd name="connsiteX39" fmla="*/ 152962 w 435030"/>
                  <a:gd name="connsiteY39" fmla="*/ 39169 h 383398"/>
                  <a:gd name="connsiteX40" fmla="*/ 154235 w 435030"/>
                  <a:gd name="connsiteY40" fmla="*/ 35988 h 383398"/>
                  <a:gd name="connsiteX41" fmla="*/ 201956 w 435030"/>
                  <a:gd name="connsiteY41" fmla="*/ 65893 h 383398"/>
                  <a:gd name="connsiteX42" fmla="*/ 276401 w 435030"/>
                  <a:gd name="connsiteY42" fmla="*/ 122522 h 383398"/>
                  <a:gd name="connsiteX43" fmla="*/ 312670 w 435030"/>
                  <a:gd name="connsiteY43" fmla="*/ 156881 h 383398"/>
                  <a:gd name="connsiteX44" fmla="*/ 345756 w 435030"/>
                  <a:gd name="connsiteY44" fmla="*/ 181696 h 383398"/>
                  <a:gd name="connsiteX45" fmla="*/ 348301 w 435030"/>
                  <a:gd name="connsiteY45" fmla="*/ 181060 h 383398"/>
                  <a:gd name="connsiteX46" fmla="*/ 358482 w 435030"/>
                  <a:gd name="connsiteY46" fmla="*/ 197604 h 383398"/>
                  <a:gd name="connsiteX47" fmla="*/ 365481 w 435030"/>
                  <a:gd name="connsiteY47" fmla="*/ 225600 h 383398"/>
                  <a:gd name="connsiteX48" fmla="*/ 365481 w 435030"/>
                  <a:gd name="connsiteY48" fmla="*/ 226236 h 383398"/>
                  <a:gd name="connsiteX49" fmla="*/ 354664 w 435030"/>
                  <a:gd name="connsiteY49" fmla="*/ 237689 h 383398"/>
                  <a:gd name="connsiteX50" fmla="*/ 353391 w 435030"/>
                  <a:gd name="connsiteY50" fmla="*/ 237689 h 383398"/>
                  <a:gd name="connsiteX51" fmla="*/ 322214 w 435030"/>
                  <a:gd name="connsiteY51" fmla="*/ 235144 h 383398"/>
                  <a:gd name="connsiteX52" fmla="*/ 320305 w 435030"/>
                  <a:gd name="connsiteY52" fmla="*/ 233872 h 383398"/>
                  <a:gd name="connsiteX53" fmla="*/ 312670 w 435030"/>
                  <a:gd name="connsiteY53" fmla="*/ 221782 h 383398"/>
                  <a:gd name="connsiteX54" fmla="*/ 298671 w 435030"/>
                  <a:gd name="connsiteY54" fmla="*/ 214147 h 383398"/>
                  <a:gd name="connsiteX55" fmla="*/ 263039 w 435030"/>
                  <a:gd name="connsiteY55" fmla="*/ 202694 h 383398"/>
                  <a:gd name="connsiteX56" fmla="*/ 284673 w 435030"/>
                  <a:gd name="connsiteY56" fmla="*/ 223691 h 383398"/>
                  <a:gd name="connsiteX57" fmla="*/ 293581 w 435030"/>
                  <a:gd name="connsiteY57" fmla="*/ 221146 h 383398"/>
                  <a:gd name="connsiteX58" fmla="*/ 298035 w 435030"/>
                  <a:gd name="connsiteY58" fmla="*/ 223691 h 383398"/>
                  <a:gd name="connsiteX59" fmla="*/ 296126 w 435030"/>
                  <a:gd name="connsiteY59" fmla="*/ 237053 h 383398"/>
                  <a:gd name="connsiteX60" fmla="*/ 297399 w 435030"/>
                  <a:gd name="connsiteY60" fmla="*/ 239598 h 383398"/>
                  <a:gd name="connsiteX61" fmla="*/ 308851 w 435030"/>
                  <a:gd name="connsiteY61" fmla="*/ 237689 h 383398"/>
                  <a:gd name="connsiteX62" fmla="*/ 310761 w 435030"/>
                  <a:gd name="connsiteY62" fmla="*/ 240235 h 383398"/>
                  <a:gd name="connsiteX63" fmla="*/ 292308 w 435030"/>
                  <a:gd name="connsiteY63" fmla="*/ 258050 h 383398"/>
                  <a:gd name="connsiteX64" fmla="*/ 268130 w 435030"/>
                  <a:gd name="connsiteY64" fmla="*/ 263141 h 383398"/>
                  <a:gd name="connsiteX65" fmla="*/ 267493 w 435030"/>
                  <a:gd name="connsiteY65" fmla="*/ 259959 h 383398"/>
                  <a:gd name="connsiteX66" fmla="*/ 277674 w 435030"/>
                  <a:gd name="connsiteY66" fmla="*/ 249779 h 383398"/>
                  <a:gd name="connsiteX67" fmla="*/ 245860 w 435030"/>
                  <a:gd name="connsiteY67" fmla="*/ 246597 h 383398"/>
                  <a:gd name="connsiteX68" fmla="*/ 212773 w 435030"/>
                  <a:gd name="connsiteY68" fmla="*/ 251051 h 383398"/>
                  <a:gd name="connsiteX69" fmla="*/ 212773 w 435030"/>
                  <a:gd name="connsiteY69" fmla="*/ 247870 h 383398"/>
                  <a:gd name="connsiteX70" fmla="*/ 235679 w 435030"/>
                  <a:gd name="connsiteY70" fmla="*/ 231327 h 383398"/>
                  <a:gd name="connsiteX71" fmla="*/ 214682 w 435030"/>
                  <a:gd name="connsiteY71" fmla="*/ 223055 h 383398"/>
                  <a:gd name="connsiteX72" fmla="*/ 223590 w 435030"/>
                  <a:gd name="connsiteY72" fmla="*/ 209693 h 383398"/>
                  <a:gd name="connsiteX73" fmla="*/ 224226 w 435030"/>
                  <a:gd name="connsiteY73" fmla="*/ 205875 h 383398"/>
                  <a:gd name="connsiteX74" fmla="*/ 208955 w 435030"/>
                  <a:gd name="connsiteY74" fmla="*/ 198876 h 383398"/>
                  <a:gd name="connsiteX75" fmla="*/ 160598 w 435030"/>
                  <a:gd name="connsiteY75" fmla="*/ 183605 h 383398"/>
                  <a:gd name="connsiteX76" fmla="*/ 191776 w 435030"/>
                  <a:gd name="connsiteY76" fmla="*/ 205239 h 383398"/>
                  <a:gd name="connsiteX77" fmla="*/ 192412 w 435030"/>
                  <a:gd name="connsiteY77" fmla="*/ 208420 h 383398"/>
                  <a:gd name="connsiteX78" fmla="*/ 187958 w 435030"/>
                  <a:gd name="connsiteY78" fmla="*/ 237053 h 383398"/>
                  <a:gd name="connsiteX79" fmla="*/ 264312 w 435030"/>
                  <a:gd name="connsiteY79" fmla="*/ 300681 h 383398"/>
                  <a:gd name="connsiteX80" fmla="*/ 334940 w 435030"/>
                  <a:gd name="connsiteY80" fmla="*/ 378944 h 383398"/>
                  <a:gd name="connsiteX81" fmla="*/ 347665 w 435030"/>
                  <a:gd name="connsiteY81" fmla="*/ 366219 h 383398"/>
                  <a:gd name="connsiteX82" fmla="*/ 350210 w 435030"/>
                  <a:gd name="connsiteY82" fmla="*/ 362401 h 383398"/>
                  <a:gd name="connsiteX83" fmla="*/ 413838 w 435030"/>
                  <a:gd name="connsiteY83" fmla="*/ 255505 h 383398"/>
                  <a:gd name="connsiteX84" fmla="*/ 417020 w 435030"/>
                  <a:gd name="connsiteY84" fmla="*/ 250415 h 383398"/>
                  <a:gd name="connsiteX85" fmla="*/ 428473 w 435030"/>
                  <a:gd name="connsiteY85" fmla="*/ 164517 h 383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435030" h="383398">
                    <a:moveTo>
                      <a:pt x="255404" y="103434"/>
                    </a:moveTo>
                    <a:cubicBezTo>
                      <a:pt x="247132" y="96435"/>
                      <a:pt x="231861" y="83073"/>
                      <a:pt x="223590" y="76710"/>
                    </a:cubicBezTo>
                    <a:cubicBezTo>
                      <a:pt x="223590" y="76710"/>
                      <a:pt x="223590" y="76074"/>
                      <a:pt x="222953" y="76074"/>
                    </a:cubicBezTo>
                    <a:cubicBezTo>
                      <a:pt x="222317" y="73528"/>
                      <a:pt x="219136" y="60166"/>
                      <a:pt x="210865" y="45532"/>
                    </a:cubicBezTo>
                    <a:cubicBezTo>
                      <a:pt x="210228" y="43623"/>
                      <a:pt x="211501" y="42351"/>
                      <a:pt x="212773" y="42987"/>
                    </a:cubicBezTo>
                    <a:cubicBezTo>
                      <a:pt x="220409" y="46805"/>
                      <a:pt x="235043" y="58258"/>
                      <a:pt x="244587" y="77982"/>
                    </a:cubicBezTo>
                    <a:cubicBezTo>
                      <a:pt x="250314" y="90072"/>
                      <a:pt x="254767" y="96435"/>
                      <a:pt x="257313" y="100889"/>
                    </a:cubicBezTo>
                    <a:cubicBezTo>
                      <a:pt x="259222" y="102797"/>
                      <a:pt x="256677" y="104706"/>
                      <a:pt x="255404" y="103434"/>
                    </a:cubicBezTo>
                    <a:moveTo>
                      <a:pt x="428473" y="164517"/>
                    </a:moveTo>
                    <a:cubicBezTo>
                      <a:pt x="424019" y="152427"/>
                      <a:pt x="414475" y="142247"/>
                      <a:pt x="403658" y="135248"/>
                    </a:cubicBezTo>
                    <a:lnTo>
                      <a:pt x="211501" y="11809"/>
                    </a:lnTo>
                    <a:cubicBezTo>
                      <a:pt x="202593" y="6082"/>
                      <a:pt x="193048" y="2901"/>
                      <a:pt x="182868" y="992"/>
                    </a:cubicBezTo>
                    <a:cubicBezTo>
                      <a:pt x="145327" y="-4098"/>
                      <a:pt x="107786" y="10536"/>
                      <a:pt x="84244" y="41714"/>
                    </a:cubicBezTo>
                    <a:cubicBezTo>
                      <a:pt x="83608" y="42351"/>
                      <a:pt x="83608" y="42351"/>
                      <a:pt x="82971" y="42987"/>
                    </a:cubicBezTo>
                    <a:lnTo>
                      <a:pt x="19980" y="114251"/>
                    </a:lnTo>
                    <a:cubicBezTo>
                      <a:pt x="19343" y="114887"/>
                      <a:pt x="18707" y="115523"/>
                      <a:pt x="18707" y="116159"/>
                    </a:cubicBezTo>
                    <a:cubicBezTo>
                      <a:pt x="891" y="140338"/>
                      <a:pt x="-4199" y="170880"/>
                      <a:pt x="3436" y="200149"/>
                    </a:cubicBezTo>
                    <a:lnTo>
                      <a:pt x="37159" y="324224"/>
                    </a:lnTo>
                    <a:cubicBezTo>
                      <a:pt x="44158" y="350948"/>
                      <a:pt x="60065" y="370036"/>
                      <a:pt x="79153" y="383398"/>
                    </a:cubicBezTo>
                    <a:cubicBezTo>
                      <a:pt x="79153" y="383398"/>
                      <a:pt x="111604" y="369400"/>
                      <a:pt x="121148" y="335677"/>
                    </a:cubicBezTo>
                    <a:cubicBezTo>
                      <a:pt x="122421" y="330587"/>
                      <a:pt x="117330" y="324860"/>
                      <a:pt x="110968" y="328042"/>
                    </a:cubicBezTo>
                    <a:cubicBezTo>
                      <a:pt x="106514" y="330587"/>
                      <a:pt x="102696" y="335041"/>
                      <a:pt x="95697" y="336313"/>
                    </a:cubicBezTo>
                    <a:cubicBezTo>
                      <a:pt x="94424" y="336313"/>
                      <a:pt x="93152" y="334404"/>
                      <a:pt x="94424" y="333768"/>
                    </a:cubicBezTo>
                    <a:cubicBezTo>
                      <a:pt x="94424" y="333768"/>
                      <a:pt x="104605" y="323588"/>
                      <a:pt x="107150" y="310862"/>
                    </a:cubicBezTo>
                    <a:cubicBezTo>
                      <a:pt x="109695" y="298136"/>
                      <a:pt x="105878" y="293046"/>
                      <a:pt x="103333" y="288592"/>
                    </a:cubicBezTo>
                    <a:cubicBezTo>
                      <a:pt x="96334" y="275230"/>
                      <a:pt x="86152" y="258687"/>
                      <a:pt x="86789" y="233872"/>
                    </a:cubicBezTo>
                    <a:cubicBezTo>
                      <a:pt x="86789" y="231963"/>
                      <a:pt x="84244" y="230690"/>
                      <a:pt x="82971" y="232599"/>
                    </a:cubicBezTo>
                    <a:cubicBezTo>
                      <a:pt x="79790" y="236417"/>
                      <a:pt x="74064" y="249142"/>
                      <a:pt x="71518" y="256142"/>
                    </a:cubicBezTo>
                    <a:cubicBezTo>
                      <a:pt x="70882" y="258050"/>
                      <a:pt x="68337" y="257414"/>
                      <a:pt x="68337" y="255505"/>
                    </a:cubicBezTo>
                    <a:cubicBezTo>
                      <a:pt x="69609" y="237689"/>
                      <a:pt x="75336" y="188059"/>
                      <a:pt x="97606" y="161335"/>
                    </a:cubicBezTo>
                    <a:cubicBezTo>
                      <a:pt x="98878" y="160063"/>
                      <a:pt x="98242" y="157518"/>
                      <a:pt x="95697" y="157518"/>
                    </a:cubicBezTo>
                    <a:cubicBezTo>
                      <a:pt x="90607" y="157518"/>
                      <a:pt x="85516" y="158790"/>
                      <a:pt x="79790" y="159427"/>
                    </a:cubicBezTo>
                    <a:cubicBezTo>
                      <a:pt x="78517" y="159427"/>
                      <a:pt x="77245" y="157518"/>
                      <a:pt x="78517" y="156245"/>
                    </a:cubicBezTo>
                    <a:cubicBezTo>
                      <a:pt x="93788" y="142883"/>
                      <a:pt x="123057" y="114887"/>
                      <a:pt x="156780" y="108524"/>
                    </a:cubicBezTo>
                    <a:cubicBezTo>
                      <a:pt x="158689" y="107888"/>
                      <a:pt x="159325" y="105343"/>
                      <a:pt x="157417" y="104706"/>
                    </a:cubicBezTo>
                    <a:cubicBezTo>
                      <a:pt x="150418" y="100252"/>
                      <a:pt x="142146" y="96435"/>
                      <a:pt x="130692" y="92617"/>
                    </a:cubicBezTo>
                    <a:cubicBezTo>
                      <a:pt x="128784" y="91981"/>
                      <a:pt x="129420" y="89435"/>
                      <a:pt x="130692" y="89435"/>
                    </a:cubicBezTo>
                    <a:cubicBezTo>
                      <a:pt x="140873" y="87527"/>
                      <a:pt x="159962" y="86254"/>
                      <a:pt x="187322" y="97707"/>
                    </a:cubicBezTo>
                    <a:lnTo>
                      <a:pt x="188595" y="98343"/>
                    </a:lnTo>
                    <a:cubicBezTo>
                      <a:pt x="179686" y="60803"/>
                      <a:pt x="152962" y="39169"/>
                      <a:pt x="152962" y="39169"/>
                    </a:cubicBezTo>
                    <a:cubicBezTo>
                      <a:pt x="151054" y="37897"/>
                      <a:pt x="152326" y="35351"/>
                      <a:pt x="154235" y="35988"/>
                    </a:cubicBezTo>
                    <a:cubicBezTo>
                      <a:pt x="163779" y="39169"/>
                      <a:pt x="181595" y="48077"/>
                      <a:pt x="201956" y="65893"/>
                    </a:cubicBezTo>
                    <a:cubicBezTo>
                      <a:pt x="233134" y="93889"/>
                      <a:pt x="256040" y="115523"/>
                      <a:pt x="276401" y="122522"/>
                    </a:cubicBezTo>
                    <a:cubicBezTo>
                      <a:pt x="296763" y="129521"/>
                      <a:pt x="303762" y="136520"/>
                      <a:pt x="312670" y="156881"/>
                    </a:cubicBezTo>
                    <a:cubicBezTo>
                      <a:pt x="321577" y="175970"/>
                      <a:pt x="338757" y="196967"/>
                      <a:pt x="345756" y="181696"/>
                    </a:cubicBezTo>
                    <a:cubicBezTo>
                      <a:pt x="346392" y="180424"/>
                      <a:pt x="347665" y="180424"/>
                      <a:pt x="348301" y="181060"/>
                    </a:cubicBezTo>
                    <a:cubicBezTo>
                      <a:pt x="350847" y="184242"/>
                      <a:pt x="355300" y="189968"/>
                      <a:pt x="358482" y="197604"/>
                    </a:cubicBezTo>
                    <a:cubicBezTo>
                      <a:pt x="362936" y="208420"/>
                      <a:pt x="365481" y="218601"/>
                      <a:pt x="365481" y="225600"/>
                    </a:cubicBezTo>
                    <a:cubicBezTo>
                      <a:pt x="365481" y="225600"/>
                      <a:pt x="365481" y="225600"/>
                      <a:pt x="365481" y="226236"/>
                    </a:cubicBezTo>
                    <a:cubicBezTo>
                      <a:pt x="365481" y="227509"/>
                      <a:pt x="363572" y="234508"/>
                      <a:pt x="354664" y="237689"/>
                    </a:cubicBezTo>
                    <a:cubicBezTo>
                      <a:pt x="354028" y="237689"/>
                      <a:pt x="353391" y="237689"/>
                      <a:pt x="353391" y="237689"/>
                    </a:cubicBezTo>
                    <a:cubicBezTo>
                      <a:pt x="350847" y="236417"/>
                      <a:pt x="340029" y="231327"/>
                      <a:pt x="322214" y="235144"/>
                    </a:cubicBezTo>
                    <a:cubicBezTo>
                      <a:pt x="321577" y="235144"/>
                      <a:pt x="320305" y="234508"/>
                      <a:pt x="320305" y="233872"/>
                    </a:cubicBezTo>
                    <a:cubicBezTo>
                      <a:pt x="319669" y="231327"/>
                      <a:pt x="317123" y="226873"/>
                      <a:pt x="312670" y="221782"/>
                    </a:cubicBezTo>
                    <a:cubicBezTo>
                      <a:pt x="309488" y="217965"/>
                      <a:pt x="303126" y="215420"/>
                      <a:pt x="298671" y="214147"/>
                    </a:cubicBezTo>
                    <a:cubicBezTo>
                      <a:pt x="275765" y="210329"/>
                      <a:pt x="266857" y="203330"/>
                      <a:pt x="263039" y="202694"/>
                    </a:cubicBezTo>
                    <a:cubicBezTo>
                      <a:pt x="270038" y="217965"/>
                      <a:pt x="279583" y="224327"/>
                      <a:pt x="284673" y="223691"/>
                    </a:cubicBezTo>
                    <a:cubicBezTo>
                      <a:pt x="285945" y="223691"/>
                      <a:pt x="291036" y="222419"/>
                      <a:pt x="293581" y="221146"/>
                    </a:cubicBezTo>
                    <a:cubicBezTo>
                      <a:pt x="295490" y="220510"/>
                      <a:pt x="298035" y="221146"/>
                      <a:pt x="298035" y="223691"/>
                    </a:cubicBezTo>
                    <a:cubicBezTo>
                      <a:pt x="298035" y="227509"/>
                      <a:pt x="297399" y="231963"/>
                      <a:pt x="296126" y="237053"/>
                    </a:cubicBezTo>
                    <a:cubicBezTo>
                      <a:pt x="295490" y="238326"/>
                      <a:pt x="296126" y="238962"/>
                      <a:pt x="297399" y="239598"/>
                    </a:cubicBezTo>
                    <a:cubicBezTo>
                      <a:pt x="300580" y="241507"/>
                      <a:pt x="304398" y="238962"/>
                      <a:pt x="308851" y="237689"/>
                    </a:cubicBezTo>
                    <a:cubicBezTo>
                      <a:pt x="310124" y="237053"/>
                      <a:pt x="311397" y="238962"/>
                      <a:pt x="310761" y="240235"/>
                    </a:cubicBezTo>
                    <a:cubicBezTo>
                      <a:pt x="308851" y="244052"/>
                      <a:pt x="304398" y="251688"/>
                      <a:pt x="292308" y="258050"/>
                    </a:cubicBezTo>
                    <a:cubicBezTo>
                      <a:pt x="281492" y="263777"/>
                      <a:pt x="272584" y="264413"/>
                      <a:pt x="268130" y="263141"/>
                    </a:cubicBezTo>
                    <a:cubicBezTo>
                      <a:pt x="266857" y="262504"/>
                      <a:pt x="266221" y="260596"/>
                      <a:pt x="267493" y="259959"/>
                    </a:cubicBezTo>
                    <a:cubicBezTo>
                      <a:pt x="271948" y="257414"/>
                      <a:pt x="278310" y="252960"/>
                      <a:pt x="277674" y="249779"/>
                    </a:cubicBezTo>
                    <a:cubicBezTo>
                      <a:pt x="277037" y="244052"/>
                      <a:pt x="268130" y="241507"/>
                      <a:pt x="245860" y="246597"/>
                    </a:cubicBezTo>
                    <a:cubicBezTo>
                      <a:pt x="228680" y="250415"/>
                      <a:pt x="219136" y="252324"/>
                      <a:pt x="212773" y="251051"/>
                    </a:cubicBezTo>
                    <a:cubicBezTo>
                      <a:pt x="210865" y="251051"/>
                      <a:pt x="210865" y="248506"/>
                      <a:pt x="212773" y="247870"/>
                    </a:cubicBezTo>
                    <a:cubicBezTo>
                      <a:pt x="220409" y="244689"/>
                      <a:pt x="233771" y="237053"/>
                      <a:pt x="235679" y="231327"/>
                    </a:cubicBezTo>
                    <a:cubicBezTo>
                      <a:pt x="237588" y="225600"/>
                      <a:pt x="232498" y="215420"/>
                      <a:pt x="214682" y="223055"/>
                    </a:cubicBezTo>
                    <a:cubicBezTo>
                      <a:pt x="216590" y="217328"/>
                      <a:pt x="219772" y="213511"/>
                      <a:pt x="223590" y="209693"/>
                    </a:cubicBezTo>
                    <a:cubicBezTo>
                      <a:pt x="224862" y="209057"/>
                      <a:pt x="224862" y="207148"/>
                      <a:pt x="224226" y="205875"/>
                    </a:cubicBezTo>
                    <a:cubicBezTo>
                      <a:pt x="221045" y="200785"/>
                      <a:pt x="214682" y="198876"/>
                      <a:pt x="208955" y="198876"/>
                    </a:cubicBezTo>
                    <a:cubicBezTo>
                      <a:pt x="175869" y="198876"/>
                      <a:pt x="171415" y="193786"/>
                      <a:pt x="160598" y="183605"/>
                    </a:cubicBezTo>
                    <a:cubicBezTo>
                      <a:pt x="161234" y="186787"/>
                      <a:pt x="168233" y="204603"/>
                      <a:pt x="191776" y="205239"/>
                    </a:cubicBezTo>
                    <a:cubicBezTo>
                      <a:pt x="193684" y="205239"/>
                      <a:pt x="194321" y="207784"/>
                      <a:pt x="192412" y="208420"/>
                    </a:cubicBezTo>
                    <a:cubicBezTo>
                      <a:pt x="185413" y="212238"/>
                      <a:pt x="178413" y="222419"/>
                      <a:pt x="187958" y="237053"/>
                    </a:cubicBezTo>
                    <a:cubicBezTo>
                      <a:pt x="200683" y="257414"/>
                      <a:pt x="222317" y="276503"/>
                      <a:pt x="264312" y="300681"/>
                    </a:cubicBezTo>
                    <a:cubicBezTo>
                      <a:pt x="264312" y="300681"/>
                      <a:pt x="304398" y="321042"/>
                      <a:pt x="334940" y="378944"/>
                    </a:cubicBezTo>
                    <a:cubicBezTo>
                      <a:pt x="340029" y="375126"/>
                      <a:pt x="343847" y="371309"/>
                      <a:pt x="347665" y="366219"/>
                    </a:cubicBezTo>
                    <a:cubicBezTo>
                      <a:pt x="348938" y="364946"/>
                      <a:pt x="349574" y="363673"/>
                      <a:pt x="350210" y="362401"/>
                    </a:cubicBezTo>
                    <a:lnTo>
                      <a:pt x="413838" y="255505"/>
                    </a:lnTo>
                    <a:cubicBezTo>
                      <a:pt x="414475" y="254869"/>
                      <a:pt x="416383" y="251051"/>
                      <a:pt x="417020" y="250415"/>
                    </a:cubicBezTo>
                    <a:cubicBezTo>
                      <a:pt x="435472" y="220510"/>
                      <a:pt x="440562" y="195695"/>
                      <a:pt x="428473" y="164517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3" name="Freeform 1092">
                <a:extLst>
                  <a:ext uri="{FF2B5EF4-FFF2-40B4-BE49-F238E27FC236}">
                    <a16:creationId xmlns:a16="http://schemas.microsoft.com/office/drawing/2014/main" id="{BBE41D27-7DD4-FF71-B48A-13F54D56CAF7}"/>
                  </a:ext>
                </a:extLst>
              </p:cNvPr>
              <p:cNvSpPr/>
              <p:nvPr/>
            </p:nvSpPr>
            <p:spPr>
              <a:xfrm>
                <a:off x="9746723" y="671774"/>
                <a:ext cx="19257" cy="14281"/>
              </a:xfrm>
              <a:custGeom>
                <a:avLst/>
                <a:gdLst>
                  <a:gd name="connsiteX0" fmla="*/ 2545 w 19257"/>
                  <a:gd name="connsiteY0" fmla="*/ 13645 h 14281"/>
                  <a:gd name="connsiteX1" fmla="*/ 17179 w 19257"/>
                  <a:gd name="connsiteY1" fmla="*/ 14281 h 14281"/>
                  <a:gd name="connsiteX2" fmla="*/ 19088 w 19257"/>
                  <a:gd name="connsiteY2" fmla="*/ 12372 h 14281"/>
                  <a:gd name="connsiteX3" fmla="*/ 7635 w 19257"/>
                  <a:gd name="connsiteY3" fmla="*/ 283 h 14281"/>
                  <a:gd name="connsiteX4" fmla="*/ 5727 w 19257"/>
                  <a:gd name="connsiteY4" fmla="*/ 283 h 14281"/>
                  <a:gd name="connsiteX5" fmla="*/ 0 w 19257"/>
                  <a:gd name="connsiteY5" fmla="*/ 11736 h 14281"/>
                  <a:gd name="connsiteX6" fmla="*/ 2545 w 19257"/>
                  <a:gd name="connsiteY6" fmla="*/ 13645 h 14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257" h="14281">
                    <a:moveTo>
                      <a:pt x="2545" y="13645"/>
                    </a:moveTo>
                    <a:cubicBezTo>
                      <a:pt x="9544" y="11100"/>
                      <a:pt x="13998" y="13645"/>
                      <a:pt x="17179" y="14281"/>
                    </a:cubicBezTo>
                    <a:cubicBezTo>
                      <a:pt x="18452" y="14281"/>
                      <a:pt x="19725" y="13008"/>
                      <a:pt x="19088" y="12372"/>
                    </a:cubicBezTo>
                    <a:cubicBezTo>
                      <a:pt x="16543" y="4100"/>
                      <a:pt x="9544" y="919"/>
                      <a:pt x="7635" y="283"/>
                    </a:cubicBezTo>
                    <a:cubicBezTo>
                      <a:pt x="7635" y="283"/>
                      <a:pt x="6363" y="-354"/>
                      <a:pt x="5727" y="283"/>
                    </a:cubicBezTo>
                    <a:cubicBezTo>
                      <a:pt x="2545" y="2828"/>
                      <a:pt x="0" y="8554"/>
                      <a:pt x="0" y="11736"/>
                    </a:cubicBezTo>
                    <a:cubicBezTo>
                      <a:pt x="0" y="13645"/>
                      <a:pt x="1909" y="14281"/>
                      <a:pt x="2545" y="13645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96" name="Graphic 569">
              <a:extLst>
                <a:ext uri="{FF2B5EF4-FFF2-40B4-BE49-F238E27FC236}">
                  <a16:creationId xmlns:a16="http://schemas.microsoft.com/office/drawing/2014/main" id="{25E5E9EB-FEF3-A157-2089-265F893A837F}"/>
                </a:ext>
              </a:extLst>
            </p:cNvPr>
            <p:cNvGrpSpPr/>
            <p:nvPr/>
          </p:nvGrpSpPr>
          <p:grpSpPr>
            <a:xfrm>
              <a:off x="361469" y="405688"/>
              <a:ext cx="2233433" cy="1107138"/>
              <a:chOff x="361469" y="405688"/>
              <a:chExt cx="2233433" cy="1107138"/>
            </a:xfrm>
          </p:grpSpPr>
          <p:sp>
            <p:nvSpPr>
              <p:cNvPr id="1097" name="Freeform 1096">
                <a:extLst>
                  <a:ext uri="{FF2B5EF4-FFF2-40B4-BE49-F238E27FC236}">
                    <a16:creationId xmlns:a16="http://schemas.microsoft.com/office/drawing/2014/main" id="{AA5E5145-5F57-561E-D30C-9A61031FD1D8}"/>
                  </a:ext>
                </a:extLst>
              </p:cNvPr>
              <p:cNvSpPr/>
              <p:nvPr/>
            </p:nvSpPr>
            <p:spPr>
              <a:xfrm>
                <a:off x="361469" y="405688"/>
                <a:ext cx="2218529" cy="1107138"/>
              </a:xfrm>
              <a:custGeom>
                <a:avLst/>
                <a:gdLst>
                  <a:gd name="connsiteX0" fmla="*/ 91070 w 2218529"/>
                  <a:gd name="connsiteY0" fmla="*/ 476979 h 1107138"/>
                  <a:gd name="connsiteX1" fmla="*/ 2626 w 2218529"/>
                  <a:gd name="connsiteY1" fmla="*/ 357357 h 1107138"/>
                  <a:gd name="connsiteX2" fmla="*/ 157243 w 2218529"/>
                  <a:gd name="connsiteY2" fmla="*/ 319180 h 1107138"/>
                  <a:gd name="connsiteX3" fmla="*/ 177604 w 2218529"/>
                  <a:gd name="connsiteY3" fmla="*/ 188106 h 1107138"/>
                  <a:gd name="connsiteX4" fmla="*/ 337311 w 2218529"/>
                  <a:gd name="connsiteY4" fmla="*/ 223102 h 1107138"/>
                  <a:gd name="connsiteX5" fmla="*/ 543467 w 2218529"/>
                  <a:gd name="connsiteY5" fmla="*/ 244099 h 1107138"/>
                  <a:gd name="connsiteX6" fmla="*/ 865426 w 2218529"/>
                  <a:gd name="connsiteY6" fmla="*/ 282276 h 1107138"/>
                  <a:gd name="connsiteX7" fmla="*/ 1091306 w 2218529"/>
                  <a:gd name="connsiteY7" fmla="*/ 115570 h 1107138"/>
                  <a:gd name="connsiteX8" fmla="*/ 1172114 w 2218529"/>
                  <a:gd name="connsiteY8" fmla="*/ 2312 h 1107138"/>
                  <a:gd name="connsiteX9" fmla="*/ 1297462 w 2218529"/>
                  <a:gd name="connsiteY9" fmla="*/ 79302 h 1107138"/>
                  <a:gd name="connsiteX10" fmla="*/ 1504254 w 2218529"/>
                  <a:gd name="connsiteY10" fmla="*/ 15673 h 1107138"/>
                  <a:gd name="connsiteX11" fmla="*/ 1673505 w 2218529"/>
                  <a:gd name="connsiteY11" fmla="*/ 83756 h 1107138"/>
                  <a:gd name="connsiteX12" fmla="*/ 1854846 w 2218529"/>
                  <a:gd name="connsiteY12" fmla="*/ 90755 h 1107138"/>
                  <a:gd name="connsiteX13" fmla="*/ 2030460 w 2218529"/>
                  <a:gd name="connsiteY13" fmla="*/ 74211 h 1107138"/>
                  <a:gd name="connsiteX14" fmla="*/ 2218163 w 2218529"/>
                  <a:gd name="connsiteY14" fmla="*/ 127659 h 1107138"/>
                  <a:gd name="connsiteX15" fmla="*/ 2076272 w 2218529"/>
                  <a:gd name="connsiteY15" fmla="*/ 463617 h 1107138"/>
                  <a:gd name="connsiteX16" fmla="*/ 2092179 w 2218529"/>
                  <a:gd name="connsiteY16" fmla="*/ 633504 h 1107138"/>
                  <a:gd name="connsiteX17" fmla="*/ 2043185 w 2218529"/>
                  <a:gd name="connsiteY17" fmla="*/ 756307 h 1107138"/>
                  <a:gd name="connsiteX18" fmla="*/ 1940108 w 2218529"/>
                  <a:gd name="connsiteY18" fmla="*/ 843478 h 1107138"/>
                  <a:gd name="connsiteX19" fmla="*/ 1766402 w 2218529"/>
                  <a:gd name="connsiteY19" fmla="*/ 768396 h 1107138"/>
                  <a:gd name="connsiteX20" fmla="*/ 1701501 w 2218529"/>
                  <a:gd name="connsiteY20" fmla="*/ 979642 h 1107138"/>
                  <a:gd name="connsiteX21" fmla="*/ 1560247 w 2218529"/>
                  <a:gd name="connsiteY21" fmla="*/ 1024182 h 1107138"/>
                  <a:gd name="connsiteX22" fmla="*/ 1374452 w 2218529"/>
                  <a:gd name="connsiteY22" fmla="*/ 1059814 h 1107138"/>
                  <a:gd name="connsiteX23" fmla="*/ 1240196 w 2218529"/>
                  <a:gd name="connsiteY23" fmla="*/ 1099900 h 1107138"/>
                  <a:gd name="connsiteX24" fmla="*/ 1168297 w 2218529"/>
                  <a:gd name="connsiteY24" fmla="*/ 1045179 h 1107138"/>
                  <a:gd name="connsiteX25" fmla="*/ 1086216 w 2218529"/>
                  <a:gd name="connsiteY25" fmla="*/ 963735 h 1107138"/>
                  <a:gd name="connsiteX26" fmla="*/ 963413 w 2218529"/>
                  <a:gd name="connsiteY26" fmla="*/ 947192 h 1107138"/>
                  <a:gd name="connsiteX27" fmla="*/ 914420 w 2218529"/>
                  <a:gd name="connsiteY27" fmla="*/ 879746 h 1107138"/>
                  <a:gd name="connsiteX28" fmla="*/ 846974 w 2218529"/>
                  <a:gd name="connsiteY28" fmla="*/ 850477 h 1107138"/>
                  <a:gd name="connsiteX29" fmla="*/ 656725 w 2218529"/>
                  <a:gd name="connsiteY29" fmla="*/ 758852 h 1107138"/>
                  <a:gd name="connsiteX30" fmla="*/ 506562 w 2218529"/>
                  <a:gd name="connsiteY30" fmla="*/ 646866 h 1107138"/>
                  <a:gd name="connsiteX31" fmla="*/ 364671 w 2218529"/>
                  <a:gd name="connsiteY31" fmla="*/ 706040 h 1107138"/>
                  <a:gd name="connsiteX32" fmla="*/ 320131 w 2218529"/>
                  <a:gd name="connsiteY32" fmla="*/ 596600 h 1107138"/>
                  <a:gd name="connsiteX33" fmla="*/ 91070 w 2218529"/>
                  <a:gd name="connsiteY33" fmla="*/ 476979 h 1107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218529" h="1107138">
                    <a:moveTo>
                      <a:pt x="91070" y="476979"/>
                    </a:moveTo>
                    <a:cubicBezTo>
                      <a:pt x="62437" y="450255"/>
                      <a:pt x="-15190" y="438802"/>
                      <a:pt x="2626" y="357357"/>
                    </a:cubicBezTo>
                    <a:cubicBezTo>
                      <a:pt x="20442" y="275913"/>
                      <a:pt x="135609" y="330634"/>
                      <a:pt x="157243" y="319180"/>
                    </a:cubicBezTo>
                    <a:cubicBezTo>
                      <a:pt x="178240" y="307727"/>
                      <a:pt x="99341" y="190651"/>
                      <a:pt x="177604" y="188106"/>
                    </a:cubicBezTo>
                    <a:cubicBezTo>
                      <a:pt x="255867" y="185561"/>
                      <a:pt x="288317" y="240918"/>
                      <a:pt x="337311" y="223102"/>
                    </a:cubicBezTo>
                    <a:cubicBezTo>
                      <a:pt x="386305" y="205286"/>
                      <a:pt x="427027" y="167109"/>
                      <a:pt x="543467" y="244099"/>
                    </a:cubicBezTo>
                    <a:cubicBezTo>
                      <a:pt x="659906" y="321089"/>
                      <a:pt x="674541" y="332542"/>
                      <a:pt x="865426" y="282276"/>
                    </a:cubicBezTo>
                    <a:cubicBezTo>
                      <a:pt x="1056311" y="232010"/>
                      <a:pt x="1048039" y="156928"/>
                      <a:pt x="1091306" y="115570"/>
                    </a:cubicBezTo>
                    <a:cubicBezTo>
                      <a:pt x="1135210" y="74211"/>
                      <a:pt x="1111667" y="-15504"/>
                      <a:pt x="1172114" y="2312"/>
                    </a:cubicBezTo>
                    <a:cubicBezTo>
                      <a:pt x="1232561" y="20127"/>
                      <a:pt x="1229380" y="52578"/>
                      <a:pt x="1297462" y="79302"/>
                    </a:cubicBezTo>
                    <a:cubicBezTo>
                      <a:pt x="1365544" y="106026"/>
                      <a:pt x="1394813" y="-3415"/>
                      <a:pt x="1504254" y="15673"/>
                    </a:cubicBezTo>
                    <a:cubicBezTo>
                      <a:pt x="1613695" y="34762"/>
                      <a:pt x="1620694" y="43670"/>
                      <a:pt x="1673505" y="83756"/>
                    </a:cubicBezTo>
                    <a:cubicBezTo>
                      <a:pt x="1726316" y="123842"/>
                      <a:pt x="1769584" y="45579"/>
                      <a:pt x="1854846" y="90755"/>
                    </a:cubicBezTo>
                    <a:cubicBezTo>
                      <a:pt x="1940108" y="135295"/>
                      <a:pt x="1968104" y="115570"/>
                      <a:pt x="2030460" y="74211"/>
                    </a:cubicBezTo>
                    <a:cubicBezTo>
                      <a:pt x="2092815" y="32853"/>
                      <a:pt x="2210528" y="-14232"/>
                      <a:pt x="2218163" y="127659"/>
                    </a:cubicBezTo>
                    <a:cubicBezTo>
                      <a:pt x="2225799" y="269550"/>
                      <a:pt x="2111904" y="368174"/>
                      <a:pt x="2076272" y="463617"/>
                    </a:cubicBezTo>
                    <a:cubicBezTo>
                      <a:pt x="2040640" y="559059"/>
                      <a:pt x="2116358" y="556514"/>
                      <a:pt x="2092179" y="633504"/>
                    </a:cubicBezTo>
                    <a:cubicBezTo>
                      <a:pt x="2067364" y="710494"/>
                      <a:pt x="2029823" y="717493"/>
                      <a:pt x="2043185" y="756307"/>
                    </a:cubicBezTo>
                    <a:cubicBezTo>
                      <a:pt x="2056547" y="795756"/>
                      <a:pt x="2005008" y="865747"/>
                      <a:pt x="1940108" y="843478"/>
                    </a:cubicBezTo>
                    <a:cubicBezTo>
                      <a:pt x="1875207" y="821208"/>
                      <a:pt x="1887296" y="701586"/>
                      <a:pt x="1766402" y="768396"/>
                    </a:cubicBezTo>
                    <a:cubicBezTo>
                      <a:pt x="1645509" y="835842"/>
                      <a:pt x="1698320" y="940829"/>
                      <a:pt x="1701501" y="979642"/>
                    </a:cubicBezTo>
                    <a:cubicBezTo>
                      <a:pt x="1704683" y="1018455"/>
                      <a:pt x="1635328" y="980915"/>
                      <a:pt x="1560247" y="1024182"/>
                    </a:cubicBezTo>
                    <a:cubicBezTo>
                      <a:pt x="1485165" y="1068085"/>
                      <a:pt x="1459714" y="1047724"/>
                      <a:pt x="1374452" y="1059814"/>
                    </a:cubicBezTo>
                    <a:cubicBezTo>
                      <a:pt x="1289190" y="1071903"/>
                      <a:pt x="1271374" y="1067449"/>
                      <a:pt x="1240196" y="1099900"/>
                    </a:cubicBezTo>
                    <a:cubicBezTo>
                      <a:pt x="1209019" y="1132350"/>
                      <a:pt x="1195657" y="1045179"/>
                      <a:pt x="1168297" y="1045179"/>
                    </a:cubicBezTo>
                    <a:cubicBezTo>
                      <a:pt x="1140936" y="1045179"/>
                      <a:pt x="1092579" y="1021637"/>
                      <a:pt x="1086216" y="963735"/>
                    </a:cubicBezTo>
                    <a:cubicBezTo>
                      <a:pt x="1079853" y="905833"/>
                      <a:pt x="1007317" y="940192"/>
                      <a:pt x="963413" y="947192"/>
                    </a:cubicBezTo>
                    <a:cubicBezTo>
                      <a:pt x="919510" y="954191"/>
                      <a:pt x="897240" y="937011"/>
                      <a:pt x="914420" y="879746"/>
                    </a:cubicBezTo>
                    <a:cubicBezTo>
                      <a:pt x="930963" y="822480"/>
                      <a:pt x="874970" y="840296"/>
                      <a:pt x="846974" y="850477"/>
                    </a:cubicBezTo>
                    <a:cubicBezTo>
                      <a:pt x="818977" y="860657"/>
                      <a:pt x="696811" y="814845"/>
                      <a:pt x="656725" y="758852"/>
                    </a:cubicBezTo>
                    <a:cubicBezTo>
                      <a:pt x="616639" y="702859"/>
                      <a:pt x="600732" y="623324"/>
                      <a:pt x="506562" y="646866"/>
                    </a:cubicBezTo>
                    <a:cubicBezTo>
                      <a:pt x="412392" y="670409"/>
                      <a:pt x="459477" y="704132"/>
                      <a:pt x="364671" y="706040"/>
                    </a:cubicBezTo>
                    <a:cubicBezTo>
                      <a:pt x="269865" y="708586"/>
                      <a:pt x="353218" y="626505"/>
                      <a:pt x="320131" y="596600"/>
                    </a:cubicBezTo>
                    <a:cubicBezTo>
                      <a:pt x="287045" y="567331"/>
                      <a:pt x="194147" y="573057"/>
                      <a:pt x="91070" y="476979"/>
                    </a:cubicBezTo>
                    <a:close/>
                  </a:path>
                </a:pathLst>
              </a:custGeom>
              <a:solidFill>
                <a:srgbClr val="ECF8FC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98" name="Graphic 569">
                <a:extLst>
                  <a:ext uri="{FF2B5EF4-FFF2-40B4-BE49-F238E27FC236}">
                    <a16:creationId xmlns:a16="http://schemas.microsoft.com/office/drawing/2014/main" id="{5EE633C5-2B0A-C375-9991-CD6AAE2A3130}"/>
                  </a:ext>
                </a:extLst>
              </p:cNvPr>
              <p:cNvGrpSpPr/>
              <p:nvPr/>
            </p:nvGrpSpPr>
            <p:grpSpPr>
              <a:xfrm>
                <a:off x="394001" y="481172"/>
                <a:ext cx="2200902" cy="795989"/>
                <a:chOff x="394001" y="481172"/>
                <a:chExt cx="2200902" cy="795989"/>
              </a:xfrm>
            </p:grpSpPr>
            <p:grpSp>
              <p:nvGrpSpPr>
                <p:cNvPr id="1099" name="Graphic 569">
                  <a:extLst>
                    <a:ext uri="{FF2B5EF4-FFF2-40B4-BE49-F238E27FC236}">
                      <a16:creationId xmlns:a16="http://schemas.microsoft.com/office/drawing/2014/main" id="{1CDFFD01-871D-1EAE-583C-D37E8B2A316F}"/>
                    </a:ext>
                  </a:extLst>
                </p:cNvPr>
                <p:cNvGrpSpPr/>
                <p:nvPr/>
              </p:nvGrpSpPr>
              <p:grpSpPr>
                <a:xfrm>
                  <a:off x="919570" y="481172"/>
                  <a:ext cx="563746" cy="180704"/>
                  <a:chOff x="919570" y="481172"/>
                  <a:chExt cx="563746" cy="180704"/>
                </a:xfrm>
                <a:solidFill>
                  <a:srgbClr val="003087"/>
                </a:solidFill>
              </p:grpSpPr>
              <p:sp>
                <p:nvSpPr>
                  <p:cNvPr id="1100" name="Freeform 1099">
                    <a:extLst>
                      <a:ext uri="{FF2B5EF4-FFF2-40B4-BE49-F238E27FC236}">
                        <a16:creationId xmlns:a16="http://schemas.microsoft.com/office/drawing/2014/main" id="{1224F7E7-1C60-0F0D-9FD2-39B293C3014C}"/>
                      </a:ext>
                    </a:extLst>
                  </p:cNvPr>
                  <p:cNvSpPr/>
                  <p:nvPr/>
                </p:nvSpPr>
                <p:spPr>
                  <a:xfrm>
                    <a:off x="919570" y="481172"/>
                    <a:ext cx="201065" cy="180704"/>
                  </a:xfrm>
                  <a:custGeom>
                    <a:avLst/>
                    <a:gdLst>
                      <a:gd name="connsiteX0" fmla="*/ 0 w 201065"/>
                      <a:gd name="connsiteY0" fmla="*/ 90352 h 180704"/>
                      <a:gd name="connsiteX1" fmla="*/ 100533 w 201065"/>
                      <a:gd name="connsiteY1" fmla="*/ 0 h 180704"/>
                      <a:gd name="connsiteX2" fmla="*/ 201065 w 201065"/>
                      <a:gd name="connsiteY2" fmla="*/ 90352 h 180704"/>
                      <a:gd name="connsiteX3" fmla="*/ 100533 w 201065"/>
                      <a:gd name="connsiteY3" fmla="*/ 180704 h 180704"/>
                      <a:gd name="connsiteX4" fmla="*/ 0 w 201065"/>
                      <a:gd name="connsiteY4" fmla="*/ 90352 h 180704"/>
                      <a:gd name="connsiteX5" fmla="*/ 139346 w 201065"/>
                      <a:gd name="connsiteY5" fmla="*/ 90352 h 180704"/>
                      <a:gd name="connsiteX6" fmla="*/ 100533 w 201065"/>
                      <a:gd name="connsiteY6" fmla="*/ 41358 h 180704"/>
                      <a:gd name="connsiteX7" fmla="*/ 61719 w 201065"/>
                      <a:gd name="connsiteY7" fmla="*/ 90352 h 180704"/>
                      <a:gd name="connsiteX8" fmla="*/ 100533 w 201065"/>
                      <a:gd name="connsiteY8" fmla="*/ 138710 h 180704"/>
                      <a:gd name="connsiteX9" fmla="*/ 139346 w 201065"/>
                      <a:gd name="connsiteY9" fmla="*/ 90352 h 1807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01065" h="180704">
                        <a:moveTo>
                          <a:pt x="0" y="90352"/>
                        </a:moveTo>
                        <a:cubicBezTo>
                          <a:pt x="0" y="33087"/>
                          <a:pt x="43267" y="0"/>
                          <a:pt x="100533" y="0"/>
                        </a:cubicBezTo>
                        <a:cubicBezTo>
                          <a:pt x="157798" y="0"/>
                          <a:pt x="201065" y="33087"/>
                          <a:pt x="201065" y="90352"/>
                        </a:cubicBezTo>
                        <a:cubicBezTo>
                          <a:pt x="201065" y="147618"/>
                          <a:pt x="157798" y="180704"/>
                          <a:pt x="100533" y="180704"/>
                        </a:cubicBezTo>
                        <a:cubicBezTo>
                          <a:pt x="43267" y="180704"/>
                          <a:pt x="0" y="147618"/>
                          <a:pt x="0" y="90352"/>
                        </a:cubicBezTo>
                        <a:close/>
                        <a:moveTo>
                          <a:pt x="139346" y="90352"/>
                        </a:moveTo>
                        <a:cubicBezTo>
                          <a:pt x="139346" y="64265"/>
                          <a:pt x="127893" y="41358"/>
                          <a:pt x="100533" y="41358"/>
                        </a:cubicBezTo>
                        <a:cubicBezTo>
                          <a:pt x="73173" y="41358"/>
                          <a:pt x="61719" y="64265"/>
                          <a:pt x="61719" y="90352"/>
                        </a:cubicBezTo>
                        <a:cubicBezTo>
                          <a:pt x="61719" y="115803"/>
                          <a:pt x="73173" y="138710"/>
                          <a:pt x="100533" y="138710"/>
                        </a:cubicBezTo>
                        <a:cubicBezTo>
                          <a:pt x="127893" y="138710"/>
                          <a:pt x="139346" y="115803"/>
                          <a:pt x="139346" y="90352"/>
                        </a:cubicBez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100">
                    <a:extLst>
                      <a:ext uri="{FF2B5EF4-FFF2-40B4-BE49-F238E27FC236}">
                        <a16:creationId xmlns:a16="http://schemas.microsoft.com/office/drawing/2014/main" id="{3DE92F82-73B7-1C08-A5FB-CB963EEE2FB5}"/>
                      </a:ext>
                    </a:extLst>
                  </p:cNvPr>
                  <p:cNvSpPr/>
                  <p:nvPr/>
                </p:nvSpPr>
                <p:spPr>
                  <a:xfrm>
                    <a:off x="1135907" y="484989"/>
                    <a:ext cx="184522" cy="176886"/>
                  </a:xfrm>
                  <a:custGeom>
                    <a:avLst/>
                    <a:gdLst>
                      <a:gd name="connsiteX0" fmla="*/ 184522 w 184522"/>
                      <a:gd name="connsiteY0" fmla="*/ 173069 h 176886"/>
                      <a:gd name="connsiteX1" fmla="*/ 130438 w 184522"/>
                      <a:gd name="connsiteY1" fmla="*/ 173069 h 176886"/>
                      <a:gd name="connsiteX2" fmla="*/ 130438 w 184522"/>
                      <a:gd name="connsiteY2" fmla="*/ 141255 h 176886"/>
                      <a:gd name="connsiteX3" fmla="*/ 129165 w 184522"/>
                      <a:gd name="connsiteY3" fmla="*/ 141255 h 176886"/>
                      <a:gd name="connsiteX4" fmla="*/ 66173 w 184522"/>
                      <a:gd name="connsiteY4" fmla="*/ 176887 h 176886"/>
                      <a:gd name="connsiteX5" fmla="*/ 0 w 184522"/>
                      <a:gd name="connsiteY5" fmla="*/ 108168 h 176886"/>
                      <a:gd name="connsiteX6" fmla="*/ 0 w 184522"/>
                      <a:gd name="connsiteY6" fmla="*/ 0 h 176886"/>
                      <a:gd name="connsiteX7" fmla="*/ 59811 w 184522"/>
                      <a:gd name="connsiteY7" fmla="*/ 0 h 176886"/>
                      <a:gd name="connsiteX8" fmla="*/ 59811 w 184522"/>
                      <a:gd name="connsiteY8" fmla="*/ 83353 h 176886"/>
                      <a:gd name="connsiteX9" fmla="*/ 87171 w 184522"/>
                      <a:gd name="connsiteY9" fmla="*/ 126620 h 176886"/>
                      <a:gd name="connsiteX10" fmla="*/ 124075 w 184522"/>
                      <a:gd name="connsiteY10" fmla="*/ 72536 h 176886"/>
                      <a:gd name="connsiteX11" fmla="*/ 124075 w 184522"/>
                      <a:gd name="connsiteY11" fmla="*/ 0 h 176886"/>
                      <a:gd name="connsiteX12" fmla="*/ 183886 w 184522"/>
                      <a:gd name="connsiteY12" fmla="*/ 0 h 176886"/>
                      <a:gd name="connsiteX13" fmla="*/ 183886 w 184522"/>
                      <a:gd name="connsiteY13" fmla="*/ 17306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84522" h="176886">
                        <a:moveTo>
                          <a:pt x="184522" y="173069"/>
                        </a:moveTo>
                        <a:lnTo>
                          <a:pt x="130438" y="173069"/>
                        </a:lnTo>
                        <a:lnTo>
                          <a:pt x="130438" y="141255"/>
                        </a:lnTo>
                        <a:lnTo>
                          <a:pt x="129165" y="141255"/>
                        </a:lnTo>
                        <a:cubicBezTo>
                          <a:pt x="117076" y="166070"/>
                          <a:pt x="93534" y="176887"/>
                          <a:pt x="66173" y="176887"/>
                        </a:cubicBezTo>
                        <a:cubicBezTo>
                          <a:pt x="19088" y="176887"/>
                          <a:pt x="0" y="143800"/>
                          <a:pt x="0" y="108168"/>
                        </a:cubicBezTo>
                        <a:lnTo>
                          <a:pt x="0" y="0"/>
                        </a:lnTo>
                        <a:lnTo>
                          <a:pt x="59811" y="0"/>
                        </a:lnTo>
                        <a:lnTo>
                          <a:pt x="59811" y="83353"/>
                        </a:lnTo>
                        <a:cubicBezTo>
                          <a:pt x="59811" y="115803"/>
                          <a:pt x="71264" y="126620"/>
                          <a:pt x="87171" y="126620"/>
                        </a:cubicBezTo>
                        <a:cubicBezTo>
                          <a:pt x="111986" y="126620"/>
                          <a:pt x="124075" y="109441"/>
                          <a:pt x="124075" y="72536"/>
                        </a:cubicBezTo>
                        <a:lnTo>
                          <a:pt x="124075" y="0"/>
                        </a:lnTo>
                        <a:lnTo>
                          <a:pt x="183886" y="0"/>
                        </a:lnTo>
                        <a:lnTo>
                          <a:pt x="183886" y="17306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2" name="Freeform 1101">
                    <a:extLst>
                      <a:ext uri="{FF2B5EF4-FFF2-40B4-BE49-F238E27FC236}">
                        <a16:creationId xmlns:a16="http://schemas.microsoft.com/office/drawing/2014/main" id="{7E7BB072-F5B8-7435-D770-24BEE9267032}"/>
                      </a:ext>
                    </a:extLst>
                  </p:cNvPr>
                  <p:cNvSpPr/>
                  <p:nvPr/>
                </p:nvSpPr>
                <p:spPr>
                  <a:xfrm>
                    <a:off x="1357333" y="481172"/>
                    <a:ext cx="125984" cy="176886"/>
                  </a:xfrm>
                  <a:custGeom>
                    <a:avLst/>
                    <a:gdLst>
                      <a:gd name="connsiteX0" fmla="*/ 123439 w 125984"/>
                      <a:gd name="connsiteY0" fmla="*/ 51539 h 176886"/>
                      <a:gd name="connsiteX1" fmla="*/ 103078 w 125984"/>
                      <a:gd name="connsiteY1" fmla="*/ 49630 h 176886"/>
                      <a:gd name="connsiteX2" fmla="*/ 59811 w 125984"/>
                      <a:gd name="connsiteY2" fmla="*/ 103714 h 176886"/>
                      <a:gd name="connsiteX3" fmla="*/ 59811 w 125984"/>
                      <a:gd name="connsiteY3" fmla="*/ 176887 h 176886"/>
                      <a:gd name="connsiteX4" fmla="*/ 0 w 125984"/>
                      <a:gd name="connsiteY4" fmla="*/ 176887 h 176886"/>
                      <a:gd name="connsiteX5" fmla="*/ 0 w 125984"/>
                      <a:gd name="connsiteY5" fmla="*/ 3818 h 176886"/>
                      <a:gd name="connsiteX6" fmla="*/ 54084 w 125984"/>
                      <a:gd name="connsiteY6" fmla="*/ 3818 h 176886"/>
                      <a:gd name="connsiteX7" fmla="*/ 54084 w 125984"/>
                      <a:gd name="connsiteY7" fmla="*/ 35632 h 176886"/>
                      <a:gd name="connsiteX8" fmla="*/ 54720 w 125984"/>
                      <a:gd name="connsiteY8" fmla="*/ 35632 h 176886"/>
                      <a:gd name="connsiteX9" fmla="*/ 105623 w 125984"/>
                      <a:gd name="connsiteY9" fmla="*/ 0 h 176886"/>
                      <a:gd name="connsiteX10" fmla="*/ 125984 w 125984"/>
                      <a:gd name="connsiteY10" fmla="*/ 1909 h 176886"/>
                      <a:gd name="connsiteX11" fmla="*/ 123439 w 125984"/>
                      <a:gd name="connsiteY11" fmla="*/ 5153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25984" h="176886">
                        <a:moveTo>
                          <a:pt x="123439" y="51539"/>
                        </a:moveTo>
                        <a:cubicBezTo>
                          <a:pt x="117076" y="49630"/>
                          <a:pt x="110077" y="49630"/>
                          <a:pt x="103078" y="49630"/>
                        </a:cubicBezTo>
                        <a:cubicBezTo>
                          <a:pt x="75081" y="49630"/>
                          <a:pt x="59811" y="69991"/>
                          <a:pt x="59811" y="103714"/>
                        </a:cubicBezTo>
                        <a:lnTo>
                          <a:pt x="59811" y="176887"/>
                        </a:lnTo>
                        <a:lnTo>
                          <a:pt x="0" y="176887"/>
                        </a:lnTo>
                        <a:lnTo>
                          <a:pt x="0" y="3818"/>
                        </a:lnTo>
                        <a:lnTo>
                          <a:pt x="54084" y="3818"/>
                        </a:lnTo>
                        <a:lnTo>
                          <a:pt x="54084" y="35632"/>
                        </a:lnTo>
                        <a:lnTo>
                          <a:pt x="54720" y="35632"/>
                        </a:lnTo>
                        <a:cubicBezTo>
                          <a:pt x="64901" y="13998"/>
                          <a:pt x="80172" y="0"/>
                          <a:pt x="105623" y="0"/>
                        </a:cubicBezTo>
                        <a:cubicBezTo>
                          <a:pt x="112622" y="0"/>
                          <a:pt x="119621" y="1273"/>
                          <a:pt x="125984" y="1909"/>
                        </a:cubicBezTo>
                        <a:lnTo>
                          <a:pt x="123439" y="5153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3" name="Graphic 569">
                  <a:extLst>
                    <a:ext uri="{FF2B5EF4-FFF2-40B4-BE49-F238E27FC236}">
                      <a16:creationId xmlns:a16="http://schemas.microsoft.com/office/drawing/2014/main" id="{DCF872CA-3F83-BB6B-5DE9-1BCA12A515B5}"/>
                    </a:ext>
                  </a:extLst>
                </p:cNvPr>
                <p:cNvGrpSpPr/>
                <p:nvPr/>
              </p:nvGrpSpPr>
              <p:grpSpPr>
                <a:xfrm>
                  <a:off x="394001" y="740775"/>
                  <a:ext cx="2200902" cy="260239"/>
                  <a:chOff x="394001" y="740775"/>
                  <a:chExt cx="2200902" cy="260239"/>
                </a:xfrm>
                <a:solidFill>
                  <a:srgbClr val="00A9CE"/>
                </a:solidFill>
              </p:grpSpPr>
              <p:sp>
                <p:nvSpPr>
                  <p:cNvPr id="1104" name="Freeform 1103">
                    <a:extLst>
                      <a:ext uri="{FF2B5EF4-FFF2-40B4-BE49-F238E27FC236}">
                        <a16:creationId xmlns:a16="http://schemas.microsoft.com/office/drawing/2014/main" id="{9F8C0843-FB8D-4776-F9F7-CBF013E68DFF}"/>
                      </a:ext>
                    </a:extLst>
                  </p:cNvPr>
                  <p:cNvSpPr/>
                  <p:nvPr/>
                </p:nvSpPr>
                <p:spPr>
                  <a:xfrm>
                    <a:off x="394001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1104">
                    <a:extLst>
                      <a:ext uri="{FF2B5EF4-FFF2-40B4-BE49-F238E27FC236}">
                        <a16:creationId xmlns:a16="http://schemas.microsoft.com/office/drawing/2014/main" id="{ACBD578D-C029-6545-2FDA-CC756777D92C}"/>
                      </a:ext>
                    </a:extLst>
                  </p:cNvPr>
                  <p:cNvSpPr/>
                  <p:nvPr/>
                </p:nvSpPr>
                <p:spPr>
                  <a:xfrm>
                    <a:off x="935478" y="745865"/>
                    <a:ext cx="351228" cy="251331"/>
                  </a:xfrm>
                  <a:custGeom>
                    <a:avLst/>
                    <a:gdLst>
                      <a:gd name="connsiteX0" fmla="*/ 0 w 351228"/>
                      <a:gd name="connsiteY0" fmla="*/ 0 h 251331"/>
                      <a:gd name="connsiteX1" fmla="*/ 142527 w 351228"/>
                      <a:gd name="connsiteY1" fmla="*/ 0 h 251331"/>
                      <a:gd name="connsiteX2" fmla="*/ 175614 w 351228"/>
                      <a:gd name="connsiteY2" fmla="*/ 137437 h 251331"/>
                      <a:gd name="connsiteX3" fmla="*/ 176250 w 351228"/>
                      <a:gd name="connsiteY3" fmla="*/ 137437 h 251331"/>
                      <a:gd name="connsiteX4" fmla="*/ 208701 w 351228"/>
                      <a:gd name="connsiteY4" fmla="*/ 0 h 251331"/>
                      <a:gd name="connsiteX5" fmla="*/ 351228 w 351228"/>
                      <a:gd name="connsiteY5" fmla="*/ 0 h 251331"/>
                      <a:gd name="connsiteX6" fmla="*/ 351228 w 351228"/>
                      <a:gd name="connsiteY6" fmla="*/ 251332 h 251331"/>
                      <a:gd name="connsiteX7" fmla="*/ 264694 w 351228"/>
                      <a:gd name="connsiteY7" fmla="*/ 251332 h 251331"/>
                      <a:gd name="connsiteX8" fmla="*/ 263421 w 351228"/>
                      <a:gd name="connsiteY8" fmla="*/ 54084 h 251331"/>
                      <a:gd name="connsiteX9" fmla="*/ 262785 w 351228"/>
                      <a:gd name="connsiteY9" fmla="*/ 54084 h 251331"/>
                      <a:gd name="connsiteX10" fmla="*/ 213155 w 351228"/>
                      <a:gd name="connsiteY10" fmla="*/ 251332 h 251331"/>
                      <a:gd name="connsiteX11" fmla="*/ 132347 w 351228"/>
                      <a:gd name="connsiteY11" fmla="*/ 251332 h 251331"/>
                      <a:gd name="connsiteX12" fmla="*/ 84626 w 351228"/>
                      <a:gd name="connsiteY12" fmla="*/ 54084 h 251331"/>
                      <a:gd name="connsiteX13" fmla="*/ 83353 w 351228"/>
                      <a:gd name="connsiteY13" fmla="*/ 54084 h 251331"/>
                      <a:gd name="connsiteX14" fmla="*/ 82081 w 351228"/>
                      <a:gd name="connsiteY14" fmla="*/ 251332 h 251331"/>
                      <a:gd name="connsiteX15" fmla="*/ 0 w 351228"/>
                      <a:gd name="connsiteY15" fmla="*/ 251332 h 251331"/>
                      <a:gd name="connsiteX16" fmla="*/ 0 w 351228"/>
                      <a:gd name="connsiteY16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51228" h="251331">
                        <a:moveTo>
                          <a:pt x="0" y="0"/>
                        </a:moveTo>
                        <a:lnTo>
                          <a:pt x="142527" y="0"/>
                        </a:lnTo>
                        <a:lnTo>
                          <a:pt x="175614" y="137437"/>
                        </a:lnTo>
                        <a:lnTo>
                          <a:pt x="176250" y="137437"/>
                        </a:lnTo>
                        <a:lnTo>
                          <a:pt x="208701" y="0"/>
                        </a:lnTo>
                        <a:lnTo>
                          <a:pt x="351228" y="0"/>
                        </a:lnTo>
                        <a:lnTo>
                          <a:pt x="351228" y="251332"/>
                        </a:lnTo>
                        <a:lnTo>
                          <a:pt x="264694" y="251332"/>
                        </a:lnTo>
                        <a:lnTo>
                          <a:pt x="263421" y="54084"/>
                        </a:lnTo>
                        <a:lnTo>
                          <a:pt x="262785" y="54084"/>
                        </a:lnTo>
                        <a:lnTo>
                          <a:pt x="213155" y="251332"/>
                        </a:lnTo>
                        <a:lnTo>
                          <a:pt x="132347" y="251332"/>
                        </a:lnTo>
                        <a:lnTo>
                          <a:pt x="84626" y="54084"/>
                        </a:lnTo>
                        <a:lnTo>
                          <a:pt x="83353" y="54084"/>
                        </a:lnTo>
                        <a:lnTo>
                          <a:pt x="82081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" name="Freeform 1105">
                    <a:extLst>
                      <a:ext uri="{FF2B5EF4-FFF2-40B4-BE49-F238E27FC236}">
                        <a16:creationId xmlns:a16="http://schemas.microsoft.com/office/drawing/2014/main" id="{97700D8C-0B51-147D-8C67-CA5FDC5E1343}"/>
                      </a:ext>
                    </a:extLst>
                  </p:cNvPr>
                  <p:cNvSpPr/>
                  <p:nvPr/>
                </p:nvSpPr>
                <p:spPr>
                  <a:xfrm>
                    <a:off x="131915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1106">
                    <a:extLst>
                      <a:ext uri="{FF2B5EF4-FFF2-40B4-BE49-F238E27FC236}">
                        <a16:creationId xmlns:a16="http://schemas.microsoft.com/office/drawing/2014/main" id="{784F3321-443A-B78C-C6A1-3A9BF8BDC3E5}"/>
                      </a:ext>
                    </a:extLst>
                  </p:cNvPr>
                  <p:cNvSpPr/>
                  <p:nvPr/>
                </p:nvSpPr>
                <p:spPr>
                  <a:xfrm>
                    <a:off x="1565398" y="745865"/>
                    <a:ext cx="259603" cy="251331"/>
                  </a:xfrm>
                  <a:custGeom>
                    <a:avLst/>
                    <a:gdLst>
                      <a:gd name="connsiteX0" fmla="*/ 636 w 259603"/>
                      <a:gd name="connsiteY0" fmla="*/ 0 h 251331"/>
                      <a:gd name="connsiteX1" fmla="*/ 156526 w 259603"/>
                      <a:gd name="connsiteY1" fmla="*/ 0 h 251331"/>
                      <a:gd name="connsiteX2" fmla="*/ 253877 w 259603"/>
                      <a:gd name="connsiteY2" fmla="*/ 66810 h 251331"/>
                      <a:gd name="connsiteX3" fmla="*/ 193430 w 259603"/>
                      <a:gd name="connsiteY3" fmla="*/ 133619 h 251331"/>
                      <a:gd name="connsiteX4" fmla="*/ 193430 w 259603"/>
                      <a:gd name="connsiteY4" fmla="*/ 134256 h 251331"/>
                      <a:gd name="connsiteX5" fmla="*/ 236061 w 259603"/>
                      <a:gd name="connsiteY5" fmla="*/ 160980 h 251331"/>
                      <a:gd name="connsiteX6" fmla="*/ 259603 w 259603"/>
                      <a:gd name="connsiteY6" fmla="*/ 251332 h 251331"/>
                      <a:gd name="connsiteX7" fmla="*/ 159071 w 259603"/>
                      <a:gd name="connsiteY7" fmla="*/ 251332 h 251331"/>
                      <a:gd name="connsiteX8" fmla="*/ 145709 w 259603"/>
                      <a:gd name="connsiteY8" fmla="*/ 178795 h 251331"/>
                      <a:gd name="connsiteX9" fmla="*/ 118349 w 259603"/>
                      <a:gd name="connsiteY9" fmla="*/ 166070 h 251331"/>
                      <a:gd name="connsiteX10" fmla="*/ 96715 w 259603"/>
                      <a:gd name="connsiteY10" fmla="*/ 166070 h 251331"/>
                      <a:gd name="connsiteX11" fmla="*/ 96715 w 259603"/>
                      <a:gd name="connsiteY11" fmla="*/ 251332 h 251331"/>
                      <a:gd name="connsiteX12" fmla="*/ 0 w 259603"/>
                      <a:gd name="connsiteY12" fmla="*/ 251332 h 251331"/>
                      <a:gd name="connsiteX13" fmla="*/ 0 w 259603"/>
                      <a:gd name="connsiteY13" fmla="*/ 0 h 251331"/>
                      <a:gd name="connsiteX14" fmla="*/ 92261 w 259603"/>
                      <a:gd name="connsiteY14" fmla="*/ 110077 h 251331"/>
                      <a:gd name="connsiteX15" fmla="*/ 117712 w 259603"/>
                      <a:gd name="connsiteY15" fmla="*/ 110077 h 251331"/>
                      <a:gd name="connsiteX16" fmla="*/ 157162 w 259603"/>
                      <a:gd name="connsiteY16" fmla="*/ 82081 h 251331"/>
                      <a:gd name="connsiteX17" fmla="*/ 119621 w 259603"/>
                      <a:gd name="connsiteY17" fmla="*/ 55993 h 251331"/>
                      <a:gd name="connsiteX18" fmla="*/ 92897 w 259603"/>
                      <a:gd name="connsiteY18" fmla="*/ 55993 h 251331"/>
                      <a:gd name="connsiteX19" fmla="*/ 92897 w 259603"/>
                      <a:gd name="connsiteY19" fmla="*/ 110077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59603" h="251331">
                        <a:moveTo>
                          <a:pt x="636" y="0"/>
                        </a:moveTo>
                        <a:lnTo>
                          <a:pt x="156526" y="0"/>
                        </a:lnTo>
                        <a:cubicBezTo>
                          <a:pt x="216972" y="0"/>
                          <a:pt x="253877" y="18452"/>
                          <a:pt x="253877" y="66810"/>
                        </a:cubicBezTo>
                        <a:cubicBezTo>
                          <a:pt x="253877" y="105623"/>
                          <a:pt x="229698" y="124711"/>
                          <a:pt x="193430" y="133619"/>
                        </a:cubicBezTo>
                        <a:lnTo>
                          <a:pt x="193430" y="134256"/>
                        </a:lnTo>
                        <a:cubicBezTo>
                          <a:pt x="214427" y="138073"/>
                          <a:pt x="227153" y="148254"/>
                          <a:pt x="236061" y="160980"/>
                        </a:cubicBezTo>
                        <a:cubicBezTo>
                          <a:pt x="250696" y="187703"/>
                          <a:pt x="250059" y="226517"/>
                          <a:pt x="259603" y="251332"/>
                        </a:cubicBezTo>
                        <a:lnTo>
                          <a:pt x="159071" y="251332"/>
                        </a:lnTo>
                        <a:cubicBezTo>
                          <a:pt x="154617" y="233516"/>
                          <a:pt x="153980" y="194066"/>
                          <a:pt x="145709" y="178795"/>
                        </a:cubicBezTo>
                        <a:cubicBezTo>
                          <a:pt x="139982" y="167342"/>
                          <a:pt x="130438" y="166070"/>
                          <a:pt x="118349" y="166070"/>
                        </a:cubicBezTo>
                        <a:lnTo>
                          <a:pt x="96715" y="166070"/>
                        </a:lnTo>
                        <a:lnTo>
                          <a:pt x="96715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  <a:moveTo>
                          <a:pt x="92261" y="110077"/>
                        </a:moveTo>
                        <a:lnTo>
                          <a:pt x="117712" y="110077"/>
                        </a:lnTo>
                        <a:cubicBezTo>
                          <a:pt x="137437" y="110077"/>
                          <a:pt x="157162" y="108168"/>
                          <a:pt x="157162" y="82081"/>
                        </a:cubicBezTo>
                        <a:cubicBezTo>
                          <a:pt x="157162" y="59174"/>
                          <a:pt x="138710" y="55993"/>
                          <a:pt x="119621" y="55993"/>
                        </a:cubicBezTo>
                        <a:lnTo>
                          <a:pt x="92897" y="55993"/>
                        </a:lnTo>
                        <a:lnTo>
                          <a:pt x="92897" y="110077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8" name="Freeform 1107">
                    <a:extLst>
                      <a:ext uri="{FF2B5EF4-FFF2-40B4-BE49-F238E27FC236}">
                        <a16:creationId xmlns:a16="http://schemas.microsoft.com/office/drawing/2014/main" id="{E3D2443E-76FF-81E0-743C-A249AE0421E4}"/>
                      </a:ext>
                    </a:extLst>
                  </p:cNvPr>
                  <p:cNvSpPr/>
                  <p:nvPr/>
                </p:nvSpPr>
                <p:spPr>
                  <a:xfrm>
                    <a:off x="1840908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1108">
                    <a:extLst>
                      <a:ext uri="{FF2B5EF4-FFF2-40B4-BE49-F238E27FC236}">
                        <a16:creationId xmlns:a16="http://schemas.microsoft.com/office/drawing/2014/main" id="{C043656F-4380-88B6-2D28-93C951AFC07F}"/>
                      </a:ext>
                    </a:extLst>
                  </p:cNvPr>
                  <p:cNvSpPr/>
                  <p:nvPr/>
                </p:nvSpPr>
                <p:spPr>
                  <a:xfrm>
                    <a:off x="209287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0" name="Freeform 1109">
                    <a:extLst>
                      <a:ext uri="{FF2B5EF4-FFF2-40B4-BE49-F238E27FC236}">
                        <a16:creationId xmlns:a16="http://schemas.microsoft.com/office/drawing/2014/main" id="{80EAF3CD-4805-27A3-4AC3-74BFB41F2D10}"/>
                      </a:ext>
                    </a:extLst>
                  </p:cNvPr>
                  <p:cNvSpPr/>
                  <p:nvPr/>
                </p:nvSpPr>
                <p:spPr>
                  <a:xfrm>
                    <a:off x="2327664" y="745229"/>
                    <a:ext cx="267238" cy="251967"/>
                  </a:xfrm>
                  <a:custGeom>
                    <a:avLst/>
                    <a:gdLst>
                      <a:gd name="connsiteX0" fmla="*/ 267239 w 267238"/>
                      <a:gd name="connsiteY0" fmla="*/ 74445 h 251967"/>
                      <a:gd name="connsiteX1" fmla="*/ 181977 w 267238"/>
                      <a:gd name="connsiteY1" fmla="*/ 74445 h 251967"/>
                      <a:gd name="connsiteX2" fmla="*/ 181977 w 267238"/>
                      <a:gd name="connsiteY2" fmla="*/ 251968 h 251967"/>
                      <a:gd name="connsiteX3" fmla="*/ 85262 w 267238"/>
                      <a:gd name="connsiteY3" fmla="*/ 251968 h 251967"/>
                      <a:gd name="connsiteX4" fmla="*/ 85262 w 267238"/>
                      <a:gd name="connsiteY4" fmla="*/ 74445 h 251967"/>
                      <a:gd name="connsiteX5" fmla="*/ 0 w 267238"/>
                      <a:gd name="connsiteY5" fmla="*/ 74445 h 251967"/>
                      <a:gd name="connsiteX6" fmla="*/ 0 w 267238"/>
                      <a:gd name="connsiteY6" fmla="*/ 0 h 251967"/>
                      <a:gd name="connsiteX7" fmla="*/ 267239 w 267238"/>
                      <a:gd name="connsiteY7" fmla="*/ 0 h 251967"/>
                      <a:gd name="connsiteX8" fmla="*/ 267239 w 267238"/>
                      <a:gd name="connsiteY8" fmla="*/ 74445 h 251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67238" h="251967">
                        <a:moveTo>
                          <a:pt x="267239" y="74445"/>
                        </a:moveTo>
                        <a:lnTo>
                          <a:pt x="181977" y="74445"/>
                        </a:lnTo>
                        <a:lnTo>
                          <a:pt x="181977" y="251968"/>
                        </a:lnTo>
                        <a:lnTo>
                          <a:pt x="85262" y="251968"/>
                        </a:lnTo>
                        <a:lnTo>
                          <a:pt x="85262" y="74445"/>
                        </a:lnTo>
                        <a:lnTo>
                          <a:pt x="0" y="74445"/>
                        </a:lnTo>
                        <a:lnTo>
                          <a:pt x="0" y="0"/>
                        </a:lnTo>
                        <a:lnTo>
                          <a:pt x="267239" y="0"/>
                        </a:lnTo>
                        <a:lnTo>
                          <a:pt x="267239" y="74445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11" name="Graphic 569">
                  <a:extLst>
                    <a:ext uri="{FF2B5EF4-FFF2-40B4-BE49-F238E27FC236}">
                      <a16:creationId xmlns:a16="http://schemas.microsoft.com/office/drawing/2014/main" id="{767D9223-7083-75C7-FF33-6929BAD4D8CA}"/>
                    </a:ext>
                  </a:extLst>
                </p:cNvPr>
                <p:cNvGrpSpPr/>
                <p:nvPr/>
              </p:nvGrpSpPr>
              <p:grpSpPr>
                <a:xfrm>
                  <a:off x="632607" y="692417"/>
                  <a:ext cx="278691" cy="395131"/>
                  <a:chOff x="632607" y="692417"/>
                  <a:chExt cx="278691" cy="395131"/>
                </a:xfrm>
              </p:grpSpPr>
              <p:sp>
                <p:nvSpPr>
                  <p:cNvPr id="1112" name="Freeform 1111">
                    <a:extLst>
                      <a:ext uri="{FF2B5EF4-FFF2-40B4-BE49-F238E27FC236}">
                        <a16:creationId xmlns:a16="http://schemas.microsoft.com/office/drawing/2014/main" id="{AFE5DB3D-6AA4-2768-1CB2-9BF68911C5B0}"/>
                      </a:ext>
                    </a:extLst>
                  </p:cNvPr>
                  <p:cNvSpPr/>
                  <p:nvPr/>
                </p:nvSpPr>
                <p:spPr>
                  <a:xfrm>
                    <a:off x="689872" y="1035374"/>
                    <a:ext cx="164160" cy="52175"/>
                  </a:xfrm>
                  <a:custGeom>
                    <a:avLst/>
                    <a:gdLst>
                      <a:gd name="connsiteX0" fmla="*/ 164161 w 164160"/>
                      <a:gd name="connsiteY0" fmla="*/ 26088 h 52175"/>
                      <a:gd name="connsiteX1" fmla="*/ 82080 w 164160"/>
                      <a:gd name="connsiteY1" fmla="*/ 52175 h 52175"/>
                      <a:gd name="connsiteX2" fmla="*/ 0 w 164160"/>
                      <a:gd name="connsiteY2" fmla="*/ 26088 h 52175"/>
                      <a:gd name="connsiteX3" fmla="*/ 82080 w 164160"/>
                      <a:gd name="connsiteY3" fmla="*/ 0 h 52175"/>
                      <a:gd name="connsiteX4" fmla="*/ 164161 w 164160"/>
                      <a:gd name="connsiteY4" fmla="*/ 26088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4160" h="52175">
                        <a:moveTo>
                          <a:pt x="164161" y="26088"/>
                        </a:moveTo>
                        <a:cubicBezTo>
                          <a:pt x="164161" y="40495"/>
                          <a:pt x="127412" y="52175"/>
                          <a:pt x="82080" y="52175"/>
                        </a:cubicBezTo>
                        <a:cubicBezTo>
                          <a:pt x="36749" y="52175"/>
                          <a:pt x="0" y="40495"/>
                          <a:pt x="0" y="26088"/>
                        </a:cubicBezTo>
                        <a:cubicBezTo>
                          <a:pt x="0" y="11680"/>
                          <a:pt x="36749" y="0"/>
                          <a:pt x="82080" y="0"/>
                        </a:cubicBezTo>
                        <a:cubicBezTo>
                          <a:pt x="127412" y="0"/>
                          <a:pt x="164161" y="11680"/>
                          <a:pt x="164161" y="26088"/>
                        </a:cubicBezTo>
                        <a:close/>
                      </a:path>
                    </a:pathLst>
                  </a:custGeom>
                  <a:solidFill>
                    <a:srgbClr val="7686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13" name="Graphic 569">
                    <a:extLst>
                      <a:ext uri="{FF2B5EF4-FFF2-40B4-BE49-F238E27FC236}">
                        <a16:creationId xmlns:a16="http://schemas.microsoft.com/office/drawing/2014/main" id="{9A7B454A-07CB-5237-F0AD-A0968D34E840}"/>
                      </a:ext>
                    </a:extLst>
                  </p:cNvPr>
                  <p:cNvGrpSpPr/>
                  <p:nvPr/>
                </p:nvGrpSpPr>
                <p:grpSpPr>
                  <a:xfrm>
                    <a:off x="632607" y="692417"/>
                    <a:ext cx="278691" cy="369044"/>
                    <a:chOff x="632607" y="692417"/>
                    <a:chExt cx="278691" cy="369044"/>
                  </a:xfrm>
                </p:grpSpPr>
                <p:sp>
                  <p:nvSpPr>
                    <p:cNvPr id="1114" name="Freeform 1113">
                      <a:extLst>
                        <a:ext uri="{FF2B5EF4-FFF2-40B4-BE49-F238E27FC236}">
                          <a16:creationId xmlns:a16="http://schemas.microsoft.com/office/drawing/2014/main" id="{1FC905F3-8F42-8F0A-910C-C5A01E036C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2607" y="692417"/>
                      <a:ext cx="278691" cy="369044"/>
                    </a:xfrm>
                    <a:custGeom>
                      <a:avLst/>
                      <a:gdLst>
                        <a:gd name="connsiteX0" fmla="*/ 278692 w 278691"/>
                        <a:gd name="connsiteY0" fmla="*/ 139346 h 369044"/>
                        <a:gd name="connsiteX1" fmla="*/ 139346 w 278691"/>
                        <a:gd name="connsiteY1" fmla="*/ 0 h 369044"/>
                        <a:gd name="connsiteX2" fmla="*/ 0 w 278691"/>
                        <a:gd name="connsiteY2" fmla="*/ 139346 h 369044"/>
                        <a:gd name="connsiteX3" fmla="*/ 32450 w 278691"/>
                        <a:gd name="connsiteY3" fmla="*/ 228426 h 369044"/>
                        <a:gd name="connsiteX4" fmla="*/ 139346 w 278691"/>
                        <a:gd name="connsiteY4" fmla="*/ 369044 h 369044"/>
                        <a:gd name="connsiteX5" fmla="*/ 246242 w 278691"/>
                        <a:gd name="connsiteY5" fmla="*/ 228426 h 369044"/>
                        <a:gd name="connsiteX6" fmla="*/ 246242 w 278691"/>
                        <a:gd name="connsiteY6" fmla="*/ 228426 h 369044"/>
                        <a:gd name="connsiteX7" fmla="*/ 278692 w 278691"/>
                        <a:gd name="connsiteY7" fmla="*/ 139346 h 3690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78691" h="369044">
                          <a:moveTo>
                            <a:pt x="278692" y="139346"/>
                          </a:moveTo>
                          <a:cubicBezTo>
                            <a:pt x="278692" y="62356"/>
                            <a:pt x="216336" y="0"/>
                            <a:pt x="139346" y="0"/>
                          </a:cubicBezTo>
                          <a:cubicBezTo>
                            <a:pt x="62356" y="0"/>
                            <a:pt x="0" y="62356"/>
                            <a:pt x="0" y="139346"/>
                          </a:cubicBezTo>
                          <a:cubicBezTo>
                            <a:pt x="0" y="173069"/>
                            <a:pt x="12089" y="204247"/>
                            <a:pt x="32450" y="228426"/>
                          </a:cubicBezTo>
                          <a:cubicBezTo>
                            <a:pt x="32450" y="228426"/>
                            <a:pt x="136801" y="369044"/>
                            <a:pt x="139346" y="369044"/>
                          </a:cubicBezTo>
                          <a:cubicBezTo>
                            <a:pt x="142527" y="369044"/>
                            <a:pt x="246242" y="228426"/>
                            <a:pt x="246242" y="228426"/>
                          </a:cubicBezTo>
                          <a:lnTo>
                            <a:pt x="246242" y="228426"/>
                          </a:lnTo>
                          <a:cubicBezTo>
                            <a:pt x="266603" y="204247"/>
                            <a:pt x="278692" y="173705"/>
                            <a:pt x="278692" y="139346"/>
                          </a:cubicBezTo>
                          <a:close/>
                        </a:path>
                      </a:pathLst>
                    </a:custGeom>
                    <a:solidFill>
                      <a:srgbClr val="0030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" name="Freeform 1114">
                      <a:extLst>
                        <a:ext uri="{FF2B5EF4-FFF2-40B4-BE49-F238E27FC236}">
                          <a16:creationId xmlns:a16="http://schemas.microsoft.com/office/drawing/2014/main" id="{FD3BBD77-4C62-E3C7-0036-9F3A7B343D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0509" y="776407"/>
                      <a:ext cx="164160" cy="145072"/>
                    </a:xfrm>
                    <a:custGeom>
                      <a:avLst/>
                      <a:gdLst>
                        <a:gd name="connsiteX0" fmla="*/ 120894 w 164160"/>
                        <a:gd name="connsiteY0" fmla="*/ 0 h 145072"/>
                        <a:gd name="connsiteX1" fmla="*/ 82081 w 164160"/>
                        <a:gd name="connsiteY1" fmla="*/ 38813 h 145072"/>
                        <a:gd name="connsiteX2" fmla="*/ 82081 w 164160"/>
                        <a:gd name="connsiteY2" fmla="*/ 40086 h 145072"/>
                        <a:gd name="connsiteX3" fmla="*/ 82081 w 164160"/>
                        <a:gd name="connsiteY3" fmla="*/ 38813 h 145072"/>
                        <a:gd name="connsiteX4" fmla="*/ 43267 w 164160"/>
                        <a:gd name="connsiteY4" fmla="*/ 0 h 145072"/>
                        <a:gd name="connsiteX5" fmla="*/ 0 w 164160"/>
                        <a:gd name="connsiteY5" fmla="*/ 41358 h 145072"/>
                        <a:gd name="connsiteX6" fmla="*/ 23542 w 164160"/>
                        <a:gd name="connsiteY6" fmla="*/ 93534 h 145072"/>
                        <a:gd name="connsiteX7" fmla="*/ 82081 w 164160"/>
                        <a:gd name="connsiteY7" fmla="*/ 145073 h 145072"/>
                        <a:gd name="connsiteX8" fmla="*/ 82081 w 164160"/>
                        <a:gd name="connsiteY8" fmla="*/ 145073 h 145072"/>
                        <a:gd name="connsiteX9" fmla="*/ 82081 w 164160"/>
                        <a:gd name="connsiteY9" fmla="*/ 145073 h 145072"/>
                        <a:gd name="connsiteX10" fmla="*/ 140619 w 164160"/>
                        <a:gd name="connsiteY10" fmla="*/ 93534 h 145072"/>
                        <a:gd name="connsiteX11" fmla="*/ 164161 w 164160"/>
                        <a:gd name="connsiteY11" fmla="*/ 41358 h 145072"/>
                        <a:gd name="connsiteX12" fmla="*/ 120894 w 164160"/>
                        <a:gd name="connsiteY12" fmla="*/ 0 h 1450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4160" h="145072">
                          <a:moveTo>
                            <a:pt x="120894" y="0"/>
                          </a:moveTo>
                          <a:cubicBezTo>
                            <a:pt x="89080" y="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82081" y="39450"/>
                            <a:pt x="82081" y="40086"/>
                          </a:cubicBezTo>
                          <a:cubicBezTo>
                            <a:pt x="82081" y="3945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75081" y="0"/>
                            <a:pt x="43267" y="0"/>
                          </a:cubicBezTo>
                          <a:cubicBezTo>
                            <a:pt x="11453" y="0"/>
                            <a:pt x="0" y="22270"/>
                            <a:pt x="0" y="41358"/>
                          </a:cubicBezTo>
                          <a:cubicBezTo>
                            <a:pt x="0" y="60447"/>
                            <a:pt x="3818" y="73173"/>
                            <a:pt x="23542" y="93534"/>
                          </a:cubicBezTo>
                          <a:cubicBezTo>
                            <a:pt x="43267" y="113258"/>
                            <a:pt x="73173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90988" y="145073"/>
                            <a:pt x="120894" y="113258"/>
                            <a:pt x="140619" y="93534"/>
                          </a:cubicBezTo>
                          <a:cubicBezTo>
                            <a:pt x="160343" y="73809"/>
                            <a:pt x="164161" y="61083"/>
                            <a:pt x="164161" y="41358"/>
                          </a:cubicBezTo>
                          <a:cubicBezTo>
                            <a:pt x="164161" y="22270"/>
                            <a:pt x="152708" y="0"/>
                            <a:pt x="12089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6" name="Freeform 1115">
                      <a:extLst>
                        <a:ext uri="{FF2B5EF4-FFF2-40B4-BE49-F238E27FC236}">
                          <a16:creationId xmlns:a16="http://schemas.microsoft.com/office/drawing/2014/main" id="{E901A89E-C27F-A39B-652F-DF27136CC7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9989" y="701178"/>
                      <a:ext cx="172535" cy="136628"/>
                    </a:xfrm>
                    <a:custGeom>
                      <a:avLst/>
                      <a:gdLst>
                        <a:gd name="connsiteX0" fmla="*/ 167947 w 172535"/>
                        <a:gd name="connsiteY0" fmla="*/ 126131 h 136628"/>
                        <a:gd name="connsiteX1" fmla="*/ 61052 w 172535"/>
                        <a:gd name="connsiteY1" fmla="*/ 106407 h 136628"/>
                        <a:gd name="connsiteX2" fmla="*/ 3786 w 172535"/>
                        <a:gd name="connsiteY2" fmla="*/ 14146 h 136628"/>
                        <a:gd name="connsiteX3" fmla="*/ 118317 w 172535"/>
                        <a:gd name="connsiteY3" fmla="*/ 24326 h 136628"/>
                        <a:gd name="connsiteX4" fmla="*/ 167947 w 172535"/>
                        <a:gd name="connsiteY4" fmla="*/ 126131 h 1366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2535" h="136628">
                          <a:moveTo>
                            <a:pt x="167947" y="126131"/>
                          </a:moveTo>
                          <a:cubicBezTo>
                            <a:pt x="153949" y="145856"/>
                            <a:pt x="106228" y="136948"/>
                            <a:pt x="61052" y="106407"/>
                          </a:cubicBezTo>
                          <a:cubicBezTo>
                            <a:pt x="15876" y="75229"/>
                            <a:pt x="-10212" y="33870"/>
                            <a:pt x="3786" y="14146"/>
                          </a:cubicBezTo>
                          <a:cubicBezTo>
                            <a:pt x="17785" y="-5579"/>
                            <a:pt x="73141" y="-6852"/>
                            <a:pt x="118317" y="24326"/>
                          </a:cubicBezTo>
                          <a:cubicBezTo>
                            <a:pt x="163493" y="54868"/>
                            <a:pt x="181946" y="105770"/>
                            <a:pt x="167947" y="126131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7" name="Freeform 1116">
                      <a:extLst>
                        <a:ext uri="{FF2B5EF4-FFF2-40B4-BE49-F238E27FC236}">
                          <a16:creationId xmlns:a16="http://schemas.microsoft.com/office/drawing/2014/main" id="{98C90926-E8A5-BAC2-50FF-E08C26B095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90" y="711282"/>
                      <a:ext cx="106380" cy="81676"/>
                    </a:xfrm>
                    <a:custGeom>
                      <a:avLst/>
                      <a:gdLst>
                        <a:gd name="connsiteX0" fmla="*/ 104258 w 106380"/>
                        <a:gd name="connsiteY0" fmla="*/ 76578 h 81676"/>
                        <a:gd name="connsiteX1" fmla="*/ 39357 w 106380"/>
                        <a:gd name="connsiteY1" fmla="*/ 61307 h 81676"/>
                        <a:gd name="connsiteX2" fmla="*/ 1817 w 106380"/>
                        <a:gd name="connsiteY2" fmla="*/ 6587 h 81676"/>
                        <a:gd name="connsiteX3" fmla="*/ 70535 w 106380"/>
                        <a:gd name="connsiteY3" fmla="*/ 16768 h 81676"/>
                        <a:gd name="connsiteX4" fmla="*/ 104258 w 106380"/>
                        <a:gd name="connsiteY4" fmla="*/ 76578 h 816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6380" h="81676">
                          <a:moveTo>
                            <a:pt x="104258" y="76578"/>
                          </a:moveTo>
                          <a:cubicBezTo>
                            <a:pt x="96623" y="87395"/>
                            <a:pt x="67990" y="80396"/>
                            <a:pt x="39357" y="61307"/>
                          </a:cubicBezTo>
                          <a:cubicBezTo>
                            <a:pt x="11361" y="42219"/>
                            <a:pt x="-5819" y="17404"/>
                            <a:pt x="1817" y="6587"/>
                          </a:cubicBezTo>
                          <a:cubicBezTo>
                            <a:pt x="9452" y="-4230"/>
                            <a:pt x="42539" y="-2321"/>
                            <a:pt x="70535" y="16768"/>
                          </a:cubicBezTo>
                          <a:cubicBezTo>
                            <a:pt x="98532" y="35856"/>
                            <a:pt x="111894" y="65761"/>
                            <a:pt x="104258" y="7657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118" name="Graphic 569">
                  <a:extLst>
                    <a:ext uri="{FF2B5EF4-FFF2-40B4-BE49-F238E27FC236}">
                      <a16:creationId xmlns:a16="http://schemas.microsoft.com/office/drawing/2014/main" id="{87CBC6D4-E973-88CA-88E7-5BE84F8B378B}"/>
                    </a:ext>
                  </a:extLst>
                </p:cNvPr>
                <p:cNvGrpSpPr/>
                <p:nvPr/>
              </p:nvGrpSpPr>
              <p:grpSpPr>
                <a:xfrm>
                  <a:off x="939295" y="1088185"/>
                  <a:ext cx="1567801" cy="188975"/>
                  <a:chOff x="939295" y="1088185"/>
                  <a:chExt cx="1567801" cy="188975"/>
                </a:xfrm>
                <a:solidFill>
                  <a:srgbClr val="425563"/>
                </a:solidFill>
              </p:grpSpPr>
              <p:sp>
                <p:nvSpPr>
                  <p:cNvPr id="1119" name="Freeform 1118">
                    <a:extLst>
                      <a:ext uri="{FF2B5EF4-FFF2-40B4-BE49-F238E27FC236}">
                        <a16:creationId xmlns:a16="http://schemas.microsoft.com/office/drawing/2014/main" id="{710BE0DC-499B-C95D-F8BB-CC2CE55B5531}"/>
                      </a:ext>
                    </a:extLst>
                  </p:cNvPr>
                  <p:cNvSpPr/>
                  <p:nvPr/>
                </p:nvSpPr>
                <p:spPr>
                  <a:xfrm>
                    <a:off x="939295" y="1097730"/>
                    <a:ext cx="103714" cy="136164"/>
                  </a:xfrm>
                  <a:custGeom>
                    <a:avLst/>
                    <a:gdLst>
                      <a:gd name="connsiteX0" fmla="*/ 41995 w 103714"/>
                      <a:gd name="connsiteY0" fmla="*/ 17180 h 136164"/>
                      <a:gd name="connsiteX1" fmla="*/ 0 w 103714"/>
                      <a:gd name="connsiteY1" fmla="*/ 17180 h 136164"/>
                      <a:gd name="connsiteX2" fmla="*/ 0 w 103714"/>
                      <a:gd name="connsiteY2" fmla="*/ 0 h 136164"/>
                      <a:gd name="connsiteX3" fmla="*/ 103714 w 103714"/>
                      <a:gd name="connsiteY3" fmla="*/ 0 h 136164"/>
                      <a:gd name="connsiteX4" fmla="*/ 103714 w 103714"/>
                      <a:gd name="connsiteY4" fmla="*/ 17180 h 136164"/>
                      <a:gd name="connsiteX5" fmla="*/ 61719 w 103714"/>
                      <a:gd name="connsiteY5" fmla="*/ 17180 h 136164"/>
                      <a:gd name="connsiteX6" fmla="*/ 61719 w 103714"/>
                      <a:gd name="connsiteY6" fmla="*/ 136165 h 136164"/>
                      <a:gd name="connsiteX7" fmla="*/ 41995 w 103714"/>
                      <a:gd name="connsiteY7" fmla="*/ 136165 h 136164"/>
                      <a:gd name="connsiteX8" fmla="*/ 41995 w 103714"/>
                      <a:gd name="connsiteY8" fmla="*/ 17180 h 136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3714" h="136164">
                        <a:moveTo>
                          <a:pt x="41995" y="17180"/>
                        </a:moveTo>
                        <a:lnTo>
                          <a:pt x="0" y="17180"/>
                        </a:lnTo>
                        <a:lnTo>
                          <a:pt x="0" y="0"/>
                        </a:lnTo>
                        <a:lnTo>
                          <a:pt x="103714" y="0"/>
                        </a:lnTo>
                        <a:lnTo>
                          <a:pt x="103714" y="17180"/>
                        </a:lnTo>
                        <a:lnTo>
                          <a:pt x="61719" y="17180"/>
                        </a:lnTo>
                        <a:lnTo>
                          <a:pt x="61719" y="136165"/>
                        </a:lnTo>
                        <a:lnTo>
                          <a:pt x="41995" y="136165"/>
                        </a:lnTo>
                        <a:lnTo>
                          <a:pt x="41995" y="1718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0" name="Freeform 1119">
                    <a:extLst>
                      <a:ext uri="{FF2B5EF4-FFF2-40B4-BE49-F238E27FC236}">
                        <a16:creationId xmlns:a16="http://schemas.microsoft.com/office/drawing/2014/main" id="{8DD6DBBB-7FB3-087E-C42C-D638C5E92EFE}"/>
                      </a:ext>
                    </a:extLst>
                  </p:cNvPr>
                  <p:cNvSpPr/>
                  <p:nvPr/>
                </p:nvSpPr>
                <p:spPr>
                  <a:xfrm>
                    <a:off x="1045554" y="1132089"/>
                    <a:ext cx="101168" cy="104350"/>
                  </a:xfrm>
                  <a:custGeom>
                    <a:avLst/>
                    <a:gdLst>
                      <a:gd name="connsiteX0" fmla="*/ 50903 w 101168"/>
                      <a:gd name="connsiteY0" fmla="*/ 0 h 104350"/>
                      <a:gd name="connsiteX1" fmla="*/ 101169 w 101168"/>
                      <a:gd name="connsiteY1" fmla="*/ 52175 h 104350"/>
                      <a:gd name="connsiteX2" fmla="*/ 50903 w 101168"/>
                      <a:gd name="connsiteY2" fmla="*/ 104350 h 104350"/>
                      <a:gd name="connsiteX3" fmla="*/ 0 w 101168"/>
                      <a:gd name="connsiteY3" fmla="*/ 52175 h 104350"/>
                      <a:gd name="connsiteX4" fmla="*/ 50903 w 101168"/>
                      <a:gd name="connsiteY4" fmla="*/ 0 h 104350"/>
                      <a:gd name="connsiteX5" fmla="*/ 50903 w 101168"/>
                      <a:gd name="connsiteY5" fmla="*/ 89716 h 104350"/>
                      <a:gd name="connsiteX6" fmla="*/ 82080 w 101168"/>
                      <a:gd name="connsiteY6" fmla="*/ 52811 h 104350"/>
                      <a:gd name="connsiteX7" fmla="*/ 50903 w 101168"/>
                      <a:gd name="connsiteY7" fmla="*/ 15907 h 104350"/>
                      <a:gd name="connsiteX8" fmla="*/ 19725 w 101168"/>
                      <a:gd name="connsiteY8" fmla="*/ 52811 h 104350"/>
                      <a:gd name="connsiteX9" fmla="*/ 50903 w 101168"/>
                      <a:gd name="connsiteY9" fmla="*/ 89716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1168" h="104350">
                        <a:moveTo>
                          <a:pt x="50903" y="0"/>
                        </a:moveTo>
                        <a:cubicBezTo>
                          <a:pt x="80808" y="0"/>
                          <a:pt x="101169" y="21634"/>
                          <a:pt x="101169" y="52175"/>
                        </a:cubicBezTo>
                        <a:cubicBezTo>
                          <a:pt x="101169" y="80808"/>
                          <a:pt x="80808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636" y="22270"/>
                          <a:pt x="20997" y="0"/>
                          <a:pt x="50903" y="0"/>
                        </a:cubicBezTo>
                        <a:close/>
                        <a:moveTo>
                          <a:pt x="50903" y="89716"/>
                        </a:moveTo>
                        <a:cubicBezTo>
                          <a:pt x="72536" y="89716"/>
                          <a:pt x="82080" y="69991"/>
                          <a:pt x="82080" y="52811"/>
                        </a:cubicBezTo>
                        <a:cubicBezTo>
                          <a:pt x="82080" y="33723"/>
                          <a:pt x="70627" y="15907"/>
                          <a:pt x="50903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69991"/>
                          <a:pt x="29269" y="89716"/>
                          <a:pt x="50903" y="89716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1120">
                    <a:extLst>
                      <a:ext uri="{FF2B5EF4-FFF2-40B4-BE49-F238E27FC236}">
                        <a16:creationId xmlns:a16="http://schemas.microsoft.com/office/drawing/2014/main" id="{0586A728-AB7B-E996-9B7E-1C8CA07E2DE3}"/>
                      </a:ext>
                    </a:extLst>
                  </p:cNvPr>
                  <p:cNvSpPr/>
                  <p:nvPr/>
                </p:nvSpPr>
                <p:spPr>
                  <a:xfrm>
                    <a:off x="1160085" y="1131453"/>
                    <a:ext cx="95442" cy="145708"/>
                  </a:xfrm>
                  <a:custGeom>
                    <a:avLst/>
                    <a:gdLst>
                      <a:gd name="connsiteX0" fmla="*/ 95442 w 95442"/>
                      <a:gd name="connsiteY0" fmla="*/ 97988 h 145708"/>
                      <a:gd name="connsiteX1" fmla="*/ 43903 w 95442"/>
                      <a:gd name="connsiteY1" fmla="*/ 145709 h 145708"/>
                      <a:gd name="connsiteX2" fmla="*/ 8272 w 95442"/>
                      <a:gd name="connsiteY2" fmla="*/ 138710 h 145708"/>
                      <a:gd name="connsiteX3" fmla="*/ 10181 w 95442"/>
                      <a:gd name="connsiteY3" fmla="*/ 121530 h 145708"/>
                      <a:gd name="connsiteX4" fmla="*/ 45812 w 95442"/>
                      <a:gd name="connsiteY4" fmla="*/ 130438 h 145708"/>
                      <a:gd name="connsiteX5" fmla="*/ 76354 w 95442"/>
                      <a:gd name="connsiteY5" fmla="*/ 96079 h 145708"/>
                      <a:gd name="connsiteX6" fmla="*/ 76354 w 95442"/>
                      <a:gd name="connsiteY6" fmla="*/ 86535 h 145708"/>
                      <a:gd name="connsiteX7" fmla="*/ 75718 w 95442"/>
                      <a:gd name="connsiteY7" fmla="*/ 86535 h 145708"/>
                      <a:gd name="connsiteX8" fmla="*/ 42631 w 95442"/>
                      <a:gd name="connsiteY8" fmla="*/ 101805 h 145708"/>
                      <a:gd name="connsiteX9" fmla="*/ 0 w 95442"/>
                      <a:gd name="connsiteY9" fmla="*/ 52811 h 145708"/>
                      <a:gd name="connsiteX10" fmla="*/ 44540 w 95442"/>
                      <a:gd name="connsiteY10" fmla="*/ 0 h 145708"/>
                      <a:gd name="connsiteX11" fmla="*/ 76990 w 95442"/>
                      <a:gd name="connsiteY11" fmla="*/ 17180 h 145708"/>
                      <a:gd name="connsiteX12" fmla="*/ 77626 w 95442"/>
                      <a:gd name="connsiteY12" fmla="*/ 17180 h 145708"/>
                      <a:gd name="connsiteX13" fmla="*/ 77626 w 95442"/>
                      <a:gd name="connsiteY13" fmla="*/ 2545 h 145708"/>
                      <a:gd name="connsiteX14" fmla="*/ 94806 w 95442"/>
                      <a:gd name="connsiteY14" fmla="*/ 2545 h 145708"/>
                      <a:gd name="connsiteX15" fmla="*/ 94806 w 95442"/>
                      <a:gd name="connsiteY15" fmla="*/ 97988 h 145708"/>
                      <a:gd name="connsiteX16" fmla="*/ 76990 w 95442"/>
                      <a:gd name="connsiteY16" fmla="*/ 54084 h 145708"/>
                      <a:gd name="connsiteX17" fmla="*/ 47721 w 95442"/>
                      <a:gd name="connsiteY17" fmla="*/ 15907 h 145708"/>
                      <a:gd name="connsiteX18" fmla="*/ 20361 w 95442"/>
                      <a:gd name="connsiteY18" fmla="*/ 52811 h 145708"/>
                      <a:gd name="connsiteX19" fmla="*/ 47721 w 95442"/>
                      <a:gd name="connsiteY19" fmla="*/ 87807 h 145708"/>
                      <a:gd name="connsiteX20" fmla="*/ 76990 w 95442"/>
                      <a:gd name="connsiteY20" fmla="*/ 54084 h 145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5442" h="145708">
                        <a:moveTo>
                          <a:pt x="95442" y="97988"/>
                        </a:moveTo>
                        <a:cubicBezTo>
                          <a:pt x="95442" y="127893"/>
                          <a:pt x="80172" y="145709"/>
                          <a:pt x="43903" y="145709"/>
                        </a:cubicBezTo>
                        <a:cubicBezTo>
                          <a:pt x="33087" y="145709"/>
                          <a:pt x="24179" y="144436"/>
                          <a:pt x="8272" y="138710"/>
                        </a:cubicBezTo>
                        <a:lnTo>
                          <a:pt x="10181" y="121530"/>
                        </a:lnTo>
                        <a:cubicBezTo>
                          <a:pt x="24179" y="127893"/>
                          <a:pt x="32450" y="130438"/>
                          <a:pt x="45812" y="130438"/>
                        </a:cubicBezTo>
                        <a:cubicBezTo>
                          <a:pt x="64901" y="130438"/>
                          <a:pt x="76354" y="117076"/>
                          <a:pt x="76354" y="96079"/>
                        </a:cubicBezTo>
                        <a:lnTo>
                          <a:pt x="76354" y="86535"/>
                        </a:lnTo>
                        <a:lnTo>
                          <a:pt x="75718" y="86535"/>
                        </a:lnTo>
                        <a:cubicBezTo>
                          <a:pt x="68082" y="96715"/>
                          <a:pt x="55357" y="101805"/>
                          <a:pt x="42631" y="101805"/>
                        </a:cubicBezTo>
                        <a:cubicBezTo>
                          <a:pt x="13998" y="101805"/>
                          <a:pt x="0" y="78899"/>
                          <a:pt x="0" y="52811"/>
                        </a:cubicBezTo>
                        <a:cubicBezTo>
                          <a:pt x="0" y="27360"/>
                          <a:pt x="14635" y="0"/>
                          <a:pt x="44540" y="0"/>
                        </a:cubicBezTo>
                        <a:cubicBezTo>
                          <a:pt x="62356" y="0"/>
                          <a:pt x="71900" y="6363"/>
                          <a:pt x="76990" y="17180"/>
                        </a:cubicBezTo>
                        <a:lnTo>
                          <a:pt x="77626" y="17180"/>
                        </a:lnTo>
                        <a:lnTo>
                          <a:pt x="77626" y="2545"/>
                        </a:lnTo>
                        <a:lnTo>
                          <a:pt x="94806" y="2545"/>
                        </a:lnTo>
                        <a:lnTo>
                          <a:pt x="94806" y="97988"/>
                        </a:lnTo>
                        <a:close/>
                        <a:moveTo>
                          <a:pt x="76990" y="54084"/>
                        </a:moveTo>
                        <a:cubicBezTo>
                          <a:pt x="76990" y="33723"/>
                          <a:pt x="67446" y="15907"/>
                          <a:pt x="47721" y="15907"/>
                        </a:cubicBezTo>
                        <a:cubicBezTo>
                          <a:pt x="29269" y="15907"/>
                          <a:pt x="20361" y="36268"/>
                          <a:pt x="20361" y="52811"/>
                        </a:cubicBezTo>
                        <a:cubicBezTo>
                          <a:pt x="20361" y="71264"/>
                          <a:pt x="31178" y="87807"/>
                          <a:pt x="47721" y="87807"/>
                        </a:cubicBezTo>
                        <a:cubicBezTo>
                          <a:pt x="65537" y="87807"/>
                          <a:pt x="76990" y="72536"/>
                          <a:pt x="76990" y="54084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2" name="Freeform 1121">
                    <a:extLst>
                      <a:ext uri="{FF2B5EF4-FFF2-40B4-BE49-F238E27FC236}">
                        <a16:creationId xmlns:a16="http://schemas.microsoft.com/office/drawing/2014/main" id="{7178FF04-AD4F-15F2-8F73-E478264AF04F}"/>
                      </a:ext>
                    </a:extLst>
                  </p:cNvPr>
                  <p:cNvSpPr/>
                  <p:nvPr/>
                </p:nvSpPr>
                <p:spPr>
                  <a:xfrm>
                    <a:off x="128034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7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1122">
                    <a:extLst>
                      <a:ext uri="{FF2B5EF4-FFF2-40B4-BE49-F238E27FC236}">
                        <a16:creationId xmlns:a16="http://schemas.microsoft.com/office/drawing/2014/main" id="{A6C42F7E-F5AA-FF06-2787-E5A368E52FB2}"/>
                      </a:ext>
                    </a:extLst>
                  </p:cNvPr>
                  <p:cNvSpPr/>
                  <p:nvPr/>
                </p:nvSpPr>
                <p:spPr>
                  <a:xfrm>
                    <a:off x="1381512" y="1105365"/>
                    <a:ext cx="68082" cy="129801"/>
                  </a:xfrm>
                  <a:custGeom>
                    <a:avLst/>
                    <a:gdLst>
                      <a:gd name="connsiteX0" fmla="*/ 66173 w 68082"/>
                      <a:gd name="connsiteY0" fmla="*/ 43904 h 129801"/>
                      <a:gd name="connsiteX1" fmla="*/ 40086 w 68082"/>
                      <a:gd name="connsiteY1" fmla="*/ 43904 h 129801"/>
                      <a:gd name="connsiteX2" fmla="*/ 40086 w 68082"/>
                      <a:gd name="connsiteY2" fmla="*/ 97988 h 129801"/>
                      <a:gd name="connsiteX3" fmla="*/ 55357 w 68082"/>
                      <a:gd name="connsiteY3" fmla="*/ 115804 h 129801"/>
                      <a:gd name="connsiteX4" fmla="*/ 68082 w 68082"/>
                      <a:gd name="connsiteY4" fmla="*/ 111986 h 129801"/>
                      <a:gd name="connsiteX5" fmla="*/ 68082 w 68082"/>
                      <a:gd name="connsiteY5" fmla="*/ 127257 h 129801"/>
                      <a:gd name="connsiteX6" fmla="*/ 52811 w 68082"/>
                      <a:gd name="connsiteY6" fmla="*/ 129802 h 129801"/>
                      <a:gd name="connsiteX7" fmla="*/ 22270 w 68082"/>
                      <a:gd name="connsiteY7" fmla="*/ 101169 h 129801"/>
                      <a:gd name="connsiteX8" fmla="*/ 22270 w 68082"/>
                      <a:gd name="connsiteY8" fmla="*/ 43267 h 129801"/>
                      <a:gd name="connsiteX9" fmla="*/ 0 w 68082"/>
                      <a:gd name="connsiteY9" fmla="*/ 43267 h 129801"/>
                      <a:gd name="connsiteX10" fmla="*/ 0 w 68082"/>
                      <a:gd name="connsiteY10" fmla="*/ 28633 h 129801"/>
                      <a:gd name="connsiteX11" fmla="*/ 22270 w 68082"/>
                      <a:gd name="connsiteY11" fmla="*/ 28633 h 129801"/>
                      <a:gd name="connsiteX12" fmla="*/ 22270 w 68082"/>
                      <a:gd name="connsiteY12" fmla="*/ 5727 h 129801"/>
                      <a:gd name="connsiteX13" fmla="*/ 40722 w 68082"/>
                      <a:gd name="connsiteY13" fmla="*/ 0 h 129801"/>
                      <a:gd name="connsiteX14" fmla="*/ 40722 w 68082"/>
                      <a:gd name="connsiteY14" fmla="*/ 28633 h 129801"/>
                      <a:gd name="connsiteX15" fmla="*/ 66810 w 68082"/>
                      <a:gd name="connsiteY15" fmla="*/ 28633 h 129801"/>
                      <a:gd name="connsiteX16" fmla="*/ 66810 w 68082"/>
                      <a:gd name="connsiteY16" fmla="*/ 43904 h 129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68082" h="129801">
                        <a:moveTo>
                          <a:pt x="66173" y="43904"/>
                        </a:moveTo>
                        <a:lnTo>
                          <a:pt x="40086" y="43904"/>
                        </a:lnTo>
                        <a:lnTo>
                          <a:pt x="40086" y="97988"/>
                        </a:lnTo>
                        <a:cubicBezTo>
                          <a:pt x="40086" y="109441"/>
                          <a:pt x="47085" y="115804"/>
                          <a:pt x="55357" y="115804"/>
                        </a:cubicBezTo>
                        <a:cubicBezTo>
                          <a:pt x="61083" y="115804"/>
                          <a:pt x="64901" y="113895"/>
                          <a:pt x="68082" y="111986"/>
                        </a:cubicBezTo>
                        <a:lnTo>
                          <a:pt x="68082" y="127257"/>
                        </a:lnTo>
                        <a:cubicBezTo>
                          <a:pt x="64265" y="128529"/>
                          <a:pt x="58538" y="129802"/>
                          <a:pt x="52811" y="129802"/>
                        </a:cubicBezTo>
                        <a:cubicBezTo>
                          <a:pt x="33723" y="129802"/>
                          <a:pt x="22270" y="120894"/>
                          <a:pt x="22270" y="101169"/>
                        </a:cubicBezTo>
                        <a:lnTo>
                          <a:pt x="22270" y="43267"/>
                        </a:lnTo>
                        <a:lnTo>
                          <a:pt x="0" y="43267"/>
                        </a:lnTo>
                        <a:lnTo>
                          <a:pt x="0" y="28633"/>
                        </a:lnTo>
                        <a:lnTo>
                          <a:pt x="22270" y="28633"/>
                        </a:lnTo>
                        <a:lnTo>
                          <a:pt x="22270" y="5727"/>
                        </a:lnTo>
                        <a:lnTo>
                          <a:pt x="40722" y="0"/>
                        </a:lnTo>
                        <a:lnTo>
                          <a:pt x="40722" y="28633"/>
                        </a:lnTo>
                        <a:lnTo>
                          <a:pt x="66810" y="28633"/>
                        </a:lnTo>
                        <a:lnTo>
                          <a:pt x="66810" y="43904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4" name="Freeform 1123">
                    <a:extLst>
                      <a:ext uri="{FF2B5EF4-FFF2-40B4-BE49-F238E27FC236}">
                        <a16:creationId xmlns:a16="http://schemas.microsoft.com/office/drawing/2014/main" id="{CE584180-2628-A8C1-DFFC-A4EC2B0F820D}"/>
                      </a:ext>
                    </a:extLst>
                  </p:cNvPr>
                  <p:cNvSpPr/>
                  <p:nvPr/>
                </p:nvSpPr>
                <p:spPr>
                  <a:xfrm>
                    <a:off x="1470591" y="1088185"/>
                    <a:ext cx="87807" cy="146345"/>
                  </a:xfrm>
                  <a:custGeom>
                    <a:avLst/>
                    <a:gdLst>
                      <a:gd name="connsiteX0" fmla="*/ 0 w 87807"/>
                      <a:gd name="connsiteY0" fmla="*/ 0 h 146345"/>
                      <a:gd name="connsiteX1" fmla="*/ 18452 w 87807"/>
                      <a:gd name="connsiteY1" fmla="*/ 0 h 146345"/>
                      <a:gd name="connsiteX2" fmla="*/ 18452 w 87807"/>
                      <a:gd name="connsiteY2" fmla="*/ 61083 h 146345"/>
                      <a:gd name="connsiteX3" fmla="*/ 19088 w 87807"/>
                      <a:gd name="connsiteY3" fmla="*/ 61083 h 146345"/>
                      <a:gd name="connsiteX4" fmla="*/ 50903 w 87807"/>
                      <a:gd name="connsiteY4" fmla="*/ 44540 h 146345"/>
                      <a:gd name="connsiteX5" fmla="*/ 87807 w 87807"/>
                      <a:gd name="connsiteY5" fmla="*/ 87171 h 146345"/>
                      <a:gd name="connsiteX6" fmla="*/ 87807 w 87807"/>
                      <a:gd name="connsiteY6" fmla="*/ 146345 h 146345"/>
                      <a:gd name="connsiteX7" fmla="*/ 69355 w 87807"/>
                      <a:gd name="connsiteY7" fmla="*/ 146345 h 146345"/>
                      <a:gd name="connsiteX8" fmla="*/ 69355 w 87807"/>
                      <a:gd name="connsiteY8" fmla="*/ 94170 h 146345"/>
                      <a:gd name="connsiteX9" fmla="*/ 48357 w 87807"/>
                      <a:gd name="connsiteY9" fmla="*/ 58538 h 146345"/>
                      <a:gd name="connsiteX10" fmla="*/ 18452 w 87807"/>
                      <a:gd name="connsiteY10" fmla="*/ 99260 h 146345"/>
                      <a:gd name="connsiteX11" fmla="*/ 18452 w 87807"/>
                      <a:gd name="connsiteY11" fmla="*/ 145073 h 146345"/>
                      <a:gd name="connsiteX12" fmla="*/ 0 w 87807"/>
                      <a:gd name="connsiteY12" fmla="*/ 145073 h 146345"/>
                      <a:gd name="connsiteX13" fmla="*/ 0 w 87807"/>
                      <a:gd name="connsiteY13" fmla="*/ 0 h 1463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7807" h="146345">
                        <a:moveTo>
                          <a:pt x="0" y="0"/>
                        </a:moveTo>
                        <a:lnTo>
                          <a:pt x="18452" y="0"/>
                        </a:lnTo>
                        <a:lnTo>
                          <a:pt x="18452" y="61083"/>
                        </a:lnTo>
                        <a:lnTo>
                          <a:pt x="19088" y="61083"/>
                        </a:lnTo>
                        <a:cubicBezTo>
                          <a:pt x="25451" y="50266"/>
                          <a:pt x="36904" y="44540"/>
                          <a:pt x="50903" y="44540"/>
                        </a:cubicBezTo>
                        <a:cubicBezTo>
                          <a:pt x="76354" y="44540"/>
                          <a:pt x="87807" y="60447"/>
                          <a:pt x="87807" y="87171"/>
                        </a:cubicBezTo>
                        <a:lnTo>
                          <a:pt x="87807" y="146345"/>
                        </a:lnTo>
                        <a:lnTo>
                          <a:pt x="69355" y="146345"/>
                        </a:lnTo>
                        <a:lnTo>
                          <a:pt x="69355" y="94170"/>
                        </a:lnTo>
                        <a:cubicBezTo>
                          <a:pt x="69355" y="71264"/>
                          <a:pt x="64265" y="59811"/>
                          <a:pt x="48357" y="58538"/>
                        </a:cubicBezTo>
                        <a:cubicBezTo>
                          <a:pt x="27360" y="58538"/>
                          <a:pt x="18452" y="75081"/>
                          <a:pt x="18452" y="99260"/>
                        </a:cubicBezTo>
                        <a:lnTo>
                          <a:pt x="18452" y="145073"/>
                        </a:lnTo>
                        <a:lnTo>
                          <a:pt x="0" y="14507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1124">
                    <a:extLst>
                      <a:ext uri="{FF2B5EF4-FFF2-40B4-BE49-F238E27FC236}">
                        <a16:creationId xmlns:a16="http://schemas.microsoft.com/office/drawing/2014/main" id="{790D3956-5B76-7A99-FE44-BCD53965FA02}"/>
                      </a:ext>
                    </a:extLst>
                  </p:cNvPr>
                  <p:cNvSpPr/>
                  <p:nvPr/>
                </p:nvSpPr>
                <p:spPr>
                  <a:xfrm>
                    <a:off x="158321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6" name="Freeform 1125">
                    <a:extLst>
                      <a:ext uri="{FF2B5EF4-FFF2-40B4-BE49-F238E27FC236}">
                        <a16:creationId xmlns:a16="http://schemas.microsoft.com/office/drawing/2014/main" id="{EB765502-FAAD-038F-6134-79159D295930}"/>
                      </a:ext>
                    </a:extLst>
                  </p:cNvPr>
                  <p:cNvSpPr/>
                  <p:nvPr/>
                </p:nvSpPr>
                <p:spPr>
                  <a:xfrm>
                    <a:off x="1698381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1126">
                    <a:extLst>
                      <a:ext uri="{FF2B5EF4-FFF2-40B4-BE49-F238E27FC236}">
                        <a16:creationId xmlns:a16="http://schemas.microsoft.com/office/drawing/2014/main" id="{0ED9EA4C-B7DB-0414-52CD-03AFAE9D0B93}"/>
                      </a:ext>
                    </a:extLst>
                  </p:cNvPr>
                  <p:cNvSpPr/>
                  <p:nvPr/>
                </p:nvSpPr>
                <p:spPr>
                  <a:xfrm>
                    <a:off x="1815457" y="1134634"/>
                    <a:ext cx="158434" cy="99260"/>
                  </a:xfrm>
                  <a:custGeom>
                    <a:avLst/>
                    <a:gdLst>
                      <a:gd name="connsiteX0" fmla="*/ 124711 w 158434"/>
                      <a:gd name="connsiteY0" fmla="*/ 99260 h 99260"/>
                      <a:gd name="connsiteX1" fmla="*/ 103714 w 158434"/>
                      <a:gd name="connsiteY1" fmla="*/ 99260 h 99260"/>
                      <a:gd name="connsiteX2" fmla="*/ 78263 w 158434"/>
                      <a:gd name="connsiteY2" fmla="*/ 15907 h 99260"/>
                      <a:gd name="connsiteX3" fmla="*/ 77627 w 158434"/>
                      <a:gd name="connsiteY3" fmla="*/ 15907 h 99260"/>
                      <a:gd name="connsiteX4" fmla="*/ 52811 w 158434"/>
                      <a:gd name="connsiteY4" fmla="*/ 99260 h 99260"/>
                      <a:gd name="connsiteX5" fmla="*/ 31814 w 158434"/>
                      <a:gd name="connsiteY5" fmla="*/ 99260 h 99260"/>
                      <a:gd name="connsiteX6" fmla="*/ 0 w 158434"/>
                      <a:gd name="connsiteY6" fmla="*/ 0 h 99260"/>
                      <a:gd name="connsiteX7" fmla="*/ 20361 w 158434"/>
                      <a:gd name="connsiteY7" fmla="*/ 0 h 99260"/>
                      <a:gd name="connsiteX8" fmla="*/ 43267 w 158434"/>
                      <a:gd name="connsiteY8" fmla="*/ 82080 h 99260"/>
                      <a:gd name="connsiteX9" fmla="*/ 43903 w 158434"/>
                      <a:gd name="connsiteY9" fmla="*/ 82080 h 99260"/>
                      <a:gd name="connsiteX10" fmla="*/ 69355 w 158434"/>
                      <a:gd name="connsiteY10" fmla="*/ 0 h 99260"/>
                      <a:gd name="connsiteX11" fmla="*/ 90988 w 158434"/>
                      <a:gd name="connsiteY11" fmla="*/ 0 h 99260"/>
                      <a:gd name="connsiteX12" fmla="*/ 115804 w 158434"/>
                      <a:gd name="connsiteY12" fmla="*/ 82080 h 99260"/>
                      <a:gd name="connsiteX13" fmla="*/ 116440 w 158434"/>
                      <a:gd name="connsiteY13" fmla="*/ 82080 h 99260"/>
                      <a:gd name="connsiteX14" fmla="*/ 140619 w 158434"/>
                      <a:gd name="connsiteY14" fmla="*/ 0 h 99260"/>
                      <a:gd name="connsiteX15" fmla="*/ 158434 w 158434"/>
                      <a:gd name="connsiteY15" fmla="*/ 0 h 99260"/>
                      <a:gd name="connsiteX16" fmla="*/ 124711 w 158434"/>
                      <a:gd name="connsiteY16" fmla="*/ 99260 h 992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58434" h="99260">
                        <a:moveTo>
                          <a:pt x="124711" y="99260"/>
                        </a:moveTo>
                        <a:lnTo>
                          <a:pt x="103714" y="99260"/>
                        </a:lnTo>
                        <a:lnTo>
                          <a:pt x="78263" y="15907"/>
                        </a:lnTo>
                        <a:lnTo>
                          <a:pt x="77627" y="15907"/>
                        </a:lnTo>
                        <a:lnTo>
                          <a:pt x="52811" y="99260"/>
                        </a:lnTo>
                        <a:lnTo>
                          <a:pt x="31814" y="99260"/>
                        </a:lnTo>
                        <a:lnTo>
                          <a:pt x="0" y="0"/>
                        </a:lnTo>
                        <a:lnTo>
                          <a:pt x="20361" y="0"/>
                        </a:lnTo>
                        <a:lnTo>
                          <a:pt x="43267" y="82080"/>
                        </a:lnTo>
                        <a:lnTo>
                          <a:pt x="43903" y="82080"/>
                        </a:lnTo>
                        <a:lnTo>
                          <a:pt x="69355" y="0"/>
                        </a:lnTo>
                        <a:lnTo>
                          <a:pt x="90988" y="0"/>
                        </a:lnTo>
                        <a:lnTo>
                          <a:pt x="115804" y="82080"/>
                        </a:lnTo>
                        <a:lnTo>
                          <a:pt x="116440" y="82080"/>
                        </a:lnTo>
                        <a:lnTo>
                          <a:pt x="140619" y="0"/>
                        </a:lnTo>
                        <a:lnTo>
                          <a:pt x="158434" y="0"/>
                        </a:lnTo>
                        <a:lnTo>
                          <a:pt x="124711" y="9926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" name="Freeform 1127">
                    <a:extLst>
                      <a:ext uri="{FF2B5EF4-FFF2-40B4-BE49-F238E27FC236}">
                        <a16:creationId xmlns:a16="http://schemas.microsoft.com/office/drawing/2014/main" id="{5A39FDD4-DB63-8EDE-0DBB-C80AD24305D6}"/>
                      </a:ext>
                    </a:extLst>
                  </p:cNvPr>
                  <p:cNvSpPr/>
                  <p:nvPr/>
                </p:nvSpPr>
                <p:spPr>
                  <a:xfrm>
                    <a:off x="1983435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1264 w 90352"/>
                      <a:gd name="connsiteY9" fmla="*/ 41995 h 103714"/>
                      <a:gd name="connsiteX10" fmla="*/ 46449 w 90352"/>
                      <a:gd name="connsiteY10" fmla="*/ 14635 h 103714"/>
                      <a:gd name="connsiteX11" fmla="*/ 19725 w 90352"/>
                      <a:gd name="connsiteY11" fmla="*/ 41995 h 103714"/>
                      <a:gd name="connsiteX12" fmla="*/ 71264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1264" y="41995"/>
                        </a:moveTo>
                        <a:cubicBezTo>
                          <a:pt x="71264" y="26724"/>
                          <a:pt x="62356" y="14635"/>
                          <a:pt x="46449" y="14635"/>
                        </a:cubicBezTo>
                        <a:cubicBezTo>
                          <a:pt x="28633" y="14635"/>
                          <a:pt x="20997" y="29269"/>
                          <a:pt x="19725" y="41995"/>
                        </a:cubicBezTo>
                        <a:lnTo>
                          <a:pt x="71264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1128">
                    <a:extLst>
                      <a:ext uri="{FF2B5EF4-FFF2-40B4-BE49-F238E27FC236}">
                        <a16:creationId xmlns:a16="http://schemas.microsoft.com/office/drawing/2014/main" id="{06E8AB7C-2E94-520A-8F05-43994A1241FC}"/>
                      </a:ext>
                    </a:extLst>
                  </p:cNvPr>
                  <p:cNvSpPr/>
                  <p:nvPr/>
                </p:nvSpPr>
                <p:spPr>
                  <a:xfrm>
                    <a:off x="2144415" y="1130816"/>
                    <a:ext cx="73808" cy="104350"/>
                  </a:xfrm>
                  <a:custGeom>
                    <a:avLst/>
                    <a:gdLst>
                      <a:gd name="connsiteX0" fmla="*/ 71264 w 73808"/>
                      <a:gd name="connsiteY0" fmla="*/ 20361 h 104350"/>
                      <a:gd name="connsiteX1" fmla="*/ 51539 w 73808"/>
                      <a:gd name="connsiteY1" fmla="*/ 15907 h 104350"/>
                      <a:gd name="connsiteX2" fmla="*/ 19725 w 73808"/>
                      <a:gd name="connsiteY2" fmla="*/ 52811 h 104350"/>
                      <a:gd name="connsiteX3" fmla="*/ 52811 w 73808"/>
                      <a:gd name="connsiteY3" fmla="*/ 89716 h 104350"/>
                      <a:gd name="connsiteX4" fmla="*/ 72536 w 73808"/>
                      <a:gd name="connsiteY4" fmla="*/ 83989 h 104350"/>
                      <a:gd name="connsiteX5" fmla="*/ 73809 w 73808"/>
                      <a:gd name="connsiteY5" fmla="*/ 100533 h 104350"/>
                      <a:gd name="connsiteX6" fmla="*/ 50903 w 73808"/>
                      <a:gd name="connsiteY6" fmla="*/ 104350 h 104350"/>
                      <a:gd name="connsiteX7" fmla="*/ 0 w 73808"/>
                      <a:gd name="connsiteY7" fmla="*/ 52175 h 104350"/>
                      <a:gd name="connsiteX8" fmla="*/ 50903 w 73808"/>
                      <a:gd name="connsiteY8" fmla="*/ 0 h 104350"/>
                      <a:gd name="connsiteX9" fmla="*/ 73173 w 73808"/>
                      <a:gd name="connsiteY9" fmla="*/ 3818 h 104350"/>
                      <a:gd name="connsiteX10" fmla="*/ 71264 w 73808"/>
                      <a:gd name="connsiteY10" fmla="*/ 20361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73808" h="104350">
                        <a:moveTo>
                          <a:pt x="71264" y="20361"/>
                        </a:moveTo>
                        <a:cubicBezTo>
                          <a:pt x="64264" y="17180"/>
                          <a:pt x="57265" y="15907"/>
                          <a:pt x="51539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70627"/>
                          <a:pt x="29269" y="89716"/>
                          <a:pt x="52811" y="89716"/>
                        </a:cubicBezTo>
                        <a:cubicBezTo>
                          <a:pt x="59174" y="89716"/>
                          <a:pt x="66810" y="87807"/>
                          <a:pt x="72536" y="83989"/>
                        </a:cubicBezTo>
                        <a:lnTo>
                          <a:pt x="73809" y="100533"/>
                        </a:lnTo>
                        <a:cubicBezTo>
                          <a:pt x="66173" y="104350"/>
                          <a:pt x="57265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0" y="22270"/>
                          <a:pt x="20361" y="0"/>
                          <a:pt x="50903" y="0"/>
                        </a:cubicBezTo>
                        <a:cubicBezTo>
                          <a:pt x="58538" y="0"/>
                          <a:pt x="68082" y="1909"/>
                          <a:pt x="73173" y="3818"/>
                        </a:cubicBezTo>
                        <a:lnTo>
                          <a:pt x="71264" y="20361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0" name="Freeform 1129">
                    <a:extLst>
                      <a:ext uri="{FF2B5EF4-FFF2-40B4-BE49-F238E27FC236}">
                        <a16:creationId xmlns:a16="http://schemas.microsoft.com/office/drawing/2014/main" id="{29B83A0C-558A-4C89-8358-7CD005569C52}"/>
                      </a:ext>
                    </a:extLst>
                  </p:cNvPr>
                  <p:cNvSpPr/>
                  <p:nvPr/>
                </p:nvSpPr>
                <p:spPr>
                  <a:xfrm>
                    <a:off x="2232222" y="1132089"/>
                    <a:ext cx="84625" cy="104986"/>
                  </a:xfrm>
                  <a:custGeom>
                    <a:avLst/>
                    <a:gdLst>
                      <a:gd name="connsiteX0" fmla="*/ 11453 w 84625"/>
                      <a:gd name="connsiteY0" fmla="*/ 9544 h 104986"/>
                      <a:gd name="connsiteX1" fmla="*/ 43903 w 84625"/>
                      <a:gd name="connsiteY1" fmla="*/ 0 h 104986"/>
                      <a:gd name="connsiteX2" fmla="*/ 83989 w 84625"/>
                      <a:gd name="connsiteY2" fmla="*/ 41358 h 104986"/>
                      <a:gd name="connsiteX3" fmla="*/ 83989 w 84625"/>
                      <a:gd name="connsiteY3" fmla="*/ 82717 h 104986"/>
                      <a:gd name="connsiteX4" fmla="*/ 84626 w 84625"/>
                      <a:gd name="connsiteY4" fmla="*/ 102441 h 104986"/>
                      <a:gd name="connsiteX5" fmla="*/ 67446 w 84625"/>
                      <a:gd name="connsiteY5" fmla="*/ 102441 h 104986"/>
                      <a:gd name="connsiteX6" fmla="*/ 67446 w 84625"/>
                      <a:gd name="connsiteY6" fmla="*/ 89716 h 104986"/>
                      <a:gd name="connsiteX7" fmla="*/ 66810 w 84625"/>
                      <a:gd name="connsiteY7" fmla="*/ 89716 h 104986"/>
                      <a:gd name="connsiteX8" fmla="*/ 36268 w 84625"/>
                      <a:gd name="connsiteY8" fmla="*/ 104987 h 104986"/>
                      <a:gd name="connsiteX9" fmla="*/ 0 w 84625"/>
                      <a:gd name="connsiteY9" fmla="*/ 73809 h 104986"/>
                      <a:gd name="connsiteX10" fmla="*/ 46449 w 84625"/>
                      <a:gd name="connsiteY10" fmla="*/ 41358 h 104986"/>
                      <a:gd name="connsiteX11" fmla="*/ 66173 w 84625"/>
                      <a:gd name="connsiteY11" fmla="*/ 41995 h 104986"/>
                      <a:gd name="connsiteX12" fmla="*/ 41358 w 84625"/>
                      <a:gd name="connsiteY12" fmla="*/ 15907 h 104986"/>
                      <a:gd name="connsiteX13" fmla="*/ 12726 w 84625"/>
                      <a:gd name="connsiteY13" fmla="*/ 26088 h 104986"/>
                      <a:gd name="connsiteX14" fmla="*/ 11453 w 84625"/>
                      <a:gd name="connsiteY14" fmla="*/ 9544 h 104986"/>
                      <a:gd name="connsiteX15" fmla="*/ 66173 w 84625"/>
                      <a:gd name="connsiteY15" fmla="*/ 54720 h 104986"/>
                      <a:gd name="connsiteX16" fmla="*/ 54720 w 84625"/>
                      <a:gd name="connsiteY16" fmla="*/ 54084 h 104986"/>
                      <a:gd name="connsiteX17" fmla="*/ 20361 w 84625"/>
                      <a:gd name="connsiteY17" fmla="*/ 73173 h 104986"/>
                      <a:gd name="connsiteX18" fmla="*/ 38813 w 84625"/>
                      <a:gd name="connsiteY18" fmla="*/ 89080 h 104986"/>
                      <a:gd name="connsiteX19" fmla="*/ 66173 w 84625"/>
                      <a:gd name="connsiteY19" fmla="*/ 62992 h 104986"/>
                      <a:gd name="connsiteX20" fmla="*/ 66173 w 84625"/>
                      <a:gd name="connsiteY20" fmla="*/ 5472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84625" h="104986">
                        <a:moveTo>
                          <a:pt x="11453" y="9544"/>
                        </a:moveTo>
                        <a:cubicBezTo>
                          <a:pt x="20361" y="3818"/>
                          <a:pt x="31814" y="0"/>
                          <a:pt x="43903" y="0"/>
                        </a:cubicBezTo>
                        <a:cubicBezTo>
                          <a:pt x="72536" y="0"/>
                          <a:pt x="83989" y="13998"/>
                          <a:pt x="83989" y="41358"/>
                        </a:cubicBezTo>
                        <a:lnTo>
                          <a:pt x="83989" y="82717"/>
                        </a:lnTo>
                        <a:cubicBezTo>
                          <a:pt x="83989" y="94170"/>
                          <a:pt x="84626" y="99260"/>
                          <a:pt x="84626" y="102441"/>
                        </a:cubicBezTo>
                        <a:lnTo>
                          <a:pt x="67446" y="102441"/>
                        </a:lnTo>
                        <a:lnTo>
                          <a:pt x="67446" y="89716"/>
                        </a:lnTo>
                        <a:lnTo>
                          <a:pt x="66810" y="89716"/>
                        </a:lnTo>
                        <a:cubicBezTo>
                          <a:pt x="62356" y="95442"/>
                          <a:pt x="52811" y="104987"/>
                          <a:pt x="36268" y="104987"/>
                        </a:cubicBezTo>
                        <a:cubicBezTo>
                          <a:pt x="14634" y="104987"/>
                          <a:pt x="0" y="95442"/>
                          <a:pt x="0" y="73809"/>
                        </a:cubicBezTo>
                        <a:cubicBezTo>
                          <a:pt x="0" y="48994"/>
                          <a:pt x="27360" y="41358"/>
                          <a:pt x="46449" y="41358"/>
                        </a:cubicBezTo>
                        <a:cubicBezTo>
                          <a:pt x="53448" y="41358"/>
                          <a:pt x="58538" y="41358"/>
                          <a:pt x="66173" y="41995"/>
                        </a:cubicBezTo>
                        <a:cubicBezTo>
                          <a:pt x="66173" y="24815"/>
                          <a:pt x="59811" y="15907"/>
                          <a:pt x="41358" y="15907"/>
                        </a:cubicBezTo>
                        <a:cubicBezTo>
                          <a:pt x="31178" y="15907"/>
                          <a:pt x="19725" y="19725"/>
                          <a:pt x="12726" y="26088"/>
                        </a:cubicBezTo>
                        <a:lnTo>
                          <a:pt x="11453" y="9544"/>
                        </a:lnTo>
                        <a:close/>
                        <a:moveTo>
                          <a:pt x="66173" y="54720"/>
                        </a:moveTo>
                        <a:cubicBezTo>
                          <a:pt x="62356" y="54720"/>
                          <a:pt x="58538" y="54084"/>
                          <a:pt x="54720" y="54084"/>
                        </a:cubicBezTo>
                        <a:cubicBezTo>
                          <a:pt x="44540" y="54084"/>
                          <a:pt x="20361" y="55357"/>
                          <a:pt x="20361" y="73173"/>
                        </a:cubicBezTo>
                        <a:cubicBezTo>
                          <a:pt x="20361" y="83989"/>
                          <a:pt x="30542" y="89080"/>
                          <a:pt x="38813" y="89080"/>
                        </a:cubicBezTo>
                        <a:cubicBezTo>
                          <a:pt x="56629" y="89080"/>
                          <a:pt x="66173" y="77626"/>
                          <a:pt x="66173" y="62992"/>
                        </a:cubicBezTo>
                        <a:lnTo>
                          <a:pt x="66173" y="5472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1130">
                    <a:extLst>
                      <a:ext uri="{FF2B5EF4-FFF2-40B4-BE49-F238E27FC236}">
                        <a16:creationId xmlns:a16="http://schemas.microsoft.com/office/drawing/2014/main" id="{24E975A8-31C3-65D5-6380-E7A90747C4E2}"/>
                      </a:ext>
                    </a:extLst>
                  </p:cNvPr>
                  <p:cNvSpPr/>
                  <p:nvPr/>
                </p:nvSpPr>
                <p:spPr>
                  <a:xfrm>
                    <a:off x="2347389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2" name="Freeform 1131">
                    <a:extLst>
                      <a:ext uri="{FF2B5EF4-FFF2-40B4-BE49-F238E27FC236}">
                        <a16:creationId xmlns:a16="http://schemas.microsoft.com/office/drawing/2014/main" id="{EB8C40BA-2497-9521-B5CA-F34B7A933925}"/>
                      </a:ext>
                    </a:extLst>
                  </p:cNvPr>
                  <p:cNvSpPr/>
                  <p:nvPr/>
                </p:nvSpPr>
                <p:spPr>
                  <a:xfrm>
                    <a:off x="2416744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088 w 90352"/>
                      <a:gd name="connsiteY5" fmla="*/ 55993 h 103714"/>
                      <a:gd name="connsiteX6" fmla="*/ 51539 w 90352"/>
                      <a:gd name="connsiteY6" fmla="*/ 89080 h 103714"/>
                      <a:gd name="connsiteX7" fmla="*/ 82080 w 90352"/>
                      <a:gd name="connsiteY7" fmla="*/ 78899 h 103714"/>
                      <a:gd name="connsiteX8" fmla="*/ 82080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088" y="55993"/>
                        </a:lnTo>
                        <a:cubicBezTo>
                          <a:pt x="19088" y="75718"/>
                          <a:pt x="34359" y="89080"/>
                          <a:pt x="51539" y="89080"/>
                        </a:cubicBezTo>
                        <a:cubicBezTo>
                          <a:pt x="63628" y="89080"/>
                          <a:pt x="77627" y="82717"/>
                          <a:pt x="82080" y="78899"/>
                        </a:cubicBezTo>
                        <a:lnTo>
                          <a:pt x="82080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133" name="TextBox 1132">
              <a:extLst>
                <a:ext uri="{FF2B5EF4-FFF2-40B4-BE49-F238E27FC236}">
                  <a16:creationId xmlns:a16="http://schemas.microsoft.com/office/drawing/2014/main" id="{5DD00C28-DF0D-24A9-C756-DFC036976D6F}"/>
                </a:ext>
              </a:extLst>
            </p:cNvPr>
            <p:cNvSpPr txBox="1"/>
            <p:nvPr/>
          </p:nvSpPr>
          <p:spPr>
            <a:xfrm>
              <a:off x="8028770" y="5312517"/>
              <a:ext cx="576797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55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Minor Injuries</a:t>
              </a:r>
            </a:p>
            <a:p>
              <a:pPr algn="l"/>
              <a:r>
                <a:rPr lang="en-US" sz="55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Unit</a:t>
              </a:r>
              <a:endParaRPr lang="en-US" sz="550" spc="0" baseline="0" dirty="0">
                <a:ln/>
                <a:solidFill>
                  <a:srgbClr val="000000"/>
                </a:solidFill>
                <a:latin typeface="FrutigerLTStd-Bold"/>
                <a:sym typeface="FrutigerLTStd-Bold"/>
                <a:rtl val="0"/>
              </a:endParaRPr>
            </a:p>
          </p:txBody>
        </p:sp>
        <p:sp>
          <p:nvSpPr>
            <p:cNvPr id="1134" name="TextBox 1133">
              <a:extLst>
                <a:ext uri="{FF2B5EF4-FFF2-40B4-BE49-F238E27FC236}">
                  <a16:creationId xmlns:a16="http://schemas.microsoft.com/office/drawing/2014/main" id="{561EA947-373F-2553-152D-F51BF616D27B}"/>
                </a:ext>
              </a:extLst>
            </p:cNvPr>
            <p:cNvSpPr txBox="1"/>
            <p:nvPr/>
          </p:nvSpPr>
          <p:spPr>
            <a:xfrm>
              <a:off x="10839288" y="5741947"/>
              <a:ext cx="5325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Accident &amp;</a:t>
              </a:r>
              <a:b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</a:br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Emergency 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FEA8B2E-052F-812B-2559-EF9BA7C1F42A}"/>
              </a:ext>
            </a:extLst>
          </p:cNvPr>
          <p:cNvSpPr txBox="1"/>
          <p:nvPr/>
        </p:nvSpPr>
        <p:spPr>
          <a:xfrm>
            <a:off x="4074764" y="740775"/>
            <a:ext cx="48068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61872">
              <a:spcAft>
                <a:spcPts val="6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Themes Noticed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C0B7B9-DC35-408E-32C2-6BFE968011E4}"/>
              </a:ext>
            </a:extLst>
          </p:cNvPr>
          <p:cNvSpPr txBox="1"/>
          <p:nvPr/>
        </p:nvSpPr>
        <p:spPr>
          <a:xfrm>
            <a:off x="656303" y="1909916"/>
            <a:ext cx="105598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Action Taken by you as the Provider is not always 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Action Taken by you as the provider is not always detailed enough for us to conclude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Late completion of the SQF resulting in a chase email 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Examples </a:t>
            </a:r>
          </a:p>
        </p:txBody>
      </p:sp>
    </p:spTree>
    <p:extLst>
      <p:ext uri="{BB962C8B-B14F-4D97-AF65-F5344CB8AC3E}">
        <p14:creationId xmlns:p14="http://schemas.microsoft.com/office/powerpoint/2010/main" val="308001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TextBox 1093">
            <a:extLst>
              <a:ext uri="{FF2B5EF4-FFF2-40B4-BE49-F238E27FC236}">
                <a16:creationId xmlns:a16="http://schemas.microsoft.com/office/drawing/2014/main" id="{633A7DE5-1CD5-69B7-477E-C75D5D975B26}"/>
              </a:ext>
            </a:extLst>
          </p:cNvPr>
          <p:cNvSpPr txBox="1"/>
          <p:nvPr/>
        </p:nvSpPr>
        <p:spPr>
          <a:xfrm>
            <a:off x="3916953" y="2464558"/>
            <a:ext cx="6470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A9CE"/>
                </a:solidFill>
                <a:latin typeface="FrutigerLTStd-Black"/>
                <a:sym typeface="FrutigerLTStd-Black"/>
                <a:rtl val="0"/>
              </a:rPr>
              <a:t>Title example</a:t>
            </a:r>
          </a:p>
        </p:txBody>
      </p:sp>
      <p:sp>
        <p:nvSpPr>
          <p:cNvPr id="1095" name="TextBox 1094">
            <a:extLst>
              <a:ext uri="{FF2B5EF4-FFF2-40B4-BE49-F238E27FC236}">
                <a16:creationId xmlns:a16="http://schemas.microsoft.com/office/drawing/2014/main" id="{895EF606-22B4-F4F7-2F8F-6923C4AF5D61}"/>
              </a:ext>
            </a:extLst>
          </p:cNvPr>
          <p:cNvSpPr txBox="1"/>
          <p:nvPr/>
        </p:nvSpPr>
        <p:spPr>
          <a:xfrm>
            <a:off x="3964477" y="2958612"/>
            <a:ext cx="6361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3087"/>
                </a:solidFill>
                <a:latin typeface="FrutigerLTStd-UltraBlack"/>
                <a:sym typeface="FrutigerLTStd-UltraBlack"/>
                <a:rtl val="0"/>
              </a:rPr>
              <a:t>TO GO HERE</a:t>
            </a:r>
          </a:p>
        </p:txBody>
      </p:sp>
      <p:grpSp>
        <p:nvGrpSpPr>
          <p:cNvPr id="1135" name="Group 1134">
            <a:extLst>
              <a:ext uri="{FF2B5EF4-FFF2-40B4-BE49-F238E27FC236}">
                <a16:creationId xmlns:a16="http://schemas.microsoft.com/office/drawing/2014/main" id="{EF2321BF-0DFC-A61B-FB62-2298BAD30F28}"/>
              </a:ext>
            </a:extLst>
          </p:cNvPr>
          <p:cNvGrpSpPr/>
          <p:nvPr/>
        </p:nvGrpSpPr>
        <p:grpSpPr>
          <a:xfrm>
            <a:off x="-511667" y="-191698"/>
            <a:ext cx="14056930" cy="8988370"/>
            <a:chOff x="-554530" y="-201223"/>
            <a:chExt cx="14056930" cy="8988370"/>
          </a:xfrm>
        </p:grpSpPr>
        <p:grpSp>
          <p:nvGrpSpPr>
            <p:cNvPr id="572" name="Graphic 569">
              <a:extLst>
                <a:ext uri="{FF2B5EF4-FFF2-40B4-BE49-F238E27FC236}">
                  <a16:creationId xmlns:a16="http://schemas.microsoft.com/office/drawing/2014/main" id="{49C282AD-33A9-7EB9-2F39-7F23A0D405A8}"/>
                </a:ext>
              </a:extLst>
            </p:cNvPr>
            <p:cNvGrpSpPr/>
            <p:nvPr/>
          </p:nvGrpSpPr>
          <p:grpSpPr>
            <a:xfrm>
              <a:off x="-554530" y="-201223"/>
              <a:ext cx="14056930" cy="8988370"/>
              <a:chOff x="-558047" y="-204740"/>
              <a:chExt cx="14056930" cy="8988370"/>
            </a:xfrm>
          </p:grpSpPr>
          <p:sp>
            <p:nvSpPr>
              <p:cNvPr id="573" name="Freeform 572">
                <a:extLst>
                  <a:ext uri="{FF2B5EF4-FFF2-40B4-BE49-F238E27FC236}">
                    <a16:creationId xmlns:a16="http://schemas.microsoft.com/office/drawing/2014/main" id="{70BDA701-40E3-645E-7331-FA09514984B3}"/>
                  </a:ext>
                </a:extLst>
              </p:cNvPr>
              <p:cNvSpPr/>
              <p:nvPr/>
            </p:nvSpPr>
            <p:spPr>
              <a:xfrm>
                <a:off x="-351722" y="10322"/>
                <a:ext cx="12228084" cy="6878217"/>
              </a:xfrm>
              <a:custGeom>
                <a:avLst/>
                <a:gdLst>
                  <a:gd name="connsiteX0" fmla="*/ 0 w 12228084"/>
                  <a:gd name="connsiteY0" fmla="*/ 0 h 6878217"/>
                  <a:gd name="connsiteX1" fmla="*/ 12228084 w 12228084"/>
                  <a:gd name="connsiteY1" fmla="*/ 0 h 6878217"/>
                  <a:gd name="connsiteX2" fmla="*/ 12228084 w 12228084"/>
                  <a:gd name="connsiteY2" fmla="*/ 6878218 h 6878217"/>
                  <a:gd name="connsiteX3" fmla="*/ 0 w 12228084"/>
                  <a:gd name="connsiteY3" fmla="*/ 6878218 h 6878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28084" h="6878217">
                    <a:moveTo>
                      <a:pt x="0" y="0"/>
                    </a:moveTo>
                    <a:lnTo>
                      <a:pt x="12228084" y="0"/>
                    </a:lnTo>
                    <a:lnTo>
                      <a:pt x="12228084" y="6878218"/>
                    </a:lnTo>
                    <a:lnTo>
                      <a:pt x="0" y="6878218"/>
                    </a:lnTo>
                    <a:close/>
                  </a:path>
                </a:pathLst>
              </a:custGeom>
              <a:noFill/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574" name="Graphic 569">
                <a:extLst>
                  <a:ext uri="{FF2B5EF4-FFF2-40B4-BE49-F238E27FC236}">
                    <a16:creationId xmlns:a16="http://schemas.microsoft.com/office/drawing/2014/main" id="{33EE6BA5-87AE-3C48-1541-DD3BD9F21706}"/>
                  </a:ext>
                </a:extLst>
              </p:cNvPr>
              <p:cNvGrpSpPr/>
              <p:nvPr/>
            </p:nvGrpSpPr>
            <p:grpSpPr>
              <a:xfrm>
                <a:off x="-558047" y="-204740"/>
                <a:ext cx="14056930" cy="8988370"/>
                <a:chOff x="-558047" y="-204740"/>
                <a:chExt cx="14056930" cy="8988370"/>
              </a:xfrm>
            </p:grpSpPr>
            <p:sp>
              <p:nvSpPr>
                <p:cNvPr id="575" name="Freeform 574">
                  <a:extLst>
                    <a:ext uri="{FF2B5EF4-FFF2-40B4-BE49-F238E27FC236}">
                      <a16:creationId xmlns:a16="http://schemas.microsoft.com/office/drawing/2014/main" id="{89F5AC8A-B762-06E6-BED8-FF7843BCE912}"/>
                    </a:ext>
                  </a:extLst>
                </p:cNvPr>
                <p:cNvSpPr/>
                <p:nvPr/>
              </p:nvSpPr>
              <p:spPr>
                <a:xfrm>
                  <a:off x="-18309" y="-8129"/>
                  <a:ext cx="12233810" cy="6896670"/>
                </a:xfrm>
                <a:custGeom>
                  <a:avLst/>
                  <a:gdLst>
                    <a:gd name="connsiteX0" fmla="*/ 12233811 w 12233810"/>
                    <a:gd name="connsiteY0" fmla="*/ 6896671 h 6896670"/>
                    <a:gd name="connsiteX1" fmla="*/ 10817 w 12233810"/>
                    <a:gd name="connsiteY1" fmla="*/ 6896671 h 6896670"/>
                    <a:gd name="connsiteX2" fmla="*/ 0 w 12233810"/>
                    <a:gd name="connsiteY2" fmla="*/ 0 h 6896670"/>
                    <a:gd name="connsiteX3" fmla="*/ 12233811 w 12233810"/>
                    <a:gd name="connsiteY3" fmla="*/ 0 h 6896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33810" h="6896670">
                      <a:moveTo>
                        <a:pt x="12233811" y="6896671"/>
                      </a:moveTo>
                      <a:lnTo>
                        <a:pt x="10817" y="6896671"/>
                      </a:lnTo>
                      <a:lnTo>
                        <a:pt x="0" y="0"/>
                      </a:lnTo>
                      <a:lnTo>
                        <a:pt x="12233811" y="0"/>
                      </a:lnTo>
                      <a:close/>
                    </a:path>
                  </a:pathLst>
                </a:custGeom>
                <a:solidFill>
                  <a:srgbClr val="D1ECF5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6" name="Freeform 575">
                  <a:extLst>
                    <a:ext uri="{FF2B5EF4-FFF2-40B4-BE49-F238E27FC236}">
                      <a16:creationId xmlns:a16="http://schemas.microsoft.com/office/drawing/2014/main" id="{AD8C9039-6D9F-0552-AD5D-BA638400A288}"/>
                    </a:ext>
                  </a:extLst>
                </p:cNvPr>
                <p:cNvSpPr/>
                <p:nvPr/>
              </p:nvSpPr>
              <p:spPr>
                <a:xfrm>
                  <a:off x="6571472" y="4019740"/>
                  <a:ext cx="6196597" cy="4466631"/>
                </a:xfrm>
                <a:custGeom>
                  <a:avLst/>
                  <a:gdLst>
                    <a:gd name="connsiteX0" fmla="*/ 199 w 6196597"/>
                    <a:gd name="connsiteY0" fmla="*/ 1799208 h 4466631"/>
                    <a:gd name="connsiteX1" fmla="*/ 997254 w 6196597"/>
                    <a:gd name="connsiteY1" fmla="*/ 548912 h 4466631"/>
                    <a:gd name="connsiteX2" fmla="*/ 2561238 w 6196597"/>
                    <a:gd name="connsiteY2" fmla="*/ 1024852 h 4466631"/>
                    <a:gd name="connsiteX3" fmla="*/ 4357465 w 6196597"/>
                    <a:gd name="connsiteY3" fmla="*/ 15071 h 4466631"/>
                    <a:gd name="connsiteX4" fmla="*/ 6196322 w 6196597"/>
                    <a:gd name="connsiteY4" fmla="*/ 872780 h 4466631"/>
                    <a:gd name="connsiteX5" fmla="*/ 5472868 w 6196597"/>
                    <a:gd name="connsiteY5" fmla="*/ 2136438 h 4466631"/>
                    <a:gd name="connsiteX6" fmla="*/ 5773194 w 6196597"/>
                    <a:gd name="connsiteY6" fmla="*/ 3386734 h 4466631"/>
                    <a:gd name="connsiteX7" fmla="*/ 2331540 w 6196597"/>
                    <a:gd name="connsiteY7" fmla="*/ 3757687 h 4466631"/>
                    <a:gd name="connsiteX8" fmla="*/ 939352 w 6196597"/>
                    <a:gd name="connsiteY8" fmla="*/ 4463961 h 4466631"/>
                    <a:gd name="connsiteX9" fmla="*/ 199 w 6196597"/>
                    <a:gd name="connsiteY9" fmla="*/ 1799208 h 4466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96597" h="4466631">
                      <a:moveTo>
                        <a:pt x="199" y="1799208"/>
                      </a:moveTo>
                      <a:cubicBezTo>
                        <a:pt x="-8709" y="1294636"/>
                        <a:pt x="280800" y="587725"/>
                        <a:pt x="997254" y="548912"/>
                      </a:cubicBezTo>
                      <a:cubicBezTo>
                        <a:pt x="1713709" y="510099"/>
                        <a:pt x="2056029" y="1059847"/>
                        <a:pt x="2561238" y="1024852"/>
                      </a:cubicBezTo>
                      <a:cubicBezTo>
                        <a:pt x="3065810" y="989856"/>
                        <a:pt x="3139619" y="-142727"/>
                        <a:pt x="4357465" y="15071"/>
                      </a:cubicBezTo>
                      <a:cubicBezTo>
                        <a:pt x="5574673" y="173505"/>
                        <a:pt x="6178506" y="407021"/>
                        <a:pt x="6196322" y="872780"/>
                      </a:cubicBezTo>
                      <a:cubicBezTo>
                        <a:pt x="6213501" y="1338539"/>
                        <a:pt x="5421329" y="1601961"/>
                        <a:pt x="5472868" y="2136438"/>
                      </a:cubicBezTo>
                      <a:cubicBezTo>
                        <a:pt x="5524407" y="2670279"/>
                        <a:pt x="6198230" y="2930519"/>
                        <a:pt x="5773194" y="3386734"/>
                      </a:cubicBezTo>
                      <a:cubicBezTo>
                        <a:pt x="5348157" y="3842313"/>
                        <a:pt x="3144709" y="3430637"/>
                        <a:pt x="2331540" y="3757687"/>
                      </a:cubicBezTo>
                      <a:cubicBezTo>
                        <a:pt x="1518370" y="4084736"/>
                        <a:pt x="1536186" y="4504047"/>
                        <a:pt x="939352" y="4463961"/>
                      </a:cubicBezTo>
                      <a:cubicBezTo>
                        <a:pt x="341246" y="4423239"/>
                        <a:pt x="11652" y="2464760"/>
                        <a:pt x="199" y="1799208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7" name="Freeform 576">
                  <a:extLst>
                    <a:ext uri="{FF2B5EF4-FFF2-40B4-BE49-F238E27FC236}">
                      <a16:creationId xmlns:a16="http://schemas.microsoft.com/office/drawing/2014/main" id="{72E97E7C-0EF3-AE56-7281-2F864D69DA9D}"/>
                    </a:ext>
                  </a:extLst>
                </p:cNvPr>
                <p:cNvSpPr/>
                <p:nvPr/>
              </p:nvSpPr>
              <p:spPr>
                <a:xfrm>
                  <a:off x="-558047" y="4370622"/>
                  <a:ext cx="4607550" cy="4413008"/>
                </a:xfrm>
                <a:custGeom>
                  <a:avLst/>
                  <a:gdLst>
                    <a:gd name="connsiteX0" fmla="*/ 1392993 w 4607550"/>
                    <a:gd name="connsiteY0" fmla="*/ 4391134 h 4413008"/>
                    <a:gd name="connsiteX1" fmla="*/ 130608 w 4607550"/>
                    <a:gd name="connsiteY1" fmla="*/ 3575420 h 4413008"/>
                    <a:gd name="connsiteX2" fmla="*/ 927870 w 4607550"/>
                    <a:gd name="connsiteY2" fmla="*/ 2538279 h 4413008"/>
                    <a:gd name="connsiteX3" fmla="*/ 70161 w 4607550"/>
                    <a:gd name="connsiteY3" fmla="*/ 1192541 h 4413008"/>
                    <a:gd name="connsiteX4" fmla="*/ 1347181 w 4607550"/>
                    <a:gd name="connsiteY4" fmla="*/ 2055 h 4413008"/>
                    <a:gd name="connsiteX5" fmla="*/ 2668740 w 4607550"/>
                    <a:gd name="connsiteY5" fmla="*/ 629430 h 4413008"/>
                    <a:gd name="connsiteX6" fmla="*/ 4141735 w 4607550"/>
                    <a:gd name="connsiteY6" fmla="*/ 545441 h 4413008"/>
                    <a:gd name="connsiteX7" fmla="*/ 4003662 w 4607550"/>
                    <a:gd name="connsiteY7" fmla="*/ 2969679 h 4413008"/>
                    <a:gd name="connsiteX8" fmla="*/ 4581407 w 4607550"/>
                    <a:gd name="connsiteY8" fmla="*/ 4005547 h 4413008"/>
                    <a:gd name="connsiteX9" fmla="*/ 1392993 w 4607550"/>
                    <a:gd name="connsiteY9" fmla="*/ 4391134 h 4413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607550" h="4413008">
                      <a:moveTo>
                        <a:pt x="1392993" y="4391134"/>
                      </a:moveTo>
                      <a:cubicBezTo>
                        <a:pt x="816521" y="4347232"/>
                        <a:pt x="58071" y="4076811"/>
                        <a:pt x="130608" y="3575420"/>
                      </a:cubicBezTo>
                      <a:cubicBezTo>
                        <a:pt x="203144" y="3074666"/>
                        <a:pt x="885239" y="2891416"/>
                        <a:pt x="927870" y="2538279"/>
                      </a:cubicBezTo>
                      <a:cubicBezTo>
                        <a:pt x="970501" y="2184506"/>
                        <a:pt x="-308428" y="2020981"/>
                        <a:pt x="70161" y="1192541"/>
                      </a:cubicBezTo>
                      <a:cubicBezTo>
                        <a:pt x="448749" y="364100"/>
                        <a:pt x="813339" y="-32304"/>
                        <a:pt x="1347181" y="2055"/>
                      </a:cubicBezTo>
                      <a:cubicBezTo>
                        <a:pt x="1881022" y="36414"/>
                        <a:pt x="2052182" y="612250"/>
                        <a:pt x="2668740" y="629430"/>
                      </a:cubicBezTo>
                      <a:cubicBezTo>
                        <a:pt x="3285298" y="646610"/>
                        <a:pt x="3691883" y="205029"/>
                        <a:pt x="4141735" y="545441"/>
                      </a:cubicBezTo>
                      <a:cubicBezTo>
                        <a:pt x="4591587" y="885852"/>
                        <a:pt x="3763783" y="2372845"/>
                        <a:pt x="4003662" y="2969679"/>
                      </a:cubicBezTo>
                      <a:cubicBezTo>
                        <a:pt x="4244177" y="3566512"/>
                        <a:pt x="4724570" y="3595781"/>
                        <a:pt x="4581407" y="4005547"/>
                      </a:cubicBezTo>
                      <a:cubicBezTo>
                        <a:pt x="4438879" y="4414677"/>
                        <a:pt x="2152715" y="4449037"/>
                        <a:pt x="1392993" y="4391134"/>
                      </a:cubicBezTo>
                      <a:close/>
                    </a:path>
                  </a:pathLst>
                </a:custGeom>
                <a:solidFill>
                  <a:srgbClr val="EFF8FE">
                    <a:alpha val="62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78" name="Graphic 569">
                  <a:extLst>
                    <a:ext uri="{FF2B5EF4-FFF2-40B4-BE49-F238E27FC236}">
                      <a16:creationId xmlns:a16="http://schemas.microsoft.com/office/drawing/2014/main" id="{7F2A7449-EA80-13C5-FCCC-AB1601AB7F01}"/>
                    </a:ext>
                  </a:extLst>
                </p:cNvPr>
                <p:cNvGrpSpPr/>
                <p:nvPr/>
              </p:nvGrpSpPr>
              <p:grpSpPr>
                <a:xfrm>
                  <a:off x="346280" y="4860706"/>
                  <a:ext cx="10106080" cy="1586253"/>
                  <a:chOff x="346280" y="4860706"/>
                  <a:chExt cx="10106080" cy="1586253"/>
                </a:xfrm>
                <a:solidFill>
                  <a:srgbClr val="E1E5ED"/>
                </a:solidFill>
              </p:grpSpPr>
              <p:grpSp>
                <p:nvGrpSpPr>
                  <p:cNvPr id="579" name="Graphic 569">
                    <a:extLst>
                      <a:ext uri="{FF2B5EF4-FFF2-40B4-BE49-F238E27FC236}">
                        <a16:creationId xmlns:a16="http://schemas.microsoft.com/office/drawing/2014/main" id="{9784263D-F59F-D1CB-BA08-0C0FD8797BAF}"/>
                      </a:ext>
                    </a:extLst>
                  </p:cNvPr>
                  <p:cNvGrpSpPr/>
                  <p:nvPr/>
                </p:nvGrpSpPr>
                <p:grpSpPr>
                  <a:xfrm>
                    <a:off x="346280" y="4985418"/>
                    <a:ext cx="4548786" cy="1406185"/>
                    <a:chOff x="346280" y="4985418"/>
                    <a:chExt cx="4548786" cy="1406185"/>
                  </a:xfrm>
                  <a:solidFill>
                    <a:srgbClr val="E1E5ED"/>
                  </a:solidFill>
                </p:grpSpPr>
                <p:sp>
                  <p:nvSpPr>
                    <p:cNvPr id="580" name="Freeform 579">
                      <a:extLst>
                        <a:ext uri="{FF2B5EF4-FFF2-40B4-BE49-F238E27FC236}">
                          <a16:creationId xmlns:a16="http://schemas.microsoft.com/office/drawing/2014/main" id="{2822FFA5-C801-7B48-1B26-D514DF0956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6280" y="4985418"/>
                      <a:ext cx="1670242" cy="1406185"/>
                    </a:xfrm>
                    <a:custGeom>
                      <a:avLst/>
                      <a:gdLst>
                        <a:gd name="connsiteX0" fmla="*/ 0 w 1670242"/>
                        <a:gd name="connsiteY0" fmla="*/ 488029 h 1406185"/>
                        <a:gd name="connsiteX1" fmla="*/ 0 w 1670242"/>
                        <a:gd name="connsiteY1" fmla="*/ 1406185 h 1406185"/>
                        <a:gd name="connsiteX2" fmla="*/ 1464087 w 1670242"/>
                        <a:gd name="connsiteY2" fmla="*/ 1406185 h 1406185"/>
                        <a:gd name="connsiteX3" fmla="*/ 1464087 w 1670242"/>
                        <a:gd name="connsiteY3" fmla="*/ 1406185 h 1406185"/>
                        <a:gd name="connsiteX4" fmla="*/ 1653699 w 1670242"/>
                        <a:gd name="connsiteY4" fmla="*/ 1406185 h 1406185"/>
                        <a:gd name="connsiteX5" fmla="*/ 1653699 w 1670242"/>
                        <a:gd name="connsiteY5" fmla="*/ 272329 h 1406185"/>
                        <a:gd name="connsiteX6" fmla="*/ 1670243 w 1670242"/>
                        <a:gd name="connsiteY6" fmla="*/ 272329 h 1406185"/>
                        <a:gd name="connsiteX7" fmla="*/ 1670243 w 1670242"/>
                        <a:gd name="connsiteY7" fmla="*/ 250059 h 1406185"/>
                        <a:gd name="connsiteX8" fmla="*/ 1653699 w 1670242"/>
                        <a:gd name="connsiteY8" fmla="*/ 250059 h 1406185"/>
                        <a:gd name="connsiteX9" fmla="*/ 1653699 w 1670242"/>
                        <a:gd name="connsiteY9" fmla="*/ 131711 h 1406185"/>
                        <a:gd name="connsiteX10" fmla="*/ 1628248 w 1670242"/>
                        <a:gd name="connsiteY10" fmla="*/ 106259 h 1406185"/>
                        <a:gd name="connsiteX11" fmla="*/ 1602797 w 1670242"/>
                        <a:gd name="connsiteY11" fmla="*/ 131711 h 1406185"/>
                        <a:gd name="connsiteX12" fmla="*/ 1602797 w 1670242"/>
                        <a:gd name="connsiteY12" fmla="*/ 133619 h 1406185"/>
                        <a:gd name="connsiteX13" fmla="*/ 1256659 w 1670242"/>
                        <a:gd name="connsiteY13" fmla="*/ 0 h 1406185"/>
                        <a:gd name="connsiteX14" fmla="*/ 919429 w 1670242"/>
                        <a:gd name="connsiteY14" fmla="*/ 132983 h 1406185"/>
                        <a:gd name="connsiteX15" fmla="*/ 868526 w 1670242"/>
                        <a:gd name="connsiteY15" fmla="*/ 132983 h 1406185"/>
                        <a:gd name="connsiteX16" fmla="*/ 868526 w 1670242"/>
                        <a:gd name="connsiteY16" fmla="*/ 250059 h 1406185"/>
                        <a:gd name="connsiteX17" fmla="*/ 852619 w 1670242"/>
                        <a:gd name="connsiteY17" fmla="*/ 250059 h 1406185"/>
                        <a:gd name="connsiteX18" fmla="*/ 852619 w 1670242"/>
                        <a:gd name="connsiteY18" fmla="*/ 272329 h 1406185"/>
                        <a:gd name="connsiteX19" fmla="*/ 868526 w 1670242"/>
                        <a:gd name="connsiteY19" fmla="*/ 272329 h 1406185"/>
                        <a:gd name="connsiteX20" fmla="*/ 868526 w 1670242"/>
                        <a:gd name="connsiteY20" fmla="*/ 488665 h 1406185"/>
                        <a:gd name="connsiteX21" fmla="*/ 0 w 1670242"/>
                        <a:gd name="connsiteY21" fmla="*/ 488665 h 14061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670242" h="1406185">
                          <a:moveTo>
                            <a:pt x="0" y="488029"/>
                          </a:moveTo>
                          <a:lnTo>
                            <a:pt x="0" y="1406185"/>
                          </a:lnTo>
                          <a:lnTo>
                            <a:pt x="1464087" y="1406185"/>
                          </a:lnTo>
                          <a:lnTo>
                            <a:pt x="1464087" y="1406185"/>
                          </a:lnTo>
                          <a:lnTo>
                            <a:pt x="1653699" y="1406185"/>
                          </a:lnTo>
                          <a:lnTo>
                            <a:pt x="1653699" y="272329"/>
                          </a:lnTo>
                          <a:lnTo>
                            <a:pt x="1670243" y="272329"/>
                          </a:lnTo>
                          <a:lnTo>
                            <a:pt x="1670243" y="250059"/>
                          </a:lnTo>
                          <a:lnTo>
                            <a:pt x="1653699" y="250059"/>
                          </a:lnTo>
                          <a:lnTo>
                            <a:pt x="1653699" y="131711"/>
                          </a:lnTo>
                          <a:cubicBezTo>
                            <a:pt x="1653699" y="117712"/>
                            <a:pt x="1642246" y="106259"/>
                            <a:pt x="1628248" y="106259"/>
                          </a:cubicBezTo>
                          <a:cubicBezTo>
                            <a:pt x="1614250" y="106259"/>
                            <a:pt x="1602797" y="117712"/>
                            <a:pt x="1602797" y="131711"/>
                          </a:cubicBezTo>
                          <a:lnTo>
                            <a:pt x="1602797" y="133619"/>
                          </a:lnTo>
                          <a:lnTo>
                            <a:pt x="1256659" y="0"/>
                          </a:lnTo>
                          <a:lnTo>
                            <a:pt x="919429" y="132983"/>
                          </a:lnTo>
                          <a:cubicBezTo>
                            <a:pt x="919429" y="98624"/>
                            <a:pt x="868526" y="99260"/>
                            <a:pt x="868526" y="132983"/>
                          </a:cubicBezTo>
                          <a:lnTo>
                            <a:pt x="868526" y="250059"/>
                          </a:lnTo>
                          <a:lnTo>
                            <a:pt x="852619" y="250059"/>
                          </a:lnTo>
                          <a:lnTo>
                            <a:pt x="852619" y="272329"/>
                          </a:lnTo>
                          <a:lnTo>
                            <a:pt x="868526" y="272329"/>
                          </a:lnTo>
                          <a:lnTo>
                            <a:pt x="868526" y="488665"/>
                          </a:lnTo>
                          <a:lnTo>
                            <a:pt x="0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1" name="Freeform 580">
                      <a:extLst>
                        <a:ext uri="{FF2B5EF4-FFF2-40B4-BE49-F238E27FC236}">
                          <a16:creationId xmlns:a16="http://schemas.microsoft.com/office/drawing/2014/main" id="{54BE9679-11D0-3CED-1EA8-D5A475A37D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32562" y="5042047"/>
                      <a:ext cx="1762503" cy="1329831"/>
                    </a:xfrm>
                    <a:custGeom>
                      <a:avLst/>
                      <a:gdLst>
                        <a:gd name="connsiteX0" fmla="*/ 1757413 w 1762503"/>
                        <a:gd name="connsiteY0" fmla="*/ 512208 h 1329831"/>
                        <a:gd name="connsiteX1" fmla="*/ 1506082 w 1762503"/>
                        <a:gd name="connsiteY1" fmla="*/ 267239 h 1329831"/>
                        <a:gd name="connsiteX2" fmla="*/ 1254113 w 1762503"/>
                        <a:gd name="connsiteY2" fmla="*/ 512208 h 1329831"/>
                        <a:gd name="connsiteX3" fmla="*/ 867253 w 1762503"/>
                        <a:gd name="connsiteY3" fmla="*/ 512208 h 1329831"/>
                        <a:gd name="connsiteX4" fmla="*/ 816987 w 1762503"/>
                        <a:gd name="connsiteY4" fmla="*/ 512208 h 1329831"/>
                        <a:gd name="connsiteX5" fmla="*/ 816987 w 1762503"/>
                        <a:gd name="connsiteY5" fmla="*/ 560565 h 1329831"/>
                        <a:gd name="connsiteX6" fmla="*/ 838621 w 1762503"/>
                        <a:gd name="connsiteY6" fmla="*/ 560565 h 1329831"/>
                        <a:gd name="connsiteX7" fmla="*/ 838621 w 1762503"/>
                        <a:gd name="connsiteY7" fmla="*/ 584108 h 1329831"/>
                        <a:gd name="connsiteX8" fmla="*/ 745087 w 1762503"/>
                        <a:gd name="connsiteY8" fmla="*/ 584108 h 1329831"/>
                        <a:gd name="connsiteX9" fmla="*/ 745087 w 1762503"/>
                        <a:gd name="connsiteY9" fmla="*/ 49630 h 1329831"/>
                        <a:gd name="connsiteX10" fmla="*/ 697366 w 1762503"/>
                        <a:gd name="connsiteY10" fmla="*/ 49630 h 1329831"/>
                        <a:gd name="connsiteX11" fmla="*/ 697366 w 1762503"/>
                        <a:gd name="connsiteY11" fmla="*/ 90989 h 1329831"/>
                        <a:gd name="connsiteX12" fmla="*/ 522388 w 1762503"/>
                        <a:gd name="connsiteY12" fmla="*/ 90989 h 1329831"/>
                        <a:gd name="connsiteX13" fmla="*/ 522388 w 1762503"/>
                        <a:gd name="connsiteY13" fmla="*/ 40086 h 1329831"/>
                        <a:gd name="connsiteX14" fmla="*/ 522388 w 1762503"/>
                        <a:gd name="connsiteY14" fmla="*/ 40086 h 1329831"/>
                        <a:gd name="connsiteX15" fmla="*/ 522388 w 1762503"/>
                        <a:gd name="connsiteY15" fmla="*/ 24815 h 1329831"/>
                        <a:gd name="connsiteX16" fmla="*/ 533205 w 1762503"/>
                        <a:gd name="connsiteY16" fmla="*/ 24815 h 1329831"/>
                        <a:gd name="connsiteX17" fmla="*/ 533205 w 1762503"/>
                        <a:gd name="connsiteY17" fmla="*/ 0 h 1329831"/>
                        <a:gd name="connsiteX18" fmla="*/ 447943 w 1762503"/>
                        <a:gd name="connsiteY18" fmla="*/ 0 h 1329831"/>
                        <a:gd name="connsiteX19" fmla="*/ 447943 w 1762503"/>
                        <a:gd name="connsiteY19" fmla="*/ 24815 h 1329831"/>
                        <a:gd name="connsiteX20" fmla="*/ 458124 w 1762503"/>
                        <a:gd name="connsiteY20" fmla="*/ 24815 h 1329831"/>
                        <a:gd name="connsiteX21" fmla="*/ 458124 w 1762503"/>
                        <a:gd name="connsiteY21" fmla="*/ 90989 h 1329831"/>
                        <a:gd name="connsiteX22" fmla="*/ 48358 w 1762503"/>
                        <a:gd name="connsiteY22" fmla="*/ 90989 h 1329831"/>
                        <a:gd name="connsiteX23" fmla="*/ 48358 w 1762503"/>
                        <a:gd name="connsiteY23" fmla="*/ 49630 h 1329831"/>
                        <a:gd name="connsiteX24" fmla="*/ 0 w 1762503"/>
                        <a:gd name="connsiteY24" fmla="*/ 49630 h 1329831"/>
                        <a:gd name="connsiteX25" fmla="*/ 0 w 1762503"/>
                        <a:gd name="connsiteY25" fmla="*/ 921338 h 1329831"/>
                        <a:gd name="connsiteX26" fmla="*/ 0 w 1762503"/>
                        <a:gd name="connsiteY26" fmla="*/ 921338 h 1329831"/>
                        <a:gd name="connsiteX27" fmla="*/ 0 w 1762503"/>
                        <a:gd name="connsiteY27" fmla="*/ 949334 h 1329831"/>
                        <a:gd name="connsiteX28" fmla="*/ 0 w 1762503"/>
                        <a:gd name="connsiteY28" fmla="*/ 949334 h 1329831"/>
                        <a:gd name="connsiteX29" fmla="*/ 0 w 1762503"/>
                        <a:gd name="connsiteY29" fmla="*/ 1329831 h 1329831"/>
                        <a:gd name="connsiteX30" fmla="*/ 48358 w 1762503"/>
                        <a:gd name="connsiteY30" fmla="*/ 1329831 h 1329831"/>
                        <a:gd name="connsiteX31" fmla="*/ 48358 w 1762503"/>
                        <a:gd name="connsiteY31" fmla="*/ 1328559 h 1329831"/>
                        <a:gd name="connsiteX32" fmla="*/ 736179 w 1762503"/>
                        <a:gd name="connsiteY32" fmla="*/ 1328559 h 1329831"/>
                        <a:gd name="connsiteX33" fmla="*/ 736179 w 1762503"/>
                        <a:gd name="connsiteY33" fmla="*/ 1327922 h 1329831"/>
                        <a:gd name="connsiteX34" fmla="*/ 778810 w 1762503"/>
                        <a:gd name="connsiteY34" fmla="*/ 1327922 h 1329831"/>
                        <a:gd name="connsiteX35" fmla="*/ 778810 w 1762503"/>
                        <a:gd name="connsiteY35" fmla="*/ 1321560 h 1329831"/>
                        <a:gd name="connsiteX36" fmla="*/ 1576073 w 1762503"/>
                        <a:gd name="connsiteY36" fmla="*/ 1321560 h 1329831"/>
                        <a:gd name="connsiteX37" fmla="*/ 1576073 w 1762503"/>
                        <a:gd name="connsiteY37" fmla="*/ 1320924 h 1329831"/>
                        <a:gd name="connsiteX38" fmla="*/ 1630793 w 1762503"/>
                        <a:gd name="connsiteY38" fmla="*/ 1320924 h 1329831"/>
                        <a:gd name="connsiteX39" fmla="*/ 1630793 w 1762503"/>
                        <a:gd name="connsiteY39" fmla="*/ 1319651 h 1329831"/>
                        <a:gd name="connsiteX40" fmla="*/ 1762504 w 1762503"/>
                        <a:gd name="connsiteY40" fmla="*/ 1319651 h 13298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</a:cxnLst>
                      <a:rect l="l" t="t" r="r" b="b"/>
                      <a:pathLst>
                        <a:path w="1762503" h="1329831">
                          <a:moveTo>
                            <a:pt x="1757413" y="512208"/>
                          </a:moveTo>
                          <a:lnTo>
                            <a:pt x="1506082" y="267239"/>
                          </a:lnTo>
                          <a:lnTo>
                            <a:pt x="1254113" y="512208"/>
                          </a:lnTo>
                          <a:lnTo>
                            <a:pt x="867253" y="512208"/>
                          </a:lnTo>
                          <a:lnTo>
                            <a:pt x="816987" y="512208"/>
                          </a:lnTo>
                          <a:lnTo>
                            <a:pt x="816987" y="560565"/>
                          </a:lnTo>
                          <a:lnTo>
                            <a:pt x="838621" y="560565"/>
                          </a:lnTo>
                          <a:lnTo>
                            <a:pt x="838621" y="584108"/>
                          </a:lnTo>
                          <a:lnTo>
                            <a:pt x="745087" y="584108"/>
                          </a:lnTo>
                          <a:lnTo>
                            <a:pt x="745087" y="49630"/>
                          </a:lnTo>
                          <a:lnTo>
                            <a:pt x="697366" y="49630"/>
                          </a:lnTo>
                          <a:lnTo>
                            <a:pt x="697366" y="90989"/>
                          </a:lnTo>
                          <a:lnTo>
                            <a:pt x="522388" y="90989"/>
                          </a:lnTo>
                          <a:lnTo>
                            <a:pt x="522388" y="40086"/>
                          </a:lnTo>
                          <a:lnTo>
                            <a:pt x="522388" y="40086"/>
                          </a:lnTo>
                          <a:lnTo>
                            <a:pt x="522388" y="24815"/>
                          </a:lnTo>
                          <a:lnTo>
                            <a:pt x="533205" y="24815"/>
                          </a:lnTo>
                          <a:lnTo>
                            <a:pt x="533205" y="0"/>
                          </a:lnTo>
                          <a:lnTo>
                            <a:pt x="447943" y="0"/>
                          </a:lnTo>
                          <a:lnTo>
                            <a:pt x="447943" y="24815"/>
                          </a:lnTo>
                          <a:lnTo>
                            <a:pt x="458124" y="24815"/>
                          </a:lnTo>
                          <a:lnTo>
                            <a:pt x="458124" y="90989"/>
                          </a:lnTo>
                          <a:lnTo>
                            <a:pt x="48358" y="90989"/>
                          </a:lnTo>
                          <a:lnTo>
                            <a:pt x="48358" y="49630"/>
                          </a:lnTo>
                          <a:lnTo>
                            <a:pt x="0" y="49630"/>
                          </a:lnTo>
                          <a:lnTo>
                            <a:pt x="0" y="921338"/>
                          </a:lnTo>
                          <a:lnTo>
                            <a:pt x="0" y="921338"/>
                          </a:lnTo>
                          <a:lnTo>
                            <a:pt x="0" y="949334"/>
                          </a:lnTo>
                          <a:lnTo>
                            <a:pt x="0" y="949334"/>
                          </a:lnTo>
                          <a:lnTo>
                            <a:pt x="0" y="1329831"/>
                          </a:lnTo>
                          <a:lnTo>
                            <a:pt x="48358" y="1329831"/>
                          </a:lnTo>
                          <a:lnTo>
                            <a:pt x="48358" y="1328559"/>
                          </a:lnTo>
                          <a:lnTo>
                            <a:pt x="736179" y="1328559"/>
                          </a:lnTo>
                          <a:lnTo>
                            <a:pt x="736179" y="1327922"/>
                          </a:lnTo>
                          <a:lnTo>
                            <a:pt x="778810" y="1327922"/>
                          </a:lnTo>
                          <a:lnTo>
                            <a:pt x="778810" y="1321560"/>
                          </a:lnTo>
                          <a:lnTo>
                            <a:pt x="1576073" y="1321560"/>
                          </a:lnTo>
                          <a:lnTo>
                            <a:pt x="1576073" y="1320924"/>
                          </a:lnTo>
                          <a:lnTo>
                            <a:pt x="1630793" y="1320924"/>
                          </a:lnTo>
                          <a:lnTo>
                            <a:pt x="1630793" y="1319651"/>
                          </a:lnTo>
                          <a:lnTo>
                            <a:pt x="1762504" y="1319651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2" name="Graphic 569">
                    <a:extLst>
                      <a:ext uri="{FF2B5EF4-FFF2-40B4-BE49-F238E27FC236}">
                        <a16:creationId xmlns:a16="http://schemas.microsoft.com/office/drawing/2014/main" id="{7ED1E0AD-7ED4-596C-1FB7-FAAC8DA1C1CF}"/>
                      </a:ext>
                    </a:extLst>
                  </p:cNvPr>
                  <p:cNvGrpSpPr/>
                  <p:nvPr/>
                </p:nvGrpSpPr>
                <p:grpSpPr>
                  <a:xfrm>
                    <a:off x="5792225" y="4860706"/>
                    <a:ext cx="4660135" cy="1586253"/>
                    <a:chOff x="5792225" y="4860706"/>
                    <a:chExt cx="4660135" cy="1586253"/>
                  </a:xfrm>
                  <a:solidFill>
                    <a:srgbClr val="E1E5ED"/>
                  </a:solidFill>
                </p:grpSpPr>
                <p:sp>
                  <p:nvSpPr>
                    <p:cNvPr id="583" name="Freeform 582">
                      <a:extLst>
                        <a:ext uri="{FF2B5EF4-FFF2-40B4-BE49-F238E27FC236}">
                          <a16:creationId xmlns:a16="http://schemas.microsoft.com/office/drawing/2014/main" id="{649BC06C-37B7-4FBA-A2BF-CDDBCC8381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2225" y="4860706"/>
                      <a:ext cx="1815315" cy="1586253"/>
                    </a:xfrm>
                    <a:custGeom>
                      <a:avLst/>
                      <a:gdLst>
                        <a:gd name="connsiteX0" fmla="*/ 1815315 w 1815315"/>
                        <a:gd name="connsiteY0" fmla="*/ 1541077 h 1586253"/>
                        <a:gd name="connsiteX1" fmla="*/ 1815315 w 1815315"/>
                        <a:gd name="connsiteY1" fmla="*/ 1585617 h 1586253"/>
                        <a:gd name="connsiteX2" fmla="*/ 3181 w 1815315"/>
                        <a:gd name="connsiteY2" fmla="*/ 1586254 h 1586253"/>
                        <a:gd name="connsiteX3" fmla="*/ 0 w 1815315"/>
                        <a:gd name="connsiteY3" fmla="*/ 398313 h 1586253"/>
                        <a:gd name="connsiteX4" fmla="*/ 52175 w 1815315"/>
                        <a:gd name="connsiteY4" fmla="*/ 398313 h 1586253"/>
                        <a:gd name="connsiteX5" fmla="*/ 52175 w 1815315"/>
                        <a:gd name="connsiteY5" fmla="*/ 443489 h 1586253"/>
                        <a:gd name="connsiteX6" fmla="*/ 432672 w 1815315"/>
                        <a:gd name="connsiteY6" fmla="*/ 443489 h 1586253"/>
                        <a:gd name="connsiteX7" fmla="*/ 432672 w 1815315"/>
                        <a:gd name="connsiteY7" fmla="*/ 393859 h 1586253"/>
                        <a:gd name="connsiteX8" fmla="*/ 420583 w 1815315"/>
                        <a:gd name="connsiteY8" fmla="*/ 393859 h 1586253"/>
                        <a:gd name="connsiteX9" fmla="*/ 420583 w 1815315"/>
                        <a:gd name="connsiteY9" fmla="*/ 351228 h 1586253"/>
                        <a:gd name="connsiteX10" fmla="*/ 525570 w 1815315"/>
                        <a:gd name="connsiteY10" fmla="*/ 351228 h 1586253"/>
                        <a:gd name="connsiteX11" fmla="*/ 525570 w 1815315"/>
                        <a:gd name="connsiteY11" fmla="*/ 393859 h 1586253"/>
                        <a:gd name="connsiteX12" fmla="*/ 514116 w 1815315"/>
                        <a:gd name="connsiteY12" fmla="*/ 393859 h 1586253"/>
                        <a:gd name="connsiteX13" fmla="*/ 514116 w 1815315"/>
                        <a:gd name="connsiteY13" fmla="*/ 442853 h 1586253"/>
                        <a:gd name="connsiteX14" fmla="*/ 670642 w 1815315"/>
                        <a:gd name="connsiteY14" fmla="*/ 442853 h 1586253"/>
                        <a:gd name="connsiteX15" fmla="*/ 670642 w 1815315"/>
                        <a:gd name="connsiteY15" fmla="*/ 397677 h 1586253"/>
                        <a:gd name="connsiteX16" fmla="*/ 722817 w 1815315"/>
                        <a:gd name="connsiteY16" fmla="*/ 397677 h 1586253"/>
                        <a:gd name="connsiteX17" fmla="*/ 722817 w 1815315"/>
                        <a:gd name="connsiteY17" fmla="*/ 715182 h 1586253"/>
                        <a:gd name="connsiteX18" fmla="*/ 869798 w 1815315"/>
                        <a:gd name="connsiteY18" fmla="*/ 715182 h 1586253"/>
                        <a:gd name="connsiteX19" fmla="*/ 869798 w 1815315"/>
                        <a:gd name="connsiteY19" fmla="*/ 678278 h 1586253"/>
                        <a:gd name="connsiteX20" fmla="*/ 1068319 w 1815315"/>
                        <a:gd name="connsiteY20" fmla="*/ 444762 h 1586253"/>
                        <a:gd name="connsiteX21" fmla="*/ 1097588 w 1815315"/>
                        <a:gd name="connsiteY21" fmla="*/ 444762 h 1586253"/>
                        <a:gd name="connsiteX22" fmla="*/ 1132584 w 1815315"/>
                        <a:gd name="connsiteY22" fmla="*/ 485484 h 1586253"/>
                        <a:gd name="connsiteX23" fmla="*/ 1155490 w 1815315"/>
                        <a:gd name="connsiteY23" fmla="*/ 485484 h 1586253"/>
                        <a:gd name="connsiteX24" fmla="*/ 1155490 w 1815315"/>
                        <a:gd name="connsiteY24" fmla="*/ 388133 h 1586253"/>
                        <a:gd name="connsiteX25" fmla="*/ 1136401 w 1815315"/>
                        <a:gd name="connsiteY25" fmla="*/ 388133 h 1586253"/>
                        <a:gd name="connsiteX26" fmla="*/ 1136401 w 1815315"/>
                        <a:gd name="connsiteY26" fmla="*/ 369044 h 1586253"/>
                        <a:gd name="connsiteX27" fmla="*/ 1155490 w 1815315"/>
                        <a:gd name="connsiteY27" fmla="*/ 369044 h 1586253"/>
                        <a:gd name="connsiteX28" fmla="*/ 1155490 w 1815315"/>
                        <a:gd name="connsiteY28" fmla="*/ 277420 h 1586253"/>
                        <a:gd name="connsiteX29" fmla="*/ 1136401 w 1815315"/>
                        <a:gd name="connsiteY29" fmla="*/ 277420 h 1586253"/>
                        <a:gd name="connsiteX30" fmla="*/ 1136401 w 1815315"/>
                        <a:gd name="connsiteY30" fmla="*/ 258331 h 1586253"/>
                        <a:gd name="connsiteX31" fmla="*/ 1163762 w 1815315"/>
                        <a:gd name="connsiteY31" fmla="*/ 258331 h 1586253"/>
                        <a:gd name="connsiteX32" fmla="*/ 1278292 w 1815315"/>
                        <a:gd name="connsiteY32" fmla="*/ 0 h 1586253"/>
                        <a:gd name="connsiteX33" fmla="*/ 1278292 w 1815315"/>
                        <a:gd name="connsiteY33" fmla="*/ 0 h 1586253"/>
                        <a:gd name="connsiteX34" fmla="*/ 1392823 w 1815315"/>
                        <a:gd name="connsiteY34" fmla="*/ 258967 h 1586253"/>
                        <a:gd name="connsiteX35" fmla="*/ 1413820 w 1815315"/>
                        <a:gd name="connsiteY35" fmla="*/ 258967 h 1586253"/>
                        <a:gd name="connsiteX36" fmla="*/ 1413820 w 1815315"/>
                        <a:gd name="connsiteY36" fmla="*/ 278056 h 1586253"/>
                        <a:gd name="connsiteX37" fmla="*/ 1399186 w 1815315"/>
                        <a:gd name="connsiteY37" fmla="*/ 278056 h 1586253"/>
                        <a:gd name="connsiteX38" fmla="*/ 1399186 w 1815315"/>
                        <a:gd name="connsiteY38" fmla="*/ 369681 h 1586253"/>
                        <a:gd name="connsiteX39" fmla="*/ 1413820 w 1815315"/>
                        <a:gd name="connsiteY39" fmla="*/ 369681 h 1586253"/>
                        <a:gd name="connsiteX40" fmla="*/ 1413820 w 1815315"/>
                        <a:gd name="connsiteY40" fmla="*/ 388769 h 1586253"/>
                        <a:gd name="connsiteX41" fmla="*/ 1399186 w 1815315"/>
                        <a:gd name="connsiteY41" fmla="*/ 388769 h 1586253"/>
                        <a:gd name="connsiteX42" fmla="*/ 1399186 w 1815315"/>
                        <a:gd name="connsiteY42" fmla="*/ 486120 h 1586253"/>
                        <a:gd name="connsiteX43" fmla="*/ 1534078 w 1815315"/>
                        <a:gd name="connsiteY43" fmla="*/ 486120 h 1586253"/>
                        <a:gd name="connsiteX44" fmla="*/ 1569073 w 1815315"/>
                        <a:gd name="connsiteY44" fmla="*/ 445398 h 1586253"/>
                        <a:gd name="connsiteX45" fmla="*/ 1598342 w 1815315"/>
                        <a:gd name="connsiteY45" fmla="*/ 445398 h 1586253"/>
                        <a:gd name="connsiteX46" fmla="*/ 1796227 w 1815315"/>
                        <a:gd name="connsiteY46" fmla="*/ 677641 h 1586253"/>
                        <a:gd name="connsiteX47" fmla="*/ 1766957 w 1815315"/>
                        <a:gd name="connsiteY47" fmla="*/ 677641 h 1586253"/>
                        <a:gd name="connsiteX48" fmla="*/ 1766957 w 1815315"/>
                        <a:gd name="connsiteY48" fmla="*/ 677641 h 1586253"/>
                        <a:gd name="connsiteX49" fmla="*/ 1796227 w 1815315"/>
                        <a:gd name="connsiteY49" fmla="*/ 677641 h 1586253"/>
                        <a:gd name="connsiteX50" fmla="*/ 1796227 w 1815315"/>
                        <a:gd name="connsiteY50" fmla="*/ 1541077 h 1586253"/>
                        <a:gd name="connsiteX51" fmla="*/ 1815315 w 1815315"/>
                        <a:gd name="connsiteY51" fmla="*/ 1541077 h 15862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</a:cxnLst>
                      <a:rect l="l" t="t" r="r" b="b"/>
                      <a:pathLst>
                        <a:path w="1815315" h="1586253">
                          <a:moveTo>
                            <a:pt x="1815315" y="1541077"/>
                          </a:moveTo>
                          <a:lnTo>
                            <a:pt x="1815315" y="1585617"/>
                          </a:lnTo>
                          <a:lnTo>
                            <a:pt x="3181" y="1586254"/>
                          </a:lnTo>
                          <a:lnTo>
                            <a:pt x="0" y="398313"/>
                          </a:lnTo>
                          <a:lnTo>
                            <a:pt x="52175" y="398313"/>
                          </a:lnTo>
                          <a:lnTo>
                            <a:pt x="52175" y="443489"/>
                          </a:lnTo>
                          <a:lnTo>
                            <a:pt x="432672" y="443489"/>
                          </a:lnTo>
                          <a:lnTo>
                            <a:pt x="432672" y="393859"/>
                          </a:lnTo>
                          <a:lnTo>
                            <a:pt x="420583" y="393859"/>
                          </a:lnTo>
                          <a:lnTo>
                            <a:pt x="420583" y="351228"/>
                          </a:lnTo>
                          <a:lnTo>
                            <a:pt x="525570" y="351228"/>
                          </a:lnTo>
                          <a:lnTo>
                            <a:pt x="525570" y="393859"/>
                          </a:lnTo>
                          <a:lnTo>
                            <a:pt x="514116" y="393859"/>
                          </a:lnTo>
                          <a:lnTo>
                            <a:pt x="514116" y="442853"/>
                          </a:lnTo>
                          <a:lnTo>
                            <a:pt x="670642" y="442853"/>
                          </a:lnTo>
                          <a:lnTo>
                            <a:pt x="670642" y="397677"/>
                          </a:lnTo>
                          <a:lnTo>
                            <a:pt x="722817" y="397677"/>
                          </a:lnTo>
                          <a:lnTo>
                            <a:pt x="722817" y="715182"/>
                          </a:lnTo>
                          <a:lnTo>
                            <a:pt x="869798" y="715182"/>
                          </a:lnTo>
                          <a:lnTo>
                            <a:pt x="869798" y="678278"/>
                          </a:lnTo>
                          <a:lnTo>
                            <a:pt x="1068319" y="444762"/>
                          </a:lnTo>
                          <a:lnTo>
                            <a:pt x="1097588" y="444762"/>
                          </a:lnTo>
                          <a:lnTo>
                            <a:pt x="1132584" y="485484"/>
                          </a:lnTo>
                          <a:lnTo>
                            <a:pt x="1155490" y="485484"/>
                          </a:lnTo>
                          <a:cubicBezTo>
                            <a:pt x="1155490" y="398949"/>
                            <a:pt x="1155490" y="426946"/>
                            <a:pt x="1155490" y="388133"/>
                          </a:cubicBezTo>
                          <a:lnTo>
                            <a:pt x="1136401" y="388133"/>
                          </a:lnTo>
                          <a:lnTo>
                            <a:pt x="1136401" y="369044"/>
                          </a:lnTo>
                          <a:lnTo>
                            <a:pt x="1155490" y="369044"/>
                          </a:lnTo>
                          <a:cubicBezTo>
                            <a:pt x="1155490" y="307325"/>
                            <a:pt x="1155490" y="337866"/>
                            <a:pt x="1155490" y="277420"/>
                          </a:cubicBezTo>
                          <a:lnTo>
                            <a:pt x="1136401" y="277420"/>
                          </a:lnTo>
                          <a:lnTo>
                            <a:pt x="1136401" y="258331"/>
                          </a:lnTo>
                          <a:lnTo>
                            <a:pt x="1163762" y="258331"/>
                          </a:lnTo>
                          <a:lnTo>
                            <a:pt x="1278292" y="0"/>
                          </a:lnTo>
                          <a:lnTo>
                            <a:pt x="1278292" y="0"/>
                          </a:lnTo>
                          <a:lnTo>
                            <a:pt x="1392823" y="258967"/>
                          </a:lnTo>
                          <a:lnTo>
                            <a:pt x="1413820" y="258967"/>
                          </a:lnTo>
                          <a:lnTo>
                            <a:pt x="1413820" y="278056"/>
                          </a:lnTo>
                          <a:lnTo>
                            <a:pt x="1399186" y="278056"/>
                          </a:lnTo>
                          <a:lnTo>
                            <a:pt x="1399186" y="369681"/>
                          </a:lnTo>
                          <a:lnTo>
                            <a:pt x="1413820" y="369681"/>
                          </a:lnTo>
                          <a:lnTo>
                            <a:pt x="1413820" y="388769"/>
                          </a:lnTo>
                          <a:lnTo>
                            <a:pt x="1399186" y="388769"/>
                          </a:lnTo>
                          <a:lnTo>
                            <a:pt x="1399186" y="486120"/>
                          </a:lnTo>
                          <a:lnTo>
                            <a:pt x="1534078" y="486120"/>
                          </a:lnTo>
                          <a:lnTo>
                            <a:pt x="1569073" y="445398"/>
                          </a:lnTo>
                          <a:lnTo>
                            <a:pt x="1598342" y="445398"/>
                          </a:lnTo>
                          <a:lnTo>
                            <a:pt x="1796227" y="677641"/>
                          </a:lnTo>
                          <a:lnTo>
                            <a:pt x="1766957" y="677641"/>
                          </a:lnTo>
                          <a:lnTo>
                            <a:pt x="1766957" y="677641"/>
                          </a:lnTo>
                          <a:lnTo>
                            <a:pt x="1796227" y="677641"/>
                          </a:lnTo>
                          <a:lnTo>
                            <a:pt x="1796227" y="1541077"/>
                          </a:lnTo>
                          <a:lnTo>
                            <a:pt x="1815315" y="1541077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4" name="Freeform 583">
                      <a:extLst>
                        <a:ext uri="{FF2B5EF4-FFF2-40B4-BE49-F238E27FC236}">
                          <a16:creationId xmlns:a16="http://schemas.microsoft.com/office/drawing/2014/main" id="{42F927EA-233F-EED0-3EA8-336076076E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24438" y="4923062"/>
                      <a:ext cx="1327922" cy="1406821"/>
                    </a:xfrm>
                    <a:custGeom>
                      <a:avLst/>
                      <a:gdLst>
                        <a:gd name="connsiteX0" fmla="*/ 1327923 w 1327922"/>
                        <a:gd name="connsiteY0" fmla="*/ 488665 h 1406821"/>
                        <a:gd name="connsiteX1" fmla="*/ 1327923 w 1327922"/>
                        <a:gd name="connsiteY1" fmla="*/ 1406821 h 1406821"/>
                        <a:gd name="connsiteX2" fmla="*/ 206156 w 1327922"/>
                        <a:gd name="connsiteY2" fmla="*/ 1406821 h 1406821"/>
                        <a:gd name="connsiteX3" fmla="*/ 206156 w 1327922"/>
                        <a:gd name="connsiteY3" fmla="*/ 1406821 h 1406821"/>
                        <a:gd name="connsiteX4" fmla="*/ 16544 w 1327922"/>
                        <a:gd name="connsiteY4" fmla="*/ 1406821 h 1406821"/>
                        <a:gd name="connsiteX5" fmla="*/ 16544 w 1327922"/>
                        <a:gd name="connsiteY5" fmla="*/ 272329 h 1406821"/>
                        <a:gd name="connsiteX6" fmla="*/ 0 w 1327922"/>
                        <a:gd name="connsiteY6" fmla="*/ 272329 h 1406821"/>
                        <a:gd name="connsiteX7" fmla="*/ 0 w 1327922"/>
                        <a:gd name="connsiteY7" fmla="*/ 250059 h 1406821"/>
                        <a:gd name="connsiteX8" fmla="*/ 16544 w 1327922"/>
                        <a:gd name="connsiteY8" fmla="*/ 250059 h 1406821"/>
                        <a:gd name="connsiteX9" fmla="*/ 16544 w 1327922"/>
                        <a:gd name="connsiteY9" fmla="*/ 131710 h 1406821"/>
                        <a:gd name="connsiteX10" fmla="*/ 41995 w 1327922"/>
                        <a:gd name="connsiteY10" fmla="*/ 106259 h 1406821"/>
                        <a:gd name="connsiteX11" fmla="*/ 67447 w 1327922"/>
                        <a:gd name="connsiteY11" fmla="*/ 131710 h 1406821"/>
                        <a:gd name="connsiteX12" fmla="*/ 67447 w 1327922"/>
                        <a:gd name="connsiteY12" fmla="*/ 133619 h 1406821"/>
                        <a:gd name="connsiteX13" fmla="*/ 413584 w 1327922"/>
                        <a:gd name="connsiteY13" fmla="*/ 0 h 1406821"/>
                        <a:gd name="connsiteX14" fmla="*/ 750814 w 1327922"/>
                        <a:gd name="connsiteY14" fmla="*/ 132983 h 1406821"/>
                        <a:gd name="connsiteX15" fmla="*/ 801716 w 1327922"/>
                        <a:gd name="connsiteY15" fmla="*/ 132983 h 1406821"/>
                        <a:gd name="connsiteX16" fmla="*/ 801716 w 1327922"/>
                        <a:gd name="connsiteY16" fmla="*/ 250059 h 1406821"/>
                        <a:gd name="connsiteX17" fmla="*/ 817624 w 1327922"/>
                        <a:gd name="connsiteY17" fmla="*/ 250059 h 1406821"/>
                        <a:gd name="connsiteX18" fmla="*/ 817624 w 1327922"/>
                        <a:gd name="connsiteY18" fmla="*/ 272329 h 1406821"/>
                        <a:gd name="connsiteX19" fmla="*/ 801716 w 1327922"/>
                        <a:gd name="connsiteY19" fmla="*/ 272329 h 1406821"/>
                        <a:gd name="connsiteX20" fmla="*/ 801716 w 1327922"/>
                        <a:gd name="connsiteY20" fmla="*/ 488665 h 1406821"/>
                        <a:gd name="connsiteX21" fmla="*/ 1327923 w 1327922"/>
                        <a:gd name="connsiteY21" fmla="*/ 488665 h 14068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327922" h="1406821">
                          <a:moveTo>
                            <a:pt x="1327923" y="488665"/>
                          </a:moveTo>
                          <a:lnTo>
                            <a:pt x="1327923" y="1406821"/>
                          </a:lnTo>
                          <a:lnTo>
                            <a:pt x="206156" y="1406821"/>
                          </a:lnTo>
                          <a:lnTo>
                            <a:pt x="206156" y="1406821"/>
                          </a:lnTo>
                          <a:lnTo>
                            <a:pt x="16544" y="1406821"/>
                          </a:lnTo>
                          <a:lnTo>
                            <a:pt x="16544" y="272329"/>
                          </a:lnTo>
                          <a:lnTo>
                            <a:pt x="0" y="272329"/>
                          </a:lnTo>
                          <a:lnTo>
                            <a:pt x="0" y="250059"/>
                          </a:lnTo>
                          <a:lnTo>
                            <a:pt x="16544" y="250059"/>
                          </a:lnTo>
                          <a:lnTo>
                            <a:pt x="16544" y="131710"/>
                          </a:lnTo>
                          <a:cubicBezTo>
                            <a:pt x="16544" y="117712"/>
                            <a:pt x="27997" y="106259"/>
                            <a:pt x="41995" y="106259"/>
                          </a:cubicBezTo>
                          <a:cubicBezTo>
                            <a:pt x="55993" y="106259"/>
                            <a:pt x="67447" y="117712"/>
                            <a:pt x="67447" y="131710"/>
                          </a:cubicBezTo>
                          <a:lnTo>
                            <a:pt x="67447" y="133619"/>
                          </a:lnTo>
                          <a:lnTo>
                            <a:pt x="413584" y="0"/>
                          </a:lnTo>
                          <a:lnTo>
                            <a:pt x="750814" y="132983"/>
                          </a:lnTo>
                          <a:cubicBezTo>
                            <a:pt x="750814" y="98624"/>
                            <a:pt x="801716" y="99260"/>
                            <a:pt x="801716" y="132983"/>
                          </a:cubicBezTo>
                          <a:lnTo>
                            <a:pt x="801716" y="250059"/>
                          </a:lnTo>
                          <a:lnTo>
                            <a:pt x="817624" y="250059"/>
                          </a:lnTo>
                          <a:lnTo>
                            <a:pt x="817624" y="272329"/>
                          </a:lnTo>
                          <a:lnTo>
                            <a:pt x="801716" y="272329"/>
                          </a:lnTo>
                          <a:lnTo>
                            <a:pt x="801716" y="488665"/>
                          </a:lnTo>
                          <a:lnTo>
                            <a:pt x="1327923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85" name="Freeform 584">
                  <a:extLst>
                    <a:ext uri="{FF2B5EF4-FFF2-40B4-BE49-F238E27FC236}">
                      <a16:creationId xmlns:a16="http://schemas.microsoft.com/office/drawing/2014/main" id="{7EDA5792-DB63-2833-780A-6141B069E052}"/>
                    </a:ext>
                  </a:extLst>
                </p:cNvPr>
                <p:cNvSpPr/>
                <p:nvPr/>
              </p:nvSpPr>
              <p:spPr>
                <a:xfrm>
                  <a:off x="2970946" y="6016368"/>
                  <a:ext cx="9843295" cy="1234384"/>
                </a:xfrm>
                <a:custGeom>
                  <a:avLst/>
                  <a:gdLst>
                    <a:gd name="connsiteX0" fmla="*/ 0 w 9843295"/>
                    <a:gd name="connsiteY0" fmla="*/ 556576 h 1234384"/>
                    <a:gd name="connsiteX1" fmla="*/ 3814516 w 9843295"/>
                    <a:gd name="connsiteY1" fmla="*/ 260068 h 1234384"/>
                    <a:gd name="connsiteX2" fmla="*/ 9244554 w 9843295"/>
                    <a:gd name="connsiteY2" fmla="*/ 317970 h 1234384"/>
                    <a:gd name="connsiteX3" fmla="*/ 9843296 w 9843295"/>
                    <a:gd name="connsiteY3" fmla="*/ 1210675 h 1234384"/>
                    <a:gd name="connsiteX4" fmla="*/ 0 w 9843295"/>
                    <a:gd name="connsiteY4" fmla="*/ 556576 h 1234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43295" h="1234384">
                      <a:moveTo>
                        <a:pt x="0" y="556576"/>
                      </a:moveTo>
                      <a:cubicBezTo>
                        <a:pt x="0" y="556576"/>
                        <a:pt x="2123276" y="772912"/>
                        <a:pt x="3814516" y="260068"/>
                      </a:cubicBezTo>
                      <a:cubicBezTo>
                        <a:pt x="5505756" y="-252776"/>
                        <a:pt x="8739345" y="116904"/>
                        <a:pt x="9244554" y="317970"/>
                      </a:cubicBezTo>
                      <a:cubicBezTo>
                        <a:pt x="9750399" y="519036"/>
                        <a:pt x="9843296" y="1210675"/>
                        <a:pt x="9843296" y="1210675"/>
                      </a:cubicBezTo>
                      <a:cubicBezTo>
                        <a:pt x="9843296" y="1210675"/>
                        <a:pt x="194703" y="1426375"/>
                        <a:pt x="0" y="556576"/>
                      </a:cubicBezTo>
                      <a:close/>
                    </a:path>
                  </a:pathLst>
                </a:custGeom>
                <a:solidFill>
                  <a:srgbClr val="006644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6" name="Freeform 585">
                  <a:extLst>
                    <a:ext uri="{FF2B5EF4-FFF2-40B4-BE49-F238E27FC236}">
                      <a16:creationId xmlns:a16="http://schemas.microsoft.com/office/drawing/2014/main" id="{A38712C4-3DE8-A410-5657-75FEFE4D2EFA}"/>
                    </a:ext>
                  </a:extLst>
                </p:cNvPr>
                <p:cNvSpPr/>
                <p:nvPr/>
              </p:nvSpPr>
              <p:spPr>
                <a:xfrm>
                  <a:off x="-364447" y="6252894"/>
                  <a:ext cx="13863330" cy="1110313"/>
                </a:xfrm>
                <a:custGeom>
                  <a:avLst/>
                  <a:gdLst>
                    <a:gd name="connsiteX0" fmla="*/ 7802737 w 13863330"/>
                    <a:gd name="connsiteY0" fmla="*/ 320687 h 1110313"/>
                    <a:gd name="connsiteX1" fmla="*/ 3061793 w 13863330"/>
                    <a:gd name="connsiteY1" fmla="*/ 0 h 1110313"/>
                    <a:gd name="connsiteX2" fmla="*/ 2879180 w 13863330"/>
                    <a:gd name="connsiteY2" fmla="*/ 0 h 1110313"/>
                    <a:gd name="connsiteX3" fmla="*/ 0 w 13863330"/>
                    <a:gd name="connsiteY3" fmla="*/ 65537 h 1110313"/>
                    <a:gd name="connsiteX4" fmla="*/ 0 w 13863330"/>
                    <a:gd name="connsiteY4" fmla="*/ 1110314 h 1110313"/>
                    <a:gd name="connsiteX5" fmla="*/ 13863331 w 13863330"/>
                    <a:gd name="connsiteY5" fmla="*/ 1110314 h 1110313"/>
                    <a:gd name="connsiteX6" fmla="*/ 13863331 w 13863330"/>
                    <a:gd name="connsiteY6" fmla="*/ 114531 h 1110313"/>
                    <a:gd name="connsiteX7" fmla="*/ 7802737 w 13863330"/>
                    <a:gd name="connsiteY7" fmla="*/ 320687 h 11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863330" h="1110313">
                      <a:moveTo>
                        <a:pt x="7802737" y="320687"/>
                      </a:moveTo>
                      <a:cubicBezTo>
                        <a:pt x="5874163" y="181977"/>
                        <a:pt x="3061793" y="0"/>
                        <a:pt x="3061793" y="0"/>
                      </a:cubicBezTo>
                      <a:cubicBezTo>
                        <a:pt x="2998801" y="0"/>
                        <a:pt x="2956170" y="0"/>
                        <a:pt x="2879180" y="0"/>
                      </a:cubicBezTo>
                      <a:lnTo>
                        <a:pt x="0" y="65537"/>
                      </a:lnTo>
                      <a:lnTo>
                        <a:pt x="0" y="1110314"/>
                      </a:lnTo>
                      <a:lnTo>
                        <a:pt x="13863331" y="1110314"/>
                      </a:lnTo>
                      <a:lnTo>
                        <a:pt x="13863331" y="114531"/>
                      </a:lnTo>
                      <a:cubicBezTo>
                        <a:pt x="13164693" y="166706"/>
                        <a:pt x="10081266" y="484847"/>
                        <a:pt x="7802737" y="320687"/>
                      </a:cubicBezTo>
                      <a:close/>
                    </a:path>
                  </a:pathLst>
                </a:custGeom>
                <a:solidFill>
                  <a:srgbClr val="65B32E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7" name="Freeform 586">
                  <a:extLst>
                    <a:ext uri="{FF2B5EF4-FFF2-40B4-BE49-F238E27FC236}">
                      <a16:creationId xmlns:a16="http://schemas.microsoft.com/office/drawing/2014/main" id="{BEA9C4EB-4516-E640-133F-B8D206E6FBAB}"/>
                    </a:ext>
                  </a:extLst>
                </p:cNvPr>
                <p:cNvSpPr/>
                <p:nvPr/>
              </p:nvSpPr>
              <p:spPr>
                <a:xfrm>
                  <a:off x="8486883" y="-204740"/>
                  <a:ext cx="4122478" cy="1990292"/>
                </a:xfrm>
                <a:custGeom>
                  <a:avLst/>
                  <a:gdLst>
                    <a:gd name="connsiteX0" fmla="*/ 3549822 w 4122478"/>
                    <a:gd name="connsiteY0" fmla="*/ 854528 h 1990292"/>
                    <a:gd name="connsiteX1" fmla="*/ 3518008 w 4122478"/>
                    <a:gd name="connsiteY1" fmla="*/ 855164 h 1990292"/>
                    <a:gd name="connsiteX2" fmla="*/ 3518008 w 4122478"/>
                    <a:gd name="connsiteY2" fmla="*/ 854528 h 1990292"/>
                    <a:gd name="connsiteX3" fmla="*/ 2945354 w 4122478"/>
                    <a:gd name="connsiteY3" fmla="*/ 346774 h 1990292"/>
                    <a:gd name="connsiteX4" fmla="*/ 2694022 w 4122478"/>
                    <a:gd name="connsiteY4" fmla="*/ 398313 h 1990292"/>
                    <a:gd name="connsiteX5" fmla="*/ 2058375 w 4122478"/>
                    <a:gd name="connsiteY5" fmla="*/ 0 h 1990292"/>
                    <a:gd name="connsiteX6" fmla="*/ 1408730 w 4122478"/>
                    <a:gd name="connsiteY6" fmla="*/ 437763 h 1990292"/>
                    <a:gd name="connsiteX7" fmla="*/ 1046685 w 4122478"/>
                    <a:gd name="connsiteY7" fmla="*/ 301598 h 1990292"/>
                    <a:gd name="connsiteX8" fmla="*/ 542113 w 4122478"/>
                    <a:gd name="connsiteY8" fmla="*/ 748905 h 1990292"/>
                    <a:gd name="connsiteX9" fmla="*/ 556111 w 4122478"/>
                    <a:gd name="connsiteY9" fmla="*/ 854528 h 1990292"/>
                    <a:gd name="connsiteX10" fmla="*/ 545294 w 4122478"/>
                    <a:gd name="connsiteY10" fmla="*/ 854528 h 1990292"/>
                    <a:gd name="connsiteX11" fmla="*/ 0 w 4122478"/>
                    <a:gd name="connsiteY11" fmla="*/ 1338103 h 1990292"/>
                    <a:gd name="connsiteX12" fmla="*/ 545294 w 4122478"/>
                    <a:gd name="connsiteY12" fmla="*/ 1821678 h 1990292"/>
                    <a:gd name="connsiteX13" fmla="*/ 936608 w 4122478"/>
                    <a:gd name="connsiteY13" fmla="*/ 1674697 h 1990292"/>
                    <a:gd name="connsiteX14" fmla="*/ 1395369 w 4122478"/>
                    <a:gd name="connsiteY14" fmla="*/ 1876398 h 1990292"/>
                    <a:gd name="connsiteX15" fmla="*/ 1783501 w 4122478"/>
                    <a:gd name="connsiteY15" fmla="*/ 1742779 h 1990292"/>
                    <a:gd name="connsiteX16" fmla="*/ 2166543 w 4122478"/>
                    <a:gd name="connsiteY16" fmla="*/ 1875762 h 1990292"/>
                    <a:gd name="connsiteX17" fmla="*/ 2499320 w 4122478"/>
                    <a:gd name="connsiteY17" fmla="*/ 1779683 h 1990292"/>
                    <a:gd name="connsiteX18" fmla="*/ 2982895 w 4122478"/>
                    <a:gd name="connsiteY18" fmla="*/ 1990293 h 1990292"/>
                    <a:gd name="connsiteX19" fmla="*/ 3390752 w 4122478"/>
                    <a:gd name="connsiteY19" fmla="*/ 1851583 h 1990292"/>
                    <a:gd name="connsiteX20" fmla="*/ 3549186 w 4122478"/>
                    <a:gd name="connsiteY20" fmla="*/ 1871308 h 1990292"/>
                    <a:gd name="connsiteX21" fmla="*/ 4122477 w 4122478"/>
                    <a:gd name="connsiteY21" fmla="*/ 1362918 h 1990292"/>
                    <a:gd name="connsiteX22" fmla="*/ 3549822 w 4122478"/>
                    <a:gd name="connsiteY22" fmla="*/ 854528 h 1990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122478" h="1990292">
                      <a:moveTo>
                        <a:pt x="3549822" y="854528"/>
                      </a:moveTo>
                      <a:cubicBezTo>
                        <a:pt x="3539005" y="854528"/>
                        <a:pt x="3528825" y="854528"/>
                        <a:pt x="3518008" y="855164"/>
                      </a:cubicBezTo>
                      <a:cubicBezTo>
                        <a:pt x="3518008" y="855164"/>
                        <a:pt x="3518008" y="854528"/>
                        <a:pt x="3518008" y="854528"/>
                      </a:cubicBezTo>
                      <a:cubicBezTo>
                        <a:pt x="3518008" y="573927"/>
                        <a:pt x="3261586" y="346774"/>
                        <a:pt x="2945354" y="346774"/>
                      </a:cubicBezTo>
                      <a:cubicBezTo>
                        <a:pt x="2855001" y="346774"/>
                        <a:pt x="2770376" y="365226"/>
                        <a:pt x="2694022" y="398313"/>
                      </a:cubicBezTo>
                      <a:cubicBezTo>
                        <a:pt x="2601125" y="166070"/>
                        <a:pt x="2351701" y="0"/>
                        <a:pt x="2058375" y="0"/>
                      </a:cubicBezTo>
                      <a:cubicBezTo>
                        <a:pt x="1748506" y="0"/>
                        <a:pt x="1487630" y="185158"/>
                        <a:pt x="1408730" y="437763"/>
                      </a:cubicBezTo>
                      <a:cubicBezTo>
                        <a:pt x="1317106" y="353773"/>
                        <a:pt x="1188577" y="301598"/>
                        <a:pt x="1046685" y="301598"/>
                      </a:cubicBezTo>
                      <a:cubicBezTo>
                        <a:pt x="767993" y="301598"/>
                        <a:pt x="542113" y="502027"/>
                        <a:pt x="542113" y="748905"/>
                      </a:cubicBezTo>
                      <a:cubicBezTo>
                        <a:pt x="542113" y="785173"/>
                        <a:pt x="547203" y="820805"/>
                        <a:pt x="556111" y="854528"/>
                      </a:cubicBezTo>
                      <a:cubicBezTo>
                        <a:pt x="552294" y="854528"/>
                        <a:pt x="548476" y="854528"/>
                        <a:pt x="545294" y="854528"/>
                      </a:cubicBezTo>
                      <a:cubicBezTo>
                        <a:pt x="244333" y="854528"/>
                        <a:pt x="0" y="1070864"/>
                        <a:pt x="0" y="1338103"/>
                      </a:cubicBezTo>
                      <a:cubicBezTo>
                        <a:pt x="0" y="1605342"/>
                        <a:pt x="244333" y="1821678"/>
                        <a:pt x="545294" y="1821678"/>
                      </a:cubicBezTo>
                      <a:cubicBezTo>
                        <a:pt x="699275" y="1821678"/>
                        <a:pt x="837984" y="1765049"/>
                        <a:pt x="936608" y="1674697"/>
                      </a:cubicBezTo>
                      <a:cubicBezTo>
                        <a:pt x="1041595" y="1797499"/>
                        <a:pt x="1208301" y="1876398"/>
                        <a:pt x="1395369" y="1876398"/>
                      </a:cubicBezTo>
                      <a:cubicBezTo>
                        <a:pt x="1544895" y="1876398"/>
                        <a:pt x="1681059" y="1826132"/>
                        <a:pt x="1783501" y="1742779"/>
                      </a:cubicBezTo>
                      <a:cubicBezTo>
                        <a:pt x="1884033" y="1824859"/>
                        <a:pt x="2018926" y="1875762"/>
                        <a:pt x="2166543" y="1875762"/>
                      </a:cubicBezTo>
                      <a:cubicBezTo>
                        <a:pt x="2291255" y="1875762"/>
                        <a:pt x="2405785" y="1840130"/>
                        <a:pt x="2499320" y="1779683"/>
                      </a:cubicBezTo>
                      <a:cubicBezTo>
                        <a:pt x="2611305" y="1907576"/>
                        <a:pt x="2786283" y="1990293"/>
                        <a:pt x="2982895" y="1990293"/>
                      </a:cubicBezTo>
                      <a:cubicBezTo>
                        <a:pt x="3139420" y="1990293"/>
                        <a:pt x="3282584" y="1938118"/>
                        <a:pt x="3390752" y="1851583"/>
                      </a:cubicBezTo>
                      <a:cubicBezTo>
                        <a:pt x="3441018" y="1864309"/>
                        <a:pt x="3493829" y="1871308"/>
                        <a:pt x="3549186" y="1871308"/>
                      </a:cubicBezTo>
                      <a:cubicBezTo>
                        <a:pt x="3866055" y="1871308"/>
                        <a:pt x="4122477" y="1643519"/>
                        <a:pt x="4122477" y="1362918"/>
                      </a:cubicBezTo>
                      <a:cubicBezTo>
                        <a:pt x="4123113" y="1082317"/>
                        <a:pt x="3866691" y="854528"/>
                        <a:pt x="3549822" y="85452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8" name="Freeform 587">
                  <a:extLst>
                    <a:ext uri="{FF2B5EF4-FFF2-40B4-BE49-F238E27FC236}">
                      <a16:creationId xmlns:a16="http://schemas.microsoft.com/office/drawing/2014/main" id="{1735DFB2-DA0E-6DC1-0EA6-A313F22E7148}"/>
                    </a:ext>
                  </a:extLst>
                </p:cNvPr>
                <p:cNvSpPr/>
                <p:nvPr/>
              </p:nvSpPr>
              <p:spPr>
                <a:xfrm rot="-5111153">
                  <a:off x="2857503" y="3260281"/>
                  <a:ext cx="2116335" cy="8564606"/>
                </a:xfrm>
                <a:custGeom>
                  <a:avLst/>
                  <a:gdLst>
                    <a:gd name="connsiteX0" fmla="*/ 2116336 w 2116335"/>
                    <a:gd name="connsiteY0" fmla="*/ 4282303 h 8564606"/>
                    <a:gd name="connsiteX1" fmla="*/ 1058168 w 2116335"/>
                    <a:gd name="connsiteY1" fmla="*/ 8564606 h 8564606"/>
                    <a:gd name="connsiteX2" fmla="*/ 0 w 2116335"/>
                    <a:gd name="connsiteY2" fmla="*/ 4282303 h 8564606"/>
                    <a:gd name="connsiteX3" fmla="*/ 1058168 w 2116335"/>
                    <a:gd name="connsiteY3" fmla="*/ 0 h 8564606"/>
                    <a:gd name="connsiteX4" fmla="*/ 2116336 w 2116335"/>
                    <a:gd name="connsiteY4" fmla="*/ 4282303 h 8564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16335" h="8564606">
                      <a:moveTo>
                        <a:pt x="2116336" y="4282303"/>
                      </a:moveTo>
                      <a:cubicBezTo>
                        <a:pt x="2116336" y="6647354"/>
                        <a:pt x="1642578" y="8564606"/>
                        <a:pt x="1058168" y="8564606"/>
                      </a:cubicBezTo>
                      <a:cubicBezTo>
                        <a:pt x="473758" y="8564606"/>
                        <a:pt x="0" y="6647354"/>
                        <a:pt x="0" y="4282303"/>
                      </a:cubicBezTo>
                      <a:cubicBezTo>
                        <a:pt x="0" y="1917252"/>
                        <a:pt x="473758" y="0"/>
                        <a:pt x="1058168" y="0"/>
                      </a:cubicBezTo>
                      <a:cubicBezTo>
                        <a:pt x="1642578" y="0"/>
                        <a:pt x="2116336" y="1917252"/>
                        <a:pt x="2116336" y="4282303"/>
                      </a:cubicBezTo>
                      <a:close/>
                    </a:path>
                  </a:pathLst>
                </a:custGeom>
                <a:solidFill>
                  <a:srgbClr val="009D3D">
                    <a:alpha val="24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9" name="Graphic 569">
                  <a:extLst>
                    <a:ext uri="{FF2B5EF4-FFF2-40B4-BE49-F238E27FC236}">
                      <a16:creationId xmlns:a16="http://schemas.microsoft.com/office/drawing/2014/main" id="{86FA7C85-916D-772F-F0CE-E72095EB9663}"/>
                    </a:ext>
                  </a:extLst>
                </p:cNvPr>
                <p:cNvGrpSpPr/>
                <p:nvPr/>
              </p:nvGrpSpPr>
              <p:grpSpPr>
                <a:xfrm>
                  <a:off x="5383731" y="5556210"/>
                  <a:ext cx="557428" cy="1142737"/>
                  <a:chOff x="5383731" y="5556210"/>
                  <a:chExt cx="557428" cy="1142737"/>
                </a:xfrm>
              </p:grpSpPr>
              <p:sp>
                <p:nvSpPr>
                  <p:cNvPr id="590" name="Freeform 589">
                    <a:extLst>
                      <a:ext uri="{FF2B5EF4-FFF2-40B4-BE49-F238E27FC236}">
                        <a16:creationId xmlns:a16="http://schemas.microsoft.com/office/drawing/2014/main" id="{4A6B4DD3-055F-AFAA-607E-79A1A185FE6B}"/>
                      </a:ext>
                    </a:extLst>
                  </p:cNvPr>
                  <p:cNvSpPr/>
                  <p:nvPr/>
                </p:nvSpPr>
                <p:spPr>
                  <a:xfrm>
                    <a:off x="5796679" y="5850763"/>
                    <a:ext cx="144480" cy="331550"/>
                  </a:xfrm>
                  <a:custGeom>
                    <a:avLst/>
                    <a:gdLst>
                      <a:gd name="connsiteX0" fmla="*/ 138710 w 144480"/>
                      <a:gd name="connsiteY0" fmla="*/ 310506 h 331550"/>
                      <a:gd name="connsiteX1" fmla="*/ 132983 w 144480"/>
                      <a:gd name="connsiteY1" fmla="*/ 303507 h 331550"/>
                      <a:gd name="connsiteX2" fmla="*/ 127257 w 144480"/>
                      <a:gd name="connsiteY2" fmla="*/ 294599 h 331550"/>
                      <a:gd name="connsiteX3" fmla="*/ 115167 w 144480"/>
                      <a:gd name="connsiteY3" fmla="*/ 269784 h 331550"/>
                      <a:gd name="connsiteX4" fmla="*/ 122803 w 144480"/>
                      <a:gd name="connsiteY4" fmla="*/ 272965 h 331550"/>
                      <a:gd name="connsiteX5" fmla="*/ 127257 w 144480"/>
                      <a:gd name="connsiteY5" fmla="*/ 276783 h 331550"/>
                      <a:gd name="connsiteX6" fmla="*/ 132347 w 144480"/>
                      <a:gd name="connsiteY6" fmla="*/ 276147 h 331550"/>
                      <a:gd name="connsiteX7" fmla="*/ 127893 w 144480"/>
                      <a:gd name="connsiteY7" fmla="*/ 266602 h 331550"/>
                      <a:gd name="connsiteX8" fmla="*/ 100533 w 144480"/>
                      <a:gd name="connsiteY8" fmla="*/ 248786 h 331550"/>
                      <a:gd name="connsiteX9" fmla="*/ 75717 w 144480"/>
                      <a:gd name="connsiteY9" fmla="*/ 185795 h 331550"/>
                      <a:gd name="connsiteX10" fmla="*/ 75717 w 144480"/>
                      <a:gd name="connsiteY10" fmla="*/ 185795 h 331550"/>
                      <a:gd name="connsiteX11" fmla="*/ 55357 w 144480"/>
                      <a:gd name="connsiteY11" fmla="*/ 130438 h 331550"/>
                      <a:gd name="connsiteX12" fmla="*/ 44540 w 144480"/>
                      <a:gd name="connsiteY12" fmla="*/ 12726 h 331550"/>
                      <a:gd name="connsiteX13" fmla="*/ 0 w 144480"/>
                      <a:gd name="connsiteY13" fmla="*/ 0 h 331550"/>
                      <a:gd name="connsiteX14" fmla="*/ 11453 w 144480"/>
                      <a:gd name="connsiteY14" fmla="*/ 136801 h 331550"/>
                      <a:gd name="connsiteX15" fmla="*/ 40722 w 144480"/>
                      <a:gd name="connsiteY15" fmla="*/ 197248 h 331550"/>
                      <a:gd name="connsiteX16" fmla="*/ 73173 w 144480"/>
                      <a:gd name="connsiteY16" fmla="*/ 253241 h 331550"/>
                      <a:gd name="connsiteX17" fmla="*/ 78899 w 144480"/>
                      <a:gd name="connsiteY17" fmla="*/ 279964 h 331550"/>
                      <a:gd name="connsiteX18" fmla="*/ 87807 w 144480"/>
                      <a:gd name="connsiteY18" fmla="*/ 302234 h 331550"/>
                      <a:gd name="connsiteX19" fmla="*/ 98624 w 144480"/>
                      <a:gd name="connsiteY19" fmla="*/ 322596 h 331550"/>
                      <a:gd name="connsiteX20" fmla="*/ 103078 w 144480"/>
                      <a:gd name="connsiteY20" fmla="*/ 320050 h 331550"/>
                      <a:gd name="connsiteX21" fmla="*/ 95442 w 144480"/>
                      <a:gd name="connsiteY21" fmla="*/ 300962 h 331550"/>
                      <a:gd name="connsiteX22" fmla="*/ 108168 w 144480"/>
                      <a:gd name="connsiteY22" fmla="*/ 320686 h 331550"/>
                      <a:gd name="connsiteX23" fmla="*/ 113894 w 144480"/>
                      <a:gd name="connsiteY23" fmla="*/ 327686 h 331550"/>
                      <a:gd name="connsiteX24" fmla="*/ 119621 w 144480"/>
                      <a:gd name="connsiteY24" fmla="*/ 325777 h 331550"/>
                      <a:gd name="connsiteX25" fmla="*/ 113894 w 144480"/>
                      <a:gd name="connsiteY25" fmla="*/ 316869 h 331550"/>
                      <a:gd name="connsiteX26" fmla="*/ 109441 w 144480"/>
                      <a:gd name="connsiteY26" fmla="*/ 307961 h 331550"/>
                      <a:gd name="connsiteX27" fmla="*/ 104350 w 144480"/>
                      <a:gd name="connsiteY27" fmla="*/ 299053 h 331550"/>
                      <a:gd name="connsiteX28" fmla="*/ 106895 w 144480"/>
                      <a:gd name="connsiteY28" fmla="*/ 300326 h 331550"/>
                      <a:gd name="connsiteX29" fmla="*/ 117076 w 144480"/>
                      <a:gd name="connsiteY29" fmla="*/ 315596 h 331550"/>
                      <a:gd name="connsiteX30" fmla="*/ 123439 w 144480"/>
                      <a:gd name="connsiteY30" fmla="*/ 323232 h 331550"/>
                      <a:gd name="connsiteX31" fmla="*/ 132347 w 144480"/>
                      <a:gd name="connsiteY31" fmla="*/ 330867 h 331550"/>
                      <a:gd name="connsiteX32" fmla="*/ 127893 w 144480"/>
                      <a:gd name="connsiteY32" fmla="*/ 318778 h 331550"/>
                      <a:gd name="connsiteX33" fmla="*/ 121530 w 144480"/>
                      <a:gd name="connsiteY33" fmla="*/ 310506 h 331550"/>
                      <a:gd name="connsiteX34" fmla="*/ 116440 w 144480"/>
                      <a:gd name="connsiteY34" fmla="*/ 295872 h 331550"/>
                      <a:gd name="connsiteX35" fmla="*/ 144436 w 144480"/>
                      <a:gd name="connsiteY35" fmla="*/ 321323 h 331550"/>
                      <a:gd name="connsiteX36" fmla="*/ 138710 w 144480"/>
                      <a:gd name="connsiteY36" fmla="*/ 310506 h 331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144480" h="331550">
                        <a:moveTo>
                          <a:pt x="138710" y="310506"/>
                        </a:moveTo>
                        <a:cubicBezTo>
                          <a:pt x="138710" y="310506"/>
                          <a:pt x="134256" y="305416"/>
                          <a:pt x="132983" y="303507"/>
                        </a:cubicBezTo>
                        <a:cubicBezTo>
                          <a:pt x="131711" y="301598"/>
                          <a:pt x="127257" y="294599"/>
                          <a:pt x="127257" y="294599"/>
                        </a:cubicBezTo>
                        <a:cubicBezTo>
                          <a:pt x="127257" y="294599"/>
                          <a:pt x="113258" y="270420"/>
                          <a:pt x="115167" y="269784"/>
                        </a:cubicBezTo>
                        <a:cubicBezTo>
                          <a:pt x="117076" y="269148"/>
                          <a:pt x="121530" y="271693"/>
                          <a:pt x="122803" y="272965"/>
                        </a:cubicBezTo>
                        <a:cubicBezTo>
                          <a:pt x="124075" y="274238"/>
                          <a:pt x="125984" y="275510"/>
                          <a:pt x="127257" y="276783"/>
                        </a:cubicBezTo>
                        <a:cubicBezTo>
                          <a:pt x="128529" y="278056"/>
                          <a:pt x="130438" y="278056"/>
                          <a:pt x="132347" y="276147"/>
                        </a:cubicBezTo>
                        <a:cubicBezTo>
                          <a:pt x="134256" y="274238"/>
                          <a:pt x="129801" y="268511"/>
                          <a:pt x="127893" y="266602"/>
                        </a:cubicBezTo>
                        <a:cubicBezTo>
                          <a:pt x="122166" y="260876"/>
                          <a:pt x="103078" y="250059"/>
                          <a:pt x="100533" y="248786"/>
                        </a:cubicBezTo>
                        <a:cubicBezTo>
                          <a:pt x="97987" y="247514"/>
                          <a:pt x="82080" y="201065"/>
                          <a:pt x="75717" y="185795"/>
                        </a:cubicBezTo>
                        <a:cubicBezTo>
                          <a:pt x="75717" y="185795"/>
                          <a:pt x="75717" y="185795"/>
                          <a:pt x="75717" y="185795"/>
                        </a:cubicBezTo>
                        <a:cubicBezTo>
                          <a:pt x="65537" y="160343"/>
                          <a:pt x="55993" y="133619"/>
                          <a:pt x="55357" y="130438"/>
                        </a:cubicBezTo>
                        <a:lnTo>
                          <a:pt x="44540" y="12726"/>
                        </a:lnTo>
                        <a:lnTo>
                          <a:pt x="0" y="0"/>
                        </a:lnTo>
                        <a:cubicBezTo>
                          <a:pt x="0" y="0"/>
                          <a:pt x="10180" y="130438"/>
                          <a:pt x="11453" y="136801"/>
                        </a:cubicBezTo>
                        <a:cubicBezTo>
                          <a:pt x="12089" y="139982"/>
                          <a:pt x="40722" y="197248"/>
                          <a:pt x="40722" y="197248"/>
                        </a:cubicBezTo>
                        <a:cubicBezTo>
                          <a:pt x="56629" y="224608"/>
                          <a:pt x="70627" y="248786"/>
                          <a:pt x="73173" y="253241"/>
                        </a:cubicBezTo>
                        <a:cubicBezTo>
                          <a:pt x="73173" y="253241"/>
                          <a:pt x="76990" y="269148"/>
                          <a:pt x="78899" y="279964"/>
                        </a:cubicBezTo>
                        <a:cubicBezTo>
                          <a:pt x="80808" y="290145"/>
                          <a:pt x="86534" y="299053"/>
                          <a:pt x="87807" y="302234"/>
                        </a:cubicBezTo>
                        <a:cubicBezTo>
                          <a:pt x="87807" y="302871"/>
                          <a:pt x="90988" y="312415"/>
                          <a:pt x="98624" y="322596"/>
                        </a:cubicBezTo>
                        <a:cubicBezTo>
                          <a:pt x="104987" y="331503"/>
                          <a:pt x="103078" y="320050"/>
                          <a:pt x="103078" y="320050"/>
                        </a:cubicBezTo>
                        <a:cubicBezTo>
                          <a:pt x="103078" y="320050"/>
                          <a:pt x="93534" y="301598"/>
                          <a:pt x="95442" y="300962"/>
                        </a:cubicBezTo>
                        <a:cubicBezTo>
                          <a:pt x="96715" y="300326"/>
                          <a:pt x="101169" y="311142"/>
                          <a:pt x="108168" y="320686"/>
                        </a:cubicBezTo>
                        <a:cubicBezTo>
                          <a:pt x="110077" y="323232"/>
                          <a:pt x="111986" y="325777"/>
                          <a:pt x="113894" y="327686"/>
                        </a:cubicBezTo>
                        <a:cubicBezTo>
                          <a:pt x="118348" y="333412"/>
                          <a:pt x="123439" y="332776"/>
                          <a:pt x="119621" y="325777"/>
                        </a:cubicBezTo>
                        <a:cubicBezTo>
                          <a:pt x="118348" y="323232"/>
                          <a:pt x="115804" y="319414"/>
                          <a:pt x="113894" y="316869"/>
                        </a:cubicBezTo>
                        <a:cubicBezTo>
                          <a:pt x="111986" y="314324"/>
                          <a:pt x="110713" y="310506"/>
                          <a:pt x="109441" y="307961"/>
                        </a:cubicBezTo>
                        <a:cubicBezTo>
                          <a:pt x="106259" y="302871"/>
                          <a:pt x="104350" y="299053"/>
                          <a:pt x="104350" y="299053"/>
                        </a:cubicBezTo>
                        <a:cubicBezTo>
                          <a:pt x="104987" y="299053"/>
                          <a:pt x="104987" y="297780"/>
                          <a:pt x="106895" y="300326"/>
                        </a:cubicBezTo>
                        <a:cubicBezTo>
                          <a:pt x="109441" y="303507"/>
                          <a:pt x="113258" y="311142"/>
                          <a:pt x="117076" y="315596"/>
                        </a:cubicBezTo>
                        <a:cubicBezTo>
                          <a:pt x="119621" y="318141"/>
                          <a:pt x="123439" y="323232"/>
                          <a:pt x="123439" y="323232"/>
                        </a:cubicBezTo>
                        <a:cubicBezTo>
                          <a:pt x="123439" y="323232"/>
                          <a:pt x="131711" y="330867"/>
                          <a:pt x="132347" y="330867"/>
                        </a:cubicBezTo>
                        <a:cubicBezTo>
                          <a:pt x="135528" y="328958"/>
                          <a:pt x="131074" y="321323"/>
                          <a:pt x="127893" y="318778"/>
                        </a:cubicBezTo>
                        <a:cubicBezTo>
                          <a:pt x="126620" y="315596"/>
                          <a:pt x="121530" y="310506"/>
                          <a:pt x="121530" y="310506"/>
                        </a:cubicBezTo>
                        <a:cubicBezTo>
                          <a:pt x="121530" y="310506"/>
                          <a:pt x="114531" y="297144"/>
                          <a:pt x="116440" y="295872"/>
                        </a:cubicBezTo>
                        <a:cubicBezTo>
                          <a:pt x="117712" y="295235"/>
                          <a:pt x="141255" y="323868"/>
                          <a:pt x="144436" y="321323"/>
                        </a:cubicBezTo>
                        <a:cubicBezTo>
                          <a:pt x="145072" y="319414"/>
                          <a:pt x="138710" y="310506"/>
                          <a:pt x="138710" y="310506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1" name="Freeform 590">
                    <a:extLst>
                      <a:ext uri="{FF2B5EF4-FFF2-40B4-BE49-F238E27FC236}">
                        <a16:creationId xmlns:a16="http://schemas.microsoft.com/office/drawing/2014/main" id="{1A492793-1F22-3C38-D8F6-F11C4A479938}"/>
                      </a:ext>
                    </a:extLst>
                  </p:cNvPr>
                  <p:cNvSpPr/>
                  <p:nvPr/>
                </p:nvSpPr>
                <p:spPr>
                  <a:xfrm>
                    <a:off x="5468000" y="5873033"/>
                    <a:ext cx="241507" cy="127101"/>
                  </a:xfrm>
                  <a:custGeom>
                    <a:avLst/>
                    <a:gdLst>
                      <a:gd name="connsiteX0" fmla="*/ 16263 w 241507"/>
                      <a:gd name="connsiteY0" fmla="*/ 38813 h 127101"/>
                      <a:gd name="connsiteX1" fmla="*/ 12446 w 241507"/>
                      <a:gd name="connsiteY1" fmla="*/ 33723 h 127101"/>
                      <a:gd name="connsiteX2" fmla="*/ 7992 w 241507"/>
                      <a:gd name="connsiteY2" fmla="*/ 29269 h 127101"/>
                      <a:gd name="connsiteX3" fmla="*/ 7356 w 241507"/>
                      <a:gd name="connsiteY3" fmla="*/ 24815 h 127101"/>
                      <a:gd name="connsiteX4" fmla="*/ 5447 w 241507"/>
                      <a:gd name="connsiteY4" fmla="*/ 20997 h 127101"/>
                      <a:gd name="connsiteX5" fmla="*/ 4810 w 241507"/>
                      <a:gd name="connsiteY5" fmla="*/ 17180 h 127101"/>
                      <a:gd name="connsiteX6" fmla="*/ 356 w 241507"/>
                      <a:gd name="connsiteY6" fmla="*/ 12089 h 127101"/>
                      <a:gd name="connsiteX7" fmla="*/ 1629 w 241507"/>
                      <a:gd name="connsiteY7" fmla="*/ 31814 h 127101"/>
                      <a:gd name="connsiteX8" fmla="*/ 56986 w 241507"/>
                      <a:gd name="connsiteY8" fmla="*/ 75081 h 127101"/>
                      <a:gd name="connsiteX9" fmla="*/ 189332 w 241507"/>
                      <a:gd name="connsiteY9" fmla="*/ 126620 h 127101"/>
                      <a:gd name="connsiteX10" fmla="*/ 241508 w 241507"/>
                      <a:gd name="connsiteY10" fmla="*/ 49630 h 127101"/>
                      <a:gd name="connsiteX11" fmla="*/ 200785 w 241507"/>
                      <a:gd name="connsiteY11" fmla="*/ 28633 h 127101"/>
                      <a:gd name="connsiteX12" fmla="*/ 170880 w 241507"/>
                      <a:gd name="connsiteY12" fmla="*/ 80808 h 127101"/>
                      <a:gd name="connsiteX13" fmla="*/ 90072 w 241507"/>
                      <a:gd name="connsiteY13" fmla="*/ 56629 h 127101"/>
                      <a:gd name="connsiteX14" fmla="*/ 84346 w 241507"/>
                      <a:gd name="connsiteY14" fmla="*/ 54720 h 127101"/>
                      <a:gd name="connsiteX15" fmla="*/ 67166 w 241507"/>
                      <a:gd name="connsiteY15" fmla="*/ 48994 h 127101"/>
                      <a:gd name="connsiteX16" fmla="*/ 56349 w 241507"/>
                      <a:gd name="connsiteY16" fmla="*/ 32450 h 127101"/>
                      <a:gd name="connsiteX17" fmla="*/ 32170 w 241507"/>
                      <a:gd name="connsiteY17" fmla="*/ 11453 h 127101"/>
                      <a:gd name="connsiteX18" fmla="*/ 33443 w 241507"/>
                      <a:gd name="connsiteY18" fmla="*/ 17180 h 127101"/>
                      <a:gd name="connsiteX19" fmla="*/ 33443 w 241507"/>
                      <a:gd name="connsiteY19" fmla="*/ 17180 h 127101"/>
                      <a:gd name="connsiteX20" fmla="*/ 34079 w 241507"/>
                      <a:gd name="connsiteY20" fmla="*/ 18452 h 127101"/>
                      <a:gd name="connsiteX21" fmla="*/ 34079 w 241507"/>
                      <a:gd name="connsiteY21" fmla="*/ 18452 h 127101"/>
                      <a:gd name="connsiteX22" fmla="*/ 38533 w 241507"/>
                      <a:gd name="connsiteY22" fmla="*/ 24815 h 127101"/>
                      <a:gd name="connsiteX23" fmla="*/ 39806 w 241507"/>
                      <a:gd name="connsiteY23" fmla="*/ 29905 h 127101"/>
                      <a:gd name="connsiteX24" fmla="*/ 20717 w 241507"/>
                      <a:gd name="connsiteY24" fmla="*/ 13998 h 127101"/>
                      <a:gd name="connsiteX25" fmla="*/ 17536 w 241507"/>
                      <a:gd name="connsiteY25" fmla="*/ 10180 h 127101"/>
                      <a:gd name="connsiteX26" fmla="*/ 14991 w 241507"/>
                      <a:gd name="connsiteY26" fmla="*/ 3818 h 127101"/>
                      <a:gd name="connsiteX27" fmla="*/ 9900 w 241507"/>
                      <a:gd name="connsiteY27" fmla="*/ 636 h 127101"/>
                      <a:gd name="connsiteX28" fmla="*/ 9900 w 241507"/>
                      <a:gd name="connsiteY28" fmla="*/ 4454 h 127101"/>
                      <a:gd name="connsiteX29" fmla="*/ 25808 w 241507"/>
                      <a:gd name="connsiteY29" fmla="*/ 31814 h 127101"/>
                      <a:gd name="connsiteX30" fmla="*/ 18809 w 241507"/>
                      <a:gd name="connsiteY30" fmla="*/ 24815 h 127101"/>
                      <a:gd name="connsiteX31" fmla="*/ 14354 w 241507"/>
                      <a:gd name="connsiteY31" fmla="*/ 19725 h 127101"/>
                      <a:gd name="connsiteX32" fmla="*/ 12446 w 241507"/>
                      <a:gd name="connsiteY32" fmla="*/ 14634 h 127101"/>
                      <a:gd name="connsiteX33" fmla="*/ 9900 w 241507"/>
                      <a:gd name="connsiteY33" fmla="*/ 10817 h 127101"/>
                      <a:gd name="connsiteX34" fmla="*/ 7992 w 241507"/>
                      <a:gd name="connsiteY34" fmla="*/ 5726 h 127101"/>
                      <a:gd name="connsiteX35" fmla="*/ 2265 w 241507"/>
                      <a:gd name="connsiteY35" fmla="*/ 0 h 127101"/>
                      <a:gd name="connsiteX36" fmla="*/ 7992 w 241507"/>
                      <a:gd name="connsiteY36" fmla="*/ 22270 h 127101"/>
                      <a:gd name="connsiteX37" fmla="*/ 18172 w 241507"/>
                      <a:gd name="connsiteY37" fmla="*/ 38177 h 127101"/>
                      <a:gd name="connsiteX38" fmla="*/ 16263 w 241507"/>
                      <a:gd name="connsiteY38" fmla="*/ 38813 h 1271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241507" h="127101">
                        <a:moveTo>
                          <a:pt x="16263" y="38813"/>
                        </a:moveTo>
                        <a:cubicBezTo>
                          <a:pt x="15627" y="38177"/>
                          <a:pt x="14354" y="35632"/>
                          <a:pt x="12446" y="33723"/>
                        </a:cubicBezTo>
                        <a:cubicBezTo>
                          <a:pt x="10537" y="31178"/>
                          <a:pt x="7992" y="29269"/>
                          <a:pt x="7992" y="29269"/>
                        </a:cubicBezTo>
                        <a:cubicBezTo>
                          <a:pt x="7992" y="29269"/>
                          <a:pt x="7992" y="27360"/>
                          <a:pt x="7356" y="24815"/>
                        </a:cubicBezTo>
                        <a:cubicBezTo>
                          <a:pt x="7356" y="23543"/>
                          <a:pt x="6083" y="22270"/>
                          <a:pt x="5447" y="20997"/>
                        </a:cubicBezTo>
                        <a:cubicBezTo>
                          <a:pt x="4810" y="19725"/>
                          <a:pt x="5447" y="18452"/>
                          <a:pt x="4810" y="17180"/>
                        </a:cubicBezTo>
                        <a:cubicBezTo>
                          <a:pt x="4174" y="13998"/>
                          <a:pt x="2265" y="11453"/>
                          <a:pt x="356" y="12089"/>
                        </a:cubicBezTo>
                        <a:cubicBezTo>
                          <a:pt x="-916" y="12089"/>
                          <a:pt x="1629" y="31814"/>
                          <a:pt x="1629" y="31814"/>
                        </a:cubicBezTo>
                        <a:cubicBezTo>
                          <a:pt x="11173" y="43903"/>
                          <a:pt x="15627" y="61720"/>
                          <a:pt x="56986" y="75081"/>
                        </a:cubicBezTo>
                        <a:cubicBezTo>
                          <a:pt x="77347" y="85262"/>
                          <a:pt x="179152" y="132347"/>
                          <a:pt x="189332" y="126620"/>
                        </a:cubicBezTo>
                        <a:cubicBezTo>
                          <a:pt x="195059" y="123439"/>
                          <a:pt x="221783" y="82080"/>
                          <a:pt x="241508" y="49630"/>
                        </a:cubicBezTo>
                        <a:cubicBezTo>
                          <a:pt x="231963" y="44540"/>
                          <a:pt x="211602" y="34359"/>
                          <a:pt x="200785" y="28633"/>
                        </a:cubicBezTo>
                        <a:cubicBezTo>
                          <a:pt x="189969" y="50903"/>
                          <a:pt x="174698" y="79535"/>
                          <a:pt x="170880" y="80808"/>
                        </a:cubicBezTo>
                        <a:cubicBezTo>
                          <a:pt x="170244" y="81444"/>
                          <a:pt x="167699" y="81444"/>
                          <a:pt x="90072" y="56629"/>
                        </a:cubicBezTo>
                        <a:cubicBezTo>
                          <a:pt x="88164" y="55993"/>
                          <a:pt x="86254" y="55357"/>
                          <a:pt x="84346" y="54720"/>
                        </a:cubicBezTo>
                        <a:cubicBezTo>
                          <a:pt x="78619" y="52811"/>
                          <a:pt x="72893" y="50903"/>
                          <a:pt x="67166" y="48994"/>
                        </a:cubicBezTo>
                        <a:lnTo>
                          <a:pt x="56349" y="32450"/>
                        </a:lnTo>
                        <a:cubicBezTo>
                          <a:pt x="56349" y="32450"/>
                          <a:pt x="35352" y="10180"/>
                          <a:pt x="32170" y="11453"/>
                        </a:cubicBezTo>
                        <a:cubicBezTo>
                          <a:pt x="30898" y="12089"/>
                          <a:pt x="31534" y="14634"/>
                          <a:pt x="33443" y="17180"/>
                        </a:cubicBezTo>
                        <a:lnTo>
                          <a:pt x="33443" y="17180"/>
                        </a:lnTo>
                        <a:cubicBezTo>
                          <a:pt x="33443" y="17816"/>
                          <a:pt x="34079" y="17816"/>
                          <a:pt x="34079" y="18452"/>
                        </a:cubicBezTo>
                        <a:cubicBezTo>
                          <a:pt x="34079" y="18452"/>
                          <a:pt x="34079" y="18452"/>
                          <a:pt x="34079" y="18452"/>
                        </a:cubicBezTo>
                        <a:cubicBezTo>
                          <a:pt x="35988" y="21633"/>
                          <a:pt x="37897" y="24179"/>
                          <a:pt x="38533" y="24815"/>
                        </a:cubicBezTo>
                        <a:cubicBezTo>
                          <a:pt x="39170" y="26087"/>
                          <a:pt x="39806" y="27996"/>
                          <a:pt x="39806" y="29905"/>
                        </a:cubicBezTo>
                        <a:cubicBezTo>
                          <a:pt x="21354" y="19725"/>
                          <a:pt x="24535" y="19088"/>
                          <a:pt x="20717" y="13998"/>
                        </a:cubicBezTo>
                        <a:cubicBezTo>
                          <a:pt x="20081" y="12726"/>
                          <a:pt x="18172" y="11453"/>
                          <a:pt x="17536" y="10180"/>
                        </a:cubicBezTo>
                        <a:cubicBezTo>
                          <a:pt x="16263" y="8272"/>
                          <a:pt x="16263" y="5726"/>
                          <a:pt x="14991" y="3818"/>
                        </a:cubicBezTo>
                        <a:cubicBezTo>
                          <a:pt x="13082" y="1273"/>
                          <a:pt x="10537" y="636"/>
                          <a:pt x="9900" y="636"/>
                        </a:cubicBezTo>
                        <a:cubicBezTo>
                          <a:pt x="9264" y="636"/>
                          <a:pt x="9264" y="1909"/>
                          <a:pt x="9900" y="4454"/>
                        </a:cubicBezTo>
                        <a:cubicBezTo>
                          <a:pt x="14354" y="19725"/>
                          <a:pt x="23899" y="27996"/>
                          <a:pt x="25808" y="31814"/>
                        </a:cubicBezTo>
                        <a:cubicBezTo>
                          <a:pt x="27080" y="34359"/>
                          <a:pt x="23263" y="31178"/>
                          <a:pt x="18809" y="24815"/>
                        </a:cubicBezTo>
                        <a:cubicBezTo>
                          <a:pt x="17536" y="23543"/>
                          <a:pt x="15627" y="21633"/>
                          <a:pt x="14354" y="19725"/>
                        </a:cubicBezTo>
                        <a:cubicBezTo>
                          <a:pt x="13718" y="18452"/>
                          <a:pt x="13718" y="16543"/>
                          <a:pt x="12446" y="14634"/>
                        </a:cubicBezTo>
                        <a:cubicBezTo>
                          <a:pt x="11810" y="13362"/>
                          <a:pt x="10537" y="12089"/>
                          <a:pt x="9900" y="10817"/>
                        </a:cubicBezTo>
                        <a:cubicBezTo>
                          <a:pt x="9264" y="9544"/>
                          <a:pt x="8628" y="6999"/>
                          <a:pt x="7992" y="5726"/>
                        </a:cubicBezTo>
                        <a:cubicBezTo>
                          <a:pt x="5447" y="1273"/>
                          <a:pt x="2901" y="0"/>
                          <a:pt x="2265" y="0"/>
                        </a:cubicBezTo>
                        <a:cubicBezTo>
                          <a:pt x="993" y="0"/>
                          <a:pt x="7992" y="22270"/>
                          <a:pt x="7992" y="22270"/>
                        </a:cubicBezTo>
                        <a:cubicBezTo>
                          <a:pt x="7992" y="22270"/>
                          <a:pt x="16263" y="35632"/>
                          <a:pt x="18172" y="38177"/>
                        </a:cubicBezTo>
                        <a:cubicBezTo>
                          <a:pt x="18809" y="39450"/>
                          <a:pt x="19445" y="41358"/>
                          <a:pt x="16263" y="38813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2" name="Freeform 591">
                    <a:extLst>
                      <a:ext uri="{FF2B5EF4-FFF2-40B4-BE49-F238E27FC236}">
                        <a16:creationId xmlns:a16="http://schemas.microsoft.com/office/drawing/2014/main" id="{748FE83D-F00B-46E9-AE16-CD7E0D390A05}"/>
                      </a:ext>
                    </a:extLst>
                  </p:cNvPr>
                  <p:cNvSpPr/>
                  <p:nvPr/>
                </p:nvSpPr>
                <p:spPr>
                  <a:xfrm>
                    <a:off x="5560432" y="5617961"/>
                    <a:ext cx="275228" cy="297614"/>
                  </a:xfrm>
                  <a:custGeom>
                    <a:avLst/>
                    <a:gdLst>
                      <a:gd name="connsiteX0" fmla="*/ 270606 w 275228"/>
                      <a:gd name="connsiteY0" fmla="*/ 97274 h 297614"/>
                      <a:gd name="connsiteX1" fmla="*/ 267425 w 275228"/>
                      <a:gd name="connsiteY1" fmla="*/ 32373 h 297614"/>
                      <a:gd name="connsiteX2" fmla="*/ 220976 w 275228"/>
                      <a:gd name="connsiteY2" fmla="*/ 559 h 297614"/>
                      <a:gd name="connsiteX3" fmla="*/ 107718 w 275228"/>
                      <a:gd name="connsiteY3" fmla="*/ 65460 h 297614"/>
                      <a:gd name="connsiteX4" fmla="*/ 42181 w 275228"/>
                      <a:gd name="connsiteY4" fmla="*/ 83912 h 297614"/>
                      <a:gd name="connsiteX5" fmla="*/ 10366 w 275228"/>
                      <a:gd name="connsiteY5" fmla="*/ 222621 h 297614"/>
                      <a:gd name="connsiteX6" fmla="*/ 226066 w 275228"/>
                      <a:gd name="connsiteY6" fmla="*/ 242982 h 297614"/>
                      <a:gd name="connsiteX7" fmla="*/ 270606 w 275228"/>
                      <a:gd name="connsiteY7" fmla="*/ 97274 h 297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75228" h="297614">
                        <a:moveTo>
                          <a:pt x="270606" y="97274"/>
                        </a:moveTo>
                        <a:cubicBezTo>
                          <a:pt x="275060" y="76276"/>
                          <a:pt x="279514" y="55279"/>
                          <a:pt x="267425" y="32373"/>
                        </a:cubicBezTo>
                        <a:cubicBezTo>
                          <a:pt x="257880" y="13921"/>
                          <a:pt x="240701" y="3104"/>
                          <a:pt x="220976" y="559"/>
                        </a:cubicBezTo>
                        <a:cubicBezTo>
                          <a:pt x="165619" y="-5804"/>
                          <a:pt x="160529" y="43826"/>
                          <a:pt x="107718" y="65460"/>
                        </a:cubicBezTo>
                        <a:cubicBezTo>
                          <a:pt x="85448" y="75004"/>
                          <a:pt x="61905" y="71823"/>
                          <a:pt x="42181" y="83912"/>
                        </a:cubicBezTo>
                        <a:cubicBezTo>
                          <a:pt x="5912" y="105545"/>
                          <a:pt x="-13176" y="165992"/>
                          <a:pt x="10366" y="222621"/>
                        </a:cubicBezTo>
                        <a:cubicBezTo>
                          <a:pt x="69541" y="361331"/>
                          <a:pt x="208250" y="270342"/>
                          <a:pt x="226066" y="242982"/>
                        </a:cubicBezTo>
                        <a:cubicBezTo>
                          <a:pt x="240064" y="223258"/>
                          <a:pt x="267425" y="110636"/>
                          <a:pt x="270606" y="97274"/>
                        </a:cubicBezTo>
                        <a:close/>
                      </a:path>
                    </a:pathLst>
                  </a:custGeom>
                  <a:solidFill>
                    <a:srgbClr val="1337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93" name="Graphic 569">
                    <a:extLst>
                      <a:ext uri="{FF2B5EF4-FFF2-40B4-BE49-F238E27FC236}">
                        <a16:creationId xmlns:a16="http://schemas.microsoft.com/office/drawing/2014/main" id="{0169EC8B-149E-39A8-D4B9-B0E11373512E}"/>
                      </a:ext>
                    </a:extLst>
                  </p:cNvPr>
                  <p:cNvGrpSpPr/>
                  <p:nvPr/>
                </p:nvGrpSpPr>
                <p:grpSpPr>
                  <a:xfrm>
                    <a:off x="5527877" y="5732618"/>
                    <a:ext cx="296798" cy="167196"/>
                    <a:chOff x="5527877" y="5732618"/>
                    <a:chExt cx="296798" cy="167196"/>
                  </a:xfrm>
                </p:grpSpPr>
                <p:sp>
                  <p:nvSpPr>
                    <p:cNvPr id="594" name="Freeform 593">
                      <a:extLst>
                        <a:ext uri="{FF2B5EF4-FFF2-40B4-BE49-F238E27FC236}">
                          <a16:creationId xmlns:a16="http://schemas.microsoft.com/office/drawing/2014/main" id="{2229D6AE-E48F-7FDD-9F75-F3B52D015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3524" y="5782680"/>
                      <a:ext cx="241150" cy="117134"/>
                    </a:xfrm>
                    <a:custGeom>
                      <a:avLst/>
                      <a:gdLst>
                        <a:gd name="connsiteX0" fmla="*/ 232879 w 241150"/>
                        <a:gd name="connsiteY0" fmla="*/ 24179 h 117134"/>
                        <a:gd name="connsiteX1" fmla="*/ 118348 w 241150"/>
                        <a:gd name="connsiteY1" fmla="*/ 58538 h 117134"/>
                        <a:gd name="connsiteX2" fmla="*/ 45176 w 241150"/>
                        <a:gd name="connsiteY2" fmla="*/ 0 h 117134"/>
                        <a:gd name="connsiteX3" fmla="*/ 0 w 241150"/>
                        <a:gd name="connsiteY3" fmla="*/ 39450 h 117134"/>
                        <a:gd name="connsiteX4" fmla="*/ 106259 w 241150"/>
                        <a:gd name="connsiteY4" fmla="*/ 117076 h 117134"/>
                        <a:gd name="connsiteX5" fmla="*/ 241151 w 241150"/>
                        <a:gd name="connsiteY5" fmla="*/ 52811 h 117134"/>
                        <a:gd name="connsiteX6" fmla="*/ 232879 w 241150"/>
                        <a:gd name="connsiteY6" fmla="*/ 24179 h 1171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41150" h="117134">
                          <a:moveTo>
                            <a:pt x="232879" y="24179"/>
                          </a:moveTo>
                          <a:cubicBezTo>
                            <a:pt x="202974" y="33723"/>
                            <a:pt x="122803" y="59811"/>
                            <a:pt x="118348" y="58538"/>
                          </a:cubicBezTo>
                          <a:lnTo>
                            <a:pt x="45176" y="0"/>
                          </a:lnTo>
                          <a:lnTo>
                            <a:pt x="0" y="39450"/>
                          </a:lnTo>
                          <a:cubicBezTo>
                            <a:pt x="0" y="39450"/>
                            <a:pt x="100533" y="113895"/>
                            <a:pt x="106259" y="117076"/>
                          </a:cubicBezTo>
                          <a:cubicBezTo>
                            <a:pt x="110713" y="118985"/>
                            <a:pt x="199156" y="73173"/>
                            <a:pt x="241151" y="52811"/>
                          </a:cubicBezTo>
                          <a:cubicBezTo>
                            <a:pt x="240515" y="39450"/>
                            <a:pt x="239242" y="36268"/>
                            <a:pt x="232879" y="24179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5" name="Freeform 594">
                      <a:extLst>
                        <a:ext uri="{FF2B5EF4-FFF2-40B4-BE49-F238E27FC236}">
                          <a16:creationId xmlns:a16="http://schemas.microsoft.com/office/drawing/2014/main" id="{7E1EFC70-EF9B-6340-9733-39A6DD105D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877" y="5732618"/>
                      <a:ext cx="154270" cy="142959"/>
                    </a:xfrm>
                    <a:custGeom>
                      <a:avLst/>
                      <a:gdLst>
                        <a:gd name="connsiteX0" fmla="*/ 154271 w 154270"/>
                        <a:gd name="connsiteY0" fmla="*/ 83149 h 142959"/>
                        <a:gd name="connsiteX1" fmla="*/ 108458 w 154270"/>
                        <a:gd name="connsiteY1" fmla="*/ 142960 h 142959"/>
                        <a:gd name="connsiteX2" fmla="*/ 42285 w 154270"/>
                        <a:gd name="connsiteY2" fmla="*/ 85694 h 142959"/>
                        <a:gd name="connsiteX3" fmla="*/ 290 w 154270"/>
                        <a:gd name="connsiteY3" fmla="*/ 7432 h 142959"/>
                        <a:gd name="connsiteX4" fmla="*/ 46103 w 154270"/>
                        <a:gd name="connsiteY4" fmla="*/ 1069 h 142959"/>
                        <a:gd name="connsiteX5" fmla="*/ 154271 w 154270"/>
                        <a:gd name="connsiteY5" fmla="*/ 83149 h 1429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270" h="142959">
                          <a:moveTo>
                            <a:pt x="154271" y="83149"/>
                          </a:moveTo>
                          <a:lnTo>
                            <a:pt x="108458" y="142960"/>
                          </a:lnTo>
                          <a:cubicBezTo>
                            <a:pt x="108458" y="142960"/>
                            <a:pt x="60101" y="105419"/>
                            <a:pt x="42285" y="85694"/>
                          </a:cubicBezTo>
                          <a:cubicBezTo>
                            <a:pt x="20652" y="61516"/>
                            <a:pt x="-2891" y="9340"/>
                            <a:pt x="290" y="7432"/>
                          </a:cubicBezTo>
                          <a:cubicBezTo>
                            <a:pt x="9835" y="2341"/>
                            <a:pt x="31468" y="-2113"/>
                            <a:pt x="46103" y="1069"/>
                          </a:cubicBezTo>
                          <a:cubicBezTo>
                            <a:pt x="96369" y="11250"/>
                            <a:pt x="154271" y="83149"/>
                            <a:pt x="154271" y="83149"/>
                          </a:cubicBezTo>
                          <a:close/>
                        </a:path>
                      </a:pathLst>
                    </a:custGeom>
                    <a:solidFill>
                      <a:srgbClr val="3E90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6" name="Graphic 569">
                    <a:extLst>
                      <a:ext uri="{FF2B5EF4-FFF2-40B4-BE49-F238E27FC236}">
                        <a16:creationId xmlns:a16="http://schemas.microsoft.com/office/drawing/2014/main" id="{15C1C824-DF20-E6B9-D298-B49D0F617030}"/>
                      </a:ext>
                    </a:extLst>
                  </p:cNvPr>
                  <p:cNvGrpSpPr/>
                  <p:nvPr/>
                </p:nvGrpSpPr>
                <p:grpSpPr>
                  <a:xfrm>
                    <a:off x="5576131" y="5633354"/>
                    <a:ext cx="292730" cy="1064937"/>
                    <a:chOff x="5576131" y="5633354"/>
                    <a:chExt cx="292730" cy="1064937"/>
                  </a:xfrm>
                </p:grpSpPr>
                <p:sp>
                  <p:nvSpPr>
                    <p:cNvPr id="597" name="Freeform 596">
                      <a:extLst>
                        <a:ext uri="{FF2B5EF4-FFF2-40B4-BE49-F238E27FC236}">
                          <a16:creationId xmlns:a16="http://schemas.microsoft.com/office/drawing/2014/main" id="{42A4643D-2452-2FD9-EA00-E449837D5B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1589" y="5789679"/>
                      <a:ext cx="58537" cy="118984"/>
                    </a:xfrm>
                    <a:custGeom>
                      <a:avLst/>
                      <a:gdLst>
                        <a:gd name="connsiteX0" fmla="*/ 12089 w 58537"/>
                        <a:gd name="connsiteY0" fmla="*/ 118985 h 118984"/>
                        <a:gd name="connsiteX1" fmla="*/ 58538 w 58537"/>
                        <a:gd name="connsiteY1" fmla="*/ 92261 h 118984"/>
                        <a:gd name="connsiteX2" fmla="*/ 0 w 58537"/>
                        <a:gd name="connsiteY2" fmla="*/ 0 h 118984"/>
                        <a:gd name="connsiteX3" fmla="*/ 12089 w 58537"/>
                        <a:gd name="connsiteY3" fmla="*/ 118985 h 1189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8537" h="118984">
                          <a:moveTo>
                            <a:pt x="12089" y="118985"/>
                          </a:moveTo>
                          <a:lnTo>
                            <a:pt x="58538" y="92261"/>
                          </a:lnTo>
                          <a:cubicBezTo>
                            <a:pt x="58538" y="92261"/>
                            <a:pt x="37540" y="3181"/>
                            <a:pt x="0" y="0"/>
                          </a:cubicBezTo>
                          <a:lnTo>
                            <a:pt x="12089" y="118985"/>
                          </a:ln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8" name="Freeform 597">
                      <a:extLst>
                        <a:ext uri="{FF2B5EF4-FFF2-40B4-BE49-F238E27FC236}">
                          <a16:creationId xmlns:a16="http://schemas.microsoft.com/office/drawing/2014/main" id="{9180830D-E775-81C6-5A99-64DB8C2E20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45" y="6589487"/>
                      <a:ext cx="67189" cy="107532"/>
                    </a:xfrm>
                    <a:custGeom>
                      <a:avLst/>
                      <a:gdLst>
                        <a:gd name="connsiteX0" fmla="*/ 32830 w 67189"/>
                        <a:gd name="connsiteY0" fmla="*/ 0 h 107532"/>
                        <a:gd name="connsiteX1" fmla="*/ 18832 w 67189"/>
                        <a:gd name="connsiteY1" fmla="*/ 47721 h 107532"/>
                        <a:gd name="connsiteX2" fmla="*/ 1652 w 67189"/>
                        <a:gd name="connsiteY2" fmla="*/ 97351 h 107532"/>
                        <a:gd name="connsiteX3" fmla="*/ 13105 w 67189"/>
                        <a:gd name="connsiteY3" fmla="*/ 106259 h 107532"/>
                        <a:gd name="connsiteX4" fmla="*/ 48737 w 67189"/>
                        <a:gd name="connsiteY4" fmla="*/ 89716 h 107532"/>
                        <a:gd name="connsiteX5" fmla="*/ 55736 w 67189"/>
                        <a:gd name="connsiteY5" fmla="*/ 59174 h 107532"/>
                        <a:gd name="connsiteX6" fmla="*/ 67189 w 67189"/>
                        <a:gd name="connsiteY6" fmla="*/ 10180 h 107532"/>
                        <a:gd name="connsiteX7" fmla="*/ 32830 w 67189"/>
                        <a:gd name="connsiteY7" fmla="*/ 0 h 1075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7189" h="107532">
                          <a:moveTo>
                            <a:pt x="32830" y="0"/>
                          </a:moveTo>
                          <a:cubicBezTo>
                            <a:pt x="32830" y="0"/>
                            <a:pt x="29012" y="40085"/>
                            <a:pt x="18832" y="47721"/>
                          </a:cubicBezTo>
                          <a:cubicBezTo>
                            <a:pt x="8652" y="55356"/>
                            <a:pt x="-4711" y="82080"/>
                            <a:pt x="1652" y="97351"/>
                          </a:cubicBezTo>
                          <a:cubicBezTo>
                            <a:pt x="3561" y="101805"/>
                            <a:pt x="8015" y="104350"/>
                            <a:pt x="13105" y="106259"/>
                          </a:cubicBezTo>
                          <a:cubicBezTo>
                            <a:pt x="27104" y="110713"/>
                            <a:pt x="42375" y="103078"/>
                            <a:pt x="48737" y="89716"/>
                          </a:cubicBezTo>
                          <a:cubicBezTo>
                            <a:pt x="51919" y="82080"/>
                            <a:pt x="55100" y="71900"/>
                            <a:pt x="55736" y="59174"/>
                          </a:cubicBezTo>
                          <a:cubicBezTo>
                            <a:pt x="57009" y="26724"/>
                            <a:pt x="67189" y="10180"/>
                            <a:pt x="67189" y="10180"/>
                          </a:cubicBezTo>
                          <a:lnTo>
                            <a:pt x="32830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9" name="Freeform 598">
                      <a:extLst>
                        <a:ext uri="{FF2B5EF4-FFF2-40B4-BE49-F238E27FC236}">
                          <a16:creationId xmlns:a16="http://schemas.microsoft.com/office/drawing/2014/main" id="{6040B988-705F-65DC-9B06-3C5FBBC703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9005" y="6606031"/>
                      <a:ext cx="103273" cy="90987"/>
                    </a:xfrm>
                    <a:custGeom>
                      <a:avLst/>
                      <a:gdLst>
                        <a:gd name="connsiteX0" fmla="*/ 5859 w 103273"/>
                        <a:gd name="connsiteY0" fmla="*/ 0 h 90987"/>
                        <a:gd name="connsiteX1" fmla="*/ 6495 w 103273"/>
                        <a:gd name="connsiteY1" fmla="*/ 53448 h 90987"/>
                        <a:gd name="connsiteX2" fmla="*/ 769 w 103273"/>
                        <a:gd name="connsiteY2" fmla="*/ 81444 h 90987"/>
                        <a:gd name="connsiteX3" fmla="*/ 8404 w 103273"/>
                        <a:gd name="connsiteY3" fmla="*/ 89716 h 90987"/>
                        <a:gd name="connsiteX4" fmla="*/ 100665 w 103273"/>
                        <a:gd name="connsiteY4" fmla="*/ 90988 h 90987"/>
                        <a:gd name="connsiteX5" fmla="*/ 98120 w 103273"/>
                        <a:gd name="connsiteY5" fmla="*/ 84625 h 90987"/>
                        <a:gd name="connsiteX6" fmla="*/ 65034 w 103273"/>
                        <a:gd name="connsiteY6" fmla="*/ 66174 h 90987"/>
                        <a:gd name="connsiteX7" fmla="*/ 56762 w 103273"/>
                        <a:gd name="connsiteY7" fmla="*/ 61083 h 90987"/>
                        <a:gd name="connsiteX8" fmla="*/ 43400 w 103273"/>
                        <a:gd name="connsiteY8" fmla="*/ 49630 h 90987"/>
                        <a:gd name="connsiteX9" fmla="*/ 36401 w 103273"/>
                        <a:gd name="connsiteY9" fmla="*/ 6363 h 90987"/>
                        <a:gd name="connsiteX10" fmla="*/ 5859 w 103273"/>
                        <a:gd name="connsiteY10" fmla="*/ 0 h 909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03273" h="90987">
                          <a:moveTo>
                            <a:pt x="5859" y="0"/>
                          </a:moveTo>
                          <a:cubicBezTo>
                            <a:pt x="5859" y="0"/>
                            <a:pt x="9041" y="40722"/>
                            <a:pt x="6495" y="53448"/>
                          </a:cubicBezTo>
                          <a:cubicBezTo>
                            <a:pt x="5223" y="60447"/>
                            <a:pt x="-2412" y="75081"/>
                            <a:pt x="769" y="81444"/>
                          </a:cubicBezTo>
                          <a:cubicBezTo>
                            <a:pt x="4587" y="87807"/>
                            <a:pt x="8404" y="89716"/>
                            <a:pt x="8404" y="89716"/>
                          </a:cubicBezTo>
                          <a:lnTo>
                            <a:pt x="100665" y="90988"/>
                          </a:lnTo>
                          <a:cubicBezTo>
                            <a:pt x="105756" y="90988"/>
                            <a:pt x="102574" y="87807"/>
                            <a:pt x="98120" y="84625"/>
                          </a:cubicBezTo>
                          <a:cubicBezTo>
                            <a:pt x="91758" y="79535"/>
                            <a:pt x="86031" y="76354"/>
                            <a:pt x="65034" y="66174"/>
                          </a:cubicBezTo>
                          <a:cubicBezTo>
                            <a:pt x="63761" y="65537"/>
                            <a:pt x="58671" y="62355"/>
                            <a:pt x="56762" y="61083"/>
                          </a:cubicBezTo>
                          <a:cubicBezTo>
                            <a:pt x="52308" y="58538"/>
                            <a:pt x="47854" y="54084"/>
                            <a:pt x="43400" y="49630"/>
                          </a:cubicBezTo>
                          <a:cubicBezTo>
                            <a:pt x="37037" y="41995"/>
                            <a:pt x="36401" y="6363"/>
                            <a:pt x="36401" y="6363"/>
                          </a:cubicBezTo>
                          <a:lnTo>
                            <a:pt x="5859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0" name="Freeform 599">
                      <a:extLst>
                        <a:ext uri="{FF2B5EF4-FFF2-40B4-BE49-F238E27FC236}">
                          <a16:creationId xmlns:a16="http://schemas.microsoft.com/office/drawing/2014/main" id="{6C550FE6-1111-B338-13AB-13E7072BA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8824" y="6058827"/>
                      <a:ext cx="94382" cy="563110"/>
                    </a:xfrm>
                    <a:custGeom>
                      <a:avLst/>
                      <a:gdLst>
                        <a:gd name="connsiteX0" fmla="*/ 87940 w 94382"/>
                        <a:gd name="connsiteY0" fmla="*/ 9544 h 563110"/>
                        <a:gd name="connsiteX1" fmla="*/ 91758 w 94382"/>
                        <a:gd name="connsiteY1" fmla="*/ 118348 h 563110"/>
                        <a:gd name="connsiteX2" fmla="*/ 47854 w 94382"/>
                        <a:gd name="connsiteY2" fmla="*/ 560565 h 563110"/>
                        <a:gd name="connsiteX3" fmla="*/ 7132 w 94382"/>
                        <a:gd name="connsiteY3" fmla="*/ 563110 h 563110"/>
                        <a:gd name="connsiteX4" fmla="*/ 133 w 94382"/>
                        <a:gd name="connsiteY4" fmla="*/ 373498 h 563110"/>
                        <a:gd name="connsiteX5" fmla="*/ 13495 w 94382"/>
                        <a:gd name="connsiteY5" fmla="*/ 311779 h 563110"/>
                        <a:gd name="connsiteX6" fmla="*/ 9677 w 94382"/>
                        <a:gd name="connsiteY6" fmla="*/ 176887 h 563110"/>
                        <a:gd name="connsiteX7" fmla="*/ 61216 w 94382"/>
                        <a:gd name="connsiteY7" fmla="*/ 0 h 563110"/>
                        <a:gd name="connsiteX8" fmla="*/ 87940 w 94382"/>
                        <a:gd name="connsiteY8" fmla="*/ 9544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4382" h="563110">
                          <a:moveTo>
                            <a:pt x="87940" y="9544"/>
                          </a:moveTo>
                          <a:cubicBezTo>
                            <a:pt x="87940" y="9544"/>
                            <a:pt x="99393" y="75081"/>
                            <a:pt x="91758" y="118348"/>
                          </a:cubicBezTo>
                          <a:cubicBezTo>
                            <a:pt x="84123" y="161616"/>
                            <a:pt x="47854" y="560565"/>
                            <a:pt x="47854" y="560565"/>
                          </a:cubicBezTo>
                          <a:lnTo>
                            <a:pt x="7132" y="563110"/>
                          </a:lnTo>
                          <a:cubicBezTo>
                            <a:pt x="7132" y="563110"/>
                            <a:pt x="-1140" y="396404"/>
                            <a:pt x="133" y="373498"/>
                          </a:cubicBezTo>
                          <a:cubicBezTo>
                            <a:pt x="1406" y="350592"/>
                            <a:pt x="13495" y="311779"/>
                            <a:pt x="13495" y="311779"/>
                          </a:cubicBezTo>
                          <a:lnTo>
                            <a:pt x="9677" y="176887"/>
                          </a:lnTo>
                          <a:lnTo>
                            <a:pt x="61216" y="0"/>
                          </a:lnTo>
                          <a:lnTo>
                            <a:pt x="87940" y="9544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1" name="Freeform 600">
                      <a:extLst>
                        <a:ext uri="{FF2B5EF4-FFF2-40B4-BE49-F238E27FC236}">
                          <a16:creationId xmlns:a16="http://schemas.microsoft.com/office/drawing/2014/main" id="{0A9DA8EA-6BE4-1D00-6BAA-86BF6C256F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4521" y="6039102"/>
                      <a:ext cx="227789" cy="565019"/>
                    </a:xfrm>
                    <a:custGeom>
                      <a:avLst/>
                      <a:gdLst>
                        <a:gd name="connsiteX0" fmla="*/ 113258 w 227789"/>
                        <a:gd name="connsiteY0" fmla="*/ 15271 h 565019"/>
                        <a:gd name="connsiteX1" fmla="*/ 73809 w 227789"/>
                        <a:gd name="connsiteY1" fmla="*/ 103078 h 565019"/>
                        <a:gd name="connsiteX2" fmla="*/ 64901 w 227789"/>
                        <a:gd name="connsiteY2" fmla="*/ 316869 h 565019"/>
                        <a:gd name="connsiteX3" fmla="*/ 22270 w 227789"/>
                        <a:gd name="connsiteY3" fmla="*/ 425037 h 565019"/>
                        <a:gd name="connsiteX4" fmla="*/ 0 w 227789"/>
                        <a:gd name="connsiteY4" fmla="*/ 556748 h 565019"/>
                        <a:gd name="connsiteX5" fmla="*/ 40722 w 227789"/>
                        <a:gd name="connsiteY5" fmla="*/ 565019 h 565019"/>
                        <a:gd name="connsiteX6" fmla="*/ 134892 w 227789"/>
                        <a:gd name="connsiteY6" fmla="*/ 326413 h 565019"/>
                        <a:gd name="connsiteX7" fmla="*/ 208701 w 227789"/>
                        <a:gd name="connsiteY7" fmla="*/ 110713 h 565019"/>
                        <a:gd name="connsiteX8" fmla="*/ 227789 w 227789"/>
                        <a:gd name="connsiteY8" fmla="*/ 0 h 565019"/>
                        <a:gd name="connsiteX9" fmla="*/ 113258 w 227789"/>
                        <a:gd name="connsiteY9" fmla="*/ 15271 h 5650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27789" h="565019">
                          <a:moveTo>
                            <a:pt x="113258" y="15271"/>
                          </a:moveTo>
                          <a:cubicBezTo>
                            <a:pt x="113258" y="15271"/>
                            <a:pt x="81444" y="62992"/>
                            <a:pt x="73809" y="103078"/>
                          </a:cubicBezTo>
                          <a:cubicBezTo>
                            <a:pt x="66174" y="142528"/>
                            <a:pt x="79535" y="264694"/>
                            <a:pt x="64901" y="316869"/>
                          </a:cubicBezTo>
                          <a:cubicBezTo>
                            <a:pt x="57265" y="344865"/>
                            <a:pt x="26724" y="388769"/>
                            <a:pt x="22270" y="425037"/>
                          </a:cubicBezTo>
                          <a:cubicBezTo>
                            <a:pt x="17816" y="461305"/>
                            <a:pt x="0" y="556748"/>
                            <a:pt x="0" y="556748"/>
                          </a:cubicBezTo>
                          <a:lnTo>
                            <a:pt x="40722" y="565019"/>
                          </a:lnTo>
                          <a:lnTo>
                            <a:pt x="134892" y="326413"/>
                          </a:lnTo>
                          <a:lnTo>
                            <a:pt x="208701" y="110713"/>
                          </a:lnTo>
                          <a:lnTo>
                            <a:pt x="227789" y="0"/>
                          </a:lnTo>
                          <a:lnTo>
                            <a:pt x="113258" y="15271"/>
                          </a:ln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2" name="Freeform 601">
                      <a:extLst>
                        <a:ext uri="{FF2B5EF4-FFF2-40B4-BE49-F238E27FC236}">
                          <a16:creationId xmlns:a16="http://schemas.microsoft.com/office/drawing/2014/main" id="{FBCA28AC-8667-EF8C-1011-90CB80D8B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3499" y="5781408"/>
                      <a:ext cx="144679" cy="295002"/>
                    </a:xfrm>
                    <a:custGeom>
                      <a:avLst/>
                      <a:gdLst>
                        <a:gd name="connsiteX0" fmla="*/ 49732 w 144679"/>
                        <a:gd name="connsiteY0" fmla="*/ 0 h 295002"/>
                        <a:gd name="connsiteX1" fmla="*/ 11555 w 144679"/>
                        <a:gd name="connsiteY1" fmla="*/ 19725 h 295002"/>
                        <a:gd name="connsiteX2" fmla="*/ 35097 w 144679"/>
                        <a:gd name="connsiteY2" fmla="*/ 209337 h 295002"/>
                        <a:gd name="connsiteX3" fmla="*/ 10282 w 144679"/>
                        <a:gd name="connsiteY3" fmla="*/ 286327 h 295002"/>
                        <a:gd name="connsiteX4" fmla="*/ 143265 w 144679"/>
                        <a:gd name="connsiteY4" fmla="*/ 286964 h 295002"/>
                        <a:gd name="connsiteX5" fmla="*/ 143265 w 144679"/>
                        <a:gd name="connsiteY5" fmla="*/ 84626 h 295002"/>
                        <a:gd name="connsiteX6" fmla="*/ 99998 w 144679"/>
                        <a:gd name="connsiteY6" fmla="*/ 10181 h 295002"/>
                        <a:gd name="connsiteX7" fmla="*/ 49732 w 144679"/>
                        <a:gd name="connsiteY7" fmla="*/ 0 h 295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44679" h="295002">
                          <a:moveTo>
                            <a:pt x="49732" y="0"/>
                          </a:moveTo>
                          <a:cubicBezTo>
                            <a:pt x="49732" y="0"/>
                            <a:pt x="28098" y="3818"/>
                            <a:pt x="11555" y="19725"/>
                          </a:cubicBezTo>
                          <a:cubicBezTo>
                            <a:pt x="-23441" y="54084"/>
                            <a:pt x="31916" y="186431"/>
                            <a:pt x="35097" y="209337"/>
                          </a:cubicBezTo>
                          <a:cubicBezTo>
                            <a:pt x="38279" y="232243"/>
                            <a:pt x="10282" y="286327"/>
                            <a:pt x="10282" y="286327"/>
                          </a:cubicBezTo>
                          <a:cubicBezTo>
                            <a:pt x="10282" y="286327"/>
                            <a:pt x="114632" y="305416"/>
                            <a:pt x="143265" y="286964"/>
                          </a:cubicBezTo>
                          <a:cubicBezTo>
                            <a:pt x="143265" y="286964"/>
                            <a:pt x="146447" y="101169"/>
                            <a:pt x="143265" y="84626"/>
                          </a:cubicBezTo>
                          <a:cubicBezTo>
                            <a:pt x="140084" y="68082"/>
                            <a:pt x="106361" y="17180"/>
                            <a:pt x="99998" y="10181"/>
                          </a:cubicBezTo>
                          <a:cubicBezTo>
                            <a:pt x="94271" y="3181"/>
                            <a:pt x="49732" y="0"/>
                            <a:pt x="49732" y="0"/>
                          </a:cubicBezTo>
                          <a:close/>
                        </a:path>
                      </a:pathLst>
                    </a:custGeom>
                    <a:solidFill>
                      <a:srgbClr val="FAE0B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3" name="Freeform 602">
                      <a:extLst>
                        <a:ext uri="{FF2B5EF4-FFF2-40B4-BE49-F238E27FC236}">
                          <a16:creationId xmlns:a16="http://schemas.microsoft.com/office/drawing/2014/main" id="{C4CAD431-8202-3708-6DD0-907156715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2432" y="5722870"/>
                      <a:ext cx="54246" cy="100915"/>
                    </a:xfrm>
                    <a:custGeom>
                      <a:avLst/>
                      <a:gdLst>
                        <a:gd name="connsiteX0" fmla="*/ 15433 w 54246"/>
                        <a:gd name="connsiteY0" fmla="*/ 1909 h 100915"/>
                        <a:gd name="connsiteX1" fmla="*/ 14797 w 54246"/>
                        <a:gd name="connsiteY1" fmla="*/ 5091 h 100915"/>
                        <a:gd name="connsiteX2" fmla="*/ 798 w 54246"/>
                        <a:gd name="connsiteY2" fmla="*/ 57902 h 100915"/>
                        <a:gd name="connsiteX3" fmla="*/ 46611 w 54246"/>
                        <a:gd name="connsiteY3" fmla="*/ 100533 h 100915"/>
                        <a:gd name="connsiteX4" fmla="*/ 40884 w 54246"/>
                        <a:gd name="connsiteY4" fmla="*/ 64265 h 100915"/>
                        <a:gd name="connsiteX5" fmla="*/ 45975 w 54246"/>
                        <a:gd name="connsiteY5" fmla="*/ 40086 h 100915"/>
                        <a:gd name="connsiteX6" fmla="*/ 49156 w 54246"/>
                        <a:gd name="connsiteY6" fmla="*/ 24815 h 100915"/>
                        <a:gd name="connsiteX7" fmla="*/ 54246 w 54246"/>
                        <a:gd name="connsiteY7" fmla="*/ 0 h 100915"/>
                        <a:gd name="connsiteX8" fmla="*/ 15433 w 54246"/>
                        <a:gd name="connsiteY8" fmla="*/ 1909 h 1009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54246" h="100915">
                          <a:moveTo>
                            <a:pt x="15433" y="1909"/>
                          </a:moveTo>
                          <a:cubicBezTo>
                            <a:pt x="15433" y="1909"/>
                            <a:pt x="15433" y="3181"/>
                            <a:pt x="14797" y="5091"/>
                          </a:cubicBezTo>
                          <a:cubicBezTo>
                            <a:pt x="12888" y="15271"/>
                            <a:pt x="5889" y="48994"/>
                            <a:pt x="798" y="57902"/>
                          </a:cubicBezTo>
                          <a:cubicBezTo>
                            <a:pt x="-4928" y="69355"/>
                            <a:pt x="21160" y="104987"/>
                            <a:pt x="46611" y="100533"/>
                          </a:cubicBezTo>
                          <a:cubicBezTo>
                            <a:pt x="54246" y="99260"/>
                            <a:pt x="40248" y="67446"/>
                            <a:pt x="40884" y="64265"/>
                          </a:cubicBezTo>
                          <a:cubicBezTo>
                            <a:pt x="42157" y="57902"/>
                            <a:pt x="44066" y="48994"/>
                            <a:pt x="45975" y="40086"/>
                          </a:cubicBezTo>
                          <a:cubicBezTo>
                            <a:pt x="47247" y="34996"/>
                            <a:pt x="47884" y="29905"/>
                            <a:pt x="49156" y="24815"/>
                          </a:cubicBezTo>
                          <a:cubicBezTo>
                            <a:pt x="51701" y="11453"/>
                            <a:pt x="54246" y="0"/>
                            <a:pt x="54246" y="0"/>
                          </a:cubicBezTo>
                          <a:lnTo>
                            <a:pt x="15433" y="1909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" name="Freeform 603">
                      <a:extLst>
                        <a:ext uri="{FF2B5EF4-FFF2-40B4-BE49-F238E27FC236}">
                          <a16:creationId xmlns:a16="http://schemas.microsoft.com/office/drawing/2014/main" id="{AC5D90AC-D631-9E1D-E748-21024FA4E1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5320" y="5724142"/>
                      <a:ext cx="40085" cy="39449"/>
                    </a:xfrm>
                    <a:custGeom>
                      <a:avLst/>
                      <a:gdLst>
                        <a:gd name="connsiteX0" fmla="*/ 1909 w 40085"/>
                        <a:gd name="connsiteY0" fmla="*/ 3818 h 39449"/>
                        <a:gd name="connsiteX1" fmla="*/ 2545 w 40085"/>
                        <a:gd name="connsiteY1" fmla="*/ 637 h 39449"/>
                        <a:gd name="connsiteX2" fmla="*/ 40086 w 40085"/>
                        <a:gd name="connsiteY2" fmla="*/ 0 h 39449"/>
                        <a:gd name="connsiteX3" fmla="*/ 34996 w 40085"/>
                        <a:gd name="connsiteY3" fmla="*/ 24815 h 39449"/>
                        <a:gd name="connsiteX4" fmla="*/ 31814 w 40085"/>
                        <a:gd name="connsiteY4" fmla="*/ 39450 h 39449"/>
                        <a:gd name="connsiteX5" fmla="*/ 13998 w 40085"/>
                        <a:gd name="connsiteY5" fmla="*/ 30542 h 39449"/>
                        <a:gd name="connsiteX6" fmla="*/ 0 w 40085"/>
                        <a:gd name="connsiteY6" fmla="*/ 10181 h 39449"/>
                        <a:gd name="connsiteX7" fmla="*/ 1909 w 40085"/>
                        <a:gd name="connsiteY7" fmla="*/ 3818 h 394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0085" h="39449">
                          <a:moveTo>
                            <a:pt x="1909" y="3818"/>
                          </a:moveTo>
                          <a:cubicBezTo>
                            <a:pt x="2545" y="1909"/>
                            <a:pt x="2545" y="637"/>
                            <a:pt x="2545" y="637"/>
                          </a:cubicBezTo>
                          <a:lnTo>
                            <a:pt x="40086" y="0"/>
                          </a:lnTo>
                          <a:cubicBezTo>
                            <a:pt x="40086" y="0"/>
                            <a:pt x="38177" y="11453"/>
                            <a:pt x="34996" y="24815"/>
                          </a:cubicBezTo>
                          <a:cubicBezTo>
                            <a:pt x="34359" y="29905"/>
                            <a:pt x="33087" y="34359"/>
                            <a:pt x="31814" y="39450"/>
                          </a:cubicBezTo>
                          <a:cubicBezTo>
                            <a:pt x="26087" y="38813"/>
                            <a:pt x="19725" y="35632"/>
                            <a:pt x="13998" y="30542"/>
                          </a:cubicBezTo>
                          <a:cubicBezTo>
                            <a:pt x="7635" y="24815"/>
                            <a:pt x="3181" y="17816"/>
                            <a:pt x="0" y="10181"/>
                          </a:cubicBezTo>
                          <a:cubicBezTo>
                            <a:pt x="1273" y="7635"/>
                            <a:pt x="1273" y="5727"/>
                            <a:pt x="1909" y="3818"/>
                          </a:cubicBez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5" name="Freeform 604">
                      <a:extLst>
                        <a:ext uri="{FF2B5EF4-FFF2-40B4-BE49-F238E27FC236}">
                          <a16:creationId xmlns:a16="http://schemas.microsoft.com/office/drawing/2014/main" id="{B2B942F8-0650-2CD6-0B37-2305FD4BCB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0711" y="5634419"/>
                      <a:ext cx="78172" cy="109194"/>
                    </a:xfrm>
                    <a:custGeom>
                      <a:avLst/>
                      <a:gdLst>
                        <a:gd name="connsiteX0" fmla="*/ 39425 w 78172"/>
                        <a:gd name="connsiteY0" fmla="*/ 8 h 109194"/>
                        <a:gd name="connsiteX1" fmla="*/ 12701 w 78172"/>
                        <a:gd name="connsiteY1" fmla="*/ 16551 h 109194"/>
                        <a:gd name="connsiteX2" fmla="*/ 17155 w 78172"/>
                        <a:gd name="connsiteY2" fmla="*/ 99904 h 109194"/>
                        <a:gd name="connsiteX3" fmla="*/ 76329 w 78172"/>
                        <a:gd name="connsiteY3" fmla="*/ 67453 h 109194"/>
                        <a:gd name="connsiteX4" fmla="*/ 39425 w 78172"/>
                        <a:gd name="connsiteY4" fmla="*/ 8 h 109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8172" h="109194">
                          <a:moveTo>
                            <a:pt x="39425" y="8"/>
                          </a:moveTo>
                          <a:cubicBezTo>
                            <a:pt x="39425" y="8"/>
                            <a:pt x="24154" y="1916"/>
                            <a:pt x="12701" y="16551"/>
                          </a:cubicBezTo>
                          <a:cubicBezTo>
                            <a:pt x="1248" y="31185"/>
                            <a:pt x="-10842" y="75725"/>
                            <a:pt x="17155" y="99904"/>
                          </a:cubicBezTo>
                          <a:cubicBezTo>
                            <a:pt x="45151" y="124083"/>
                            <a:pt x="72511" y="96723"/>
                            <a:pt x="76329" y="67453"/>
                          </a:cubicBezTo>
                          <a:cubicBezTo>
                            <a:pt x="80783" y="38821"/>
                            <a:pt x="80147" y="-629"/>
                            <a:pt x="39425" y="8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6" name="Freeform 605">
                      <a:extLst>
                        <a:ext uri="{FF2B5EF4-FFF2-40B4-BE49-F238E27FC236}">
                          <a16:creationId xmlns:a16="http://schemas.microsoft.com/office/drawing/2014/main" id="{6038E2D9-CA39-9916-2481-B883733D7F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10910" y="5676564"/>
                      <a:ext cx="17986" cy="24528"/>
                    </a:xfrm>
                    <a:custGeom>
                      <a:avLst/>
                      <a:gdLst>
                        <a:gd name="connsiteX0" fmla="*/ 15674 w 17986"/>
                        <a:gd name="connsiteY0" fmla="*/ 15764 h 24528"/>
                        <a:gd name="connsiteX1" fmla="*/ 2948 w 17986"/>
                        <a:gd name="connsiteY1" fmla="*/ 24035 h 24528"/>
                        <a:gd name="connsiteX2" fmla="*/ 2312 w 17986"/>
                        <a:gd name="connsiteY2" fmla="*/ 8765 h 24528"/>
                        <a:gd name="connsiteX3" fmla="*/ 15038 w 17986"/>
                        <a:gd name="connsiteY3" fmla="*/ 493 h 24528"/>
                        <a:gd name="connsiteX4" fmla="*/ 15674 w 17986"/>
                        <a:gd name="connsiteY4" fmla="*/ 15764 h 245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986" h="24528">
                          <a:moveTo>
                            <a:pt x="15674" y="15764"/>
                          </a:moveTo>
                          <a:cubicBezTo>
                            <a:pt x="12493" y="22127"/>
                            <a:pt x="6766" y="25945"/>
                            <a:pt x="2948" y="24035"/>
                          </a:cubicBezTo>
                          <a:cubicBezTo>
                            <a:pt x="-869" y="22127"/>
                            <a:pt x="-869" y="15128"/>
                            <a:pt x="2312" y="8765"/>
                          </a:cubicBezTo>
                          <a:cubicBezTo>
                            <a:pt x="5493" y="2402"/>
                            <a:pt x="11220" y="-1416"/>
                            <a:pt x="15038" y="493"/>
                          </a:cubicBezTo>
                          <a:cubicBezTo>
                            <a:pt x="18856" y="2402"/>
                            <a:pt x="18856" y="9401"/>
                            <a:pt x="15674" y="15764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7" name="Freeform 606">
                      <a:extLst>
                        <a:ext uri="{FF2B5EF4-FFF2-40B4-BE49-F238E27FC236}">
                          <a16:creationId xmlns:a16="http://schemas.microsoft.com/office/drawing/2014/main" id="{4E6AB7C1-2DC1-F85D-D6E6-A0C63D1A4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25415" y="5633354"/>
                      <a:ext cx="59810" cy="69791"/>
                    </a:xfrm>
                    <a:custGeom>
                      <a:avLst/>
                      <a:gdLst>
                        <a:gd name="connsiteX0" fmla="*/ 59811 w 59810"/>
                        <a:gd name="connsiteY0" fmla="*/ 436 h 69791"/>
                        <a:gd name="connsiteX1" fmla="*/ 19088 w 59810"/>
                        <a:gd name="connsiteY1" fmla="*/ 44976 h 69791"/>
                        <a:gd name="connsiteX2" fmla="*/ 0 w 59810"/>
                        <a:gd name="connsiteY2" fmla="*/ 69791 h 69791"/>
                        <a:gd name="connsiteX3" fmla="*/ 22906 w 59810"/>
                        <a:gd name="connsiteY3" fmla="*/ 8072 h 69791"/>
                        <a:gd name="connsiteX4" fmla="*/ 59811 w 59810"/>
                        <a:gd name="connsiteY4" fmla="*/ 436 h 697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9810" h="69791">
                          <a:moveTo>
                            <a:pt x="59811" y="436"/>
                          </a:moveTo>
                          <a:cubicBezTo>
                            <a:pt x="59811" y="436"/>
                            <a:pt x="36268" y="43067"/>
                            <a:pt x="19088" y="44976"/>
                          </a:cubicBezTo>
                          <a:cubicBezTo>
                            <a:pt x="1909" y="46885"/>
                            <a:pt x="0" y="69791"/>
                            <a:pt x="0" y="69791"/>
                          </a:cubicBezTo>
                          <a:cubicBezTo>
                            <a:pt x="0" y="69791"/>
                            <a:pt x="6363" y="17616"/>
                            <a:pt x="22906" y="8072"/>
                          </a:cubicBezTo>
                          <a:cubicBezTo>
                            <a:pt x="39450" y="-2745"/>
                            <a:pt x="59811" y="436"/>
                            <a:pt x="59811" y="436"/>
                          </a:cubicBezTo>
                          <a:close/>
                        </a:path>
                      </a:pathLst>
                    </a:custGeom>
                    <a:solidFill>
                      <a:srgbClr val="1337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8" name="Freeform 607">
                      <a:extLst>
                        <a:ext uri="{FF2B5EF4-FFF2-40B4-BE49-F238E27FC236}">
                          <a16:creationId xmlns:a16="http://schemas.microsoft.com/office/drawing/2014/main" id="{AA24B37B-5A8D-0B2D-9BFC-3EDC7F9D30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31453" y="5676368"/>
                      <a:ext cx="18464" cy="27591"/>
                    </a:xfrm>
                    <a:custGeom>
                      <a:avLst/>
                      <a:gdLst>
                        <a:gd name="connsiteX0" fmla="*/ 18140 w 18464"/>
                        <a:gd name="connsiteY0" fmla="*/ 12143 h 27591"/>
                        <a:gd name="connsiteX1" fmla="*/ 11777 w 18464"/>
                        <a:gd name="connsiteY1" fmla="*/ 27414 h 27591"/>
                        <a:gd name="connsiteX2" fmla="*/ 324 w 18464"/>
                        <a:gd name="connsiteY2" fmla="*/ 15325 h 27591"/>
                        <a:gd name="connsiteX3" fmla="*/ 6687 w 18464"/>
                        <a:gd name="connsiteY3" fmla="*/ 54 h 27591"/>
                        <a:gd name="connsiteX4" fmla="*/ 18140 w 18464"/>
                        <a:gd name="connsiteY4" fmla="*/ 12143 h 27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464" h="27591">
                          <a:moveTo>
                            <a:pt x="18140" y="12143"/>
                          </a:moveTo>
                          <a:cubicBezTo>
                            <a:pt x="19413" y="19779"/>
                            <a:pt x="16868" y="26778"/>
                            <a:pt x="11777" y="27414"/>
                          </a:cubicBezTo>
                          <a:cubicBezTo>
                            <a:pt x="6687" y="28686"/>
                            <a:pt x="1597" y="22960"/>
                            <a:pt x="324" y="15325"/>
                          </a:cubicBezTo>
                          <a:cubicBezTo>
                            <a:pt x="-948" y="7689"/>
                            <a:pt x="1597" y="690"/>
                            <a:pt x="6687" y="54"/>
                          </a:cubicBezTo>
                          <a:cubicBezTo>
                            <a:pt x="11777" y="-583"/>
                            <a:pt x="16868" y="4508"/>
                            <a:pt x="18140" y="12143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9" name="Freeform 608">
                      <a:extLst>
                        <a:ext uri="{FF2B5EF4-FFF2-40B4-BE49-F238E27FC236}">
                          <a16:creationId xmlns:a16="http://schemas.microsoft.com/office/drawing/2014/main" id="{38469350-E1AE-0894-4EED-38DCEB675B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31" y="6652479"/>
                      <a:ext cx="51296" cy="43957"/>
                    </a:xfrm>
                    <a:custGeom>
                      <a:avLst/>
                      <a:gdLst>
                        <a:gd name="connsiteX0" fmla="*/ 51296 w 51296"/>
                        <a:gd name="connsiteY0" fmla="*/ 18452 h 43957"/>
                        <a:gd name="connsiteX1" fmla="*/ 6757 w 51296"/>
                        <a:gd name="connsiteY1" fmla="*/ 0 h 43957"/>
                        <a:gd name="connsiteX2" fmla="*/ 1666 w 51296"/>
                        <a:gd name="connsiteY2" fmla="*/ 33723 h 43957"/>
                        <a:gd name="connsiteX3" fmla="*/ 23300 w 51296"/>
                        <a:gd name="connsiteY3" fmla="*/ 43904 h 43957"/>
                        <a:gd name="connsiteX4" fmla="*/ 44934 w 51296"/>
                        <a:gd name="connsiteY4" fmla="*/ 31814 h 43957"/>
                        <a:gd name="connsiteX5" fmla="*/ 51296 w 51296"/>
                        <a:gd name="connsiteY5" fmla="*/ 18452 h 439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1296" h="43957">
                          <a:moveTo>
                            <a:pt x="51296" y="18452"/>
                          </a:moveTo>
                          <a:cubicBezTo>
                            <a:pt x="29026" y="22270"/>
                            <a:pt x="14392" y="9544"/>
                            <a:pt x="6757" y="0"/>
                          </a:cubicBezTo>
                          <a:cubicBezTo>
                            <a:pt x="1030" y="10817"/>
                            <a:pt x="-2151" y="24815"/>
                            <a:pt x="1666" y="33723"/>
                          </a:cubicBezTo>
                          <a:cubicBezTo>
                            <a:pt x="5484" y="41358"/>
                            <a:pt x="15029" y="43904"/>
                            <a:pt x="23300" y="43904"/>
                          </a:cubicBezTo>
                          <a:cubicBezTo>
                            <a:pt x="32208" y="44540"/>
                            <a:pt x="40480" y="39450"/>
                            <a:pt x="44934" y="31814"/>
                          </a:cubicBezTo>
                          <a:cubicBezTo>
                            <a:pt x="47479" y="28633"/>
                            <a:pt x="49388" y="24179"/>
                            <a:pt x="51296" y="18452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0" name="Freeform 609">
                      <a:extLst>
                        <a:ext uri="{FF2B5EF4-FFF2-40B4-BE49-F238E27FC236}">
                          <a16:creationId xmlns:a16="http://schemas.microsoft.com/office/drawing/2014/main" id="{CA0C0E2D-A56A-709B-5472-FB14A357C9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8848" y="6666478"/>
                      <a:ext cx="110013" cy="31814"/>
                    </a:xfrm>
                    <a:custGeom>
                      <a:avLst/>
                      <a:gdLst>
                        <a:gd name="connsiteX0" fmla="*/ 56919 w 110013"/>
                        <a:gd name="connsiteY0" fmla="*/ 1908 h 31814"/>
                        <a:gd name="connsiteX1" fmla="*/ 4744 w 110013"/>
                        <a:gd name="connsiteY1" fmla="*/ 0 h 31814"/>
                        <a:gd name="connsiteX2" fmla="*/ 290 w 110013"/>
                        <a:gd name="connsiteY2" fmla="*/ 21634 h 31814"/>
                        <a:gd name="connsiteX3" fmla="*/ 8561 w 110013"/>
                        <a:gd name="connsiteY3" fmla="*/ 29905 h 31814"/>
                        <a:gd name="connsiteX4" fmla="*/ 107185 w 110013"/>
                        <a:gd name="connsiteY4" fmla="*/ 31814 h 31814"/>
                        <a:gd name="connsiteX5" fmla="*/ 109094 w 110013"/>
                        <a:gd name="connsiteY5" fmla="*/ 27360 h 31814"/>
                        <a:gd name="connsiteX6" fmla="*/ 56919 w 110013"/>
                        <a:gd name="connsiteY6" fmla="*/ 1908 h 31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10013" h="31814">
                          <a:moveTo>
                            <a:pt x="56919" y="1908"/>
                          </a:moveTo>
                          <a:cubicBezTo>
                            <a:pt x="32740" y="8271"/>
                            <a:pt x="14288" y="3818"/>
                            <a:pt x="4744" y="0"/>
                          </a:cubicBezTo>
                          <a:cubicBezTo>
                            <a:pt x="2199" y="7635"/>
                            <a:pt x="-983" y="16543"/>
                            <a:pt x="290" y="21634"/>
                          </a:cubicBezTo>
                          <a:cubicBezTo>
                            <a:pt x="2835" y="27997"/>
                            <a:pt x="6016" y="29905"/>
                            <a:pt x="8561" y="29905"/>
                          </a:cubicBezTo>
                          <a:cubicBezTo>
                            <a:pt x="30831" y="30541"/>
                            <a:pt x="90006" y="31178"/>
                            <a:pt x="107185" y="31814"/>
                          </a:cubicBezTo>
                          <a:cubicBezTo>
                            <a:pt x="109730" y="31814"/>
                            <a:pt x="111003" y="29269"/>
                            <a:pt x="109094" y="27360"/>
                          </a:cubicBezTo>
                          <a:cubicBezTo>
                            <a:pt x="105276" y="21634"/>
                            <a:pt x="58828" y="2545"/>
                            <a:pt x="56919" y="1908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1" name="Freeform 610">
                    <a:extLst>
                      <a:ext uri="{FF2B5EF4-FFF2-40B4-BE49-F238E27FC236}">
                        <a16:creationId xmlns:a16="http://schemas.microsoft.com/office/drawing/2014/main" id="{0F4EFCE7-C190-66E0-9CA1-CD180C11B3BC}"/>
                      </a:ext>
                    </a:extLst>
                  </p:cNvPr>
                  <p:cNvSpPr/>
                  <p:nvPr/>
                </p:nvSpPr>
                <p:spPr>
                  <a:xfrm>
                    <a:off x="5655070" y="5794770"/>
                    <a:ext cx="85526" cy="134891"/>
                  </a:xfrm>
                  <a:custGeom>
                    <a:avLst/>
                    <a:gdLst>
                      <a:gd name="connsiteX0" fmla="*/ 353 w 85526"/>
                      <a:gd name="connsiteY0" fmla="*/ 127257 h 134891"/>
                      <a:gd name="connsiteX1" fmla="*/ 65254 w 85526"/>
                      <a:gd name="connsiteY1" fmla="*/ 134892 h 134891"/>
                      <a:gd name="connsiteX2" fmla="*/ 84979 w 85526"/>
                      <a:gd name="connsiteY2" fmla="*/ 36904 h 134891"/>
                      <a:gd name="connsiteX3" fmla="*/ 60800 w 85526"/>
                      <a:gd name="connsiteY3" fmla="*/ 0 h 134891"/>
                      <a:gd name="connsiteX4" fmla="*/ 9898 w 85526"/>
                      <a:gd name="connsiteY4" fmla="*/ 67446 h 134891"/>
                      <a:gd name="connsiteX5" fmla="*/ 353 w 85526"/>
                      <a:gd name="connsiteY5" fmla="*/ 127257 h 1348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526" h="134891">
                        <a:moveTo>
                          <a:pt x="353" y="127257"/>
                        </a:moveTo>
                        <a:lnTo>
                          <a:pt x="65254" y="134892"/>
                        </a:lnTo>
                        <a:cubicBezTo>
                          <a:pt x="65254" y="134892"/>
                          <a:pt x="89433" y="70627"/>
                          <a:pt x="84979" y="36904"/>
                        </a:cubicBezTo>
                        <a:cubicBezTo>
                          <a:pt x="80525" y="3181"/>
                          <a:pt x="67799" y="0"/>
                          <a:pt x="60800" y="0"/>
                        </a:cubicBezTo>
                        <a:cubicBezTo>
                          <a:pt x="41076" y="636"/>
                          <a:pt x="22623" y="26724"/>
                          <a:pt x="9898" y="67446"/>
                        </a:cubicBezTo>
                        <a:cubicBezTo>
                          <a:pt x="-2828" y="108804"/>
                          <a:pt x="353" y="127257"/>
                          <a:pt x="353" y="127257"/>
                        </a:cubicBezTo>
                        <a:close/>
                      </a:path>
                    </a:pathLst>
                  </a:custGeom>
                  <a:solidFill>
                    <a:srgbClr val="F7CC7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2" name="Freeform 611">
                    <a:extLst>
                      <a:ext uri="{FF2B5EF4-FFF2-40B4-BE49-F238E27FC236}">
                        <a16:creationId xmlns:a16="http://schemas.microsoft.com/office/drawing/2014/main" id="{69B3DCCF-E6B3-7F71-0F96-4D9AE1E78DE6}"/>
                      </a:ext>
                    </a:extLst>
                  </p:cNvPr>
                  <p:cNvSpPr/>
                  <p:nvPr/>
                </p:nvSpPr>
                <p:spPr>
                  <a:xfrm>
                    <a:off x="564651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7085 w 59064"/>
                      <a:gd name="connsiteY4" fmla="*/ 26087 h 63385"/>
                      <a:gd name="connsiteX5" fmla="*/ 44540 w 59064"/>
                      <a:gd name="connsiteY5" fmla="*/ 0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7721" y="31814"/>
                          <a:pt x="47085" y="26087"/>
                        </a:cubicBezTo>
                        <a:cubicBezTo>
                          <a:pt x="46449" y="17816"/>
                          <a:pt x="44540" y="0"/>
                          <a:pt x="44540" y="0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3" name="Freeform 612">
                    <a:extLst>
                      <a:ext uri="{FF2B5EF4-FFF2-40B4-BE49-F238E27FC236}">
                        <a16:creationId xmlns:a16="http://schemas.microsoft.com/office/drawing/2014/main" id="{32E9BA26-D96A-D478-1940-4817C9033EE3}"/>
                      </a:ext>
                    </a:extLst>
                  </p:cNvPr>
                  <p:cNvSpPr/>
                  <p:nvPr/>
                </p:nvSpPr>
                <p:spPr>
                  <a:xfrm>
                    <a:off x="5643880" y="6653800"/>
                    <a:ext cx="123293" cy="43886"/>
                  </a:xfrm>
                  <a:custGeom>
                    <a:avLst/>
                    <a:gdLst>
                      <a:gd name="connsiteX0" fmla="*/ 58629 w 123293"/>
                      <a:gd name="connsiteY0" fmla="*/ 588 h 43886"/>
                      <a:gd name="connsiteX1" fmla="*/ 32541 w 123293"/>
                      <a:gd name="connsiteY1" fmla="*/ 6951 h 43886"/>
                      <a:gd name="connsiteX2" fmla="*/ 5817 w 123293"/>
                      <a:gd name="connsiteY2" fmla="*/ 588 h 43886"/>
                      <a:gd name="connsiteX3" fmla="*/ 91 w 123293"/>
                      <a:gd name="connsiteY3" fmla="*/ 40675 h 43886"/>
                      <a:gd name="connsiteX4" fmla="*/ 121620 w 123293"/>
                      <a:gd name="connsiteY4" fmla="*/ 40038 h 43886"/>
                      <a:gd name="connsiteX5" fmla="*/ 58629 w 123293"/>
                      <a:gd name="connsiteY5" fmla="*/ 588 h 43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3293" h="43886">
                        <a:moveTo>
                          <a:pt x="58629" y="588"/>
                        </a:moveTo>
                        <a:cubicBezTo>
                          <a:pt x="58629" y="588"/>
                          <a:pt x="41449" y="5679"/>
                          <a:pt x="32541" y="6951"/>
                        </a:cubicBezTo>
                        <a:cubicBezTo>
                          <a:pt x="23633" y="8223"/>
                          <a:pt x="12180" y="-2593"/>
                          <a:pt x="5817" y="588"/>
                        </a:cubicBezTo>
                        <a:cubicBezTo>
                          <a:pt x="-1182" y="3770"/>
                          <a:pt x="91" y="40675"/>
                          <a:pt x="91" y="40675"/>
                        </a:cubicBezTo>
                        <a:cubicBezTo>
                          <a:pt x="91" y="40675"/>
                          <a:pt x="95533" y="48310"/>
                          <a:pt x="121620" y="40038"/>
                        </a:cubicBezTo>
                        <a:cubicBezTo>
                          <a:pt x="131801" y="36220"/>
                          <a:pt x="93624" y="12042"/>
                          <a:pt x="58629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4" name="Freeform 613">
                    <a:extLst>
                      <a:ext uri="{FF2B5EF4-FFF2-40B4-BE49-F238E27FC236}">
                        <a16:creationId xmlns:a16="http://schemas.microsoft.com/office/drawing/2014/main" id="{DD0633B8-CFA4-439B-9C2F-A9E8FC2FA256}"/>
                      </a:ext>
                    </a:extLst>
                  </p:cNvPr>
                  <p:cNvSpPr/>
                  <p:nvPr/>
                </p:nvSpPr>
                <p:spPr>
                  <a:xfrm>
                    <a:off x="548553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4540 w 59064"/>
                      <a:gd name="connsiteY4" fmla="*/ 22906 h 63385"/>
                      <a:gd name="connsiteX5" fmla="*/ 43904 w 59064"/>
                      <a:gd name="connsiteY5" fmla="*/ 636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5176" y="27997"/>
                          <a:pt x="44540" y="22906"/>
                        </a:cubicBezTo>
                        <a:cubicBezTo>
                          <a:pt x="43904" y="14635"/>
                          <a:pt x="43904" y="636"/>
                          <a:pt x="43904" y="636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5" name="Freeform 614">
                    <a:extLst>
                      <a:ext uri="{FF2B5EF4-FFF2-40B4-BE49-F238E27FC236}">
                        <a16:creationId xmlns:a16="http://schemas.microsoft.com/office/drawing/2014/main" id="{79CA1EA9-BB59-8626-474F-69AD47832BAB}"/>
                      </a:ext>
                    </a:extLst>
                  </p:cNvPr>
                  <p:cNvSpPr/>
                  <p:nvPr/>
                </p:nvSpPr>
                <p:spPr>
                  <a:xfrm>
                    <a:off x="5480446" y="6653800"/>
                    <a:ext cx="125919" cy="45147"/>
                  </a:xfrm>
                  <a:custGeom>
                    <a:avLst/>
                    <a:gdLst>
                      <a:gd name="connsiteX0" fmla="*/ 61083 w 125919"/>
                      <a:gd name="connsiteY0" fmla="*/ 588 h 45147"/>
                      <a:gd name="connsiteX1" fmla="*/ 34996 w 125919"/>
                      <a:gd name="connsiteY1" fmla="*/ 6951 h 45147"/>
                      <a:gd name="connsiteX2" fmla="*/ 8272 w 125919"/>
                      <a:gd name="connsiteY2" fmla="*/ 588 h 45147"/>
                      <a:gd name="connsiteX3" fmla="*/ 0 w 125919"/>
                      <a:gd name="connsiteY3" fmla="*/ 40038 h 45147"/>
                      <a:gd name="connsiteX4" fmla="*/ 124075 w 125919"/>
                      <a:gd name="connsiteY4" fmla="*/ 42583 h 45147"/>
                      <a:gd name="connsiteX5" fmla="*/ 61083 w 125919"/>
                      <a:gd name="connsiteY5" fmla="*/ 588 h 45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5919" h="45147">
                        <a:moveTo>
                          <a:pt x="61083" y="588"/>
                        </a:moveTo>
                        <a:cubicBezTo>
                          <a:pt x="61083" y="588"/>
                          <a:pt x="43904" y="5679"/>
                          <a:pt x="34996" y="6951"/>
                        </a:cubicBezTo>
                        <a:cubicBezTo>
                          <a:pt x="26087" y="8223"/>
                          <a:pt x="14634" y="-2593"/>
                          <a:pt x="8272" y="588"/>
                        </a:cubicBezTo>
                        <a:cubicBezTo>
                          <a:pt x="1273" y="3770"/>
                          <a:pt x="0" y="40038"/>
                          <a:pt x="0" y="40038"/>
                        </a:cubicBezTo>
                        <a:cubicBezTo>
                          <a:pt x="0" y="40038"/>
                          <a:pt x="101169" y="49582"/>
                          <a:pt x="124075" y="42583"/>
                        </a:cubicBezTo>
                        <a:cubicBezTo>
                          <a:pt x="134892" y="39401"/>
                          <a:pt x="96079" y="12042"/>
                          <a:pt x="61083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6" name="Freeform 615">
                    <a:extLst>
                      <a:ext uri="{FF2B5EF4-FFF2-40B4-BE49-F238E27FC236}">
                        <a16:creationId xmlns:a16="http://schemas.microsoft.com/office/drawing/2014/main" id="{F5443711-C4B8-D980-FECF-16731F938078}"/>
                      </a:ext>
                    </a:extLst>
                  </p:cNvPr>
                  <p:cNvSpPr/>
                  <p:nvPr/>
                </p:nvSpPr>
                <p:spPr>
                  <a:xfrm>
                    <a:off x="5511624" y="6071553"/>
                    <a:ext cx="190884" cy="556111"/>
                  </a:xfrm>
                  <a:custGeom>
                    <a:avLst/>
                    <a:gdLst>
                      <a:gd name="connsiteX0" fmla="*/ 95442 w 190884"/>
                      <a:gd name="connsiteY0" fmla="*/ 0 h 556111"/>
                      <a:gd name="connsiteX1" fmla="*/ 125984 w 190884"/>
                      <a:gd name="connsiteY1" fmla="*/ 13362 h 556111"/>
                      <a:gd name="connsiteX2" fmla="*/ 190885 w 190884"/>
                      <a:gd name="connsiteY2" fmla="*/ 322595 h 556111"/>
                      <a:gd name="connsiteX3" fmla="*/ 188340 w 190884"/>
                      <a:gd name="connsiteY3" fmla="*/ 554838 h 556111"/>
                      <a:gd name="connsiteX4" fmla="*/ 136164 w 190884"/>
                      <a:gd name="connsiteY4" fmla="*/ 556111 h 556111"/>
                      <a:gd name="connsiteX5" fmla="*/ 111986 w 190884"/>
                      <a:gd name="connsiteY5" fmla="*/ 337230 h 556111"/>
                      <a:gd name="connsiteX6" fmla="*/ 0 w 190884"/>
                      <a:gd name="connsiteY6" fmla="*/ 61719 h 556111"/>
                      <a:gd name="connsiteX7" fmla="*/ 95442 w 190884"/>
                      <a:gd name="connsiteY7" fmla="*/ 0 h 5561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0884" h="556111">
                        <a:moveTo>
                          <a:pt x="95442" y="0"/>
                        </a:moveTo>
                        <a:lnTo>
                          <a:pt x="125984" y="13362"/>
                        </a:lnTo>
                        <a:lnTo>
                          <a:pt x="190885" y="322595"/>
                        </a:lnTo>
                        <a:lnTo>
                          <a:pt x="188340" y="554838"/>
                        </a:lnTo>
                        <a:lnTo>
                          <a:pt x="136164" y="556111"/>
                        </a:lnTo>
                        <a:cubicBezTo>
                          <a:pt x="136164" y="556111"/>
                          <a:pt x="111986" y="353137"/>
                          <a:pt x="111986" y="337230"/>
                        </a:cubicBezTo>
                        <a:cubicBezTo>
                          <a:pt x="111986" y="321323"/>
                          <a:pt x="0" y="61719"/>
                          <a:pt x="0" y="61719"/>
                        </a:cubicBezTo>
                        <a:lnTo>
                          <a:pt x="95442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7" name="Freeform 616">
                    <a:extLst>
                      <a:ext uri="{FF2B5EF4-FFF2-40B4-BE49-F238E27FC236}">
                        <a16:creationId xmlns:a16="http://schemas.microsoft.com/office/drawing/2014/main" id="{0E6897F0-59E0-68F0-BAEE-BAAD63D5E81C}"/>
                      </a:ext>
                    </a:extLst>
                  </p:cNvPr>
                  <p:cNvSpPr/>
                  <p:nvPr/>
                </p:nvSpPr>
                <p:spPr>
                  <a:xfrm>
                    <a:off x="5461248" y="6078277"/>
                    <a:ext cx="121638" cy="553841"/>
                  </a:xfrm>
                  <a:custGeom>
                    <a:avLst/>
                    <a:gdLst>
                      <a:gd name="connsiteX0" fmla="*/ 121639 w 121638"/>
                      <a:gd name="connsiteY0" fmla="*/ 10455 h 553841"/>
                      <a:gd name="connsiteX1" fmla="*/ 112731 w 121638"/>
                      <a:gd name="connsiteY1" fmla="*/ 285330 h 553841"/>
                      <a:gd name="connsiteX2" fmla="*/ 100642 w 121638"/>
                      <a:gd name="connsiteY2" fmla="*/ 551296 h 553841"/>
                      <a:gd name="connsiteX3" fmla="*/ 28106 w 121638"/>
                      <a:gd name="connsiteY3" fmla="*/ 553841 h 553841"/>
                      <a:gd name="connsiteX4" fmla="*/ 18561 w 121638"/>
                      <a:gd name="connsiteY4" fmla="*/ 384590 h 553841"/>
                      <a:gd name="connsiteX5" fmla="*/ 18561 w 121638"/>
                      <a:gd name="connsiteY5" fmla="*/ 320325 h 553841"/>
                      <a:gd name="connsiteX6" fmla="*/ 2018 w 121638"/>
                      <a:gd name="connsiteY6" fmla="*/ 47996 h 553841"/>
                      <a:gd name="connsiteX7" fmla="*/ 10289 w 121638"/>
                      <a:gd name="connsiteY7" fmla="*/ 18091 h 553841"/>
                      <a:gd name="connsiteX8" fmla="*/ 121639 w 121638"/>
                      <a:gd name="connsiteY8" fmla="*/ 10455 h 5538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1638" h="553841">
                        <a:moveTo>
                          <a:pt x="121639" y="10455"/>
                        </a:moveTo>
                        <a:cubicBezTo>
                          <a:pt x="121639" y="10455"/>
                          <a:pt x="112731" y="245244"/>
                          <a:pt x="112731" y="285330"/>
                        </a:cubicBezTo>
                        <a:cubicBezTo>
                          <a:pt x="112731" y="325415"/>
                          <a:pt x="100642" y="551296"/>
                          <a:pt x="100642" y="551296"/>
                        </a:cubicBezTo>
                        <a:lnTo>
                          <a:pt x="28106" y="553841"/>
                        </a:lnTo>
                        <a:cubicBezTo>
                          <a:pt x="28106" y="553841"/>
                          <a:pt x="24288" y="485122"/>
                          <a:pt x="18561" y="384590"/>
                        </a:cubicBezTo>
                        <a:cubicBezTo>
                          <a:pt x="17925" y="368683"/>
                          <a:pt x="19834" y="336869"/>
                          <a:pt x="18561" y="320325"/>
                        </a:cubicBezTo>
                        <a:cubicBezTo>
                          <a:pt x="10289" y="202613"/>
                          <a:pt x="-5618" y="91900"/>
                          <a:pt x="2018" y="47996"/>
                        </a:cubicBezTo>
                        <a:cubicBezTo>
                          <a:pt x="3291" y="40997"/>
                          <a:pt x="5836" y="22545"/>
                          <a:pt x="10289" y="18091"/>
                        </a:cubicBezTo>
                        <a:cubicBezTo>
                          <a:pt x="45285" y="-17541"/>
                          <a:pt x="121639" y="10455"/>
                          <a:pt x="121639" y="10455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8" name="Freeform 617">
                    <a:extLst>
                      <a:ext uri="{FF2B5EF4-FFF2-40B4-BE49-F238E27FC236}">
                        <a16:creationId xmlns:a16="http://schemas.microsoft.com/office/drawing/2014/main" id="{0CC70A26-D88B-6887-7F60-464A7A481C2D}"/>
                      </a:ext>
                    </a:extLst>
                  </p:cNvPr>
                  <p:cNvSpPr/>
                  <p:nvPr/>
                </p:nvSpPr>
                <p:spPr>
                  <a:xfrm>
                    <a:off x="5430180" y="5730128"/>
                    <a:ext cx="218245" cy="378142"/>
                  </a:xfrm>
                  <a:custGeom>
                    <a:avLst/>
                    <a:gdLst>
                      <a:gd name="connsiteX0" fmla="*/ 67446 w 218245"/>
                      <a:gd name="connsiteY0" fmla="*/ 1650 h 378142"/>
                      <a:gd name="connsiteX1" fmla="*/ 22270 w 218245"/>
                      <a:gd name="connsiteY1" fmla="*/ 13740 h 378142"/>
                      <a:gd name="connsiteX2" fmla="*/ 0 w 218245"/>
                      <a:gd name="connsiteY2" fmla="*/ 39191 h 378142"/>
                      <a:gd name="connsiteX3" fmla="*/ 43904 w 218245"/>
                      <a:gd name="connsiteY3" fmla="*/ 282887 h 378142"/>
                      <a:gd name="connsiteX4" fmla="*/ 34359 w 218245"/>
                      <a:gd name="connsiteY4" fmla="*/ 376421 h 378142"/>
                      <a:gd name="connsiteX5" fmla="*/ 218245 w 218245"/>
                      <a:gd name="connsiteY5" fmla="*/ 364968 h 378142"/>
                      <a:gd name="connsiteX6" fmla="*/ 202338 w 218245"/>
                      <a:gd name="connsiteY6" fmla="*/ 265072 h 378142"/>
                      <a:gd name="connsiteX7" fmla="*/ 178796 w 218245"/>
                      <a:gd name="connsiteY7" fmla="*/ 41736 h 378142"/>
                      <a:gd name="connsiteX8" fmla="*/ 143164 w 218245"/>
                      <a:gd name="connsiteY8" fmla="*/ 2923 h 378142"/>
                      <a:gd name="connsiteX9" fmla="*/ 67446 w 218245"/>
                      <a:gd name="connsiteY9" fmla="*/ 1650 h 3781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8245" h="378142">
                        <a:moveTo>
                          <a:pt x="67446" y="1650"/>
                        </a:moveTo>
                        <a:cubicBezTo>
                          <a:pt x="67446" y="1650"/>
                          <a:pt x="31814" y="6740"/>
                          <a:pt x="22270" y="13740"/>
                        </a:cubicBezTo>
                        <a:cubicBezTo>
                          <a:pt x="11453" y="21375"/>
                          <a:pt x="0" y="39191"/>
                          <a:pt x="0" y="39191"/>
                        </a:cubicBezTo>
                        <a:cubicBezTo>
                          <a:pt x="0" y="39191"/>
                          <a:pt x="43904" y="247892"/>
                          <a:pt x="43904" y="282887"/>
                        </a:cubicBezTo>
                        <a:cubicBezTo>
                          <a:pt x="43904" y="310247"/>
                          <a:pt x="34359" y="376421"/>
                          <a:pt x="34359" y="376421"/>
                        </a:cubicBezTo>
                        <a:cubicBezTo>
                          <a:pt x="34359" y="376421"/>
                          <a:pt x="167979" y="384693"/>
                          <a:pt x="218245" y="364968"/>
                        </a:cubicBezTo>
                        <a:cubicBezTo>
                          <a:pt x="218245" y="364968"/>
                          <a:pt x="202338" y="285432"/>
                          <a:pt x="202338" y="265072"/>
                        </a:cubicBezTo>
                        <a:cubicBezTo>
                          <a:pt x="202338" y="244074"/>
                          <a:pt x="183250" y="55098"/>
                          <a:pt x="178796" y="41736"/>
                        </a:cubicBezTo>
                        <a:cubicBezTo>
                          <a:pt x="174978" y="29647"/>
                          <a:pt x="167979" y="8013"/>
                          <a:pt x="143164" y="2923"/>
                        </a:cubicBezTo>
                        <a:cubicBezTo>
                          <a:pt x="118349" y="-2804"/>
                          <a:pt x="67446" y="1650"/>
                          <a:pt x="67446" y="1650"/>
                        </a:cubicBez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9" name="Freeform 618">
                    <a:extLst>
                      <a:ext uri="{FF2B5EF4-FFF2-40B4-BE49-F238E27FC236}">
                        <a16:creationId xmlns:a16="http://schemas.microsoft.com/office/drawing/2014/main" id="{21196102-BE87-E0E5-A7EA-D5101F877BCA}"/>
                      </a:ext>
                    </a:extLst>
                  </p:cNvPr>
                  <p:cNvSpPr/>
                  <p:nvPr/>
                </p:nvSpPr>
                <p:spPr>
                  <a:xfrm>
                    <a:off x="5589127" y="5920631"/>
                    <a:ext cx="113505" cy="32697"/>
                  </a:xfrm>
                  <a:custGeom>
                    <a:avLst/>
                    <a:gdLst>
                      <a:gd name="connsiteX0" fmla="*/ 123 w 113505"/>
                      <a:gd name="connsiteY0" fmla="*/ 23666 h 32697"/>
                      <a:gd name="connsiteX1" fmla="*/ 760 w 113505"/>
                      <a:gd name="connsiteY1" fmla="*/ 28756 h 32697"/>
                      <a:gd name="connsiteX2" fmla="*/ 6486 w 113505"/>
                      <a:gd name="connsiteY2" fmla="*/ 32574 h 32697"/>
                      <a:gd name="connsiteX3" fmla="*/ 109564 w 113505"/>
                      <a:gd name="connsiteY3" fmla="*/ 14758 h 32697"/>
                      <a:gd name="connsiteX4" fmla="*/ 113382 w 113505"/>
                      <a:gd name="connsiteY4" fmla="*/ 9031 h 32697"/>
                      <a:gd name="connsiteX5" fmla="*/ 112745 w 113505"/>
                      <a:gd name="connsiteY5" fmla="*/ 3941 h 32697"/>
                      <a:gd name="connsiteX6" fmla="*/ 107019 w 113505"/>
                      <a:gd name="connsiteY6" fmla="*/ 123 h 32697"/>
                      <a:gd name="connsiteX7" fmla="*/ 3941 w 113505"/>
                      <a:gd name="connsiteY7" fmla="*/ 17939 h 32697"/>
                      <a:gd name="connsiteX8" fmla="*/ 123 w 113505"/>
                      <a:gd name="connsiteY8" fmla="*/ 23666 h 32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505" h="32697">
                        <a:moveTo>
                          <a:pt x="123" y="23666"/>
                        </a:moveTo>
                        <a:lnTo>
                          <a:pt x="760" y="28756"/>
                        </a:lnTo>
                        <a:cubicBezTo>
                          <a:pt x="1396" y="31301"/>
                          <a:pt x="3941" y="33210"/>
                          <a:pt x="6486" y="32574"/>
                        </a:cubicBezTo>
                        <a:lnTo>
                          <a:pt x="109564" y="14758"/>
                        </a:lnTo>
                        <a:cubicBezTo>
                          <a:pt x="112109" y="14122"/>
                          <a:pt x="114018" y="11576"/>
                          <a:pt x="113382" y="9031"/>
                        </a:cubicBezTo>
                        <a:lnTo>
                          <a:pt x="112745" y="3941"/>
                        </a:lnTo>
                        <a:cubicBezTo>
                          <a:pt x="112109" y="1396"/>
                          <a:pt x="109564" y="-513"/>
                          <a:pt x="107019" y="123"/>
                        </a:cubicBezTo>
                        <a:lnTo>
                          <a:pt x="3941" y="17939"/>
                        </a:lnTo>
                        <a:cubicBezTo>
                          <a:pt x="1396" y="18575"/>
                          <a:pt x="-513" y="21121"/>
                          <a:pt x="123" y="23666"/>
                        </a:cubicBez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0" name="Freeform 619">
                    <a:extLst>
                      <a:ext uri="{FF2B5EF4-FFF2-40B4-BE49-F238E27FC236}">
                        <a16:creationId xmlns:a16="http://schemas.microsoft.com/office/drawing/2014/main" id="{9495123A-B0F5-0D8B-D82C-D20ED76CFEFA}"/>
                      </a:ext>
                    </a:extLst>
                  </p:cNvPr>
                  <p:cNvSpPr/>
                  <p:nvPr/>
                </p:nvSpPr>
                <p:spPr>
                  <a:xfrm>
                    <a:off x="5397729" y="5758498"/>
                    <a:ext cx="271557" cy="248288"/>
                  </a:xfrm>
                  <a:custGeom>
                    <a:avLst/>
                    <a:gdLst>
                      <a:gd name="connsiteX0" fmla="*/ 45176 w 271557"/>
                      <a:gd name="connsiteY0" fmla="*/ 4 h 248288"/>
                      <a:gd name="connsiteX1" fmla="*/ 60447 w 271557"/>
                      <a:gd name="connsiteY1" fmla="*/ 87175 h 248288"/>
                      <a:gd name="connsiteX2" fmla="*/ 51539 w 271557"/>
                      <a:gd name="connsiteY2" fmla="*/ 193434 h 248288"/>
                      <a:gd name="connsiteX3" fmla="*/ 165434 w 271557"/>
                      <a:gd name="connsiteY3" fmla="*/ 190889 h 248288"/>
                      <a:gd name="connsiteX4" fmla="*/ 165434 w 271557"/>
                      <a:gd name="connsiteY4" fmla="*/ 190889 h 248288"/>
                      <a:gd name="connsiteX5" fmla="*/ 194702 w 271557"/>
                      <a:gd name="connsiteY5" fmla="*/ 169891 h 248288"/>
                      <a:gd name="connsiteX6" fmla="*/ 220154 w 271557"/>
                      <a:gd name="connsiteY6" fmla="*/ 173073 h 248288"/>
                      <a:gd name="connsiteX7" fmla="*/ 205519 w 271557"/>
                      <a:gd name="connsiteY7" fmla="*/ 176890 h 248288"/>
                      <a:gd name="connsiteX8" fmla="*/ 208701 w 271557"/>
                      <a:gd name="connsiteY8" fmla="*/ 186435 h 248288"/>
                      <a:gd name="connsiteX9" fmla="*/ 243060 w 271557"/>
                      <a:gd name="connsiteY9" fmla="*/ 184526 h 248288"/>
                      <a:gd name="connsiteX10" fmla="*/ 265966 w 271557"/>
                      <a:gd name="connsiteY10" fmla="*/ 174345 h 248288"/>
                      <a:gd name="connsiteX11" fmla="*/ 255149 w 271557"/>
                      <a:gd name="connsiteY11" fmla="*/ 190889 h 248288"/>
                      <a:gd name="connsiteX12" fmla="*/ 269148 w 271557"/>
                      <a:gd name="connsiteY12" fmla="*/ 183253 h 248288"/>
                      <a:gd name="connsiteX13" fmla="*/ 269148 w 271557"/>
                      <a:gd name="connsiteY13" fmla="*/ 191525 h 248288"/>
                      <a:gd name="connsiteX14" fmla="*/ 240515 w 271557"/>
                      <a:gd name="connsiteY14" fmla="*/ 211886 h 248288"/>
                      <a:gd name="connsiteX15" fmla="*/ 174342 w 271557"/>
                      <a:gd name="connsiteY15" fmla="*/ 216340 h 248288"/>
                      <a:gd name="connsiteX16" fmla="*/ 15271 w 271557"/>
                      <a:gd name="connsiteY16" fmla="*/ 248154 h 248288"/>
                      <a:gd name="connsiteX17" fmla="*/ 0 w 271557"/>
                      <a:gd name="connsiteY17" fmla="*/ 160983 h 248288"/>
                      <a:gd name="connsiteX18" fmla="*/ 45176 w 271557"/>
                      <a:gd name="connsiteY18" fmla="*/ 4 h 24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1557" h="248288">
                        <a:moveTo>
                          <a:pt x="45176" y="4"/>
                        </a:moveTo>
                        <a:cubicBezTo>
                          <a:pt x="57265" y="-633"/>
                          <a:pt x="68082" y="79539"/>
                          <a:pt x="60447" y="87175"/>
                        </a:cubicBezTo>
                        <a:cubicBezTo>
                          <a:pt x="52811" y="94810"/>
                          <a:pt x="51539" y="193434"/>
                          <a:pt x="51539" y="193434"/>
                        </a:cubicBezTo>
                        <a:lnTo>
                          <a:pt x="165434" y="190889"/>
                        </a:lnTo>
                        <a:lnTo>
                          <a:pt x="165434" y="190889"/>
                        </a:lnTo>
                        <a:cubicBezTo>
                          <a:pt x="167342" y="189616"/>
                          <a:pt x="191521" y="173073"/>
                          <a:pt x="194702" y="169891"/>
                        </a:cubicBezTo>
                        <a:cubicBezTo>
                          <a:pt x="198520" y="166073"/>
                          <a:pt x="215700" y="167982"/>
                          <a:pt x="220154" y="173073"/>
                        </a:cubicBezTo>
                        <a:cubicBezTo>
                          <a:pt x="224608" y="178163"/>
                          <a:pt x="209973" y="173709"/>
                          <a:pt x="205519" y="176890"/>
                        </a:cubicBezTo>
                        <a:cubicBezTo>
                          <a:pt x="201702" y="179436"/>
                          <a:pt x="208701" y="186435"/>
                          <a:pt x="208701" y="186435"/>
                        </a:cubicBezTo>
                        <a:cubicBezTo>
                          <a:pt x="208701" y="186435"/>
                          <a:pt x="237333" y="190889"/>
                          <a:pt x="243060" y="184526"/>
                        </a:cubicBezTo>
                        <a:cubicBezTo>
                          <a:pt x="248786" y="178799"/>
                          <a:pt x="264057" y="168619"/>
                          <a:pt x="265966" y="174345"/>
                        </a:cubicBezTo>
                        <a:cubicBezTo>
                          <a:pt x="267239" y="177526"/>
                          <a:pt x="258967" y="187071"/>
                          <a:pt x="255149" y="190889"/>
                        </a:cubicBezTo>
                        <a:cubicBezTo>
                          <a:pt x="260876" y="187071"/>
                          <a:pt x="267239" y="182617"/>
                          <a:pt x="269148" y="183253"/>
                        </a:cubicBezTo>
                        <a:cubicBezTo>
                          <a:pt x="272966" y="184526"/>
                          <a:pt x="271693" y="189616"/>
                          <a:pt x="269148" y="191525"/>
                        </a:cubicBezTo>
                        <a:cubicBezTo>
                          <a:pt x="267239" y="192797"/>
                          <a:pt x="243696" y="210613"/>
                          <a:pt x="240515" y="211886"/>
                        </a:cubicBezTo>
                        <a:cubicBezTo>
                          <a:pt x="236697" y="213159"/>
                          <a:pt x="183886" y="214431"/>
                          <a:pt x="174342" y="216340"/>
                        </a:cubicBezTo>
                        <a:cubicBezTo>
                          <a:pt x="174342" y="216340"/>
                          <a:pt x="24179" y="250699"/>
                          <a:pt x="15271" y="248154"/>
                        </a:cubicBezTo>
                        <a:cubicBezTo>
                          <a:pt x="7635" y="246245"/>
                          <a:pt x="0" y="197888"/>
                          <a:pt x="0" y="160983"/>
                        </a:cubicBezTo>
                        <a:cubicBezTo>
                          <a:pt x="0" y="124079"/>
                          <a:pt x="7635" y="1276"/>
                          <a:pt x="45176" y="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1" name="Freeform 620">
                    <a:extLst>
                      <a:ext uri="{FF2B5EF4-FFF2-40B4-BE49-F238E27FC236}">
                        <a16:creationId xmlns:a16="http://schemas.microsoft.com/office/drawing/2014/main" id="{50565D50-C708-5F58-7560-054A34504716}"/>
                      </a:ext>
                    </a:extLst>
                  </p:cNvPr>
                  <p:cNvSpPr/>
                  <p:nvPr/>
                </p:nvSpPr>
                <p:spPr>
                  <a:xfrm>
                    <a:off x="5383731" y="5740686"/>
                    <a:ext cx="92261" cy="186430"/>
                  </a:xfrm>
                  <a:custGeom>
                    <a:avLst/>
                    <a:gdLst>
                      <a:gd name="connsiteX0" fmla="*/ 75081 w 92261"/>
                      <a:gd name="connsiteY0" fmla="*/ 0 h 186430"/>
                      <a:gd name="connsiteX1" fmla="*/ 32451 w 92261"/>
                      <a:gd name="connsiteY1" fmla="*/ 29269 h 186430"/>
                      <a:gd name="connsiteX2" fmla="*/ 0 w 92261"/>
                      <a:gd name="connsiteY2" fmla="*/ 175614 h 186430"/>
                      <a:gd name="connsiteX3" fmla="*/ 68082 w 92261"/>
                      <a:gd name="connsiteY3" fmla="*/ 186431 h 186430"/>
                      <a:gd name="connsiteX4" fmla="*/ 73809 w 92261"/>
                      <a:gd name="connsiteY4" fmla="*/ 125984 h 186430"/>
                      <a:gd name="connsiteX5" fmla="*/ 92261 w 92261"/>
                      <a:gd name="connsiteY5" fmla="*/ 98624 h 186430"/>
                      <a:gd name="connsiteX6" fmla="*/ 75081 w 92261"/>
                      <a:gd name="connsiteY6" fmla="*/ 0 h 186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2261" h="186430">
                        <a:moveTo>
                          <a:pt x="75081" y="0"/>
                        </a:moveTo>
                        <a:cubicBezTo>
                          <a:pt x="75081" y="0"/>
                          <a:pt x="54084" y="5090"/>
                          <a:pt x="32451" y="29269"/>
                        </a:cubicBezTo>
                        <a:cubicBezTo>
                          <a:pt x="12726" y="51539"/>
                          <a:pt x="0" y="175614"/>
                          <a:pt x="0" y="175614"/>
                        </a:cubicBezTo>
                        <a:lnTo>
                          <a:pt x="68082" y="186431"/>
                        </a:lnTo>
                        <a:lnTo>
                          <a:pt x="73809" y="125984"/>
                        </a:lnTo>
                        <a:lnTo>
                          <a:pt x="92261" y="98624"/>
                        </a:lnTo>
                        <a:lnTo>
                          <a:pt x="75081" y="0"/>
                        </a:ln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2" name="Freeform 621">
                    <a:extLst>
                      <a:ext uri="{FF2B5EF4-FFF2-40B4-BE49-F238E27FC236}">
                        <a16:creationId xmlns:a16="http://schemas.microsoft.com/office/drawing/2014/main" id="{82EB94C5-A146-848B-9680-6A427D75A0E6}"/>
                      </a:ext>
                    </a:extLst>
                  </p:cNvPr>
                  <p:cNvSpPr/>
                  <p:nvPr/>
                </p:nvSpPr>
                <p:spPr>
                  <a:xfrm>
                    <a:off x="5787771" y="5783262"/>
                    <a:ext cx="35686" cy="40653"/>
                  </a:xfrm>
                  <a:custGeom>
                    <a:avLst/>
                    <a:gdLst>
                      <a:gd name="connsiteX0" fmla="*/ 0 w 35686"/>
                      <a:gd name="connsiteY0" fmla="*/ 4509 h 40653"/>
                      <a:gd name="connsiteX1" fmla="*/ 13362 w 35686"/>
                      <a:gd name="connsiteY1" fmla="*/ 55 h 40653"/>
                      <a:gd name="connsiteX2" fmla="*/ 35632 w 35686"/>
                      <a:gd name="connsiteY2" fmla="*/ 15962 h 40653"/>
                      <a:gd name="connsiteX3" fmla="*/ 28633 w 35686"/>
                      <a:gd name="connsiteY3" fmla="*/ 38232 h 40653"/>
                      <a:gd name="connsiteX4" fmla="*/ 22906 w 35686"/>
                      <a:gd name="connsiteY4" fmla="*/ 40141 h 40653"/>
                      <a:gd name="connsiteX5" fmla="*/ 22906 w 35686"/>
                      <a:gd name="connsiteY5" fmla="*/ 35051 h 40653"/>
                      <a:gd name="connsiteX6" fmla="*/ 26088 w 35686"/>
                      <a:gd name="connsiteY6" fmla="*/ 23598 h 40653"/>
                      <a:gd name="connsiteX7" fmla="*/ 17816 w 35686"/>
                      <a:gd name="connsiteY7" fmla="*/ 34414 h 40653"/>
                      <a:gd name="connsiteX8" fmla="*/ 13998 w 35686"/>
                      <a:gd name="connsiteY8" fmla="*/ 31869 h 40653"/>
                      <a:gd name="connsiteX9" fmla="*/ 19088 w 35686"/>
                      <a:gd name="connsiteY9" fmla="*/ 19144 h 40653"/>
                      <a:gd name="connsiteX10" fmla="*/ 8908 w 35686"/>
                      <a:gd name="connsiteY10" fmla="*/ 28052 h 40653"/>
                      <a:gd name="connsiteX11" fmla="*/ 7635 w 35686"/>
                      <a:gd name="connsiteY11" fmla="*/ 22325 h 40653"/>
                      <a:gd name="connsiteX12" fmla="*/ 12726 w 35686"/>
                      <a:gd name="connsiteY12" fmla="*/ 14053 h 40653"/>
                      <a:gd name="connsiteX13" fmla="*/ 3818 w 35686"/>
                      <a:gd name="connsiteY13" fmla="*/ 20416 h 40653"/>
                      <a:gd name="connsiteX14" fmla="*/ 7635 w 35686"/>
                      <a:gd name="connsiteY14" fmla="*/ 8963 h 40653"/>
                      <a:gd name="connsiteX15" fmla="*/ 0 w 35686"/>
                      <a:gd name="connsiteY15" fmla="*/ 4509 h 40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5686" h="40653">
                        <a:moveTo>
                          <a:pt x="0" y="4509"/>
                        </a:moveTo>
                        <a:cubicBezTo>
                          <a:pt x="0" y="4509"/>
                          <a:pt x="4454" y="-581"/>
                          <a:pt x="13362" y="55"/>
                        </a:cubicBezTo>
                        <a:cubicBezTo>
                          <a:pt x="22270" y="692"/>
                          <a:pt x="33723" y="12145"/>
                          <a:pt x="35632" y="15962"/>
                        </a:cubicBezTo>
                        <a:cubicBezTo>
                          <a:pt x="36268" y="17871"/>
                          <a:pt x="31178" y="34414"/>
                          <a:pt x="28633" y="38232"/>
                        </a:cubicBezTo>
                        <a:cubicBezTo>
                          <a:pt x="27360" y="40141"/>
                          <a:pt x="24179" y="41413"/>
                          <a:pt x="22906" y="40141"/>
                        </a:cubicBezTo>
                        <a:cubicBezTo>
                          <a:pt x="22270" y="39505"/>
                          <a:pt x="22906" y="35687"/>
                          <a:pt x="22906" y="35051"/>
                        </a:cubicBezTo>
                        <a:cubicBezTo>
                          <a:pt x="23543" y="33778"/>
                          <a:pt x="26088" y="23598"/>
                          <a:pt x="26088" y="23598"/>
                        </a:cubicBezTo>
                        <a:cubicBezTo>
                          <a:pt x="26088" y="23598"/>
                          <a:pt x="20361" y="33778"/>
                          <a:pt x="17816" y="34414"/>
                        </a:cubicBezTo>
                        <a:cubicBezTo>
                          <a:pt x="15271" y="35051"/>
                          <a:pt x="13362" y="33142"/>
                          <a:pt x="13998" y="31869"/>
                        </a:cubicBezTo>
                        <a:cubicBezTo>
                          <a:pt x="14634" y="27415"/>
                          <a:pt x="19088" y="19144"/>
                          <a:pt x="19088" y="19144"/>
                        </a:cubicBezTo>
                        <a:cubicBezTo>
                          <a:pt x="19088" y="19144"/>
                          <a:pt x="12090" y="29324"/>
                          <a:pt x="8908" y="28052"/>
                        </a:cubicBezTo>
                        <a:cubicBezTo>
                          <a:pt x="5727" y="26779"/>
                          <a:pt x="6999" y="23598"/>
                          <a:pt x="7635" y="22325"/>
                        </a:cubicBezTo>
                        <a:cubicBezTo>
                          <a:pt x="8272" y="21053"/>
                          <a:pt x="12726" y="14053"/>
                          <a:pt x="12726" y="14053"/>
                        </a:cubicBezTo>
                        <a:cubicBezTo>
                          <a:pt x="12726" y="14053"/>
                          <a:pt x="5727" y="24234"/>
                          <a:pt x="3818" y="20416"/>
                        </a:cubicBezTo>
                        <a:cubicBezTo>
                          <a:pt x="3181" y="18507"/>
                          <a:pt x="7635" y="8963"/>
                          <a:pt x="7635" y="8963"/>
                        </a:cubicBezTo>
                        <a:lnTo>
                          <a:pt x="0" y="4509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3" name="Freeform 622">
                    <a:extLst>
                      <a:ext uri="{FF2B5EF4-FFF2-40B4-BE49-F238E27FC236}">
                        <a16:creationId xmlns:a16="http://schemas.microsoft.com/office/drawing/2014/main" id="{B2897E84-31A7-E3E6-CBB0-2D2F8460B66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9574" cy="86457"/>
                  </a:xfrm>
                  <a:custGeom>
                    <a:avLst/>
                    <a:gdLst>
                      <a:gd name="connsiteX0" fmla="*/ 0 w 59574"/>
                      <a:gd name="connsiteY0" fmla="*/ 604 h 86457"/>
                      <a:gd name="connsiteX1" fmla="*/ 5727 w 59574"/>
                      <a:gd name="connsiteY1" fmla="*/ 57234 h 86457"/>
                      <a:gd name="connsiteX2" fmla="*/ 50267 w 59574"/>
                      <a:gd name="connsiteY2" fmla="*/ 85230 h 86457"/>
                      <a:gd name="connsiteX3" fmla="*/ 57902 w 59574"/>
                      <a:gd name="connsiteY3" fmla="*/ 55961 h 86457"/>
                      <a:gd name="connsiteX4" fmla="*/ 52175 w 59574"/>
                      <a:gd name="connsiteY4" fmla="*/ 34328 h 86457"/>
                      <a:gd name="connsiteX5" fmla="*/ 47721 w 59574"/>
                      <a:gd name="connsiteY5" fmla="*/ 11421 h 86457"/>
                      <a:gd name="connsiteX6" fmla="*/ 0 w 59574"/>
                      <a:gd name="connsiteY6" fmla="*/ 604 h 86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574" h="86457">
                        <a:moveTo>
                          <a:pt x="0" y="604"/>
                        </a:moveTo>
                        <a:lnTo>
                          <a:pt x="5727" y="57234"/>
                        </a:lnTo>
                        <a:cubicBezTo>
                          <a:pt x="5727" y="57234"/>
                          <a:pt x="33087" y="93502"/>
                          <a:pt x="50267" y="85230"/>
                        </a:cubicBezTo>
                        <a:cubicBezTo>
                          <a:pt x="64901" y="78231"/>
                          <a:pt x="57902" y="55961"/>
                          <a:pt x="57902" y="55961"/>
                        </a:cubicBezTo>
                        <a:cubicBezTo>
                          <a:pt x="57902" y="55961"/>
                          <a:pt x="55357" y="45781"/>
                          <a:pt x="52175" y="34328"/>
                        </a:cubicBezTo>
                        <a:cubicBezTo>
                          <a:pt x="49630" y="26056"/>
                          <a:pt x="47721" y="17784"/>
                          <a:pt x="47721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4" name="Freeform 623">
                    <a:extLst>
                      <a:ext uri="{FF2B5EF4-FFF2-40B4-BE49-F238E27FC236}">
                        <a16:creationId xmlns:a16="http://schemas.microsoft.com/office/drawing/2014/main" id="{8E6CF344-1C82-20EE-EC1D-C474E24F0AE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1538" cy="35628"/>
                  </a:xfrm>
                  <a:custGeom>
                    <a:avLst/>
                    <a:gdLst>
                      <a:gd name="connsiteX0" fmla="*/ 51539 w 51538"/>
                      <a:gd name="connsiteY0" fmla="*/ 34328 h 35628"/>
                      <a:gd name="connsiteX1" fmla="*/ 47085 w 51538"/>
                      <a:gd name="connsiteY1" fmla="*/ 11421 h 35628"/>
                      <a:gd name="connsiteX2" fmla="*/ 0 w 51538"/>
                      <a:gd name="connsiteY2" fmla="*/ 604 h 35628"/>
                      <a:gd name="connsiteX3" fmla="*/ 636 w 51538"/>
                      <a:gd name="connsiteY3" fmla="*/ 7604 h 35628"/>
                      <a:gd name="connsiteX4" fmla="*/ 1909 w 51538"/>
                      <a:gd name="connsiteY4" fmla="*/ 9513 h 35628"/>
                      <a:gd name="connsiteX5" fmla="*/ 51539 w 51538"/>
                      <a:gd name="connsiteY5" fmla="*/ 34328 h 35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1538" h="35628">
                        <a:moveTo>
                          <a:pt x="51539" y="34328"/>
                        </a:moveTo>
                        <a:cubicBezTo>
                          <a:pt x="48994" y="26692"/>
                          <a:pt x="47085" y="17784"/>
                          <a:pt x="47085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lnTo>
                          <a:pt x="636" y="7604"/>
                        </a:lnTo>
                        <a:cubicBezTo>
                          <a:pt x="636" y="8240"/>
                          <a:pt x="1273" y="8876"/>
                          <a:pt x="1909" y="9513"/>
                        </a:cubicBezTo>
                        <a:cubicBezTo>
                          <a:pt x="12090" y="29237"/>
                          <a:pt x="35632" y="39418"/>
                          <a:pt x="51539" y="34328"/>
                        </a:cubicBezTo>
                        <a:close/>
                      </a:path>
                    </a:pathLst>
                  </a:custGeom>
                  <a:solidFill>
                    <a:srgbClr val="A77A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25" name="Graphic 569">
                    <a:extLst>
                      <a:ext uri="{FF2B5EF4-FFF2-40B4-BE49-F238E27FC236}">
                        <a16:creationId xmlns:a16="http://schemas.microsoft.com/office/drawing/2014/main" id="{9F281950-483A-47E4-3741-8857B61F4109}"/>
                      </a:ext>
                    </a:extLst>
                  </p:cNvPr>
                  <p:cNvGrpSpPr/>
                  <p:nvPr/>
                </p:nvGrpSpPr>
                <p:grpSpPr>
                  <a:xfrm>
                    <a:off x="5457893" y="5556210"/>
                    <a:ext cx="121176" cy="149906"/>
                    <a:chOff x="5457893" y="5556210"/>
                    <a:chExt cx="121176" cy="149906"/>
                  </a:xfrm>
                </p:grpSpPr>
                <p:sp>
                  <p:nvSpPr>
                    <p:cNvPr id="626" name="Freeform 625">
                      <a:extLst>
                        <a:ext uri="{FF2B5EF4-FFF2-40B4-BE49-F238E27FC236}">
                          <a16:creationId xmlns:a16="http://schemas.microsoft.com/office/drawing/2014/main" id="{CE21A300-8748-D4FC-6FBF-D71EFCB0E2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531" y="5595613"/>
                      <a:ext cx="47742" cy="87170"/>
                    </a:xfrm>
                    <a:custGeom>
                      <a:avLst/>
                      <a:gdLst>
                        <a:gd name="connsiteX0" fmla="*/ 45812 w 47742"/>
                        <a:gd name="connsiteY0" fmla="*/ 0 h 87170"/>
                        <a:gd name="connsiteX1" fmla="*/ 43267 w 47742"/>
                        <a:gd name="connsiteY1" fmla="*/ 53448 h 87170"/>
                        <a:gd name="connsiteX2" fmla="*/ 24815 w 47742"/>
                        <a:gd name="connsiteY2" fmla="*/ 87171 h 87170"/>
                        <a:gd name="connsiteX3" fmla="*/ 0 w 47742"/>
                        <a:gd name="connsiteY3" fmla="*/ 1273 h 87170"/>
                        <a:gd name="connsiteX4" fmla="*/ 45812 w 47742"/>
                        <a:gd name="connsiteY4" fmla="*/ 0 h 871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7742" h="87170">
                          <a:moveTo>
                            <a:pt x="45812" y="0"/>
                          </a:moveTo>
                          <a:cubicBezTo>
                            <a:pt x="45812" y="0"/>
                            <a:pt x="51539" y="31814"/>
                            <a:pt x="43267" y="53448"/>
                          </a:cubicBezTo>
                          <a:cubicBezTo>
                            <a:pt x="35632" y="75082"/>
                            <a:pt x="24815" y="87171"/>
                            <a:pt x="24815" y="87171"/>
                          </a:cubicBezTo>
                          <a:lnTo>
                            <a:pt x="0" y="1273"/>
                          </a:lnTo>
                          <a:lnTo>
                            <a:pt x="45812" y="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" name="Freeform 626">
                      <a:extLst>
                        <a:ext uri="{FF2B5EF4-FFF2-40B4-BE49-F238E27FC236}">
                          <a16:creationId xmlns:a16="http://schemas.microsoft.com/office/drawing/2014/main" id="{DA8EE1B4-A799-5EF0-6C2B-2C814FB5CE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0395" y="5630414"/>
                      <a:ext cx="18674" cy="28386"/>
                    </a:xfrm>
                    <a:custGeom>
                      <a:avLst/>
                      <a:gdLst>
                        <a:gd name="connsiteX0" fmla="*/ 17402 w 18674"/>
                        <a:gd name="connsiteY0" fmla="*/ 16738 h 28386"/>
                        <a:gd name="connsiteX1" fmla="*/ 4677 w 18674"/>
                        <a:gd name="connsiteY1" fmla="*/ 28191 h 28386"/>
                        <a:gd name="connsiteX2" fmla="*/ 859 w 18674"/>
                        <a:gd name="connsiteY2" fmla="*/ 11648 h 28386"/>
                        <a:gd name="connsiteX3" fmla="*/ 13585 w 18674"/>
                        <a:gd name="connsiteY3" fmla="*/ 195 h 28386"/>
                        <a:gd name="connsiteX4" fmla="*/ 17402 w 18674"/>
                        <a:gd name="connsiteY4" fmla="*/ 16738 h 283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74" h="28386">
                          <a:moveTo>
                            <a:pt x="17402" y="16738"/>
                          </a:moveTo>
                          <a:cubicBezTo>
                            <a:pt x="14857" y="24374"/>
                            <a:pt x="9131" y="29464"/>
                            <a:pt x="4677" y="28191"/>
                          </a:cubicBezTo>
                          <a:cubicBezTo>
                            <a:pt x="222" y="26919"/>
                            <a:pt x="-1050" y="19283"/>
                            <a:pt x="859" y="11648"/>
                          </a:cubicBezTo>
                          <a:cubicBezTo>
                            <a:pt x="3404" y="4013"/>
                            <a:pt x="9131" y="-1077"/>
                            <a:pt x="13585" y="195"/>
                          </a:cubicBezTo>
                          <a:cubicBezTo>
                            <a:pt x="18675" y="1467"/>
                            <a:pt x="19947" y="9103"/>
                            <a:pt x="17402" y="1673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" name="Freeform 627">
                      <a:extLst>
                        <a:ext uri="{FF2B5EF4-FFF2-40B4-BE49-F238E27FC236}">
                          <a16:creationId xmlns:a16="http://schemas.microsoft.com/office/drawing/2014/main" id="{1EB0D08E-943C-13E0-39DE-A162C2724B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87091" y="5590057"/>
                      <a:ext cx="83051" cy="116058"/>
                    </a:xfrm>
                    <a:custGeom>
                      <a:avLst/>
                      <a:gdLst>
                        <a:gd name="connsiteX0" fmla="*/ 18806 w 83051"/>
                        <a:gd name="connsiteY0" fmla="*/ 8737 h 116058"/>
                        <a:gd name="connsiteX1" fmla="*/ 2899 w 83051"/>
                        <a:gd name="connsiteY1" fmla="*/ 90182 h 116058"/>
                        <a:gd name="connsiteX2" fmla="*/ 58256 w 83051"/>
                        <a:gd name="connsiteY2" fmla="*/ 111815 h 116058"/>
                        <a:gd name="connsiteX3" fmla="*/ 74799 w 83051"/>
                        <a:gd name="connsiteY3" fmla="*/ 11919 h 116058"/>
                        <a:gd name="connsiteX4" fmla="*/ 18806 w 83051"/>
                        <a:gd name="connsiteY4" fmla="*/ 8737 h 1160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51" h="116058">
                          <a:moveTo>
                            <a:pt x="18806" y="8737"/>
                          </a:moveTo>
                          <a:cubicBezTo>
                            <a:pt x="17534" y="8101"/>
                            <a:pt x="-8554" y="68548"/>
                            <a:pt x="2899" y="90182"/>
                          </a:cubicBezTo>
                          <a:cubicBezTo>
                            <a:pt x="14352" y="111815"/>
                            <a:pt x="42985" y="122632"/>
                            <a:pt x="58256" y="111815"/>
                          </a:cubicBezTo>
                          <a:cubicBezTo>
                            <a:pt x="74799" y="100362"/>
                            <a:pt x="94524" y="36734"/>
                            <a:pt x="74799" y="11919"/>
                          </a:cubicBezTo>
                          <a:cubicBezTo>
                            <a:pt x="55075" y="-12896"/>
                            <a:pt x="18806" y="8737"/>
                            <a:pt x="18806" y="8737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" name="Freeform 628">
                      <a:extLst>
                        <a:ext uri="{FF2B5EF4-FFF2-40B4-BE49-F238E27FC236}">
                          <a16:creationId xmlns:a16="http://schemas.microsoft.com/office/drawing/2014/main" id="{7D8B0B1B-5B5A-60F9-D603-365B3E4924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57893" y="5556210"/>
                      <a:ext cx="121162" cy="143117"/>
                    </a:xfrm>
                    <a:custGeom>
                      <a:avLst/>
                      <a:gdLst>
                        <a:gd name="connsiteX0" fmla="*/ 60094 w 121162"/>
                        <a:gd name="connsiteY0" fmla="*/ 3135 h 143117"/>
                        <a:gd name="connsiteX1" fmla="*/ 13009 w 121162"/>
                        <a:gd name="connsiteY1" fmla="*/ 31768 h 143117"/>
                        <a:gd name="connsiteX2" fmla="*/ 14918 w 121162"/>
                        <a:gd name="connsiteY2" fmla="*/ 107486 h 143117"/>
                        <a:gd name="connsiteX3" fmla="*/ 34006 w 121162"/>
                        <a:gd name="connsiteY3" fmla="*/ 143118 h 143117"/>
                        <a:gd name="connsiteX4" fmla="*/ 32097 w 121162"/>
                        <a:gd name="connsiteY4" fmla="*/ 117030 h 143117"/>
                        <a:gd name="connsiteX5" fmla="*/ 31461 w 121162"/>
                        <a:gd name="connsiteY5" fmla="*/ 95396 h 143117"/>
                        <a:gd name="connsiteX6" fmla="*/ 35279 w 121162"/>
                        <a:gd name="connsiteY6" fmla="*/ 76308 h 143117"/>
                        <a:gd name="connsiteX7" fmla="*/ 50550 w 121162"/>
                        <a:gd name="connsiteY7" fmla="*/ 48947 h 143117"/>
                        <a:gd name="connsiteX8" fmla="*/ 77910 w 121162"/>
                        <a:gd name="connsiteY8" fmla="*/ 54674 h 143117"/>
                        <a:gd name="connsiteX9" fmla="*/ 107179 w 121162"/>
                        <a:gd name="connsiteY9" fmla="*/ 52129 h 143117"/>
                        <a:gd name="connsiteX10" fmla="*/ 60094 w 121162"/>
                        <a:gd name="connsiteY10" fmla="*/ 3135 h 1431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1162" h="143117">
                          <a:moveTo>
                            <a:pt x="60094" y="3135"/>
                          </a:moveTo>
                          <a:cubicBezTo>
                            <a:pt x="41642" y="8862"/>
                            <a:pt x="31461" y="14588"/>
                            <a:pt x="13009" y="31768"/>
                          </a:cubicBezTo>
                          <a:cubicBezTo>
                            <a:pt x="-9261" y="52765"/>
                            <a:pt x="919" y="89034"/>
                            <a:pt x="14918" y="107486"/>
                          </a:cubicBezTo>
                          <a:cubicBezTo>
                            <a:pt x="28916" y="125938"/>
                            <a:pt x="34006" y="143118"/>
                            <a:pt x="34006" y="143118"/>
                          </a:cubicBezTo>
                          <a:cubicBezTo>
                            <a:pt x="34006" y="143118"/>
                            <a:pt x="32097" y="122120"/>
                            <a:pt x="32097" y="117030"/>
                          </a:cubicBezTo>
                          <a:cubicBezTo>
                            <a:pt x="32097" y="113212"/>
                            <a:pt x="32097" y="99214"/>
                            <a:pt x="31461" y="95396"/>
                          </a:cubicBezTo>
                          <a:cubicBezTo>
                            <a:pt x="29552" y="85216"/>
                            <a:pt x="29552" y="82671"/>
                            <a:pt x="35279" y="76308"/>
                          </a:cubicBezTo>
                          <a:cubicBezTo>
                            <a:pt x="39733" y="71217"/>
                            <a:pt x="42914" y="57219"/>
                            <a:pt x="50550" y="48947"/>
                          </a:cubicBezTo>
                          <a:lnTo>
                            <a:pt x="77910" y="54674"/>
                          </a:lnTo>
                          <a:cubicBezTo>
                            <a:pt x="77910" y="54674"/>
                            <a:pt x="95089" y="57856"/>
                            <a:pt x="107179" y="52129"/>
                          </a:cubicBezTo>
                          <a:cubicBezTo>
                            <a:pt x="140902" y="36222"/>
                            <a:pt x="109087" y="-12772"/>
                            <a:pt x="60094" y="3135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" name="Freeform 629">
                      <a:extLst>
                        <a:ext uri="{FF2B5EF4-FFF2-40B4-BE49-F238E27FC236}">
                          <a16:creationId xmlns:a16="http://schemas.microsoft.com/office/drawing/2014/main" id="{9ED7B89C-63CC-4A15-D6BD-4A3D6B3AA4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79173" y="5628064"/>
                      <a:ext cx="17179" cy="28632"/>
                    </a:xfrm>
                    <a:custGeom>
                      <a:avLst/>
                      <a:gdLst>
                        <a:gd name="connsiteX0" fmla="*/ 17180 w 17179"/>
                        <a:gd name="connsiteY0" fmla="*/ 13998 h 28632"/>
                        <a:gd name="connsiteX1" fmla="*/ 8908 w 17179"/>
                        <a:gd name="connsiteY1" fmla="*/ 28633 h 28632"/>
                        <a:gd name="connsiteX2" fmla="*/ 0 w 17179"/>
                        <a:gd name="connsiteY2" fmla="*/ 14634 h 28632"/>
                        <a:gd name="connsiteX3" fmla="*/ 8272 w 17179"/>
                        <a:gd name="connsiteY3" fmla="*/ 0 h 28632"/>
                        <a:gd name="connsiteX4" fmla="*/ 17180 w 17179"/>
                        <a:gd name="connsiteY4" fmla="*/ 13998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179" h="28632">
                          <a:moveTo>
                            <a:pt x="17180" y="13998"/>
                          </a:moveTo>
                          <a:cubicBezTo>
                            <a:pt x="17180" y="22270"/>
                            <a:pt x="13998" y="28633"/>
                            <a:pt x="8908" y="28633"/>
                          </a:cubicBezTo>
                          <a:cubicBezTo>
                            <a:pt x="4454" y="28633"/>
                            <a:pt x="637" y="22270"/>
                            <a:pt x="0" y="14634"/>
                          </a:cubicBezTo>
                          <a:cubicBezTo>
                            <a:pt x="0" y="6363"/>
                            <a:pt x="3181" y="0"/>
                            <a:pt x="8272" y="0"/>
                          </a:cubicBezTo>
                          <a:cubicBezTo>
                            <a:pt x="12726" y="0"/>
                            <a:pt x="16544" y="6363"/>
                            <a:pt x="17180" y="1399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1" name="Graphic 569">
                  <a:extLst>
                    <a:ext uri="{FF2B5EF4-FFF2-40B4-BE49-F238E27FC236}">
                      <a16:creationId xmlns:a16="http://schemas.microsoft.com/office/drawing/2014/main" id="{5C98CA0C-734F-6505-0105-382039D7A8D2}"/>
                    </a:ext>
                  </a:extLst>
                </p:cNvPr>
                <p:cNvGrpSpPr/>
                <p:nvPr/>
              </p:nvGrpSpPr>
              <p:grpSpPr>
                <a:xfrm>
                  <a:off x="1625845" y="4897611"/>
                  <a:ext cx="849437" cy="1396640"/>
                  <a:chOff x="1625845" y="4897611"/>
                  <a:chExt cx="849437" cy="1396640"/>
                </a:xfrm>
              </p:grpSpPr>
              <p:sp>
                <p:nvSpPr>
                  <p:cNvPr id="632" name="Freeform 631">
                    <a:extLst>
                      <a:ext uri="{FF2B5EF4-FFF2-40B4-BE49-F238E27FC236}">
                        <a16:creationId xmlns:a16="http://schemas.microsoft.com/office/drawing/2014/main" id="{02AF3BDC-486A-F339-9C67-722144E9A9CE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84145"/>
                    <a:ext cx="811260" cy="1255386"/>
                  </a:xfrm>
                  <a:custGeom>
                    <a:avLst/>
                    <a:gdLst>
                      <a:gd name="connsiteX0" fmla="*/ 403403 w 811260"/>
                      <a:gd name="connsiteY0" fmla="*/ 0 h 1255386"/>
                      <a:gd name="connsiteX1" fmla="*/ 0 w 811260"/>
                      <a:gd name="connsiteY1" fmla="*/ 476576 h 1255386"/>
                      <a:gd name="connsiteX2" fmla="*/ 0 w 811260"/>
                      <a:gd name="connsiteY2" fmla="*/ 867890 h 1255386"/>
                      <a:gd name="connsiteX3" fmla="*/ 0 w 811260"/>
                      <a:gd name="connsiteY3" fmla="*/ 885069 h 1255386"/>
                      <a:gd name="connsiteX4" fmla="*/ 0 w 811260"/>
                      <a:gd name="connsiteY4" fmla="*/ 1255386 h 1255386"/>
                      <a:gd name="connsiteX5" fmla="*/ 437763 w 811260"/>
                      <a:gd name="connsiteY5" fmla="*/ 1255386 h 1255386"/>
                      <a:gd name="connsiteX6" fmla="*/ 473394 w 811260"/>
                      <a:gd name="connsiteY6" fmla="*/ 1255386 h 1255386"/>
                      <a:gd name="connsiteX7" fmla="*/ 811261 w 811260"/>
                      <a:gd name="connsiteY7" fmla="*/ 1255386 h 1255386"/>
                      <a:gd name="connsiteX8" fmla="*/ 811261 w 811260"/>
                      <a:gd name="connsiteY8" fmla="*/ 885069 h 1255386"/>
                      <a:gd name="connsiteX9" fmla="*/ 811261 w 811260"/>
                      <a:gd name="connsiteY9" fmla="*/ 867890 h 1255386"/>
                      <a:gd name="connsiteX10" fmla="*/ 811261 w 811260"/>
                      <a:gd name="connsiteY10" fmla="*/ 476576 h 1255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811260" h="1255386">
                        <a:moveTo>
                          <a:pt x="403403" y="0"/>
                        </a:moveTo>
                        <a:lnTo>
                          <a:pt x="0" y="476576"/>
                        </a:lnTo>
                        <a:lnTo>
                          <a:pt x="0" y="867890"/>
                        </a:lnTo>
                        <a:lnTo>
                          <a:pt x="0" y="885069"/>
                        </a:lnTo>
                        <a:lnTo>
                          <a:pt x="0" y="1255386"/>
                        </a:lnTo>
                        <a:lnTo>
                          <a:pt x="437763" y="1255386"/>
                        </a:lnTo>
                        <a:lnTo>
                          <a:pt x="473394" y="1255386"/>
                        </a:lnTo>
                        <a:lnTo>
                          <a:pt x="811261" y="1255386"/>
                        </a:lnTo>
                        <a:lnTo>
                          <a:pt x="811261" y="885069"/>
                        </a:lnTo>
                        <a:lnTo>
                          <a:pt x="811261" y="867890"/>
                        </a:lnTo>
                        <a:lnTo>
                          <a:pt x="811261" y="476576"/>
                        </a:lnTo>
                        <a:close/>
                      </a:path>
                    </a:pathLst>
                  </a:custGeom>
                  <a:solidFill>
                    <a:srgbClr val="FFF3E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3" name="Freeform 632">
                    <a:extLst>
                      <a:ext uri="{FF2B5EF4-FFF2-40B4-BE49-F238E27FC236}">
                        <a16:creationId xmlns:a16="http://schemas.microsoft.com/office/drawing/2014/main" id="{D13CC84B-E03B-62CC-0606-C40AA6402A67}"/>
                      </a:ext>
                    </a:extLst>
                  </p:cNvPr>
                  <p:cNvSpPr/>
                  <p:nvPr/>
                </p:nvSpPr>
                <p:spPr>
                  <a:xfrm>
                    <a:off x="1645569" y="6223624"/>
                    <a:ext cx="811896" cy="70627"/>
                  </a:xfrm>
                  <a:custGeom>
                    <a:avLst/>
                    <a:gdLst>
                      <a:gd name="connsiteX0" fmla="*/ 0 w 811896"/>
                      <a:gd name="connsiteY0" fmla="*/ 0 h 70627"/>
                      <a:gd name="connsiteX1" fmla="*/ 811897 w 811896"/>
                      <a:gd name="connsiteY1" fmla="*/ 0 h 70627"/>
                      <a:gd name="connsiteX2" fmla="*/ 811897 w 811896"/>
                      <a:gd name="connsiteY2" fmla="*/ 70627 h 70627"/>
                      <a:gd name="connsiteX3" fmla="*/ 0 w 811896"/>
                      <a:gd name="connsiteY3" fmla="*/ 70627 h 70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11896" h="70627">
                        <a:moveTo>
                          <a:pt x="0" y="0"/>
                        </a:moveTo>
                        <a:lnTo>
                          <a:pt x="811897" y="0"/>
                        </a:lnTo>
                        <a:lnTo>
                          <a:pt x="811897" y="70627"/>
                        </a:lnTo>
                        <a:lnTo>
                          <a:pt x="0" y="70627"/>
                        </a:lnTo>
                        <a:close/>
                      </a:path>
                    </a:pathLst>
                  </a:custGeom>
                  <a:solidFill>
                    <a:srgbClr val="E4CDC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4" name="Graphic 569">
                    <a:extLst>
                      <a:ext uri="{FF2B5EF4-FFF2-40B4-BE49-F238E27FC236}">
                        <a16:creationId xmlns:a16="http://schemas.microsoft.com/office/drawing/2014/main" id="{D8DB0D1C-D8B2-ACE2-B39B-ACA14C0A1CDD}"/>
                      </a:ext>
                    </a:extLst>
                  </p:cNvPr>
                  <p:cNvGrpSpPr/>
                  <p:nvPr/>
                </p:nvGrpSpPr>
                <p:grpSpPr>
                  <a:xfrm>
                    <a:off x="1625845" y="4897611"/>
                    <a:ext cx="849437" cy="561837"/>
                    <a:chOff x="1625845" y="4897611"/>
                    <a:chExt cx="849437" cy="561837"/>
                  </a:xfrm>
                </p:grpSpPr>
                <p:sp>
                  <p:nvSpPr>
                    <p:cNvPr id="635" name="Freeform 634">
                      <a:extLst>
                        <a:ext uri="{FF2B5EF4-FFF2-40B4-BE49-F238E27FC236}">
                          <a16:creationId xmlns:a16="http://schemas.microsoft.com/office/drawing/2014/main" id="{8FBCF793-42E0-83DA-5669-1158248473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51518" y="4897611"/>
                      <a:ext cx="6362" cy="6362"/>
                    </a:xfrm>
                    <a:custGeom>
                      <a:avLst/>
                      <a:gdLst>
                        <a:gd name="connsiteX0" fmla="*/ 0 w 6362"/>
                        <a:gd name="connsiteY0" fmla="*/ 0 h 6362"/>
                        <a:gd name="connsiteX1" fmla="*/ 0 w 6362"/>
                        <a:gd name="connsiteY1" fmla="*/ 0 h 6362"/>
                        <a:gd name="connsiteX2" fmla="*/ 0 w 6362"/>
                        <a:gd name="connsiteY2" fmla="*/ 0 h 63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6362" h="636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A49B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" name="Freeform 635">
                      <a:extLst>
                        <a:ext uri="{FF2B5EF4-FFF2-40B4-BE49-F238E27FC236}">
                          <a16:creationId xmlns:a16="http://schemas.microsoft.com/office/drawing/2014/main" id="{E4063D63-CBD1-26D8-6F18-40DA51896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25845" y="4897611"/>
                      <a:ext cx="849437" cy="561837"/>
                    </a:xfrm>
                    <a:custGeom>
                      <a:avLst/>
                      <a:gdLst>
                        <a:gd name="connsiteX0" fmla="*/ 804262 w 849437"/>
                        <a:gd name="connsiteY0" fmla="*/ 516661 h 561837"/>
                        <a:gd name="connsiteX1" fmla="*/ 425673 w 849437"/>
                        <a:gd name="connsiteY1" fmla="*/ 0 h 561837"/>
                        <a:gd name="connsiteX2" fmla="*/ 47085 w 849437"/>
                        <a:gd name="connsiteY2" fmla="*/ 516661 h 561837"/>
                        <a:gd name="connsiteX3" fmla="*/ 0 w 849437"/>
                        <a:gd name="connsiteY3" fmla="*/ 516661 h 561837"/>
                        <a:gd name="connsiteX4" fmla="*/ 0 w 849437"/>
                        <a:gd name="connsiteY4" fmla="*/ 561838 h 561837"/>
                        <a:gd name="connsiteX5" fmla="*/ 69355 w 849437"/>
                        <a:gd name="connsiteY5" fmla="*/ 561838 h 561837"/>
                        <a:gd name="connsiteX6" fmla="*/ 422492 w 849437"/>
                        <a:gd name="connsiteY6" fmla="*/ 78263 h 561837"/>
                        <a:gd name="connsiteX7" fmla="*/ 775629 w 849437"/>
                        <a:gd name="connsiteY7" fmla="*/ 561838 h 561837"/>
                        <a:gd name="connsiteX8" fmla="*/ 849438 w 849437"/>
                        <a:gd name="connsiteY8" fmla="*/ 561838 h 561837"/>
                        <a:gd name="connsiteX9" fmla="*/ 849438 w 849437"/>
                        <a:gd name="connsiteY9" fmla="*/ 516661 h 5618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849437" h="561837">
                          <a:moveTo>
                            <a:pt x="804262" y="516661"/>
                          </a:moveTo>
                          <a:lnTo>
                            <a:pt x="425673" y="0"/>
                          </a:lnTo>
                          <a:lnTo>
                            <a:pt x="47085" y="516661"/>
                          </a:lnTo>
                          <a:lnTo>
                            <a:pt x="0" y="516661"/>
                          </a:lnTo>
                          <a:lnTo>
                            <a:pt x="0" y="561838"/>
                          </a:lnTo>
                          <a:lnTo>
                            <a:pt x="69355" y="561838"/>
                          </a:lnTo>
                          <a:lnTo>
                            <a:pt x="422492" y="78263"/>
                          </a:lnTo>
                          <a:lnTo>
                            <a:pt x="775629" y="561838"/>
                          </a:lnTo>
                          <a:lnTo>
                            <a:pt x="849438" y="561838"/>
                          </a:lnTo>
                          <a:lnTo>
                            <a:pt x="849438" y="516661"/>
                          </a:lnTo>
                          <a:close/>
                        </a:path>
                      </a:pathLst>
                    </a:custGeom>
                    <a:solidFill>
                      <a:srgbClr val="8D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37" name="Freeform 636">
                    <a:extLst>
                      <a:ext uri="{FF2B5EF4-FFF2-40B4-BE49-F238E27FC236}">
                        <a16:creationId xmlns:a16="http://schemas.microsoft.com/office/drawing/2014/main" id="{197A6B9D-ED6A-0ACB-344D-80A133793CFF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75874"/>
                    <a:ext cx="811896" cy="506481"/>
                  </a:xfrm>
                  <a:custGeom>
                    <a:avLst/>
                    <a:gdLst>
                      <a:gd name="connsiteX0" fmla="*/ 0 w 811896"/>
                      <a:gd name="connsiteY0" fmla="*/ 481030 h 506481"/>
                      <a:gd name="connsiteX1" fmla="*/ 0 w 811896"/>
                      <a:gd name="connsiteY1" fmla="*/ 506481 h 506481"/>
                      <a:gd name="connsiteX2" fmla="*/ 76990 w 811896"/>
                      <a:gd name="connsiteY2" fmla="*/ 506481 h 506481"/>
                      <a:gd name="connsiteX3" fmla="*/ 401495 w 811896"/>
                      <a:gd name="connsiteY3" fmla="*/ 57265 h 506481"/>
                      <a:gd name="connsiteX4" fmla="*/ 738088 w 811896"/>
                      <a:gd name="connsiteY4" fmla="*/ 506481 h 506481"/>
                      <a:gd name="connsiteX5" fmla="*/ 811897 w 811896"/>
                      <a:gd name="connsiteY5" fmla="*/ 506481 h 506481"/>
                      <a:gd name="connsiteX6" fmla="*/ 811897 w 811896"/>
                      <a:gd name="connsiteY6" fmla="*/ 483575 h 506481"/>
                      <a:gd name="connsiteX7" fmla="*/ 755268 w 811896"/>
                      <a:gd name="connsiteY7" fmla="*/ 483575 h 506481"/>
                      <a:gd name="connsiteX8" fmla="*/ 402131 w 811896"/>
                      <a:gd name="connsiteY8" fmla="*/ 0 h 506481"/>
                      <a:gd name="connsiteX9" fmla="*/ 48994 w 811896"/>
                      <a:gd name="connsiteY9" fmla="*/ 483575 h 506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11896" h="506481">
                        <a:moveTo>
                          <a:pt x="0" y="481030"/>
                        </a:moveTo>
                        <a:lnTo>
                          <a:pt x="0" y="506481"/>
                        </a:lnTo>
                        <a:lnTo>
                          <a:pt x="76990" y="506481"/>
                        </a:lnTo>
                        <a:lnTo>
                          <a:pt x="401495" y="57265"/>
                        </a:lnTo>
                        <a:lnTo>
                          <a:pt x="738088" y="506481"/>
                        </a:lnTo>
                        <a:lnTo>
                          <a:pt x="811897" y="506481"/>
                        </a:lnTo>
                        <a:lnTo>
                          <a:pt x="811897" y="483575"/>
                        </a:lnTo>
                        <a:lnTo>
                          <a:pt x="755268" y="483575"/>
                        </a:lnTo>
                        <a:lnTo>
                          <a:pt x="402131" y="0"/>
                        </a:lnTo>
                        <a:lnTo>
                          <a:pt x="48994" y="483575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2000"/>
                    </a:srgbClr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8" name="Graphic 569">
                    <a:extLst>
                      <a:ext uri="{FF2B5EF4-FFF2-40B4-BE49-F238E27FC236}">
                        <a16:creationId xmlns:a16="http://schemas.microsoft.com/office/drawing/2014/main" id="{9AFD4FF4-7192-0270-05F2-09B7DA2E5C8A}"/>
                      </a:ext>
                    </a:extLst>
                  </p:cNvPr>
                  <p:cNvGrpSpPr/>
                  <p:nvPr/>
                </p:nvGrpSpPr>
                <p:grpSpPr>
                  <a:xfrm>
                    <a:off x="1756919" y="5565072"/>
                    <a:ext cx="216336" cy="279964"/>
                    <a:chOff x="1756919" y="5565072"/>
                    <a:chExt cx="216336" cy="279964"/>
                  </a:xfrm>
                </p:grpSpPr>
                <p:sp>
                  <p:nvSpPr>
                    <p:cNvPr id="639" name="Freeform 638">
                      <a:extLst>
                        <a:ext uri="{FF2B5EF4-FFF2-40B4-BE49-F238E27FC236}">
                          <a16:creationId xmlns:a16="http://schemas.microsoft.com/office/drawing/2014/main" id="{6A3F0A0B-59DF-C779-8EF4-70BC5DA55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73462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" name="Freeform 639">
                      <a:extLst>
                        <a:ext uri="{FF2B5EF4-FFF2-40B4-BE49-F238E27FC236}">
                          <a16:creationId xmlns:a16="http://schemas.microsoft.com/office/drawing/2014/main" id="{9D10EC38-570F-7661-211E-4D9E626CCC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0005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41" name="Graphic 569">
                      <a:extLst>
                        <a:ext uri="{FF2B5EF4-FFF2-40B4-BE49-F238E27FC236}">
                          <a16:creationId xmlns:a16="http://schemas.microsoft.com/office/drawing/2014/main" id="{A9D94B50-655C-4655-5D25-4D06C95104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56919" y="5565072"/>
                      <a:ext cx="216336" cy="279964"/>
                      <a:chOff x="1756919" y="5565072"/>
                      <a:chExt cx="216336" cy="279964"/>
                    </a:xfrm>
                  </p:grpSpPr>
                  <p:sp>
                    <p:nvSpPr>
                      <p:cNvPr id="642" name="Freeform 641">
                        <a:extLst>
                          <a:ext uri="{FF2B5EF4-FFF2-40B4-BE49-F238E27FC236}">
                            <a16:creationId xmlns:a16="http://schemas.microsoft.com/office/drawing/2014/main" id="{DF0C7D32-83A0-67F6-48CD-2F8B895709C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955439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3" name="Freeform 642">
                        <a:extLst>
                          <a:ext uri="{FF2B5EF4-FFF2-40B4-BE49-F238E27FC236}">
                            <a16:creationId xmlns:a16="http://schemas.microsoft.com/office/drawing/2014/main" id="{1E564FFB-FC77-4596-A38F-89D7F8F09B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7555" y="5565072"/>
                        <a:ext cx="215699" cy="19088"/>
                      </a:xfrm>
                      <a:custGeom>
                        <a:avLst/>
                        <a:gdLst>
                          <a:gd name="connsiteX0" fmla="*/ 0 w 215699"/>
                          <a:gd name="connsiteY0" fmla="*/ 637 h 19088"/>
                          <a:gd name="connsiteX1" fmla="*/ 17816 w 215699"/>
                          <a:gd name="connsiteY1" fmla="*/ 19088 h 19088"/>
                          <a:gd name="connsiteX2" fmla="*/ 197884 w 215699"/>
                          <a:gd name="connsiteY2" fmla="*/ 19088 h 19088"/>
                          <a:gd name="connsiteX3" fmla="*/ 215700 w 215699"/>
                          <a:gd name="connsiteY3" fmla="*/ 637 h 19088"/>
                          <a:gd name="connsiteX4" fmla="*/ 215700 w 215699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5699" h="19088">
                            <a:moveTo>
                              <a:pt x="0" y="637"/>
                            </a:moveTo>
                            <a:lnTo>
                              <a:pt x="17816" y="19088"/>
                            </a:lnTo>
                            <a:lnTo>
                              <a:pt x="197884" y="19088"/>
                            </a:lnTo>
                            <a:lnTo>
                              <a:pt x="215700" y="637"/>
                            </a:lnTo>
                            <a:lnTo>
                              <a:pt x="215700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" name="Freeform 643">
                        <a:extLst>
                          <a:ext uri="{FF2B5EF4-FFF2-40B4-BE49-F238E27FC236}">
                            <a16:creationId xmlns:a16="http://schemas.microsoft.com/office/drawing/2014/main" id="{E46ED354-4CB9-0BCA-0E0D-C274F871BD5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6919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45" name="Freeform 644">
                      <a:extLst>
                        <a:ext uri="{FF2B5EF4-FFF2-40B4-BE49-F238E27FC236}">
                          <a16:creationId xmlns:a16="http://schemas.microsoft.com/office/drawing/2014/main" id="{1652D853-97FB-5F13-A9A6-074A9AD85F5D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1863197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6" name="Freeform 645">
                      <a:extLst>
                        <a:ext uri="{FF2B5EF4-FFF2-40B4-BE49-F238E27FC236}">
                          <a16:creationId xmlns:a16="http://schemas.microsoft.com/office/drawing/2014/main" id="{EC22FD80-89E8-817E-5EDC-50FAF7F15C22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951" y="559294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7" name="Freeform 646">
                      <a:extLst>
                        <a:ext uri="{FF2B5EF4-FFF2-40B4-BE49-F238E27FC236}">
                          <a16:creationId xmlns:a16="http://schemas.microsoft.com/office/drawing/2014/main" id="{7490C56B-6BF3-646A-B772-074464C9380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569" y="568167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8" name="Graphic 569">
                    <a:extLst>
                      <a:ext uri="{FF2B5EF4-FFF2-40B4-BE49-F238E27FC236}">
                        <a16:creationId xmlns:a16="http://schemas.microsoft.com/office/drawing/2014/main" id="{2C0DC815-8A06-E8BA-D07D-B5610A19B5FB}"/>
                      </a:ext>
                    </a:extLst>
                  </p:cNvPr>
                  <p:cNvGrpSpPr/>
                  <p:nvPr/>
                </p:nvGrpSpPr>
                <p:grpSpPr>
                  <a:xfrm>
                    <a:off x="2124054" y="5565072"/>
                    <a:ext cx="216336" cy="279964"/>
                    <a:chOff x="2124054" y="5565072"/>
                    <a:chExt cx="216336" cy="279964"/>
                  </a:xfrm>
                </p:grpSpPr>
                <p:sp>
                  <p:nvSpPr>
                    <p:cNvPr id="649" name="Freeform 648">
                      <a:extLst>
                        <a:ext uri="{FF2B5EF4-FFF2-40B4-BE49-F238E27FC236}">
                          <a16:creationId xmlns:a16="http://schemas.microsoft.com/office/drawing/2014/main" id="{461CFE6C-7811-3B82-AD7A-0E6B556EEA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0597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0" name="Freeform 649">
                      <a:extLst>
                        <a:ext uri="{FF2B5EF4-FFF2-40B4-BE49-F238E27FC236}">
                          <a16:creationId xmlns:a16="http://schemas.microsoft.com/office/drawing/2014/main" id="{9BCC7830-13C5-8DE6-537C-9D55DD8E02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57141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51" name="Graphic 569">
                      <a:extLst>
                        <a:ext uri="{FF2B5EF4-FFF2-40B4-BE49-F238E27FC236}">
                          <a16:creationId xmlns:a16="http://schemas.microsoft.com/office/drawing/2014/main" id="{36C7CB32-F934-84DB-7CE6-E662EB7113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24054" y="5565072"/>
                      <a:ext cx="216336" cy="279964"/>
                      <a:chOff x="2124054" y="5565072"/>
                      <a:chExt cx="216336" cy="279964"/>
                    </a:xfrm>
                  </p:grpSpPr>
                  <p:sp>
                    <p:nvSpPr>
                      <p:cNvPr id="652" name="Freeform 651">
                        <a:extLst>
                          <a:ext uri="{FF2B5EF4-FFF2-40B4-BE49-F238E27FC236}">
                            <a16:creationId xmlns:a16="http://schemas.microsoft.com/office/drawing/2014/main" id="{AB4529BE-82E8-821B-DBC9-72BFCCCECC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22574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" name="Freeform 652">
                        <a:extLst>
                          <a:ext uri="{FF2B5EF4-FFF2-40B4-BE49-F238E27FC236}">
                            <a16:creationId xmlns:a16="http://schemas.microsoft.com/office/drawing/2014/main" id="{90AE3F60-06DC-240A-F460-703120B03F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072"/>
                        <a:ext cx="216336" cy="19088"/>
                      </a:xfrm>
                      <a:custGeom>
                        <a:avLst/>
                        <a:gdLst>
                          <a:gd name="connsiteX0" fmla="*/ 0 w 216336"/>
                          <a:gd name="connsiteY0" fmla="*/ 637 h 19088"/>
                          <a:gd name="connsiteX1" fmla="*/ 18452 w 216336"/>
                          <a:gd name="connsiteY1" fmla="*/ 19088 h 19088"/>
                          <a:gd name="connsiteX2" fmla="*/ 198520 w 216336"/>
                          <a:gd name="connsiteY2" fmla="*/ 19088 h 19088"/>
                          <a:gd name="connsiteX3" fmla="*/ 216336 w 216336"/>
                          <a:gd name="connsiteY3" fmla="*/ 637 h 19088"/>
                          <a:gd name="connsiteX4" fmla="*/ 216336 w 216336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6336" h="19088">
                            <a:moveTo>
                              <a:pt x="0" y="637"/>
                            </a:moveTo>
                            <a:lnTo>
                              <a:pt x="18452" y="19088"/>
                            </a:lnTo>
                            <a:lnTo>
                              <a:pt x="198520" y="19088"/>
                            </a:lnTo>
                            <a:lnTo>
                              <a:pt x="216336" y="637"/>
                            </a:lnTo>
                            <a:lnTo>
                              <a:pt x="216336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" name="Freeform 653">
                        <a:extLst>
                          <a:ext uri="{FF2B5EF4-FFF2-40B4-BE49-F238E27FC236}">
                            <a16:creationId xmlns:a16="http://schemas.microsoft.com/office/drawing/2014/main" id="{605A8117-F4ED-8B14-F8EF-DC645840F1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5" name="Freeform 654">
                      <a:extLst>
                        <a:ext uri="{FF2B5EF4-FFF2-40B4-BE49-F238E27FC236}">
                          <a16:creationId xmlns:a16="http://schemas.microsoft.com/office/drawing/2014/main" id="{5D047354-FC42-0206-D3BB-C67A9B46693B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230186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6" name="Freeform 655">
                      <a:extLst>
                        <a:ext uri="{FF2B5EF4-FFF2-40B4-BE49-F238E27FC236}">
                          <a16:creationId xmlns:a16="http://schemas.microsoft.com/office/drawing/2014/main" id="{0CE7354A-89DC-97D0-2A6C-D584CF290180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959" y="559301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7" name="Freeform 656">
                      <a:extLst>
                        <a:ext uri="{FF2B5EF4-FFF2-40B4-BE49-F238E27FC236}">
                          <a16:creationId xmlns:a16="http://schemas.microsoft.com/office/drawing/2014/main" id="{13E51CDB-D169-D6E2-77F9-141A298322F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641" y="568174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0 w 10180"/>
                        <a:gd name="connsiteY1" fmla="*/ 0 h 166706"/>
                        <a:gd name="connsiteX2" fmla="*/ 10180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0" y="0"/>
                          </a:lnTo>
                          <a:lnTo>
                            <a:pt x="10180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8" name="Graphic 569">
                    <a:extLst>
                      <a:ext uri="{FF2B5EF4-FFF2-40B4-BE49-F238E27FC236}">
                        <a16:creationId xmlns:a16="http://schemas.microsoft.com/office/drawing/2014/main" id="{20683D24-0C77-C82E-08B9-75B4E4437F02}"/>
                      </a:ext>
                    </a:extLst>
                  </p:cNvPr>
                  <p:cNvGrpSpPr/>
                  <p:nvPr/>
                </p:nvGrpSpPr>
                <p:grpSpPr>
                  <a:xfrm>
                    <a:off x="1942077" y="5930934"/>
                    <a:ext cx="223971" cy="363317"/>
                    <a:chOff x="1942077" y="5930934"/>
                    <a:chExt cx="223971" cy="363317"/>
                  </a:xfrm>
                </p:grpSpPr>
                <p:sp>
                  <p:nvSpPr>
                    <p:cNvPr id="659" name="Freeform 658">
                      <a:extLst>
                        <a:ext uri="{FF2B5EF4-FFF2-40B4-BE49-F238E27FC236}">
                          <a16:creationId xmlns:a16="http://schemas.microsoft.com/office/drawing/2014/main" id="{A69F8051-3691-5180-8F34-6721674A54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930934"/>
                      <a:ext cx="222062" cy="293326"/>
                    </a:xfrm>
                    <a:custGeom>
                      <a:avLst/>
                      <a:gdLst>
                        <a:gd name="connsiteX0" fmla="*/ 0 w 222062"/>
                        <a:gd name="connsiteY0" fmla="*/ 0 h 293326"/>
                        <a:gd name="connsiteX1" fmla="*/ 222063 w 222062"/>
                        <a:gd name="connsiteY1" fmla="*/ 0 h 293326"/>
                        <a:gd name="connsiteX2" fmla="*/ 222063 w 222062"/>
                        <a:gd name="connsiteY2" fmla="*/ 293326 h 293326"/>
                        <a:gd name="connsiteX3" fmla="*/ 0 w 222062"/>
                        <a:gd name="connsiteY3" fmla="*/ 293326 h 2933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2062" h="293326">
                          <a:moveTo>
                            <a:pt x="0" y="0"/>
                          </a:moveTo>
                          <a:lnTo>
                            <a:pt x="222063" y="0"/>
                          </a:lnTo>
                          <a:lnTo>
                            <a:pt x="222063" y="293326"/>
                          </a:lnTo>
                          <a:lnTo>
                            <a:pt x="0" y="293326"/>
                          </a:lnTo>
                          <a:close/>
                        </a:path>
                      </a:pathLst>
                    </a:custGeom>
                    <a:solidFill>
                      <a:srgbClr val="C4C1C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0" name="Freeform 659">
                      <a:extLst>
                        <a:ext uri="{FF2B5EF4-FFF2-40B4-BE49-F238E27FC236}">
                          <a16:creationId xmlns:a16="http://schemas.microsoft.com/office/drawing/2014/main" id="{E3A72B4D-7C40-1B34-F004-870D6BE1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5619" y="5953204"/>
                      <a:ext cx="177522" cy="270420"/>
                    </a:xfrm>
                    <a:custGeom>
                      <a:avLst/>
                      <a:gdLst>
                        <a:gd name="connsiteX0" fmla="*/ 0 w 177522"/>
                        <a:gd name="connsiteY0" fmla="*/ 0 h 270420"/>
                        <a:gd name="connsiteX1" fmla="*/ 177523 w 177522"/>
                        <a:gd name="connsiteY1" fmla="*/ 0 h 270420"/>
                        <a:gd name="connsiteX2" fmla="*/ 177523 w 177522"/>
                        <a:gd name="connsiteY2" fmla="*/ 270420 h 270420"/>
                        <a:gd name="connsiteX3" fmla="*/ 0 w 177522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7522" h="270420">
                          <a:moveTo>
                            <a:pt x="0" y="0"/>
                          </a:moveTo>
                          <a:lnTo>
                            <a:pt x="177523" y="0"/>
                          </a:lnTo>
                          <a:lnTo>
                            <a:pt x="177523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72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1" name="Freeform 660">
                      <a:extLst>
                        <a:ext uri="{FF2B5EF4-FFF2-40B4-BE49-F238E27FC236}">
                          <a16:creationId xmlns:a16="http://schemas.microsoft.com/office/drawing/2014/main" id="{C5DCBF03-731B-398E-C97B-13677A7202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02524" y="5988836"/>
                      <a:ext cx="102441" cy="235424"/>
                    </a:xfrm>
                    <a:custGeom>
                      <a:avLst/>
                      <a:gdLst>
                        <a:gd name="connsiteX0" fmla="*/ 8272 w 102441"/>
                        <a:gd name="connsiteY0" fmla="*/ 235425 h 235424"/>
                        <a:gd name="connsiteX1" fmla="*/ 0 w 102441"/>
                        <a:gd name="connsiteY1" fmla="*/ 235425 h 235424"/>
                        <a:gd name="connsiteX2" fmla="*/ 0 w 102441"/>
                        <a:gd name="connsiteY2" fmla="*/ 0 h 235424"/>
                        <a:gd name="connsiteX3" fmla="*/ 102442 w 102441"/>
                        <a:gd name="connsiteY3" fmla="*/ 0 h 235424"/>
                        <a:gd name="connsiteX4" fmla="*/ 102442 w 102441"/>
                        <a:gd name="connsiteY4" fmla="*/ 232243 h 235424"/>
                        <a:gd name="connsiteX5" fmla="*/ 93534 w 102441"/>
                        <a:gd name="connsiteY5" fmla="*/ 232243 h 235424"/>
                        <a:gd name="connsiteX6" fmla="*/ 93534 w 102441"/>
                        <a:gd name="connsiteY6" fmla="*/ 8272 h 235424"/>
                        <a:gd name="connsiteX7" fmla="*/ 8272 w 102441"/>
                        <a:gd name="connsiteY7" fmla="*/ 8272 h 2354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2441" h="235424">
                          <a:moveTo>
                            <a:pt x="8272" y="235425"/>
                          </a:moveTo>
                          <a:lnTo>
                            <a:pt x="0" y="235425"/>
                          </a:lnTo>
                          <a:lnTo>
                            <a:pt x="0" y="0"/>
                          </a:lnTo>
                          <a:lnTo>
                            <a:pt x="102442" y="0"/>
                          </a:lnTo>
                          <a:lnTo>
                            <a:pt x="102442" y="232243"/>
                          </a:lnTo>
                          <a:lnTo>
                            <a:pt x="93534" y="232243"/>
                          </a:lnTo>
                          <a:lnTo>
                            <a:pt x="93534" y="8272"/>
                          </a:lnTo>
                          <a:lnTo>
                            <a:pt x="8272" y="8272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2" name="Freeform 661">
                      <a:extLst>
                        <a:ext uri="{FF2B5EF4-FFF2-40B4-BE49-F238E27FC236}">
                          <a16:creationId xmlns:a16="http://schemas.microsoft.com/office/drawing/2014/main" id="{AAAA3C92-72EE-8AC4-DDCD-234FF2F17A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56075"/>
                      <a:ext cx="223971" cy="38176"/>
                    </a:xfrm>
                    <a:custGeom>
                      <a:avLst/>
                      <a:gdLst>
                        <a:gd name="connsiteX0" fmla="*/ 0 w 223971"/>
                        <a:gd name="connsiteY0" fmla="*/ 0 h 38176"/>
                        <a:gd name="connsiteX1" fmla="*/ 223972 w 223971"/>
                        <a:gd name="connsiteY1" fmla="*/ 0 h 38176"/>
                        <a:gd name="connsiteX2" fmla="*/ 223972 w 223971"/>
                        <a:gd name="connsiteY2" fmla="*/ 38177 h 38176"/>
                        <a:gd name="connsiteX3" fmla="*/ 0 w 223971"/>
                        <a:gd name="connsiteY3" fmla="*/ 38177 h 381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8176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8177"/>
                          </a:lnTo>
                          <a:lnTo>
                            <a:pt x="0" y="38177"/>
                          </a:lnTo>
                          <a:close/>
                        </a:path>
                      </a:pathLst>
                    </a:custGeom>
                    <a:solidFill>
                      <a:srgbClr val="FDF5F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3" name="Freeform 662">
                      <a:extLst>
                        <a:ext uri="{FF2B5EF4-FFF2-40B4-BE49-F238E27FC236}">
                          <a16:creationId xmlns:a16="http://schemas.microsoft.com/office/drawing/2014/main" id="{97D526B2-0EE2-CE5E-C515-BCC7A8F04C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4983" y="5953204"/>
                      <a:ext cx="178159" cy="268511"/>
                    </a:xfrm>
                    <a:custGeom>
                      <a:avLst/>
                      <a:gdLst>
                        <a:gd name="connsiteX0" fmla="*/ 178159 w 178159"/>
                        <a:gd name="connsiteY0" fmla="*/ 0 h 268511"/>
                        <a:gd name="connsiteX1" fmla="*/ 0 w 178159"/>
                        <a:gd name="connsiteY1" fmla="*/ 0 h 268511"/>
                        <a:gd name="connsiteX2" fmla="*/ 0 w 178159"/>
                        <a:gd name="connsiteY2" fmla="*/ 267875 h 268511"/>
                        <a:gd name="connsiteX3" fmla="*/ 0 w 178159"/>
                        <a:gd name="connsiteY3" fmla="*/ 267875 h 268511"/>
                        <a:gd name="connsiteX4" fmla="*/ 0 w 178159"/>
                        <a:gd name="connsiteY4" fmla="*/ 268511 h 268511"/>
                        <a:gd name="connsiteX5" fmla="*/ 21634 w 178159"/>
                        <a:gd name="connsiteY5" fmla="*/ 268511 h 268511"/>
                        <a:gd name="connsiteX6" fmla="*/ 21634 w 178159"/>
                        <a:gd name="connsiteY6" fmla="*/ 20361 h 268511"/>
                        <a:gd name="connsiteX7" fmla="*/ 156526 w 178159"/>
                        <a:gd name="connsiteY7" fmla="*/ 20361 h 268511"/>
                        <a:gd name="connsiteX8" fmla="*/ 156526 w 178159"/>
                        <a:gd name="connsiteY8" fmla="*/ 268511 h 268511"/>
                        <a:gd name="connsiteX9" fmla="*/ 178159 w 178159"/>
                        <a:gd name="connsiteY9" fmla="*/ 268511 h 268511"/>
                        <a:gd name="connsiteX10" fmla="*/ 178159 w 178159"/>
                        <a:gd name="connsiteY10" fmla="*/ 20361 h 268511"/>
                        <a:gd name="connsiteX11" fmla="*/ 178159 w 178159"/>
                        <a:gd name="connsiteY11" fmla="*/ 20361 h 2685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78159" h="268511">
                          <a:moveTo>
                            <a:pt x="178159" y="0"/>
                          </a:moveTo>
                          <a:lnTo>
                            <a:pt x="0" y="0"/>
                          </a:lnTo>
                          <a:lnTo>
                            <a:pt x="0" y="267875"/>
                          </a:lnTo>
                          <a:lnTo>
                            <a:pt x="0" y="267875"/>
                          </a:lnTo>
                          <a:lnTo>
                            <a:pt x="0" y="268511"/>
                          </a:lnTo>
                          <a:lnTo>
                            <a:pt x="21634" y="268511"/>
                          </a:lnTo>
                          <a:lnTo>
                            <a:pt x="21634" y="20361"/>
                          </a:lnTo>
                          <a:lnTo>
                            <a:pt x="156526" y="20361"/>
                          </a:lnTo>
                          <a:lnTo>
                            <a:pt x="156526" y="268511"/>
                          </a:lnTo>
                          <a:lnTo>
                            <a:pt x="178159" y="268511"/>
                          </a:lnTo>
                          <a:lnTo>
                            <a:pt x="178159" y="20361"/>
                          </a:lnTo>
                          <a:lnTo>
                            <a:pt x="178159" y="20361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4" name="Freeform 663">
                      <a:extLst>
                        <a:ext uri="{FF2B5EF4-FFF2-40B4-BE49-F238E27FC236}">
                          <a16:creationId xmlns:a16="http://schemas.microsoft.com/office/drawing/2014/main" id="{5D33EA4B-BF69-8D8A-D500-45B3E2D03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23624"/>
                      <a:ext cx="223971" cy="36268"/>
                    </a:xfrm>
                    <a:custGeom>
                      <a:avLst/>
                      <a:gdLst>
                        <a:gd name="connsiteX0" fmla="*/ 0 w 223971"/>
                        <a:gd name="connsiteY0" fmla="*/ 0 h 36268"/>
                        <a:gd name="connsiteX1" fmla="*/ 223972 w 223971"/>
                        <a:gd name="connsiteY1" fmla="*/ 0 h 36268"/>
                        <a:gd name="connsiteX2" fmla="*/ 223972 w 223971"/>
                        <a:gd name="connsiteY2" fmla="*/ 36268 h 36268"/>
                        <a:gd name="connsiteX3" fmla="*/ 0 w 223971"/>
                        <a:gd name="connsiteY3" fmla="*/ 36268 h 362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6268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6268"/>
                          </a:lnTo>
                          <a:lnTo>
                            <a:pt x="0" y="36268"/>
                          </a:lnTo>
                          <a:close/>
                        </a:path>
                      </a:pathLst>
                    </a:custGeom>
                    <a:solidFill>
                      <a:srgbClr val="EEDDD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5" name="Graphic 569">
                    <a:extLst>
                      <a:ext uri="{FF2B5EF4-FFF2-40B4-BE49-F238E27FC236}">
                        <a16:creationId xmlns:a16="http://schemas.microsoft.com/office/drawing/2014/main" id="{0A29F62E-DD69-B2C3-0600-C921988CAF97}"/>
                      </a:ext>
                    </a:extLst>
                  </p:cNvPr>
                  <p:cNvGrpSpPr/>
                  <p:nvPr/>
                </p:nvGrpSpPr>
                <p:grpSpPr>
                  <a:xfrm>
                    <a:off x="1907718" y="5276836"/>
                    <a:ext cx="273601" cy="150799"/>
                    <a:chOff x="1907718" y="5276836"/>
                    <a:chExt cx="273601" cy="150799"/>
                  </a:xfrm>
                </p:grpSpPr>
                <p:sp>
                  <p:nvSpPr>
                    <p:cNvPr id="666" name="Freeform 665">
                      <a:extLst>
                        <a:ext uri="{FF2B5EF4-FFF2-40B4-BE49-F238E27FC236}">
                          <a16:creationId xmlns:a16="http://schemas.microsoft.com/office/drawing/2014/main" id="{A52EDA4B-6E43-3F89-2705-09CBDDFA64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07718" y="5276836"/>
                      <a:ext cx="273601" cy="150162"/>
                    </a:xfrm>
                    <a:custGeom>
                      <a:avLst/>
                      <a:gdLst>
                        <a:gd name="connsiteX0" fmla="*/ 0 w 273601"/>
                        <a:gd name="connsiteY0" fmla="*/ 150163 h 150162"/>
                        <a:gd name="connsiteX1" fmla="*/ 0 w 273601"/>
                        <a:gd name="connsiteY1" fmla="*/ 136801 h 150162"/>
                        <a:gd name="connsiteX2" fmla="*/ 136801 w 273601"/>
                        <a:gd name="connsiteY2" fmla="*/ 0 h 150162"/>
                        <a:gd name="connsiteX3" fmla="*/ 273602 w 273601"/>
                        <a:gd name="connsiteY3" fmla="*/ 136801 h 150162"/>
                        <a:gd name="connsiteX4" fmla="*/ 273602 w 273601"/>
                        <a:gd name="connsiteY4" fmla="*/ 150163 h 150162"/>
                        <a:gd name="connsiteX5" fmla="*/ 0 w 273601"/>
                        <a:gd name="connsiteY5" fmla="*/ 150163 h 150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3601" h="150162">
                          <a:moveTo>
                            <a:pt x="0" y="150163"/>
                          </a:moveTo>
                          <a:lnTo>
                            <a:pt x="0" y="136801"/>
                          </a:lnTo>
                          <a:cubicBezTo>
                            <a:pt x="0" y="61083"/>
                            <a:pt x="61720" y="0"/>
                            <a:pt x="136801" y="0"/>
                          </a:cubicBezTo>
                          <a:cubicBezTo>
                            <a:pt x="212518" y="0"/>
                            <a:pt x="273602" y="61720"/>
                            <a:pt x="273602" y="136801"/>
                          </a:cubicBezTo>
                          <a:lnTo>
                            <a:pt x="273602" y="150163"/>
                          </a:lnTo>
                          <a:lnTo>
                            <a:pt x="0" y="150163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" name="Freeform 666">
                      <a:extLst>
                        <a:ext uri="{FF2B5EF4-FFF2-40B4-BE49-F238E27FC236}">
                          <a16:creationId xmlns:a16="http://schemas.microsoft.com/office/drawing/2014/main" id="{CEF001B7-7580-10D4-91CB-5DFAA8707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8079" y="5297197"/>
                      <a:ext cx="232879" cy="129801"/>
                    </a:xfrm>
                    <a:custGeom>
                      <a:avLst/>
                      <a:gdLst>
                        <a:gd name="connsiteX0" fmla="*/ 0 w 232879"/>
                        <a:gd name="connsiteY0" fmla="*/ 129801 h 129801"/>
                        <a:gd name="connsiteX1" fmla="*/ 0 w 232879"/>
                        <a:gd name="connsiteY1" fmla="*/ 116440 h 129801"/>
                        <a:gd name="connsiteX2" fmla="*/ 116440 w 232879"/>
                        <a:gd name="connsiteY2" fmla="*/ 0 h 129801"/>
                        <a:gd name="connsiteX3" fmla="*/ 232879 w 232879"/>
                        <a:gd name="connsiteY3" fmla="*/ 116440 h 129801"/>
                        <a:gd name="connsiteX4" fmla="*/ 232879 w 232879"/>
                        <a:gd name="connsiteY4" fmla="*/ 129801 h 129801"/>
                        <a:gd name="connsiteX5" fmla="*/ 0 w 232879"/>
                        <a:gd name="connsiteY5" fmla="*/ 129801 h 1298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32879" h="129801">
                          <a:moveTo>
                            <a:pt x="0" y="129801"/>
                          </a:moveTo>
                          <a:lnTo>
                            <a:pt x="0" y="116440"/>
                          </a:lnTo>
                          <a:cubicBezTo>
                            <a:pt x="0" y="52175"/>
                            <a:pt x="52175" y="0"/>
                            <a:pt x="116440" y="0"/>
                          </a:cubicBezTo>
                          <a:cubicBezTo>
                            <a:pt x="180704" y="0"/>
                            <a:pt x="232879" y="52175"/>
                            <a:pt x="232879" y="116440"/>
                          </a:cubicBezTo>
                          <a:lnTo>
                            <a:pt x="232879" y="129801"/>
                          </a:lnTo>
                          <a:lnTo>
                            <a:pt x="0" y="12980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8" name="Freeform 667">
                      <a:extLst>
                        <a:ext uri="{FF2B5EF4-FFF2-40B4-BE49-F238E27FC236}">
                          <a16:creationId xmlns:a16="http://schemas.microsoft.com/office/drawing/2014/main" id="{169472AF-EB59-D76A-9BA8-F5E68C07E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312467"/>
                      <a:ext cx="202974" cy="115167"/>
                    </a:xfrm>
                    <a:custGeom>
                      <a:avLst/>
                      <a:gdLst>
                        <a:gd name="connsiteX0" fmla="*/ 155889 w 202974"/>
                        <a:gd name="connsiteY0" fmla="*/ 0 h 115167"/>
                        <a:gd name="connsiteX1" fmla="*/ 47085 w 202974"/>
                        <a:gd name="connsiteY1" fmla="*/ 0 h 115167"/>
                        <a:gd name="connsiteX2" fmla="*/ 0 w 202974"/>
                        <a:gd name="connsiteY2" fmla="*/ 47085 h 115167"/>
                        <a:gd name="connsiteX3" fmla="*/ 0 w 202974"/>
                        <a:gd name="connsiteY3" fmla="*/ 115167 h 115167"/>
                        <a:gd name="connsiteX4" fmla="*/ 202974 w 202974"/>
                        <a:gd name="connsiteY4" fmla="*/ 115167 h 115167"/>
                        <a:gd name="connsiteX5" fmla="*/ 202974 w 202974"/>
                        <a:gd name="connsiteY5" fmla="*/ 47085 h 115167"/>
                        <a:gd name="connsiteX6" fmla="*/ 155889 w 202974"/>
                        <a:gd name="connsiteY6" fmla="*/ 0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02974" h="115167">
                          <a:moveTo>
                            <a:pt x="155889" y="0"/>
                          </a:moveTo>
                          <a:lnTo>
                            <a:pt x="47085" y="0"/>
                          </a:lnTo>
                          <a:cubicBezTo>
                            <a:pt x="20997" y="0"/>
                            <a:pt x="0" y="20998"/>
                            <a:pt x="0" y="47085"/>
                          </a:cubicBezTo>
                          <a:lnTo>
                            <a:pt x="0" y="115167"/>
                          </a:lnTo>
                          <a:lnTo>
                            <a:pt x="202974" y="115167"/>
                          </a:lnTo>
                          <a:lnTo>
                            <a:pt x="202974" y="47085"/>
                          </a:lnTo>
                          <a:cubicBezTo>
                            <a:pt x="202338" y="20998"/>
                            <a:pt x="181341" y="0"/>
                            <a:pt x="155889" y="0"/>
                          </a:cubicBez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9" name="Freeform 668">
                      <a:extLst>
                        <a:ext uri="{FF2B5EF4-FFF2-40B4-BE49-F238E27FC236}">
                          <a16:creationId xmlns:a16="http://schemas.microsoft.com/office/drawing/2014/main" id="{9330B894-12C1-21F1-A3D3-08B7FB35B4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7803" y="5312467"/>
                      <a:ext cx="193430" cy="115167"/>
                    </a:xfrm>
                    <a:custGeom>
                      <a:avLst/>
                      <a:gdLst>
                        <a:gd name="connsiteX0" fmla="*/ 193430 w 193430"/>
                        <a:gd name="connsiteY0" fmla="*/ 38813 h 115167"/>
                        <a:gd name="connsiteX1" fmla="*/ 186431 w 193430"/>
                        <a:gd name="connsiteY1" fmla="*/ 31814 h 115167"/>
                        <a:gd name="connsiteX2" fmla="*/ 101805 w 193430"/>
                        <a:gd name="connsiteY2" fmla="*/ 108168 h 115167"/>
                        <a:gd name="connsiteX3" fmla="*/ 101805 w 193430"/>
                        <a:gd name="connsiteY3" fmla="*/ 0 h 115167"/>
                        <a:gd name="connsiteX4" fmla="*/ 91625 w 193430"/>
                        <a:gd name="connsiteY4" fmla="*/ 0 h 115167"/>
                        <a:gd name="connsiteX5" fmla="*/ 91625 w 193430"/>
                        <a:gd name="connsiteY5" fmla="*/ 108168 h 115167"/>
                        <a:gd name="connsiteX6" fmla="*/ 6999 w 193430"/>
                        <a:gd name="connsiteY6" fmla="*/ 31814 h 115167"/>
                        <a:gd name="connsiteX7" fmla="*/ 0 w 193430"/>
                        <a:gd name="connsiteY7" fmla="*/ 38813 h 115167"/>
                        <a:gd name="connsiteX8" fmla="*/ 83989 w 193430"/>
                        <a:gd name="connsiteY8" fmla="*/ 114531 h 115167"/>
                        <a:gd name="connsiteX9" fmla="*/ 109441 w 193430"/>
                        <a:gd name="connsiteY9" fmla="*/ 115167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93430" h="115167">
                          <a:moveTo>
                            <a:pt x="193430" y="38813"/>
                          </a:moveTo>
                          <a:lnTo>
                            <a:pt x="186431" y="31814"/>
                          </a:lnTo>
                          <a:lnTo>
                            <a:pt x="101805" y="108168"/>
                          </a:lnTo>
                          <a:lnTo>
                            <a:pt x="101805" y="0"/>
                          </a:lnTo>
                          <a:lnTo>
                            <a:pt x="91625" y="0"/>
                          </a:lnTo>
                          <a:lnTo>
                            <a:pt x="91625" y="108168"/>
                          </a:lnTo>
                          <a:lnTo>
                            <a:pt x="6999" y="31814"/>
                          </a:lnTo>
                          <a:lnTo>
                            <a:pt x="0" y="38813"/>
                          </a:lnTo>
                          <a:lnTo>
                            <a:pt x="83989" y="114531"/>
                          </a:lnTo>
                          <a:lnTo>
                            <a:pt x="109441" y="11516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0" name="Graphic 569">
                    <a:extLst>
                      <a:ext uri="{FF2B5EF4-FFF2-40B4-BE49-F238E27FC236}">
                        <a16:creationId xmlns:a16="http://schemas.microsoft.com/office/drawing/2014/main" id="{BB9DE7A1-8068-0709-BF81-9CB4A5F93DC0}"/>
                      </a:ext>
                    </a:extLst>
                  </p:cNvPr>
                  <p:cNvGrpSpPr/>
                  <p:nvPr/>
                </p:nvGrpSpPr>
                <p:grpSpPr>
                  <a:xfrm>
                    <a:off x="1764554" y="5950023"/>
                    <a:ext cx="114530" cy="186430"/>
                    <a:chOff x="1764554" y="5950023"/>
                    <a:chExt cx="114530" cy="186430"/>
                  </a:xfrm>
                </p:grpSpPr>
                <p:sp>
                  <p:nvSpPr>
                    <p:cNvPr id="671" name="Freeform 670">
                      <a:extLst>
                        <a:ext uri="{FF2B5EF4-FFF2-40B4-BE49-F238E27FC236}">
                          <a16:creationId xmlns:a16="http://schemas.microsoft.com/office/drawing/2014/main" id="{1C41587E-ACE9-7E68-F45E-4CA31067A6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4554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2" name="Freeform 671">
                      <a:extLst>
                        <a:ext uri="{FF2B5EF4-FFF2-40B4-BE49-F238E27FC236}">
                          <a16:creationId xmlns:a16="http://schemas.microsoft.com/office/drawing/2014/main" id="{996AAA7D-638A-9129-EEFD-52D28D4949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82370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3" name="Freeform 672">
                      <a:extLst>
                        <a:ext uri="{FF2B5EF4-FFF2-40B4-BE49-F238E27FC236}">
                          <a16:creationId xmlns:a16="http://schemas.microsoft.com/office/drawing/2014/main" id="{C87FE249-1BB1-3FD5-6057-BE651D0356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5732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4" name="Freeform 673">
                      <a:extLst>
                        <a:ext uri="{FF2B5EF4-FFF2-40B4-BE49-F238E27FC236}">
                          <a16:creationId xmlns:a16="http://schemas.microsoft.com/office/drawing/2014/main" id="{120A4D6F-ED1F-35F3-FDD0-EB8347D91FD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1817493" y="6021732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5" name="Graphic 569">
                    <a:extLst>
                      <a:ext uri="{FF2B5EF4-FFF2-40B4-BE49-F238E27FC236}">
                        <a16:creationId xmlns:a16="http://schemas.microsoft.com/office/drawing/2014/main" id="{A0B11133-4637-E327-8894-366AB5FB65A3}"/>
                      </a:ext>
                    </a:extLst>
                  </p:cNvPr>
                  <p:cNvGrpSpPr/>
                  <p:nvPr/>
                </p:nvGrpSpPr>
                <p:grpSpPr>
                  <a:xfrm>
                    <a:off x="2225859" y="5950023"/>
                    <a:ext cx="114530" cy="186430"/>
                    <a:chOff x="2225859" y="5950023"/>
                    <a:chExt cx="114530" cy="186430"/>
                  </a:xfrm>
                </p:grpSpPr>
                <p:sp>
                  <p:nvSpPr>
                    <p:cNvPr id="676" name="Freeform 675">
                      <a:extLst>
                        <a:ext uri="{FF2B5EF4-FFF2-40B4-BE49-F238E27FC236}">
                          <a16:creationId xmlns:a16="http://schemas.microsoft.com/office/drawing/2014/main" id="{65D11932-41DD-6E22-DD82-433CC05CEE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25859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7" name="Freeform 676">
                      <a:extLst>
                        <a:ext uri="{FF2B5EF4-FFF2-40B4-BE49-F238E27FC236}">
                          <a16:creationId xmlns:a16="http://schemas.microsoft.com/office/drawing/2014/main" id="{C7201EF9-31CF-28E9-1939-1B43FA4E05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43675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8" name="Freeform 677">
                      <a:extLst>
                        <a:ext uri="{FF2B5EF4-FFF2-40B4-BE49-F238E27FC236}">
                          <a16:creationId xmlns:a16="http://schemas.microsoft.com/office/drawing/2014/main" id="{5493B8D7-697F-C0D8-616A-0CA12E9332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57037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9" name="Freeform 678">
                      <a:extLst>
                        <a:ext uri="{FF2B5EF4-FFF2-40B4-BE49-F238E27FC236}">
                          <a16:creationId xmlns:a16="http://schemas.microsoft.com/office/drawing/2014/main" id="{84125F0D-5B86-9194-1121-FAD1A78CC5A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2278518" y="6022050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80" name="Graphic 569">
                  <a:extLst>
                    <a:ext uri="{FF2B5EF4-FFF2-40B4-BE49-F238E27FC236}">
                      <a16:creationId xmlns:a16="http://schemas.microsoft.com/office/drawing/2014/main" id="{1271E044-D207-2579-8B00-EAA72FA63712}"/>
                    </a:ext>
                  </a:extLst>
                </p:cNvPr>
                <p:cNvGrpSpPr/>
                <p:nvPr/>
              </p:nvGrpSpPr>
              <p:grpSpPr>
                <a:xfrm>
                  <a:off x="3635862" y="5457540"/>
                  <a:ext cx="1461541" cy="990056"/>
                  <a:chOff x="3635862" y="5457540"/>
                  <a:chExt cx="1461541" cy="990056"/>
                </a:xfrm>
              </p:grpSpPr>
              <p:sp>
                <p:nvSpPr>
                  <p:cNvPr id="681" name="Freeform 680">
                    <a:extLst>
                      <a:ext uri="{FF2B5EF4-FFF2-40B4-BE49-F238E27FC236}">
                        <a16:creationId xmlns:a16="http://schemas.microsoft.com/office/drawing/2014/main" id="{D9193612-3968-99EA-3458-B366E78B5E17}"/>
                      </a:ext>
                    </a:extLst>
                  </p:cNvPr>
                  <p:cNvSpPr/>
                  <p:nvPr/>
                </p:nvSpPr>
                <p:spPr>
                  <a:xfrm>
                    <a:off x="3700127" y="5501443"/>
                    <a:ext cx="1333648" cy="943607"/>
                  </a:xfrm>
                  <a:custGeom>
                    <a:avLst/>
                    <a:gdLst>
                      <a:gd name="connsiteX0" fmla="*/ 0 w 1333648"/>
                      <a:gd name="connsiteY0" fmla="*/ 0 h 943607"/>
                      <a:gd name="connsiteX1" fmla="*/ 1333649 w 1333648"/>
                      <a:gd name="connsiteY1" fmla="*/ 0 h 943607"/>
                      <a:gd name="connsiteX2" fmla="*/ 1333649 w 1333648"/>
                      <a:gd name="connsiteY2" fmla="*/ 943607 h 943607"/>
                      <a:gd name="connsiteX3" fmla="*/ 0 w 1333648"/>
                      <a:gd name="connsiteY3" fmla="*/ 943607 h 943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648" h="943607">
                        <a:moveTo>
                          <a:pt x="0" y="0"/>
                        </a:moveTo>
                        <a:lnTo>
                          <a:pt x="1333649" y="0"/>
                        </a:lnTo>
                        <a:lnTo>
                          <a:pt x="1333649" y="943607"/>
                        </a:lnTo>
                        <a:lnTo>
                          <a:pt x="0" y="943607"/>
                        </a:lnTo>
                        <a:close/>
                      </a:path>
                    </a:pathLst>
                  </a:custGeom>
                  <a:solidFill>
                    <a:srgbClr val="C7D2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2" name="Freeform 681">
                    <a:extLst>
                      <a:ext uri="{FF2B5EF4-FFF2-40B4-BE49-F238E27FC236}">
                        <a16:creationId xmlns:a16="http://schemas.microsoft.com/office/drawing/2014/main" id="{84637579-41A7-64D7-444F-C4C3C826853D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43267"/>
                  </a:xfrm>
                  <a:custGeom>
                    <a:avLst/>
                    <a:gdLst>
                      <a:gd name="connsiteX0" fmla="*/ 0 w 1461541"/>
                      <a:gd name="connsiteY0" fmla="*/ 0 h 43267"/>
                      <a:gd name="connsiteX1" fmla="*/ 1461542 w 1461541"/>
                      <a:gd name="connsiteY1" fmla="*/ 0 h 43267"/>
                      <a:gd name="connsiteX2" fmla="*/ 1461542 w 1461541"/>
                      <a:gd name="connsiteY2" fmla="*/ 43267 h 43267"/>
                      <a:gd name="connsiteX3" fmla="*/ 0 w 1461541"/>
                      <a:gd name="connsiteY3" fmla="*/ 43267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43267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43267"/>
                        </a:lnTo>
                        <a:lnTo>
                          <a:pt x="0" y="43267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3" name="Freeform 682">
                    <a:extLst>
                      <a:ext uri="{FF2B5EF4-FFF2-40B4-BE49-F238E27FC236}">
                        <a16:creationId xmlns:a16="http://schemas.microsoft.com/office/drawing/2014/main" id="{2B1A894A-2B27-0AD3-4F1B-24AA9ECA03A8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21633"/>
                  </a:xfrm>
                  <a:custGeom>
                    <a:avLst/>
                    <a:gdLst>
                      <a:gd name="connsiteX0" fmla="*/ 0 w 1461541"/>
                      <a:gd name="connsiteY0" fmla="*/ 0 h 21633"/>
                      <a:gd name="connsiteX1" fmla="*/ 1461542 w 1461541"/>
                      <a:gd name="connsiteY1" fmla="*/ 0 h 21633"/>
                      <a:gd name="connsiteX2" fmla="*/ 1461542 w 1461541"/>
                      <a:gd name="connsiteY2" fmla="*/ 21634 h 21633"/>
                      <a:gd name="connsiteX3" fmla="*/ 0 w 1461541"/>
                      <a:gd name="connsiteY3" fmla="*/ 21634 h 21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21633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21634"/>
                        </a:lnTo>
                        <a:lnTo>
                          <a:pt x="0" y="21634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4" name="Freeform 683">
                    <a:extLst>
                      <a:ext uri="{FF2B5EF4-FFF2-40B4-BE49-F238E27FC236}">
                        <a16:creationId xmlns:a16="http://schemas.microsoft.com/office/drawing/2014/main" id="{02286794-91AA-7A36-E04C-367253AC0204}"/>
                      </a:ext>
                    </a:extLst>
                  </p:cNvPr>
                  <p:cNvSpPr/>
                  <p:nvPr/>
                </p:nvSpPr>
                <p:spPr>
                  <a:xfrm>
                    <a:off x="3698854" y="5586069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5" name="Freeform 684">
                    <a:extLst>
                      <a:ext uri="{FF2B5EF4-FFF2-40B4-BE49-F238E27FC236}">
                        <a16:creationId xmlns:a16="http://schemas.microsoft.com/office/drawing/2014/main" id="{E1569CCF-1A3D-A993-F45F-37617CB05C55}"/>
                      </a:ext>
                    </a:extLst>
                  </p:cNvPr>
                  <p:cNvSpPr/>
                  <p:nvPr/>
                </p:nvSpPr>
                <p:spPr>
                  <a:xfrm>
                    <a:off x="3698854" y="567324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6" name="Freeform 685">
                    <a:extLst>
                      <a:ext uri="{FF2B5EF4-FFF2-40B4-BE49-F238E27FC236}">
                        <a16:creationId xmlns:a16="http://schemas.microsoft.com/office/drawing/2014/main" id="{467E6E2E-5035-21E2-2060-1ED61F94C7B9}"/>
                      </a:ext>
                    </a:extLst>
                  </p:cNvPr>
                  <p:cNvSpPr/>
                  <p:nvPr/>
                </p:nvSpPr>
                <p:spPr>
                  <a:xfrm>
                    <a:off x="3698854" y="576041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7" name="Freeform 686">
                    <a:extLst>
                      <a:ext uri="{FF2B5EF4-FFF2-40B4-BE49-F238E27FC236}">
                        <a16:creationId xmlns:a16="http://schemas.microsoft.com/office/drawing/2014/main" id="{369599AA-A9C7-205F-3262-E695D0DB61E0}"/>
                      </a:ext>
                    </a:extLst>
                  </p:cNvPr>
                  <p:cNvSpPr/>
                  <p:nvPr/>
                </p:nvSpPr>
                <p:spPr>
                  <a:xfrm>
                    <a:off x="3698854" y="5847581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2545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8" name="Freeform 687">
                    <a:extLst>
                      <a:ext uri="{FF2B5EF4-FFF2-40B4-BE49-F238E27FC236}">
                        <a16:creationId xmlns:a16="http://schemas.microsoft.com/office/drawing/2014/main" id="{8538FE5E-499E-8AA2-2886-A8882EFEB1D6}"/>
                      </a:ext>
                    </a:extLst>
                  </p:cNvPr>
                  <p:cNvSpPr/>
                  <p:nvPr/>
                </p:nvSpPr>
                <p:spPr>
                  <a:xfrm>
                    <a:off x="3698854" y="5935388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9" name="Freeform 688">
                    <a:extLst>
                      <a:ext uri="{FF2B5EF4-FFF2-40B4-BE49-F238E27FC236}">
                        <a16:creationId xmlns:a16="http://schemas.microsoft.com/office/drawing/2014/main" id="{CEC7FD12-4817-F1D7-EEDD-D106E26F47B8}"/>
                      </a:ext>
                    </a:extLst>
                  </p:cNvPr>
                  <p:cNvSpPr/>
                  <p:nvPr/>
                </p:nvSpPr>
                <p:spPr>
                  <a:xfrm>
                    <a:off x="3698854" y="6022559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0" name="Freeform 689">
                    <a:extLst>
                      <a:ext uri="{FF2B5EF4-FFF2-40B4-BE49-F238E27FC236}">
                        <a16:creationId xmlns:a16="http://schemas.microsoft.com/office/drawing/2014/main" id="{EF1EF4C8-83D2-40A3-8787-D0C0197A7A36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09730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2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2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2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2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1" name="Freeform 690">
                    <a:extLst>
                      <a:ext uri="{FF2B5EF4-FFF2-40B4-BE49-F238E27FC236}">
                        <a16:creationId xmlns:a16="http://schemas.microsoft.com/office/drawing/2014/main" id="{DA18A807-48A1-BD77-106A-C772E16B3352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9690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2" name="Freeform 691">
                    <a:extLst>
                      <a:ext uri="{FF2B5EF4-FFF2-40B4-BE49-F238E27FC236}">
                        <a16:creationId xmlns:a16="http://schemas.microsoft.com/office/drawing/2014/main" id="{A6DA8BB7-472F-CFB2-20DE-51F24C5EFACB}"/>
                      </a:ext>
                    </a:extLst>
                  </p:cNvPr>
                  <p:cNvSpPr/>
                  <p:nvPr/>
                </p:nvSpPr>
                <p:spPr>
                  <a:xfrm>
                    <a:off x="3698854" y="628407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3" name="Freeform 692">
                    <a:extLst>
                      <a:ext uri="{FF2B5EF4-FFF2-40B4-BE49-F238E27FC236}">
                        <a16:creationId xmlns:a16="http://schemas.microsoft.com/office/drawing/2014/main" id="{A1909F70-AE92-C9C8-1855-B50DF84BA241}"/>
                      </a:ext>
                    </a:extLst>
                  </p:cNvPr>
                  <p:cNvSpPr/>
                  <p:nvPr/>
                </p:nvSpPr>
                <p:spPr>
                  <a:xfrm>
                    <a:off x="3698854" y="6371242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4" name="Freeform 693">
                    <a:extLst>
                      <a:ext uri="{FF2B5EF4-FFF2-40B4-BE49-F238E27FC236}">
                        <a16:creationId xmlns:a16="http://schemas.microsoft.com/office/drawing/2014/main" id="{EC725AFC-1FB6-ED4E-2D5B-0CE48B6E032C}"/>
                      </a:ext>
                    </a:extLst>
                  </p:cNvPr>
                  <p:cNvSpPr/>
                  <p:nvPr/>
                </p:nvSpPr>
                <p:spPr>
                  <a:xfrm>
                    <a:off x="3797478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5" name="Freeform 694">
                    <a:extLst>
                      <a:ext uri="{FF2B5EF4-FFF2-40B4-BE49-F238E27FC236}">
                        <a16:creationId xmlns:a16="http://schemas.microsoft.com/office/drawing/2014/main" id="{F7BDBFB2-7877-ABDE-052A-5DC2CC1B4FA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6" name="Freeform 695">
                    <a:extLst>
                      <a:ext uri="{FF2B5EF4-FFF2-40B4-BE49-F238E27FC236}">
                        <a16:creationId xmlns:a16="http://schemas.microsoft.com/office/drawing/2014/main" id="{A0CA8168-24EE-C29B-F20B-74F90999175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7" name="Freeform 696">
                    <a:extLst>
                      <a:ext uri="{FF2B5EF4-FFF2-40B4-BE49-F238E27FC236}">
                        <a16:creationId xmlns:a16="http://schemas.microsoft.com/office/drawing/2014/main" id="{E25906F2-F1B9-C172-1023-C7277A8FDA42}"/>
                      </a:ext>
                    </a:extLst>
                  </p:cNvPr>
                  <p:cNvSpPr/>
                  <p:nvPr/>
                </p:nvSpPr>
                <p:spPr>
                  <a:xfrm>
                    <a:off x="3797478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8" name="Freeform 697">
                    <a:extLst>
                      <a:ext uri="{FF2B5EF4-FFF2-40B4-BE49-F238E27FC236}">
                        <a16:creationId xmlns:a16="http://schemas.microsoft.com/office/drawing/2014/main" id="{1E851686-1D5E-37C1-2C58-605FC8D1F5EA}"/>
                      </a:ext>
                    </a:extLst>
                  </p:cNvPr>
                  <p:cNvSpPr/>
                  <p:nvPr/>
                </p:nvSpPr>
                <p:spPr>
                  <a:xfrm>
                    <a:off x="3797478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9" name="Freeform 698">
                    <a:extLst>
                      <a:ext uri="{FF2B5EF4-FFF2-40B4-BE49-F238E27FC236}">
                        <a16:creationId xmlns:a16="http://schemas.microsoft.com/office/drawing/2014/main" id="{36D0F085-B0F3-81A5-896F-FB654E2619DC}"/>
                      </a:ext>
                    </a:extLst>
                  </p:cNvPr>
                  <p:cNvSpPr/>
                  <p:nvPr/>
                </p:nvSpPr>
                <p:spPr>
                  <a:xfrm>
                    <a:off x="3797478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0" name="Freeform 699">
                    <a:extLst>
                      <a:ext uri="{FF2B5EF4-FFF2-40B4-BE49-F238E27FC236}">
                        <a16:creationId xmlns:a16="http://schemas.microsoft.com/office/drawing/2014/main" id="{AAE5D8DD-3941-44AB-51B0-595849971AB0}"/>
                      </a:ext>
                    </a:extLst>
                  </p:cNvPr>
                  <p:cNvSpPr/>
                  <p:nvPr/>
                </p:nvSpPr>
                <p:spPr>
                  <a:xfrm>
                    <a:off x="3906282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1" name="Freeform 700">
                    <a:extLst>
                      <a:ext uri="{FF2B5EF4-FFF2-40B4-BE49-F238E27FC236}">
                        <a16:creationId xmlns:a16="http://schemas.microsoft.com/office/drawing/2014/main" id="{778B9501-F0A1-CE03-9D0D-E80316E79DA4}"/>
                      </a:ext>
                    </a:extLst>
                  </p:cNvPr>
                  <p:cNvSpPr/>
                  <p:nvPr/>
                </p:nvSpPr>
                <p:spPr>
                  <a:xfrm>
                    <a:off x="3906282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2" name="Freeform 701">
                    <a:extLst>
                      <a:ext uri="{FF2B5EF4-FFF2-40B4-BE49-F238E27FC236}">
                        <a16:creationId xmlns:a16="http://schemas.microsoft.com/office/drawing/2014/main" id="{EDD582B8-AA6A-145A-5E78-C8770BCF90D2}"/>
                      </a:ext>
                    </a:extLst>
                  </p:cNvPr>
                  <p:cNvSpPr/>
                  <p:nvPr/>
                </p:nvSpPr>
                <p:spPr>
                  <a:xfrm>
                    <a:off x="3906282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3" name="Freeform 702">
                    <a:extLst>
                      <a:ext uri="{FF2B5EF4-FFF2-40B4-BE49-F238E27FC236}">
                        <a16:creationId xmlns:a16="http://schemas.microsoft.com/office/drawing/2014/main" id="{A8BA52BB-2388-A243-4205-9C1D05CD10F5}"/>
                      </a:ext>
                    </a:extLst>
                  </p:cNvPr>
                  <p:cNvSpPr/>
                  <p:nvPr/>
                </p:nvSpPr>
                <p:spPr>
                  <a:xfrm>
                    <a:off x="3906282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4" name="Freeform 703">
                    <a:extLst>
                      <a:ext uri="{FF2B5EF4-FFF2-40B4-BE49-F238E27FC236}">
                        <a16:creationId xmlns:a16="http://schemas.microsoft.com/office/drawing/2014/main" id="{5793F7DB-636B-10CB-1B82-7B40470BAE4A}"/>
                      </a:ext>
                    </a:extLst>
                  </p:cNvPr>
                  <p:cNvSpPr/>
                  <p:nvPr/>
                </p:nvSpPr>
                <p:spPr>
                  <a:xfrm>
                    <a:off x="3906282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5" name="Freeform 704">
                    <a:extLst>
                      <a:ext uri="{FF2B5EF4-FFF2-40B4-BE49-F238E27FC236}">
                        <a16:creationId xmlns:a16="http://schemas.microsoft.com/office/drawing/2014/main" id="{E0418F4B-ABDE-1895-0812-114B5A293085}"/>
                      </a:ext>
                    </a:extLst>
                  </p:cNvPr>
                  <p:cNvSpPr/>
                  <p:nvPr/>
                </p:nvSpPr>
                <p:spPr>
                  <a:xfrm>
                    <a:off x="4020813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6" name="Freeform 705">
                    <a:extLst>
                      <a:ext uri="{FF2B5EF4-FFF2-40B4-BE49-F238E27FC236}">
                        <a16:creationId xmlns:a16="http://schemas.microsoft.com/office/drawing/2014/main" id="{3C1FCCD2-1A5C-3694-082D-FE7D00F9C160}"/>
                      </a:ext>
                    </a:extLst>
                  </p:cNvPr>
                  <p:cNvSpPr/>
                  <p:nvPr/>
                </p:nvSpPr>
                <p:spPr>
                  <a:xfrm>
                    <a:off x="4020813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7" name="Freeform 706">
                    <a:extLst>
                      <a:ext uri="{FF2B5EF4-FFF2-40B4-BE49-F238E27FC236}">
                        <a16:creationId xmlns:a16="http://schemas.microsoft.com/office/drawing/2014/main" id="{1812B087-60AE-5A88-C6A8-78B99F810C6E}"/>
                      </a:ext>
                    </a:extLst>
                  </p:cNvPr>
                  <p:cNvSpPr/>
                  <p:nvPr/>
                </p:nvSpPr>
                <p:spPr>
                  <a:xfrm>
                    <a:off x="4020813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8" name="Freeform 707">
                    <a:extLst>
                      <a:ext uri="{FF2B5EF4-FFF2-40B4-BE49-F238E27FC236}">
                        <a16:creationId xmlns:a16="http://schemas.microsoft.com/office/drawing/2014/main" id="{D8092D44-CF28-6A7A-A6E7-7B5C87A100B2}"/>
                      </a:ext>
                    </a:extLst>
                  </p:cNvPr>
                  <p:cNvSpPr/>
                  <p:nvPr/>
                </p:nvSpPr>
                <p:spPr>
                  <a:xfrm>
                    <a:off x="4020813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9" name="Freeform 708">
                    <a:extLst>
                      <a:ext uri="{FF2B5EF4-FFF2-40B4-BE49-F238E27FC236}">
                        <a16:creationId xmlns:a16="http://schemas.microsoft.com/office/drawing/2014/main" id="{B9936582-3EB1-3406-71AA-63D9B0AFF8D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0" name="Freeform 709">
                    <a:extLst>
                      <a:ext uri="{FF2B5EF4-FFF2-40B4-BE49-F238E27FC236}">
                        <a16:creationId xmlns:a16="http://schemas.microsoft.com/office/drawing/2014/main" id="{D9EE7A72-301C-BAE1-6C7A-86FF3FA74AA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1" name="Freeform 710">
                    <a:extLst>
                      <a:ext uri="{FF2B5EF4-FFF2-40B4-BE49-F238E27FC236}">
                        <a16:creationId xmlns:a16="http://schemas.microsoft.com/office/drawing/2014/main" id="{B000B814-0C07-9DB2-9C16-DDEB4B83519D}"/>
                      </a:ext>
                    </a:extLst>
                  </p:cNvPr>
                  <p:cNvSpPr/>
                  <p:nvPr/>
                </p:nvSpPr>
                <p:spPr>
                  <a:xfrm>
                    <a:off x="412961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2" name="Freeform 711">
                    <a:extLst>
                      <a:ext uri="{FF2B5EF4-FFF2-40B4-BE49-F238E27FC236}">
                        <a16:creationId xmlns:a16="http://schemas.microsoft.com/office/drawing/2014/main" id="{9860E24F-8961-C9C0-F92A-D827A543F91B}"/>
                      </a:ext>
                    </a:extLst>
                  </p:cNvPr>
                  <p:cNvSpPr/>
                  <p:nvPr/>
                </p:nvSpPr>
                <p:spPr>
                  <a:xfrm>
                    <a:off x="412961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3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3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3" name="Freeform 712">
                    <a:extLst>
                      <a:ext uri="{FF2B5EF4-FFF2-40B4-BE49-F238E27FC236}">
                        <a16:creationId xmlns:a16="http://schemas.microsoft.com/office/drawing/2014/main" id="{9EA21ACD-B943-1EBF-9D2B-8D6AB70CF00E}"/>
                      </a:ext>
                    </a:extLst>
                  </p:cNvPr>
                  <p:cNvSpPr/>
                  <p:nvPr/>
                </p:nvSpPr>
                <p:spPr>
                  <a:xfrm>
                    <a:off x="412961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4" name="Freeform 713">
                    <a:extLst>
                      <a:ext uri="{FF2B5EF4-FFF2-40B4-BE49-F238E27FC236}">
                        <a16:creationId xmlns:a16="http://schemas.microsoft.com/office/drawing/2014/main" id="{95888BF4-7FC5-5861-2079-9A0A8D9A02E9}"/>
                      </a:ext>
                    </a:extLst>
                  </p:cNvPr>
                  <p:cNvSpPr/>
                  <p:nvPr/>
                </p:nvSpPr>
                <p:spPr>
                  <a:xfrm>
                    <a:off x="412961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5" name="Freeform 714">
                    <a:extLst>
                      <a:ext uri="{FF2B5EF4-FFF2-40B4-BE49-F238E27FC236}">
                        <a16:creationId xmlns:a16="http://schemas.microsoft.com/office/drawing/2014/main" id="{74ABE046-53F1-03D8-9E31-F09DFB764784}"/>
                      </a:ext>
                    </a:extLst>
                  </p:cNvPr>
                  <p:cNvSpPr/>
                  <p:nvPr/>
                </p:nvSpPr>
                <p:spPr>
                  <a:xfrm>
                    <a:off x="412961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6" name="Freeform 715">
                    <a:extLst>
                      <a:ext uri="{FF2B5EF4-FFF2-40B4-BE49-F238E27FC236}">
                        <a16:creationId xmlns:a16="http://schemas.microsoft.com/office/drawing/2014/main" id="{BC1D7104-3DF7-DB25-9914-EFE272E823C6}"/>
                      </a:ext>
                    </a:extLst>
                  </p:cNvPr>
                  <p:cNvSpPr/>
                  <p:nvPr/>
                </p:nvSpPr>
                <p:spPr>
                  <a:xfrm>
                    <a:off x="424478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7" name="Freeform 716">
                    <a:extLst>
                      <a:ext uri="{FF2B5EF4-FFF2-40B4-BE49-F238E27FC236}">
                        <a16:creationId xmlns:a16="http://schemas.microsoft.com/office/drawing/2014/main" id="{BBAD5BE3-29AC-254A-0C8E-7F42F5428851}"/>
                      </a:ext>
                    </a:extLst>
                  </p:cNvPr>
                  <p:cNvSpPr/>
                  <p:nvPr/>
                </p:nvSpPr>
                <p:spPr>
                  <a:xfrm>
                    <a:off x="424478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8" name="Freeform 717">
                    <a:extLst>
                      <a:ext uri="{FF2B5EF4-FFF2-40B4-BE49-F238E27FC236}">
                        <a16:creationId xmlns:a16="http://schemas.microsoft.com/office/drawing/2014/main" id="{A66A324E-9C8F-336C-848E-42B54AEA958A}"/>
                      </a:ext>
                    </a:extLst>
                  </p:cNvPr>
                  <p:cNvSpPr/>
                  <p:nvPr/>
                </p:nvSpPr>
                <p:spPr>
                  <a:xfrm>
                    <a:off x="424478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9" name="Freeform 718">
                    <a:extLst>
                      <a:ext uri="{FF2B5EF4-FFF2-40B4-BE49-F238E27FC236}">
                        <a16:creationId xmlns:a16="http://schemas.microsoft.com/office/drawing/2014/main" id="{0EC8E475-8BCC-0D27-8B0F-45E0BA166B7F}"/>
                      </a:ext>
                    </a:extLst>
                  </p:cNvPr>
                  <p:cNvSpPr/>
                  <p:nvPr/>
                </p:nvSpPr>
                <p:spPr>
                  <a:xfrm>
                    <a:off x="424478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0" name="Freeform 719">
                    <a:extLst>
                      <a:ext uri="{FF2B5EF4-FFF2-40B4-BE49-F238E27FC236}">
                        <a16:creationId xmlns:a16="http://schemas.microsoft.com/office/drawing/2014/main" id="{EB72F0DA-1F7F-9F75-8D1A-3B629A05C777}"/>
                      </a:ext>
                    </a:extLst>
                  </p:cNvPr>
                  <p:cNvSpPr/>
                  <p:nvPr/>
                </p:nvSpPr>
                <p:spPr>
                  <a:xfrm>
                    <a:off x="424478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1" name="Freeform 720">
                    <a:extLst>
                      <a:ext uri="{FF2B5EF4-FFF2-40B4-BE49-F238E27FC236}">
                        <a16:creationId xmlns:a16="http://schemas.microsoft.com/office/drawing/2014/main" id="{19DC1572-3A66-570C-8246-44602E5DC283}"/>
                      </a:ext>
                    </a:extLst>
                  </p:cNvPr>
                  <p:cNvSpPr/>
                  <p:nvPr/>
                </p:nvSpPr>
                <p:spPr>
                  <a:xfrm>
                    <a:off x="424478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2" name="Freeform 721">
                    <a:extLst>
                      <a:ext uri="{FF2B5EF4-FFF2-40B4-BE49-F238E27FC236}">
                        <a16:creationId xmlns:a16="http://schemas.microsoft.com/office/drawing/2014/main" id="{61895C9D-F766-4EC8-35A3-043199D7CC8D}"/>
                      </a:ext>
                    </a:extLst>
                  </p:cNvPr>
                  <p:cNvSpPr/>
                  <p:nvPr/>
                </p:nvSpPr>
                <p:spPr>
                  <a:xfrm>
                    <a:off x="4352953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3" name="Freeform 722">
                    <a:extLst>
                      <a:ext uri="{FF2B5EF4-FFF2-40B4-BE49-F238E27FC236}">
                        <a16:creationId xmlns:a16="http://schemas.microsoft.com/office/drawing/2014/main" id="{551A696C-8DD8-34C5-F4E3-8891FCC84140}"/>
                      </a:ext>
                    </a:extLst>
                  </p:cNvPr>
                  <p:cNvSpPr/>
                  <p:nvPr/>
                </p:nvSpPr>
                <p:spPr>
                  <a:xfrm>
                    <a:off x="4352953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4" name="Freeform 723">
                    <a:extLst>
                      <a:ext uri="{FF2B5EF4-FFF2-40B4-BE49-F238E27FC236}">
                        <a16:creationId xmlns:a16="http://schemas.microsoft.com/office/drawing/2014/main" id="{E258F873-5E7D-ABA0-18D1-BF0BE69E2E83}"/>
                      </a:ext>
                    </a:extLst>
                  </p:cNvPr>
                  <p:cNvSpPr/>
                  <p:nvPr/>
                </p:nvSpPr>
                <p:spPr>
                  <a:xfrm>
                    <a:off x="4352953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5" name="Freeform 724">
                    <a:extLst>
                      <a:ext uri="{FF2B5EF4-FFF2-40B4-BE49-F238E27FC236}">
                        <a16:creationId xmlns:a16="http://schemas.microsoft.com/office/drawing/2014/main" id="{2D610B9D-B11B-FDE9-4C7D-2184C7E4BC7D}"/>
                      </a:ext>
                    </a:extLst>
                  </p:cNvPr>
                  <p:cNvSpPr/>
                  <p:nvPr/>
                </p:nvSpPr>
                <p:spPr>
                  <a:xfrm>
                    <a:off x="4352953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6" name="Freeform 725">
                    <a:extLst>
                      <a:ext uri="{FF2B5EF4-FFF2-40B4-BE49-F238E27FC236}">
                        <a16:creationId xmlns:a16="http://schemas.microsoft.com/office/drawing/2014/main" id="{BB90A87F-D76E-B4E7-FA68-684E7390D5D8}"/>
                      </a:ext>
                    </a:extLst>
                  </p:cNvPr>
                  <p:cNvSpPr/>
                  <p:nvPr/>
                </p:nvSpPr>
                <p:spPr>
                  <a:xfrm>
                    <a:off x="4352953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7" name="Freeform 726">
                    <a:extLst>
                      <a:ext uri="{FF2B5EF4-FFF2-40B4-BE49-F238E27FC236}">
                        <a16:creationId xmlns:a16="http://schemas.microsoft.com/office/drawing/2014/main" id="{9B225B9D-91CE-36A2-8FB0-85AD19757613}"/>
                      </a:ext>
                    </a:extLst>
                  </p:cNvPr>
                  <p:cNvSpPr/>
                  <p:nvPr/>
                </p:nvSpPr>
                <p:spPr>
                  <a:xfrm>
                    <a:off x="4468120" y="55001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8" name="Freeform 727">
                    <a:extLst>
                      <a:ext uri="{FF2B5EF4-FFF2-40B4-BE49-F238E27FC236}">
                        <a16:creationId xmlns:a16="http://schemas.microsoft.com/office/drawing/2014/main" id="{CB69D958-0A4B-79B2-0AD6-59F6C03E52E2}"/>
                      </a:ext>
                    </a:extLst>
                  </p:cNvPr>
                  <p:cNvSpPr/>
                  <p:nvPr/>
                </p:nvSpPr>
                <p:spPr>
                  <a:xfrm>
                    <a:off x="4468120" y="5673240"/>
                    <a:ext cx="2544" cy="88706"/>
                  </a:xfrm>
                  <a:custGeom>
                    <a:avLst/>
                    <a:gdLst>
                      <a:gd name="connsiteX0" fmla="*/ 2545 w 2544"/>
                      <a:gd name="connsiteY0" fmla="*/ 87807 h 88706"/>
                      <a:gd name="connsiteX1" fmla="*/ 2545 w 2544"/>
                      <a:gd name="connsiteY1" fmla="*/ 1273 h 88706"/>
                      <a:gd name="connsiteX2" fmla="*/ 1272 w 2544"/>
                      <a:gd name="connsiteY2" fmla="*/ 0 h 88706"/>
                      <a:gd name="connsiteX3" fmla="*/ 0 w 2544"/>
                      <a:gd name="connsiteY3" fmla="*/ 1273 h 88706"/>
                      <a:gd name="connsiteX4" fmla="*/ 0 w 2544"/>
                      <a:gd name="connsiteY4" fmla="*/ 87171 h 88706"/>
                      <a:gd name="connsiteX5" fmla="*/ 1272 w 2544"/>
                      <a:gd name="connsiteY5" fmla="*/ 88443 h 88706"/>
                      <a:gd name="connsiteX6" fmla="*/ 2545 w 2544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9" name="Freeform 728">
                    <a:extLst>
                      <a:ext uri="{FF2B5EF4-FFF2-40B4-BE49-F238E27FC236}">
                        <a16:creationId xmlns:a16="http://schemas.microsoft.com/office/drawing/2014/main" id="{69A7EA6C-617A-294C-3C91-F9C916C060FA}"/>
                      </a:ext>
                    </a:extLst>
                  </p:cNvPr>
                  <p:cNvSpPr/>
                  <p:nvPr/>
                </p:nvSpPr>
                <p:spPr>
                  <a:xfrm>
                    <a:off x="4468120" y="5848854"/>
                    <a:ext cx="2544" cy="88692"/>
                  </a:xfrm>
                  <a:custGeom>
                    <a:avLst/>
                    <a:gdLst>
                      <a:gd name="connsiteX0" fmla="*/ 2545 w 2544"/>
                      <a:gd name="connsiteY0" fmla="*/ 87170 h 88692"/>
                      <a:gd name="connsiteX1" fmla="*/ 2545 w 2544"/>
                      <a:gd name="connsiteY1" fmla="*/ 1272 h 88692"/>
                      <a:gd name="connsiteX2" fmla="*/ 1272 w 2544"/>
                      <a:gd name="connsiteY2" fmla="*/ 0 h 88692"/>
                      <a:gd name="connsiteX3" fmla="*/ 0 w 2544"/>
                      <a:gd name="connsiteY3" fmla="*/ 1272 h 88692"/>
                      <a:gd name="connsiteX4" fmla="*/ 0 w 2544"/>
                      <a:gd name="connsiteY4" fmla="*/ 87170 h 88692"/>
                      <a:gd name="connsiteX5" fmla="*/ 1272 w 2544"/>
                      <a:gd name="connsiteY5" fmla="*/ 88443 h 88692"/>
                      <a:gd name="connsiteX6" fmla="*/ 2545 w 2544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0" name="Freeform 729">
                    <a:extLst>
                      <a:ext uri="{FF2B5EF4-FFF2-40B4-BE49-F238E27FC236}">
                        <a16:creationId xmlns:a16="http://schemas.microsoft.com/office/drawing/2014/main" id="{220F7556-EECD-DBBF-5704-71517D96C428}"/>
                      </a:ext>
                    </a:extLst>
                  </p:cNvPr>
                  <p:cNvSpPr/>
                  <p:nvPr/>
                </p:nvSpPr>
                <p:spPr>
                  <a:xfrm>
                    <a:off x="4468120" y="6022559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1" name="Freeform 730">
                    <a:extLst>
                      <a:ext uri="{FF2B5EF4-FFF2-40B4-BE49-F238E27FC236}">
                        <a16:creationId xmlns:a16="http://schemas.microsoft.com/office/drawing/2014/main" id="{09F751FA-04F5-EB25-545A-B0AD1DE25107}"/>
                      </a:ext>
                    </a:extLst>
                  </p:cNvPr>
                  <p:cNvSpPr/>
                  <p:nvPr/>
                </p:nvSpPr>
                <p:spPr>
                  <a:xfrm>
                    <a:off x="4468120" y="6198173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2" name="Freeform 731">
                    <a:extLst>
                      <a:ext uri="{FF2B5EF4-FFF2-40B4-BE49-F238E27FC236}">
                        <a16:creationId xmlns:a16="http://schemas.microsoft.com/office/drawing/2014/main" id="{1417B496-EDBD-3DEF-5AD8-DAF8A7A7720C}"/>
                      </a:ext>
                    </a:extLst>
                  </p:cNvPr>
                  <p:cNvSpPr/>
                  <p:nvPr/>
                </p:nvSpPr>
                <p:spPr>
                  <a:xfrm>
                    <a:off x="4468120" y="6371242"/>
                    <a:ext cx="2544" cy="75081"/>
                  </a:xfrm>
                  <a:custGeom>
                    <a:avLst/>
                    <a:gdLst>
                      <a:gd name="connsiteX0" fmla="*/ 2545 w 2544"/>
                      <a:gd name="connsiteY0" fmla="*/ 73809 h 75081"/>
                      <a:gd name="connsiteX1" fmla="*/ 2545 w 2544"/>
                      <a:gd name="connsiteY1" fmla="*/ 1273 h 75081"/>
                      <a:gd name="connsiteX2" fmla="*/ 1272 w 2544"/>
                      <a:gd name="connsiteY2" fmla="*/ 0 h 75081"/>
                      <a:gd name="connsiteX3" fmla="*/ 0 w 2544"/>
                      <a:gd name="connsiteY3" fmla="*/ 1273 h 75081"/>
                      <a:gd name="connsiteX4" fmla="*/ 0 w 2544"/>
                      <a:gd name="connsiteY4" fmla="*/ 73809 h 75081"/>
                      <a:gd name="connsiteX5" fmla="*/ 1272 w 2544"/>
                      <a:gd name="connsiteY5" fmla="*/ 75081 h 75081"/>
                      <a:gd name="connsiteX6" fmla="*/ 2545 w 2544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2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3" name="Freeform 732">
                    <a:extLst>
                      <a:ext uri="{FF2B5EF4-FFF2-40B4-BE49-F238E27FC236}">
                        <a16:creationId xmlns:a16="http://schemas.microsoft.com/office/drawing/2014/main" id="{8EA0BB4C-F0E0-2371-336B-2BC0AE9BB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4" name="Freeform 733">
                    <a:extLst>
                      <a:ext uri="{FF2B5EF4-FFF2-40B4-BE49-F238E27FC236}">
                        <a16:creationId xmlns:a16="http://schemas.microsoft.com/office/drawing/2014/main" id="{4079B515-B632-7293-741B-04517A14F2FB}"/>
                      </a:ext>
                    </a:extLst>
                  </p:cNvPr>
                  <p:cNvSpPr/>
                  <p:nvPr/>
                </p:nvSpPr>
                <p:spPr>
                  <a:xfrm>
                    <a:off x="457628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2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2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2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5" name="Freeform 734">
                    <a:extLst>
                      <a:ext uri="{FF2B5EF4-FFF2-40B4-BE49-F238E27FC236}">
                        <a16:creationId xmlns:a16="http://schemas.microsoft.com/office/drawing/2014/main" id="{7BE20A03-EDC7-CBFC-854B-55CDE13CB20E}"/>
                      </a:ext>
                    </a:extLst>
                  </p:cNvPr>
                  <p:cNvSpPr/>
                  <p:nvPr/>
                </p:nvSpPr>
                <p:spPr>
                  <a:xfrm>
                    <a:off x="457628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6" name="Freeform 735">
                    <a:extLst>
                      <a:ext uri="{FF2B5EF4-FFF2-40B4-BE49-F238E27FC236}">
                        <a16:creationId xmlns:a16="http://schemas.microsoft.com/office/drawing/2014/main" id="{E56D8866-6752-8619-0C37-EAC8DD9EE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7" name="Freeform 736">
                    <a:extLst>
                      <a:ext uri="{FF2B5EF4-FFF2-40B4-BE49-F238E27FC236}">
                        <a16:creationId xmlns:a16="http://schemas.microsoft.com/office/drawing/2014/main" id="{C4CDFF4F-6E81-E703-D331-4A2521F7203A}"/>
                      </a:ext>
                    </a:extLst>
                  </p:cNvPr>
                  <p:cNvSpPr/>
                  <p:nvPr/>
                </p:nvSpPr>
                <p:spPr>
                  <a:xfrm>
                    <a:off x="457628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8" name="Freeform 737">
                    <a:extLst>
                      <a:ext uri="{FF2B5EF4-FFF2-40B4-BE49-F238E27FC236}">
                        <a16:creationId xmlns:a16="http://schemas.microsoft.com/office/drawing/2014/main" id="{B9669BB0-19CA-16D9-E782-79CD77EBA274}"/>
                      </a:ext>
                    </a:extLst>
                  </p:cNvPr>
                  <p:cNvSpPr/>
                  <p:nvPr/>
                </p:nvSpPr>
                <p:spPr>
                  <a:xfrm>
                    <a:off x="469145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9" name="Freeform 738">
                    <a:extLst>
                      <a:ext uri="{FF2B5EF4-FFF2-40B4-BE49-F238E27FC236}">
                        <a16:creationId xmlns:a16="http://schemas.microsoft.com/office/drawing/2014/main" id="{806B22FD-1829-4050-F238-F65A7DFCDCF7}"/>
                      </a:ext>
                    </a:extLst>
                  </p:cNvPr>
                  <p:cNvSpPr/>
                  <p:nvPr/>
                </p:nvSpPr>
                <p:spPr>
                  <a:xfrm>
                    <a:off x="469145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0" name="Freeform 739">
                    <a:extLst>
                      <a:ext uri="{FF2B5EF4-FFF2-40B4-BE49-F238E27FC236}">
                        <a16:creationId xmlns:a16="http://schemas.microsoft.com/office/drawing/2014/main" id="{B511D20E-0822-E66E-9B2B-1AFD0666B0C8}"/>
                      </a:ext>
                    </a:extLst>
                  </p:cNvPr>
                  <p:cNvSpPr/>
                  <p:nvPr/>
                </p:nvSpPr>
                <p:spPr>
                  <a:xfrm>
                    <a:off x="469145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1" name="Freeform 740">
                    <a:extLst>
                      <a:ext uri="{FF2B5EF4-FFF2-40B4-BE49-F238E27FC236}">
                        <a16:creationId xmlns:a16="http://schemas.microsoft.com/office/drawing/2014/main" id="{372B5810-1DE6-959A-204F-D506D2B7A71C}"/>
                      </a:ext>
                    </a:extLst>
                  </p:cNvPr>
                  <p:cNvSpPr/>
                  <p:nvPr/>
                </p:nvSpPr>
                <p:spPr>
                  <a:xfrm>
                    <a:off x="469145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2" name="Freeform 741">
                    <a:extLst>
                      <a:ext uri="{FF2B5EF4-FFF2-40B4-BE49-F238E27FC236}">
                        <a16:creationId xmlns:a16="http://schemas.microsoft.com/office/drawing/2014/main" id="{C73D75C3-EE41-1425-745B-E54A344555BA}"/>
                      </a:ext>
                    </a:extLst>
                  </p:cNvPr>
                  <p:cNvSpPr/>
                  <p:nvPr/>
                </p:nvSpPr>
                <p:spPr>
                  <a:xfrm>
                    <a:off x="469145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3" name="Freeform 742">
                    <a:extLst>
                      <a:ext uri="{FF2B5EF4-FFF2-40B4-BE49-F238E27FC236}">
                        <a16:creationId xmlns:a16="http://schemas.microsoft.com/office/drawing/2014/main" id="{D0A16F69-E05F-A80E-5AB1-53ABC7D68525}"/>
                      </a:ext>
                    </a:extLst>
                  </p:cNvPr>
                  <p:cNvSpPr/>
                  <p:nvPr/>
                </p:nvSpPr>
                <p:spPr>
                  <a:xfrm>
                    <a:off x="469145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4" name="Freeform 743">
                    <a:extLst>
                      <a:ext uri="{FF2B5EF4-FFF2-40B4-BE49-F238E27FC236}">
                        <a16:creationId xmlns:a16="http://schemas.microsoft.com/office/drawing/2014/main" id="{394E9FA3-FC22-4841-FFFE-2E775B923755}"/>
                      </a:ext>
                    </a:extLst>
                  </p:cNvPr>
                  <p:cNvSpPr/>
                  <p:nvPr/>
                </p:nvSpPr>
                <p:spPr>
                  <a:xfrm>
                    <a:off x="4800259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5" name="Freeform 744">
                    <a:extLst>
                      <a:ext uri="{FF2B5EF4-FFF2-40B4-BE49-F238E27FC236}">
                        <a16:creationId xmlns:a16="http://schemas.microsoft.com/office/drawing/2014/main" id="{1995817D-2062-7F2F-1FFF-B9A1BF7A8E01}"/>
                      </a:ext>
                    </a:extLst>
                  </p:cNvPr>
                  <p:cNvSpPr/>
                  <p:nvPr/>
                </p:nvSpPr>
                <p:spPr>
                  <a:xfrm>
                    <a:off x="4800259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6" name="Freeform 745">
                    <a:extLst>
                      <a:ext uri="{FF2B5EF4-FFF2-40B4-BE49-F238E27FC236}">
                        <a16:creationId xmlns:a16="http://schemas.microsoft.com/office/drawing/2014/main" id="{EE57446A-FA10-7DAB-2A80-8F9CF1C5D977}"/>
                      </a:ext>
                    </a:extLst>
                  </p:cNvPr>
                  <p:cNvSpPr/>
                  <p:nvPr/>
                </p:nvSpPr>
                <p:spPr>
                  <a:xfrm>
                    <a:off x="4800259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7" name="Freeform 746">
                    <a:extLst>
                      <a:ext uri="{FF2B5EF4-FFF2-40B4-BE49-F238E27FC236}">
                        <a16:creationId xmlns:a16="http://schemas.microsoft.com/office/drawing/2014/main" id="{682C6EC8-5CCB-727F-3CDC-9FBF79B7B880}"/>
                      </a:ext>
                    </a:extLst>
                  </p:cNvPr>
                  <p:cNvSpPr/>
                  <p:nvPr/>
                </p:nvSpPr>
                <p:spPr>
                  <a:xfrm>
                    <a:off x="4800259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8" name="Freeform 747">
                    <a:extLst>
                      <a:ext uri="{FF2B5EF4-FFF2-40B4-BE49-F238E27FC236}">
                        <a16:creationId xmlns:a16="http://schemas.microsoft.com/office/drawing/2014/main" id="{8348B12A-2016-FC7B-F593-0D9618DFB1CF}"/>
                      </a:ext>
                    </a:extLst>
                  </p:cNvPr>
                  <p:cNvSpPr/>
                  <p:nvPr/>
                </p:nvSpPr>
                <p:spPr>
                  <a:xfrm>
                    <a:off x="4800259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9" name="Freeform 748">
                    <a:extLst>
                      <a:ext uri="{FF2B5EF4-FFF2-40B4-BE49-F238E27FC236}">
                        <a16:creationId xmlns:a16="http://schemas.microsoft.com/office/drawing/2014/main" id="{0E200E81-CEBB-7642-F49B-EC7A1DAC6239}"/>
                      </a:ext>
                    </a:extLst>
                  </p:cNvPr>
                  <p:cNvSpPr/>
                  <p:nvPr/>
                </p:nvSpPr>
                <p:spPr>
                  <a:xfrm>
                    <a:off x="492433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0" name="Freeform 749">
                    <a:extLst>
                      <a:ext uri="{FF2B5EF4-FFF2-40B4-BE49-F238E27FC236}">
                        <a16:creationId xmlns:a16="http://schemas.microsoft.com/office/drawing/2014/main" id="{14ECF36E-4B5C-3B05-C1F9-C255B46940D6}"/>
                      </a:ext>
                    </a:extLst>
                  </p:cNvPr>
                  <p:cNvSpPr/>
                  <p:nvPr/>
                </p:nvSpPr>
                <p:spPr>
                  <a:xfrm>
                    <a:off x="492433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1" name="Freeform 750">
                    <a:extLst>
                      <a:ext uri="{FF2B5EF4-FFF2-40B4-BE49-F238E27FC236}">
                        <a16:creationId xmlns:a16="http://schemas.microsoft.com/office/drawing/2014/main" id="{4B5D8FE6-7D18-3FC6-E446-207562D9796C}"/>
                      </a:ext>
                    </a:extLst>
                  </p:cNvPr>
                  <p:cNvSpPr/>
                  <p:nvPr/>
                </p:nvSpPr>
                <p:spPr>
                  <a:xfrm>
                    <a:off x="492433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2" name="Freeform 751">
                    <a:extLst>
                      <a:ext uri="{FF2B5EF4-FFF2-40B4-BE49-F238E27FC236}">
                        <a16:creationId xmlns:a16="http://schemas.microsoft.com/office/drawing/2014/main" id="{9D0B0E11-8728-3FB3-95C3-A168A812FEE3}"/>
                      </a:ext>
                    </a:extLst>
                  </p:cNvPr>
                  <p:cNvSpPr/>
                  <p:nvPr/>
                </p:nvSpPr>
                <p:spPr>
                  <a:xfrm>
                    <a:off x="492433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3" name="Freeform 752">
                    <a:extLst>
                      <a:ext uri="{FF2B5EF4-FFF2-40B4-BE49-F238E27FC236}">
                        <a16:creationId xmlns:a16="http://schemas.microsoft.com/office/drawing/2014/main" id="{E3AACF26-759F-5D7C-B0ED-9EE08C2FF882}"/>
                      </a:ext>
                    </a:extLst>
                  </p:cNvPr>
                  <p:cNvSpPr/>
                  <p:nvPr/>
                </p:nvSpPr>
                <p:spPr>
                  <a:xfrm>
                    <a:off x="492433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4" name="Freeform 753">
                    <a:extLst>
                      <a:ext uri="{FF2B5EF4-FFF2-40B4-BE49-F238E27FC236}">
                        <a16:creationId xmlns:a16="http://schemas.microsoft.com/office/drawing/2014/main" id="{3D286528-20FF-40CD-6CD5-FAAFD72657BA}"/>
                      </a:ext>
                    </a:extLst>
                  </p:cNvPr>
                  <p:cNvSpPr/>
                  <p:nvPr/>
                </p:nvSpPr>
                <p:spPr>
                  <a:xfrm>
                    <a:off x="492433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5" name="Freeform 754">
                    <a:extLst>
                      <a:ext uri="{FF2B5EF4-FFF2-40B4-BE49-F238E27FC236}">
                        <a16:creationId xmlns:a16="http://schemas.microsoft.com/office/drawing/2014/main" id="{D4968543-EAAB-BD68-7B64-2B0BD240203D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93394"/>
                    <a:ext cx="696093" cy="433308"/>
                  </a:xfrm>
                  <a:custGeom>
                    <a:avLst/>
                    <a:gdLst>
                      <a:gd name="connsiteX0" fmla="*/ 0 w 696093"/>
                      <a:gd name="connsiteY0" fmla="*/ 0 h 433308"/>
                      <a:gd name="connsiteX1" fmla="*/ 696094 w 696093"/>
                      <a:gd name="connsiteY1" fmla="*/ 0 h 433308"/>
                      <a:gd name="connsiteX2" fmla="*/ 696094 w 696093"/>
                      <a:gd name="connsiteY2" fmla="*/ 433309 h 433308"/>
                      <a:gd name="connsiteX3" fmla="*/ 0 w 696093"/>
                      <a:gd name="connsiteY3" fmla="*/ 433309 h 4333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6093" h="433308">
                        <a:moveTo>
                          <a:pt x="0" y="0"/>
                        </a:moveTo>
                        <a:lnTo>
                          <a:pt x="696094" y="0"/>
                        </a:lnTo>
                        <a:lnTo>
                          <a:pt x="696094" y="433309"/>
                        </a:lnTo>
                        <a:lnTo>
                          <a:pt x="0" y="433309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6" name="Freeform 755">
                    <a:extLst>
                      <a:ext uri="{FF2B5EF4-FFF2-40B4-BE49-F238E27FC236}">
                        <a16:creationId xmlns:a16="http://schemas.microsoft.com/office/drawing/2014/main" id="{8384A0F2-C436-C50B-F70F-BF9963569599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11432"/>
                    <a:ext cx="778173" cy="39449"/>
                  </a:xfrm>
                  <a:custGeom>
                    <a:avLst/>
                    <a:gdLst>
                      <a:gd name="connsiteX0" fmla="*/ 0 w 778173"/>
                      <a:gd name="connsiteY0" fmla="*/ 0 h 39449"/>
                      <a:gd name="connsiteX1" fmla="*/ 778174 w 778173"/>
                      <a:gd name="connsiteY1" fmla="*/ 0 h 39449"/>
                      <a:gd name="connsiteX2" fmla="*/ 778174 w 778173"/>
                      <a:gd name="connsiteY2" fmla="*/ 39449 h 39449"/>
                      <a:gd name="connsiteX3" fmla="*/ 0 w 778173"/>
                      <a:gd name="connsiteY3" fmla="*/ 39449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39449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39449"/>
                        </a:lnTo>
                        <a:lnTo>
                          <a:pt x="0" y="39449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7" name="Freeform 756">
                    <a:extLst>
                      <a:ext uri="{FF2B5EF4-FFF2-40B4-BE49-F238E27FC236}">
                        <a16:creationId xmlns:a16="http://schemas.microsoft.com/office/drawing/2014/main" id="{A7394CC1-1A2E-A858-5B32-0C3E09EF2362}"/>
                      </a:ext>
                    </a:extLst>
                  </p:cNvPr>
                  <p:cNvSpPr/>
                  <p:nvPr/>
                </p:nvSpPr>
                <p:spPr>
                  <a:xfrm>
                    <a:off x="4538111" y="5880668"/>
                    <a:ext cx="21633" cy="430763"/>
                  </a:xfrm>
                  <a:custGeom>
                    <a:avLst/>
                    <a:gdLst>
                      <a:gd name="connsiteX0" fmla="*/ 0 w 21633"/>
                      <a:gd name="connsiteY0" fmla="*/ 0 h 430763"/>
                      <a:gd name="connsiteX1" fmla="*/ 21634 w 21633"/>
                      <a:gd name="connsiteY1" fmla="*/ 0 h 430763"/>
                      <a:gd name="connsiteX2" fmla="*/ 21634 w 21633"/>
                      <a:gd name="connsiteY2" fmla="*/ 430764 h 430763"/>
                      <a:gd name="connsiteX3" fmla="*/ 0 w 21633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3" h="430763">
                        <a:moveTo>
                          <a:pt x="0" y="0"/>
                        </a:moveTo>
                        <a:lnTo>
                          <a:pt x="21634" y="0"/>
                        </a:lnTo>
                        <a:lnTo>
                          <a:pt x="21634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8" name="Freeform 757">
                    <a:extLst>
                      <a:ext uri="{FF2B5EF4-FFF2-40B4-BE49-F238E27FC236}">
                        <a16:creationId xmlns:a16="http://schemas.microsoft.com/office/drawing/2014/main" id="{DB0CCA54-19F4-0577-B68B-F7CC22CE6A3A}"/>
                      </a:ext>
                    </a:extLst>
                  </p:cNvPr>
                  <p:cNvSpPr/>
                  <p:nvPr/>
                </p:nvSpPr>
                <p:spPr>
                  <a:xfrm>
                    <a:off x="3836291" y="5880668"/>
                    <a:ext cx="22269" cy="430763"/>
                  </a:xfrm>
                  <a:custGeom>
                    <a:avLst/>
                    <a:gdLst>
                      <a:gd name="connsiteX0" fmla="*/ 0 w 22269"/>
                      <a:gd name="connsiteY0" fmla="*/ 0 h 430763"/>
                      <a:gd name="connsiteX1" fmla="*/ 22270 w 22269"/>
                      <a:gd name="connsiteY1" fmla="*/ 0 h 430763"/>
                      <a:gd name="connsiteX2" fmla="*/ 22270 w 22269"/>
                      <a:gd name="connsiteY2" fmla="*/ 430764 h 430763"/>
                      <a:gd name="connsiteX3" fmla="*/ 0 w 22269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2269" h="430763">
                        <a:moveTo>
                          <a:pt x="0" y="0"/>
                        </a:moveTo>
                        <a:lnTo>
                          <a:pt x="22270" y="0"/>
                        </a:lnTo>
                        <a:lnTo>
                          <a:pt x="22270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9" name="Freeform 758">
                    <a:extLst>
                      <a:ext uri="{FF2B5EF4-FFF2-40B4-BE49-F238E27FC236}">
                        <a16:creationId xmlns:a16="http://schemas.microsoft.com/office/drawing/2014/main" id="{7EF1B4A6-9247-CFB6-E9CA-9A497341DDD8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80668"/>
                    <a:ext cx="700547" cy="20361"/>
                  </a:xfrm>
                  <a:custGeom>
                    <a:avLst/>
                    <a:gdLst>
                      <a:gd name="connsiteX0" fmla="*/ 0 w 700547"/>
                      <a:gd name="connsiteY0" fmla="*/ 0 h 20361"/>
                      <a:gd name="connsiteX1" fmla="*/ 700547 w 700547"/>
                      <a:gd name="connsiteY1" fmla="*/ 0 h 20361"/>
                      <a:gd name="connsiteX2" fmla="*/ 700547 w 700547"/>
                      <a:gd name="connsiteY2" fmla="*/ 20361 h 20361"/>
                      <a:gd name="connsiteX3" fmla="*/ 0 w 700547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00547" h="20361">
                        <a:moveTo>
                          <a:pt x="0" y="0"/>
                        </a:moveTo>
                        <a:lnTo>
                          <a:pt x="700547" y="0"/>
                        </a:lnTo>
                        <a:lnTo>
                          <a:pt x="700547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0" name="Freeform 759">
                    <a:extLst>
                      <a:ext uri="{FF2B5EF4-FFF2-40B4-BE49-F238E27FC236}">
                        <a16:creationId xmlns:a16="http://schemas.microsoft.com/office/drawing/2014/main" id="{D18F6829-87F6-4CBF-823C-D5EEE20D58D3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31156"/>
                    <a:ext cx="778173" cy="19724"/>
                  </a:xfrm>
                  <a:custGeom>
                    <a:avLst/>
                    <a:gdLst>
                      <a:gd name="connsiteX0" fmla="*/ 0 w 778173"/>
                      <a:gd name="connsiteY0" fmla="*/ 0 h 19724"/>
                      <a:gd name="connsiteX1" fmla="*/ 778174 w 778173"/>
                      <a:gd name="connsiteY1" fmla="*/ 0 h 19724"/>
                      <a:gd name="connsiteX2" fmla="*/ 778174 w 778173"/>
                      <a:gd name="connsiteY2" fmla="*/ 19725 h 19724"/>
                      <a:gd name="connsiteX3" fmla="*/ 0 w 778173"/>
                      <a:gd name="connsiteY3" fmla="*/ 19725 h 197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19724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19725"/>
                        </a:lnTo>
                        <a:lnTo>
                          <a:pt x="0" y="19725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1" name="Freeform 760">
                    <a:extLst>
                      <a:ext uri="{FF2B5EF4-FFF2-40B4-BE49-F238E27FC236}">
                        <a16:creationId xmlns:a16="http://schemas.microsoft.com/office/drawing/2014/main" id="{3433A012-8CF8-B7A8-0116-16C30D273FF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246241" cy="566928"/>
                  </a:xfrm>
                  <a:custGeom>
                    <a:avLst/>
                    <a:gdLst>
                      <a:gd name="connsiteX0" fmla="*/ 0 w 246241"/>
                      <a:gd name="connsiteY0" fmla="*/ 0 h 566928"/>
                      <a:gd name="connsiteX1" fmla="*/ 246241 w 246241"/>
                      <a:gd name="connsiteY1" fmla="*/ 0 h 566928"/>
                      <a:gd name="connsiteX2" fmla="*/ 246241 w 246241"/>
                      <a:gd name="connsiteY2" fmla="*/ 566928 h 566928"/>
                      <a:gd name="connsiteX3" fmla="*/ 0 w 246241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46241" h="566928">
                        <a:moveTo>
                          <a:pt x="0" y="0"/>
                        </a:moveTo>
                        <a:lnTo>
                          <a:pt x="246241" y="0"/>
                        </a:lnTo>
                        <a:lnTo>
                          <a:pt x="246241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2" name="Freeform 761">
                    <a:extLst>
                      <a:ext uri="{FF2B5EF4-FFF2-40B4-BE49-F238E27FC236}">
                        <a16:creationId xmlns:a16="http://schemas.microsoft.com/office/drawing/2014/main" id="{E5BA8BA8-5D34-D490-361C-CB54D87739A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3" name="Freeform 762">
                    <a:extLst>
                      <a:ext uri="{FF2B5EF4-FFF2-40B4-BE49-F238E27FC236}">
                        <a16:creationId xmlns:a16="http://schemas.microsoft.com/office/drawing/2014/main" id="{1FC278E6-7739-9438-7966-AB4B244E2305}"/>
                      </a:ext>
                    </a:extLst>
                  </p:cNvPr>
                  <p:cNvSpPr/>
                  <p:nvPr/>
                </p:nvSpPr>
                <p:spPr>
                  <a:xfrm>
                    <a:off x="4713725" y="5880668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4" name="Freeform 763">
                    <a:extLst>
                      <a:ext uri="{FF2B5EF4-FFF2-40B4-BE49-F238E27FC236}">
                        <a16:creationId xmlns:a16="http://schemas.microsoft.com/office/drawing/2014/main" id="{4D9574CB-9BB0-E657-9CF0-10CB068AD13F}"/>
                      </a:ext>
                    </a:extLst>
                  </p:cNvPr>
                  <p:cNvSpPr/>
                  <p:nvPr/>
                </p:nvSpPr>
                <p:spPr>
                  <a:xfrm>
                    <a:off x="4713725" y="6165086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5" name="Freeform 764">
                    <a:extLst>
                      <a:ext uri="{FF2B5EF4-FFF2-40B4-BE49-F238E27FC236}">
                        <a16:creationId xmlns:a16="http://schemas.microsoft.com/office/drawing/2014/main" id="{8D519A3A-6039-4B8D-E5FD-1BB363C62D2D}"/>
                      </a:ext>
                    </a:extLst>
                  </p:cNvPr>
                  <p:cNvSpPr/>
                  <p:nvPr/>
                </p:nvSpPr>
                <p:spPr>
                  <a:xfrm>
                    <a:off x="4941514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6" name="Freeform 765">
                    <a:extLst>
                      <a:ext uri="{FF2B5EF4-FFF2-40B4-BE49-F238E27FC236}">
                        <a16:creationId xmlns:a16="http://schemas.microsoft.com/office/drawing/2014/main" id="{ECCB6930-2DCD-F506-008E-462719C9C191}"/>
                      </a:ext>
                    </a:extLst>
                  </p:cNvPr>
                  <p:cNvSpPr/>
                  <p:nvPr/>
                </p:nvSpPr>
                <p:spPr>
                  <a:xfrm>
                    <a:off x="4813781" y="6007925"/>
                    <a:ext cx="47403" cy="25928"/>
                  </a:xfrm>
                  <a:custGeom>
                    <a:avLst/>
                    <a:gdLst>
                      <a:gd name="connsiteX0" fmla="*/ 1114 w 47403"/>
                      <a:gd name="connsiteY0" fmla="*/ 24815 h 25928"/>
                      <a:gd name="connsiteX1" fmla="*/ 22747 w 47403"/>
                      <a:gd name="connsiteY1" fmla="*/ 3181 h 25928"/>
                      <a:gd name="connsiteX2" fmla="*/ 45017 w 47403"/>
                      <a:gd name="connsiteY2" fmla="*/ 25451 h 25928"/>
                      <a:gd name="connsiteX3" fmla="*/ 46926 w 47403"/>
                      <a:gd name="connsiteY3" fmla="*/ 25451 h 25928"/>
                      <a:gd name="connsiteX4" fmla="*/ 46926 w 47403"/>
                      <a:gd name="connsiteY4" fmla="*/ 23542 h 25928"/>
                      <a:gd name="connsiteX5" fmla="*/ 24020 w 47403"/>
                      <a:gd name="connsiteY5" fmla="*/ 636 h 25928"/>
                      <a:gd name="connsiteX6" fmla="*/ 23384 w 47403"/>
                      <a:gd name="connsiteY6" fmla="*/ 0 h 25928"/>
                      <a:gd name="connsiteX7" fmla="*/ 22747 w 47403"/>
                      <a:gd name="connsiteY7" fmla="*/ 636 h 25928"/>
                      <a:gd name="connsiteX8" fmla="*/ 477 w 47403"/>
                      <a:gd name="connsiteY8" fmla="*/ 22906 h 25928"/>
                      <a:gd name="connsiteX9" fmla="*/ 477 w 47403"/>
                      <a:gd name="connsiteY9" fmla="*/ 24815 h 25928"/>
                      <a:gd name="connsiteX10" fmla="*/ 1114 w 47403"/>
                      <a:gd name="connsiteY10" fmla="*/ 24815 h 25928"/>
                      <a:gd name="connsiteX11" fmla="*/ 1114 w 47403"/>
                      <a:gd name="connsiteY11" fmla="*/ 24815 h 25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47403" h="25928">
                        <a:moveTo>
                          <a:pt x="1114" y="24815"/>
                        </a:moveTo>
                        <a:lnTo>
                          <a:pt x="22747" y="3181"/>
                        </a:lnTo>
                        <a:lnTo>
                          <a:pt x="45017" y="25451"/>
                        </a:lnTo>
                        <a:cubicBezTo>
                          <a:pt x="45653" y="26087"/>
                          <a:pt x="46290" y="26087"/>
                          <a:pt x="46926" y="25451"/>
                        </a:cubicBezTo>
                        <a:cubicBezTo>
                          <a:pt x="47562" y="24815"/>
                          <a:pt x="47562" y="24179"/>
                          <a:pt x="46926" y="23542"/>
                        </a:cubicBezTo>
                        <a:lnTo>
                          <a:pt x="24020" y="636"/>
                        </a:lnTo>
                        <a:lnTo>
                          <a:pt x="23384" y="0"/>
                        </a:lnTo>
                        <a:lnTo>
                          <a:pt x="22747" y="636"/>
                        </a:lnTo>
                        <a:lnTo>
                          <a:pt x="477" y="22906"/>
                        </a:lnTo>
                        <a:cubicBezTo>
                          <a:pt x="-159" y="23542"/>
                          <a:pt x="-159" y="24179"/>
                          <a:pt x="477" y="24815"/>
                        </a:cubicBezTo>
                        <a:cubicBezTo>
                          <a:pt x="1114" y="25451"/>
                          <a:pt x="477" y="25451"/>
                          <a:pt x="1114" y="24815"/>
                        </a:cubicBezTo>
                        <a:lnTo>
                          <a:pt x="1114" y="24815"/>
                        </a:lnTo>
                        <a:close/>
                      </a:path>
                    </a:pathLst>
                  </a:custGeom>
                  <a:solidFill>
                    <a:srgbClr val="182336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7" name="Freeform 766">
                    <a:extLst>
                      <a:ext uri="{FF2B5EF4-FFF2-40B4-BE49-F238E27FC236}">
                        <a16:creationId xmlns:a16="http://schemas.microsoft.com/office/drawing/2014/main" id="{048D4A21-FBEB-A36C-AE60-1586E047C5C8}"/>
                      </a:ext>
                    </a:extLst>
                  </p:cNvPr>
                  <p:cNvSpPr/>
                  <p:nvPr/>
                </p:nvSpPr>
                <p:spPr>
                  <a:xfrm>
                    <a:off x="4790079" y="6026377"/>
                    <a:ext cx="92261" cy="28632"/>
                  </a:xfrm>
                  <a:custGeom>
                    <a:avLst/>
                    <a:gdLst>
                      <a:gd name="connsiteX0" fmla="*/ 0 w 92261"/>
                      <a:gd name="connsiteY0" fmla="*/ 0 h 28632"/>
                      <a:gd name="connsiteX1" fmla="*/ 92261 w 92261"/>
                      <a:gd name="connsiteY1" fmla="*/ 0 h 28632"/>
                      <a:gd name="connsiteX2" fmla="*/ 92261 w 92261"/>
                      <a:gd name="connsiteY2" fmla="*/ 28633 h 28632"/>
                      <a:gd name="connsiteX3" fmla="*/ 0 w 92261"/>
                      <a:gd name="connsiteY3" fmla="*/ 28633 h 286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2261" h="28632">
                        <a:moveTo>
                          <a:pt x="0" y="0"/>
                        </a:moveTo>
                        <a:lnTo>
                          <a:pt x="92261" y="0"/>
                        </a:lnTo>
                        <a:lnTo>
                          <a:pt x="92261" y="28633"/>
                        </a:lnTo>
                        <a:lnTo>
                          <a:pt x="0" y="28633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767">
                    <a:extLst>
                      <a:ext uri="{FF2B5EF4-FFF2-40B4-BE49-F238E27FC236}">
                        <a16:creationId xmlns:a16="http://schemas.microsoft.com/office/drawing/2014/main" id="{FFE39409-1BB8-B841-0297-E94D25F539E3}"/>
                      </a:ext>
                    </a:extLst>
                  </p:cNvPr>
                  <p:cNvSpPr/>
                  <p:nvPr/>
                </p:nvSpPr>
                <p:spPr>
                  <a:xfrm>
                    <a:off x="4800737" y="6032740"/>
                    <a:ext cx="14316" cy="15270"/>
                  </a:xfrm>
                  <a:custGeom>
                    <a:avLst/>
                    <a:gdLst>
                      <a:gd name="connsiteX0" fmla="*/ 7158 w 14316"/>
                      <a:gd name="connsiteY0" fmla="*/ 15271 h 15270"/>
                      <a:gd name="connsiteX1" fmla="*/ 7158 w 14316"/>
                      <a:gd name="connsiteY1" fmla="*/ 0 h 15270"/>
                      <a:gd name="connsiteX2" fmla="*/ 7158 w 14316"/>
                      <a:gd name="connsiteY2" fmla="*/ 15271 h 15270"/>
                      <a:gd name="connsiteX3" fmla="*/ 7158 w 14316"/>
                      <a:gd name="connsiteY3" fmla="*/ 2545 h 15270"/>
                      <a:gd name="connsiteX4" fmla="*/ 7158 w 14316"/>
                      <a:gd name="connsiteY4" fmla="*/ 12726 h 15270"/>
                      <a:gd name="connsiteX5" fmla="*/ 7158 w 14316"/>
                      <a:gd name="connsiteY5" fmla="*/ 2545 h 1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316" h="15270">
                        <a:moveTo>
                          <a:pt x="7158" y="15271"/>
                        </a:moveTo>
                        <a:cubicBezTo>
                          <a:pt x="-2386" y="15271"/>
                          <a:pt x="-2386" y="0"/>
                          <a:pt x="7158" y="0"/>
                        </a:cubicBezTo>
                        <a:cubicBezTo>
                          <a:pt x="16702" y="0"/>
                          <a:pt x="16702" y="15271"/>
                          <a:pt x="7158" y="15271"/>
                        </a:cubicBezTo>
                        <a:close/>
                        <a:moveTo>
                          <a:pt x="7158" y="2545"/>
                        </a:moveTo>
                        <a:cubicBezTo>
                          <a:pt x="795" y="2545"/>
                          <a:pt x="795" y="12726"/>
                          <a:pt x="7158" y="12726"/>
                        </a:cubicBezTo>
                        <a:cubicBezTo>
                          <a:pt x="13521" y="13362"/>
                          <a:pt x="13521" y="2545"/>
                          <a:pt x="7158" y="254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9" name="Freeform 768">
                    <a:extLst>
                      <a:ext uri="{FF2B5EF4-FFF2-40B4-BE49-F238E27FC236}">
                        <a16:creationId xmlns:a16="http://schemas.microsoft.com/office/drawing/2014/main" id="{82870086-6B27-C5FA-5E4A-9960B21DBC60}"/>
                      </a:ext>
                    </a:extLst>
                  </p:cNvPr>
                  <p:cNvSpPr/>
                  <p:nvPr/>
                </p:nvSpPr>
                <p:spPr>
                  <a:xfrm>
                    <a:off x="4821893" y="6033711"/>
                    <a:ext cx="10180" cy="14935"/>
                  </a:xfrm>
                  <a:custGeom>
                    <a:avLst/>
                    <a:gdLst>
                      <a:gd name="connsiteX0" fmla="*/ 10180 w 10180"/>
                      <a:gd name="connsiteY0" fmla="*/ 4119 h 14935"/>
                      <a:gd name="connsiteX1" fmla="*/ 5090 w 10180"/>
                      <a:gd name="connsiteY1" fmla="*/ 8573 h 14935"/>
                      <a:gd name="connsiteX2" fmla="*/ 2545 w 10180"/>
                      <a:gd name="connsiteY2" fmla="*/ 8573 h 14935"/>
                      <a:gd name="connsiteX3" fmla="*/ 2545 w 10180"/>
                      <a:gd name="connsiteY3" fmla="*/ 14936 h 14935"/>
                      <a:gd name="connsiteX4" fmla="*/ 0 w 10180"/>
                      <a:gd name="connsiteY4" fmla="*/ 14936 h 14935"/>
                      <a:gd name="connsiteX5" fmla="*/ 0 w 10180"/>
                      <a:gd name="connsiteY5" fmla="*/ 301 h 14935"/>
                      <a:gd name="connsiteX6" fmla="*/ 5090 w 10180"/>
                      <a:gd name="connsiteY6" fmla="*/ 301 h 14935"/>
                      <a:gd name="connsiteX7" fmla="*/ 10180 w 10180"/>
                      <a:gd name="connsiteY7" fmla="*/ 4119 h 14935"/>
                      <a:gd name="connsiteX8" fmla="*/ 7635 w 10180"/>
                      <a:gd name="connsiteY8" fmla="*/ 4119 h 14935"/>
                      <a:gd name="connsiteX9" fmla="*/ 5090 w 10180"/>
                      <a:gd name="connsiteY9" fmla="*/ 2210 h 14935"/>
                      <a:gd name="connsiteX10" fmla="*/ 2545 w 10180"/>
                      <a:gd name="connsiteY10" fmla="*/ 2210 h 14935"/>
                      <a:gd name="connsiteX11" fmla="*/ 2545 w 10180"/>
                      <a:gd name="connsiteY11" fmla="*/ 6028 h 14935"/>
                      <a:gd name="connsiteX12" fmla="*/ 5090 w 10180"/>
                      <a:gd name="connsiteY12" fmla="*/ 6028 h 14935"/>
                      <a:gd name="connsiteX13" fmla="*/ 7635 w 10180"/>
                      <a:gd name="connsiteY13" fmla="*/ 4119 h 1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0180" h="14935">
                        <a:moveTo>
                          <a:pt x="10180" y="4119"/>
                        </a:moveTo>
                        <a:cubicBezTo>
                          <a:pt x="10180" y="8573"/>
                          <a:pt x="5090" y="8573"/>
                          <a:pt x="5090" y="8573"/>
                        </a:cubicBezTo>
                        <a:lnTo>
                          <a:pt x="2545" y="8573"/>
                        </a:lnTo>
                        <a:lnTo>
                          <a:pt x="2545" y="14936"/>
                        </a:lnTo>
                        <a:lnTo>
                          <a:pt x="0" y="14936"/>
                        </a:lnTo>
                        <a:lnTo>
                          <a:pt x="0" y="301"/>
                        </a:lnTo>
                        <a:lnTo>
                          <a:pt x="5090" y="301"/>
                        </a:lnTo>
                        <a:cubicBezTo>
                          <a:pt x="5727" y="-335"/>
                          <a:pt x="10180" y="-335"/>
                          <a:pt x="10180" y="4119"/>
                        </a:cubicBezTo>
                        <a:close/>
                        <a:moveTo>
                          <a:pt x="7635" y="4119"/>
                        </a:moveTo>
                        <a:cubicBezTo>
                          <a:pt x="7635" y="2210"/>
                          <a:pt x="5090" y="2210"/>
                          <a:pt x="5090" y="2210"/>
                        </a:cubicBezTo>
                        <a:lnTo>
                          <a:pt x="2545" y="2210"/>
                        </a:lnTo>
                        <a:lnTo>
                          <a:pt x="2545" y="6028"/>
                        </a:lnTo>
                        <a:lnTo>
                          <a:pt x="5090" y="6028"/>
                        </a:lnTo>
                        <a:cubicBezTo>
                          <a:pt x="5727" y="5391"/>
                          <a:pt x="7635" y="5391"/>
                          <a:pt x="7635" y="41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769">
                    <a:extLst>
                      <a:ext uri="{FF2B5EF4-FFF2-40B4-BE49-F238E27FC236}">
                        <a16:creationId xmlns:a16="http://schemas.microsoft.com/office/drawing/2014/main" id="{6C036F64-99F1-AE54-9A50-DC9F135051EB}"/>
                      </a:ext>
                    </a:extLst>
                  </p:cNvPr>
                  <p:cNvSpPr/>
                  <p:nvPr/>
                </p:nvSpPr>
                <p:spPr>
                  <a:xfrm>
                    <a:off x="4839073" y="6033376"/>
                    <a:ext cx="9544" cy="14634"/>
                  </a:xfrm>
                  <a:custGeom>
                    <a:avLst/>
                    <a:gdLst>
                      <a:gd name="connsiteX0" fmla="*/ 2545 w 9544"/>
                      <a:gd name="connsiteY0" fmla="*/ 2545 h 14634"/>
                      <a:gd name="connsiteX1" fmla="*/ 2545 w 9544"/>
                      <a:gd name="connsiteY1" fmla="*/ 5726 h 14634"/>
                      <a:gd name="connsiteX2" fmla="*/ 8908 w 9544"/>
                      <a:gd name="connsiteY2" fmla="*/ 5726 h 14634"/>
                      <a:gd name="connsiteX3" fmla="*/ 8908 w 9544"/>
                      <a:gd name="connsiteY3" fmla="*/ 8272 h 14634"/>
                      <a:gd name="connsiteX4" fmla="*/ 2545 w 9544"/>
                      <a:gd name="connsiteY4" fmla="*/ 8272 h 14634"/>
                      <a:gd name="connsiteX5" fmla="*/ 2545 w 9544"/>
                      <a:gd name="connsiteY5" fmla="*/ 12089 h 14634"/>
                      <a:gd name="connsiteX6" fmla="*/ 9544 w 9544"/>
                      <a:gd name="connsiteY6" fmla="*/ 12089 h 14634"/>
                      <a:gd name="connsiteX7" fmla="*/ 9544 w 9544"/>
                      <a:gd name="connsiteY7" fmla="*/ 14634 h 14634"/>
                      <a:gd name="connsiteX8" fmla="*/ 0 w 9544"/>
                      <a:gd name="connsiteY8" fmla="*/ 14634 h 14634"/>
                      <a:gd name="connsiteX9" fmla="*/ 0 w 9544"/>
                      <a:gd name="connsiteY9" fmla="*/ 0 h 14634"/>
                      <a:gd name="connsiteX10" fmla="*/ 9544 w 9544"/>
                      <a:gd name="connsiteY10" fmla="*/ 0 h 14634"/>
                      <a:gd name="connsiteX11" fmla="*/ 9544 w 9544"/>
                      <a:gd name="connsiteY11" fmla="*/ 2545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544" h="14634">
                        <a:moveTo>
                          <a:pt x="2545" y="2545"/>
                        </a:moveTo>
                        <a:lnTo>
                          <a:pt x="2545" y="5726"/>
                        </a:lnTo>
                        <a:lnTo>
                          <a:pt x="8908" y="5726"/>
                        </a:lnTo>
                        <a:lnTo>
                          <a:pt x="8908" y="8272"/>
                        </a:lnTo>
                        <a:lnTo>
                          <a:pt x="2545" y="8272"/>
                        </a:lnTo>
                        <a:lnTo>
                          <a:pt x="2545" y="12089"/>
                        </a:lnTo>
                        <a:lnTo>
                          <a:pt x="9544" y="12089"/>
                        </a:lnTo>
                        <a:lnTo>
                          <a:pt x="9544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9544" y="0"/>
                        </a:lnTo>
                        <a:lnTo>
                          <a:pt x="9544" y="25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1" name="Freeform 770">
                    <a:extLst>
                      <a:ext uri="{FF2B5EF4-FFF2-40B4-BE49-F238E27FC236}">
                        <a16:creationId xmlns:a16="http://schemas.microsoft.com/office/drawing/2014/main" id="{5091A0D4-DB00-E54F-38E7-467E42BE231E}"/>
                      </a:ext>
                    </a:extLst>
                  </p:cNvPr>
                  <p:cNvSpPr/>
                  <p:nvPr/>
                </p:nvSpPr>
                <p:spPr>
                  <a:xfrm>
                    <a:off x="4855616" y="6033376"/>
                    <a:ext cx="12725" cy="14634"/>
                  </a:xfrm>
                  <a:custGeom>
                    <a:avLst/>
                    <a:gdLst>
                      <a:gd name="connsiteX0" fmla="*/ 12726 w 12725"/>
                      <a:gd name="connsiteY0" fmla="*/ 14634 h 14634"/>
                      <a:gd name="connsiteX1" fmla="*/ 10181 w 12725"/>
                      <a:gd name="connsiteY1" fmla="*/ 14634 h 14634"/>
                      <a:gd name="connsiteX2" fmla="*/ 2545 w 12725"/>
                      <a:gd name="connsiteY2" fmla="*/ 3818 h 14634"/>
                      <a:gd name="connsiteX3" fmla="*/ 2545 w 12725"/>
                      <a:gd name="connsiteY3" fmla="*/ 14634 h 14634"/>
                      <a:gd name="connsiteX4" fmla="*/ 0 w 12725"/>
                      <a:gd name="connsiteY4" fmla="*/ 14634 h 14634"/>
                      <a:gd name="connsiteX5" fmla="*/ 0 w 12725"/>
                      <a:gd name="connsiteY5" fmla="*/ 0 h 14634"/>
                      <a:gd name="connsiteX6" fmla="*/ 2545 w 12725"/>
                      <a:gd name="connsiteY6" fmla="*/ 0 h 14634"/>
                      <a:gd name="connsiteX7" fmla="*/ 10181 w 12725"/>
                      <a:gd name="connsiteY7" fmla="*/ 10180 h 14634"/>
                      <a:gd name="connsiteX8" fmla="*/ 10181 w 12725"/>
                      <a:gd name="connsiteY8" fmla="*/ 0 h 14634"/>
                      <a:gd name="connsiteX9" fmla="*/ 12726 w 12725"/>
                      <a:gd name="connsiteY9" fmla="*/ 0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725" h="14634">
                        <a:moveTo>
                          <a:pt x="12726" y="14634"/>
                        </a:moveTo>
                        <a:lnTo>
                          <a:pt x="10181" y="14634"/>
                        </a:lnTo>
                        <a:lnTo>
                          <a:pt x="2545" y="3818"/>
                        </a:lnTo>
                        <a:lnTo>
                          <a:pt x="2545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2545" y="0"/>
                        </a:lnTo>
                        <a:lnTo>
                          <a:pt x="10181" y="10180"/>
                        </a:lnTo>
                        <a:lnTo>
                          <a:pt x="10181" y="0"/>
                        </a:lnTo>
                        <a:lnTo>
                          <a:pt x="1272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771">
                    <a:extLst>
                      <a:ext uri="{FF2B5EF4-FFF2-40B4-BE49-F238E27FC236}">
                        <a16:creationId xmlns:a16="http://schemas.microsoft.com/office/drawing/2014/main" id="{EFB68881-6D12-9878-8691-A024F9BCFF43}"/>
                      </a:ext>
                    </a:extLst>
                  </p:cNvPr>
                  <p:cNvSpPr/>
                  <p:nvPr/>
                </p:nvSpPr>
                <p:spPr>
                  <a:xfrm>
                    <a:off x="4754447" y="6135181"/>
                    <a:ext cx="12725" cy="78898"/>
                  </a:xfrm>
                  <a:custGeom>
                    <a:avLst/>
                    <a:gdLst>
                      <a:gd name="connsiteX0" fmla="*/ 6363 w 12725"/>
                      <a:gd name="connsiteY0" fmla="*/ 0 h 78898"/>
                      <a:gd name="connsiteX1" fmla="*/ 0 w 12725"/>
                      <a:gd name="connsiteY1" fmla="*/ 6363 h 78898"/>
                      <a:gd name="connsiteX2" fmla="*/ 0 w 12725"/>
                      <a:gd name="connsiteY2" fmla="*/ 72536 h 78898"/>
                      <a:gd name="connsiteX3" fmla="*/ 6363 w 12725"/>
                      <a:gd name="connsiteY3" fmla="*/ 78899 h 78898"/>
                      <a:gd name="connsiteX4" fmla="*/ 12726 w 12725"/>
                      <a:gd name="connsiteY4" fmla="*/ 72536 h 78898"/>
                      <a:gd name="connsiteX5" fmla="*/ 12726 w 12725"/>
                      <a:gd name="connsiteY5" fmla="*/ 6363 h 78898"/>
                      <a:gd name="connsiteX6" fmla="*/ 6363 w 12725"/>
                      <a:gd name="connsiteY6" fmla="*/ 0 h 78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25" h="78898">
                        <a:moveTo>
                          <a:pt x="6363" y="0"/>
                        </a:moveTo>
                        <a:cubicBezTo>
                          <a:pt x="3181" y="0"/>
                          <a:pt x="0" y="2545"/>
                          <a:pt x="0" y="6363"/>
                        </a:cubicBezTo>
                        <a:lnTo>
                          <a:pt x="0" y="72536"/>
                        </a:lnTo>
                        <a:cubicBezTo>
                          <a:pt x="0" y="75717"/>
                          <a:pt x="2545" y="78899"/>
                          <a:pt x="6363" y="78899"/>
                        </a:cubicBezTo>
                        <a:cubicBezTo>
                          <a:pt x="9544" y="78899"/>
                          <a:pt x="12726" y="76354"/>
                          <a:pt x="12726" y="72536"/>
                        </a:cubicBezTo>
                        <a:lnTo>
                          <a:pt x="12726" y="6363"/>
                        </a:lnTo>
                        <a:cubicBezTo>
                          <a:pt x="12089" y="2545"/>
                          <a:pt x="9544" y="0"/>
                          <a:pt x="6363" y="0"/>
                        </a:cubicBezTo>
                        <a:close/>
                      </a:path>
                    </a:pathLst>
                  </a:custGeom>
                  <a:solidFill>
                    <a:srgbClr val="A5B1D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3" name="Freeform 772">
                    <a:extLst>
                      <a:ext uri="{FF2B5EF4-FFF2-40B4-BE49-F238E27FC236}">
                        <a16:creationId xmlns:a16="http://schemas.microsoft.com/office/drawing/2014/main" id="{58B8392A-DA9F-4059-4685-7F204624CC18}"/>
                      </a:ext>
                    </a:extLst>
                  </p:cNvPr>
                  <p:cNvSpPr/>
                  <p:nvPr/>
                </p:nvSpPr>
                <p:spPr>
                  <a:xfrm>
                    <a:off x="3870650" y="5545347"/>
                    <a:ext cx="992601" cy="231606"/>
                  </a:xfrm>
                  <a:custGeom>
                    <a:avLst/>
                    <a:gdLst>
                      <a:gd name="connsiteX0" fmla="*/ 970331 w 992601"/>
                      <a:gd name="connsiteY0" fmla="*/ 231607 h 231606"/>
                      <a:gd name="connsiteX1" fmla="*/ 22270 w 992601"/>
                      <a:gd name="connsiteY1" fmla="*/ 231607 h 231606"/>
                      <a:gd name="connsiteX2" fmla="*/ 0 w 992601"/>
                      <a:gd name="connsiteY2" fmla="*/ 209337 h 231606"/>
                      <a:gd name="connsiteX3" fmla="*/ 0 w 992601"/>
                      <a:gd name="connsiteY3" fmla="*/ 22270 h 231606"/>
                      <a:gd name="connsiteX4" fmla="*/ 22270 w 992601"/>
                      <a:gd name="connsiteY4" fmla="*/ 0 h 231606"/>
                      <a:gd name="connsiteX5" fmla="*/ 970331 w 992601"/>
                      <a:gd name="connsiteY5" fmla="*/ 0 h 231606"/>
                      <a:gd name="connsiteX6" fmla="*/ 992601 w 992601"/>
                      <a:gd name="connsiteY6" fmla="*/ 22270 h 231606"/>
                      <a:gd name="connsiteX7" fmla="*/ 992601 w 992601"/>
                      <a:gd name="connsiteY7" fmla="*/ 209337 h 231606"/>
                      <a:gd name="connsiteX8" fmla="*/ 970331 w 992601"/>
                      <a:gd name="connsiteY8" fmla="*/ 231607 h 2316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92601" h="231606">
                        <a:moveTo>
                          <a:pt x="970331" y="231607"/>
                        </a:moveTo>
                        <a:lnTo>
                          <a:pt x="22270" y="231607"/>
                        </a:lnTo>
                        <a:cubicBezTo>
                          <a:pt x="10180" y="231607"/>
                          <a:pt x="0" y="221426"/>
                          <a:pt x="0" y="209337"/>
                        </a:cubicBezTo>
                        <a:lnTo>
                          <a:pt x="0" y="22270"/>
                        </a:lnTo>
                        <a:cubicBezTo>
                          <a:pt x="0" y="10180"/>
                          <a:pt x="10180" y="0"/>
                          <a:pt x="22270" y="0"/>
                        </a:cubicBezTo>
                        <a:lnTo>
                          <a:pt x="970331" y="0"/>
                        </a:lnTo>
                        <a:cubicBezTo>
                          <a:pt x="982421" y="0"/>
                          <a:pt x="992601" y="10180"/>
                          <a:pt x="992601" y="22270"/>
                        </a:cubicBezTo>
                        <a:lnTo>
                          <a:pt x="992601" y="209337"/>
                        </a:lnTo>
                        <a:cubicBezTo>
                          <a:pt x="992601" y="222062"/>
                          <a:pt x="983057" y="231607"/>
                          <a:pt x="970331" y="231607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4" name="Freeform 773">
                    <a:extLst>
                      <a:ext uri="{FF2B5EF4-FFF2-40B4-BE49-F238E27FC236}">
                        <a16:creationId xmlns:a16="http://schemas.microsoft.com/office/drawing/2014/main" id="{83781CF8-BBDE-AC31-6E47-C7864347C771}"/>
                      </a:ext>
                    </a:extLst>
                  </p:cNvPr>
                  <p:cNvSpPr/>
                  <p:nvPr/>
                </p:nvSpPr>
                <p:spPr>
                  <a:xfrm>
                    <a:off x="3901192" y="5569526"/>
                    <a:ext cx="934063" cy="183249"/>
                  </a:xfrm>
                  <a:custGeom>
                    <a:avLst/>
                    <a:gdLst>
                      <a:gd name="connsiteX0" fmla="*/ 925155 w 934063"/>
                      <a:gd name="connsiteY0" fmla="*/ 181977 h 183249"/>
                      <a:gd name="connsiteX1" fmla="*/ 925155 w 934063"/>
                      <a:gd name="connsiteY1" fmla="*/ 180704 h 183249"/>
                      <a:gd name="connsiteX2" fmla="*/ 8908 w 934063"/>
                      <a:gd name="connsiteY2" fmla="*/ 180704 h 183249"/>
                      <a:gd name="connsiteX3" fmla="*/ 2545 w 934063"/>
                      <a:gd name="connsiteY3" fmla="*/ 174342 h 183249"/>
                      <a:gd name="connsiteX4" fmla="*/ 2545 w 934063"/>
                      <a:gd name="connsiteY4" fmla="*/ 8908 h 183249"/>
                      <a:gd name="connsiteX5" fmla="*/ 8908 w 934063"/>
                      <a:gd name="connsiteY5" fmla="*/ 2545 h 183249"/>
                      <a:gd name="connsiteX6" fmla="*/ 925155 w 934063"/>
                      <a:gd name="connsiteY6" fmla="*/ 2545 h 183249"/>
                      <a:gd name="connsiteX7" fmla="*/ 931518 w 934063"/>
                      <a:gd name="connsiteY7" fmla="*/ 8908 h 183249"/>
                      <a:gd name="connsiteX8" fmla="*/ 931518 w 934063"/>
                      <a:gd name="connsiteY8" fmla="*/ 174342 h 183249"/>
                      <a:gd name="connsiteX9" fmla="*/ 925155 w 934063"/>
                      <a:gd name="connsiteY9" fmla="*/ 180704 h 183249"/>
                      <a:gd name="connsiteX10" fmla="*/ 925155 w 934063"/>
                      <a:gd name="connsiteY10" fmla="*/ 181977 h 183249"/>
                      <a:gd name="connsiteX11" fmla="*/ 925155 w 934063"/>
                      <a:gd name="connsiteY11" fmla="*/ 183249 h 183249"/>
                      <a:gd name="connsiteX12" fmla="*/ 934063 w 934063"/>
                      <a:gd name="connsiteY12" fmla="*/ 174342 h 183249"/>
                      <a:gd name="connsiteX13" fmla="*/ 934063 w 934063"/>
                      <a:gd name="connsiteY13" fmla="*/ 8908 h 183249"/>
                      <a:gd name="connsiteX14" fmla="*/ 925155 w 934063"/>
                      <a:gd name="connsiteY14" fmla="*/ 0 h 183249"/>
                      <a:gd name="connsiteX15" fmla="*/ 8908 w 934063"/>
                      <a:gd name="connsiteY15" fmla="*/ 0 h 183249"/>
                      <a:gd name="connsiteX16" fmla="*/ 0 w 934063"/>
                      <a:gd name="connsiteY16" fmla="*/ 8908 h 183249"/>
                      <a:gd name="connsiteX17" fmla="*/ 0 w 934063"/>
                      <a:gd name="connsiteY17" fmla="*/ 174342 h 183249"/>
                      <a:gd name="connsiteX18" fmla="*/ 8908 w 934063"/>
                      <a:gd name="connsiteY18" fmla="*/ 183249 h 183249"/>
                      <a:gd name="connsiteX19" fmla="*/ 925155 w 934063"/>
                      <a:gd name="connsiteY19" fmla="*/ 183249 h 183249"/>
                      <a:gd name="connsiteX20" fmla="*/ 925155 w 934063"/>
                      <a:gd name="connsiteY20" fmla="*/ 181977 h 1832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34063" h="183249">
                        <a:moveTo>
                          <a:pt x="925155" y="181977"/>
                        </a:moveTo>
                        <a:lnTo>
                          <a:pt x="925155" y="180704"/>
                        </a:lnTo>
                        <a:lnTo>
                          <a:pt x="8908" y="180704"/>
                        </a:lnTo>
                        <a:cubicBezTo>
                          <a:pt x="5090" y="180704"/>
                          <a:pt x="2545" y="178159"/>
                          <a:pt x="2545" y="174342"/>
                        </a:cubicBezTo>
                        <a:lnTo>
                          <a:pt x="2545" y="8908"/>
                        </a:lnTo>
                        <a:cubicBezTo>
                          <a:pt x="2545" y="5090"/>
                          <a:pt x="5090" y="2545"/>
                          <a:pt x="8908" y="2545"/>
                        </a:cubicBezTo>
                        <a:lnTo>
                          <a:pt x="925155" y="2545"/>
                        </a:lnTo>
                        <a:cubicBezTo>
                          <a:pt x="928973" y="2545"/>
                          <a:pt x="931518" y="5090"/>
                          <a:pt x="931518" y="8908"/>
                        </a:cubicBezTo>
                        <a:lnTo>
                          <a:pt x="931518" y="174342"/>
                        </a:lnTo>
                        <a:cubicBezTo>
                          <a:pt x="931518" y="178159"/>
                          <a:pt x="928973" y="180704"/>
                          <a:pt x="925155" y="180704"/>
                        </a:cubicBezTo>
                        <a:lnTo>
                          <a:pt x="925155" y="181977"/>
                        </a:lnTo>
                        <a:lnTo>
                          <a:pt x="925155" y="183249"/>
                        </a:lnTo>
                        <a:cubicBezTo>
                          <a:pt x="930246" y="183249"/>
                          <a:pt x="934063" y="179432"/>
                          <a:pt x="934063" y="174342"/>
                        </a:cubicBezTo>
                        <a:lnTo>
                          <a:pt x="934063" y="8908"/>
                        </a:lnTo>
                        <a:cubicBezTo>
                          <a:pt x="934063" y="3818"/>
                          <a:pt x="930246" y="0"/>
                          <a:pt x="925155" y="0"/>
                        </a:cubicBezTo>
                        <a:lnTo>
                          <a:pt x="8908" y="0"/>
                        </a:lnTo>
                        <a:cubicBezTo>
                          <a:pt x="3818" y="0"/>
                          <a:pt x="0" y="3818"/>
                          <a:pt x="0" y="8908"/>
                        </a:cubicBezTo>
                        <a:lnTo>
                          <a:pt x="0" y="174342"/>
                        </a:lnTo>
                        <a:cubicBezTo>
                          <a:pt x="0" y="179432"/>
                          <a:pt x="3818" y="183249"/>
                          <a:pt x="8908" y="183249"/>
                        </a:cubicBezTo>
                        <a:lnTo>
                          <a:pt x="925155" y="183249"/>
                        </a:lnTo>
                        <a:lnTo>
                          <a:pt x="925155" y="1819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5" name="Freeform 774">
                    <a:extLst>
                      <a:ext uri="{FF2B5EF4-FFF2-40B4-BE49-F238E27FC236}">
                        <a16:creationId xmlns:a16="http://schemas.microsoft.com/office/drawing/2014/main" id="{E08D6B54-FABC-5971-85DF-F5900DC89BAF}"/>
                      </a:ext>
                    </a:extLst>
                  </p:cNvPr>
                  <p:cNvSpPr/>
                  <p:nvPr/>
                </p:nvSpPr>
                <p:spPr>
                  <a:xfrm>
                    <a:off x="4032266" y="5615338"/>
                    <a:ext cx="36904" cy="92261"/>
                  </a:xfrm>
                  <a:custGeom>
                    <a:avLst/>
                    <a:gdLst>
                      <a:gd name="connsiteX0" fmla="*/ 0 w 36904"/>
                      <a:gd name="connsiteY0" fmla="*/ 0 h 92261"/>
                      <a:gd name="connsiteX1" fmla="*/ 19088 w 36904"/>
                      <a:gd name="connsiteY1" fmla="*/ 0 h 92261"/>
                      <a:gd name="connsiteX2" fmla="*/ 36904 w 36904"/>
                      <a:gd name="connsiteY2" fmla="*/ 19088 h 92261"/>
                      <a:gd name="connsiteX3" fmla="*/ 36904 w 36904"/>
                      <a:gd name="connsiteY3" fmla="*/ 33087 h 92261"/>
                      <a:gd name="connsiteX4" fmla="*/ 24179 w 36904"/>
                      <a:gd name="connsiteY4" fmla="*/ 51539 h 92261"/>
                      <a:gd name="connsiteX5" fmla="*/ 15271 w 36904"/>
                      <a:gd name="connsiteY5" fmla="*/ 52811 h 92261"/>
                      <a:gd name="connsiteX6" fmla="*/ 13362 w 36904"/>
                      <a:gd name="connsiteY6" fmla="*/ 52811 h 92261"/>
                      <a:gd name="connsiteX7" fmla="*/ 13362 w 36904"/>
                      <a:gd name="connsiteY7" fmla="*/ 92261 h 92261"/>
                      <a:gd name="connsiteX8" fmla="*/ 0 w 36904"/>
                      <a:gd name="connsiteY8" fmla="*/ 92261 h 92261"/>
                      <a:gd name="connsiteX9" fmla="*/ 0 w 36904"/>
                      <a:gd name="connsiteY9" fmla="*/ 0 h 92261"/>
                      <a:gd name="connsiteX10" fmla="*/ 13362 w 36904"/>
                      <a:gd name="connsiteY10" fmla="*/ 12726 h 92261"/>
                      <a:gd name="connsiteX11" fmla="*/ 13362 w 36904"/>
                      <a:gd name="connsiteY11" fmla="*/ 38813 h 92261"/>
                      <a:gd name="connsiteX12" fmla="*/ 16543 w 36904"/>
                      <a:gd name="connsiteY12" fmla="*/ 38813 h 92261"/>
                      <a:gd name="connsiteX13" fmla="*/ 20361 w 36904"/>
                      <a:gd name="connsiteY13" fmla="*/ 38177 h 92261"/>
                      <a:gd name="connsiteX14" fmla="*/ 24179 w 36904"/>
                      <a:gd name="connsiteY14" fmla="*/ 32450 h 92261"/>
                      <a:gd name="connsiteX15" fmla="*/ 24179 w 36904"/>
                      <a:gd name="connsiteY15" fmla="*/ 18452 h 92261"/>
                      <a:gd name="connsiteX16" fmla="*/ 18452 w 36904"/>
                      <a:gd name="connsiteY16" fmla="*/ 12089 h 92261"/>
                      <a:gd name="connsiteX17" fmla="*/ 13362 w 36904"/>
                      <a:gd name="connsiteY17" fmla="*/ 12089 h 92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6904" h="92261">
                        <a:moveTo>
                          <a:pt x="0" y="0"/>
                        </a:moveTo>
                        <a:lnTo>
                          <a:pt x="19088" y="0"/>
                        </a:lnTo>
                        <a:cubicBezTo>
                          <a:pt x="30542" y="0"/>
                          <a:pt x="36904" y="6363"/>
                          <a:pt x="36904" y="19088"/>
                        </a:cubicBezTo>
                        <a:lnTo>
                          <a:pt x="36904" y="33087"/>
                        </a:lnTo>
                        <a:cubicBezTo>
                          <a:pt x="36904" y="42631"/>
                          <a:pt x="32450" y="48357"/>
                          <a:pt x="24179" y="51539"/>
                        </a:cubicBezTo>
                        <a:cubicBezTo>
                          <a:pt x="22270" y="52175"/>
                          <a:pt x="19088" y="52811"/>
                          <a:pt x="15271" y="52811"/>
                        </a:cubicBezTo>
                        <a:lnTo>
                          <a:pt x="13362" y="52811"/>
                        </a:lnTo>
                        <a:lnTo>
                          <a:pt x="13362" y="92261"/>
                        </a:lnTo>
                        <a:lnTo>
                          <a:pt x="0" y="92261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6" name="Freeform 775">
                    <a:extLst>
                      <a:ext uri="{FF2B5EF4-FFF2-40B4-BE49-F238E27FC236}">
                        <a16:creationId xmlns:a16="http://schemas.microsoft.com/office/drawing/2014/main" id="{DBF72515-BA1D-7C76-D08E-424ECC5A8EE3}"/>
                      </a:ext>
                    </a:extLst>
                  </p:cNvPr>
                  <p:cNvSpPr/>
                  <p:nvPr/>
                </p:nvSpPr>
                <p:spPr>
                  <a:xfrm>
                    <a:off x="4116892" y="5615338"/>
                    <a:ext cx="38176" cy="91624"/>
                  </a:xfrm>
                  <a:custGeom>
                    <a:avLst/>
                    <a:gdLst>
                      <a:gd name="connsiteX0" fmla="*/ 0 w 38176"/>
                      <a:gd name="connsiteY0" fmla="*/ 0 h 91624"/>
                      <a:gd name="connsiteX1" fmla="*/ 13362 w 38176"/>
                      <a:gd name="connsiteY1" fmla="*/ 0 h 91624"/>
                      <a:gd name="connsiteX2" fmla="*/ 13362 w 38176"/>
                      <a:gd name="connsiteY2" fmla="*/ 39450 h 91624"/>
                      <a:gd name="connsiteX3" fmla="*/ 24815 w 38176"/>
                      <a:gd name="connsiteY3" fmla="*/ 39450 h 91624"/>
                      <a:gd name="connsiteX4" fmla="*/ 24815 w 38176"/>
                      <a:gd name="connsiteY4" fmla="*/ 0 h 91624"/>
                      <a:gd name="connsiteX5" fmla="*/ 38177 w 38176"/>
                      <a:gd name="connsiteY5" fmla="*/ 0 h 91624"/>
                      <a:gd name="connsiteX6" fmla="*/ 38177 w 38176"/>
                      <a:gd name="connsiteY6" fmla="*/ 91625 h 91624"/>
                      <a:gd name="connsiteX7" fmla="*/ 24815 w 38176"/>
                      <a:gd name="connsiteY7" fmla="*/ 91625 h 91624"/>
                      <a:gd name="connsiteX8" fmla="*/ 24815 w 38176"/>
                      <a:gd name="connsiteY8" fmla="*/ 52175 h 91624"/>
                      <a:gd name="connsiteX9" fmla="*/ 13362 w 38176"/>
                      <a:gd name="connsiteY9" fmla="*/ 52175 h 91624"/>
                      <a:gd name="connsiteX10" fmla="*/ 13362 w 38176"/>
                      <a:gd name="connsiteY10" fmla="*/ 91625 h 91624"/>
                      <a:gd name="connsiteX11" fmla="*/ 0 w 38176"/>
                      <a:gd name="connsiteY11" fmla="*/ 91625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8176" h="91624">
                        <a:moveTo>
                          <a:pt x="0" y="0"/>
                        </a:moveTo>
                        <a:lnTo>
                          <a:pt x="13362" y="0"/>
                        </a:lnTo>
                        <a:lnTo>
                          <a:pt x="13362" y="39450"/>
                        </a:lnTo>
                        <a:lnTo>
                          <a:pt x="24815" y="39450"/>
                        </a:lnTo>
                        <a:lnTo>
                          <a:pt x="24815" y="0"/>
                        </a:lnTo>
                        <a:lnTo>
                          <a:pt x="38177" y="0"/>
                        </a:lnTo>
                        <a:lnTo>
                          <a:pt x="38177" y="91625"/>
                        </a:lnTo>
                        <a:lnTo>
                          <a:pt x="24815" y="91625"/>
                        </a:lnTo>
                        <a:lnTo>
                          <a:pt x="24815" y="52175"/>
                        </a:lnTo>
                        <a:lnTo>
                          <a:pt x="13362" y="52175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7" name="Freeform 776">
                    <a:extLst>
                      <a:ext uri="{FF2B5EF4-FFF2-40B4-BE49-F238E27FC236}">
                        <a16:creationId xmlns:a16="http://schemas.microsoft.com/office/drawing/2014/main" id="{44143936-49B4-D68E-84D1-022D37D2C1A7}"/>
                      </a:ext>
                    </a:extLst>
                  </p:cNvPr>
                  <p:cNvSpPr/>
                  <p:nvPr/>
                </p:nvSpPr>
                <p:spPr>
                  <a:xfrm>
                    <a:off x="4201517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8" name="Freeform 777">
                    <a:extLst>
                      <a:ext uri="{FF2B5EF4-FFF2-40B4-BE49-F238E27FC236}">
                        <a16:creationId xmlns:a16="http://schemas.microsoft.com/office/drawing/2014/main" id="{A06B806E-ABAB-91DA-969B-AE490C7ACBF8}"/>
                      </a:ext>
                    </a:extLst>
                  </p:cNvPr>
                  <p:cNvSpPr/>
                  <p:nvPr/>
                </p:nvSpPr>
                <p:spPr>
                  <a:xfrm>
                    <a:off x="4291870" y="5615338"/>
                    <a:ext cx="41994" cy="91624"/>
                  </a:xfrm>
                  <a:custGeom>
                    <a:avLst/>
                    <a:gdLst>
                      <a:gd name="connsiteX0" fmla="*/ 636 w 41994"/>
                      <a:gd name="connsiteY0" fmla="*/ 0 h 91624"/>
                      <a:gd name="connsiteX1" fmla="*/ 19725 w 41994"/>
                      <a:gd name="connsiteY1" fmla="*/ 0 h 91624"/>
                      <a:gd name="connsiteX2" fmla="*/ 37540 w 41994"/>
                      <a:gd name="connsiteY2" fmla="*/ 19088 h 91624"/>
                      <a:gd name="connsiteX3" fmla="*/ 37540 w 41994"/>
                      <a:gd name="connsiteY3" fmla="*/ 33087 h 91624"/>
                      <a:gd name="connsiteX4" fmla="*/ 27360 w 41994"/>
                      <a:gd name="connsiteY4" fmla="*/ 48994 h 91624"/>
                      <a:gd name="connsiteX5" fmla="*/ 41995 w 41994"/>
                      <a:gd name="connsiteY5" fmla="*/ 91625 h 91624"/>
                      <a:gd name="connsiteX6" fmla="*/ 27360 w 41994"/>
                      <a:gd name="connsiteY6" fmla="*/ 91625 h 91624"/>
                      <a:gd name="connsiteX7" fmla="*/ 15271 w 41994"/>
                      <a:gd name="connsiteY7" fmla="*/ 51539 h 91624"/>
                      <a:gd name="connsiteX8" fmla="*/ 13362 w 41994"/>
                      <a:gd name="connsiteY8" fmla="*/ 51539 h 91624"/>
                      <a:gd name="connsiteX9" fmla="*/ 13362 w 41994"/>
                      <a:gd name="connsiteY9" fmla="*/ 91625 h 91624"/>
                      <a:gd name="connsiteX10" fmla="*/ 0 w 41994"/>
                      <a:gd name="connsiteY10" fmla="*/ 91625 h 91624"/>
                      <a:gd name="connsiteX11" fmla="*/ 0 w 41994"/>
                      <a:gd name="connsiteY11" fmla="*/ 0 h 91624"/>
                      <a:gd name="connsiteX12" fmla="*/ 13362 w 41994"/>
                      <a:gd name="connsiteY12" fmla="*/ 12726 h 91624"/>
                      <a:gd name="connsiteX13" fmla="*/ 13362 w 41994"/>
                      <a:gd name="connsiteY13" fmla="*/ 38813 h 91624"/>
                      <a:gd name="connsiteX14" fmla="*/ 16543 w 41994"/>
                      <a:gd name="connsiteY14" fmla="*/ 38813 h 91624"/>
                      <a:gd name="connsiteX15" fmla="*/ 20361 w 41994"/>
                      <a:gd name="connsiteY15" fmla="*/ 38177 h 91624"/>
                      <a:gd name="connsiteX16" fmla="*/ 24179 w 41994"/>
                      <a:gd name="connsiteY16" fmla="*/ 32450 h 91624"/>
                      <a:gd name="connsiteX17" fmla="*/ 24179 w 41994"/>
                      <a:gd name="connsiteY17" fmla="*/ 18452 h 91624"/>
                      <a:gd name="connsiteX18" fmla="*/ 18452 w 41994"/>
                      <a:gd name="connsiteY18" fmla="*/ 12089 h 91624"/>
                      <a:gd name="connsiteX19" fmla="*/ 13362 w 41994"/>
                      <a:gd name="connsiteY19" fmla="*/ 12089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41994" h="91624">
                        <a:moveTo>
                          <a:pt x="636" y="0"/>
                        </a:moveTo>
                        <a:lnTo>
                          <a:pt x="19725" y="0"/>
                        </a:lnTo>
                        <a:cubicBezTo>
                          <a:pt x="31178" y="0"/>
                          <a:pt x="37540" y="6363"/>
                          <a:pt x="37540" y="19088"/>
                        </a:cubicBezTo>
                        <a:lnTo>
                          <a:pt x="37540" y="33087"/>
                        </a:lnTo>
                        <a:cubicBezTo>
                          <a:pt x="37540" y="41358"/>
                          <a:pt x="34359" y="46449"/>
                          <a:pt x="27360" y="48994"/>
                        </a:cubicBezTo>
                        <a:lnTo>
                          <a:pt x="41995" y="91625"/>
                        </a:lnTo>
                        <a:lnTo>
                          <a:pt x="27360" y="91625"/>
                        </a:lnTo>
                        <a:lnTo>
                          <a:pt x="15271" y="51539"/>
                        </a:lnTo>
                        <a:lnTo>
                          <a:pt x="13362" y="51539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9" name="Freeform 778">
                    <a:extLst>
                      <a:ext uri="{FF2B5EF4-FFF2-40B4-BE49-F238E27FC236}">
                        <a16:creationId xmlns:a16="http://schemas.microsoft.com/office/drawing/2014/main" id="{B6D2FA29-AD37-9F02-D4DB-F50DA81AEAD6}"/>
                      </a:ext>
                    </a:extLst>
                  </p:cNvPr>
                  <p:cNvSpPr/>
                  <p:nvPr/>
                </p:nvSpPr>
                <p:spPr>
                  <a:xfrm>
                    <a:off x="4379041" y="5615338"/>
                    <a:ext cx="57265" cy="91624"/>
                  </a:xfrm>
                  <a:custGeom>
                    <a:avLst/>
                    <a:gdLst>
                      <a:gd name="connsiteX0" fmla="*/ 28633 w 57265"/>
                      <a:gd name="connsiteY0" fmla="*/ 62356 h 91624"/>
                      <a:gd name="connsiteX1" fmla="*/ 44540 w 57265"/>
                      <a:gd name="connsiteY1" fmla="*/ 0 h 91624"/>
                      <a:gd name="connsiteX2" fmla="*/ 57265 w 57265"/>
                      <a:gd name="connsiteY2" fmla="*/ 0 h 91624"/>
                      <a:gd name="connsiteX3" fmla="*/ 57265 w 57265"/>
                      <a:gd name="connsiteY3" fmla="*/ 91625 h 91624"/>
                      <a:gd name="connsiteX4" fmla="*/ 44540 w 57265"/>
                      <a:gd name="connsiteY4" fmla="*/ 91625 h 91624"/>
                      <a:gd name="connsiteX5" fmla="*/ 44540 w 57265"/>
                      <a:gd name="connsiteY5" fmla="*/ 40086 h 91624"/>
                      <a:gd name="connsiteX6" fmla="*/ 33723 w 57265"/>
                      <a:gd name="connsiteY6" fmla="*/ 91625 h 91624"/>
                      <a:gd name="connsiteX7" fmla="*/ 24815 w 57265"/>
                      <a:gd name="connsiteY7" fmla="*/ 91625 h 91624"/>
                      <a:gd name="connsiteX8" fmla="*/ 12726 w 57265"/>
                      <a:gd name="connsiteY8" fmla="*/ 40086 h 91624"/>
                      <a:gd name="connsiteX9" fmla="*/ 12726 w 57265"/>
                      <a:gd name="connsiteY9" fmla="*/ 91625 h 91624"/>
                      <a:gd name="connsiteX10" fmla="*/ 0 w 57265"/>
                      <a:gd name="connsiteY10" fmla="*/ 91625 h 91624"/>
                      <a:gd name="connsiteX11" fmla="*/ 0 w 57265"/>
                      <a:gd name="connsiteY11" fmla="*/ 0 h 91624"/>
                      <a:gd name="connsiteX12" fmla="*/ 13362 w 57265"/>
                      <a:gd name="connsiteY12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7265" h="91624">
                        <a:moveTo>
                          <a:pt x="28633" y="62356"/>
                        </a:moveTo>
                        <a:lnTo>
                          <a:pt x="44540" y="0"/>
                        </a:lnTo>
                        <a:lnTo>
                          <a:pt x="57265" y="0"/>
                        </a:lnTo>
                        <a:lnTo>
                          <a:pt x="57265" y="91625"/>
                        </a:lnTo>
                        <a:lnTo>
                          <a:pt x="44540" y="91625"/>
                        </a:lnTo>
                        <a:lnTo>
                          <a:pt x="44540" y="40086"/>
                        </a:lnTo>
                        <a:lnTo>
                          <a:pt x="33723" y="91625"/>
                        </a:lnTo>
                        <a:lnTo>
                          <a:pt x="24815" y="91625"/>
                        </a:lnTo>
                        <a:lnTo>
                          <a:pt x="12726" y="40086"/>
                        </a:lnTo>
                        <a:lnTo>
                          <a:pt x="12726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lnTo>
                          <a:pt x="1336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0" name="Freeform 779">
                    <a:extLst>
                      <a:ext uri="{FF2B5EF4-FFF2-40B4-BE49-F238E27FC236}">
                        <a16:creationId xmlns:a16="http://schemas.microsoft.com/office/drawing/2014/main" id="{6B11C116-4235-A1E0-5C0A-2378FD124EEC}"/>
                      </a:ext>
                    </a:extLst>
                  </p:cNvPr>
                  <p:cNvSpPr/>
                  <p:nvPr/>
                </p:nvSpPr>
                <p:spPr>
                  <a:xfrm>
                    <a:off x="4482755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1" name="Freeform 780">
                    <a:extLst>
                      <a:ext uri="{FF2B5EF4-FFF2-40B4-BE49-F238E27FC236}">
                        <a16:creationId xmlns:a16="http://schemas.microsoft.com/office/drawing/2014/main" id="{9A62FAB5-73EB-9E03-93BE-4F708E947678}"/>
                      </a:ext>
                    </a:extLst>
                  </p:cNvPr>
                  <p:cNvSpPr/>
                  <p:nvPr/>
                </p:nvSpPr>
                <p:spPr>
                  <a:xfrm>
                    <a:off x="4572470" y="5614065"/>
                    <a:ext cx="38176" cy="94169"/>
                  </a:xfrm>
                  <a:custGeom>
                    <a:avLst/>
                    <a:gdLst>
                      <a:gd name="connsiteX0" fmla="*/ 38177 w 38176"/>
                      <a:gd name="connsiteY0" fmla="*/ 75081 h 94169"/>
                      <a:gd name="connsiteX1" fmla="*/ 19088 w 38176"/>
                      <a:gd name="connsiteY1" fmla="*/ 94170 h 94169"/>
                      <a:gd name="connsiteX2" fmla="*/ 0 w 38176"/>
                      <a:gd name="connsiteY2" fmla="*/ 75081 h 94169"/>
                      <a:gd name="connsiteX3" fmla="*/ 0 w 38176"/>
                      <a:gd name="connsiteY3" fmla="*/ 19088 h 94169"/>
                      <a:gd name="connsiteX4" fmla="*/ 19088 w 38176"/>
                      <a:gd name="connsiteY4" fmla="*/ 0 h 94169"/>
                      <a:gd name="connsiteX5" fmla="*/ 38177 w 38176"/>
                      <a:gd name="connsiteY5" fmla="*/ 19088 h 94169"/>
                      <a:gd name="connsiteX6" fmla="*/ 38177 w 38176"/>
                      <a:gd name="connsiteY6" fmla="*/ 31178 h 94169"/>
                      <a:gd name="connsiteX7" fmla="*/ 24815 w 38176"/>
                      <a:gd name="connsiteY7" fmla="*/ 31178 h 94169"/>
                      <a:gd name="connsiteX8" fmla="*/ 24815 w 38176"/>
                      <a:gd name="connsiteY8" fmla="*/ 19088 h 94169"/>
                      <a:gd name="connsiteX9" fmla="*/ 19088 w 38176"/>
                      <a:gd name="connsiteY9" fmla="*/ 12726 h 94169"/>
                      <a:gd name="connsiteX10" fmla="*/ 19088 w 38176"/>
                      <a:gd name="connsiteY10" fmla="*/ 12726 h 94169"/>
                      <a:gd name="connsiteX11" fmla="*/ 13362 w 38176"/>
                      <a:gd name="connsiteY11" fmla="*/ 19088 h 94169"/>
                      <a:gd name="connsiteX12" fmla="*/ 13362 w 38176"/>
                      <a:gd name="connsiteY12" fmla="*/ 75081 h 94169"/>
                      <a:gd name="connsiteX13" fmla="*/ 19088 w 38176"/>
                      <a:gd name="connsiteY13" fmla="*/ 81444 h 94169"/>
                      <a:gd name="connsiteX14" fmla="*/ 24815 w 38176"/>
                      <a:gd name="connsiteY14" fmla="*/ 75081 h 94169"/>
                      <a:gd name="connsiteX15" fmla="*/ 24815 w 38176"/>
                      <a:gd name="connsiteY15" fmla="*/ 62992 h 94169"/>
                      <a:gd name="connsiteX16" fmla="*/ 38177 w 38176"/>
                      <a:gd name="connsiteY16" fmla="*/ 62992 h 94169"/>
                      <a:gd name="connsiteX17" fmla="*/ 38177 w 38176"/>
                      <a:gd name="connsiteY17" fmla="*/ 75081 h 94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8176" h="94169">
                        <a:moveTo>
                          <a:pt x="38177" y="75081"/>
                        </a:moveTo>
                        <a:cubicBezTo>
                          <a:pt x="38177" y="87807"/>
                          <a:pt x="31814" y="94170"/>
                          <a:pt x="19088" y="94170"/>
                        </a:cubicBezTo>
                        <a:cubicBezTo>
                          <a:pt x="6363" y="94170"/>
                          <a:pt x="0" y="87807"/>
                          <a:pt x="0" y="75081"/>
                        </a:cubicBezTo>
                        <a:lnTo>
                          <a:pt x="0" y="19088"/>
                        </a:lnTo>
                        <a:cubicBezTo>
                          <a:pt x="0" y="6363"/>
                          <a:pt x="6363" y="0"/>
                          <a:pt x="19088" y="0"/>
                        </a:cubicBezTo>
                        <a:cubicBezTo>
                          <a:pt x="31814" y="0"/>
                          <a:pt x="38177" y="6363"/>
                          <a:pt x="38177" y="19088"/>
                        </a:cubicBezTo>
                        <a:lnTo>
                          <a:pt x="38177" y="31178"/>
                        </a:lnTo>
                        <a:lnTo>
                          <a:pt x="24815" y="31178"/>
                        </a:lnTo>
                        <a:lnTo>
                          <a:pt x="24815" y="19088"/>
                        </a:lnTo>
                        <a:cubicBezTo>
                          <a:pt x="24815" y="15271"/>
                          <a:pt x="22906" y="12726"/>
                          <a:pt x="19088" y="12726"/>
                        </a:cubicBezTo>
                        <a:lnTo>
                          <a:pt x="19088" y="12726"/>
                        </a:lnTo>
                        <a:cubicBezTo>
                          <a:pt x="15271" y="12726"/>
                          <a:pt x="13362" y="14634"/>
                          <a:pt x="13362" y="19088"/>
                        </a:cubicBezTo>
                        <a:lnTo>
                          <a:pt x="13362" y="75081"/>
                        </a:lnTo>
                        <a:cubicBezTo>
                          <a:pt x="13362" y="78899"/>
                          <a:pt x="15271" y="81444"/>
                          <a:pt x="19088" y="81444"/>
                        </a:cubicBezTo>
                        <a:cubicBezTo>
                          <a:pt x="22906" y="81444"/>
                          <a:pt x="24815" y="79535"/>
                          <a:pt x="24815" y="75081"/>
                        </a:cubicBezTo>
                        <a:lnTo>
                          <a:pt x="24815" y="62992"/>
                        </a:lnTo>
                        <a:lnTo>
                          <a:pt x="38177" y="62992"/>
                        </a:lnTo>
                        <a:lnTo>
                          <a:pt x="38177" y="7508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2" name="Freeform 781">
                    <a:extLst>
                      <a:ext uri="{FF2B5EF4-FFF2-40B4-BE49-F238E27FC236}">
                        <a16:creationId xmlns:a16="http://schemas.microsoft.com/office/drawing/2014/main" id="{D37DCE4D-BCB1-0470-829E-ABCAD74D6E9F}"/>
                      </a:ext>
                    </a:extLst>
                  </p:cNvPr>
                  <p:cNvSpPr/>
                  <p:nvPr/>
                </p:nvSpPr>
                <p:spPr>
                  <a:xfrm>
                    <a:off x="4655824" y="5615338"/>
                    <a:ext cx="45812" cy="91624"/>
                  </a:xfrm>
                  <a:custGeom>
                    <a:avLst/>
                    <a:gdLst>
                      <a:gd name="connsiteX0" fmla="*/ 13998 w 45812"/>
                      <a:gd name="connsiteY0" fmla="*/ 0 h 91624"/>
                      <a:gd name="connsiteX1" fmla="*/ 22906 w 45812"/>
                      <a:gd name="connsiteY1" fmla="*/ 35632 h 91624"/>
                      <a:gd name="connsiteX2" fmla="*/ 31814 w 45812"/>
                      <a:gd name="connsiteY2" fmla="*/ 0 h 91624"/>
                      <a:gd name="connsiteX3" fmla="*/ 45812 w 45812"/>
                      <a:gd name="connsiteY3" fmla="*/ 0 h 91624"/>
                      <a:gd name="connsiteX4" fmla="*/ 29905 w 45812"/>
                      <a:gd name="connsiteY4" fmla="*/ 52175 h 91624"/>
                      <a:gd name="connsiteX5" fmla="*/ 29269 w 45812"/>
                      <a:gd name="connsiteY5" fmla="*/ 52811 h 91624"/>
                      <a:gd name="connsiteX6" fmla="*/ 29269 w 45812"/>
                      <a:gd name="connsiteY6" fmla="*/ 91625 h 91624"/>
                      <a:gd name="connsiteX7" fmla="*/ 16543 w 45812"/>
                      <a:gd name="connsiteY7" fmla="*/ 91625 h 91624"/>
                      <a:gd name="connsiteX8" fmla="*/ 16543 w 45812"/>
                      <a:gd name="connsiteY8" fmla="*/ 52811 h 91624"/>
                      <a:gd name="connsiteX9" fmla="*/ 15907 w 45812"/>
                      <a:gd name="connsiteY9" fmla="*/ 52175 h 91624"/>
                      <a:gd name="connsiteX10" fmla="*/ 0 w 45812"/>
                      <a:gd name="connsiteY10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5812" h="91624">
                        <a:moveTo>
                          <a:pt x="13998" y="0"/>
                        </a:moveTo>
                        <a:lnTo>
                          <a:pt x="22906" y="35632"/>
                        </a:lnTo>
                        <a:lnTo>
                          <a:pt x="31814" y="0"/>
                        </a:lnTo>
                        <a:lnTo>
                          <a:pt x="45812" y="0"/>
                        </a:lnTo>
                        <a:lnTo>
                          <a:pt x="29905" y="52175"/>
                        </a:lnTo>
                        <a:lnTo>
                          <a:pt x="29269" y="52811"/>
                        </a:lnTo>
                        <a:lnTo>
                          <a:pt x="29269" y="91625"/>
                        </a:lnTo>
                        <a:lnTo>
                          <a:pt x="16543" y="91625"/>
                        </a:lnTo>
                        <a:lnTo>
                          <a:pt x="16543" y="52811"/>
                        </a:lnTo>
                        <a:lnTo>
                          <a:pt x="15907" y="521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3" name="Freeform 782">
                    <a:extLst>
                      <a:ext uri="{FF2B5EF4-FFF2-40B4-BE49-F238E27FC236}">
                        <a16:creationId xmlns:a16="http://schemas.microsoft.com/office/drawing/2014/main" id="{50506A62-38EC-2962-0F2C-7BE9AEE9CA4A}"/>
                      </a:ext>
                    </a:extLst>
                  </p:cNvPr>
                  <p:cNvSpPr/>
                  <p:nvPr/>
                </p:nvSpPr>
                <p:spPr>
                  <a:xfrm>
                    <a:off x="3854107" y="6021923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4" name="Freeform 783">
                    <a:extLst>
                      <a:ext uri="{FF2B5EF4-FFF2-40B4-BE49-F238E27FC236}">
                        <a16:creationId xmlns:a16="http://schemas.microsoft.com/office/drawing/2014/main" id="{7494C3E0-2A05-AB58-C55A-1746961B7C87}"/>
                      </a:ext>
                    </a:extLst>
                  </p:cNvPr>
                  <p:cNvSpPr/>
                  <p:nvPr/>
                </p:nvSpPr>
                <p:spPr>
                  <a:xfrm>
                    <a:off x="3854107" y="6163814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5" name="Freeform 784">
                    <a:extLst>
                      <a:ext uri="{FF2B5EF4-FFF2-40B4-BE49-F238E27FC236}">
                        <a16:creationId xmlns:a16="http://schemas.microsoft.com/office/drawing/2014/main" id="{5269BF87-FCA2-5E8F-8BDB-C44417AABB28}"/>
                      </a:ext>
                    </a:extLst>
                  </p:cNvPr>
                  <p:cNvSpPr/>
                  <p:nvPr/>
                </p:nvSpPr>
                <p:spPr>
                  <a:xfrm>
                    <a:off x="3932370" y="6268164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6" name="Freeform 785">
                    <a:extLst>
                      <a:ext uri="{FF2B5EF4-FFF2-40B4-BE49-F238E27FC236}">
                        <a16:creationId xmlns:a16="http://schemas.microsoft.com/office/drawing/2014/main" id="{40EA65BC-4D1C-A0AB-027E-087962423211}"/>
                      </a:ext>
                    </a:extLst>
                  </p:cNvPr>
                  <p:cNvSpPr/>
                  <p:nvPr/>
                </p:nvSpPr>
                <p:spPr>
                  <a:xfrm>
                    <a:off x="4188792" y="6285344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9 w 96078"/>
                      <a:gd name="connsiteY1" fmla="*/ 0 h 26087"/>
                      <a:gd name="connsiteX2" fmla="*/ 96079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9" y="0"/>
                        </a:lnTo>
                        <a:lnTo>
                          <a:pt x="96079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7" name="Freeform 786">
                    <a:extLst>
                      <a:ext uri="{FF2B5EF4-FFF2-40B4-BE49-F238E27FC236}">
                        <a16:creationId xmlns:a16="http://schemas.microsoft.com/office/drawing/2014/main" id="{9D621FA9-C972-B9BD-6133-6F0F4F224B73}"/>
                      </a:ext>
                    </a:extLst>
                  </p:cNvPr>
                  <p:cNvSpPr/>
                  <p:nvPr/>
                </p:nvSpPr>
                <p:spPr>
                  <a:xfrm>
                    <a:off x="4046264" y="6268164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8" name="Freeform 787">
                    <a:extLst>
                      <a:ext uri="{FF2B5EF4-FFF2-40B4-BE49-F238E27FC236}">
                        <a16:creationId xmlns:a16="http://schemas.microsoft.com/office/drawing/2014/main" id="{C2AA4CF6-3BB7-CEAD-4DD9-D41247317FF2}"/>
                      </a:ext>
                    </a:extLst>
                  </p:cNvPr>
                  <p:cNvSpPr/>
                  <p:nvPr/>
                </p:nvSpPr>
                <p:spPr>
                  <a:xfrm>
                    <a:off x="4069807" y="6225533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19 w 61719"/>
                      <a:gd name="connsiteY1" fmla="*/ 0 h 42630"/>
                      <a:gd name="connsiteX2" fmla="*/ 61719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19" y="0"/>
                        </a:lnTo>
                        <a:lnTo>
                          <a:pt x="61719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9" name="Freeform 788">
                    <a:extLst>
                      <a:ext uri="{FF2B5EF4-FFF2-40B4-BE49-F238E27FC236}">
                        <a16:creationId xmlns:a16="http://schemas.microsoft.com/office/drawing/2014/main" id="{0847DBEF-A43B-5F2A-04B1-65AE42920D3F}"/>
                      </a:ext>
                    </a:extLst>
                  </p:cNvPr>
                  <p:cNvSpPr/>
                  <p:nvPr/>
                </p:nvSpPr>
                <p:spPr>
                  <a:xfrm>
                    <a:off x="4318594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0" name="Freeform 789">
                    <a:extLst>
                      <a:ext uri="{FF2B5EF4-FFF2-40B4-BE49-F238E27FC236}">
                        <a16:creationId xmlns:a16="http://schemas.microsoft.com/office/drawing/2014/main" id="{B53ACD5B-77FB-2E10-042B-1A80D4BF1515}"/>
                      </a:ext>
                    </a:extLst>
                  </p:cNvPr>
                  <p:cNvSpPr/>
                  <p:nvPr/>
                </p:nvSpPr>
                <p:spPr>
                  <a:xfrm>
                    <a:off x="4393039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1" name="Freeform 790">
                    <a:extLst>
                      <a:ext uri="{FF2B5EF4-FFF2-40B4-BE49-F238E27FC236}">
                        <a16:creationId xmlns:a16="http://schemas.microsoft.com/office/drawing/2014/main" id="{6073EC37-F9DA-24C3-E139-CD7CAD98412B}"/>
                      </a:ext>
                    </a:extLst>
                  </p:cNvPr>
                  <p:cNvSpPr/>
                  <p:nvPr/>
                </p:nvSpPr>
                <p:spPr>
                  <a:xfrm>
                    <a:off x="4359952" y="5979292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2" name="Freeform 791">
                    <a:extLst>
                      <a:ext uri="{FF2B5EF4-FFF2-40B4-BE49-F238E27FC236}">
                        <a16:creationId xmlns:a16="http://schemas.microsoft.com/office/drawing/2014/main" id="{786B71B0-D529-07D8-FC3D-745F9F8541E8}"/>
                      </a:ext>
                    </a:extLst>
                  </p:cNvPr>
                  <p:cNvSpPr/>
                  <p:nvPr/>
                </p:nvSpPr>
                <p:spPr>
                  <a:xfrm>
                    <a:off x="4092077" y="5996471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8 w 96078"/>
                      <a:gd name="connsiteY1" fmla="*/ 0 h 26087"/>
                      <a:gd name="connsiteX2" fmla="*/ 96078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8" y="0"/>
                        </a:lnTo>
                        <a:lnTo>
                          <a:pt x="96078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3" name="Freeform 792">
                    <a:extLst>
                      <a:ext uri="{FF2B5EF4-FFF2-40B4-BE49-F238E27FC236}">
                        <a16:creationId xmlns:a16="http://schemas.microsoft.com/office/drawing/2014/main" id="{33203C3B-0842-BC3E-FC9B-4343585A8346}"/>
                      </a:ext>
                    </a:extLst>
                  </p:cNvPr>
                  <p:cNvSpPr/>
                  <p:nvPr/>
                </p:nvSpPr>
                <p:spPr>
                  <a:xfrm>
                    <a:off x="4222515" y="5979292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4" name="Freeform 793">
                    <a:extLst>
                      <a:ext uri="{FF2B5EF4-FFF2-40B4-BE49-F238E27FC236}">
                        <a16:creationId xmlns:a16="http://schemas.microsoft.com/office/drawing/2014/main" id="{AB680870-4524-D165-C135-36379CF13E86}"/>
                      </a:ext>
                    </a:extLst>
                  </p:cNvPr>
                  <p:cNvSpPr/>
                  <p:nvPr/>
                </p:nvSpPr>
                <p:spPr>
                  <a:xfrm>
                    <a:off x="4246057" y="5936661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20 w 61719"/>
                      <a:gd name="connsiteY1" fmla="*/ 0 h 42630"/>
                      <a:gd name="connsiteX2" fmla="*/ 61720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20" y="0"/>
                        </a:lnTo>
                        <a:lnTo>
                          <a:pt x="61720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5" name="Freeform 794">
                    <a:extLst>
                      <a:ext uri="{FF2B5EF4-FFF2-40B4-BE49-F238E27FC236}">
                        <a16:creationId xmlns:a16="http://schemas.microsoft.com/office/drawing/2014/main" id="{6ACE5740-1E2C-D694-A482-B33C344C4F13}"/>
                      </a:ext>
                    </a:extLst>
                  </p:cNvPr>
                  <p:cNvSpPr/>
                  <p:nvPr/>
                </p:nvSpPr>
                <p:spPr>
                  <a:xfrm>
                    <a:off x="4007451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6" name="Freeform 795">
                    <a:extLst>
                      <a:ext uri="{FF2B5EF4-FFF2-40B4-BE49-F238E27FC236}">
                        <a16:creationId xmlns:a16="http://schemas.microsoft.com/office/drawing/2014/main" id="{E6E08C90-1746-2065-6CD4-0C7B1CAE672F}"/>
                      </a:ext>
                    </a:extLst>
                  </p:cNvPr>
                  <p:cNvSpPr/>
                  <p:nvPr/>
                </p:nvSpPr>
                <p:spPr>
                  <a:xfrm>
                    <a:off x="3932370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97" name="Graphic 569">
                  <a:extLst>
                    <a:ext uri="{FF2B5EF4-FFF2-40B4-BE49-F238E27FC236}">
                      <a16:creationId xmlns:a16="http://schemas.microsoft.com/office/drawing/2014/main" id="{77544716-A0F8-3E47-C978-62DB992B96A0}"/>
                    </a:ext>
                  </a:extLst>
                </p:cNvPr>
                <p:cNvGrpSpPr/>
                <p:nvPr/>
              </p:nvGrpSpPr>
              <p:grpSpPr>
                <a:xfrm>
                  <a:off x="4885867" y="5262216"/>
                  <a:ext cx="424130" cy="1292911"/>
                  <a:chOff x="4885867" y="5262216"/>
                  <a:chExt cx="424130" cy="1292911"/>
                </a:xfrm>
              </p:grpSpPr>
              <p:sp>
                <p:nvSpPr>
                  <p:cNvPr id="798" name="Freeform 797">
                    <a:extLst>
                      <a:ext uri="{FF2B5EF4-FFF2-40B4-BE49-F238E27FC236}">
                        <a16:creationId xmlns:a16="http://schemas.microsoft.com/office/drawing/2014/main" id="{C67A07E8-1191-2838-8491-8816A052AD3E}"/>
                      </a:ext>
                    </a:extLst>
                  </p:cNvPr>
                  <p:cNvSpPr/>
                  <p:nvPr/>
                </p:nvSpPr>
                <p:spPr>
                  <a:xfrm>
                    <a:off x="5080224" y="5606430"/>
                    <a:ext cx="35631" cy="948697"/>
                  </a:xfrm>
                  <a:custGeom>
                    <a:avLst/>
                    <a:gdLst>
                      <a:gd name="connsiteX0" fmla="*/ 0 w 35631"/>
                      <a:gd name="connsiteY0" fmla="*/ 0 h 948697"/>
                      <a:gd name="connsiteX1" fmla="*/ 35632 w 35631"/>
                      <a:gd name="connsiteY1" fmla="*/ 0 h 948697"/>
                      <a:gd name="connsiteX2" fmla="*/ 35632 w 35631"/>
                      <a:gd name="connsiteY2" fmla="*/ 948698 h 948697"/>
                      <a:gd name="connsiteX3" fmla="*/ 0 w 35631"/>
                      <a:gd name="connsiteY3" fmla="*/ 948698 h 948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31" h="948697">
                        <a:moveTo>
                          <a:pt x="0" y="0"/>
                        </a:moveTo>
                        <a:lnTo>
                          <a:pt x="35632" y="0"/>
                        </a:lnTo>
                        <a:lnTo>
                          <a:pt x="35632" y="948698"/>
                        </a:lnTo>
                        <a:lnTo>
                          <a:pt x="0" y="94869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9" name="Freeform 798">
                    <a:extLst>
                      <a:ext uri="{FF2B5EF4-FFF2-40B4-BE49-F238E27FC236}">
                        <a16:creationId xmlns:a16="http://schemas.microsoft.com/office/drawing/2014/main" id="{BB9AFDC9-10AA-C8DF-6F2B-42DDF4A9288A}"/>
                      </a:ext>
                    </a:extLst>
                  </p:cNvPr>
                  <p:cNvSpPr/>
                  <p:nvPr/>
                </p:nvSpPr>
                <p:spPr>
                  <a:xfrm rot="-4602852">
                    <a:off x="4927168" y="5303907"/>
                    <a:ext cx="341035" cy="341035"/>
                  </a:xfrm>
                  <a:custGeom>
                    <a:avLst/>
                    <a:gdLst>
                      <a:gd name="connsiteX0" fmla="*/ 341035 w 341035"/>
                      <a:gd name="connsiteY0" fmla="*/ 170518 h 341035"/>
                      <a:gd name="connsiteX1" fmla="*/ 170518 w 341035"/>
                      <a:gd name="connsiteY1" fmla="*/ 341035 h 341035"/>
                      <a:gd name="connsiteX2" fmla="*/ 0 w 341035"/>
                      <a:gd name="connsiteY2" fmla="*/ 170518 h 341035"/>
                      <a:gd name="connsiteX3" fmla="*/ 170518 w 341035"/>
                      <a:gd name="connsiteY3" fmla="*/ 0 h 341035"/>
                      <a:gd name="connsiteX4" fmla="*/ 341035 w 341035"/>
                      <a:gd name="connsiteY4" fmla="*/ 170518 h 341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1035" h="341035">
                        <a:moveTo>
                          <a:pt x="341035" y="170518"/>
                        </a:moveTo>
                        <a:cubicBezTo>
                          <a:pt x="341035" y="264692"/>
                          <a:pt x="264692" y="341035"/>
                          <a:pt x="170518" y="341035"/>
                        </a:cubicBezTo>
                        <a:cubicBezTo>
                          <a:pt x="76344" y="341035"/>
                          <a:pt x="0" y="264692"/>
                          <a:pt x="0" y="170518"/>
                        </a:cubicBezTo>
                        <a:cubicBezTo>
                          <a:pt x="0" y="76343"/>
                          <a:pt x="76344" y="0"/>
                          <a:pt x="170518" y="0"/>
                        </a:cubicBezTo>
                        <a:cubicBezTo>
                          <a:pt x="264692" y="0"/>
                          <a:pt x="341035" y="76343"/>
                          <a:pt x="341035" y="170518"/>
                        </a:cubicBez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0" name="Freeform 799">
                    <a:extLst>
                      <a:ext uri="{FF2B5EF4-FFF2-40B4-BE49-F238E27FC236}">
                        <a16:creationId xmlns:a16="http://schemas.microsoft.com/office/drawing/2014/main" id="{6047E8DF-5FC6-8954-93D2-BA5394CFD733}"/>
                      </a:ext>
                    </a:extLst>
                  </p:cNvPr>
                  <p:cNvSpPr/>
                  <p:nvPr/>
                </p:nvSpPr>
                <p:spPr>
                  <a:xfrm rot="-2045812">
                    <a:off x="4945223" y="5321572"/>
                    <a:ext cx="305419" cy="305419"/>
                  </a:xfrm>
                  <a:custGeom>
                    <a:avLst/>
                    <a:gdLst>
                      <a:gd name="connsiteX0" fmla="*/ 305419 w 305419"/>
                      <a:gd name="connsiteY0" fmla="*/ 152710 h 305419"/>
                      <a:gd name="connsiteX1" fmla="*/ 152710 w 305419"/>
                      <a:gd name="connsiteY1" fmla="*/ 305419 h 305419"/>
                      <a:gd name="connsiteX2" fmla="*/ 0 w 305419"/>
                      <a:gd name="connsiteY2" fmla="*/ 152710 h 305419"/>
                      <a:gd name="connsiteX3" fmla="*/ 152710 w 305419"/>
                      <a:gd name="connsiteY3" fmla="*/ 0 h 305419"/>
                      <a:gd name="connsiteX4" fmla="*/ 305419 w 305419"/>
                      <a:gd name="connsiteY4" fmla="*/ 152710 h 3054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05419" h="305419">
                        <a:moveTo>
                          <a:pt x="305419" y="152710"/>
                        </a:moveTo>
                        <a:cubicBezTo>
                          <a:pt x="305419" y="237049"/>
                          <a:pt x="237049" y="305419"/>
                          <a:pt x="152710" y="305419"/>
                        </a:cubicBezTo>
                        <a:cubicBezTo>
                          <a:pt x="68371" y="305419"/>
                          <a:pt x="0" y="237049"/>
                          <a:pt x="0" y="152710"/>
                        </a:cubicBezTo>
                        <a:cubicBezTo>
                          <a:pt x="0" y="68371"/>
                          <a:pt x="68371" y="0"/>
                          <a:pt x="152710" y="0"/>
                        </a:cubicBezTo>
                        <a:cubicBezTo>
                          <a:pt x="237049" y="0"/>
                          <a:pt x="305419" y="68371"/>
                          <a:pt x="305419" y="152710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1" name="Freeform 800">
                    <a:extLst>
                      <a:ext uri="{FF2B5EF4-FFF2-40B4-BE49-F238E27FC236}">
                        <a16:creationId xmlns:a16="http://schemas.microsoft.com/office/drawing/2014/main" id="{A89EC9C9-A0DC-4D71-7889-AACC32CB395A}"/>
                      </a:ext>
                    </a:extLst>
                  </p:cNvPr>
                  <p:cNvSpPr/>
                  <p:nvPr/>
                </p:nvSpPr>
                <p:spPr>
                  <a:xfrm>
                    <a:off x="4963784" y="5339828"/>
                    <a:ext cx="268511" cy="268516"/>
                  </a:xfrm>
                  <a:custGeom>
                    <a:avLst/>
                    <a:gdLst>
                      <a:gd name="connsiteX0" fmla="*/ 268511 w 268511"/>
                      <a:gd name="connsiteY0" fmla="*/ 134256 h 268516"/>
                      <a:gd name="connsiteX1" fmla="*/ 134256 w 268511"/>
                      <a:gd name="connsiteY1" fmla="*/ 0 h 268516"/>
                      <a:gd name="connsiteX2" fmla="*/ 0 w 268511"/>
                      <a:gd name="connsiteY2" fmla="*/ 134256 h 268516"/>
                      <a:gd name="connsiteX3" fmla="*/ 134256 w 268511"/>
                      <a:gd name="connsiteY3" fmla="*/ 268511 h 268516"/>
                      <a:gd name="connsiteX4" fmla="*/ 268511 w 268511"/>
                      <a:gd name="connsiteY4" fmla="*/ 134256 h 268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8511" h="268516">
                        <a:moveTo>
                          <a:pt x="268511" y="134256"/>
                        </a:moveTo>
                        <a:cubicBezTo>
                          <a:pt x="268511" y="59810"/>
                          <a:pt x="208065" y="0"/>
                          <a:pt x="134256" y="0"/>
                        </a:cubicBezTo>
                        <a:cubicBezTo>
                          <a:pt x="59811" y="0"/>
                          <a:pt x="0" y="60447"/>
                          <a:pt x="0" y="134256"/>
                        </a:cubicBezTo>
                        <a:cubicBezTo>
                          <a:pt x="0" y="208701"/>
                          <a:pt x="60447" y="268511"/>
                          <a:pt x="134256" y="268511"/>
                        </a:cubicBezTo>
                        <a:cubicBezTo>
                          <a:pt x="208065" y="269148"/>
                          <a:pt x="268511" y="208701"/>
                          <a:pt x="268511" y="13425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2" name="Freeform 801">
                    <a:extLst>
                      <a:ext uri="{FF2B5EF4-FFF2-40B4-BE49-F238E27FC236}">
                        <a16:creationId xmlns:a16="http://schemas.microsoft.com/office/drawing/2014/main" id="{0D93BFE7-AE8D-78D9-4AD7-6FB820BF60DA}"/>
                      </a:ext>
                    </a:extLst>
                  </p:cNvPr>
                  <p:cNvSpPr/>
                  <p:nvPr/>
                </p:nvSpPr>
                <p:spPr>
                  <a:xfrm>
                    <a:off x="4984782" y="5361461"/>
                    <a:ext cx="226516" cy="226516"/>
                  </a:xfrm>
                  <a:custGeom>
                    <a:avLst/>
                    <a:gdLst>
                      <a:gd name="connsiteX0" fmla="*/ 213155 w 226516"/>
                      <a:gd name="connsiteY0" fmla="*/ 99896 h 226516"/>
                      <a:gd name="connsiteX1" fmla="*/ 126620 w 226516"/>
                      <a:gd name="connsiteY1" fmla="*/ 99896 h 226516"/>
                      <a:gd name="connsiteX2" fmla="*/ 126620 w 226516"/>
                      <a:gd name="connsiteY2" fmla="*/ 13362 h 226516"/>
                      <a:gd name="connsiteX3" fmla="*/ 113259 w 226516"/>
                      <a:gd name="connsiteY3" fmla="*/ 0 h 226516"/>
                      <a:gd name="connsiteX4" fmla="*/ 99896 w 226516"/>
                      <a:gd name="connsiteY4" fmla="*/ 13362 h 226516"/>
                      <a:gd name="connsiteX5" fmla="*/ 99896 w 226516"/>
                      <a:gd name="connsiteY5" fmla="*/ 99896 h 226516"/>
                      <a:gd name="connsiteX6" fmla="*/ 13362 w 226516"/>
                      <a:gd name="connsiteY6" fmla="*/ 99896 h 226516"/>
                      <a:gd name="connsiteX7" fmla="*/ 0 w 226516"/>
                      <a:gd name="connsiteY7" fmla="*/ 113258 h 226516"/>
                      <a:gd name="connsiteX8" fmla="*/ 13362 w 226516"/>
                      <a:gd name="connsiteY8" fmla="*/ 126620 h 226516"/>
                      <a:gd name="connsiteX9" fmla="*/ 99896 w 226516"/>
                      <a:gd name="connsiteY9" fmla="*/ 126620 h 226516"/>
                      <a:gd name="connsiteX10" fmla="*/ 99896 w 226516"/>
                      <a:gd name="connsiteY10" fmla="*/ 213155 h 226516"/>
                      <a:gd name="connsiteX11" fmla="*/ 113259 w 226516"/>
                      <a:gd name="connsiteY11" fmla="*/ 226517 h 226516"/>
                      <a:gd name="connsiteX12" fmla="*/ 126620 w 226516"/>
                      <a:gd name="connsiteY12" fmla="*/ 213155 h 226516"/>
                      <a:gd name="connsiteX13" fmla="*/ 126620 w 226516"/>
                      <a:gd name="connsiteY13" fmla="*/ 126620 h 226516"/>
                      <a:gd name="connsiteX14" fmla="*/ 213155 w 226516"/>
                      <a:gd name="connsiteY14" fmla="*/ 126620 h 226516"/>
                      <a:gd name="connsiteX15" fmla="*/ 226517 w 226516"/>
                      <a:gd name="connsiteY15" fmla="*/ 113258 h 226516"/>
                      <a:gd name="connsiteX16" fmla="*/ 213155 w 226516"/>
                      <a:gd name="connsiteY16" fmla="*/ 99896 h 226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6516" h="226516">
                        <a:moveTo>
                          <a:pt x="213155" y="99896"/>
                        </a:moveTo>
                        <a:lnTo>
                          <a:pt x="126620" y="99896"/>
                        </a:lnTo>
                        <a:lnTo>
                          <a:pt x="126620" y="13362"/>
                        </a:lnTo>
                        <a:cubicBezTo>
                          <a:pt x="126620" y="6363"/>
                          <a:pt x="120894" y="0"/>
                          <a:pt x="113259" y="0"/>
                        </a:cubicBezTo>
                        <a:cubicBezTo>
                          <a:pt x="106259" y="0"/>
                          <a:pt x="99896" y="5727"/>
                          <a:pt x="99896" y="13362"/>
                        </a:cubicBezTo>
                        <a:lnTo>
                          <a:pt x="99896" y="99896"/>
                        </a:lnTo>
                        <a:lnTo>
                          <a:pt x="13362" y="99896"/>
                        </a:lnTo>
                        <a:cubicBezTo>
                          <a:pt x="6363" y="99896"/>
                          <a:pt x="0" y="105623"/>
                          <a:pt x="0" y="113258"/>
                        </a:cubicBezTo>
                        <a:cubicBezTo>
                          <a:pt x="0" y="120258"/>
                          <a:pt x="5727" y="126620"/>
                          <a:pt x="13362" y="126620"/>
                        </a:cubicBezTo>
                        <a:lnTo>
                          <a:pt x="99896" y="126620"/>
                        </a:lnTo>
                        <a:lnTo>
                          <a:pt x="99896" y="213155"/>
                        </a:lnTo>
                        <a:cubicBezTo>
                          <a:pt x="99896" y="220154"/>
                          <a:pt x="105623" y="226517"/>
                          <a:pt x="113259" y="226517"/>
                        </a:cubicBezTo>
                        <a:cubicBezTo>
                          <a:pt x="120258" y="226517"/>
                          <a:pt x="126620" y="220790"/>
                          <a:pt x="126620" y="213155"/>
                        </a:cubicBezTo>
                        <a:lnTo>
                          <a:pt x="126620" y="126620"/>
                        </a:lnTo>
                        <a:lnTo>
                          <a:pt x="213155" y="126620"/>
                        </a:lnTo>
                        <a:cubicBezTo>
                          <a:pt x="220154" y="126620"/>
                          <a:pt x="226517" y="120894"/>
                          <a:pt x="226517" y="113258"/>
                        </a:cubicBezTo>
                        <a:cubicBezTo>
                          <a:pt x="225880" y="105623"/>
                          <a:pt x="220154" y="99896"/>
                          <a:pt x="213155" y="99896"/>
                        </a:cubicBezTo>
                        <a:close/>
                      </a:path>
                    </a:pathLst>
                  </a:custGeom>
                  <a:solidFill>
                    <a:srgbClr val="65B32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3" name="Graphic 569">
                  <a:extLst>
                    <a:ext uri="{FF2B5EF4-FFF2-40B4-BE49-F238E27FC236}">
                      <a16:creationId xmlns:a16="http://schemas.microsoft.com/office/drawing/2014/main" id="{3DC76863-03C7-0E1A-D562-3681BB6BF030}"/>
                    </a:ext>
                  </a:extLst>
                </p:cNvPr>
                <p:cNvGrpSpPr/>
                <p:nvPr/>
              </p:nvGrpSpPr>
              <p:grpSpPr>
                <a:xfrm>
                  <a:off x="2576995" y="5556772"/>
                  <a:ext cx="894706" cy="1054447"/>
                  <a:chOff x="2576995" y="5556772"/>
                  <a:chExt cx="894706" cy="1054447"/>
                </a:xfrm>
              </p:grpSpPr>
              <p:grpSp>
                <p:nvGrpSpPr>
                  <p:cNvPr id="804" name="Graphic 569">
                    <a:extLst>
                      <a:ext uri="{FF2B5EF4-FFF2-40B4-BE49-F238E27FC236}">
                        <a16:creationId xmlns:a16="http://schemas.microsoft.com/office/drawing/2014/main" id="{05EA4794-83C0-50E7-0D2F-D6A58AEA1378}"/>
                      </a:ext>
                    </a:extLst>
                  </p:cNvPr>
                  <p:cNvGrpSpPr/>
                  <p:nvPr/>
                </p:nvGrpSpPr>
                <p:grpSpPr>
                  <a:xfrm>
                    <a:off x="2576995" y="5556772"/>
                    <a:ext cx="255353" cy="1054447"/>
                    <a:chOff x="2576995" y="5556772"/>
                    <a:chExt cx="255353" cy="1054447"/>
                  </a:xfrm>
                </p:grpSpPr>
                <p:grpSp>
                  <p:nvGrpSpPr>
                    <p:cNvPr id="805" name="Graphic 569">
                      <a:extLst>
                        <a:ext uri="{FF2B5EF4-FFF2-40B4-BE49-F238E27FC236}">
                          <a16:creationId xmlns:a16="http://schemas.microsoft.com/office/drawing/2014/main" id="{C0F5498E-3A0D-7987-6C58-5EA43B1837C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85892" y="6459049"/>
                      <a:ext cx="114490" cy="145708"/>
                      <a:chOff x="2685892" y="6459049"/>
                      <a:chExt cx="114490" cy="145708"/>
                    </a:xfrm>
                  </p:grpSpPr>
                  <p:sp>
                    <p:nvSpPr>
                      <p:cNvPr id="806" name="Freeform 805">
                        <a:extLst>
                          <a:ext uri="{FF2B5EF4-FFF2-40B4-BE49-F238E27FC236}">
                            <a16:creationId xmlns:a16="http://schemas.microsoft.com/office/drawing/2014/main" id="{CCE9AF20-2F51-9486-BD23-03AE419945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85892" y="6459049"/>
                        <a:ext cx="107531" cy="138709"/>
                      </a:xfrm>
                      <a:custGeom>
                        <a:avLst/>
                        <a:gdLst>
                          <a:gd name="connsiteX0" fmla="*/ 50267 w 107531"/>
                          <a:gd name="connsiteY0" fmla="*/ 97987 h 138709"/>
                          <a:gd name="connsiteX1" fmla="*/ 48994 w 107531"/>
                          <a:gd name="connsiteY1" fmla="*/ 3181 h 138709"/>
                          <a:gd name="connsiteX2" fmla="*/ 0 w 107531"/>
                          <a:gd name="connsiteY2" fmla="*/ 0 h 138709"/>
                          <a:gd name="connsiteX3" fmla="*/ 12090 w 107531"/>
                          <a:gd name="connsiteY3" fmla="*/ 99896 h 138709"/>
                          <a:gd name="connsiteX4" fmla="*/ 10817 w 107531"/>
                          <a:gd name="connsiteY4" fmla="*/ 109441 h 138709"/>
                          <a:gd name="connsiteX5" fmla="*/ 10181 w 107531"/>
                          <a:gd name="connsiteY5" fmla="*/ 138073 h 138709"/>
                          <a:gd name="connsiteX6" fmla="*/ 107532 w 107531"/>
                          <a:gd name="connsiteY6" fmla="*/ 138710 h 138709"/>
                          <a:gd name="connsiteX7" fmla="*/ 57902 w 107531"/>
                          <a:gd name="connsiteY7" fmla="*/ 111350 h 138709"/>
                          <a:gd name="connsiteX8" fmla="*/ 50267 w 107531"/>
                          <a:gd name="connsiteY8" fmla="*/ 97987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07531" h="138709">
                            <a:moveTo>
                              <a:pt x="50267" y="97987"/>
                            </a:moveTo>
                            <a:cubicBezTo>
                              <a:pt x="47721" y="78263"/>
                              <a:pt x="47721" y="41995"/>
                              <a:pt x="48994" y="3181"/>
                            </a:cubicBezTo>
                            <a:cubicBezTo>
                              <a:pt x="31814" y="2545"/>
                              <a:pt x="17180" y="1273"/>
                              <a:pt x="0" y="0"/>
                            </a:cubicBezTo>
                            <a:cubicBezTo>
                              <a:pt x="6999" y="48994"/>
                              <a:pt x="12090" y="99896"/>
                              <a:pt x="12090" y="99896"/>
                            </a:cubicBezTo>
                            <a:lnTo>
                              <a:pt x="10817" y="109441"/>
                            </a:lnTo>
                            <a:lnTo>
                              <a:pt x="10181" y="138073"/>
                            </a:lnTo>
                            <a:lnTo>
                              <a:pt x="107532" y="138710"/>
                            </a:lnTo>
                            <a:cubicBezTo>
                              <a:pt x="107532" y="138710"/>
                              <a:pt x="87171" y="129801"/>
                              <a:pt x="57902" y="111350"/>
                            </a:cubicBezTo>
                            <a:cubicBezTo>
                              <a:pt x="55993" y="110713"/>
                              <a:pt x="51539" y="106259"/>
                              <a:pt x="50267" y="97987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07" name="Freeform 806">
                        <a:extLst>
                          <a:ext uri="{FF2B5EF4-FFF2-40B4-BE49-F238E27FC236}">
                            <a16:creationId xmlns:a16="http://schemas.microsoft.com/office/drawing/2014/main" id="{987031C1-5EF2-C27C-1B48-A2E9C2C2F8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92945" y="6568490"/>
                        <a:ext cx="107437" cy="36267"/>
                      </a:xfrm>
                      <a:custGeom>
                        <a:avLst/>
                        <a:gdLst>
                          <a:gd name="connsiteX0" fmla="*/ 582 w 107437"/>
                          <a:gd name="connsiteY0" fmla="*/ 34996 h 36267"/>
                          <a:gd name="connsiteX1" fmla="*/ 103660 w 107437"/>
                          <a:gd name="connsiteY1" fmla="*/ 36268 h 36267"/>
                          <a:gd name="connsiteX2" fmla="*/ 106842 w 107437"/>
                          <a:gd name="connsiteY2" fmla="*/ 31178 h 36267"/>
                          <a:gd name="connsiteX3" fmla="*/ 79481 w 107437"/>
                          <a:gd name="connsiteY3" fmla="*/ 18452 h 36267"/>
                          <a:gd name="connsiteX4" fmla="*/ 4400 w 107437"/>
                          <a:gd name="connsiteY4" fmla="*/ 0 h 36267"/>
                          <a:gd name="connsiteX5" fmla="*/ 582 w 107437"/>
                          <a:gd name="connsiteY5" fmla="*/ 34996 h 36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7437" h="36267">
                            <a:moveTo>
                              <a:pt x="582" y="34996"/>
                            </a:moveTo>
                            <a:lnTo>
                              <a:pt x="103660" y="36268"/>
                            </a:lnTo>
                            <a:cubicBezTo>
                              <a:pt x="107478" y="35632"/>
                              <a:pt x="108114" y="33086"/>
                              <a:pt x="106842" y="31178"/>
                            </a:cubicBezTo>
                            <a:cubicBezTo>
                              <a:pt x="104296" y="27360"/>
                              <a:pt x="92207" y="24815"/>
                              <a:pt x="79481" y="18452"/>
                            </a:cubicBezTo>
                            <a:cubicBezTo>
                              <a:pt x="56575" y="20998"/>
                              <a:pt x="7581" y="5091"/>
                              <a:pt x="4400" y="0"/>
                            </a:cubicBezTo>
                            <a:cubicBezTo>
                              <a:pt x="1855" y="10180"/>
                              <a:pt x="-1327" y="34996"/>
                              <a:pt x="582" y="34996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08" name="Graphic 569">
                      <a:extLst>
                        <a:ext uri="{FF2B5EF4-FFF2-40B4-BE49-F238E27FC236}">
                          <a16:creationId xmlns:a16="http://schemas.microsoft.com/office/drawing/2014/main" id="{9735DC6F-30F3-98E4-E26E-25F3D4C778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23851" y="6441233"/>
                      <a:ext cx="102283" cy="169986"/>
                      <a:chOff x="2623851" y="6441233"/>
                      <a:chExt cx="102283" cy="169986"/>
                    </a:xfrm>
                  </p:grpSpPr>
                  <p:sp>
                    <p:nvSpPr>
                      <p:cNvPr id="809" name="Freeform 808">
                        <a:extLst>
                          <a:ext uri="{FF2B5EF4-FFF2-40B4-BE49-F238E27FC236}">
                            <a16:creationId xmlns:a16="http://schemas.microsoft.com/office/drawing/2014/main" id="{9C19EA3D-3B91-ACCA-65B6-13425EDA60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6081" y="6441233"/>
                        <a:ext cx="94169" cy="162252"/>
                      </a:xfrm>
                      <a:custGeom>
                        <a:avLst/>
                        <a:gdLst>
                          <a:gd name="connsiteX0" fmla="*/ 48994 w 94169"/>
                          <a:gd name="connsiteY0" fmla="*/ 108168 h 162252"/>
                          <a:gd name="connsiteX1" fmla="*/ 71264 w 94169"/>
                          <a:gd name="connsiteY1" fmla="*/ 15907 h 162252"/>
                          <a:gd name="connsiteX2" fmla="*/ 21634 w 94169"/>
                          <a:gd name="connsiteY2" fmla="*/ 0 h 162252"/>
                          <a:gd name="connsiteX3" fmla="*/ 11453 w 94169"/>
                          <a:gd name="connsiteY3" fmla="*/ 100533 h 162252"/>
                          <a:gd name="connsiteX4" fmla="*/ 7635 w 94169"/>
                          <a:gd name="connsiteY4" fmla="*/ 109440 h 162252"/>
                          <a:gd name="connsiteX5" fmla="*/ 0 w 94169"/>
                          <a:gd name="connsiteY5" fmla="*/ 137437 h 162252"/>
                          <a:gd name="connsiteX6" fmla="*/ 94170 w 94169"/>
                          <a:gd name="connsiteY6" fmla="*/ 162252 h 162252"/>
                          <a:gd name="connsiteX7" fmla="*/ 52812 w 94169"/>
                          <a:gd name="connsiteY7" fmla="*/ 124075 h 162252"/>
                          <a:gd name="connsiteX8" fmla="*/ 48994 w 94169"/>
                          <a:gd name="connsiteY8" fmla="*/ 108168 h 1622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4169" h="162252">
                            <a:moveTo>
                              <a:pt x="48994" y="108168"/>
                            </a:moveTo>
                            <a:cubicBezTo>
                              <a:pt x="50903" y="88443"/>
                              <a:pt x="60447" y="52811"/>
                              <a:pt x="71264" y="15907"/>
                            </a:cubicBezTo>
                            <a:cubicBezTo>
                              <a:pt x="54720" y="10817"/>
                              <a:pt x="38177" y="5727"/>
                              <a:pt x="21634" y="0"/>
                            </a:cubicBezTo>
                            <a:cubicBezTo>
                              <a:pt x="16543" y="49630"/>
                              <a:pt x="11453" y="100533"/>
                              <a:pt x="11453" y="100533"/>
                            </a:cubicBezTo>
                            <a:lnTo>
                              <a:pt x="7635" y="109440"/>
                            </a:lnTo>
                            <a:lnTo>
                              <a:pt x="0" y="137437"/>
                            </a:lnTo>
                            <a:lnTo>
                              <a:pt x="94170" y="162252"/>
                            </a:lnTo>
                            <a:cubicBezTo>
                              <a:pt x="94170" y="162252"/>
                              <a:pt x="76354" y="148254"/>
                              <a:pt x="52812" y="124075"/>
                            </a:cubicBezTo>
                            <a:cubicBezTo>
                              <a:pt x="51539" y="122166"/>
                              <a:pt x="47721" y="117076"/>
                              <a:pt x="48994" y="108168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10" name="Freeform 809">
                        <a:extLst>
                          <a:ext uri="{FF2B5EF4-FFF2-40B4-BE49-F238E27FC236}">
                            <a16:creationId xmlns:a16="http://schemas.microsoft.com/office/drawing/2014/main" id="{87EE07BD-AD0C-4AEC-1862-A3FE04962E1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3851" y="6550674"/>
                        <a:ext cx="102283" cy="60545"/>
                      </a:xfrm>
                      <a:custGeom>
                        <a:avLst/>
                        <a:gdLst>
                          <a:gd name="connsiteX0" fmla="*/ 322 w 102283"/>
                          <a:gd name="connsiteY0" fmla="*/ 35632 h 60545"/>
                          <a:gd name="connsiteX1" fmla="*/ 97673 w 102283"/>
                          <a:gd name="connsiteY1" fmla="*/ 60447 h 60545"/>
                          <a:gd name="connsiteX2" fmla="*/ 102127 w 102283"/>
                          <a:gd name="connsiteY2" fmla="*/ 55993 h 60545"/>
                          <a:gd name="connsiteX3" fmla="*/ 78584 w 102283"/>
                          <a:gd name="connsiteY3" fmla="*/ 36905 h 60545"/>
                          <a:gd name="connsiteX4" fmla="*/ 10502 w 102283"/>
                          <a:gd name="connsiteY4" fmla="*/ 0 h 60545"/>
                          <a:gd name="connsiteX5" fmla="*/ 322 w 102283"/>
                          <a:gd name="connsiteY5" fmla="*/ 35632 h 605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2283" h="60545">
                            <a:moveTo>
                              <a:pt x="322" y="35632"/>
                            </a:moveTo>
                            <a:lnTo>
                              <a:pt x="97673" y="60447"/>
                            </a:lnTo>
                            <a:cubicBezTo>
                              <a:pt x="101491" y="61084"/>
                              <a:pt x="102763" y="58538"/>
                              <a:pt x="102127" y="55993"/>
                            </a:cubicBezTo>
                            <a:cubicBezTo>
                              <a:pt x="100218" y="51540"/>
                              <a:pt x="90038" y="45813"/>
                              <a:pt x="78584" y="36905"/>
                            </a:cubicBezTo>
                            <a:cubicBezTo>
                              <a:pt x="55678" y="33723"/>
                              <a:pt x="12411" y="5727"/>
                              <a:pt x="10502" y="0"/>
                            </a:cubicBezTo>
                            <a:cubicBezTo>
                              <a:pt x="5412" y="9544"/>
                              <a:pt x="-1587" y="34359"/>
                              <a:pt x="322" y="35632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11" name="Freeform 810">
                      <a:extLst>
                        <a:ext uri="{FF2B5EF4-FFF2-40B4-BE49-F238E27FC236}">
                          <a16:creationId xmlns:a16="http://schemas.microsoft.com/office/drawing/2014/main" id="{29F0587A-3102-9860-AE2C-794DAE2F28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76995" y="5556772"/>
                      <a:ext cx="255353" cy="329342"/>
                    </a:xfrm>
                    <a:custGeom>
                      <a:avLst/>
                      <a:gdLst>
                        <a:gd name="connsiteX0" fmla="*/ 68175 w 255353"/>
                        <a:gd name="connsiteY0" fmla="*/ 321987 h 329342"/>
                        <a:gd name="connsiteX1" fmla="*/ 156618 w 255353"/>
                        <a:gd name="connsiteY1" fmla="*/ 290810 h 329342"/>
                        <a:gd name="connsiteX2" fmla="*/ 174434 w 255353"/>
                        <a:gd name="connsiteY2" fmla="*/ 281901 h 329342"/>
                        <a:gd name="connsiteX3" fmla="*/ 217701 w 255353"/>
                        <a:gd name="connsiteY3" fmla="*/ 206184 h 329342"/>
                        <a:gd name="connsiteX4" fmla="*/ 239971 w 255353"/>
                        <a:gd name="connsiteY4" fmla="*/ 104379 h 329342"/>
                        <a:gd name="connsiteX5" fmla="*/ 198613 w 255353"/>
                        <a:gd name="connsiteY5" fmla="*/ 23571 h 329342"/>
                        <a:gd name="connsiteX6" fmla="*/ 94899 w 255353"/>
                        <a:gd name="connsiteY6" fmla="*/ 25479 h 329342"/>
                        <a:gd name="connsiteX7" fmla="*/ 73901 w 255353"/>
                        <a:gd name="connsiteY7" fmla="*/ 87835 h 329342"/>
                        <a:gd name="connsiteX8" fmla="*/ 24272 w 255353"/>
                        <a:gd name="connsiteY8" fmla="*/ 175642 h 329342"/>
                        <a:gd name="connsiteX9" fmla="*/ 68175 w 255353"/>
                        <a:gd name="connsiteY9" fmla="*/ 321987 h 3293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55353" h="329342">
                          <a:moveTo>
                            <a:pt x="68175" y="321987"/>
                          </a:moveTo>
                          <a:cubicBezTo>
                            <a:pt x="136257" y="349984"/>
                            <a:pt x="157891" y="288901"/>
                            <a:pt x="156618" y="290810"/>
                          </a:cubicBezTo>
                          <a:cubicBezTo>
                            <a:pt x="157891" y="289537"/>
                            <a:pt x="168071" y="285083"/>
                            <a:pt x="174434" y="281901"/>
                          </a:cubicBezTo>
                          <a:cubicBezTo>
                            <a:pt x="201794" y="268540"/>
                            <a:pt x="218338" y="237362"/>
                            <a:pt x="217701" y="206184"/>
                          </a:cubicBezTo>
                          <a:cubicBezTo>
                            <a:pt x="257151" y="182641"/>
                            <a:pt x="267332" y="132375"/>
                            <a:pt x="239971" y="104379"/>
                          </a:cubicBezTo>
                          <a:cubicBezTo>
                            <a:pt x="248243" y="73201"/>
                            <a:pt x="226609" y="39478"/>
                            <a:pt x="198613" y="23571"/>
                          </a:cubicBezTo>
                          <a:cubicBezTo>
                            <a:pt x="177616" y="-12697"/>
                            <a:pt x="122895" y="-3153"/>
                            <a:pt x="94899" y="25479"/>
                          </a:cubicBezTo>
                          <a:cubicBezTo>
                            <a:pt x="80264" y="40114"/>
                            <a:pt x="73265" y="66838"/>
                            <a:pt x="73901" y="87835"/>
                          </a:cubicBezTo>
                          <a:cubicBezTo>
                            <a:pt x="40179" y="101833"/>
                            <a:pt x="16636" y="138738"/>
                            <a:pt x="24272" y="175642"/>
                          </a:cubicBezTo>
                          <a:cubicBezTo>
                            <a:pt x="-20905" y="213183"/>
                            <a:pt x="-1180" y="293354"/>
                            <a:pt x="68175" y="321987"/>
                          </a:cubicBezTo>
                          <a:close/>
                        </a:path>
                      </a:pathLst>
                    </a:custGeom>
                    <a:solidFill>
                      <a:srgbClr val="9E9E9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2" name="Freeform 811">
                      <a:extLst>
                        <a:ext uri="{FF2B5EF4-FFF2-40B4-BE49-F238E27FC236}">
                          <a16:creationId xmlns:a16="http://schemas.microsoft.com/office/drawing/2014/main" id="{71A7E5B0-DA47-1ADE-9910-0DFC3F54C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6435" y="6006652"/>
                      <a:ext cx="120986" cy="525231"/>
                    </a:xfrm>
                    <a:custGeom>
                      <a:avLst/>
                      <a:gdLst>
                        <a:gd name="connsiteX0" fmla="*/ 51632 w 120986"/>
                        <a:gd name="connsiteY0" fmla="*/ 522388 h 525231"/>
                        <a:gd name="connsiteX1" fmla="*/ 90445 w 120986"/>
                        <a:gd name="connsiteY1" fmla="*/ 307961 h 525231"/>
                        <a:gd name="connsiteX2" fmla="*/ 120987 w 120986"/>
                        <a:gd name="connsiteY2" fmla="*/ 29905 h 525231"/>
                        <a:gd name="connsiteX3" fmla="*/ 99990 w 120986"/>
                        <a:gd name="connsiteY3" fmla="*/ 5090 h 525231"/>
                        <a:gd name="connsiteX4" fmla="*/ 14091 w 120986"/>
                        <a:gd name="connsiteY4" fmla="*/ 0 h 525231"/>
                        <a:gd name="connsiteX5" fmla="*/ 50996 w 120986"/>
                        <a:gd name="connsiteY5" fmla="*/ 151435 h 525231"/>
                        <a:gd name="connsiteX6" fmla="*/ 12182 w 120986"/>
                        <a:gd name="connsiteY6" fmla="*/ 342320 h 525231"/>
                        <a:gd name="connsiteX7" fmla="*/ 6456 w 120986"/>
                        <a:gd name="connsiteY7" fmla="*/ 523661 h 525231"/>
                        <a:gd name="connsiteX8" fmla="*/ 51632 w 120986"/>
                        <a:gd name="connsiteY8" fmla="*/ 522388 h 5252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0986" h="525231">
                          <a:moveTo>
                            <a:pt x="51632" y="522388"/>
                          </a:moveTo>
                          <a:cubicBezTo>
                            <a:pt x="43360" y="475303"/>
                            <a:pt x="72629" y="359500"/>
                            <a:pt x="90445" y="307961"/>
                          </a:cubicBezTo>
                          <a:cubicBezTo>
                            <a:pt x="108898" y="254513"/>
                            <a:pt x="120987" y="29905"/>
                            <a:pt x="120987" y="29905"/>
                          </a:cubicBezTo>
                          <a:lnTo>
                            <a:pt x="99990" y="5090"/>
                          </a:lnTo>
                          <a:lnTo>
                            <a:pt x="14091" y="0"/>
                          </a:lnTo>
                          <a:cubicBezTo>
                            <a:pt x="14091" y="0"/>
                            <a:pt x="50996" y="112622"/>
                            <a:pt x="50996" y="151435"/>
                          </a:cubicBezTo>
                          <a:cubicBezTo>
                            <a:pt x="50996" y="190248"/>
                            <a:pt x="33180" y="290145"/>
                            <a:pt x="12182" y="342320"/>
                          </a:cubicBezTo>
                          <a:cubicBezTo>
                            <a:pt x="-6906" y="390041"/>
                            <a:pt x="729" y="490574"/>
                            <a:pt x="6456" y="523661"/>
                          </a:cubicBezTo>
                          <a:cubicBezTo>
                            <a:pt x="21727" y="526206"/>
                            <a:pt x="36361" y="525570"/>
                            <a:pt x="51632" y="522388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3" name="Freeform 812">
                      <a:extLst>
                        <a:ext uri="{FF2B5EF4-FFF2-40B4-BE49-F238E27FC236}">
                          <a16:creationId xmlns:a16="http://schemas.microsoft.com/office/drawing/2014/main" id="{D2125E8C-FB29-5398-79EB-FAED31F856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43" y="6017469"/>
                      <a:ext cx="167342" cy="498845"/>
                    </a:xfrm>
                    <a:custGeom>
                      <a:avLst/>
                      <a:gdLst>
                        <a:gd name="connsiteX0" fmla="*/ 38813 w 167342"/>
                        <a:gd name="connsiteY0" fmla="*/ 0 h 498845"/>
                        <a:gd name="connsiteX1" fmla="*/ 11453 w 167342"/>
                        <a:gd name="connsiteY1" fmla="*/ 50266 h 498845"/>
                        <a:gd name="connsiteX2" fmla="*/ 44540 w 167342"/>
                        <a:gd name="connsiteY2" fmla="*/ 252604 h 498845"/>
                        <a:gd name="connsiteX3" fmla="*/ 24179 w 167342"/>
                        <a:gd name="connsiteY3" fmla="*/ 317505 h 498845"/>
                        <a:gd name="connsiteX4" fmla="*/ 0 w 167342"/>
                        <a:gd name="connsiteY4" fmla="*/ 474667 h 498845"/>
                        <a:gd name="connsiteX5" fmla="*/ 51539 w 167342"/>
                        <a:gd name="connsiteY5" fmla="*/ 498846 h 498845"/>
                        <a:gd name="connsiteX6" fmla="*/ 104350 w 167342"/>
                        <a:gd name="connsiteY6" fmla="*/ 286963 h 498845"/>
                        <a:gd name="connsiteX7" fmla="*/ 137437 w 167342"/>
                        <a:gd name="connsiteY7" fmla="*/ 85898 h 498845"/>
                        <a:gd name="connsiteX8" fmla="*/ 167342 w 167342"/>
                        <a:gd name="connsiteY8" fmla="*/ 15907 h 498845"/>
                        <a:gd name="connsiteX9" fmla="*/ 38813 w 167342"/>
                        <a:gd name="connsiteY9" fmla="*/ 0 h 4988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67342" h="498845">
                          <a:moveTo>
                            <a:pt x="38813" y="0"/>
                          </a:moveTo>
                          <a:cubicBezTo>
                            <a:pt x="34996" y="3818"/>
                            <a:pt x="11453" y="31178"/>
                            <a:pt x="11453" y="50266"/>
                          </a:cubicBezTo>
                          <a:cubicBezTo>
                            <a:pt x="11453" y="69355"/>
                            <a:pt x="47085" y="237970"/>
                            <a:pt x="44540" y="252604"/>
                          </a:cubicBezTo>
                          <a:cubicBezTo>
                            <a:pt x="40722" y="276147"/>
                            <a:pt x="43903" y="278055"/>
                            <a:pt x="24179" y="317505"/>
                          </a:cubicBezTo>
                          <a:cubicBezTo>
                            <a:pt x="7635" y="350592"/>
                            <a:pt x="8908" y="453670"/>
                            <a:pt x="0" y="474667"/>
                          </a:cubicBezTo>
                          <a:cubicBezTo>
                            <a:pt x="17816" y="487393"/>
                            <a:pt x="33723" y="493119"/>
                            <a:pt x="51539" y="498846"/>
                          </a:cubicBezTo>
                          <a:cubicBezTo>
                            <a:pt x="54720" y="482938"/>
                            <a:pt x="88443" y="319414"/>
                            <a:pt x="104350" y="286963"/>
                          </a:cubicBezTo>
                          <a:cubicBezTo>
                            <a:pt x="120257" y="254513"/>
                            <a:pt x="129165" y="105623"/>
                            <a:pt x="137437" y="85898"/>
                          </a:cubicBezTo>
                          <a:cubicBezTo>
                            <a:pt x="145709" y="66173"/>
                            <a:pt x="167342" y="15907"/>
                            <a:pt x="167342" y="15907"/>
                          </a:cubicBezTo>
                          <a:lnTo>
                            <a:pt x="38813" y="0"/>
                          </a:ln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4" name="Freeform 813">
                      <a:extLst>
                        <a:ext uri="{FF2B5EF4-FFF2-40B4-BE49-F238E27FC236}">
                          <a16:creationId xmlns:a16="http://schemas.microsoft.com/office/drawing/2014/main" id="{5A1E43AB-0274-0B6C-B1AF-4F734567F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5350" y="5718812"/>
                      <a:ext cx="167342" cy="317745"/>
                    </a:xfrm>
                    <a:custGeom>
                      <a:avLst/>
                      <a:gdLst>
                        <a:gd name="connsiteX0" fmla="*/ 40086 w 167342"/>
                        <a:gd name="connsiteY0" fmla="*/ 877 h 317745"/>
                        <a:gd name="connsiteX1" fmla="*/ 121530 w 167342"/>
                        <a:gd name="connsiteY1" fmla="*/ 12966 h 317745"/>
                        <a:gd name="connsiteX2" fmla="*/ 167342 w 167342"/>
                        <a:gd name="connsiteY2" fmla="*/ 121134 h 317745"/>
                        <a:gd name="connsiteX3" fmla="*/ 155253 w 167342"/>
                        <a:gd name="connsiteY3" fmla="*/ 317746 h 317745"/>
                        <a:gd name="connsiteX4" fmla="*/ 36268 w 167342"/>
                        <a:gd name="connsiteY4" fmla="*/ 313928 h 317745"/>
                        <a:gd name="connsiteX5" fmla="*/ 0 w 167342"/>
                        <a:gd name="connsiteY5" fmla="*/ 302475 h 317745"/>
                        <a:gd name="connsiteX6" fmla="*/ 62992 w 167342"/>
                        <a:gd name="connsiteY6" fmla="*/ 213395 h 317745"/>
                        <a:gd name="connsiteX7" fmla="*/ 40086 w 167342"/>
                        <a:gd name="connsiteY7" fmla="*/ 877 h 3177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67342" h="317745">
                          <a:moveTo>
                            <a:pt x="40086" y="877"/>
                          </a:moveTo>
                          <a:cubicBezTo>
                            <a:pt x="40086" y="877"/>
                            <a:pt x="93534" y="-4850"/>
                            <a:pt x="121530" y="12966"/>
                          </a:cubicBezTo>
                          <a:cubicBezTo>
                            <a:pt x="149526" y="30782"/>
                            <a:pt x="167342" y="94410"/>
                            <a:pt x="167342" y="121134"/>
                          </a:cubicBezTo>
                          <a:cubicBezTo>
                            <a:pt x="167342" y="148494"/>
                            <a:pt x="146981" y="291022"/>
                            <a:pt x="155253" y="317746"/>
                          </a:cubicBezTo>
                          <a:cubicBezTo>
                            <a:pt x="155253" y="317746"/>
                            <a:pt x="66810" y="313928"/>
                            <a:pt x="36268" y="313928"/>
                          </a:cubicBezTo>
                          <a:cubicBezTo>
                            <a:pt x="5727" y="313928"/>
                            <a:pt x="0" y="302475"/>
                            <a:pt x="0" y="302475"/>
                          </a:cubicBezTo>
                          <a:cubicBezTo>
                            <a:pt x="0" y="302475"/>
                            <a:pt x="62992" y="240755"/>
                            <a:pt x="62992" y="213395"/>
                          </a:cubicBezTo>
                          <a:cubicBezTo>
                            <a:pt x="62992" y="186671"/>
                            <a:pt x="40086" y="877"/>
                            <a:pt x="40086" y="877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5" name="Freeform 814">
                      <a:extLst>
                        <a:ext uri="{FF2B5EF4-FFF2-40B4-BE49-F238E27FC236}">
                          <a16:creationId xmlns:a16="http://schemas.microsoft.com/office/drawing/2014/main" id="{03BEE17B-EF3A-71E4-93E8-AA7C45FA5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0599" y="5965294"/>
                      <a:ext cx="50756" cy="158751"/>
                    </a:xfrm>
                    <a:custGeom>
                      <a:avLst/>
                      <a:gdLst>
                        <a:gd name="connsiteX0" fmla="*/ 50469 w 50756"/>
                        <a:gd name="connsiteY0" fmla="*/ 139346 h 158751"/>
                        <a:gd name="connsiteX1" fmla="*/ 40925 w 50756"/>
                        <a:gd name="connsiteY1" fmla="*/ 80808 h 158751"/>
                        <a:gd name="connsiteX2" fmla="*/ 40925 w 50756"/>
                        <a:gd name="connsiteY2" fmla="*/ 14634 h 158751"/>
                        <a:gd name="connsiteX3" fmla="*/ 9747 w 50756"/>
                        <a:gd name="connsiteY3" fmla="*/ 0 h 158751"/>
                        <a:gd name="connsiteX4" fmla="*/ 14201 w 50756"/>
                        <a:gd name="connsiteY4" fmla="*/ 83989 h 158751"/>
                        <a:gd name="connsiteX5" fmla="*/ 203 w 50756"/>
                        <a:gd name="connsiteY5" fmla="*/ 129165 h 158751"/>
                        <a:gd name="connsiteX6" fmla="*/ 32653 w 50756"/>
                        <a:gd name="connsiteY6" fmla="*/ 158434 h 158751"/>
                        <a:gd name="connsiteX7" fmla="*/ 50469 w 50756"/>
                        <a:gd name="connsiteY7" fmla="*/ 139346 h 1587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50756" h="158751">
                          <a:moveTo>
                            <a:pt x="50469" y="139346"/>
                          </a:moveTo>
                          <a:cubicBezTo>
                            <a:pt x="53014" y="130438"/>
                            <a:pt x="37744" y="108168"/>
                            <a:pt x="40925" y="80808"/>
                          </a:cubicBezTo>
                          <a:cubicBezTo>
                            <a:pt x="42198" y="68718"/>
                            <a:pt x="40925" y="36268"/>
                            <a:pt x="40925" y="14634"/>
                          </a:cubicBezTo>
                          <a:cubicBezTo>
                            <a:pt x="27563" y="6363"/>
                            <a:pt x="24382" y="2545"/>
                            <a:pt x="9747" y="0"/>
                          </a:cubicBezTo>
                          <a:cubicBezTo>
                            <a:pt x="12292" y="36904"/>
                            <a:pt x="16110" y="76354"/>
                            <a:pt x="14201" y="83989"/>
                          </a:cubicBezTo>
                          <a:cubicBezTo>
                            <a:pt x="10383" y="97987"/>
                            <a:pt x="-1706" y="125348"/>
                            <a:pt x="203" y="129165"/>
                          </a:cubicBezTo>
                          <a:cubicBezTo>
                            <a:pt x="2112" y="132983"/>
                            <a:pt x="26291" y="156525"/>
                            <a:pt x="32653" y="158434"/>
                          </a:cubicBezTo>
                          <a:cubicBezTo>
                            <a:pt x="39653" y="160979"/>
                            <a:pt x="47924" y="147618"/>
                            <a:pt x="50469" y="13934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6" name="Freeform 815">
                      <a:extLst>
                        <a:ext uri="{FF2B5EF4-FFF2-40B4-BE49-F238E27FC236}">
                          <a16:creationId xmlns:a16="http://schemas.microsoft.com/office/drawing/2014/main" id="{EF534772-41C1-AEE8-EAA7-0AB967E397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72861" y="5719052"/>
                      <a:ext cx="60494" cy="353230"/>
                    </a:xfrm>
                    <a:custGeom>
                      <a:avLst/>
                      <a:gdLst>
                        <a:gd name="connsiteX0" fmla="*/ 56934 w 60494"/>
                        <a:gd name="connsiteY0" fmla="*/ 351864 h 353230"/>
                        <a:gd name="connsiteX1" fmla="*/ 48662 w 60494"/>
                        <a:gd name="connsiteY1" fmla="*/ 186431 h 353230"/>
                        <a:gd name="connsiteX2" fmla="*/ 57570 w 60494"/>
                        <a:gd name="connsiteY2" fmla="*/ 34996 h 353230"/>
                        <a:gd name="connsiteX3" fmla="*/ 22575 w 60494"/>
                        <a:gd name="connsiteY3" fmla="*/ 0 h 353230"/>
                        <a:gd name="connsiteX4" fmla="*/ 941 w 60494"/>
                        <a:gd name="connsiteY4" fmla="*/ 25451 h 353230"/>
                        <a:gd name="connsiteX5" fmla="*/ 7940 w 60494"/>
                        <a:gd name="connsiteY5" fmla="*/ 209973 h 353230"/>
                        <a:gd name="connsiteX6" fmla="*/ 15576 w 60494"/>
                        <a:gd name="connsiteY6" fmla="*/ 342957 h 353230"/>
                        <a:gd name="connsiteX7" fmla="*/ 56934 w 60494"/>
                        <a:gd name="connsiteY7" fmla="*/ 351864 h 3532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0494" h="353230">
                          <a:moveTo>
                            <a:pt x="56934" y="351864"/>
                          </a:moveTo>
                          <a:cubicBezTo>
                            <a:pt x="56934" y="269148"/>
                            <a:pt x="60115" y="279964"/>
                            <a:pt x="48662" y="186431"/>
                          </a:cubicBezTo>
                          <a:cubicBezTo>
                            <a:pt x="45481" y="163525"/>
                            <a:pt x="68387" y="54084"/>
                            <a:pt x="57570" y="34996"/>
                          </a:cubicBezTo>
                          <a:cubicBezTo>
                            <a:pt x="46753" y="15907"/>
                            <a:pt x="22575" y="0"/>
                            <a:pt x="22575" y="0"/>
                          </a:cubicBezTo>
                          <a:cubicBezTo>
                            <a:pt x="18757" y="0"/>
                            <a:pt x="4759" y="8272"/>
                            <a:pt x="941" y="25451"/>
                          </a:cubicBezTo>
                          <a:cubicBezTo>
                            <a:pt x="-2877" y="42631"/>
                            <a:pt x="6031" y="195339"/>
                            <a:pt x="7940" y="209973"/>
                          </a:cubicBezTo>
                          <a:cubicBezTo>
                            <a:pt x="15576" y="276783"/>
                            <a:pt x="23847" y="301598"/>
                            <a:pt x="15576" y="342957"/>
                          </a:cubicBezTo>
                          <a:cubicBezTo>
                            <a:pt x="25120" y="332140"/>
                            <a:pt x="43572" y="359500"/>
                            <a:pt x="56934" y="351864"/>
                          </a:cubicBez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7" name="Freeform 816">
                      <a:extLst>
                        <a:ext uri="{FF2B5EF4-FFF2-40B4-BE49-F238E27FC236}">
                          <a16:creationId xmlns:a16="http://schemas.microsoft.com/office/drawing/2014/main" id="{5D25194E-40C3-681A-0B0F-E980B446C4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788"/>
                      <a:ext cx="49021" cy="117712"/>
                    </a:xfrm>
                    <a:custGeom>
                      <a:avLst/>
                      <a:gdLst>
                        <a:gd name="connsiteX0" fmla="*/ 0 w 49021"/>
                        <a:gd name="connsiteY0" fmla="*/ 17179 h 117712"/>
                        <a:gd name="connsiteX1" fmla="*/ 4454 w 49021"/>
                        <a:gd name="connsiteY1" fmla="*/ 62992 h 117712"/>
                        <a:gd name="connsiteX2" fmla="*/ 34996 w 49021"/>
                        <a:gd name="connsiteY2" fmla="*/ 117712 h 117712"/>
                        <a:gd name="connsiteX3" fmla="*/ 40722 w 49021"/>
                        <a:gd name="connsiteY3" fmla="*/ 61719 h 117712"/>
                        <a:gd name="connsiteX4" fmla="*/ 34359 w 49021"/>
                        <a:gd name="connsiteY4" fmla="*/ 0 h 117712"/>
                        <a:gd name="connsiteX5" fmla="*/ 0 w 49021"/>
                        <a:gd name="connsiteY5" fmla="*/ 17179 h 1177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9021" h="117712">
                          <a:moveTo>
                            <a:pt x="0" y="17179"/>
                          </a:moveTo>
                          <a:cubicBezTo>
                            <a:pt x="0" y="17179"/>
                            <a:pt x="5727" y="50266"/>
                            <a:pt x="4454" y="62992"/>
                          </a:cubicBezTo>
                          <a:cubicBezTo>
                            <a:pt x="3181" y="75717"/>
                            <a:pt x="8908" y="117712"/>
                            <a:pt x="34996" y="117712"/>
                          </a:cubicBezTo>
                          <a:cubicBezTo>
                            <a:pt x="61083" y="117712"/>
                            <a:pt x="43267" y="74445"/>
                            <a:pt x="40722" y="61719"/>
                          </a:cubicBezTo>
                          <a:cubicBezTo>
                            <a:pt x="38177" y="48993"/>
                            <a:pt x="34359" y="0"/>
                            <a:pt x="34359" y="0"/>
                          </a:cubicBezTo>
                          <a:lnTo>
                            <a:pt x="0" y="17179"/>
                          </a:ln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8" name="Freeform 817">
                      <a:extLst>
                        <a:ext uri="{FF2B5EF4-FFF2-40B4-BE49-F238E27FC236}">
                          <a16:creationId xmlns:a16="http://schemas.microsoft.com/office/drawing/2014/main" id="{9DECC32E-4076-8DBE-2BFE-2D335AEF31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151"/>
                      <a:ext cx="36268" cy="33819"/>
                    </a:xfrm>
                    <a:custGeom>
                      <a:avLst/>
                      <a:gdLst>
                        <a:gd name="connsiteX0" fmla="*/ 36268 w 36268"/>
                        <a:gd name="connsiteY0" fmla="*/ 19088 h 33819"/>
                        <a:gd name="connsiteX1" fmla="*/ 33723 w 36268"/>
                        <a:gd name="connsiteY1" fmla="*/ 0 h 33819"/>
                        <a:gd name="connsiteX2" fmla="*/ 0 w 36268"/>
                        <a:gd name="connsiteY2" fmla="*/ 17816 h 33819"/>
                        <a:gd name="connsiteX3" fmla="*/ 2545 w 36268"/>
                        <a:gd name="connsiteY3" fmla="*/ 33087 h 33819"/>
                        <a:gd name="connsiteX4" fmla="*/ 36268 w 36268"/>
                        <a:gd name="connsiteY4" fmla="*/ 19088 h 338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6268" h="33819">
                          <a:moveTo>
                            <a:pt x="36268" y="19088"/>
                          </a:moveTo>
                          <a:cubicBezTo>
                            <a:pt x="35632" y="8272"/>
                            <a:pt x="33723" y="0"/>
                            <a:pt x="33723" y="0"/>
                          </a:cubicBezTo>
                          <a:lnTo>
                            <a:pt x="0" y="17816"/>
                          </a:lnTo>
                          <a:cubicBezTo>
                            <a:pt x="0" y="17816"/>
                            <a:pt x="1272" y="24815"/>
                            <a:pt x="2545" y="33087"/>
                          </a:cubicBezTo>
                          <a:cubicBezTo>
                            <a:pt x="17816" y="36268"/>
                            <a:pt x="29269" y="28633"/>
                            <a:pt x="36268" y="19088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9" name="Freeform 818">
                      <a:extLst>
                        <a:ext uri="{FF2B5EF4-FFF2-40B4-BE49-F238E27FC236}">
                          <a16:creationId xmlns:a16="http://schemas.microsoft.com/office/drawing/2014/main" id="{743385AB-EDB1-7C7F-25FB-96AB0577B2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95623" y="5574987"/>
                      <a:ext cx="77559" cy="104377"/>
                    </a:xfrm>
                    <a:custGeom>
                      <a:avLst/>
                      <a:gdLst>
                        <a:gd name="connsiteX0" fmla="*/ 27173 w 77559"/>
                        <a:gd name="connsiteY0" fmla="*/ 1537 h 104377"/>
                        <a:gd name="connsiteX1" fmla="*/ 4903 w 77559"/>
                        <a:gd name="connsiteY1" fmla="*/ 22535 h 104377"/>
                        <a:gd name="connsiteX2" fmla="*/ 26537 w 77559"/>
                        <a:gd name="connsiteY2" fmla="*/ 99525 h 104377"/>
                        <a:gd name="connsiteX3" fmla="*/ 77439 w 77559"/>
                        <a:gd name="connsiteY3" fmla="*/ 56894 h 104377"/>
                        <a:gd name="connsiteX4" fmla="*/ 27173 w 77559"/>
                        <a:gd name="connsiteY4" fmla="*/ 1537 h 1043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559" h="104377">
                          <a:moveTo>
                            <a:pt x="27173" y="1537"/>
                          </a:moveTo>
                          <a:cubicBezTo>
                            <a:pt x="27173" y="1537"/>
                            <a:pt x="12538" y="6628"/>
                            <a:pt x="4903" y="22535"/>
                          </a:cubicBezTo>
                          <a:cubicBezTo>
                            <a:pt x="-2732" y="38442"/>
                            <a:pt x="-5277" y="82345"/>
                            <a:pt x="26537" y="99525"/>
                          </a:cubicBezTo>
                          <a:cubicBezTo>
                            <a:pt x="58351" y="116705"/>
                            <a:pt x="79348" y="84890"/>
                            <a:pt x="77439" y="56894"/>
                          </a:cubicBezTo>
                          <a:cubicBezTo>
                            <a:pt x="74894" y="28898"/>
                            <a:pt x="65986" y="-8007"/>
                            <a:pt x="27173" y="1537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0" name="Freeform 819">
                      <a:extLst>
                        <a:ext uri="{FF2B5EF4-FFF2-40B4-BE49-F238E27FC236}">
                          <a16:creationId xmlns:a16="http://schemas.microsoft.com/office/drawing/2014/main" id="{C07E2BAD-F79B-B2AE-3B24-698BC77101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67238" y="5611520"/>
                      <a:ext cx="14829" cy="26772"/>
                    </a:xfrm>
                    <a:custGeom>
                      <a:avLst/>
                      <a:gdLst>
                        <a:gd name="connsiteX0" fmla="*/ 14732 w 14829"/>
                        <a:gd name="connsiteY0" fmla="*/ 12726 h 26772"/>
                        <a:gd name="connsiteX1" fmla="*/ 9005 w 14829"/>
                        <a:gd name="connsiteY1" fmla="*/ 26724 h 26772"/>
                        <a:gd name="connsiteX2" fmla="*/ 97 w 14829"/>
                        <a:gd name="connsiteY2" fmla="*/ 13998 h 26772"/>
                        <a:gd name="connsiteX3" fmla="*/ 5824 w 14829"/>
                        <a:gd name="connsiteY3" fmla="*/ 0 h 26772"/>
                        <a:gd name="connsiteX4" fmla="*/ 14732 w 14829"/>
                        <a:gd name="connsiteY4" fmla="*/ 12726 h 267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829" h="26772">
                          <a:moveTo>
                            <a:pt x="14732" y="12726"/>
                          </a:moveTo>
                          <a:cubicBezTo>
                            <a:pt x="15368" y="19725"/>
                            <a:pt x="12823" y="26088"/>
                            <a:pt x="9005" y="26724"/>
                          </a:cubicBezTo>
                          <a:cubicBezTo>
                            <a:pt x="5188" y="27360"/>
                            <a:pt x="1370" y="21634"/>
                            <a:pt x="97" y="13998"/>
                          </a:cubicBezTo>
                          <a:cubicBezTo>
                            <a:pt x="-539" y="6999"/>
                            <a:pt x="2006" y="637"/>
                            <a:pt x="5824" y="0"/>
                          </a:cubicBezTo>
                          <a:cubicBezTo>
                            <a:pt x="9642" y="0"/>
                            <a:pt x="14096" y="5091"/>
                            <a:pt x="14732" y="1272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" name="Freeform 820">
                      <a:extLst>
                        <a:ext uri="{FF2B5EF4-FFF2-40B4-BE49-F238E27FC236}">
                          <a16:creationId xmlns:a16="http://schemas.microsoft.com/office/drawing/2014/main" id="{B85D7E4F-96C5-BEE5-53BD-F1E608043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5231" y="5626938"/>
                      <a:ext cx="19137" cy="26430"/>
                    </a:xfrm>
                    <a:custGeom>
                      <a:avLst/>
                      <a:gdLst>
                        <a:gd name="connsiteX0" fmla="*/ 17841 w 19137"/>
                        <a:gd name="connsiteY0" fmla="*/ 9398 h 26430"/>
                        <a:gd name="connsiteX1" fmla="*/ 14659 w 19137"/>
                        <a:gd name="connsiteY1" fmla="*/ 25941 h 26430"/>
                        <a:gd name="connsiteX2" fmla="*/ 1297 w 19137"/>
                        <a:gd name="connsiteY2" fmla="*/ 17033 h 26430"/>
                        <a:gd name="connsiteX3" fmla="*/ 4479 w 19137"/>
                        <a:gd name="connsiteY3" fmla="*/ 490 h 26430"/>
                        <a:gd name="connsiteX4" fmla="*/ 17841 w 19137"/>
                        <a:gd name="connsiteY4" fmla="*/ 9398 h 2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137" h="26430">
                          <a:moveTo>
                            <a:pt x="17841" y="9398"/>
                          </a:moveTo>
                          <a:cubicBezTo>
                            <a:pt x="20386" y="16397"/>
                            <a:pt x="19113" y="24032"/>
                            <a:pt x="14659" y="25941"/>
                          </a:cubicBezTo>
                          <a:cubicBezTo>
                            <a:pt x="10205" y="27850"/>
                            <a:pt x="4479" y="24032"/>
                            <a:pt x="1297" y="17033"/>
                          </a:cubicBezTo>
                          <a:cubicBezTo>
                            <a:pt x="-1248" y="10034"/>
                            <a:pt x="25" y="2399"/>
                            <a:pt x="4479" y="490"/>
                          </a:cubicBezTo>
                          <a:cubicBezTo>
                            <a:pt x="8933" y="-1419"/>
                            <a:pt x="15295" y="2399"/>
                            <a:pt x="17841" y="9398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2" name="Freeform 821">
                    <a:extLst>
                      <a:ext uri="{FF2B5EF4-FFF2-40B4-BE49-F238E27FC236}">
                        <a16:creationId xmlns:a16="http://schemas.microsoft.com/office/drawing/2014/main" id="{09C9D288-2FB9-F510-4722-E4BA40190706}"/>
                      </a:ext>
                    </a:extLst>
                  </p:cNvPr>
                  <p:cNvSpPr/>
                  <p:nvPr/>
                </p:nvSpPr>
                <p:spPr>
                  <a:xfrm>
                    <a:off x="3054936" y="6116729"/>
                    <a:ext cx="131074" cy="80808"/>
                  </a:xfrm>
                  <a:custGeom>
                    <a:avLst/>
                    <a:gdLst>
                      <a:gd name="connsiteX0" fmla="*/ 131074 w 131074"/>
                      <a:gd name="connsiteY0" fmla="*/ 0 h 80808"/>
                      <a:gd name="connsiteX1" fmla="*/ 17180 w 131074"/>
                      <a:gd name="connsiteY1" fmla="*/ 0 h 80808"/>
                      <a:gd name="connsiteX2" fmla="*/ 0 w 131074"/>
                      <a:gd name="connsiteY2" fmla="*/ 17180 h 80808"/>
                      <a:gd name="connsiteX3" fmla="*/ 0 w 131074"/>
                      <a:gd name="connsiteY3" fmla="*/ 80808 h 80808"/>
                      <a:gd name="connsiteX4" fmla="*/ 19088 w 131074"/>
                      <a:gd name="connsiteY4" fmla="*/ 80808 h 80808"/>
                      <a:gd name="connsiteX5" fmla="*/ 19088 w 131074"/>
                      <a:gd name="connsiteY5" fmla="*/ 20361 h 80808"/>
                      <a:gd name="connsiteX6" fmla="*/ 131074 w 131074"/>
                      <a:gd name="connsiteY6" fmla="*/ 20361 h 80808"/>
                      <a:gd name="connsiteX7" fmla="*/ 131074 w 131074"/>
                      <a:gd name="connsiteY7" fmla="*/ 0 h 80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1074" h="80808">
                        <a:moveTo>
                          <a:pt x="131074" y="0"/>
                        </a:moveTo>
                        <a:lnTo>
                          <a:pt x="17180" y="0"/>
                        </a:lnTo>
                        <a:cubicBezTo>
                          <a:pt x="7635" y="0"/>
                          <a:pt x="0" y="7635"/>
                          <a:pt x="0" y="17180"/>
                        </a:cubicBezTo>
                        <a:lnTo>
                          <a:pt x="0" y="80808"/>
                        </a:lnTo>
                        <a:lnTo>
                          <a:pt x="19088" y="80808"/>
                        </a:lnTo>
                        <a:lnTo>
                          <a:pt x="19088" y="20361"/>
                        </a:lnTo>
                        <a:lnTo>
                          <a:pt x="131074" y="20361"/>
                        </a:lnTo>
                        <a:lnTo>
                          <a:pt x="131074" y="0"/>
                        </a:ln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3" name="Freeform 822">
                    <a:extLst>
                      <a:ext uri="{FF2B5EF4-FFF2-40B4-BE49-F238E27FC236}">
                        <a16:creationId xmlns:a16="http://schemas.microsoft.com/office/drawing/2014/main" id="{92ECE44C-EC4D-E0F2-FD2B-C737CDA9DF26}"/>
                      </a:ext>
                    </a:extLst>
                  </p:cNvPr>
                  <p:cNvSpPr/>
                  <p:nvPr/>
                </p:nvSpPr>
                <p:spPr>
                  <a:xfrm>
                    <a:off x="2971567" y="5886816"/>
                    <a:ext cx="241167" cy="210217"/>
                  </a:xfrm>
                  <a:custGeom>
                    <a:avLst/>
                    <a:gdLst>
                      <a:gd name="connsiteX0" fmla="*/ 241167 w 241167"/>
                      <a:gd name="connsiteY0" fmla="*/ 119199 h 210217"/>
                      <a:gd name="connsiteX1" fmla="*/ 197264 w 241167"/>
                      <a:gd name="connsiteY1" fmla="*/ 92476 h 210217"/>
                      <a:gd name="connsiteX2" fmla="*/ 128545 w 241167"/>
                      <a:gd name="connsiteY2" fmla="*/ 152923 h 210217"/>
                      <a:gd name="connsiteX3" fmla="*/ 72552 w 241167"/>
                      <a:gd name="connsiteY3" fmla="*/ 70842 h 210217"/>
                      <a:gd name="connsiteX4" fmla="*/ 77642 w 241167"/>
                      <a:gd name="connsiteY4" fmla="*/ 21848 h 210217"/>
                      <a:gd name="connsiteX5" fmla="*/ 64917 w 241167"/>
                      <a:gd name="connsiteY5" fmla="*/ 45391 h 210217"/>
                      <a:gd name="connsiteX6" fmla="*/ 28012 w 241167"/>
                      <a:gd name="connsiteY6" fmla="*/ 215 h 210217"/>
                      <a:gd name="connsiteX7" fmla="*/ 41374 w 241167"/>
                      <a:gd name="connsiteY7" fmla="*/ 33301 h 210217"/>
                      <a:gd name="connsiteX8" fmla="*/ 15923 w 241167"/>
                      <a:gd name="connsiteY8" fmla="*/ 9122 h 210217"/>
                      <a:gd name="connsiteX9" fmla="*/ 33103 w 241167"/>
                      <a:gd name="connsiteY9" fmla="*/ 38392 h 210217"/>
                      <a:gd name="connsiteX10" fmla="*/ 5106 w 241167"/>
                      <a:gd name="connsiteY10" fmla="*/ 26938 h 210217"/>
                      <a:gd name="connsiteX11" fmla="*/ 24195 w 241167"/>
                      <a:gd name="connsiteY11" fmla="*/ 48572 h 210217"/>
                      <a:gd name="connsiteX12" fmla="*/ 16 w 241167"/>
                      <a:gd name="connsiteY12" fmla="*/ 48572 h 210217"/>
                      <a:gd name="connsiteX13" fmla="*/ 25467 w 241167"/>
                      <a:gd name="connsiteY13" fmla="*/ 61298 h 210217"/>
                      <a:gd name="connsiteX14" fmla="*/ 50919 w 241167"/>
                      <a:gd name="connsiteY14" fmla="*/ 89930 h 210217"/>
                      <a:gd name="connsiteX15" fmla="*/ 116456 w 241167"/>
                      <a:gd name="connsiteY15" fmla="*/ 210188 h 210217"/>
                      <a:gd name="connsiteX16" fmla="*/ 241167 w 241167"/>
                      <a:gd name="connsiteY16" fmla="*/ 119199 h 210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41167" h="210217">
                        <a:moveTo>
                          <a:pt x="241167" y="119199"/>
                        </a:moveTo>
                        <a:lnTo>
                          <a:pt x="197264" y="92476"/>
                        </a:lnTo>
                        <a:cubicBezTo>
                          <a:pt x="197264" y="92476"/>
                          <a:pt x="166086" y="122381"/>
                          <a:pt x="128545" y="152923"/>
                        </a:cubicBezTo>
                        <a:cubicBezTo>
                          <a:pt x="111366" y="135743"/>
                          <a:pt x="74461" y="74023"/>
                          <a:pt x="72552" y="70842"/>
                        </a:cubicBezTo>
                        <a:cubicBezTo>
                          <a:pt x="70643" y="67661"/>
                          <a:pt x="83369" y="21212"/>
                          <a:pt x="77642" y="21848"/>
                        </a:cubicBezTo>
                        <a:cubicBezTo>
                          <a:pt x="71916" y="22485"/>
                          <a:pt x="71280" y="46663"/>
                          <a:pt x="64917" y="45391"/>
                        </a:cubicBezTo>
                        <a:cubicBezTo>
                          <a:pt x="58554" y="44755"/>
                          <a:pt x="30558" y="-3603"/>
                          <a:pt x="28012" y="215"/>
                        </a:cubicBezTo>
                        <a:cubicBezTo>
                          <a:pt x="22922" y="7214"/>
                          <a:pt x="43920" y="30756"/>
                          <a:pt x="41374" y="33301"/>
                        </a:cubicBezTo>
                        <a:cubicBezTo>
                          <a:pt x="38829" y="35846"/>
                          <a:pt x="21650" y="6578"/>
                          <a:pt x="15923" y="9122"/>
                        </a:cubicBezTo>
                        <a:cubicBezTo>
                          <a:pt x="10196" y="12304"/>
                          <a:pt x="34375" y="35210"/>
                          <a:pt x="33103" y="38392"/>
                        </a:cubicBezTo>
                        <a:cubicBezTo>
                          <a:pt x="31830" y="41573"/>
                          <a:pt x="7015" y="19939"/>
                          <a:pt x="5106" y="26938"/>
                        </a:cubicBezTo>
                        <a:cubicBezTo>
                          <a:pt x="3834" y="30756"/>
                          <a:pt x="27376" y="45391"/>
                          <a:pt x="24195" y="48572"/>
                        </a:cubicBezTo>
                        <a:cubicBezTo>
                          <a:pt x="21013" y="51753"/>
                          <a:pt x="1288" y="44118"/>
                          <a:pt x="16" y="48572"/>
                        </a:cubicBezTo>
                        <a:cubicBezTo>
                          <a:pt x="-620" y="53026"/>
                          <a:pt x="17832" y="52390"/>
                          <a:pt x="25467" y="61298"/>
                        </a:cubicBezTo>
                        <a:cubicBezTo>
                          <a:pt x="33103" y="70206"/>
                          <a:pt x="42647" y="71478"/>
                          <a:pt x="50919" y="89930"/>
                        </a:cubicBezTo>
                        <a:cubicBezTo>
                          <a:pt x="59190" y="108383"/>
                          <a:pt x="93550" y="207007"/>
                          <a:pt x="116456" y="210188"/>
                        </a:cubicBezTo>
                        <a:cubicBezTo>
                          <a:pt x="137453" y="212097"/>
                          <a:pt x="241167" y="119199"/>
                          <a:pt x="241167" y="119199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4" name="Freeform 823">
                    <a:extLst>
                      <a:ext uri="{FF2B5EF4-FFF2-40B4-BE49-F238E27FC236}">
                        <a16:creationId xmlns:a16="http://schemas.microsoft.com/office/drawing/2014/main" id="{798DCD0E-84BD-5C23-7A01-ED2B5F2B2B83}"/>
                      </a:ext>
                    </a:extLst>
                  </p:cNvPr>
                  <p:cNvSpPr/>
                  <p:nvPr/>
                </p:nvSpPr>
                <p:spPr>
                  <a:xfrm>
                    <a:off x="3103293" y="5957500"/>
                    <a:ext cx="85711" cy="138867"/>
                  </a:xfrm>
                  <a:custGeom>
                    <a:avLst/>
                    <a:gdLst>
                      <a:gd name="connsiteX0" fmla="*/ 0 w 85711"/>
                      <a:gd name="connsiteY0" fmla="*/ 75876 h 138867"/>
                      <a:gd name="connsiteX1" fmla="*/ 75718 w 85711"/>
                      <a:gd name="connsiteY1" fmla="*/ 158 h 138867"/>
                      <a:gd name="connsiteX2" fmla="*/ 82717 w 85711"/>
                      <a:gd name="connsiteY2" fmla="*/ 86693 h 138867"/>
                      <a:gd name="connsiteX3" fmla="*/ 5090 w 85711"/>
                      <a:gd name="connsiteY3" fmla="*/ 138868 h 138867"/>
                      <a:gd name="connsiteX4" fmla="*/ 0 w 85711"/>
                      <a:gd name="connsiteY4" fmla="*/ 75876 h 138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5711" h="138867">
                        <a:moveTo>
                          <a:pt x="0" y="75876"/>
                        </a:moveTo>
                        <a:cubicBezTo>
                          <a:pt x="0" y="75876"/>
                          <a:pt x="58538" y="4612"/>
                          <a:pt x="75718" y="158"/>
                        </a:cubicBezTo>
                        <a:cubicBezTo>
                          <a:pt x="92897" y="-4296"/>
                          <a:pt x="82717" y="86693"/>
                          <a:pt x="82717" y="86693"/>
                        </a:cubicBezTo>
                        <a:lnTo>
                          <a:pt x="5090" y="138868"/>
                        </a:lnTo>
                        <a:lnTo>
                          <a:pt x="0" y="75876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25" name="Graphic 569">
                    <a:extLst>
                      <a:ext uri="{FF2B5EF4-FFF2-40B4-BE49-F238E27FC236}">
                        <a16:creationId xmlns:a16="http://schemas.microsoft.com/office/drawing/2014/main" id="{B3585AFB-802A-3952-1546-6421C75BFE1F}"/>
                      </a:ext>
                    </a:extLst>
                  </p:cNvPr>
                  <p:cNvGrpSpPr/>
                  <p:nvPr/>
                </p:nvGrpSpPr>
                <p:grpSpPr>
                  <a:xfrm>
                    <a:off x="2776251" y="5809165"/>
                    <a:ext cx="695450" cy="796229"/>
                    <a:chOff x="2776251" y="5809165"/>
                    <a:chExt cx="695450" cy="796229"/>
                  </a:xfrm>
                </p:grpSpPr>
                <p:sp>
                  <p:nvSpPr>
                    <p:cNvPr id="826" name="Freeform 825">
                      <a:extLst>
                        <a:ext uri="{FF2B5EF4-FFF2-40B4-BE49-F238E27FC236}">
                          <a16:creationId xmlns:a16="http://schemas.microsoft.com/office/drawing/2014/main" id="{BC178A8A-1FC1-0C3A-0404-9289A1F42F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84175"/>
                      <a:ext cx="309233" cy="414219"/>
                    </a:xfrm>
                    <a:custGeom>
                      <a:avLst/>
                      <a:gdLst>
                        <a:gd name="connsiteX0" fmla="*/ 0 w 309233"/>
                        <a:gd name="connsiteY0" fmla="*/ 265330 h 414219"/>
                        <a:gd name="connsiteX1" fmla="*/ 0 w 309233"/>
                        <a:gd name="connsiteY1" fmla="*/ 358228 h 414219"/>
                        <a:gd name="connsiteX2" fmla="*/ 10181 w 309233"/>
                        <a:gd name="connsiteY2" fmla="*/ 358228 h 414219"/>
                        <a:gd name="connsiteX3" fmla="*/ 10181 w 309233"/>
                        <a:gd name="connsiteY3" fmla="*/ 273602 h 414219"/>
                        <a:gd name="connsiteX4" fmla="*/ 76990 w 309233"/>
                        <a:gd name="connsiteY4" fmla="*/ 273602 h 414219"/>
                        <a:gd name="connsiteX5" fmla="*/ 76990 w 309233"/>
                        <a:gd name="connsiteY5" fmla="*/ 302871 h 414219"/>
                        <a:gd name="connsiteX6" fmla="*/ 31178 w 309233"/>
                        <a:gd name="connsiteY6" fmla="*/ 358228 h 414219"/>
                        <a:gd name="connsiteX7" fmla="*/ 82081 w 309233"/>
                        <a:gd name="connsiteY7" fmla="*/ 414220 h 414219"/>
                        <a:gd name="connsiteX8" fmla="*/ 132983 w 309233"/>
                        <a:gd name="connsiteY8" fmla="*/ 358228 h 414219"/>
                        <a:gd name="connsiteX9" fmla="*/ 87171 w 309233"/>
                        <a:gd name="connsiteY9" fmla="*/ 302871 h 414219"/>
                        <a:gd name="connsiteX10" fmla="*/ 87171 w 309233"/>
                        <a:gd name="connsiteY10" fmla="*/ 273602 h 414219"/>
                        <a:gd name="connsiteX11" fmla="*/ 101169 w 309233"/>
                        <a:gd name="connsiteY11" fmla="*/ 273602 h 414219"/>
                        <a:gd name="connsiteX12" fmla="*/ 101169 w 309233"/>
                        <a:gd name="connsiteY12" fmla="*/ 262785 h 414219"/>
                        <a:gd name="connsiteX13" fmla="*/ 87171 w 309233"/>
                        <a:gd name="connsiteY13" fmla="*/ 262785 h 414219"/>
                        <a:gd name="connsiteX14" fmla="*/ 87171 w 309233"/>
                        <a:gd name="connsiteY14" fmla="*/ 229062 h 414219"/>
                        <a:gd name="connsiteX15" fmla="*/ 101169 w 309233"/>
                        <a:gd name="connsiteY15" fmla="*/ 229062 h 414219"/>
                        <a:gd name="connsiteX16" fmla="*/ 101169 w 309233"/>
                        <a:gd name="connsiteY16" fmla="*/ 218245 h 414219"/>
                        <a:gd name="connsiteX17" fmla="*/ 87171 w 309233"/>
                        <a:gd name="connsiteY17" fmla="*/ 218245 h 414219"/>
                        <a:gd name="connsiteX18" fmla="*/ 87171 w 309233"/>
                        <a:gd name="connsiteY18" fmla="*/ 181341 h 414219"/>
                        <a:gd name="connsiteX19" fmla="*/ 269148 w 309233"/>
                        <a:gd name="connsiteY19" fmla="*/ 181341 h 414219"/>
                        <a:gd name="connsiteX20" fmla="*/ 269148 w 309233"/>
                        <a:gd name="connsiteY20" fmla="*/ 164797 h 414219"/>
                        <a:gd name="connsiteX21" fmla="*/ 168615 w 309233"/>
                        <a:gd name="connsiteY21" fmla="*/ 164797 h 414219"/>
                        <a:gd name="connsiteX22" fmla="*/ 168615 w 309233"/>
                        <a:gd name="connsiteY22" fmla="*/ 69991 h 414219"/>
                        <a:gd name="connsiteX23" fmla="*/ 222699 w 309233"/>
                        <a:gd name="connsiteY23" fmla="*/ 16544 h 414219"/>
                        <a:gd name="connsiteX24" fmla="*/ 309234 w 309233"/>
                        <a:gd name="connsiteY24" fmla="*/ 16544 h 414219"/>
                        <a:gd name="connsiteX25" fmla="*/ 309234 w 309233"/>
                        <a:gd name="connsiteY25" fmla="*/ 0 h 414219"/>
                        <a:gd name="connsiteX26" fmla="*/ 222699 w 309233"/>
                        <a:gd name="connsiteY26" fmla="*/ 0 h 414219"/>
                        <a:gd name="connsiteX27" fmla="*/ 153344 w 309233"/>
                        <a:gd name="connsiteY27" fmla="*/ 69991 h 414219"/>
                        <a:gd name="connsiteX28" fmla="*/ 153344 w 309233"/>
                        <a:gd name="connsiteY28" fmla="*/ 164797 h 414219"/>
                        <a:gd name="connsiteX29" fmla="*/ 87171 w 309233"/>
                        <a:gd name="connsiteY29" fmla="*/ 164797 h 414219"/>
                        <a:gd name="connsiteX30" fmla="*/ 87171 w 309233"/>
                        <a:gd name="connsiteY30" fmla="*/ 111986 h 414219"/>
                        <a:gd name="connsiteX31" fmla="*/ 76990 w 309233"/>
                        <a:gd name="connsiteY31" fmla="*/ 111986 h 414219"/>
                        <a:gd name="connsiteX32" fmla="*/ 76990 w 309233"/>
                        <a:gd name="connsiteY32" fmla="*/ 218881 h 414219"/>
                        <a:gd name="connsiteX33" fmla="*/ 43267 w 309233"/>
                        <a:gd name="connsiteY33" fmla="*/ 218881 h 414219"/>
                        <a:gd name="connsiteX34" fmla="*/ 0 w 309233"/>
                        <a:gd name="connsiteY34" fmla="*/ 265330 h 414219"/>
                        <a:gd name="connsiteX35" fmla="*/ 76990 w 309233"/>
                        <a:gd name="connsiteY35" fmla="*/ 262785 h 414219"/>
                        <a:gd name="connsiteX36" fmla="*/ 10817 w 309233"/>
                        <a:gd name="connsiteY36" fmla="*/ 262785 h 414219"/>
                        <a:gd name="connsiteX37" fmla="*/ 43904 w 309233"/>
                        <a:gd name="connsiteY37" fmla="*/ 229062 h 414219"/>
                        <a:gd name="connsiteX38" fmla="*/ 77627 w 309233"/>
                        <a:gd name="connsiteY38" fmla="*/ 229062 h 414219"/>
                        <a:gd name="connsiteX39" fmla="*/ 77627 w 309233"/>
                        <a:gd name="connsiteY39" fmla="*/ 262785 h 414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</a:cxnLst>
                      <a:rect l="l" t="t" r="r" b="b"/>
                      <a:pathLst>
                        <a:path w="309233" h="414219">
                          <a:moveTo>
                            <a:pt x="0" y="265330"/>
                          </a:moveTo>
                          <a:lnTo>
                            <a:pt x="0" y="358228"/>
                          </a:lnTo>
                          <a:lnTo>
                            <a:pt x="10181" y="358228"/>
                          </a:lnTo>
                          <a:lnTo>
                            <a:pt x="10181" y="273602"/>
                          </a:lnTo>
                          <a:lnTo>
                            <a:pt x="76990" y="273602"/>
                          </a:lnTo>
                          <a:lnTo>
                            <a:pt x="76990" y="302871"/>
                          </a:lnTo>
                          <a:cubicBezTo>
                            <a:pt x="51539" y="305416"/>
                            <a:pt x="31178" y="329595"/>
                            <a:pt x="31178" y="358228"/>
                          </a:cubicBezTo>
                          <a:cubicBezTo>
                            <a:pt x="31178" y="388769"/>
                            <a:pt x="54084" y="414220"/>
                            <a:pt x="82081" y="414220"/>
                          </a:cubicBezTo>
                          <a:cubicBezTo>
                            <a:pt x="110077" y="414220"/>
                            <a:pt x="132983" y="389406"/>
                            <a:pt x="132983" y="358228"/>
                          </a:cubicBezTo>
                          <a:cubicBezTo>
                            <a:pt x="132983" y="329595"/>
                            <a:pt x="112622" y="305416"/>
                            <a:pt x="87171" y="302871"/>
                          </a:cubicBezTo>
                          <a:lnTo>
                            <a:pt x="87171" y="273602"/>
                          </a:lnTo>
                          <a:lnTo>
                            <a:pt x="101169" y="273602"/>
                          </a:lnTo>
                          <a:lnTo>
                            <a:pt x="101169" y="262785"/>
                          </a:lnTo>
                          <a:lnTo>
                            <a:pt x="87171" y="262785"/>
                          </a:lnTo>
                          <a:lnTo>
                            <a:pt x="87171" y="229062"/>
                          </a:lnTo>
                          <a:lnTo>
                            <a:pt x="101169" y="229062"/>
                          </a:lnTo>
                          <a:lnTo>
                            <a:pt x="101169" y="218245"/>
                          </a:lnTo>
                          <a:lnTo>
                            <a:pt x="87171" y="218245"/>
                          </a:lnTo>
                          <a:lnTo>
                            <a:pt x="87171" y="181341"/>
                          </a:lnTo>
                          <a:lnTo>
                            <a:pt x="269148" y="181341"/>
                          </a:lnTo>
                          <a:lnTo>
                            <a:pt x="269148" y="164797"/>
                          </a:lnTo>
                          <a:lnTo>
                            <a:pt x="168615" y="164797"/>
                          </a:lnTo>
                          <a:lnTo>
                            <a:pt x="168615" y="69991"/>
                          </a:lnTo>
                          <a:cubicBezTo>
                            <a:pt x="168615" y="44540"/>
                            <a:pt x="191521" y="16544"/>
                            <a:pt x="222699" y="16544"/>
                          </a:cubicBezTo>
                          <a:lnTo>
                            <a:pt x="309234" y="16544"/>
                          </a:lnTo>
                          <a:lnTo>
                            <a:pt x="309234" y="0"/>
                          </a:lnTo>
                          <a:lnTo>
                            <a:pt x="222699" y="0"/>
                          </a:lnTo>
                          <a:cubicBezTo>
                            <a:pt x="185795" y="0"/>
                            <a:pt x="153344" y="32451"/>
                            <a:pt x="153344" y="69991"/>
                          </a:cubicBezTo>
                          <a:lnTo>
                            <a:pt x="153344" y="164797"/>
                          </a:lnTo>
                          <a:lnTo>
                            <a:pt x="87171" y="164797"/>
                          </a:lnTo>
                          <a:lnTo>
                            <a:pt x="87171" y="111986"/>
                          </a:lnTo>
                          <a:lnTo>
                            <a:pt x="76990" y="111986"/>
                          </a:lnTo>
                          <a:lnTo>
                            <a:pt x="76990" y="218881"/>
                          </a:lnTo>
                          <a:lnTo>
                            <a:pt x="43267" y="218881"/>
                          </a:lnTo>
                          <a:cubicBezTo>
                            <a:pt x="19725" y="218245"/>
                            <a:pt x="0" y="239879"/>
                            <a:pt x="0" y="265330"/>
                          </a:cubicBezTo>
                          <a:close/>
                          <a:moveTo>
                            <a:pt x="76990" y="262785"/>
                          </a:moveTo>
                          <a:lnTo>
                            <a:pt x="10817" y="262785"/>
                          </a:lnTo>
                          <a:cubicBezTo>
                            <a:pt x="12090" y="244333"/>
                            <a:pt x="26088" y="229062"/>
                            <a:pt x="43904" y="229062"/>
                          </a:cubicBezTo>
                          <a:lnTo>
                            <a:pt x="77627" y="229062"/>
                          </a:lnTo>
                          <a:lnTo>
                            <a:pt x="77627" y="262785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7" name="Freeform 826">
                      <a:extLst>
                        <a:ext uri="{FF2B5EF4-FFF2-40B4-BE49-F238E27FC236}">
                          <a16:creationId xmlns:a16="http://schemas.microsoft.com/office/drawing/2014/main" id="{DAAB983A-DCC3-3F48-CF24-5423787207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1139" y="6459049"/>
                      <a:ext cx="55818" cy="64867"/>
                    </a:xfrm>
                    <a:custGeom>
                      <a:avLst/>
                      <a:gdLst>
                        <a:gd name="connsiteX0" fmla="*/ 50092 w 55818"/>
                        <a:gd name="connsiteY0" fmla="*/ 5090 h 64867"/>
                        <a:gd name="connsiteX1" fmla="*/ 52001 w 55818"/>
                        <a:gd name="connsiteY1" fmla="*/ 40722 h 64867"/>
                        <a:gd name="connsiteX2" fmla="*/ 55818 w 55818"/>
                        <a:gd name="connsiteY2" fmla="*/ 60447 h 64867"/>
                        <a:gd name="connsiteX3" fmla="*/ 2371 w 55818"/>
                        <a:gd name="connsiteY3" fmla="*/ 40086 h 64867"/>
                        <a:gd name="connsiteX4" fmla="*/ 13824 w 55818"/>
                        <a:gd name="connsiteY4" fmla="*/ 26088 h 64867"/>
                        <a:gd name="connsiteX5" fmla="*/ 18914 w 55818"/>
                        <a:gd name="connsiteY5" fmla="*/ 0 h 64867"/>
                        <a:gd name="connsiteX6" fmla="*/ 50092 w 55818"/>
                        <a:gd name="connsiteY6" fmla="*/ 5090 h 64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64867">
                          <a:moveTo>
                            <a:pt x="50092" y="5090"/>
                          </a:moveTo>
                          <a:cubicBezTo>
                            <a:pt x="50092" y="5090"/>
                            <a:pt x="52001" y="40722"/>
                            <a:pt x="52001" y="40722"/>
                          </a:cubicBezTo>
                          <a:cubicBezTo>
                            <a:pt x="52637" y="45176"/>
                            <a:pt x="55818" y="56629"/>
                            <a:pt x="55818" y="60447"/>
                          </a:cubicBezTo>
                          <a:cubicBezTo>
                            <a:pt x="55818" y="75717"/>
                            <a:pt x="-13536" y="47085"/>
                            <a:pt x="2371" y="40086"/>
                          </a:cubicBezTo>
                          <a:cubicBezTo>
                            <a:pt x="3643" y="39450"/>
                            <a:pt x="11915" y="31178"/>
                            <a:pt x="13824" y="26088"/>
                          </a:cubicBezTo>
                          <a:cubicBezTo>
                            <a:pt x="17641" y="17180"/>
                            <a:pt x="18914" y="0"/>
                            <a:pt x="18914" y="0"/>
                          </a:cubicBezTo>
                          <a:lnTo>
                            <a:pt x="50092" y="5090"/>
                          </a:ln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8" name="Freeform 827">
                      <a:extLst>
                        <a:ext uri="{FF2B5EF4-FFF2-40B4-BE49-F238E27FC236}">
                          <a16:creationId xmlns:a16="http://schemas.microsoft.com/office/drawing/2014/main" id="{F6ED9E99-9E73-28A4-D08B-CCA9E32780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76251" y="6498725"/>
                      <a:ext cx="113887" cy="32194"/>
                    </a:xfrm>
                    <a:custGeom>
                      <a:avLst/>
                      <a:gdLst>
                        <a:gd name="connsiteX0" fmla="*/ 57259 w 113887"/>
                        <a:gd name="connsiteY0" fmla="*/ 1047 h 32194"/>
                        <a:gd name="connsiteX1" fmla="*/ 82074 w 113887"/>
                        <a:gd name="connsiteY1" fmla="*/ 6773 h 32194"/>
                        <a:gd name="connsiteX2" fmla="*/ 106889 w 113887"/>
                        <a:gd name="connsiteY2" fmla="*/ 410 h 32194"/>
                        <a:gd name="connsiteX3" fmla="*/ 113888 w 113887"/>
                        <a:gd name="connsiteY3" fmla="*/ 30952 h 32194"/>
                        <a:gd name="connsiteX4" fmla="*/ 1902 w 113887"/>
                        <a:gd name="connsiteY4" fmla="*/ 30316 h 32194"/>
                        <a:gd name="connsiteX5" fmla="*/ 57259 w 113887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3887" h="32194">
                          <a:moveTo>
                            <a:pt x="57259" y="1047"/>
                          </a:moveTo>
                          <a:cubicBezTo>
                            <a:pt x="57259" y="1047"/>
                            <a:pt x="73166" y="5501"/>
                            <a:pt x="82074" y="6773"/>
                          </a:cubicBezTo>
                          <a:cubicBezTo>
                            <a:pt x="90345" y="8046"/>
                            <a:pt x="101162" y="-2135"/>
                            <a:pt x="106889" y="410"/>
                          </a:cubicBezTo>
                          <a:cubicBezTo>
                            <a:pt x="113251" y="3592"/>
                            <a:pt x="113888" y="30952"/>
                            <a:pt x="113888" y="30952"/>
                          </a:cubicBezTo>
                          <a:cubicBezTo>
                            <a:pt x="113888" y="30952"/>
                            <a:pt x="27353" y="34133"/>
                            <a:pt x="1902" y="30316"/>
                          </a:cubicBezTo>
                          <a:cubicBezTo>
                            <a:pt x="-8278" y="29043"/>
                            <a:pt x="24172" y="12500"/>
                            <a:pt x="57259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9" name="Freeform 828">
                      <a:extLst>
                        <a:ext uri="{FF2B5EF4-FFF2-40B4-BE49-F238E27FC236}">
                          <a16:creationId xmlns:a16="http://schemas.microsoft.com/office/drawing/2014/main" id="{438CD845-854A-8792-068A-FB26D938FC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27368" y="5986927"/>
                      <a:ext cx="225880" cy="400858"/>
                    </a:xfrm>
                    <a:custGeom>
                      <a:avLst/>
                      <a:gdLst>
                        <a:gd name="connsiteX0" fmla="*/ 0 w 225880"/>
                        <a:gd name="connsiteY0" fmla="*/ 400858 h 400858"/>
                        <a:gd name="connsiteX1" fmla="*/ 19089 w 225880"/>
                        <a:gd name="connsiteY1" fmla="*/ 400858 h 400858"/>
                        <a:gd name="connsiteX2" fmla="*/ 19089 w 225880"/>
                        <a:gd name="connsiteY2" fmla="*/ 37541 h 400858"/>
                        <a:gd name="connsiteX3" fmla="*/ 45812 w 225880"/>
                        <a:gd name="connsiteY3" fmla="*/ 15271 h 400858"/>
                        <a:gd name="connsiteX4" fmla="*/ 217609 w 225880"/>
                        <a:gd name="connsiteY4" fmla="*/ 15271 h 400858"/>
                        <a:gd name="connsiteX5" fmla="*/ 225881 w 225880"/>
                        <a:gd name="connsiteY5" fmla="*/ 7635 h 400858"/>
                        <a:gd name="connsiteX6" fmla="*/ 225881 w 225880"/>
                        <a:gd name="connsiteY6" fmla="*/ 7635 h 400858"/>
                        <a:gd name="connsiteX7" fmla="*/ 217609 w 225880"/>
                        <a:gd name="connsiteY7" fmla="*/ 0 h 400858"/>
                        <a:gd name="connsiteX8" fmla="*/ 45812 w 225880"/>
                        <a:gd name="connsiteY8" fmla="*/ 0 h 400858"/>
                        <a:gd name="connsiteX9" fmla="*/ 0 w 225880"/>
                        <a:gd name="connsiteY9" fmla="*/ 38177 h 400858"/>
                        <a:gd name="connsiteX10" fmla="*/ 0 w 225880"/>
                        <a:gd name="connsiteY10" fmla="*/ 400858 h 400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25880" h="400858">
                          <a:moveTo>
                            <a:pt x="0" y="400858"/>
                          </a:moveTo>
                          <a:lnTo>
                            <a:pt x="19089" y="400858"/>
                          </a:lnTo>
                          <a:lnTo>
                            <a:pt x="19089" y="37541"/>
                          </a:lnTo>
                          <a:cubicBezTo>
                            <a:pt x="19089" y="25451"/>
                            <a:pt x="31178" y="15271"/>
                            <a:pt x="45812" y="15271"/>
                          </a:cubicBezTo>
                          <a:lnTo>
                            <a:pt x="217609" y="15271"/>
                          </a:lnTo>
                          <a:cubicBezTo>
                            <a:pt x="222063" y="15271"/>
                            <a:pt x="225881" y="11453"/>
                            <a:pt x="225881" y="7635"/>
                          </a:cubicBezTo>
                          <a:lnTo>
                            <a:pt x="225881" y="7635"/>
                          </a:lnTo>
                          <a:cubicBezTo>
                            <a:pt x="225881" y="3181"/>
                            <a:pt x="222063" y="0"/>
                            <a:pt x="217609" y="0"/>
                          </a:cubicBezTo>
                          <a:lnTo>
                            <a:pt x="45812" y="0"/>
                          </a:lnTo>
                          <a:cubicBezTo>
                            <a:pt x="20361" y="0"/>
                            <a:pt x="0" y="17180"/>
                            <a:pt x="0" y="38177"/>
                          </a:cubicBezTo>
                          <a:lnTo>
                            <a:pt x="0" y="400858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30" name="Graphic 569">
                      <a:extLst>
                        <a:ext uri="{FF2B5EF4-FFF2-40B4-BE49-F238E27FC236}">
                          <a16:creationId xmlns:a16="http://schemas.microsoft.com/office/drawing/2014/main" id="{62B1A0C8-399F-6D28-9B61-82A506AF90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97670" y="6286617"/>
                      <a:ext cx="279964" cy="282509"/>
                      <a:chOff x="2997670" y="6286617"/>
                      <a:chExt cx="279964" cy="282509"/>
                    </a:xfrm>
                    <a:solidFill>
                      <a:srgbClr val="033F85"/>
                    </a:solidFill>
                  </p:grpSpPr>
                  <p:sp>
                    <p:nvSpPr>
                      <p:cNvPr id="831" name="Freeform 830">
                        <a:extLst>
                          <a:ext uri="{FF2B5EF4-FFF2-40B4-BE49-F238E27FC236}">
                            <a16:creationId xmlns:a16="http://schemas.microsoft.com/office/drawing/2014/main" id="{67B2CC2F-7638-CE90-B87D-E29BCBEAC2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22485" y="6311432"/>
                        <a:ext cx="230334" cy="232879"/>
                      </a:xfrm>
                      <a:custGeom>
                        <a:avLst/>
                        <a:gdLst>
                          <a:gd name="connsiteX0" fmla="*/ 230335 w 230334"/>
                          <a:gd name="connsiteY0" fmla="*/ 116440 h 232879"/>
                          <a:gd name="connsiteX1" fmla="*/ 115167 w 230334"/>
                          <a:gd name="connsiteY1" fmla="*/ 232880 h 232879"/>
                          <a:gd name="connsiteX2" fmla="*/ 0 w 230334"/>
                          <a:gd name="connsiteY2" fmla="*/ 116440 h 232879"/>
                          <a:gd name="connsiteX3" fmla="*/ 115167 w 230334"/>
                          <a:gd name="connsiteY3" fmla="*/ 1 h 232879"/>
                          <a:gd name="connsiteX4" fmla="*/ 230335 w 230334"/>
                          <a:gd name="connsiteY4" fmla="*/ 116440 h 23287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30334" h="232879">
                            <a:moveTo>
                              <a:pt x="230335" y="116440"/>
                            </a:moveTo>
                            <a:cubicBezTo>
                              <a:pt x="230335" y="180748"/>
                              <a:pt x="178773" y="232880"/>
                              <a:pt x="115167" y="232880"/>
                            </a:cubicBezTo>
                            <a:cubicBezTo>
                              <a:pt x="51562" y="232880"/>
                              <a:pt x="0" y="180748"/>
                              <a:pt x="0" y="116440"/>
                            </a:cubicBezTo>
                            <a:cubicBezTo>
                              <a:pt x="0" y="52132"/>
                              <a:pt x="51562" y="1"/>
                              <a:pt x="115167" y="1"/>
                            </a:cubicBezTo>
                            <a:cubicBezTo>
                              <a:pt x="178773" y="1"/>
                              <a:pt x="230335" y="52132"/>
                              <a:pt x="230335" y="116440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2" name="Freeform 831">
                        <a:extLst>
                          <a:ext uri="{FF2B5EF4-FFF2-40B4-BE49-F238E27FC236}">
                            <a16:creationId xmlns:a16="http://schemas.microsoft.com/office/drawing/2014/main" id="{A08EB6CD-89C3-DAC8-1BC0-C6E50B9267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997670" y="6286617"/>
                        <a:ext cx="279964" cy="282509"/>
                      </a:xfrm>
                      <a:custGeom>
                        <a:avLst/>
                        <a:gdLst>
                          <a:gd name="connsiteX0" fmla="*/ 0 w 279964"/>
                          <a:gd name="connsiteY0" fmla="*/ 141255 h 282509"/>
                          <a:gd name="connsiteX1" fmla="*/ 139982 w 279964"/>
                          <a:gd name="connsiteY1" fmla="*/ 282509 h 282509"/>
                          <a:gd name="connsiteX2" fmla="*/ 279964 w 279964"/>
                          <a:gd name="connsiteY2" fmla="*/ 141255 h 282509"/>
                          <a:gd name="connsiteX3" fmla="*/ 139982 w 279964"/>
                          <a:gd name="connsiteY3" fmla="*/ 0 h 282509"/>
                          <a:gd name="connsiteX4" fmla="*/ 0 w 279964"/>
                          <a:gd name="connsiteY4" fmla="*/ 141255 h 282509"/>
                          <a:gd name="connsiteX5" fmla="*/ 13362 w 279964"/>
                          <a:gd name="connsiteY5" fmla="*/ 141255 h 282509"/>
                          <a:gd name="connsiteX6" fmla="*/ 139982 w 279964"/>
                          <a:gd name="connsiteY6" fmla="*/ 13362 h 282509"/>
                          <a:gd name="connsiteX7" fmla="*/ 266603 w 279964"/>
                          <a:gd name="connsiteY7" fmla="*/ 141255 h 282509"/>
                          <a:gd name="connsiteX8" fmla="*/ 139982 w 279964"/>
                          <a:gd name="connsiteY8" fmla="*/ 269148 h 282509"/>
                          <a:gd name="connsiteX9" fmla="*/ 13362 w 279964"/>
                          <a:gd name="connsiteY9" fmla="*/ 141255 h 2825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</a:cxnLst>
                        <a:rect l="l" t="t" r="r" b="b"/>
                        <a:pathLst>
                          <a:path w="279964" h="282509">
                            <a:moveTo>
                              <a:pt x="0" y="141255"/>
                            </a:moveTo>
                            <a:cubicBezTo>
                              <a:pt x="0" y="219517"/>
                              <a:pt x="62992" y="282509"/>
                              <a:pt x="139982" y="282509"/>
                            </a:cubicBezTo>
                            <a:cubicBezTo>
                              <a:pt x="216973" y="282509"/>
                              <a:pt x="279964" y="218881"/>
                              <a:pt x="279964" y="141255"/>
                            </a:cubicBezTo>
                            <a:cubicBezTo>
                              <a:pt x="279964" y="63628"/>
                              <a:pt x="216973" y="0"/>
                              <a:pt x="139982" y="0"/>
                            </a:cubicBezTo>
                            <a:cubicBezTo>
                              <a:pt x="62992" y="0"/>
                              <a:pt x="0" y="62992"/>
                              <a:pt x="0" y="141255"/>
                            </a:cubicBezTo>
                            <a:close/>
                            <a:moveTo>
                              <a:pt x="13362" y="141255"/>
                            </a:moveTo>
                            <a:cubicBezTo>
                              <a:pt x="13362" y="70627"/>
                              <a:pt x="69991" y="13362"/>
                              <a:pt x="139982" y="13362"/>
                            </a:cubicBezTo>
                            <a:cubicBezTo>
                              <a:pt x="209973" y="13362"/>
                              <a:pt x="266603" y="70627"/>
                              <a:pt x="266603" y="141255"/>
                            </a:cubicBezTo>
                            <a:cubicBezTo>
                              <a:pt x="266603" y="211882"/>
                              <a:pt x="209973" y="269148"/>
                              <a:pt x="139982" y="269148"/>
                            </a:cubicBezTo>
                            <a:cubicBezTo>
                              <a:pt x="69991" y="269148"/>
                              <a:pt x="13362" y="211882"/>
                              <a:pt x="13362" y="141255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33" name="Freeform 832">
                      <a:extLst>
                        <a:ext uri="{FF2B5EF4-FFF2-40B4-BE49-F238E27FC236}">
                          <a16:creationId xmlns:a16="http://schemas.microsoft.com/office/drawing/2014/main" id="{53230912-9686-2A5C-E8D3-E1F955CB60C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229723" y="6048519"/>
                      <a:ext cx="56629" cy="218245"/>
                    </a:xfrm>
                    <a:custGeom>
                      <a:avLst/>
                      <a:gdLst>
                        <a:gd name="connsiteX0" fmla="*/ 0 w 56629"/>
                        <a:gd name="connsiteY0" fmla="*/ 0 h 218245"/>
                        <a:gd name="connsiteX1" fmla="*/ 56629 w 56629"/>
                        <a:gd name="connsiteY1" fmla="*/ 0 h 218245"/>
                        <a:gd name="connsiteX2" fmla="*/ 56629 w 56629"/>
                        <a:gd name="connsiteY2" fmla="*/ 218245 h 218245"/>
                        <a:gd name="connsiteX3" fmla="*/ 0 w 56629"/>
                        <a:gd name="connsiteY3" fmla="*/ 218245 h 2182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6629" h="218245">
                          <a:moveTo>
                            <a:pt x="0" y="0"/>
                          </a:moveTo>
                          <a:lnTo>
                            <a:pt x="56629" y="0"/>
                          </a:lnTo>
                          <a:lnTo>
                            <a:pt x="56629" y="218245"/>
                          </a:lnTo>
                          <a:lnTo>
                            <a:pt x="0" y="218245"/>
                          </a:ln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4" name="Freeform 833">
                      <a:extLst>
                        <a:ext uri="{FF2B5EF4-FFF2-40B4-BE49-F238E27FC236}">
                          <a16:creationId xmlns:a16="http://schemas.microsoft.com/office/drawing/2014/main" id="{1247DB94-CF47-9442-37E4-3ADE7E35A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0585" y="6402420"/>
                      <a:ext cx="108804" cy="139982"/>
                    </a:xfrm>
                    <a:custGeom>
                      <a:avLst/>
                      <a:gdLst>
                        <a:gd name="connsiteX0" fmla="*/ 0 w 108804"/>
                        <a:gd name="connsiteY0" fmla="*/ 139982 h 139982"/>
                        <a:gd name="connsiteX1" fmla="*/ 10817 w 108804"/>
                        <a:gd name="connsiteY1" fmla="*/ 139982 h 139982"/>
                        <a:gd name="connsiteX2" fmla="*/ 10817 w 108804"/>
                        <a:gd name="connsiteY2" fmla="*/ 47085 h 139982"/>
                        <a:gd name="connsiteX3" fmla="*/ 46449 w 108804"/>
                        <a:gd name="connsiteY3" fmla="*/ 10816 h 139982"/>
                        <a:gd name="connsiteX4" fmla="*/ 108804 w 108804"/>
                        <a:gd name="connsiteY4" fmla="*/ 10816 h 139982"/>
                        <a:gd name="connsiteX5" fmla="*/ 108804 w 108804"/>
                        <a:gd name="connsiteY5" fmla="*/ 0 h 139982"/>
                        <a:gd name="connsiteX6" fmla="*/ 46449 w 108804"/>
                        <a:gd name="connsiteY6" fmla="*/ 0 h 139982"/>
                        <a:gd name="connsiteX7" fmla="*/ 0 w 108804"/>
                        <a:gd name="connsiteY7" fmla="*/ 47085 h 139982"/>
                        <a:gd name="connsiteX8" fmla="*/ 0 w 108804"/>
                        <a:gd name="connsiteY8" fmla="*/ 139982 h 1399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08804" h="139982">
                          <a:moveTo>
                            <a:pt x="0" y="139982"/>
                          </a:moveTo>
                          <a:lnTo>
                            <a:pt x="10817" y="139982"/>
                          </a:lnTo>
                          <a:lnTo>
                            <a:pt x="10817" y="47085"/>
                          </a:lnTo>
                          <a:cubicBezTo>
                            <a:pt x="10817" y="27360"/>
                            <a:pt x="26724" y="10816"/>
                            <a:pt x="46449" y="10816"/>
                          </a:cubicBezTo>
                          <a:lnTo>
                            <a:pt x="108804" y="10816"/>
                          </a:lnTo>
                          <a:lnTo>
                            <a:pt x="108804" y="0"/>
                          </a:lnTo>
                          <a:lnTo>
                            <a:pt x="46449" y="0"/>
                          </a:lnTo>
                          <a:cubicBezTo>
                            <a:pt x="20997" y="0"/>
                            <a:pt x="0" y="20997"/>
                            <a:pt x="0" y="47085"/>
                          </a:cubicBezTo>
                          <a:lnTo>
                            <a:pt x="0" y="139982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5" name="Freeform 834">
                      <a:extLst>
                        <a:ext uri="{FF2B5EF4-FFF2-40B4-BE49-F238E27FC236}">
                          <a16:creationId xmlns:a16="http://schemas.microsoft.com/office/drawing/2014/main" id="{20D37F9A-C02D-E64A-3200-F9EED71483B6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7006" y="6280254"/>
                      <a:ext cx="148253" cy="25451"/>
                    </a:xfrm>
                    <a:custGeom>
                      <a:avLst/>
                      <a:gdLst>
                        <a:gd name="connsiteX0" fmla="*/ 0 w 148253"/>
                        <a:gd name="connsiteY0" fmla="*/ 0 h 25451"/>
                        <a:gd name="connsiteX1" fmla="*/ 148254 w 148253"/>
                        <a:gd name="connsiteY1" fmla="*/ 0 h 25451"/>
                        <a:gd name="connsiteX2" fmla="*/ 148254 w 148253"/>
                        <a:gd name="connsiteY2" fmla="*/ 25451 h 25451"/>
                        <a:gd name="connsiteX3" fmla="*/ 0 w 148253"/>
                        <a:gd name="connsiteY3" fmla="*/ 25451 h 254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8253" h="25451">
                          <a:moveTo>
                            <a:pt x="0" y="0"/>
                          </a:moveTo>
                          <a:lnTo>
                            <a:pt x="148254" y="0"/>
                          </a:lnTo>
                          <a:lnTo>
                            <a:pt x="148254" y="25451"/>
                          </a:lnTo>
                          <a:lnTo>
                            <a:pt x="0" y="25451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6" name="Freeform 835">
                      <a:extLst>
                        <a:ext uri="{FF2B5EF4-FFF2-40B4-BE49-F238E27FC236}">
                          <a16:creationId xmlns:a16="http://schemas.microsoft.com/office/drawing/2014/main" id="{F3313EEE-9B1C-7D65-C9C2-C97BC288F3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6312" y="6446960"/>
                      <a:ext cx="103714" cy="10816"/>
                    </a:xfrm>
                    <a:custGeom>
                      <a:avLst/>
                      <a:gdLst>
                        <a:gd name="connsiteX0" fmla="*/ 0 w 103714"/>
                        <a:gd name="connsiteY0" fmla="*/ 0 h 10816"/>
                        <a:gd name="connsiteX1" fmla="*/ 103714 w 103714"/>
                        <a:gd name="connsiteY1" fmla="*/ 0 h 10816"/>
                        <a:gd name="connsiteX2" fmla="*/ 103714 w 103714"/>
                        <a:gd name="connsiteY2" fmla="*/ 10817 h 10816"/>
                        <a:gd name="connsiteX3" fmla="*/ 0 w 103714"/>
                        <a:gd name="connsiteY3" fmla="*/ 10817 h 108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3714" h="10816">
                          <a:moveTo>
                            <a:pt x="0" y="0"/>
                          </a:moveTo>
                          <a:lnTo>
                            <a:pt x="103714" y="0"/>
                          </a:lnTo>
                          <a:lnTo>
                            <a:pt x="103714" y="10817"/>
                          </a:lnTo>
                          <a:lnTo>
                            <a:pt x="0" y="1081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7" name="Freeform 836">
                      <a:extLst>
                        <a:ext uri="{FF2B5EF4-FFF2-40B4-BE49-F238E27FC236}">
                          <a16:creationId xmlns:a16="http://schemas.microsoft.com/office/drawing/2014/main" id="{484FBE45-CE0B-786C-28BA-EB1C683A0B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9665" y="6348972"/>
                      <a:ext cx="202974" cy="16543"/>
                    </a:xfrm>
                    <a:custGeom>
                      <a:avLst/>
                      <a:gdLst>
                        <a:gd name="connsiteX0" fmla="*/ 0 w 202974"/>
                        <a:gd name="connsiteY0" fmla="*/ 0 h 16543"/>
                        <a:gd name="connsiteX1" fmla="*/ 202974 w 202974"/>
                        <a:gd name="connsiteY1" fmla="*/ 0 h 16543"/>
                        <a:gd name="connsiteX2" fmla="*/ 202974 w 202974"/>
                        <a:gd name="connsiteY2" fmla="*/ 16543 h 16543"/>
                        <a:gd name="connsiteX3" fmla="*/ 0 w 202974"/>
                        <a:gd name="connsiteY3" fmla="*/ 16543 h 165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2974" h="16543">
                          <a:moveTo>
                            <a:pt x="0" y="0"/>
                          </a:moveTo>
                          <a:lnTo>
                            <a:pt x="202974" y="0"/>
                          </a:lnTo>
                          <a:lnTo>
                            <a:pt x="202974" y="16543"/>
                          </a:lnTo>
                          <a:lnTo>
                            <a:pt x="0" y="1654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8" name="Freeform 837">
                      <a:extLst>
                        <a:ext uri="{FF2B5EF4-FFF2-40B4-BE49-F238E27FC236}">
                          <a16:creationId xmlns:a16="http://schemas.microsoft.com/office/drawing/2014/main" id="{C870A5BD-1D1D-DF10-A4F3-B04849B65857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021531" y="6279808"/>
                      <a:ext cx="264693" cy="26087"/>
                    </a:xfrm>
                    <a:custGeom>
                      <a:avLst/>
                      <a:gdLst>
                        <a:gd name="connsiteX0" fmla="*/ 0 w 264693"/>
                        <a:gd name="connsiteY0" fmla="*/ 0 h 26087"/>
                        <a:gd name="connsiteX1" fmla="*/ 264694 w 264693"/>
                        <a:gd name="connsiteY1" fmla="*/ 0 h 26087"/>
                        <a:gd name="connsiteX2" fmla="*/ 264694 w 264693"/>
                        <a:gd name="connsiteY2" fmla="*/ 26087 h 26087"/>
                        <a:gd name="connsiteX3" fmla="*/ 0 w 264693"/>
                        <a:gd name="connsiteY3" fmla="*/ 26087 h 26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4693" h="26087">
                          <a:moveTo>
                            <a:pt x="0" y="0"/>
                          </a:moveTo>
                          <a:lnTo>
                            <a:pt x="264694" y="0"/>
                          </a:lnTo>
                          <a:lnTo>
                            <a:pt x="264694" y="26087"/>
                          </a:lnTo>
                          <a:lnTo>
                            <a:pt x="0" y="26087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9" name="Freeform 838">
                      <a:extLst>
                        <a:ext uri="{FF2B5EF4-FFF2-40B4-BE49-F238E27FC236}">
                          <a16:creationId xmlns:a16="http://schemas.microsoft.com/office/drawing/2014/main" id="{7F5519F8-7492-1DB2-410A-C391824588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8271" y="6005379"/>
                      <a:ext cx="193429" cy="402130"/>
                    </a:xfrm>
                    <a:custGeom>
                      <a:avLst/>
                      <a:gdLst>
                        <a:gd name="connsiteX0" fmla="*/ 0 w 193429"/>
                        <a:gd name="connsiteY0" fmla="*/ 402131 h 402130"/>
                        <a:gd name="connsiteX1" fmla="*/ 16543 w 193429"/>
                        <a:gd name="connsiteY1" fmla="*/ 402131 h 402130"/>
                        <a:gd name="connsiteX2" fmla="*/ 16543 w 193429"/>
                        <a:gd name="connsiteY2" fmla="*/ 38177 h 402130"/>
                        <a:gd name="connsiteX3" fmla="*/ 39449 w 193429"/>
                        <a:gd name="connsiteY3" fmla="*/ 15907 h 402130"/>
                        <a:gd name="connsiteX4" fmla="*/ 193430 w 193429"/>
                        <a:gd name="connsiteY4" fmla="*/ 15907 h 402130"/>
                        <a:gd name="connsiteX5" fmla="*/ 193430 w 193429"/>
                        <a:gd name="connsiteY5" fmla="*/ 0 h 402130"/>
                        <a:gd name="connsiteX6" fmla="*/ 39449 w 193429"/>
                        <a:gd name="connsiteY6" fmla="*/ 0 h 402130"/>
                        <a:gd name="connsiteX7" fmla="*/ 0 w 193429"/>
                        <a:gd name="connsiteY7" fmla="*/ 38177 h 402130"/>
                        <a:gd name="connsiteX8" fmla="*/ 0 w 193429"/>
                        <a:gd name="connsiteY8" fmla="*/ 402131 h 402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93429" h="402130">
                          <a:moveTo>
                            <a:pt x="0" y="402131"/>
                          </a:moveTo>
                          <a:lnTo>
                            <a:pt x="16543" y="402131"/>
                          </a:lnTo>
                          <a:lnTo>
                            <a:pt x="16543" y="38177"/>
                          </a:lnTo>
                          <a:cubicBezTo>
                            <a:pt x="16543" y="26087"/>
                            <a:pt x="26724" y="15907"/>
                            <a:pt x="39449" y="15907"/>
                          </a:cubicBezTo>
                          <a:lnTo>
                            <a:pt x="193430" y="15907"/>
                          </a:lnTo>
                          <a:lnTo>
                            <a:pt x="193430" y="0"/>
                          </a:lnTo>
                          <a:lnTo>
                            <a:pt x="39449" y="0"/>
                          </a:lnTo>
                          <a:cubicBezTo>
                            <a:pt x="17816" y="0"/>
                            <a:pt x="0" y="17180"/>
                            <a:pt x="0" y="38177"/>
                          </a:cubicBezTo>
                          <a:lnTo>
                            <a:pt x="0" y="402131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0" name="Freeform 839">
                      <a:extLst>
                        <a:ext uri="{FF2B5EF4-FFF2-40B4-BE49-F238E27FC236}">
                          <a16:creationId xmlns:a16="http://schemas.microsoft.com/office/drawing/2014/main" id="{4F462E51-6E3C-5CA5-48CD-1487D565A9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77946" y="6486409"/>
                      <a:ext cx="122166" cy="111985"/>
                    </a:xfrm>
                    <a:custGeom>
                      <a:avLst/>
                      <a:gdLst>
                        <a:gd name="connsiteX0" fmla="*/ 0 w 122166"/>
                        <a:gd name="connsiteY0" fmla="*/ 55993 h 111985"/>
                        <a:gd name="connsiteX1" fmla="*/ 61083 w 122166"/>
                        <a:gd name="connsiteY1" fmla="*/ 111986 h 111985"/>
                        <a:gd name="connsiteX2" fmla="*/ 122166 w 122166"/>
                        <a:gd name="connsiteY2" fmla="*/ 55993 h 111985"/>
                        <a:gd name="connsiteX3" fmla="*/ 61083 w 122166"/>
                        <a:gd name="connsiteY3" fmla="*/ 0 h 111985"/>
                        <a:gd name="connsiteX4" fmla="*/ 0 w 122166"/>
                        <a:gd name="connsiteY4" fmla="*/ 55993 h 1119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2166" h="111985">
                          <a:moveTo>
                            <a:pt x="0" y="55993"/>
                          </a:moveTo>
                          <a:cubicBezTo>
                            <a:pt x="0" y="86534"/>
                            <a:pt x="27360" y="111986"/>
                            <a:pt x="61083" y="111986"/>
                          </a:cubicBezTo>
                          <a:cubicBezTo>
                            <a:pt x="94806" y="111986"/>
                            <a:pt x="122166" y="87171"/>
                            <a:pt x="122166" y="55993"/>
                          </a:cubicBezTo>
                          <a:cubicBezTo>
                            <a:pt x="122166" y="25451"/>
                            <a:pt x="94806" y="0"/>
                            <a:pt x="61083" y="0"/>
                          </a:cubicBezTo>
                          <a:cubicBezTo>
                            <a:pt x="27360" y="637"/>
                            <a:pt x="0" y="25451"/>
                            <a:pt x="0" y="55993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1" name="Freeform 840">
                      <a:extLst>
                        <a:ext uri="{FF2B5EF4-FFF2-40B4-BE49-F238E27FC236}">
                          <a16:creationId xmlns:a16="http://schemas.microsoft.com/office/drawing/2014/main" id="{B41BAC6D-ABE3-5501-D103-B3523D90B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02124" y="6508679"/>
                      <a:ext cx="75081" cy="67445"/>
                    </a:xfrm>
                    <a:custGeom>
                      <a:avLst/>
                      <a:gdLst>
                        <a:gd name="connsiteX0" fmla="*/ 0 w 75081"/>
                        <a:gd name="connsiteY0" fmla="*/ 33723 h 67445"/>
                        <a:gd name="connsiteX1" fmla="*/ 37541 w 75081"/>
                        <a:gd name="connsiteY1" fmla="*/ 67446 h 67445"/>
                        <a:gd name="connsiteX2" fmla="*/ 75081 w 75081"/>
                        <a:gd name="connsiteY2" fmla="*/ 33723 h 67445"/>
                        <a:gd name="connsiteX3" fmla="*/ 37541 w 75081"/>
                        <a:gd name="connsiteY3" fmla="*/ 0 h 67445"/>
                        <a:gd name="connsiteX4" fmla="*/ 0 w 75081"/>
                        <a:gd name="connsiteY4" fmla="*/ 33723 h 674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5081" h="67445">
                          <a:moveTo>
                            <a:pt x="0" y="33723"/>
                          </a:moveTo>
                          <a:cubicBezTo>
                            <a:pt x="0" y="52176"/>
                            <a:pt x="16543" y="67446"/>
                            <a:pt x="37541" y="67446"/>
                          </a:cubicBezTo>
                          <a:cubicBezTo>
                            <a:pt x="57902" y="67446"/>
                            <a:pt x="75081" y="52176"/>
                            <a:pt x="75081" y="33723"/>
                          </a:cubicBezTo>
                          <a:cubicBezTo>
                            <a:pt x="75081" y="15271"/>
                            <a:pt x="58538" y="0"/>
                            <a:pt x="37541" y="0"/>
                          </a:cubicBezTo>
                          <a:cubicBezTo>
                            <a:pt x="16543" y="0"/>
                            <a:pt x="0" y="15271"/>
                            <a:pt x="0" y="33723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2" name="Freeform 841">
                      <a:extLst>
                        <a:ext uri="{FF2B5EF4-FFF2-40B4-BE49-F238E27FC236}">
                          <a16:creationId xmlns:a16="http://schemas.microsoft.com/office/drawing/2014/main" id="{C012668B-9B03-9400-EED1-979754372E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25667" y="6518859"/>
                      <a:ext cx="28632" cy="52811"/>
                    </a:xfrm>
                    <a:custGeom>
                      <a:avLst/>
                      <a:gdLst>
                        <a:gd name="connsiteX0" fmla="*/ 6999 w 28632"/>
                        <a:gd name="connsiteY0" fmla="*/ 52812 h 52811"/>
                        <a:gd name="connsiteX1" fmla="*/ 21634 w 28632"/>
                        <a:gd name="connsiteY1" fmla="*/ 52812 h 52811"/>
                        <a:gd name="connsiteX2" fmla="*/ 28633 w 28632"/>
                        <a:gd name="connsiteY2" fmla="*/ 45813 h 52811"/>
                        <a:gd name="connsiteX3" fmla="*/ 28633 w 28632"/>
                        <a:gd name="connsiteY3" fmla="*/ 0 h 52811"/>
                        <a:gd name="connsiteX4" fmla="*/ 0 w 28632"/>
                        <a:gd name="connsiteY4" fmla="*/ 0 h 52811"/>
                        <a:gd name="connsiteX5" fmla="*/ 0 w 28632"/>
                        <a:gd name="connsiteY5" fmla="*/ 45813 h 52811"/>
                        <a:gd name="connsiteX6" fmla="*/ 6999 w 28632"/>
                        <a:gd name="connsiteY6" fmla="*/ 52812 h 528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632" h="52811">
                          <a:moveTo>
                            <a:pt x="6999" y="52812"/>
                          </a:moveTo>
                          <a:lnTo>
                            <a:pt x="21634" y="52812"/>
                          </a:lnTo>
                          <a:cubicBezTo>
                            <a:pt x="25451" y="52812"/>
                            <a:pt x="28633" y="49630"/>
                            <a:pt x="28633" y="45813"/>
                          </a:cubicBezTo>
                          <a:lnTo>
                            <a:pt x="28633" y="0"/>
                          </a:lnTo>
                          <a:lnTo>
                            <a:pt x="0" y="0"/>
                          </a:lnTo>
                          <a:lnTo>
                            <a:pt x="0" y="45813"/>
                          </a:lnTo>
                          <a:cubicBezTo>
                            <a:pt x="0" y="49630"/>
                            <a:pt x="3181" y="52812"/>
                            <a:pt x="6999" y="5281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3" name="Freeform 842">
                      <a:extLst>
                        <a:ext uri="{FF2B5EF4-FFF2-40B4-BE49-F238E27FC236}">
                          <a16:creationId xmlns:a16="http://schemas.microsoft.com/office/drawing/2014/main" id="{879F533F-0B78-79B0-2BC5-3E3EC51D3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73040"/>
                      <a:ext cx="313051" cy="294917"/>
                    </a:xfrm>
                    <a:custGeom>
                      <a:avLst/>
                      <a:gdLst>
                        <a:gd name="connsiteX0" fmla="*/ 47721 w 313051"/>
                        <a:gd name="connsiteY0" fmla="*/ 11135 h 294917"/>
                        <a:gd name="connsiteX1" fmla="*/ 313051 w 313051"/>
                        <a:gd name="connsiteY1" fmla="*/ 2227 h 294917"/>
                        <a:gd name="connsiteX2" fmla="*/ 90989 w 313051"/>
                        <a:gd name="connsiteY2" fmla="*/ 60129 h 294917"/>
                        <a:gd name="connsiteX3" fmla="*/ 33087 w 313051"/>
                        <a:gd name="connsiteY3" fmla="*/ 294917 h 294917"/>
                        <a:gd name="connsiteX4" fmla="*/ 0 w 313051"/>
                        <a:gd name="connsiteY4" fmla="*/ 291736 h 294917"/>
                        <a:gd name="connsiteX5" fmla="*/ 47721 w 313051"/>
                        <a:gd name="connsiteY5" fmla="*/ 11135 h 2949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13051" h="294917">
                          <a:moveTo>
                            <a:pt x="47721" y="11135"/>
                          </a:moveTo>
                          <a:cubicBezTo>
                            <a:pt x="65537" y="-6681"/>
                            <a:pt x="313051" y="2227"/>
                            <a:pt x="313051" y="2227"/>
                          </a:cubicBezTo>
                          <a:cubicBezTo>
                            <a:pt x="313051" y="2227"/>
                            <a:pt x="103714" y="53130"/>
                            <a:pt x="90989" y="60129"/>
                          </a:cubicBezTo>
                          <a:cubicBezTo>
                            <a:pt x="78899" y="66491"/>
                            <a:pt x="33087" y="291736"/>
                            <a:pt x="33087" y="294917"/>
                          </a:cubicBezTo>
                          <a:cubicBezTo>
                            <a:pt x="20361" y="291736"/>
                            <a:pt x="12726" y="294281"/>
                            <a:pt x="0" y="291736"/>
                          </a:cubicBezTo>
                          <a:cubicBezTo>
                            <a:pt x="2545" y="252286"/>
                            <a:pt x="19088" y="39768"/>
                            <a:pt x="47721" y="1113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4" name="Freeform 843">
                      <a:extLst>
                        <a:ext uri="{FF2B5EF4-FFF2-40B4-BE49-F238E27FC236}">
                          <a16:creationId xmlns:a16="http://schemas.microsoft.com/office/drawing/2014/main" id="{AFB2122C-4D94-0DCE-966C-6647DCC82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3589" y="6465412"/>
                      <a:ext cx="55818" cy="59777"/>
                    </a:xfrm>
                    <a:custGeom>
                      <a:avLst/>
                      <a:gdLst>
                        <a:gd name="connsiteX0" fmla="*/ 50092 w 55818"/>
                        <a:gd name="connsiteY0" fmla="*/ 0 h 59777"/>
                        <a:gd name="connsiteX1" fmla="*/ 52001 w 55818"/>
                        <a:gd name="connsiteY1" fmla="*/ 35632 h 59777"/>
                        <a:gd name="connsiteX2" fmla="*/ 55818 w 55818"/>
                        <a:gd name="connsiteY2" fmla="*/ 55357 h 59777"/>
                        <a:gd name="connsiteX3" fmla="*/ 2371 w 55818"/>
                        <a:gd name="connsiteY3" fmla="*/ 34996 h 59777"/>
                        <a:gd name="connsiteX4" fmla="*/ 13824 w 55818"/>
                        <a:gd name="connsiteY4" fmla="*/ 20997 h 59777"/>
                        <a:gd name="connsiteX5" fmla="*/ 14460 w 55818"/>
                        <a:gd name="connsiteY5" fmla="*/ 0 h 59777"/>
                        <a:gd name="connsiteX6" fmla="*/ 50092 w 55818"/>
                        <a:gd name="connsiteY6" fmla="*/ 0 h 597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59777">
                          <a:moveTo>
                            <a:pt x="50092" y="0"/>
                          </a:moveTo>
                          <a:cubicBezTo>
                            <a:pt x="50092" y="0"/>
                            <a:pt x="52001" y="35632"/>
                            <a:pt x="52001" y="35632"/>
                          </a:cubicBezTo>
                          <a:cubicBezTo>
                            <a:pt x="52637" y="40086"/>
                            <a:pt x="55818" y="51539"/>
                            <a:pt x="55818" y="55357"/>
                          </a:cubicBezTo>
                          <a:cubicBezTo>
                            <a:pt x="55818" y="70628"/>
                            <a:pt x="-13536" y="41995"/>
                            <a:pt x="2371" y="34996"/>
                          </a:cubicBezTo>
                          <a:cubicBezTo>
                            <a:pt x="3643" y="34359"/>
                            <a:pt x="13187" y="26088"/>
                            <a:pt x="13824" y="20997"/>
                          </a:cubicBezTo>
                          <a:cubicBezTo>
                            <a:pt x="14460" y="12726"/>
                            <a:pt x="14460" y="0"/>
                            <a:pt x="14460" y="0"/>
                          </a:cubicBezTo>
                          <a:lnTo>
                            <a:pt x="50092" y="0"/>
                          </a:lnTo>
                          <a:close/>
                        </a:path>
                      </a:pathLst>
                    </a:custGeom>
                    <a:solidFill>
                      <a:srgbClr val="E5BE9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5" name="Freeform 844">
                      <a:extLst>
                        <a:ext uri="{FF2B5EF4-FFF2-40B4-BE49-F238E27FC236}">
                          <a16:creationId xmlns:a16="http://schemas.microsoft.com/office/drawing/2014/main" id="{6D4712CD-DDB4-E6D3-ABE6-367B81E770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9119" y="6499997"/>
                      <a:ext cx="114106" cy="32194"/>
                    </a:xfrm>
                    <a:custGeom>
                      <a:avLst/>
                      <a:gdLst>
                        <a:gd name="connsiteX0" fmla="*/ 56841 w 114106"/>
                        <a:gd name="connsiteY0" fmla="*/ 1047 h 32194"/>
                        <a:gd name="connsiteX1" fmla="*/ 81656 w 114106"/>
                        <a:gd name="connsiteY1" fmla="*/ 6773 h 32194"/>
                        <a:gd name="connsiteX2" fmla="*/ 107107 w 114106"/>
                        <a:gd name="connsiteY2" fmla="*/ 410 h 32194"/>
                        <a:gd name="connsiteX3" fmla="*/ 114106 w 114106"/>
                        <a:gd name="connsiteY3" fmla="*/ 30952 h 32194"/>
                        <a:gd name="connsiteX4" fmla="*/ 2120 w 114106"/>
                        <a:gd name="connsiteY4" fmla="*/ 30316 h 32194"/>
                        <a:gd name="connsiteX5" fmla="*/ 56841 w 114106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106" h="32194">
                          <a:moveTo>
                            <a:pt x="56841" y="1047"/>
                          </a:moveTo>
                          <a:cubicBezTo>
                            <a:pt x="56841" y="1047"/>
                            <a:pt x="72748" y="5500"/>
                            <a:pt x="81656" y="6773"/>
                          </a:cubicBezTo>
                          <a:cubicBezTo>
                            <a:pt x="89927" y="8046"/>
                            <a:pt x="100744" y="-2135"/>
                            <a:pt x="107107" y="410"/>
                          </a:cubicBezTo>
                          <a:cubicBezTo>
                            <a:pt x="113470" y="3592"/>
                            <a:pt x="114106" y="30952"/>
                            <a:pt x="114106" y="30952"/>
                          </a:cubicBezTo>
                          <a:cubicBezTo>
                            <a:pt x="114106" y="30952"/>
                            <a:pt x="27572" y="34133"/>
                            <a:pt x="2120" y="30316"/>
                          </a:cubicBezTo>
                          <a:cubicBezTo>
                            <a:pt x="-8697" y="29043"/>
                            <a:pt x="23754" y="11863"/>
                            <a:pt x="56841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6" name="Freeform 845">
                      <a:extLst>
                        <a:ext uri="{FF2B5EF4-FFF2-40B4-BE49-F238E27FC236}">
                          <a16:creationId xmlns:a16="http://schemas.microsoft.com/office/drawing/2014/main" id="{85933715-1FCE-E4C0-4756-67A13234BA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7869" y="6167632"/>
                      <a:ext cx="325776" cy="313687"/>
                    </a:xfrm>
                    <a:custGeom>
                      <a:avLst/>
                      <a:gdLst>
                        <a:gd name="connsiteX0" fmla="*/ 325777 w 325776"/>
                        <a:gd name="connsiteY0" fmla="*/ 58538 h 313687"/>
                        <a:gd name="connsiteX1" fmla="*/ 304779 w 325776"/>
                        <a:gd name="connsiteY1" fmla="*/ 115167 h 313687"/>
                        <a:gd name="connsiteX2" fmla="*/ 98624 w 325776"/>
                        <a:gd name="connsiteY2" fmla="*/ 112622 h 313687"/>
                        <a:gd name="connsiteX3" fmla="*/ 53448 w 325776"/>
                        <a:gd name="connsiteY3" fmla="*/ 313687 h 313687"/>
                        <a:gd name="connsiteX4" fmla="*/ 0 w 325776"/>
                        <a:gd name="connsiteY4" fmla="*/ 308597 h 313687"/>
                        <a:gd name="connsiteX5" fmla="*/ 21634 w 325776"/>
                        <a:gd name="connsiteY5" fmla="*/ 123439 h 313687"/>
                        <a:gd name="connsiteX6" fmla="*/ 71900 w 325776"/>
                        <a:gd name="connsiteY6" fmla="*/ 29905 h 313687"/>
                        <a:gd name="connsiteX7" fmla="*/ 286964 w 325776"/>
                        <a:gd name="connsiteY7" fmla="*/ 0 h 313687"/>
                        <a:gd name="connsiteX8" fmla="*/ 325777 w 325776"/>
                        <a:gd name="connsiteY8" fmla="*/ 58538 h 3136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25776" h="313687">
                          <a:moveTo>
                            <a:pt x="325777" y="58538"/>
                          </a:moveTo>
                          <a:cubicBezTo>
                            <a:pt x="325777" y="58538"/>
                            <a:pt x="323868" y="114531"/>
                            <a:pt x="304779" y="115167"/>
                          </a:cubicBezTo>
                          <a:cubicBezTo>
                            <a:pt x="286327" y="115804"/>
                            <a:pt x="166070" y="118348"/>
                            <a:pt x="98624" y="112622"/>
                          </a:cubicBezTo>
                          <a:lnTo>
                            <a:pt x="53448" y="313687"/>
                          </a:lnTo>
                          <a:lnTo>
                            <a:pt x="0" y="308597"/>
                          </a:lnTo>
                          <a:cubicBezTo>
                            <a:pt x="0" y="308597"/>
                            <a:pt x="15907" y="174342"/>
                            <a:pt x="21634" y="123439"/>
                          </a:cubicBezTo>
                          <a:cubicBezTo>
                            <a:pt x="27360" y="73173"/>
                            <a:pt x="43267" y="31178"/>
                            <a:pt x="71900" y="29905"/>
                          </a:cubicBezTo>
                          <a:cubicBezTo>
                            <a:pt x="100533" y="28633"/>
                            <a:pt x="286964" y="0"/>
                            <a:pt x="286964" y="0"/>
                          </a:cubicBezTo>
                          <a:lnTo>
                            <a:pt x="325777" y="58538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7" name="Freeform 846">
                      <a:extLst>
                        <a:ext uri="{FF2B5EF4-FFF2-40B4-BE49-F238E27FC236}">
                          <a16:creationId xmlns:a16="http://schemas.microsoft.com/office/drawing/2014/main" id="{92295862-61DD-C742-B4BD-EAE52002B2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72752" y="5955693"/>
                      <a:ext cx="197691" cy="328180"/>
                    </a:xfrm>
                    <a:custGeom>
                      <a:avLst/>
                      <a:gdLst>
                        <a:gd name="connsiteX0" fmla="*/ 171160 w 197691"/>
                        <a:gd name="connsiteY0" fmla="*/ 8328 h 328180"/>
                        <a:gd name="connsiteX1" fmla="*/ 197248 w 197691"/>
                        <a:gd name="connsiteY1" fmla="*/ 75137 h 328180"/>
                        <a:gd name="connsiteX2" fmla="*/ 99896 w 197691"/>
                        <a:gd name="connsiteY2" fmla="*/ 327105 h 328180"/>
                        <a:gd name="connsiteX3" fmla="*/ 0 w 197691"/>
                        <a:gd name="connsiteY3" fmla="*/ 213847 h 328180"/>
                        <a:gd name="connsiteX4" fmla="*/ 54084 w 197691"/>
                        <a:gd name="connsiteY4" fmla="*/ 141947 h 328180"/>
                        <a:gd name="connsiteX5" fmla="*/ 101805 w 197691"/>
                        <a:gd name="connsiteY5" fmla="*/ 3874 h 328180"/>
                        <a:gd name="connsiteX6" fmla="*/ 171160 w 197691"/>
                        <a:gd name="connsiteY6" fmla="*/ 8328 h 3281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97691" h="328180">
                          <a:moveTo>
                            <a:pt x="171160" y="8328"/>
                          </a:moveTo>
                          <a:cubicBezTo>
                            <a:pt x="171160" y="8328"/>
                            <a:pt x="201702" y="15963"/>
                            <a:pt x="197248" y="75137"/>
                          </a:cubicBezTo>
                          <a:cubicBezTo>
                            <a:pt x="193430" y="134312"/>
                            <a:pt x="160343" y="313107"/>
                            <a:pt x="99896" y="327105"/>
                          </a:cubicBezTo>
                          <a:cubicBezTo>
                            <a:pt x="39449" y="341104"/>
                            <a:pt x="0" y="213847"/>
                            <a:pt x="0" y="213847"/>
                          </a:cubicBezTo>
                          <a:cubicBezTo>
                            <a:pt x="0" y="213847"/>
                            <a:pt x="38177" y="201121"/>
                            <a:pt x="54084" y="141947"/>
                          </a:cubicBezTo>
                          <a:cubicBezTo>
                            <a:pt x="64901" y="101225"/>
                            <a:pt x="94806" y="8328"/>
                            <a:pt x="101805" y="3874"/>
                          </a:cubicBezTo>
                          <a:cubicBezTo>
                            <a:pt x="120257" y="-6943"/>
                            <a:pt x="171160" y="8328"/>
                            <a:pt x="171160" y="8328"/>
                          </a:cubicBezTo>
                          <a:close/>
                        </a:path>
                      </a:pathLst>
                    </a:custGeom>
                    <a:solidFill>
                      <a:srgbClr val="65B32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8" name="Freeform 847">
                      <a:extLst>
                        <a:ext uri="{FF2B5EF4-FFF2-40B4-BE49-F238E27FC236}">
                          <a16:creationId xmlns:a16="http://schemas.microsoft.com/office/drawing/2014/main" id="{AB726565-CE47-5E42-9EBC-9DB363B309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7292" y="6184175"/>
                      <a:ext cx="169887" cy="177523"/>
                    </a:xfrm>
                    <a:custGeom>
                      <a:avLst/>
                      <a:gdLst>
                        <a:gd name="connsiteX0" fmla="*/ 0 w 169887"/>
                        <a:gd name="connsiteY0" fmla="*/ 177523 h 177523"/>
                        <a:gd name="connsiteX1" fmla="*/ 16543 w 169887"/>
                        <a:gd name="connsiteY1" fmla="*/ 177523 h 177523"/>
                        <a:gd name="connsiteX2" fmla="*/ 16543 w 169887"/>
                        <a:gd name="connsiteY2" fmla="*/ 69991 h 177523"/>
                        <a:gd name="connsiteX3" fmla="*/ 75718 w 169887"/>
                        <a:gd name="connsiteY3" fmla="*/ 16544 h 177523"/>
                        <a:gd name="connsiteX4" fmla="*/ 169887 w 169887"/>
                        <a:gd name="connsiteY4" fmla="*/ 16544 h 177523"/>
                        <a:gd name="connsiteX5" fmla="*/ 169887 w 169887"/>
                        <a:gd name="connsiteY5" fmla="*/ 0 h 177523"/>
                        <a:gd name="connsiteX6" fmla="*/ 75718 w 169887"/>
                        <a:gd name="connsiteY6" fmla="*/ 0 h 177523"/>
                        <a:gd name="connsiteX7" fmla="*/ 636 w 169887"/>
                        <a:gd name="connsiteY7" fmla="*/ 69991 h 177523"/>
                        <a:gd name="connsiteX8" fmla="*/ 636 w 169887"/>
                        <a:gd name="connsiteY8" fmla="*/ 177523 h 1775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69887" h="177523">
                          <a:moveTo>
                            <a:pt x="0" y="177523"/>
                          </a:moveTo>
                          <a:lnTo>
                            <a:pt x="16543" y="177523"/>
                          </a:lnTo>
                          <a:lnTo>
                            <a:pt x="16543" y="69991"/>
                          </a:lnTo>
                          <a:cubicBezTo>
                            <a:pt x="16543" y="44540"/>
                            <a:pt x="41995" y="16544"/>
                            <a:pt x="75718" y="16544"/>
                          </a:cubicBezTo>
                          <a:lnTo>
                            <a:pt x="169887" y="16544"/>
                          </a:lnTo>
                          <a:lnTo>
                            <a:pt x="169887" y="0"/>
                          </a:lnTo>
                          <a:lnTo>
                            <a:pt x="75718" y="0"/>
                          </a:lnTo>
                          <a:cubicBezTo>
                            <a:pt x="35632" y="0"/>
                            <a:pt x="636" y="32451"/>
                            <a:pt x="636" y="69991"/>
                          </a:cubicBezTo>
                          <a:lnTo>
                            <a:pt x="636" y="17752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9" name="Freeform 848">
                      <a:extLst>
                        <a:ext uri="{FF2B5EF4-FFF2-40B4-BE49-F238E27FC236}">
                          <a16:creationId xmlns:a16="http://schemas.microsoft.com/office/drawing/2014/main" id="{8F73F4D8-47CB-DD93-364F-34F2E48065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4196" y="6309523"/>
                      <a:ext cx="264693" cy="267238"/>
                    </a:xfrm>
                    <a:custGeom>
                      <a:avLst/>
                      <a:gdLst>
                        <a:gd name="connsiteX0" fmla="*/ 264694 w 264693"/>
                        <a:gd name="connsiteY0" fmla="*/ 133619 h 267238"/>
                        <a:gd name="connsiteX1" fmla="*/ 132347 w 264693"/>
                        <a:gd name="connsiteY1" fmla="*/ 267239 h 267238"/>
                        <a:gd name="connsiteX2" fmla="*/ 0 w 264693"/>
                        <a:gd name="connsiteY2" fmla="*/ 133620 h 267238"/>
                        <a:gd name="connsiteX3" fmla="*/ 132347 w 264693"/>
                        <a:gd name="connsiteY3" fmla="*/ 0 h 267238"/>
                        <a:gd name="connsiteX4" fmla="*/ 264694 w 264693"/>
                        <a:gd name="connsiteY4" fmla="*/ 133619 h 2672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4693" h="267238">
                          <a:moveTo>
                            <a:pt x="264694" y="133619"/>
                          </a:moveTo>
                          <a:cubicBezTo>
                            <a:pt x="264694" y="207415"/>
                            <a:pt x="205440" y="267239"/>
                            <a:pt x="132347" y="267239"/>
                          </a:cubicBezTo>
                          <a:cubicBezTo>
                            <a:pt x="59254" y="267239"/>
                            <a:pt x="0" y="207416"/>
                            <a:pt x="0" y="133620"/>
                          </a:cubicBezTo>
                          <a:cubicBezTo>
                            <a:pt x="0" y="59824"/>
                            <a:pt x="59254" y="0"/>
                            <a:pt x="132347" y="0"/>
                          </a:cubicBezTo>
                          <a:cubicBezTo>
                            <a:pt x="205440" y="0"/>
                            <a:pt x="264694" y="59824"/>
                            <a:pt x="264694" y="133619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0" name="Freeform 849">
                      <a:extLst>
                        <a:ext uri="{FF2B5EF4-FFF2-40B4-BE49-F238E27FC236}">
                          <a16:creationId xmlns:a16="http://schemas.microsoft.com/office/drawing/2014/main" id="{8BF0181E-EB64-8D73-C0CB-E94090ECC7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5563" y="6280890"/>
                      <a:ext cx="321959" cy="324504"/>
                    </a:xfrm>
                    <a:custGeom>
                      <a:avLst/>
                      <a:gdLst>
                        <a:gd name="connsiteX0" fmla="*/ 0 w 321959"/>
                        <a:gd name="connsiteY0" fmla="*/ 162252 h 324504"/>
                        <a:gd name="connsiteX1" fmla="*/ 160980 w 321959"/>
                        <a:gd name="connsiteY1" fmla="*/ 324505 h 324504"/>
                        <a:gd name="connsiteX2" fmla="*/ 321959 w 321959"/>
                        <a:gd name="connsiteY2" fmla="*/ 162252 h 324504"/>
                        <a:gd name="connsiteX3" fmla="*/ 160980 w 321959"/>
                        <a:gd name="connsiteY3" fmla="*/ 0 h 324504"/>
                        <a:gd name="connsiteX4" fmla="*/ 0 w 321959"/>
                        <a:gd name="connsiteY4" fmla="*/ 162252 h 324504"/>
                        <a:gd name="connsiteX5" fmla="*/ 14635 w 321959"/>
                        <a:gd name="connsiteY5" fmla="*/ 162252 h 324504"/>
                        <a:gd name="connsiteX6" fmla="*/ 160343 w 321959"/>
                        <a:gd name="connsiteY6" fmla="*/ 15271 h 324504"/>
                        <a:gd name="connsiteX7" fmla="*/ 306052 w 321959"/>
                        <a:gd name="connsiteY7" fmla="*/ 162252 h 324504"/>
                        <a:gd name="connsiteX8" fmla="*/ 160343 w 321959"/>
                        <a:gd name="connsiteY8" fmla="*/ 309234 h 324504"/>
                        <a:gd name="connsiteX9" fmla="*/ 14635 w 321959"/>
                        <a:gd name="connsiteY9" fmla="*/ 162252 h 3245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21959" h="324504">
                          <a:moveTo>
                            <a:pt x="0" y="162252"/>
                          </a:moveTo>
                          <a:cubicBezTo>
                            <a:pt x="0" y="251968"/>
                            <a:pt x="71900" y="324505"/>
                            <a:pt x="160980" y="324505"/>
                          </a:cubicBezTo>
                          <a:cubicBezTo>
                            <a:pt x="250059" y="324505"/>
                            <a:pt x="321959" y="251968"/>
                            <a:pt x="321959" y="162252"/>
                          </a:cubicBezTo>
                          <a:cubicBezTo>
                            <a:pt x="321959" y="72536"/>
                            <a:pt x="250059" y="0"/>
                            <a:pt x="160980" y="0"/>
                          </a:cubicBezTo>
                          <a:cubicBezTo>
                            <a:pt x="71900" y="0"/>
                            <a:pt x="0" y="72536"/>
                            <a:pt x="0" y="162252"/>
                          </a:cubicBezTo>
                          <a:close/>
                          <a:moveTo>
                            <a:pt x="14635" y="162252"/>
                          </a:moveTo>
                          <a:cubicBezTo>
                            <a:pt x="14635" y="80808"/>
                            <a:pt x="80172" y="15271"/>
                            <a:pt x="160343" y="15271"/>
                          </a:cubicBezTo>
                          <a:cubicBezTo>
                            <a:pt x="241151" y="15271"/>
                            <a:pt x="306052" y="81444"/>
                            <a:pt x="306052" y="162252"/>
                          </a:cubicBezTo>
                          <a:cubicBezTo>
                            <a:pt x="306052" y="243696"/>
                            <a:pt x="240515" y="309234"/>
                            <a:pt x="160343" y="309234"/>
                          </a:cubicBezTo>
                          <a:cubicBezTo>
                            <a:pt x="80172" y="309234"/>
                            <a:pt x="14635" y="243696"/>
                            <a:pt x="14635" y="162252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1" name="Freeform 850">
                      <a:extLst>
                        <a:ext uri="{FF2B5EF4-FFF2-40B4-BE49-F238E27FC236}">
                          <a16:creationId xmlns:a16="http://schemas.microsoft.com/office/drawing/2014/main" id="{490396C8-C5A4-9CBC-27EA-B1BD51CCD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77738" y="6333065"/>
                      <a:ext cx="217608" cy="220153"/>
                    </a:xfrm>
                    <a:custGeom>
                      <a:avLst/>
                      <a:gdLst>
                        <a:gd name="connsiteX0" fmla="*/ 217609 w 217608"/>
                        <a:gd name="connsiteY0" fmla="*/ 110077 h 220153"/>
                        <a:gd name="connsiteX1" fmla="*/ 108804 w 217608"/>
                        <a:gd name="connsiteY1" fmla="*/ 220154 h 220153"/>
                        <a:gd name="connsiteX2" fmla="*/ 0 w 217608"/>
                        <a:gd name="connsiteY2" fmla="*/ 110077 h 220153"/>
                        <a:gd name="connsiteX3" fmla="*/ 108804 w 217608"/>
                        <a:gd name="connsiteY3" fmla="*/ 0 h 220153"/>
                        <a:gd name="connsiteX4" fmla="*/ 217609 w 217608"/>
                        <a:gd name="connsiteY4" fmla="*/ 110077 h 2201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7608" h="220153">
                          <a:moveTo>
                            <a:pt x="217609" y="110077"/>
                          </a:moveTo>
                          <a:cubicBezTo>
                            <a:pt x="217609" y="170871"/>
                            <a:pt x="168895" y="220154"/>
                            <a:pt x="108804" y="220154"/>
                          </a:cubicBezTo>
                          <a:cubicBezTo>
                            <a:pt x="48714" y="220154"/>
                            <a:pt x="0" y="170871"/>
                            <a:pt x="0" y="110077"/>
                          </a:cubicBezTo>
                          <a:cubicBezTo>
                            <a:pt x="0" y="49283"/>
                            <a:pt x="48714" y="0"/>
                            <a:pt x="108804" y="0"/>
                          </a:cubicBezTo>
                          <a:cubicBezTo>
                            <a:pt x="168896" y="0"/>
                            <a:pt x="217609" y="49283"/>
                            <a:pt x="217609" y="110077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2" name="Freeform 851">
                      <a:extLst>
                        <a:ext uri="{FF2B5EF4-FFF2-40B4-BE49-F238E27FC236}">
                          <a16:creationId xmlns:a16="http://schemas.microsoft.com/office/drawing/2014/main" id="{67FE20FA-E6AA-EEE3-3C8D-D9F0E43F2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61728" y="6418327"/>
                      <a:ext cx="49629" cy="49629"/>
                    </a:xfrm>
                    <a:custGeom>
                      <a:avLst/>
                      <a:gdLst>
                        <a:gd name="connsiteX0" fmla="*/ 0 w 49629"/>
                        <a:gd name="connsiteY0" fmla="*/ 24815 h 49629"/>
                        <a:gd name="connsiteX1" fmla="*/ 24815 w 49629"/>
                        <a:gd name="connsiteY1" fmla="*/ 49630 h 49629"/>
                        <a:gd name="connsiteX2" fmla="*/ 49630 w 49629"/>
                        <a:gd name="connsiteY2" fmla="*/ 24815 h 49629"/>
                        <a:gd name="connsiteX3" fmla="*/ 24815 w 49629"/>
                        <a:gd name="connsiteY3" fmla="*/ 0 h 49629"/>
                        <a:gd name="connsiteX4" fmla="*/ 0 w 49629"/>
                        <a:gd name="connsiteY4" fmla="*/ 24815 h 496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9629" h="49629">
                          <a:moveTo>
                            <a:pt x="0" y="24815"/>
                          </a:moveTo>
                          <a:cubicBezTo>
                            <a:pt x="0" y="38177"/>
                            <a:pt x="10817" y="49630"/>
                            <a:pt x="24815" y="49630"/>
                          </a:cubicBezTo>
                          <a:cubicBezTo>
                            <a:pt x="38177" y="49630"/>
                            <a:pt x="49630" y="38813"/>
                            <a:pt x="49630" y="24815"/>
                          </a:cubicBezTo>
                          <a:cubicBezTo>
                            <a:pt x="49630" y="11453"/>
                            <a:pt x="38813" y="0"/>
                            <a:pt x="24815" y="0"/>
                          </a:cubicBezTo>
                          <a:cubicBezTo>
                            <a:pt x="10817" y="0"/>
                            <a:pt x="0" y="10816"/>
                            <a:pt x="0" y="2481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3" name="Freeform 852">
                      <a:extLst>
                        <a:ext uri="{FF2B5EF4-FFF2-40B4-BE49-F238E27FC236}">
                          <a16:creationId xmlns:a16="http://schemas.microsoft.com/office/drawing/2014/main" id="{A1D41B93-FD58-6603-7FC0-D518E174004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799646" y="6530567"/>
                      <a:ext cx="166706" cy="28632"/>
                    </a:xfrm>
                    <a:custGeom>
                      <a:avLst/>
                      <a:gdLst>
                        <a:gd name="connsiteX0" fmla="*/ 0 w 166706"/>
                        <a:gd name="connsiteY0" fmla="*/ 0 h 28632"/>
                        <a:gd name="connsiteX1" fmla="*/ 166706 w 166706"/>
                        <a:gd name="connsiteY1" fmla="*/ 0 h 28632"/>
                        <a:gd name="connsiteX2" fmla="*/ 166706 w 166706"/>
                        <a:gd name="connsiteY2" fmla="*/ 28633 h 28632"/>
                        <a:gd name="connsiteX3" fmla="*/ 0 w 1667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66706" h="28632">
                          <a:moveTo>
                            <a:pt x="0" y="0"/>
                          </a:moveTo>
                          <a:lnTo>
                            <a:pt x="166706" y="0"/>
                          </a:lnTo>
                          <a:lnTo>
                            <a:pt x="1667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4" name="Freeform 853">
                      <a:extLst>
                        <a:ext uri="{FF2B5EF4-FFF2-40B4-BE49-F238E27FC236}">
                          <a16:creationId xmlns:a16="http://schemas.microsoft.com/office/drawing/2014/main" id="{342AB8FB-F966-BA33-B29F-A0ECF6DB45E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1642" y="6530567"/>
                      <a:ext cx="94806" cy="28632"/>
                    </a:xfrm>
                    <a:custGeom>
                      <a:avLst/>
                      <a:gdLst>
                        <a:gd name="connsiteX0" fmla="*/ 0 w 94806"/>
                        <a:gd name="connsiteY0" fmla="*/ 0 h 28632"/>
                        <a:gd name="connsiteX1" fmla="*/ 94806 w 94806"/>
                        <a:gd name="connsiteY1" fmla="*/ 0 h 28632"/>
                        <a:gd name="connsiteX2" fmla="*/ 94806 w 94806"/>
                        <a:gd name="connsiteY2" fmla="*/ 28633 h 28632"/>
                        <a:gd name="connsiteX3" fmla="*/ 0 w 948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4806" h="28632">
                          <a:moveTo>
                            <a:pt x="0" y="0"/>
                          </a:moveTo>
                          <a:lnTo>
                            <a:pt x="94806" y="0"/>
                          </a:lnTo>
                          <a:lnTo>
                            <a:pt x="948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5" name="Freeform 854">
                      <a:extLst>
                        <a:ext uri="{FF2B5EF4-FFF2-40B4-BE49-F238E27FC236}">
                          <a16:creationId xmlns:a16="http://schemas.microsoft.com/office/drawing/2014/main" id="{D07FB231-80EA-8CE1-7DF5-F5F744056A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938" y="6305705"/>
                      <a:ext cx="10816" cy="253876"/>
                    </a:xfrm>
                    <a:custGeom>
                      <a:avLst/>
                      <a:gdLst>
                        <a:gd name="connsiteX0" fmla="*/ 0 w 10816"/>
                        <a:gd name="connsiteY0" fmla="*/ 0 h 253876"/>
                        <a:gd name="connsiteX1" fmla="*/ 10817 w 10816"/>
                        <a:gd name="connsiteY1" fmla="*/ 0 h 253876"/>
                        <a:gd name="connsiteX2" fmla="*/ 10817 w 10816"/>
                        <a:gd name="connsiteY2" fmla="*/ 253877 h 253876"/>
                        <a:gd name="connsiteX3" fmla="*/ 0 w 10816"/>
                        <a:gd name="connsiteY3" fmla="*/ 253877 h 2538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16" h="253876">
                          <a:moveTo>
                            <a:pt x="0" y="0"/>
                          </a:moveTo>
                          <a:lnTo>
                            <a:pt x="10817" y="0"/>
                          </a:lnTo>
                          <a:lnTo>
                            <a:pt x="10817" y="253877"/>
                          </a:lnTo>
                          <a:lnTo>
                            <a:pt x="0" y="25387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6" name="Freeform 855">
                      <a:extLst>
                        <a:ext uri="{FF2B5EF4-FFF2-40B4-BE49-F238E27FC236}">
                          <a16:creationId xmlns:a16="http://schemas.microsoft.com/office/drawing/2014/main" id="{AF9C370D-A01C-3586-352E-306941C09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302" y="6538585"/>
                      <a:ext cx="13998" cy="13997"/>
                    </a:xfrm>
                    <a:custGeom>
                      <a:avLst/>
                      <a:gdLst>
                        <a:gd name="connsiteX0" fmla="*/ 0 w 13998"/>
                        <a:gd name="connsiteY0" fmla="*/ 6999 h 13997"/>
                        <a:gd name="connsiteX1" fmla="*/ 6999 w 13998"/>
                        <a:gd name="connsiteY1" fmla="*/ 13998 h 13997"/>
                        <a:gd name="connsiteX2" fmla="*/ 13998 w 13998"/>
                        <a:gd name="connsiteY2" fmla="*/ 6999 h 13997"/>
                        <a:gd name="connsiteX3" fmla="*/ 6999 w 13998"/>
                        <a:gd name="connsiteY3" fmla="*/ 0 h 13997"/>
                        <a:gd name="connsiteX4" fmla="*/ 0 w 13998"/>
                        <a:gd name="connsiteY4" fmla="*/ 6999 h 13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998" h="13997">
                          <a:moveTo>
                            <a:pt x="0" y="6999"/>
                          </a:moveTo>
                          <a:cubicBezTo>
                            <a:pt x="0" y="10816"/>
                            <a:pt x="3181" y="13998"/>
                            <a:pt x="6999" y="13998"/>
                          </a:cubicBezTo>
                          <a:cubicBezTo>
                            <a:pt x="10817" y="13998"/>
                            <a:pt x="13998" y="10816"/>
                            <a:pt x="13998" y="6999"/>
                          </a:cubicBezTo>
                          <a:cubicBezTo>
                            <a:pt x="13998" y="3181"/>
                            <a:pt x="10817" y="0"/>
                            <a:pt x="6999" y="0"/>
                          </a:cubicBezTo>
                          <a:cubicBezTo>
                            <a:pt x="2545" y="636"/>
                            <a:pt x="0" y="3181"/>
                            <a:pt x="0" y="6999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57" name="Graphic 569">
                      <a:extLst>
                        <a:ext uri="{FF2B5EF4-FFF2-40B4-BE49-F238E27FC236}">
                          <a16:creationId xmlns:a16="http://schemas.microsoft.com/office/drawing/2014/main" id="{99C0B20B-F743-9761-4C2A-5D8E409305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72781" y="5809165"/>
                      <a:ext cx="112448" cy="178648"/>
                      <a:chOff x="3172781" y="5809165"/>
                      <a:chExt cx="112448" cy="178648"/>
                    </a:xfrm>
                  </p:grpSpPr>
                  <p:sp>
                    <p:nvSpPr>
                      <p:cNvPr id="858" name="Freeform 857">
                        <a:extLst>
                          <a:ext uri="{FF2B5EF4-FFF2-40B4-BE49-F238E27FC236}">
                            <a16:creationId xmlns:a16="http://schemas.microsoft.com/office/drawing/2014/main" id="{2F800078-8ACF-BCB9-0F33-9863372FAA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2781" y="5809165"/>
                        <a:ext cx="112448" cy="121995"/>
                      </a:xfrm>
                      <a:custGeom>
                        <a:avLst/>
                        <a:gdLst>
                          <a:gd name="connsiteX0" fmla="*/ 48224 w 112448"/>
                          <a:gd name="connsiteY0" fmla="*/ 6602 h 121995"/>
                          <a:gd name="connsiteX1" fmla="*/ 82584 w 112448"/>
                          <a:gd name="connsiteY1" fmla="*/ 7239 h 121995"/>
                          <a:gd name="connsiteX2" fmla="*/ 90855 w 112448"/>
                          <a:gd name="connsiteY2" fmla="*/ 7239 h 121995"/>
                          <a:gd name="connsiteX3" fmla="*/ 108671 w 112448"/>
                          <a:gd name="connsiteY3" fmla="*/ 23146 h 121995"/>
                          <a:gd name="connsiteX4" fmla="*/ 111853 w 112448"/>
                          <a:gd name="connsiteY4" fmla="*/ 58778 h 121995"/>
                          <a:gd name="connsiteX5" fmla="*/ 85129 w 112448"/>
                          <a:gd name="connsiteY5" fmla="*/ 95046 h 121995"/>
                          <a:gd name="connsiteX6" fmla="*/ 84492 w 112448"/>
                          <a:gd name="connsiteY6" fmla="*/ 110316 h 121995"/>
                          <a:gd name="connsiteX7" fmla="*/ 75585 w 112448"/>
                          <a:gd name="connsiteY7" fmla="*/ 117315 h 121995"/>
                          <a:gd name="connsiteX8" fmla="*/ 63495 w 112448"/>
                          <a:gd name="connsiteY8" fmla="*/ 121770 h 121995"/>
                          <a:gd name="connsiteX9" fmla="*/ 38044 w 112448"/>
                          <a:gd name="connsiteY9" fmla="*/ 110953 h 121995"/>
                          <a:gd name="connsiteX10" fmla="*/ 17683 w 112448"/>
                          <a:gd name="connsiteY10" fmla="*/ 84229 h 121995"/>
                          <a:gd name="connsiteX11" fmla="*/ 14501 w 112448"/>
                          <a:gd name="connsiteY11" fmla="*/ 17419 h 121995"/>
                          <a:gd name="connsiteX12" fmla="*/ 48224 w 112448"/>
                          <a:gd name="connsiteY12" fmla="*/ 6602 h 12199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112448" h="121995">
                            <a:moveTo>
                              <a:pt x="48224" y="6602"/>
                            </a:moveTo>
                            <a:cubicBezTo>
                              <a:pt x="48224" y="6602"/>
                              <a:pt x="52042" y="-8668"/>
                              <a:pt x="82584" y="7239"/>
                            </a:cubicBezTo>
                            <a:cubicBezTo>
                              <a:pt x="82584" y="7239"/>
                              <a:pt x="90219" y="7239"/>
                              <a:pt x="90855" y="7239"/>
                            </a:cubicBezTo>
                            <a:cubicBezTo>
                              <a:pt x="95309" y="8511"/>
                              <a:pt x="104853" y="12965"/>
                              <a:pt x="108671" y="23146"/>
                            </a:cubicBezTo>
                            <a:cubicBezTo>
                              <a:pt x="112489" y="32690"/>
                              <a:pt x="113125" y="51142"/>
                              <a:pt x="111853" y="58778"/>
                            </a:cubicBezTo>
                            <a:cubicBezTo>
                              <a:pt x="109308" y="77866"/>
                              <a:pt x="96582" y="93773"/>
                              <a:pt x="85129" y="95046"/>
                            </a:cubicBezTo>
                            <a:cubicBezTo>
                              <a:pt x="79402" y="95682"/>
                              <a:pt x="89583" y="107771"/>
                              <a:pt x="84492" y="110316"/>
                            </a:cubicBezTo>
                            <a:cubicBezTo>
                              <a:pt x="78766" y="113498"/>
                              <a:pt x="81311" y="116043"/>
                              <a:pt x="75585" y="117315"/>
                            </a:cubicBezTo>
                            <a:cubicBezTo>
                              <a:pt x="71131" y="118588"/>
                              <a:pt x="69222" y="123042"/>
                              <a:pt x="63495" y="121770"/>
                            </a:cubicBezTo>
                            <a:cubicBezTo>
                              <a:pt x="55860" y="119225"/>
                              <a:pt x="47588" y="109680"/>
                              <a:pt x="38044" y="110953"/>
                            </a:cubicBezTo>
                            <a:cubicBezTo>
                              <a:pt x="28500" y="112225"/>
                              <a:pt x="17683" y="84229"/>
                              <a:pt x="17683" y="84229"/>
                            </a:cubicBezTo>
                            <a:cubicBezTo>
                              <a:pt x="-10314" y="73412"/>
                              <a:pt x="-133" y="31417"/>
                              <a:pt x="14501" y="17419"/>
                            </a:cubicBezTo>
                            <a:cubicBezTo>
                              <a:pt x="25954" y="7875"/>
                              <a:pt x="31045" y="240"/>
                              <a:pt x="48224" y="6602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9" name="Freeform 858">
                        <a:extLst>
                          <a:ext uri="{FF2B5EF4-FFF2-40B4-BE49-F238E27FC236}">
                            <a16:creationId xmlns:a16="http://schemas.microsoft.com/office/drawing/2014/main" id="{07DCC0F1-88E9-5802-281B-41EEA44DE2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8555" y="5899120"/>
                        <a:ext cx="55992" cy="88693"/>
                      </a:xfrm>
                      <a:custGeom>
                        <a:avLst/>
                        <a:gdLst>
                          <a:gd name="connsiteX0" fmla="*/ 11453 w 55992"/>
                          <a:gd name="connsiteY0" fmla="*/ 30542 h 88693"/>
                          <a:gd name="connsiteX1" fmla="*/ 3818 w 55992"/>
                          <a:gd name="connsiteY1" fmla="*/ 50267 h 88693"/>
                          <a:gd name="connsiteX2" fmla="*/ 0 w 55992"/>
                          <a:gd name="connsiteY2" fmla="*/ 61720 h 88693"/>
                          <a:gd name="connsiteX3" fmla="*/ 4454 w 55992"/>
                          <a:gd name="connsiteY3" fmla="*/ 87171 h 88693"/>
                          <a:gd name="connsiteX4" fmla="*/ 45812 w 55992"/>
                          <a:gd name="connsiteY4" fmla="*/ 62992 h 88693"/>
                          <a:gd name="connsiteX5" fmla="*/ 55993 w 55992"/>
                          <a:gd name="connsiteY5" fmla="*/ 0 h 88693"/>
                          <a:gd name="connsiteX6" fmla="*/ 11453 w 55992"/>
                          <a:gd name="connsiteY6" fmla="*/ 30542 h 886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5992" h="88693">
                            <a:moveTo>
                              <a:pt x="11453" y="30542"/>
                            </a:moveTo>
                            <a:lnTo>
                              <a:pt x="3818" y="50267"/>
                            </a:lnTo>
                            <a:lnTo>
                              <a:pt x="0" y="61720"/>
                            </a:lnTo>
                            <a:cubicBezTo>
                              <a:pt x="0" y="61720"/>
                              <a:pt x="0" y="81444"/>
                              <a:pt x="4454" y="87171"/>
                            </a:cubicBezTo>
                            <a:cubicBezTo>
                              <a:pt x="12726" y="96079"/>
                              <a:pt x="45812" y="62992"/>
                              <a:pt x="45812" y="62992"/>
                            </a:cubicBezTo>
                            <a:lnTo>
                              <a:pt x="55993" y="0"/>
                            </a:lnTo>
                            <a:lnTo>
                              <a:pt x="11453" y="30542"/>
                            </a:ln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0" name="Freeform 859">
                        <a:extLst>
                          <a:ext uri="{FF2B5EF4-FFF2-40B4-BE49-F238E27FC236}">
                            <a16:creationId xmlns:a16="http://schemas.microsoft.com/office/drawing/2014/main" id="{1CDF8DE6-09EF-B54E-9FBA-08F3FDC27C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92373" y="5899120"/>
                        <a:ext cx="52175" cy="50902"/>
                      </a:xfrm>
                      <a:custGeom>
                        <a:avLst/>
                        <a:gdLst>
                          <a:gd name="connsiteX0" fmla="*/ 48994 w 52175"/>
                          <a:gd name="connsiteY0" fmla="*/ 20361 h 50902"/>
                          <a:gd name="connsiteX1" fmla="*/ 0 w 52175"/>
                          <a:gd name="connsiteY1" fmla="*/ 50903 h 50902"/>
                          <a:gd name="connsiteX2" fmla="*/ 7635 w 52175"/>
                          <a:gd name="connsiteY2" fmla="*/ 30542 h 50902"/>
                          <a:gd name="connsiteX3" fmla="*/ 52175 w 52175"/>
                          <a:gd name="connsiteY3" fmla="*/ 0 h 50902"/>
                          <a:gd name="connsiteX4" fmla="*/ 48994 w 52175"/>
                          <a:gd name="connsiteY4" fmla="*/ 20361 h 50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175" h="50902">
                            <a:moveTo>
                              <a:pt x="48994" y="20361"/>
                            </a:moveTo>
                            <a:cubicBezTo>
                              <a:pt x="36268" y="40086"/>
                              <a:pt x="14635" y="48994"/>
                              <a:pt x="0" y="50903"/>
                            </a:cubicBezTo>
                            <a:lnTo>
                              <a:pt x="7635" y="30542"/>
                            </a:lnTo>
                            <a:lnTo>
                              <a:pt x="52175" y="0"/>
                            </a:lnTo>
                            <a:lnTo>
                              <a:pt x="48994" y="20361"/>
                            </a:lnTo>
                            <a:close/>
                          </a:path>
                        </a:pathLst>
                      </a:custGeom>
                      <a:solidFill>
                        <a:srgbClr val="C38E7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1" name="Freeform 860">
                        <a:extLst>
                          <a:ext uri="{FF2B5EF4-FFF2-40B4-BE49-F238E27FC236}">
                            <a16:creationId xmlns:a16="http://schemas.microsoft.com/office/drawing/2014/main" id="{D54C7546-AB58-528C-9D93-EE27823ABA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8718" y="5818262"/>
                        <a:ext cx="90115" cy="119986"/>
                      </a:xfrm>
                      <a:custGeom>
                        <a:avLst/>
                        <a:gdLst>
                          <a:gd name="connsiteX0" fmla="*/ 71557 w 90115"/>
                          <a:gd name="connsiteY0" fmla="*/ 7050 h 119986"/>
                          <a:gd name="connsiteX1" fmla="*/ 11110 w 90115"/>
                          <a:gd name="connsiteY1" fmla="*/ 31229 h 119986"/>
                          <a:gd name="connsiteX2" fmla="*/ 2202 w 90115"/>
                          <a:gd name="connsiteY2" fmla="*/ 60497 h 119986"/>
                          <a:gd name="connsiteX3" fmla="*/ 16200 w 90115"/>
                          <a:gd name="connsiteY3" fmla="*/ 119672 h 119986"/>
                          <a:gd name="connsiteX4" fmla="*/ 76011 w 90115"/>
                          <a:gd name="connsiteY4" fmla="*/ 74496 h 119986"/>
                          <a:gd name="connsiteX5" fmla="*/ 71557 w 90115"/>
                          <a:gd name="connsiteY5" fmla="*/ 7050 h 11998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0115" h="119986">
                            <a:moveTo>
                              <a:pt x="71557" y="7050"/>
                            </a:moveTo>
                            <a:cubicBezTo>
                              <a:pt x="42288" y="-12675"/>
                              <a:pt x="18109" y="13413"/>
                              <a:pt x="11110" y="31229"/>
                            </a:cubicBezTo>
                            <a:cubicBezTo>
                              <a:pt x="7929" y="38864"/>
                              <a:pt x="4747" y="49044"/>
                              <a:pt x="2202" y="60497"/>
                            </a:cubicBezTo>
                            <a:cubicBezTo>
                              <a:pt x="-4161" y="87221"/>
                              <a:pt x="4111" y="116491"/>
                              <a:pt x="16200" y="119672"/>
                            </a:cubicBezTo>
                            <a:cubicBezTo>
                              <a:pt x="28290" y="122217"/>
                              <a:pt x="57559" y="109491"/>
                              <a:pt x="76011" y="74496"/>
                            </a:cubicBezTo>
                            <a:cubicBezTo>
                              <a:pt x="100826" y="26774"/>
                              <a:pt x="88737" y="18503"/>
                              <a:pt x="71557" y="7050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2" name="Freeform 861">
                        <a:extLst>
                          <a:ext uri="{FF2B5EF4-FFF2-40B4-BE49-F238E27FC236}">
                            <a16:creationId xmlns:a16="http://schemas.microsoft.com/office/drawing/2014/main" id="{65B201A9-71E1-C77F-ACB2-7E1E492F1F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44860" y="5884878"/>
                        <a:ext cx="18464" cy="22096"/>
                      </a:xfrm>
                      <a:custGeom>
                        <a:avLst/>
                        <a:gdLst>
                          <a:gd name="connsiteX0" fmla="*/ 324 w 18464"/>
                          <a:gd name="connsiteY0" fmla="*/ 9152 h 22096"/>
                          <a:gd name="connsiteX1" fmla="*/ 6687 w 18464"/>
                          <a:gd name="connsiteY1" fmla="*/ 21878 h 22096"/>
                          <a:gd name="connsiteX2" fmla="*/ 18140 w 18464"/>
                          <a:gd name="connsiteY2" fmla="*/ 12969 h 22096"/>
                          <a:gd name="connsiteX3" fmla="*/ 11777 w 18464"/>
                          <a:gd name="connsiteY3" fmla="*/ 244 h 22096"/>
                          <a:gd name="connsiteX4" fmla="*/ 324 w 18464"/>
                          <a:gd name="connsiteY4" fmla="*/ 9152 h 220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8464" h="22096">
                            <a:moveTo>
                              <a:pt x="324" y="9152"/>
                            </a:moveTo>
                            <a:cubicBezTo>
                              <a:pt x="-948" y="14879"/>
                              <a:pt x="1597" y="20605"/>
                              <a:pt x="6687" y="21878"/>
                            </a:cubicBezTo>
                            <a:cubicBezTo>
                              <a:pt x="11777" y="23150"/>
                              <a:pt x="16868" y="18696"/>
                              <a:pt x="18140" y="12969"/>
                            </a:cubicBezTo>
                            <a:cubicBezTo>
                              <a:pt x="19413" y="7243"/>
                              <a:pt x="16868" y="1516"/>
                              <a:pt x="11777" y="244"/>
                            </a:cubicBezTo>
                            <a:cubicBezTo>
                              <a:pt x="6687" y="-1029"/>
                              <a:pt x="1597" y="2789"/>
                              <a:pt x="324" y="9152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3" name="Freeform 862">
                        <a:extLst>
                          <a:ext uri="{FF2B5EF4-FFF2-40B4-BE49-F238E27FC236}">
                            <a16:creationId xmlns:a16="http://schemas.microsoft.com/office/drawing/2014/main" id="{E240B4CE-36DF-E07A-7037-995D29E351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1479" y="5903399"/>
                        <a:ext cx="43707" cy="37301"/>
                      </a:xfrm>
                      <a:custGeom>
                        <a:avLst/>
                        <a:gdLst>
                          <a:gd name="connsiteX0" fmla="*/ 26164 w 43707"/>
                          <a:gd name="connsiteY0" fmla="*/ 1448 h 37301"/>
                          <a:gd name="connsiteX1" fmla="*/ 43344 w 43707"/>
                          <a:gd name="connsiteY1" fmla="*/ 12901 h 37301"/>
                          <a:gd name="connsiteX2" fmla="*/ 35072 w 43707"/>
                          <a:gd name="connsiteY2" fmla="*/ 33898 h 37301"/>
                          <a:gd name="connsiteX3" fmla="*/ 5803 w 43707"/>
                          <a:gd name="connsiteY3" fmla="*/ 32626 h 37301"/>
                          <a:gd name="connsiteX4" fmla="*/ 1985 w 43707"/>
                          <a:gd name="connsiteY4" fmla="*/ 5265 h 37301"/>
                          <a:gd name="connsiteX5" fmla="*/ 26164 w 43707"/>
                          <a:gd name="connsiteY5" fmla="*/ 1448 h 373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43707" h="37301">
                            <a:moveTo>
                              <a:pt x="26164" y="1448"/>
                            </a:moveTo>
                            <a:cubicBezTo>
                              <a:pt x="26164" y="1448"/>
                              <a:pt x="42071" y="6538"/>
                              <a:pt x="43344" y="12901"/>
                            </a:cubicBezTo>
                            <a:cubicBezTo>
                              <a:pt x="44616" y="18628"/>
                              <a:pt x="42707" y="27535"/>
                              <a:pt x="35072" y="33898"/>
                            </a:cubicBezTo>
                            <a:cubicBezTo>
                              <a:pt x="27437" y="40261"/>
                              <a:pt x="10257" y="36443"/>
                              <a:pt x="5803" y="32626"/>
                            </a:cubicBezTo>
                            <a:cubicBezTo>
                              <a:pt x="1349" y="28808"/>
                              <a:pt x="-2469" y="13537"/>
                              <a:pt x="1985" y="5265"/>
                            </a:cubicBezTo>
                            <a:cubicBezTo>
                              <a:pt x="6439" y="-3642"/>
                              <a:pt x="26164" y="1448"/>
                              <a:pt x="26164" y="1448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4" name="Freeform 863">
                        <a:extLst>
                          <a:ext uri="{FF2B5EF4-FFF2-40B4-BE49-F238E27FC236}">
                            <a16:creationId xmlns:a16="http://schemas.microsoft.com/office/drawing/2014/main" id="{28C190F5-2311-40B4-4323-16C64D0E706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9828" y="5911716"/>
                        <a:ext cx="22906" cy="16158"/>
                      </a:xfrm>
                      <a:custGeom>
                        <a:avLst/>
                        <a:gdLst>
                          <a:gd name="connsiteX0" fmla="*/ 22906 w 22906"/>
                          <a:gd name="connsiteY0" fmla="*/ 5857 h 16158"/>
                          <a:gd name="connsiteX1" fmla="*/ 20361 w 22906"/>
                          <a:gd name="connsiteY1" fmla="*/ 13492 h 16158"/>
                          <a:gd name="connsiteX2" fmla="*/ 12726 w 22906"/>
                          <a:gd name="connsiteY2" fmla="*/ 16037 h 16158"/>
                          <a:gd name="connsiteX3" fmla="*/ 2545 w 22906"/>
                          <a:gd name="connsiteY3" fmla="*/ 11583 h 16158"/>
                          <a:gd name="connsiteX4" fmla="*/ 1909 w 22906"/>
                          <a:gd name="connsiteY4" fmla="*/ 10311 h 16158"/>
                          <a:gd name="connsiteX5" fmla="*/ 0 w 22906"/>
                          <a:gd name="connsiteY5" fmla="*/ 1402 h 16158"/>
                          <a:gd name="connsiteX6" fmla="*/ 10817 w 22906"/>
                          <a:gd name="connsiteY6" fmla="*/ 130 h 16158"/>
                          <a:gd name="connsiteX7" fmla="*/ 22906 w 22906"/>
                          <a:gd name="connsiteY7" fmla="*/ 5857 h 1615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2906" h="16158">
                            <a:moveTo>
                              <a:pt x="22906" y="5857"/>
                            </a:moveTo>
                            <a:cubicBezTo>
                              <a:pt x="22906" y="5857"/>
                              <a:pt x="22906" y="12219"/>
                              <a:pt x="20361" y="13492"/>
                            </a:cubicBezTo>
                            <a:cubicBezTo>
                              <a:pt x="18452" y="14764"/>
                              <a:pt x="15271" y="15401"/>
                              <a:pt x="12726" y="16037"/>
                            </a:cubicBezTo>
                            <a:cubicBezTo>
                              <a:pt x="8908" y="16673"/>
                              <a:pt x="5090" y="14764"/>
                              <a:pt x="2545" y="11583"/>
                            </a:cubicBezTo>
                            <a:cubicBezTo>
                              <a:pt x="2545" y="11583"/>
                              <a:pt x="1909" y="10947"/>
                              <a:pt x="1909" y="10311"/>
                            </a:cubicBezTo>
                            <a:cubicBezTo>
                              <a:pt x="0" y="7129"/>
                              <a:pt x="0" y="1402"/>
                              <a:pt x="0" y="1402"/>
                            </a:cubicBezTo>
                            <a:cubicBezTo>
                              <a:pt x="0" y="1402"/>
                              <a:pt x="6999" y="-506"/>
                              <a:pt x="10817" y="130"/>
                            </a:cubicBezTo>
                            <a:cubicBezTo>
                              <a:pt x="15271" y="766"/>
                              <a:pt x="22906" y="5857"/>
                              <a:pt x="22906" y="5857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65" name="Freeform 864">
                    <a:extLst>
                      <a:ext uri="{FF2B5EF4-FFF2-40B4-BE49-F238E27FC236}">
                        <a16:creationId xmlns:a16="http://schemas.microsoft.com/office/drawing/2014/main" id="{0559B4A3-1F75-FB1D-2A5F-D1C4B3899A3E}"/>
                      </a:ext>
                    </a:extLst>
                  </p:cNvPr>
                  <p:cNvSpPr/>
                  <p:nvPr/>
                </p:nvSpPr>
                <p:spPr>
                  <a:xfrm>
                    <a:off x="3092832" y="6139977"/>
                    <a:ext cx="214168" cy="114992"/>
                  </a:xfrm>
                  <a:custGeom>
                    <a:avLst/>
                    <a:gdLst>
                      <a:gd name="connsiteX0" fmla="*/ 158715 w 214168"/>
                      <a:gd name="connsiteY0" fmla="*/ 1567 h 114992"/>
                      <a:gd name="connsiteX1" fmla="*/ 65182 w 214168"/>
                      <a:gd name="connsiteY1" fmla="*/ 26382 h 114992"/>
                      <a:gd name="connsiteX2" fmla="*/ 25096 w 214168"/>
                      <a:gd name="connsiteY2" fmla="*/ 49924 h 114992"/>
                      <a:gd name="connsiteX3" fmla="*/ 281 w 214168"/>
                      <a:gd name="connsiteY3" fmla="*/ 71558 h 114992"/>
                      <a:gd name="connsiteX4" fmla="*/ 21278 w 214168"/>
                      <a:gd name="connsiteY4" fmla="*/ 62014 h 114992"/>
                      <a:gd name="connsiteX5" fmla="*/ 10461 w 214168"/>
                      <a:gd name="connsiteY5" fmla="*/ 90010 h 114992"/>
                      <a:gd name="connsiteX6" fmla="*/ 11098 w 214168"/>
                      <a:gd name="connsiteY6" fmla="*/ 111007 h 114992"/>
                      <a:gd name="connsiteX7" fmla="*/ 21915 w 214168"/>
                      <a:gd name="connsiteY7" fmla="*/ 85556 h 114992"/>
                      <a:gd name="connsiteX8" fmla="*/ 33368 w 214168"/>
                      <a:gd name="connsiteY8" fmla="*/ 69013 h 114992"/>
                      <a:gd name="connsiteX9" fmla="*/ 27005 w 214168"/>
                      <a:gd name="connsiteY9" fmla="*/ 84284 h 114992"/>
                      <a:gd name="connsiteX10" fmla="*/ 24460 w 214168"/>
                      <a:gd name="connsiteY10" fmla="*/ 103372 h 114992"/>
                      <a:gd name="connsiteX11" fmla="*/ 30186 w 214168"/>
                      <a:gd name="connsiteY11" fmla="*/ 114189 h 114992"/>
                      <a:gd name="connsiteX12" fmla="*/ 32731 w 214168"/>
                      <a:gd name="connsiteY12" fmla="*/ 97646 h 114992"/>
                      <a:gd name="connsiteX13" fmla="*/ 43548 w 214168"/>
                      <a:gd name="connsiteY13" fmla="*/ 78557 h 114992"/>
                      <a:gd name="connsiteX14" fmla="*/ 41003 w 214168"/>
                      <a:gd name="connsiteY14" fmla="*/ 111007 h 114992"/>
                      <a:gd name="connsiteX15" fmla="*/ 49911 w 214168"/>
                      <a:gd name="connsiteY15" fmla="*/ 85556 h 114992"/>
                      <a:gd name="connsiteX16" fmla="*/ 65182 w 214168"/>
                      <a:gd name="connsiteY16" fmla="*/ 61377 h 114992"/>
                      <a:gd name="connsiteX17" fmla="*/ 93178 w 214168"/>
                      <a:gd name="connsiteY17" fmla="*/ 47379 h 114992"/>
                      <a:gd name="connsiteX18" fmla="*/ 163170 w 214168"/>
                      <a:gd name="connsiteY18" fmla="*/ 55651 h 114992"/>
                      <a:gd name="connsiteX19" fmla="*/ 214072 w 214168"/>
                      <a:gd name="connsiteY19" fmla="*/ 30200 h 114992"/>
                      <a:gd name="connsiteX20" fmla="*/ 207709 w 214168"/>
                      <a:gd name="connsiteY20" fmla="*/ 16202 h 114992"/>
                      <a:gd name="connsiteX21" fmla="*/ 158715 w 214168"/>
                      <a:gd name="connsiteY21" fmla="*/ 1567 h 114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14168" h="114992">
                        <a:moveTo>
                          <a:pt x="158715" y="1567"/>
                        </a:moveTo>
                        <a:lnTo>
                          <a:pt x="65182" y="26382"/>
                        </a:lnTo>
                        <a:cubicBezTo>
                          <a:pt x="65182" y="26382"/>
                          <a:pt x="37822" y="46107"/>
                          <a:pt x="25096" y="49924"/>
                        </a:cubicBezTo>
                        <a:cubicBezTo>
                          <a:pt x="13007" y="53742"/>
                          <a:pt x="-2264" y="67740"/>
                          <a:pt x="281" y="71558"/>
                        </a:cubicBezTo>
                        <a:cubicBezTo>
                          <a:pt x="3462" y="76012"/>
                          <a:pt x="18733" y="61377"/>
                          <a:pt x="21278" y="62014"/>
                        </a:cubicBezTo>
                        <a:cubicBezTo>
                          <a:pt x="23823" y="62650"/>
                          <a:pt x="12370" y="79193"/>
                          <a:pt x="10461" y="90010"/>
                        </a:cubicBezTo>
                        <a:cubicBezTo>
                          <a:pt x="8553" y="100827"/>
                          <a:pt x="4735" y="111644"/>
                          <a:pt x="11098" y="111007"/>
                        </a:cubicBezTo>
                        <a:cubicBezTo>
                          <a:pt x="17461" y="110371"/>
                          <a:pt x="21915" y="85556"/>
                          <a:pt x="21915" y="85556"/>
                        </a:cubicBezTo>
                        <a:cubicBezTo>
                          <a:pt x="21915" y="85556"/>
                          <a:pt x="31459" y="66468"/>
                          <a:pt x="33368" y="69013"/>
                        </a:cubicBezTo>
                        <a:cubicBezTo>
                          <a:pt x="34640" y="70922"/>
                          <a:pt x="27005" y="84284"/>
                          <a:pt x="27005" y="84284"/>
                        </a:cubicBezTo>
                        <a:cubicBezTo>
                          <a:pt x="27005" y="84284"/>
                          <a:pt x="25096" y="98282"/>
                          <a:pt x="24460" y="103372"/>
                        </a:cubicBezTo>
                        <a:cubicBezTo>
                          <a:pt x="23823" y="107190"/>
                          <a:pt x="27005" y="118007"/>
                          <a:pt x="30186" y="114189"/>
                        </a:cubicBezTo>
                        <a:cubicBezTo>
                          <a:pt x="32095" y="111644"/>
                          <a:pt x="30823" y="102736"/>
                          <a:pt x="32731" y="97646"/>
                        </a:cubicBezTo>
                        <a:cubicBezTo>
                          <a:pt x="36549" y="86829"/>
                          <a:pt x="43548" y="78557"/>
                          <a:pt x="43548" y="78557"/>
                        </a:cubicBezTo>
                        <a:cubicBezTo>
                          <a:pt x="43548" y="78557"/>
                          <a:pt x="36549" y="110371"/>
                          <a:pt x="41003" y="111007"/>
                        </a:cubicBezTo>
                        <a:cubicBezTo>
                          <a:pt x="45457" y="111644"/>
                          <a:pt x="49911" y="85556"/>
                          <a:pt x="49911" y="85556"/>
                        </a:cubicBezTo>
                        <a:cubicBezTo>
                          <a:pt x="49911" y="85556"/>
                          <a:pt x="60728" y="63923"/>
                          <a:pt x="65182" y="61377"/>
                        </a:cubicBezTo>
                        <a:cubicBezTo>
                          <a:pt x="69636" y="59469"/>
                          <a:pt x="82998" y="51197"/>
                          <a:pt x="93178" y="47379"/>
                        </a:cubicBezTo>
                        <a:cubicBezTo>
                          <a:pt x="103359" y="44198"/>
                          <a:pt x="144717" y="55651"/>
                          <a:pt x="163170" y="55651"/>
                        </a:cubicBezTo>
                        <a:cubicBezTo>
                          <a:pt x="181621" y="55651"/>
                          <a:pt x="211527" y="44198"/>
                          <a:pt x="214072" y="30200"/>
                        </a:cubicBezTo>
                        <a:cubicBezTo>
                          <a:pt x="214708" y="25746"/>
                          <a:pt x="212163" y="20656"/>
                          <a:pt x="207709" y="16202"/>
                        </a:cubicBezTo>
                        <a:cubicBezTo>
                          <a:pt x="195620" y="2203"/>
                          <a:pt x="176531" y="-2887"/>
                          <a:pt x="158715" y="1567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66" name="Freeform 865">
                    <a:extLst>
                      <a:ext uri="{FF2B5EF4-FFF2-40B4-BE49-F238E27FC236}">
                        <a16:creationId xmlns:a16="http://schemas.microsoft.com/office/drawing/2014/main" id="{D1676C4C-FDD8-BCE9-B2B3-D8AA94451ECF}"/>
                      </a:ext>
                    </a:extLst>
                  </p:cNvPr>
                  <p:cNvSpPr/>
                  <p:nvPr/>
                </p:nvSpPr>
                <p:spPr>
                  <a:xfrm>
                    <a:off x="3243912" y="5963857"/>
                    <a:ext cx="68277" cy="206320"/>
                  </a:xfrm>
                  <a:custGeom>
                    <a:avLst/>
                    <a:gdLst>
                      <a:gd name="connsiteX0" fmla="*/ 0 w 68277"/>
                      <a:gd name="connsiteY0" fmla="*/ 165 h 206320"/>
                      <a:gd name="connsiteX1" fmla="*/ 54084 w 68277"/>
                      <a:gd name="connsiteY1" fmla="*/ 41523 h 206320"/>
                      <a:gd name="connsiteX2" fmla="*/ 62992 w 68277"/>
                      <a:gd name="connsiteY2" fmla="*/ 206320 h 206320"/>
                      <a:gd name="connsiteX3" fmla="*/ 7635 w 68277"/>
                      <a:gd name="connsiteY3" fmla="*/ 178324 h 206320"/>
                      <a:gd name="connsiteX4" fmla="*/ 0 w 68277"/>
                      <a:gd name="connsiteY4" fmla="*/ 165 h 2063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277" h="206320">
                        <a:moveTo>
                          <a:pt x="0" y="165"/>
                        </a:moveTo>
                        <a:cubicBezTo>
                          <a:pt x="0" y="165"/>
                          <a:pt x="28633" y="-4926"/>
                          <a:pt x="54084" y="41523"/>
                        </a:cubicBezTo>
                        <a:cubicBezTo>
                          <a:pt x="79535" y="87335"/>
                          <a:pt x="62992" y="206320"/>
                          <a:pt x="62992" y="206320"/>
                        </a:cubicBezTo>
                        <a:lnTo>
                          <a:pt x="7635" y="178324"/>
                        </a:lnTo>
                        <a:lnTo>
                          <a:pt x="0" y="165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67" name="Graphic 569">
                  <a:extLst>
                    <a:ext uri="{FF2B5EF4-FFF2-40B4-BE49-F238E27FC236}">
                      <a16:creationId xmlns:a16="http://schemas.microsoft.com/office/drawing/2014/main" id="{6AAE7667-DD8A-8E90-DCA5-3226674FCFDD}"/>
                    </a:ext>
                  </a:extLst>
                </p:cNvPr>
                <p:cNvGrpSpPr/>
                <p:nvPr/>
              </p:nvGrpSpPr>
              <p:grpSpPr>
                <a:xfrm>
                  <a:off x="9602286" y="4998144"/>
                  <a:ext cx="884433" cy="1275747"/>
                  <a:chOff x="9602286" y="4998144"/>
                  <a:chExt cx="884433" cy="1275747"/>
                </a:xfrm>
              </p:grpSpPr>
              <p:sp>
                <p:nvSpPr>
                  <p:cNvPr id="868" name="Freeform 867">
                    <a:extLst>
                      <a:ext uri="{FF2B5EF4-FFF2-40B4-BE49-F238E27FC236}">
                        <a16:creationId xmlns:a16="http://schemas.microsoft.com/office/drawing/2014/main" id="{8E4E65D3-F227-FD14-98C0-5F1C9A85F41B}"/>
                      </a:ext>
                    </a:extLst>
                  </p:cNvPr>
                  <p:cNvSpPr/>
                  <p:nvPr/>
                </p:nvSpPr>
                <p:spPr>
                  <a:xfrm>
                    <a:off x="9602286" y="6083006"/>
                    <a:ext cx="884433" cy="190884"/>
                  </a:xfrm>
                  <a:custGeom>
                    <a:avLst/>
                    <a:gdLst>
                      <a:gd name="connsiteX0" fmla="*/ 884434 w 884433"/>
                      <a:gd name="connsiteY0" fmla="*/ 95443 h 190884"/>
                      <a:gd name="connsiteX1" fmla="*/ 442217 w 884433"/>
                      <a:gd name="connsiteY1" fmla="*/ 190885 h 190884"/>
                      <a:gd name="connsiteX2" fmla="*/ 0 w 884433"/>
                      <a:gd name="connsiteY2" fmla="*/ 95443 h 190884"/>
                      <a:gd name="connsiteX3" fmla="*/ 442217 w 884433"/>
                      <a:gd name="connsiteY3" fmla="*/ 0 h 190884"/>
                      <a:gd name="connsiteX4" fmla="*/ 884434 w 884433"/>
                      <a:gd name="connsiteY4" fmla="*/ 95443 h 1908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84433" h="190884">
                        <a:moveTo>
                          <a:pt x="884434" y="95443"/>
                        </a:moveTo>
                        <a:cubicBezTo>
                          <a:pt x="884434" y="148154"/>
                          <a:pt x="686446" y="190885"/>
                          <a:pt x="442217" y="190885"/>
                        </a:cubicBezTo>
                        <a:cubicBezTo>
                          <a:pt x="197987" y="190885"/>
                          <a:pt x="0" y="148154"/>
                          <a:pt x="0" y="95443"/>
                        </a:cubicBezTo>
                        <a:cubicBezTo>
                          <a:pt x="0" y="42731"/>
                          <a:pt x="197987" y="0"/>
                          <a:pt x="442217" y="0"/>
                        </a:cubicBezTo>
                        <a:cubicBezTo>
                          <a:pt x="686446" y="0"/>
                          <a:pt x="884434" y="42731"/>
                          <a:pt x="884434" y="95443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69" name="Graphic 569">
                    <a:extLst>
                      <a:ext uri="{FF2B5EF4-FFF2-40B4-BE49-F238E27FC236}">
                        <a16:creationId xmlns:a16="http://schemas.microsoft.com/office/drawing/2014/main" id="{8E117BB8-2885-32BD-B4ED-8C8E9AC6EDFF}"/>
                      </a:ext>
                    </a:extLst>
                  </p:cNvPr>
                  <p:cNvGrpSpPr/>
                  <p:nvPr/>
                </p:nvGrpSpPr>
                <p:grpSpPr>
                  <a:xfrm>
                    <a:off x="9604831" y="4998144"/>
                    <a:ext cx="878070" cy="1162488"/>
                    <a:chOff x="9604831" y="4998144"/>
                    <a:chExt cx="878070" cy="1162488"/>
                  </a:xfrm>
                </p:grpSpPr>
                <p:sp>
                  <p:nvSpPr>
                    <p:cNvPr id="870" name="Freeform 869">
                      <a:extLst>
                        <a:ext uri="{FF2B5EF4-FFF2-40B4-BE49-F238E27FC236}">
                          <a16:creationId xmlns:a16="http://schemas.microsoft.com/office/drawing/2014/main" id="{2EEA158E-DB31-468A-1772-248749023A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04831" y="4998144"/>
                      <a:ext cx="878070" cy="1162488"/>
                    </a:xfrm>
                    <a:custGeom>
                      <a:avLst/>
                      <a:gdLst>
                        <a:gd name="connsiteX0" fmla="*/ 878070 w 878070"/>
                        <a:gd name="connsiteY0" fmla="*/ 439035 h 1162488"/>
                        <a:gd name="connsiteX1" fmla="*/ 439035 w 878070"/>
                        <a:gd name="connsiteY1" fmla="*/ 0 h 1162488"/>
                        <a:gd name="connsiteX2" fmla="*/ 0 w 878070"/>
                        <a:gd name="connsiteY2" fmla="*/ 439035 h 1162488"/>
                        <a:gd name="connsiteX3" fmla="*/ 101169 w 878070"/>
                        <a:gd name="connsiteY3" fmla="*/ 719636 h 1162488"/>
                        <a:gd name="connsiteX4" fmla="*/ 438399 w 878070"/>
                        <a:gd name="connsiteY4" fmla="*/ 1162489 h 1162488"/>
                        <a:gd name="connsiteX5" fmla="*/ 775629 w 878070"/>
                        <a:gd name="connsiteY5" fmla="*/ 719636 h 1162488"/>
                        <a:gd name="connsiteX6" fmla="*/ 775629 w 878070"/>
                        <a:gd name="connsiteY6" fmla="*/ 719636 h 1162488"/>
                        <a:gd name="connsiteX7" fmla="*/ 878070 w 878070"/>
                        <a:gd name="connsiteY7" fmla="*/ 439035 h 11624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878070" h="1162488">
                          <a:moveTo>
                            <a:pt x="878070" y="439035"/>
                          </a:moveTo>
                          <a:cubicBezTo>
                            <a:pt x="878070" y="196611"/>
                            <a:pt x="681460" y="0"/>
                            <a:pt x="439035" y="0"/>
                          </a:cubicBezTo>
                          <a:cubicBezTo>
                            <a:pt x="196612" y="0"/>
                            <a:pt x="0" y="196611"/>
                            <a:pt x="0" y="439035"/>
                          </a:cubicBezTo>
                          <a:cubicBezTo>
                            <a:pt x="0" y="545931"/>
                            <a:pt x="38177" y="643282"/>
                            <a:pt x="101169" y="719636"/>
                          </a:cubicBezTo>
                          <a:cubicBezTo>
                            <a:pt x="101169" y="719636"/>
                            <a:pt x="429491" y="1162489"/>
                            <a:pt x="438399" y="1162489"/>
                          </a:cubicBezTo>
                          <a:cubicBezTo>
                            <a:pt x="447307" y="1162489"/>
                            <a:pt x="775629" y="719636"/>
                            <a:pt x="775629" y="719636"/>
                          </a:cubicBezTo>
                          <a:lnTo>
                            <a:pt x="775629" y="719636"/>
                          </a:lnTo>
                          <a:cubicBezTo>
                            <a:pt x="840530" y="643918"/>
                            <a:pt x="878070" y="545931"/>
                            <a:pt x="878070" y="439035"/>
                          </a:cubicBezTo>
                          <a:close/>
                        </a:path>
                      </a:pathLst>
                    </a:custGeom>
                    <a:solidFill>
                      <a:srgbClr val="0072C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" name="Freeform 870">
                      <a:extLst>
                        <a:ext uri="{FF2B5EF4-FFF2-40B4-BE49-F238E27FC236}">
                          <a16:creationId xmlns:a16="http://schemas.microsoft.com/office/drawing/2014/main" id="{93210C4B-80A0-CC15-B8A6-8268330EAB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86809" y="5261565"/>
                      <a:ext cx="519206" cy="455578"/>
                    </a:xfrm>
                    <a:custGeom>
                      <a:avLst/>
                      <a:gdLst>
                        <a:gd name="connsiteX0" fmla="*/ 381770 w 519206"/>
                        <a:gd name="connsiteY0" fmla="*/ 0 h 455578"/>
                        <a:gd name="connsiteX1" fmla="*/ 259603 w 519206"/>
                        <a:gd name="connsiteY1" fmla="*/ 121530 h 455578"/>
                        <a:gd name="connsiteX2" fmla="*/ 258967 w 519206"/>
                        <a:gd name="connsiteY2" fmla="*/ 125984 h 455578"/>
                        <a:gd name="connsiteX3" fmla="*/ 258331 w 519206"/>
                        <a:gd name="connsiteY3" fmla="*/ 121530 h 455578"/>
                        <a:gd name="connsiteX4" fmla="*/ 136164 w 519206"/>
                        <a:gd name="connsiteY4" fmla="*/ 0 h 455578"/>
                        <a:gd name="connsiteX5" fmla="*/ 0 w 519206"/>
                        <a:gd name="connsiteY5" fmla="*/ 130438 h 455578"/>
                        <a:gd name="connsiteX6" fmla="*/ 73809 w 519206"/>
                        <a:gd name="connsiteY6" fmla="*/ 293963 h 455578"/>
                        <a:gd name="connsiteX7" fmla="*/ 258967 w 519206"/>
                        <a:gd name="connsiteY7" fmla="*/ 455579 h 455578"/>
                        <a:gd name="connsiteX8" fmla="*/ 259603 w 519206"/>
                        <a:gd name="connsiteY8" fmla="*/ 455579 h 455578"/>
                        <a:gd name="connsiteX9" fmla="*/ 260239 w 519206"/>
                        <a:gd name="connsiteY9" fmla="*/ 455579 h 455578"/>
                        <a:gd name="connsiteX10" fmla="*/ 445398 w 519206"/>
                        <a:gd name="connsiteY10" fmla="*/ 293963 h 455578"/>
                        <a:gd name="connsiteX11" fmla="*/ 519207 w 519206"/>
                        <a:gd name="connsiteY11" fmla="*/ 130438 h 455578"/>
                        <a:gd name="connsiteX12" fmla="*/ 381770 w 519206"/>
                        <a:gd name="connsiteY12" fmla="*/ 0 h 4555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519206" h="455578">
                          <a:moveTo>
                            <a:pt x="381770" y="0"/>
                          </a:moveTo>
                          <a:cubicBezTo>
                            <a:pt x="282509" y="0"/>
                            <a:pt x="259603" y="121530"/>
                            <a:pt x="259603" y="121530"/>
                          </a:cubicBezTo>
                          <a:cubicBezTo>
                            <a:pt x="259603" y="121530"/>
                            <a:pt x="259603" y="122803"/>
                            <a:pt x="258967" y="125984"/>
                          </a:cubicBezTo>
                          <a:cubicBezTo>
                            <a:pt x="258967" y="123439"/>
                            <a:pt x="258331" y="121530"/>
                            <a:pt x="258331" y="121530"/>
                          </a:cubicBezTo>
                          <a:cubicBezTo>
                            <a:pt x="258331" y="121530"/>
                            <a:pt x="235425" y="0"/>
                            <a:pt x="136164" y="0"/>
                          </a:cubicBezTo>
                          <a:cubicBezTo>
                            <a:pt x="36904" y="0"/>
                            <a:pt x="0" y="69991"/>
                            <a:pt x="0" y="130438"/>
                          </a:cubicBezTo>
                          <a:cubicBezTo>
                            <a:pt x="0" y="190885"/>
                            <a:pt x="10816" y="231607"/>
                            <a:pt x="73809" y="293963"/>
                          </a:cubicBezTo>
                          <a:cubicBezTo>
                            <a:pt x="136164" y="356318"/>
                            <a:pt x="230334" y="455579"/>
                            <a:pt x="258967" y="455579"/>
                          </a:cubicBezTo>
                          <a:cubicBezTo>
                            <a:pt x="258967" y="455579"/>
                            <a:pt x="258967" y="455579"/>
                            <a:pt x="259603" y="455579"/>
                          </a:cubicBezTo>
                          <a:cubicBezTo>
                            <a:pt x="259603" y="455579"/>
                            <a:pt x="259603" y="455579"/>
                            <a:pt x="260239" y="455579"/>
                          </a:cubicBezTo>
                          <a:cubicBezTo>
                            <a:pt x="288872" y="455579"/>
                            <a:pt x="382406" y="356318"/>
                            <a:pt x="445398" y="293963"/>
                          </a:cubicBezTo>
                          <a:cubicBezTo>
                            <a:pt x="507753" y="231607"/>
                            <a:pt x="519207" y="190885"/>
                            <a:pt x="519207" y="130438"/>
                          </a:cubicBezTo>
                          <a:cubicBezTo>
                            <a:pt x="519207" y="69991"/>
                            <a:pt x="481030" y="0"/>
                            <a:pt x="381770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" name="Freeform 871">
                      <a:extLst>
                        <a:ext uri="{FF2B5EF4-FFF2-40B4-BE49-F238E27FC236}">
                          <a16:creationId xmlns:a16="http://schemas.microsoft.com/office/drawing/2014/main" id="{53C67E18-D126-D78F-2CEE-41873A4D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911306" y="5022195"/>
                      <a:ext cx="543716" cy="432711"/>
                    </a:xfrm>
                    <a:custGeom>
                      <a:avLst/>
                      <a:gdLst>
                        <a:gd name="connsiteX0" fmla="*/ 529601 w 543716"/>
                        <a:gd name="connsiteY0" fmla="*/ 399077 h 432711"/>
                        <a:gd name="connsiteX1" fmla="*/ 192371 w 543716"/>
                        <a:gd name="connsiteY1" fmla="*/ 336085 h 432711"/>
                        <a:gd name="connsiteX2" fmla="*/ 11666 w 543716"/>
                        <a:gd name="connsiteY2" fmla="*/ 44667 h 432711"/>
                        <a:gd name="connsiteX3" fmla="*/ 372439 w 543716"/>
                        <a:gd name="connsiteY3" fmla="*/ 77117 h 432711"/>
                        <a:gd name="connsiteX4" fmla="*/ 529601 w 543716"/>
                        <a:gd name="connsiteY4" fmla="*/ 399077 h 4327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3716" h="432711">
                          <a:moveTo>
                            <a:pt x="529601" y="399077"/>
                          </a:moveTo>
                          <a:cubicBezTo>
                            <a:pt x="486334" y="462069"/>
                            <a:pt x="335535" y="434072"/>
                            <a:pt x="192371" y="336085"/>
                          </a:cubicBezTo>
                          <a:cubicBezTo>
                            <a:pt x="49207" y="238097"/>
                            <a:pt x="-31600" y="107659"/>
                            <a:pt x="11666" y="44667"/>
                          </a:cubicBezTo>
                          <a:cubicBezTo>
                            <a:pt x="54934" y="-18325"/>
                            <a:pt x="229276" y="-20870"/>
                            <a:pt x="372439" y="77117"/>
                          </a:cubicBezTo>
                          <a:cubicBezTo>
                            <a:pt x="515603" y="175105"/>
                            <a:pt x="572868" y="336085"/>
                            <a:pt x="529601" y="39907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" name="Freeform 872">
                      <a:extLst>
                        <a:ext uri="{FF2B5EF4-FFF2-40B4-BE49-F238E27FC236}">
                          <a16:creationId xmlns:a16="http://schemas.microsoft.com/office/drawing/2014/main" id="{CB3B5287-3455-A4FF-B5BE-3A8B82AD16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52944" y="5056442"/>
                      <a:ext cx="334780" cy="258353"/>
                    </a:xfrm>
                    <a:custGeom>
                      <a:avLst/>
                      <a:gdLst>
                        <a:gd name="connsiteX0" fmla="*/ 328152 w 334780"/>
                        <a:gd name="connsiteY0" fmla="*/ 242027 h 258353"/>
                        <a:gd name="connsiteX1" fmla="*/ 124541 w 334780"/>
                        <a:gd name="connsiteY1" fmla="*/ 193670 h 258353"/>
                        <a:gd name="connsiteX2" fmla="*/ 5557 w 334780"/>
                        <a:gd name="connsiteY2" fmla="*/ 21237 h 258353"/>
                        <a:gd name="connsiteX3" fmla="*/ 222529 w 334780"/>
                        <a:gd name="connsiteY3" fmla="*/ 53051 h 258353"/>
                        <a:gd name="connsiteX4" fmla="*/ 328152 w 334780"/>
                        <a:gd name="connsiteY4" fmla="*/ 242027 h 2583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780" h="258353">
                          <a:moveTo>
                            <a:pt x="328152" y="242027"/>
                          </a:moveTo>
                          <a:cubicBezTo>
                            <a:pt x="304610" y="276386"/>
                            <a:pt x="213621" y="254753"/>
                            <a:pt x="124541" y="193670"/>
                          </a:cubicBezTo>
                          <a:cubicBezTo>
                            <a:pt x="35462" y="132587"/>
                            <a:pt x="-17985" y="55596"/>
                            <a:pt x="5557" y="21237"/>
                          </a:cubicBezTo>
                          <a:cubicBezTo>
                            <a:pt x="29099" y="-13122"/>
                            <a:pt x="133450" y="-8032"/>
                            <a:pt x="222529" y="53051"/>
                          </a:cubicBezTo>
                          <a:cubicBezTo>
                            <a:pt x="311609" y="114134"/>
                            <a:pt x="351695" y="207668"/>
                            <a:pt x="328152" y="24202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4" name="Graphic 569">
                  <a:extLst>
                    <a:ext uri="{FF2B5EF4-FFF2-40B4-BE49-F238E27FC236}">
                      <a16:creationId xmlns:a16="http://schemas.microsoft.com/office/drawing/2014/main" id="{34BAF654-C87F-CC68-0494-F11759B54113}"/>
                    </a:ext>
                  </a:extLst>
                </p:cNvPr>
                <p:cNvGrpSpPr/>
                <p:nvPr/>
              </p:nvGrpSpPr>
              <p:grpSpPr>
                <a:xfrm>
                  <a:off x="1164539" y="5737505"/>
                  <a:ext cx="449215" cy="647099"/>
                  <a:chOff x="1164539" y="5737505"/>
                  <a:chExt cx="449215" cy="647099"/>
                </a:xfrm>
              </p:grpSpPr>
              <p:sp>
                <p:nvSpPr>
                  <p:cNvPr id="875" name="Freeform 874">
                    <a:extLst>
                      <a:ext uri="{FF2B5EF4-FFF2-40B4-BE49-F238E27FC236}">
                        <a16:creationId xmlns:a16="http://schemas.microsoft.com/office/drawing/2014/main" id="{0E08D0E8-EB79-0446-FC9E-96B9FA89621E}"/>
                      </a:ext>
                    </a:extLst>
                  </p:cNvPr>
                  <p:cNvSpPr/>
                  <p:nvPr/>
                </p:nvSpPr>
                <p:spPr>
                  <a:xfrm>
                    <a:off x="1164539" y="6287889"/>
                    <a:ext cx="449215" cy="96714"/>
                  </a:xfrm>
                  <a:custGeom>
                    <a:avLst/>
                    <a:gdLst>
                      <a:gd name="connsiteX0" fmla="*/ 449216 w 449215"/>
                      <a:gd name="connsiteY0" fmla="*/ 48358 h 96714"/>
                      <a:gd name="connsiteX1" fmla="*/ 224608 w 449215"/>
                      <a:gd name="connsiteY1" fmla="*/ 96715 h 96714"/>
                      <a:gd name="connsiteX2" fmla="*/ 0 w 449215"/>
                      <a:gd name="connsiteY2" fmla="*/ 48358 h 96714"/>
                      <a:gd name="connsiteX3" fmla="*/ 224608 w 449215"/>
                      <a:gd name="connsiteY3" fmla="*/ 0 h 96714"/>
                      <a:gd name="connsiteX4" fmla="*/ 449216 w 449215"/>
                      <a:gd name="connsiteY4" fmla="*/ 48358 h 96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49215" h="96714">
                        <a:moveTo>
                          <a:pt x="449216" y="48358"/>
                        </a:moveTo>
                        <a:cubicBezTo>
                          <a:pt x="449216" y="75065"/>
                          <a:pt x="348655" y="96715"/>
                          <a:pt x="224608" y="96715"/>
                        </a:cubicBezTo>
                        <a:cubicBezTo>
                          <a:pt x="100560" y="96715"/>
                          <a:pt x="0" y="75064"/>
                          <a:pt x="0" y="48358"/>
                        </a:cubicBezTo>
                        <a:cubicBezTo>
                          <a:pt x="0" y="21650"/>
                          <a:pt x="100560" y="0"/>
                          <a:pt x="224608" y="0"/>
                        </a:cubicBezTo>
                        <a:cubicBezTo>
                          <a:pt x="348655" y="0"/>
                          <a:pt x="449216" y="21651"/>
                          <a:pt x="449216" y="48358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76" name="Graphic 569">
                    <a:extLst>
                      <a:ext uri="{FF2B5EF4-FFF2-40B4-BE49-F238E27FC236}">
                        <a16:creationId xmlns:a16="http://schemas.microsoft.com/office/drawing/2014/main" id="{B036FB71-6792-FFA8-7440-AF2E692C3FB0}"/>
                      </a:ext>
                    </a:extLst>
                  </p:cNvPr>
                  <p:cNvGrpSpPr/>
                  <p:nvPr/>
                </p:nvGrpSpPr>
                <p:grpSpPr>
                  <a:xfrm>
                    <a:off x="1166448" y="5737505"/>
                    <a:ext cx="445398" cy="589833"/>
                    <a:chOff x="1166448" y="5737505"/>
                    <a:chExt cx="445398" cy="589833"/>
                  </a:xfrm>
                </p:grpSpPr>
                <p:sp>
                  <p:nvSpPr>
                    <p:cNvPr id="877" name="Freeform 876">
                      <a:extLst>
                        <a:ext uri="{FF2B5EF4-FFF2-40B4-BE49-F238E27FC236}">
                          <a16:creationId xmlns:a16="http://schemas.microsoft.com/office/drawing/2014/main" id="{FA794DC2-53D6-2663-2719-99633E9D2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6448" y="5737505"/>
                      <a:ext cx="445398" cy="589833"/>
                    </a:xfrm>
                    <a:custGeom>
                      <a:avLst/>
                      <a:gdLst>
                        <a:gd name="connsiteX0" fmla="*/ 445398 w 445398"/>
                        <a:gd name="connsiteY0" fmla="*/ 222699 h 589833"/>
                        <a:gd name="connsiteX1" fmla="*/ 222699 w 445398"/>
                        <a:gd name="connsiteY1" fmla="*/ 0 h 589833"/>
                        <a:gd name="connsiteX2" fmla="*/ 0 w 445398"/>
                        <a:gd name="connsiteY2" fmla="*/ 222699 h 589833"/>
                        <a:gd name="connsiteX3" fmla="*/ 51539 w 445398"/>
                        <a:gd name="connsiteY3" fmla="*/ 365226 h 589833"/>
                        <a:gd name="connsiteX4" fmla="*/ 222699 w 445398"/>
                        <a:gd name="connsiteY4" fmla="*/ 589834 h 589833"/>
                        <a:gd name="connsiteX5" fmla="*/ 393859 w 445398"/>
                        <a:gd name="connsiteY5" fmla="*/ 365226 h 589833"/>
                        <a:gd name="connsiteX6" fmla="*/ 393859 w 445398"/>
                        <a:gd name="connsiteY6" fmla="*/ 365226 h 589833"/>
                        <a:gd name="connsiteX7" fmla="*/ 445398 w 445398"/>
                        <a:gd name="connsiteY7" fmla="*/ 222699 h 5898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45398" h="589833">
                          <a:moveTo>
                            <a:pt x="445398" y="222699"/>
                          </a:moveTo>
                          <a:cubicBezTo>
                            <a:pt x="445398" y="99896"/>
                            <a:pt x="345502" y="0"/>
                            <a:pt x="222699" y="0"/>
                          </a:cubicBezTo>
                          <a:cubicBezTo>
                            <a:pt x="99896" y="0"/>
                            <a:pt x="0" y="99896"/>
                            <a:pt x="0" y="222699"/>
                          </a:cubicBezTo>
                          <a:cubicBezTo>
                            <a:pt x="0" y="276783"/>
                            <a:pt x="19088" y="326413"/>
                            <a:pt x="51539" y="365226"/>
                          </a:cubicBezTo>
                          <a:cubicBezTo>
                            <a:pt x="51539" y="365226"/>
                            <a:pt x="218245" y="589834"/>
                            <a:pt x="222699" y="589834"/>
                          </a:cubicBezTo>
                          <a:cubicBezTo>
                            <a:pt x="227153" y="589834"/>
                            <a:pt x="393859" y="365226"/>
                            <a:pt x="393859" y="365226"/>
                          </a:cubicBezTo>
                          <a:lnTo>
                            <a:pt x="393859" y="365226"/>
                          </a:lnTo>
                          <a:cubicBezTo>
                            <a:pt x="425673" y="326413"/>
                            <a:pt x="445398" y="276783"/>
                            <a:pt x="445398" y="222699"/>
                          </a:cubicBezTo>
                          <a:close/>
                        </a:path>
                      </a:pathLst>
                    </a:custGeom>
                    <a:solidFill>
                      <a:srgbClr val="78BE20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8" name="Freeform 877">
                      <a:extLst>
                        <a:ext uri="{FF2B5EF4-FFF2-40B4-BE49-F238E27FC236}">
                          <a16:creationId xmlns:a16="http://schemas.microsoft.com/office/drawing/2014/main" id="{97422C02-67D8-B451-C691-A877D21904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58073" y="5871124"/>
                      <a:ext cx="262148" cy="231606"/>
                    </a:xfrm>
                    <a:custGeom>
                      <a:avLst/>
                      <a:gdLst>
                        <a:gd name="connsiteX0" fmla="*/ 194066 w 262148"/>
                        <a:gd name="connsiteY0" fmla="*/ 0 h 231606"/>
                        <a:gd name="connsiteX1" fmla="*/ 131711 w 262148"/>
                        <a:gd name="connsiteY1" fmla="*/ 61719 h 231606"/>
                        <a:gd name="connsiteX2" fmla="*/ 131711 w 262148"/>
                        <a:gd name="connsiteY2" fmla="*/ 64264 h 231606"/>
                        <a:gd name="connsiteX3" fmla="*/ 131711 w 262148"/>
                        <a:gd name="connsiteY3" fmla="*/ 61719 h 231606"/>
                        <a:gd name="connsiteX4" fmla="*/ 69355 w 262148"/>
                        <a:gd name="connsiteY4" fmla="*/ 0 h 231606"/>
                        <a:gd name="connsiteX5" fmla="*/ 0 w 262148"/>
                        <a:gd name="connsiteY5" fmla="*/ 66173 h 231606"/>
                        <a:gd name="connsiteX6" fmla="*/ 37541 w 262148"/>
                        <a:gd name="connsiteY6" fmla="*/ 149526 h 231606"/>
                        <a:gd name="connsiteX7" fmla="*/ 131074 w 262148"/>
                        <a:gd name="connsiteY7" fmla="*/ 231607 h 231606"/>
                        <a:gd name="connsiteX8" fmla="*/ 131074 w 262148"/>
                        <a:gd name="connsiteY8" fmla="*/ 231607 h 231606"/>
                        <a:gd name="connsiteX9" fmla="*/ 131074 w 262148"/>
                        <a:gd name="connsiteY9" fmla="*/ 231607 h 231606"/>
                        <a:gd name="connsiteX10" fmla="*/ 224608 w 262148"/>
                        <a:gd name="connsiteY10" fmla="*/ 149526 h 231606"/>
                        <a:gd name="connsiteX11" fmla="*/ 262149 w 262148"/>
                        <a:gd name="connsiteY11" fmla="*/ 66173 h 231606"/>
                        <a:gd name="connsiteX12" fmla="*/ 194066 w 262148"/>
                        <a:gd name="connsiteY12" fmla="*/ 0 h 231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62148" h="231606">
                          <a:moveTo>
                            <a:pt x="194066" y="0"/>
                          </a:moveTo>
                          <a:cubicBezTo>
                            <a:pt x="143800" y="0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31711" y="62356"/>
                            <a:pt x="131711" y="64264"/>
                          </a:cubicBezTo>
                          <a:cubicBezTo>
                            <a:pt x="131711" y="62992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20258" y="0"/>
                            <a:pt x="69355" y="0"/>
                          </a:cubicBezTo>
                          <a:cubicBezTo>
                            <a:pt x="19088" y="0"/>
                            <a:pt x="0" y="35632"/>
                            <a:pt x="0" y="66173"/>
                          </a:cubicBezTo>
                          <a:cubicBezTo>
                            <a:pt x="0" y="96715"/>
                            <a:pt x="5727" y="117712"/>
                            <a:pt x="37541" y="149526"/>
                          </a:cubicBezTo>
                          <a:cubicBezTo>
                            <a:pt x="69355" y="181341"/>
                            <a:pt x="117076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45709" y="231607"/>
                            <a:pt x="193430" y="181341"/>
                            <a:pt x="224608" y="149526"/>
                          </a:cubicBezTo>
                          <a:cubicBezTo>
                            <a:pt x="256422" y="117712"/>
                            <a:pt x="262149" y="97351"/>
                            <a:pt x="262149" y="66173"/>
                          </a:cubicBezTo>
                          <a:cubicBezTo>
                            <a:pt x="262149" y="34996"/>
                            <a:pt x="244333" y="0"/>
                            <a:pt x="194066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9" name="Freeform 878">
                      <a:extLst>
                        <a:ext uri="{FF2B5EF4-FFF2-40B4-BE49-F238E27FC236}">
                          <a16:creationId xmlns:a16="http://schemas.microsoft.com/office/drawing/2014/main" id="{6CE01633-C1B1-4207-EE21-B8BD8BE61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21395" y="5749960"/>
                      <a:ext cx="275865" cy="218994"/>
                    </a:xfrm>
                    <a:custGeom>
                      <a:avLst/>
                      <a:gdLst>
                        <a:gd name="connsiteX0" fmla="*/ 268817 w 275865"/>
                        <a:gd name="connsiteY0" fmla="*/ 201972 h 218994"/>
                        <a:gd name="connsiteX1" fmla="*/ 97657 w 275865"/>
                        <a:gd name="connsiteY1" fmla="*/ 170158 h 218994"/>
                        <a:gd name="connsiteX2" fmla="*/ 6033 w 275865"/>
                        <a:gd name="connsiteY2" fmla="*/ 22541 h 218994"/>
                        <a:gd name="connsiteX3" fmla="*/ 189282 w 275865"/>
                        <a:gd name="connsiteY3" fmla="*/ 39084 h 218994"/>
                        <a:gd name="connsiteX4" fmla="*/ 268817 w 275865"/>
                        <a:gd name="connsiteY4" fmla="*/ 201972 h 2189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75865" h="218994">
                          <a:moveTo>
                            <a:pt x="268817" y="201972"/>
                          </a:moveTo>
                          <a:cubicBezTo>
                            <a:pt x="247184" y="233786"/>
                            <a:pt x="170194" y="219788"/>
                            <a:pt x="97657" y="170158"/>
                          </a:cubicBezTo>
                          <a:cubicBezTo>
                            <a:pt x="25121" y="120528"/>
                            <a:pt x="-16237" y="54355"/>
                            <a:pt x="6033" y="22541"/>
                          </a:cubicBezTo>
                          <a:cubicBezTo>
                            <a:pt x="28302" y="-9274"/>
                            <a:pt x="116746" y="-10546"/>
                            <a:pt x="189282" y="39084"/>
                          </a:cubicBezTo>
                          <a:cubicBezTo>
                            <a:pt x="261818" y="88714"/>
                            <a:pt x="290451" y="170158"/>
                            <a:pt x="268817" y="201972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" name="Freeform 879">
                      <a:extLst>
                        <a:ext uri="{FF2B5EF4-FFF2-40B4-BE49-F238E27FC236}">
                          <a16:creationId xmlns:a16="http://schemas.microsoft.com/office/drawing/2014/main" id="{6C44F0F7-FED9-B2A5-B6B7-503766FD8D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93499" y="5767333"/>
                      <a:ext cx="169943" cy="131042"/>
                    </a:xfrm>
                    <a:custGeom>
                      <a:avLst/>
                      <a:gdLst>
                        <a:gd name="connsiteX0" fmla="*/ 166809 w 169943"/>
                        <a:gd name="connsiteY0" fmla="*/ 122879 h 131042"/>
                        <a:gd name="connsiteX1" fmla="*/ 63095 w 169943"/>
                        <a:gd name="connsiteY1" fmla="*/ 98700 h 131042"/>
                        <a:gd name="connsiteX2" fmla="*/ 2648 w 169943"/>
                        <a:gd name="connsiteY2" fmla="*/ 10893 h 131042"/>
                        <a:gd name="connsiteX3" fmla="*/ 112725 w 169943"/>
                        <a:gd name="connsiteY3" fmla="*/ 26800 h 131042"/>
                        <a:gd name="connsiteX4" fmla="*/ 166809 w 169943"/>
                        <a:gd name="connsiteY4" fmla="*/ 122879 h 1310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9943" h="131042">
                          <a:moveTo>
                            <a:pt x="166809" y="122879"/>
                          </a:moveTo>
                          <a:cubicBezTo>
                            <a:pt x="154719" y="140058"/>
                            <a:pt x="108907" y="129242"/>
                            <a:pt x="63095" y="98700"/>
                          </a:cubicBezTo>
                          <a:cubicBezTo>
                            <a:pt x="17918" y="67522"/>
                            <a:pt x="-8805" y="28709"/>
                            <a:pt x="2648" y="10893"/>
                          </a:cubicBezTo>
                          <a:cubicBezTo>
                            <a:pt x="14101" y="-6923"/>
                            <a:pt x="67549" y="-3741"/>
                            <a:pt x="112725" y="26800"/>
                          </a:cubicBezTo>
                          <a:cubicBezTo>
                            <a:pt x="157901" y="57978"/>
                            <a:pt x="178262" y="105063"/>
                            <a:pt x="166809" y="122879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1" name="Graphic 569">
                  <a:extLst>
                    <a:ext uri="{FF2B5EF4-FFF2-40B4-BE49-F238E27FC236}">
                      <a16:creationId xmlns:a16="http://schemas.microsoft.com/office/drawing/2014/main" id="{27D90251-B67C-7FFE-57C3-25EF5A9F6675}"/>
                    </a:ext>
                  </a:extLst>
                </p:cNvPr>
                <p:cNvGrpSpPr/>
                <p:nvPr/>
              </p:nvGrpSpPr>
              <p:grpSpPr>
                <a:xfrm>
                  <a:off x="3604684" y="5021050"/>
                  <a:ext cx="419946" cy="605105"/>
                  <a:chOff x="3604684" y="5021050"/>
                  <a:chExt cx="419946" cy="605105"/>
                </a:xfrm>
              </p:grpSpPr>
              <p:sp>
                <p:nvSpPr>
                  <p:cNvPr id="882" name="Freeform 881">
                    <a:extLst>
                      <a:ext uri="{FF2B5EF4-FFF2-40B4-BE49-F238E27FC236}">
                        <a16:creationId xmlns:a16="http://schemas.microsoft.com/office/drawing/2014/main" id="{38143099-0634-ABE8-3C24-7FF664E8B0E2}"/>
                      </a:ext>
                    </a:extLst>
                  </p:cNvPr>
                  <p:cNvSpPr/>
                  <p:nvPr/>
                </p:nvSpPr>
                <p:spPr>
                  <a:xfrm>
                    <a:off x="3604684" y="5535803"/>
                    <a:ext cx="419946" cy="90352"/>
                  </a:xfrm>
                  <a:custGeom>
                    <a:avLst/>
                    <a:gdLst>
                      <a:gd name="connsiteX0" fmla="*/ 419947 w 419946"/>
                      <a:gd name="connsiteY0" fmla="*/ 45176 h 90352"/>
                      <a:gd name="connsiteX1" fmla="*/ 209973 w 419946"/>
                      <a:gd name="connsiteY1" fmla="*/ 90352 h 90352"/>
                      <a:gd name="connsiteX2" fmla="*/ 0 w 419946"/>
                      <a:gd name="connsiteY2" fmla="*/ 45176 h 90352"/>
                      <a:gd name="connsiteX3" fmla="*/ 209973 w 419946"/>
                      <a:gd name="connsiteY3" fmla="*/ 0 h 90352"/>
                      <a:gd name="connsiteX4" fmla="*/ 419947 w 419946"/>
                      <a:gd name="connsiteY4" fmla="*/ 45176 h 903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9946" h="90352">
                        <a:moveTo>
                          <a:pt x="419947" y="45176"/>
                        </a:moveTo>
                        <a:cubicBezTo>
                          <a:pt x="419947" y="70126"/>
                          <a:pt x="325939" y="90352"/>
                          <a:pt x="209973" y="90352"/>
                        </a:cubicBezTo>
                        <a:cubicBezTo>
                          <a:pt x="94008" y="90352"/>
                          <a:pt x="0" y="70126"/>
                          <a:pt x="0" y="45176"/>
                        </a:cubicBezTo>
                        <a:cubicBezTo>
                          <a:pt x="0" y="20226"/>
                          <a:pt x="94008" y="0"/>
                          <a:pt x="209973" y="0"/>
                        </a:cubicBezTo>
                        <a:cubicBezTo>
                          <a:pt x="325939" y="0"/>
                          <a:pt x="419947" y="20226"/>
                          <a:pt x="419947" y="45176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83" name="Graphic 569">
                    <a:extLst>
                      <a:ext uri="{FF2B5EF4-FFF2-40B4-BE49-F238E27FC236}">
                        <a16:creationId xmlns:a16="http://schemas.microsoft.com/office/drawing/2014/main" id="{61318FE0-3C55-9AB6-04BD-904B365DEB41}"/>
                      </a:ext>
                    </a:extLst>
                  </p:cNvPr>
                  <p:cNvGrpSpPr/>
                  <p:nvPr/>
                </p:nvGrpSpPr>
                <p:grpSpPr>
                  <a:xfrm>
                    <a:off x="3606593" y="5021050"/>
                    <a:ext cx="416129" cy="551021"/>
                    <a:chOff x="3606593" y="5021050"/>
                    <a:chExt cx="416129" cy="551021"/>
                  </a:xfrm>
                </p:grpSpPr>
                <p:sp>
                  <p:nvSpPr>
                    <p:cNvPr id="884" name="Freeform 883">
                      <a:extLst>
                        <a:ext uri="{FF2B5EF4-FFF2-40B4-BE49-F238E27FC236}">
                          <a16:creationId xmlns:a16="http://schemas.microsoft.com/office/drawing/2014/main" id="{B984F2E0-1B40-01D3-F295-D9D1476BA3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06593" y="5021050"/>
                      <a:ext cx="416129" cy="551021"/>
                    </a:xfrm>
                    <a:custGeom>
                      <a:avLst/>
                      <a:gdLst>
                        <a:gd name="connsiteX0" fmla="*/ 416129 w 416129"/>
                        <a:gd name="connsiteY0" fmla="*/ 208065 h 551021"/>
                        <a:gd name="connsiteX1" fmla="*/ 208065 w 416129"/>
                        <a:gd name="connsiteY1" fmla="*/ 0 h 551021"/>
                        <a:gd name="connsiteX2" fmla="*/ 0 w 416129"/>
                        <a:gd name="connsiteY2" fmla="*/ 208065 h 551021"/>
                        <a:gd name="connsiteX3" fmla="*/ 48357 w 416129"/>
                        <a:gd name="connsiteY3" fmla="*/ 341048 h 551021"/>
                        <a:gd name="connsiteX4" fmla="*/ 208701 w 416129"/>
                        <a:gd name="connsiteY4" fmla="*/ 551021 h 551021"/>
                        <a:gd name="connsiteX5" fmla="*/ 369044 w 416129"/>
                        <a:gd name="connsiteY5" fmla="*/ 341048 h 551021"/>
                        <a:gd name="connsiteX6" fmla="*/ 369044 w 416129"/>
                        <a:gd name="connsiteY6" fmla="*/ 341048 h 551021"/>
                        <a:gd name="connsiteX7" fmla="*/ 416129 w 416129"/>
                        <a:gd name="connsiteY7" fmla="*/ 208065 h 5510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16129" h="551021">
                          <a:moveTo>
                            <a:pt x="416129" y="208065"/>
                          </a:moveTo>
                          <a:cubicBezTo>
                            <a:pt x="416129" y="92898"/>
                            <a:pt x="322596" y="0"/>
                            <a:pt x="208065" y="0"/>
                          </a:cubicBezTo>
                          <a:cubicBezTo>
                            <a:pt x="92897" y="0"/>
                            <a:pt x="0" y="93534"/>
                            <a:pt x="0" y="208065"/>
                          </a:cubicBezTo>
                          <a:cubicBezTo>
                            <a:pt x="0" y="258967"/>
                            <a:pt x="17816" y="305416"/>
                            <a:pt x="48357" y="341048"/>
                          </a:cubicBezTo>
                          <a:cubicBezTo>
                            <a:pt x="48357" y="341048"/>
                            <a:pt x="204247" y="551021"/>
                            <a:pt x="208701" y="551021"/>
                          </a:cubicBezTo>
                          <a:cubicBezTo>
                            <a:pt x="213155" y="551021"/>
                            <a:pt x="369044" y="341048"/>
                            <a:pt x="369044" y="341048"/>
                          </a:cubicBezTo>
                          <a:lnTo>
                            <a:pt x="369044" y="341048"/>
                          </a:lnTo>
                          <a:cubicBezTo>
                            <a:pt x="398313" y="305416"/>
                            <a:pt x="416129" y="258967"/>
                            <a:pt x="416129" y="208065"/>
                          </a:cubicBezTo>
                          <a:close/>
                        </a:path>
                      </a:pathLst>
                    </a:custGeom>
                    <a:solidFill>
                      <a:srgbClr val="00A4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5" name="Freeform 884">
                      <a:extLst>
                        <a:ext uri="{FF2B5EF4-FFF2-40B4-BE49-F238E27FC236}">
                          <a16:creationId xmlns:a16="http://schemas.microsoft.com/office/drawing/2014/main" id="{DD7071A1-A809-7C89-0987-139D7F78B2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3127" y="5145761"/>
                      <a:ext cx="245605" cy="216336"/>
                    </a:xfrm>
                    <a:custGeom>
                      <a:avLst/>
                      <a:gdLst>
                        <a:gd name="connsiteX0" fmla="*/ 180704 w 245605"/>
                        <a:gd name="connsiteY0" fmla="*/ 0 h 216336"/>
                        <a:gd name="connsiteX1" fmla="*/ 122803 w 245605"/>
                        <a:gd name="connsiteY1" fmla="*/ 57902 h 216336"/>
                        <a:gd name="connsiteX2" fmla="*/ 122803 w 245605"/>
                        <a:gd name="connsiteY2" fmla="*/ 59810 h 216336"/>
                        <a:gd name="connsiteX3" fmla="*/ 122803 w 245605"/>
                        <a:gd name="connsiteY3" fmla="*/ 57902 h 216336"/>
                        <a:gd name="connsiteX4" fmla="*/ 64901 w 245605"/>
                        <a:gd name="connsiteY4" fmla="*/ 0 h 216336"/>
                        <a:gd name="connsiteX5" fmla="*/ 0 w 245605"/>
                        <a:gd name="connsiteY5" fmla="*/ 61719 h 216336"/>
                        <a:gd name="connsiteX6" fmla="*/ 34996 w 245605"/>
                        <a:gd name="connsiteY6" fmla="*/ 139346 h 216336"/>
                        <a:gd name="connsiteX7" fmla="*/ 122803 w 245605"/>
                        <a:gd name="connsiteY7" fmla="*/ 216336 h 216336"/>
                        <a:gd name="connsiteX8" fmla="*/ 122803 w 245605"/>
                        <a:gd name="connsiteY8" fmla="*/ 216336 h 216336"/>
                        <a:gd name="connsiteX9" fmla="*/ 122803 w 245605"/>
                        <a:gd name="connsiteY9" fmla="*/ 216336 h 216336"/>
                        <a:gd name="connsiteX10" fmla="*/ 210610 w 245605"/>
                        <a:gd name="connsiteY10" fmla="*/ 139346 h 216336"/>
                        <a:gd name="connsiteX11" fmla="*/ 245605 w 245605"/>
                        <a:gd name="connsiteY11" fmla="*/ 61719 h 216336"/>
                        <a:gd name="connsiteX12" fmla="*/ 180704 w 245605"/>
                        <a:gd name="connsiteY12" fmla="*/ 0 h 2163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5605" h="216336">
                          <a:moveTo>
                            <a:pt x="180704" y="0"/>
                          </a:moveTo>
                          <a:cubicBezTo>
                            <a:pt x="133619" y="0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22803" y="58538"/>
                            <a:pt x="122803" y="59810"/>
                          </a:cubicBezTo>
                          <a:cubicBezTo>
                            <a:pt x="122803" y="58538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11986" y="0"/>
                            <a:pt x="64901" y="0"/>
                          </a:cubicBezTo>
                          <a:cubicBezTo>
                            <a:pt x="17816" y="0"/>
                            <a:pt x="0" y="33086"/>
                            <a:pt x="0" y="61719"/>
                          </a:cubicBezTo>
                          <a:cubicBezTo>
                            <a:pt x="0" y="90352"/>
                            <a:pt x="5091" y="109440"/>
                            <a:pt x="34996" y="139346"/>
                          </a:cubicBezTo>
                          <a:cubicBezTo>
                            <a:pt x="64901" y="169251"/>
                            <a:pt x="109441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36165" y="216336"/>
                            <a:pt x="180704" y="169251"/>
                            <a:pt x="210610" y="139346"/>
                          </a:cubicBezTo>
                          <a:cubicBezTo>
                            <a:pt x="240515" y="109440"/>
                            <a:pt x="245605" y="90352"/>
                            <a:pt x="245605" y="61719"/>
                          </a:cubicBezTo>
                          <a:cubicBezTo>
                            <a:pt x="244969" y="33086"/>
                            <a:pt x="227790" y="0"/>
                            <a:pt x="18070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6" name="Freeform 885">
                      <a:extLst>
                        <a:ext uri="{FF2B5EF4-FFF2-40B4-BE49-F238E27FC236}">
                          <a16:creationId xmlns:a16="http://schemas.microsoft.com/office/drawing/2014/main" id="{917F5AAE-BFE6-2AF9-3387-717AA91969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51919" y="5032261"/>
                      <a:ext cx="257740" cy="205168"/>
                    </a:xfrm>
                    <a:custGeom>
                      <a:avLst/>
                      <a:gdLst>
                        <a:gd name="connsiteX0" fmla="*/ 251078 w 257740"/>
                        <a:gd name="connsiteY0" fmla="*/ 189218 h 205168"/>
                        <a:gd name="connsiteX1" fmla="*/ 91371 w 257740"/>
                        <a:gd name="connsiteY1" fmla="*/ 159313 h 205168"/>
                        <a:gd name="connsiteX2" fmla="*/ 5473 w 257740"/>
                        <a:gd name="connsiteY2" fmla="*/ 21240 h 205168"/>
                        <a:gd name="connsiteX3" fmla="*/ 176633 w 257740"/>
                        <a:gd name="connsiteY3" fmla="*/ 36510 h 205168"/>
                        <a:gd name="connsiteX4" fmla="*/ 251078 w 257740"/>
                        <a:gd name="connsiteY4" fmla="*/ 189218 h 2051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7740" h="205168">
                          <a:moveTo>
                            <a:pt x="251078" y="189218"/>
                          </a:moveTo>
                          <a:cubicBezTo>
                            <a:pt x="230717" y="219124"/>
                            <a:pt x="158817" y="205762"/>
                            <a:pt x="91371" y="159313"/>
                          </a:cubicBezTo>
                          <a:cubicBezTo>
                            <a:pt x="23289" y="112864"/>
                            <a:pt x="-14888" y="51145"/>
                            <a:pt x="5473" y="21240"/>
                          </a:cubicBezTo>
                          <a:cubicBezTo>
                            <a:pt x="25834" y="-8665"/>
                            <a:pt x="108551" y="-9938"/>
                            <a:pt x="176633" y="36510"/>
                          </a:cubicBezTo>
                          <a:cubicBezTo>
                            <a:pt x="244715" y="82959"/>
                            <a:pt x="271439" y="159313"/>
                            <a:pt x="251078" y="18921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7" name="Freeform 886">
                      <a:extLst>
                        <a:ext uri="{FF2B5EF4-FFF2-40B4-BE49-F238E27FC236}">
                          <a16:creationId xmlns:a16="http://schemas.microsoft.com/office/drawing/2014/main" id="{2D47715D-C46F-14E8-5770-E6ABC5843F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8531" y="5048390"/>
                      <a:ext cx="159102" cy="122976"/>
                    </a:xfrm>
                    <a:custGeom>
                      <a:avLst/>
                      <a:gdLst>
                        <a:gd name="connsiteX0" fmla="*/ 155833 w 159102"/>
                        <a:gd name="connsiteY0" fmla="*/ 115188 h 122976"/>
                        <a:gd name="connsiteX1" fmla="*/ 59118 w 159102"/>
                        <a:gd name="connsiteY1" fmla="*/ 92281 h 122976"/>
                        <a:gd name="connsiteX2" fmla="*/ 2489 w 159102"/>
                        <a:gd name="connsiteY2" fmla="*/ 10201 h 122976"/>
                        <a:gd name="connsiteX3" fmla="*/ 105567 w 159102"/>
                        <a:gd name="connsiteY3" fmla="*/ 25472 h 122976"/>
                        <a:gd name="connsiteX4" fmla="*/ 155833 w 159102"/>
                        <a:gd name="connsiteY4" fmla="*/ 115188 h 1229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9102" h="122976">
                          <a:moveTo>
                            <a:pt x="155833" y="115188"/>
                          </a:moveTo>
                          <a:cubicBezTo>
                            <a:pt x="144380" y="131731"/>
                            <a:pt x="101113" y="120914"/>
                            <a:pt x="59118" y="92281"/>
                          </a:cubicBezTo>
                          <a:cubicBezTo>
                            <a:pt x="17124" y="63649"/>
                            <a:pt x="-8328" y="26744"/>
                            <a:pt x="2489" y="10201"/>
                          </a:cubicBezTo>
                          <a:cubicBezTo>
                            <a:pt x="13942" y="-6342"/>
                            <a:pt x="62936" y="-3797"/>
                            <a:pt x="105567" y="25472"/>
                          </a:cubicBezTo>
                          <a:cubicBezTo>
                            <a:pt x="148198" y="54741"/>
                            <a:pt x="167286" y="98644"/>
                            <a:pt x="155833" y="11518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8" name="Graphic 569">
                  <a:extLst>
                    <a:ext uri="{FF2B5EF4-FFF2-40B4-BE49-F238E27FC236}">
                      <a16:creationId xmlns:a16="http://schemas.microsoft.com/office/drawing/2014/main" id="{66E30538-27AB-5901-B9A3-1430C9B949C6}"/>
                    </a:ext>
                  </a:extLst>
                </p:cNvPr>
                <p:cNvGrpSpPr/>
                <p:nvPr/>
              </p:nvGrpSpPr>
              <p:grpSpPr>
                <a:xfrm>
                  <a:off x="10143127" y="5201118"/>
                  <a:ext cx="1385824" cy="1230570"/>
                  <a:chOff x="10143127" y="5201118"/>
                  <a:chExt cx="1385824" cy="1230570"/>
                </a:xfrm>
              </p:grpSpPr>
              <p:sp>
                <p:nvSpPr>
                  <p:cNvPr id="889" name="Freeform 888">
                    <a:extLst>
                      <a:ext uri="{FF2B5EF4-FFF2-40B4-BE49-F238E27FC236}">
                        <a16:creationId xmlns:a16="http://schemas.microsoft.com/office/drawing/2014/main" id="{A4EF9559-1443-0AC6-E50D-FAB99CB78165}"/>
                      </a:ext>
                    </a:extLst>
                  </p:cNvPr>
                  <p:cNvSpPr/>
                  <p:nvPr/>
                </p:nvSpPr>
                <p:spPr>
                  <a:xfrm>
                    <a:off x="10325740" y="5738141"/>
                    <a:ext cx="307324" cy="579653"/>
                  </a:xfrm>
                  <a:custGeom>
                    <a:avLst/>
                    <a:gdLst>
                      <a:gd name="connsiteX0" fmla="*/ 257058 w 307324"/>
                      <a:gd name="connsiteY0" fmla="*/ 0 h 579653"/>
                      <a:gd name="connsiteX1" fmla="*/ 51539 w 307324"/>
                      <a:gd name="connsiteY1" fmla="*/ 0 h 579653"/>
                      <a:gd name="connsiteX2" fmla="*/ 15271 w 307324"/>
                      <a:gd name="connsiteY2" fmla="*/ 15271 h 579653"/>
                      <a:gd name="connsiteX3" fmla="*/ 0 w 307324"/>
                      <a:gd name="connsiteY3" fmla="*/ 51539 h 579653"/>
                      <a:gd name="connsiteX4" fmla="*/ 0 w 307324"/>
                      <a:gd name="connsiteY4" fmla="*/ 560565 h 579653"/>
                      <a:gd name="connsiteX5" fmla="*/ 19088 w 307324"/>
                      <a:gd name="connsiteY5" fmla="*/ 579654 h 579653"/>
                      <a:gd name="connsiteX6" fmla="*/ 288236 w 307324"/>
                      <a:gd name="connsiteY6" fmla="*/ 579654 h 579653"/>
                      <a:gd name="connsiteX7" fmla="*/ 307325 w 307324"/>
                      <a:gd name="connsiteY7" fmla="*/ 560565 h 579653"/>
                      <a:gd name="connsiteX8" fmla="*/ 307325 w 307324"/>
                      <a:gd name="connsiteY8" fmla="*/ 51539 h 579653"/>
                      <a:gd name="connsiteX9" fmla="*/ 292054 w 307324"/>
                      <a:gd name="connsiteY9" fmla="*/ 15271 h 579653"/>
                      <a:gd name="connsiteX10" fmla="*/ 257058 w 307324"/>
                      <a:gd name="connsiteY10" fmla="*/ 0 h 579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07324" h="579653">
                        <a:moveTo>
                          <a:pt x="257058" y="0"/>
                        </a:moveTo>
                        <a:lnTo>
                          <a:pt x="51539" y="0"/>
                        </a:lnTo>
                        <a:cubicBezTo>
                          <a:pt x="37541" y="0"/>
                          <a:pt x="24815" y="5727"/>
                          <a:pt x="15271" y="15271"/>
                        </a:cubicBezTo>
                        <a:cubicBezTo>
                          <a:pt x="5727" y="24815"/>
                          <a:pt x="0" y="37541"/>
                          <a:pt x="0" y="51539"/>
                        </a:cubicBezTo>
                        <a:lnTo>
                          <a:pt x="0" y="560565"/>
                        </a:lnTo>
                        <a:cubicBezTo>
                          <a:pt x="0" y="571382"/>
                          <a:pt x="8908" y="579654"/>
                          <a:pt x="19088" y="579654"/>
                        </a:cubicBezTo>
                        <a:lnTo>
                          <a:pt x="288236" y="579654"/>
                        </a:lnTo>
                        <a:cubicBezTo>
                          <a:pt x="299053" y="579654"/>
                          <a:pt x="307325" y="570746"/>
                          <a:pt x="307325" y="560565"/>
                        </a:cubicBezTo>
                        <a:lnTo>
                          <a:pt x="307325" y="51539"/>
                        </a:lnTo>
                        <a:cubicBezTo>
                          <a:pt x="307325" y="37541"/>
                          <a:pt x="301598" y="24815"/>
                          <a:pt x="292054" y="15271"/>
                        </a:cubicBezTo>
                        <a:cubicBezTo>
                          <a:pt x="283782" y="5727"/>
                          <a:pt x="271056" y="0"/>
                          <a:pt x="257058" y="0"/>
                        </a:cubicBez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0" name="Freeform 889">
                    <a:extLst>
                      <a:ext uri="{FF2B5EF4-FFF2-40B4-BE49-F238E27FC236}">
                        <a16:creationId xmlns:a16="http://schemas.microsoft.com/office/drawing/2014/main" id="{65EA81B2-C45F-50AF-4279-DE6125274176}"/>
                      </a:ext>
                    </a:extLst>
                  </p:cNvPr>
                  <p:cNvSpPr/>
                  <p:nvPr/>
                </p:nvSpPr>
                <p:spPr>
                  <a:xfrm>
                    <a:off x="10326376" y="5747685"/>
                    <a:ext cx="381133" cy="62355"/>
                  </a:xfrm>
                  <a:custGeom>
                    <a:avLst/>
                    <a:gdLst>
                      <a:gd name="connsiteX0" fmla="*/ 26087 w 381133"/>
                      <a:gd name="connsiteY0" fmla="*/ 0 h 62355"/>
                      <a:gd name="connsiteX1" fmla="*/ 18452 w 381133"/>
                      <a:gd name="connsiteY1" fmla="*/ 5090 h 62355"/>
                      <a:gd name="connsiteX2" fmla="*/ 0 w 381133"/>
                      <a:gd name="connsiteY2" fmla="*/ 41358 h 62355"/>
                      <a:gd name="connsiteX3" fmla="*/ 0 w 381133"/>
                      <a:gd name="connsiteY3" fmla="*/ 62356 h 62355"/>
                      <a:gd name="connsiteX4" fmla="*/ 381134 w 381133"/>
                      <a:gd name="connsiteY4" fmla="*/ 62356 h 62355"/>
                      <a:gd name="connsiteX5" fmla="*/ 381134 w 381133"/>
                      <a:gd name="connsiteY5" fmla="*/ 41358 h 62355"/>
                      <a:gd name="connsiteX6" fmla="*/ 362681 w 381133"/>
                      <a:gd name="connsiteY6" fmla="*/ 5090 h 62355"/>
                      <a:gd name="connsiteX7" fmla="*/ 355046 w 381133"/>
                      <a:gd name="connsiteY7" fmla="*/ 0 h 62355"/>
                      <a:gd name="connsiteX8" fmla="*/ 26087 w 381133"/>
                      <a:gd name="connsiteY8" fmla="*/ 0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81133" h="62355">
                        <a:moveTo>
                          <a:pt x="26087" y="0"/>
                        </a:moveTo>
                        <a:cubicBezTo>
                          <a:pt x="23543" y="1909"/>
                          <a:pt x="20998" y="3181"/>
                          <a:pt x="18452" y="5090"/>
                        </a:cubicBezTo>
                        <a:cubicBezTo>
                          <a:pt x="6999" y="14634"/>
                          <a:pt x="0" y="27360"/>
                          <a:pt x="0" y="41358"/>
                        </a:cubicBezTo>
                        <a:lnTo>
                          <a:pt x="0" y="62356"/>
                        </a:lnTo>
                        <a:lnTo>
                          <a:pt x="381134" y="62356"/>
                        </a:lnTo>
                        <a:lnTo>
                          <a:pt x="381134" y="41358"/>
                        </a:lnTo>
                        <a:cubicBezTo>
                          <a:pt x="381134" y="27360"/>
                          <a:pt x="374135" y="14634"/>
                          <a:pt x="362681" y="5090"/>
                        </a:cubicBezTo>
                        <a:cubicBezTo>
                          <a:pt x="360136" y="3181"/>
                          <a:pt x="357591" y="1273"/>
                          <a:pt x="355046" y="0"/>
                        </a:cubicBezTo>
                        <a:lnTo>
                          <a:pt x="26087" y="0"/>
                        </a:lnTo>
                        <a:close/>
                      </a:path>
                    </a:pathLst>
                  </a:custGeom>
                  <a:solidFill>
                    <a:srgbClr val="2F7E88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890">
                    <a:extLst>
                      <a:ext uri="{FF2B5EF4-FFF2-40B4-BE49-F238E27FC236}">
                        <a16:creationId xmlns:a16="http://schemas.microsoft.com/office/drawing/2014/main" id="{20CBC708-8F3F-BBA1-DF55-455CC2583348}"/>
                      </a:ext>
                    </a:extLst>
                  </p:cNvPr>
                  <p:cNvSpPr/>
                  <p:nvPr/>
                </p:nvSpPr>
                <p:spPr>
                  <a:xfrm>
                    <a:off x="10266566" y="5738141"/>
                    <a:ext cx="329594" cy="62355"/>
                  </a:xfrm>
                  <a:custGeom>
                    <a:avLst/>
                    <a:gdLst>
                      <a:gd name="connsiteX0" fmla="*/ 0 w 329594"/>
                      <a:gd name="connsiteY0" fmla="*/ 0 h 62355"/>
                      <a:gd name="connsiteX1" fmla="*/ 329595 w 329594"/>
                      <a:gd name="connsiteY1" fmla="*/ 0 h 62355"/>
                      <a:gd name="connsiteX2" fmla="*/ 329595 w 329594"/>
                      <a:gd name="connsiteY2" fmla="*/ 62356 h 62355"/>
                      <a:gd name="connsiteX3" fmla="*/ 0 w 329594"/>
                      <a:gd name="connsiteY3" fmla="*/ 62356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29594" h="62355">
                        <a:moveTo>
                          <a:pt x="0" y="0"/>
                        </a:moveTo>
                        <a:lnTo>
                          <a:pt x="329595" y="0"/>
                        </a:lnTo>
                        <a:lnTo>
                          <a:pt x="329595" y="62356"/>
                        </a:lnTo>
                        <a:lnTo>
                          <a:pt x="0" y="62356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891">
                    <a:extLst>
                      <a:ext uri="{FF2B5EF4-FFF2-40B4-BE49-F238E27FC236}">
                        <a16:creationId xmlns:a16="http://schemas.microsoft.com/office/drawing/2014/main" id="{9A908BF9-82A0-BF9E-6985-5CD4F54B41DE}"/>
                      </a:ext>
                    </a:extLst>
                  </p:cNvPr>
                  <p:cNvSpPr/>
                  <p:nvPr/>
                </p:nvSpPr>
                <p:spPr>
                  <a:xfrm>
                    <a:off x="10587888" y="5264110"/>
                    <a:ext cx="771811" cy="1052412"/>
                  </a:xfrm>
                  <a:custGeom>
                    <a:avLst/>
                    <a:gdLst>
                      <a:gd name="connsiteX0" fmla="*/ 608923 w 771811"/>
                      <a:gd name="connsiteY0" fmla="*/ 0 h 1052412"/>
                      <a:gd name="connsiteX1" fmla="*/ 651554 w 771811"/>
                      <a:gd name="connsiteY1" fmla="*/ 0 h 1052412"/>
                      <a:gd name="connsiteX2" fmla="*/ 771811 w 771811"/>
                      <a:gd name="connsiteY2" fmla="*/ 0 h 1052412"/>
                      <a:gd name="connsiteX3" fmla="*/ 771811 w 771811"/>
                      <a:gd name="connsiteY3" fmla="*/ 120258 h 1052412"/>
                      <a:gd name="connsiteX4" fmla="*/ 771811 w 771811"/>
                      <a:gd name="connsiteY4" fmla="*/ 1033324 h 1052412"/>
                      <a:gd name="connsiteX5" fmla="*/ 752723 w 771811"/>
                      <a:gd name="connsiteY5" fmla="*/ 1052412 h 1052412"/>
                      <a:gd name="connsiteX6" fmla="*/ 19088 w 771811"/>
                      <a:gd name="connsiteY6" fmla="*/ 1052412 h 1052412"/>
                      <a:gd name="connsiteX7" fmla="*/ 0 w 771811"/>
                      <a:gd name="connsiteY7" fmla="*/ 1033324 h 1052412"/>
                      <a:gd name="connsiteX8" fmla="*/ 0 w 771811"/>
                      <a:gd name="connsiteY8" fmla="*/ 120258 h 1052412"/>
                      <a:gd name="connsiteX9" fmla="*/ 0 w 771811"/>
                      <a:gd name="connsiteY9" fmla="*/ 0 h 1052412"/>
                      <a:gd name="connsiteX10" fmla="*/ 125984 w 771811"/>
                      <a:gd name="connsiteY10" fmla="*/ 0 h 1052412"/>
                      <a:gd name="connsiteX11" fmla="*/ 128530 w 771811"/>
                      <a:gd name="connsiteY11" fmla="*/ 0 h 1052412"/>
                      <a:gd name="connsiteX12" fmla="*/ 129166 w 771811"/>
                      <a:gd name="connsiteY12" fmla="*/ 0 h 1052412"/>
                      <a:gd name="connsiteX13" fmla="*/ 129802 w 771811"/>
                      <a:gd name="connsiteY13" fmla="*/ 0 h 1052412"/>
                      <a:gd name="connsiteX14" fmla="*/ 130438 w 771811"/>
                      <a:gd name="connsiteY14" fmla="*/ 0 h 1052412"/>
                      <a:gd name="connsiteX15" fmla="*/ 139346 w 771811"/>
                      <a:gd name="connsiteY15" fmla="*/ 0 h 1052412"/>
                      <a:gd name="connsiteX16" fmla="*/ 171160 w 771811"/>
                      <a:gd name="connsiteY16" fmla="*/ 0 h 1052412"/>
                      <a:gd name="connsiteX17" fmla="*/ 176251 w 771811"/>
                      <a:gd name="connsiteY17" fmla="*/ 0 h 1052412"/>
                      <a:gd name="connsiteX18" fmla="*/ 181341 w 771811"/>
                      <a:gd name="connsiteY18" fmla="*/ 0 h 1052412"/>
                      <a:gd name="connsiteX19" fmla="*/ 186431 w 771811"/>
                      <a:gd name="connsiteY19" fmla="*/ 0 h 1052412"/>
                      <a:gd name="connsiteX20" fmla="*/ 191522 w 771811"/>
                      <a:gd name="connsiteY20" fmla="*/ 0 h 1052412"/>
                      <a:gd name="connsiteX21" fmla="*/ 197248 w 771811"/>
                      <a:gd name="connsiteY21" fmla="*/ 0 h 1052412"/>
                      <a:gd name="connsiteX22" fmla="*/ 199157 w 771811"/>
                      <a:gd name="connsiteY22" fmla="*/ 0 h 1052412"/>
                      <a:gd name="connsiteX23" fmla="*/ 573292 w 771811"/>
                      <a:gd name="connsiteY23" fmla="*/ 0 h 1052412"/>
                      <a:gd name="connsiteX24" fmla="*/ 608923 w 771811"/>
                      <a:gd name="connsiteY24" fmla="*/ 0 h 105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771811" h="1052412">
                        <a:moveTo>
                          <a:pt x="608923" y="0"/>
                        </a:moveTo>
                        <a:lnTo>
                          <a:pt x="651554" y="0"/>
                        </a:lnTo>
                        <a:lnTo>
                          <a:pt x="771811" y="0"/>
                        </a:lnTo>
                        <a:lnTo>
                          <a:pt x="771811" y="120258"/>
                        </a:lnTo>
                        <a:lnTo>
                          <a:pt x="771811" y="1033324"/>
                        </a:lnTo>
                        <a:cubicBezTo>
                          <a:pt x="771811" y="1044140"/>
                          <a:pt x="762903" y="1052412"/>
                          <a:pt x="752723" y="1052412"/>
                        </a:cubicBezTo>
                        <a:cubicBezTo>
                          <a:pt x="400858" y="1052412"/>
                          <a:pt x="370953" y="1052412"/>
                          <a:pt x="19088" y="1052412"/>
                        </a:cubicBezTo>
                        <a:cubicBezTo>
                          <a:pt x="8272" y="1052412"/>
                          <a:pt x="0" y="1043504"/>
                          <a:pt x="0" y="1033324"/>
                        </a:cubicBezTo>
                        <a:lnTo>
                          <a:pt x="0" y="120258"/>
                        </a:lnTo>
                        <a:lnTo>
                          <a:pt x="0" y="0"/>
                        </a:lnTo>
                        <a:lnTo>
                          <a:pt x="125984" y="0"/>
                        </a:lnTo>
                        <a:lnTo>
                          <a:pt x="12853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2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2" y="0"/>
                        </a:lnTo>
                        <a:lnTo>
                          <a:pt x="608923" y="0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3" name="Freeform 892">
                    <a:extLst>
                      <a:ext uri="{FF2B5EF4-FFF2-40B4-BE49-F238E27FC236}">
                        <a16:creationId xmlns:a16="http://schemas.microsoft.com/office/drawing/2014/main" id="{9AC72161-3587-24E2-0871-3CAE7AE88854}"/>
                      </a:ext>
                    </a:extLst>
                  </p:cNvPr>
                  <p:cNvSpPr/>
                  <p:nvPr/>
                </p:nvSpPr>
                <p:spPr>
                  <a:xfrm>
                    <a:off x="10587252" y="5264110"/>
                    <a:ext cx="772447" cy="13998"/>
                  </a:xfrm>
                  <a:custGeom>
                    <a:avLst/>
                    <a:gdLst>
                      <a:gd name="connsiteX0" fmla="*/ 609559 w 772447"/>
                      <a:gd name="connsiteY0" fmla="*/ 0 h 13998"/>
                      <a:gd name="connsiteX1" fmla="*/ 652190 w 772447"/>
                      <a:gd name="connsiteY1" fmla="*/ 0 h 13998"/>
                      <a:gd name="connsiteX2" fmla="*/ 772448 w 772447"/>
                      <a:gd name="connsiteY2" fmla="*/ 0 h 13998"/>
                      <a:gd name="connsiteX3" fmla="*/ 772448 w 772447"/>
                      <a:gd name="connsiteY3" fmla="*/ 13998 h 13998"/>
                      <a:gd name="connsiteX4" fmla="*/ 0 w 772447"/>
                      <a:gd name="connsiteY4" fmla="*/ 13998 h 13998"/>
                      <a:gd name="connsiteX5" fmla="*/ 0 w 772447"/>
                      <a:gd name="connsiteY5" fmla="*/ 0 h 13998"/>
                      <a:gd name="connsiteX6" fmla="*/ 126620 w 772447"/>
                      <a:gd name="connsiteY6" fmla="*/ 0 h 13998"/>
                      <a:gd name="connsiteX7" fmla="*/ 129166 w 772447"/>
                      <a:gd name="connsiteY7" fmla="*/ 0 h 13998"/>
                      <a:gd name="connsiteX8" fmla="*/ 129802 w 772447"/>
                      <a:gd name="connsiteY8" fmla="*/ 0 h 13998"/>
                      <a:gd name="connsiteX9" fmla="*/ 129802 w 772447"/>
                      <a:gd name="connsiteY9" fmla="*/ 0 h 13998"/>
                      <a:gd name="connsiteX10" fmla="*/ 130438 w 772447"/>
                      <a:gd name="connsiteY10" fmla="*/ 0 h 13998"/>
                      <a:gd name="connsiteX11" fmla="*/ 139346 w 772447"/>
                      <a:gd name="connsiteY11" fmla="*/ 0 h 13998"/>
                      <a:gd name="connsiteX12" fmla="*/ 171160 w 772447"/>
                      <a:gd name="connsiteY12" fmla="*/ 0 h 13998"/>
                      <a:gd name="connsiteX13" fmla="*/ 176251 w 772447"/>
                      <a:gd name="connsiteY13" fmla="*/ 0 h 13998"/>
                      <a:gd name="connsiteX14" fmla="*/ 181341 w 772447"/>
                      <a:gd name="connsiteY14" fmla="*/ 0 h 13998"/>
                      <a:gd name="connsiteX15" fmla="*/ 186431 w 772447"/>
                      <a:gd name="connsiteY15" fmla="*/ 0 h 13998"/>
                      <a:gd name="connsiteX16" fmla="*/ 191521 w 772447"/>
                      <a:gd name="connsiteY16" fmla="*/ 0 h 13998"/>
                      <a:gd name="connsiteX17" fmla="*/ 197248 w 772447"/>
                      <a:gd name="connsiteY17" fmla="*/ 0 h 13998"/>
                      <a:gd name="connsiteX18" fmla="*/ 199157 w 772447"/>
                      <a:gd name="connsiteY18" fmla="*/ 0 h 13998"/>
                      <a:gd name="connsiteX19" fmla="*/ 573291 w 772447"/>
                      <a:gd name="connsiteY19" fmla="*/ 0 h 13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772447" h="13998">
                        <a:moveTo>
                          <a:pt x="609559" y="0"/>
                        </a:moveTo>
                        <a:lnTo>
                          <a:pt x="652190" y="0"/>
                        </a:lnTo>
                        <a:lnTo>
                          <a:pt x="772448" y="0"/>
                        </a:lnTo>
                        <a:lnTo>
                          <a:pt x="772448" y="13998"/>
                        </a:lnTo>
                        <a:lnTo>
                          <a:pt x="0" y="13998"/>
                        </a:lnTo>
                        <a:lnTo>
                          <a:pt x="0" y="0"/>
                        </a:lnTo>
                        <a:lnTo>
                          <a:pt x="12662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1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1" y="0"/>
                        </a:lnTo>
                        <a:close/>
                      </a:path>
                    </a:pathLst>
                  </a:custGeom>
                  <a:solidFill>
                    <a:srgbClr val="5F9EB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4" name="Freeform 893">
                    <a:extLst>
                      <a:ext uri="{FF2B5EF4-FFF2-40B4-BE49-F238E27FC236}">
                        <a16:creationId xmlns:a16="http://schemas.microsoft.com/office/drawing/2014/main" id="{07FB3BCC-A8AA-EF22-31BC-AA7F40151DF2}"/>
                      </a:ext>
                    </a:extLst>
                  </p:cNvPr>
                  <p:cNvSpPr/>
                  <p:nvPr/>
                </p:nvSpPr>
                <p:spPr>
                  <a:xfrm>
                    <a:off x="10786409" y="6065826"/>
                    <a:ext cx="374133" cy="251331"/>
                  </a:xfrm>
                  <a:custGeom>
                    <a:avLst/>
                    <a:gdLst>
                      <a:gd name="connsiteX0" fmla="*/ 0 w 374133"/>
                      <a:gd name="connsiteY0" fmla="*/ 251332 h 251331"/>
                      <a:gd name="connsiteX1" fmla="*/ 374134 w 374133"/>
                      <a:gd name="connsiteY1" fmla="*/ 251332 h 251331"/>
                      <a:gd name="connsiteX2" fmla="*/ 374134 w 374133"/>
                      <a:gd name="connsiteY2" fmla="*/ 19088 h 251331"/>
                      <a:gd name="connsiteX3" fmla="*/ 355045 w 374133"/>
                      <a:gd name="connsiteY3" fmla="*/ 0 h 251331"/>
                      <a:gd name="connsiteX4" fmla="*/ 19725 w 374133"/>
                      <a:gd name="connsiteY4" fmla="*/ 0 h 251331"/>
                      <a:gd name="connsiteX5" fmla="*/ 636 w 374133"/>
                      <a:gd name="connsiteY5" fmla="*/ 19088 h 251331"/>
                      <a:gd name="connsiteX6" fmla="*/ 636 w 374133"/>
                      <a:gd name="connsiteY6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4133" h="251331">
                        <a:moveTo>
                          <a:pt x="0" y="251332"/>
                        </a:moveTo>
                        <a:lnTo>
                          <a:pt x="374134" y="251332"/>
                        </a:lnTo>
                        <a:lnTo>
                          <a:pt x="374134" y="19088"/>
                        </a:lnTo>
                        <a:cubicBezTo>
                          <a:pt x="374134" y="8272"/>
                          <a:pt x="365227" y="0"/>
                          <a:pt x="355045" y="0"/>
                        </a:cubicBezTo>
                        <a:lnTo>
                          <a:pt x="19725" y="0"/>
                        </a:lnTo>
                        <a:cubicBezTo>
                          <a:pt x="8908" y="0"/>
                          <a:pt x="636" y="8908"/>
                          <a:pt x="636" y="19088"/>
                        </a:cubicBezTo>
                        <a:lnTo>
                          <a:pt x="636" y="251332"/>
                        </a:lnTo>
                        <a:close/>
                      </a:path>
                    </a:pathLst>
                  </a:custGeom>
                  <a:solidFill>
                    <a:srgbClr val="40BDDC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5" name="Freeform 894">
                    <a:extLst>
                      <a:ext uri="{FF2B5EF4-FFF2-40B4-BE49-F238E27FC236}">
                        <a16:creationId xmlns:a16="http://schemas.microsoft.com/office/drawing/2014/main" id="{99BF468D-5985-F95C-DC19-A24EE5313F41}"/>
                      </a:ext>
                    </a:extLst>
                  </p:cNvPr>
                  <p:cNvSpPr/>
                  <p:nvPr/>
                </p:nvSpPr>
                <p:spPr>
                  <a:xfrm>
                    <a:off x="10782591" y="6061372"/>
                    <a:ext cx="382405" cy="259603"/>
                  </a:xfrm>
                  <a:custGeom>
                    <a:avLst/>
                    <a:gdLst>
                      <a:gd name="connsiteX0" fmla="*/ 7635 w 382405"/>
                      <a:gd name="connsiteY0" fmla="*/ 251332 h 259603"/>
                      <a:gd name="connsiteX1" fmla="*/ 373498 w 382405"/>
                      <a:gd name="connsiteY1" fmla="*/ 251332 h 259603"/>
                      <a:gd name="connsiteX2" fmla="*/ 373498 w 382405"/>
                      <a:gd name="connsiteY2" fmla="*/ 23543 h 259603"/>
                      <a:gd name="connsiteX3" fmla="*/ 369044 w 382405"/>
                      <a:gd name="connsiteY3" fmla="*/ 12726 h 259603"/>
                      <a:gd name="connsiteX4" fmla="*/ 369044 w 382405"/>
                      <a:gd name="connsiteY4" fmla="*/ 12726 h 259603"/>
                      <a:gd name="connsiteX5" fmla="*/ 358227 w 382405"/>
                      <a:gd name="connsiteY5" fmla="*/ 8272 h 259603"/>
                      <a:gd name="connsiteX6" fmla="*/ 22906 w 382405"/>
                      <a:gd name="connsiteY6" fmla="*/ 8272 h 259603"/>
                      <a:gd name="connsiteX7" fmla="*/ 12089 w 382405"/>
                      <a:gd name="connsiteY7" fmla="*/ 12726 h 259603"/>
                      <a:gd name="connsiteX8" fmla="*/ 12089 w 382405"/>
                      <a:gd name="connsiteY8" fmla="*/ 12726 h 259603"/>
                      <a:gd name="connsiteX9" fmla="*/ 7635 w 382405"/>
                      <a:gd name="connsiteY9" fmla="*/ 23543 h 259603"/>
                      <a:gd name="connsiteX10" fmla="*/ 7635 w 382405"/>
                      <a:gd name="connsiteY10" fmla="*/ 251332 h 259603"/>
                      <a:gd name="connsiteX11" fmla="*/ 7635 w 382405"/>
                      <a:gd name="connsiteY11" fmla="*/ 251332 h 259603"/>
                      <a:gd name="connsiteX12" fmla="*/ 377951 w 382405"/>
                      <a:gd name="connsiteY12" fmla="*/ 259603 h 259603"/>
                      <a:gd name="connsiteX13" fmla="*/ 3818 w 382405"/>
                      <a:gd name="connsiteY13" fmla="*/ 259603 h 259603"/>
                      <a:gd name="connsiteX14" fmla="*/ 0 w 382405"/>
                      <a:gd name="connsiteY14" fmla="*/ 259603 h 259603"/>
                      <a:gd name="connsiteX15" fmla="*/ 0 w 382405"/>
                      <a:gd name="connsiteY15" fmla="*/ 255786 h 259603"/>
                      <a:gd name="connsiteX16" fmla="*/ 0 w 382405"/>
                      <a:gd name="connsiteY16" fmla="*/ 23543 h 259603"/>
                      <a:gd name="connsiteX17" fmla="*/ 6999 w 382405"/>
                      <a:gd name="connsiteY17" fmla="*/ 6999 h 259603"/>
                      <a:gd name="connsiteX18" fmla="*/ 6999 w 382405"/>
                      <a:gd name="connsiteY18" fmla="*/ 6999 h 259603"/>
                      <a:gd name="connsiteX19" fmla="*/ 23542 w 382405"/>
                      <a:gd name="connsiteY19" fmla="*/ 0 h 259603"/>
                      <a:gd name="connsiteX20" fmla="*/ 358863 w 382405"/>
                      <a:gd name="connsiteY20" fmla="*/ 0 h 259603"/>
                      <a:gd name="connsiteX21" fmla="*/ 375407 w 382405"/>
                      <a:gd name="connsiteY21" fmla="*/ 6999 h 259603"/>
                      <a:gd name="connsiteX22" fmla="*/ 375407 w 382405"/>
                      <a:gd name="connsiteY22" fmla="*/ 6999 h 259603"/>
                      <a:gd name="connsiteX23" fmla="*/ 382406 w 382405"/>
                      <a:gd name="connsiteY23" fmla="*/ 23543 h 259603"/>
                      <a:gd name="connsiteX24" fmla="*/ 382406 w 382405"/>
                      <a:gd name="connsiteY24" fmla="*/ 255786 h 259603"/>
                      <a:gd name="connsiteX25" fmla="*/ 382406 w 382405"/>
                      <a:gd name="connsiteY25" fmla="*/ 259603 h 259603"/>
                      <a:gd name="connsiteX26" fmla="*/ 377951 w 382405"/>
                      <a:gd name="connsiteY26" fmla="*/ 259603 h 259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382405" h="259603">
                        <a:moveTo>
                          <a:pt x="7635" y="251332"/>
                        </a:moveTo>
                        <a:lnTo>
                          <a:pt x="373498" y="251332"/>
                        </a:lnTo>
                        <a:lnTo>
                          <a:pt x="373498" y="23543"/>
                        </a:lnTo>
                        <a:cubicBezTo>
                          <a:pt x="373498" y="19088"/>
                          <a:pt x="371589" y="15271"/>
                          <a:pt x="369044" y="12726"/>
                        </a:cubicBezTo>
                        <a:lnTo>
                          <a:pt x="369044" y="12726"/>
                        </a:lnTo>
                        <a:cubicBezTo>
                          <a:pt x="366499" y="10181"/>
                          <a:pt x="362681" y="8272"/>
                          <a:pt x="358227" y="8272"/>
                        </a:cubicBezTo>
                        <a:lnTo>
                          <a:pt x="22906" y="8272"/>
                        </a:lnTo>
                        <a:cubicBezTo>
                          <a:pt x="18452" y="8272"/>
                          <a:pt x="14634" y="10181"/>
                          <a:pt x="12089" y="12726"/>
                        </a:cubicBezTo>
                        <a:lnTo>
                          <a:pt x="12089" y="12726"/>
                        </a:lnTo>
                        <a:cubicBezTo>
                          <a:pt x="9544" y="15271"/>
                          <a:pt x="7635" y="19088"/>
                          <a:pt x="7635" y="23543"/>
                        </a:cubicBezTo>
                        <a:lnTo>
                          <a:pt x="7635" y="251332"/>
                        </a:lnTo>
                        <a:lnTo>
                          <a:pt x="7635" y="251332"/>
                        </a:lnTo>
                        <a:close/>
                        <a:moveTo>
                          <a:pt x="377951" y="259603"/>
                        </a:moveTo>
                        <a:lnTo>
                          <a:pt x="3818" y="259603"/>
                        </a:lnTo>
                        <a:lnTo>
                          <a:pt x="0" y="259603"/>
                        </a:lnTo>
                        <a:lnTo>
                          <a:pt x="0" y="255786"/>
                        </a:lnTo>
                        <a:lnTo>
                          <a:pt x="0" y="23543"/>
                        </a:lnTo>
                        <a:cubicBezTo>
                          <a:pt x="0" y="17180"/>
                          <a:pt x="2545" y="11453"/>
                          <a:pt x="6999" y="6999"/>
                        </a:cubicBezTo>
                        <a:lnTo>
                          <a:pt x="6999" y="6999"/>
                        </a:lnTo>
                        <a:cubicBezTo>
                          <a:pt x="11453" y="2545"/>
                          <a:pt x="17179" y="0"/>
                          <a:pt x="23542" y="0"/>
                        </a:cubicBezTo>
                        <a:lnTo>
                          <a:pt x="358863" y="0"/>
                        </a:lnTo>
                        <a:cubicBezTo>
                          <a:pt x="365226" y="0"/>
                          <a:pt x="370952" y="2545"/>
                          <a:pt x="375407" y="6999"/>
                        </a:cubicBezTo>
                        <a:lnTo>
                          <a:pt x="375407" y="6999"/>
                        </a:lnTo>
                        <a:cubicBezTo>
                          <a:pt x="379861" y="11453"/>
                          <a:pt x="382406" y="17180"/>
                          <a:pt x="382406" y="23543"/>
                        </a:cubicBezTo>
                        <a:lnTo>
                          <a:pt x="382406" y="255786"/>
                        </a:lnTo>
                        <a:lnTo>
                          <a:pt x="382406" y="259603"/>
                        </a:lnTo>
                        <a:lnTo>
                          <a:pt x="377951" y="259603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96" name="Graphic 569">
                    <a:extLst>
                      <a:ext uri="{FF2B5EF4-FFF2-40B4-BE49-F238E27FC236}">
                        <a16:creationId xmlns:a16="http://schemas.microsoft.com/office/drawing/2014/main" id="{4F65E75C-D767-C5FC-3A34-501712EBA261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366551"/>
                    <a:ext cx="631193" cy="147617"/>
                    <a:chOff x="10657879" y="5366551"/>
                    <a:chExt cx="631193" cy="147617"/>
                  </a:xfrm>
                </p:grpSpPr>
                <p:grpSp>
                  <p:nvGrpSpPr>
                    <p:cNvPr id="897" name="Graphic 569">
                      <a:extLst>
                        <a:ext uri="{FF2B5EF4-FFF2-40B4-BE49-F238E27FC236}">
                          <a16:creationId xmlns:a16="http://schemas.microsoft.com/office/drawing/2014/main" id="{02127909-0C05-0031-E69E-B305AF722B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657879" y="5366551"/>
                      <a:ext cx="93534" cy="147617"/>
                      <a:chOff x="10657879" y="5366551"/>
                      <a:chExt cx="93534" cy="147617"/>
                    </a:xfrm>
                  </p:grpSpPr>
                  <p:sp>
                    <p:nvSpPr>
                      <p:cNvPr id="898" name="Freeform 897">
                        <a:extLst>
                          <a:ext uri="{FF2B5EF4-FFF2-40B4-BE49-F238E27FC236}">
                            <a16:creationId xmlns:a16="http://schemas.microsoft.com/office/drawing/2014/main" id="{93DA2E49-9863-0075-EFE0-CD312D5C99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62334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99" name="Freeform 898">
                        <a:extLst>
                          <a:ext uri="{FF2B5EF4-FFF2-40B4-BE49-F238E27FC236}">
                            <a16:creationId xmlns:a16="http://schemas.microsoft.com/office/drawing/2014/main" id="{21431086-A21A-6591-13A8-1B972603E7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57879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0" name="Graphic 569">
                      <a:extLst>
                        <a:ext uri="{FF2B5EF4-FFF2-40B4-BE49-F238E27FC236}">
                          <a16:creationId xmlns:a16="http://schemas.microsoft.com/office/drawing/2014/main" id="{6D0B7AA3-FA8B-C5B5-E240-5A4F3ACFEC0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92136" y="5366551"/>
                      <a:ext cx="93533" cy="147617"/>
                      <a:chOff x="10792136" y="5366551"/>
                      <a:chExt cx="93533" cy="147617"/>
                    </a:xfrm>
                  </p:grpSpPr>
                  <p:sp>
                    <p:nvSpPr>
                      <p:cNvPr id="901" name="Freeform 900">
                        <a:extLst>
                          <a:ext uri="{FF2B5EF4-FFF2-40B4-BE49-F238E27FC236}">
                            <a16:creationId xmlns:a16="http://schemas.microsoft.com/office/drawing/2014/main" id="{F03489DF-A16F-D149-9A86-CEDE478140D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6589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2" name="Freeform 901">
                        <a:extLst>
                          <a:ext uri="{FF2B5EF4-FFF2-40B4-BE49-F238E27FC236}">
                            <a16:creationId xmlns:a16="http://schemas.microsoft.com/office/drawing/2014/main" id="{5BC783BA-9135-F13C-E7D2-AF32CDB438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2136" y="5366551"/>
                        <a:ext cx="93533" cy="147617"/>
                      </a:xfrm>
                      <a:custGeom>
                        <a:avLst/>
                        <a:gdLst>
                          <a:gd name="connsiteX0" fmla="*/ 84625 w 93533"/>
                          <a:gd name="connsiteY0" fmla="*/ 8908 h 147617"/>
                          <a:gd name="connsiteX1" fmla="*/ 8907 w 93533"/>
                          <a:gd name="connsiteY1" fmla="*/ 8908 h 147617"/>
                          <a:gd name="connsiteX2" fmla="*/ 8907 w 93533"/>
                          <a:gd name="connsiteY2" fmla="*/ 139346 h 147617"/>
                          <a:gd name="connsiteX3" fmla="*/ 84625 w 93533"/>
                          <a:gd name="connsiteY3" fmla="*/ 139346 h 147617"/>
                          <a:gd name="connsiteX4" fmla="*/ 84625 w 93533"/>
                          <a:gd name="connsiteY4" fmla="*/ 8908 h 147617"/>
                          <a:gd name="connsiteX5" fmla="*/ 84625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4625" y="8908"/>
                            </a:moveTo>
                            <a:lnTo>
                              <a:pt x="8907" y="8908"/>
                            </a:lnTo>
                            <a:lnTo>
                              <a:pt x="8907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4625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3" name="Graphic 569">
                      <a:extLst>
                        <a:ext uri="{FF2B5EF4-FFF2-40B4-BE49-F238E27FC236}">
                          <a16:creationId xmlns:a16="http://schemas.microsoft.com/office/drawing/2014/main" id="{8BB680B5-E009-60E1-9A78-173BDB938A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927027" y="5366551"/>
                      <a:ext cx="93533" cy="147617"/>
                      <a:chOff x="10927027" y="5366551"/>
                      <a:chExt cx="93533" cy="147617"/>
                    </a:xfrm>
                  </p:grpSpPr>
                  <p:sp>
                    <p:nvSpPr>
                      <p:cNvPr id="904" name="Freeform 903">
                        <a:extLst>
                          <a:ext uri="{FF2B5EF4-FFF2-40B4-BE49-F238E27FC236}">
                            <a16:creationId xmlns:a16="http://schemas.microsoft.com/office/drawing/2014/main" id="{ECD3EA99-5D53-EAB9-779B-E6B6E8FD25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31481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5" name="Freeform 904">
                        <a:extLst>
                          <a:ext uri="{FF2B5EF4-FFF2-40B4-BE49-F238E27FC236}">
                            <a16:creationId xmlns:a16="http://schemas.microsoft.com/office/drawing/2014/main" id="{A6A019F7-32C3-1A84-B2E2-B664410BA8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27027" y="5366551"/>
                        <a:ext cx="93533" cy="147617"/>
                      </a:xfrm>
                      <a:custGeom>
                        <a:avLst/>
                        <a:gdLst>
                          <a:gd name="connsiteX0" fmla="*/ 83989 w 93533"/>
                          <a:gd name="connsiteY0" fmla="*/ 8908 h 147617"/>
                          <a:gd name="connsiteX1" fmla="*/ 8272 w 93533"/>
                          <a:gd name="connsiteY1" fmla="*/ 8908 h 147617"/>
                          <a:gd name="connsiteX2" fmla="*/ 8272 w 93533"/>
                          <a:gd name="connsiteY2" fmla="*/ 139346 h 147617"/>
                          <a:gd name="connsiteX3" fmla="*/ 83989 w 93533"/>
                          <a:gd name="connsiteY3" fmla="*/ 139346 h 147617"/>
                          <a:gd name="connsiteX4" fmla="*/ 83989 w 93533"/>
                          <a:gd name="connsiteY4" fmla="*/ 8908 h 147617"/>
                          <a:gd name="connsiteX5" fmla="*/ 83989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3989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89" y="139346"/>
                            </a:lnTo>
                            <a:lnTo>
                              <a:pt x="83989" y="8908"/>
                            </a:lnTo>
                            <a:lnTo>
                              <a:pt x="83989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6" name="Graphic 569">
                      <a:extLst>
                        <a:ext uri="{FF2B5EF4-FFF2-40B4-BE49-F238E27FC236}">
                          <a16:creationId xmlns:a16="http://schemas.microsoft.com/office/drawing/2014/main" id="{4D1D51AE-AFF7-E574-25B7-80981D1DB9D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366551"/>
                      <a:ext cx="93534" cy="147617"/>
                      <a:chOff x="11061283" y="5366551"/>
                      <a:chExt cx="93534" cy="147617"/>
                    </a:xfrm>
                  </p:grpSpPr>
                  <p:sp>
                    <p:nvSpPr>
                      <p:cNvPr id="907" name="Freeform 906">
                        <a:extLst>
                          <a:ext uri="{FF2B5EF4-FFF2-40B4-BE49-F238E27FC236}">
                            <a16:creationId xmlns:a16="http://schemas.microsoft.com/office/drawing/2014/main" id="{3AEF9DB0-9685-28A6-249D-E02360FCF5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8" name="Freeform 907">
                        <a:extLst>
                          <a:ext uri="{FF2B5EF4-FFF2-40B4-BE49-F238E27FC236}">
                            <a16:creationId xmlns:a16="http://schemas.microsoft.com/office/drawing/2014/main" id="{686BB46C-4B85-A1D6-7625-D66E2E9EB3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366551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9" name="Graphic 569">
                      <a:extLst>
                        <a:ext uri="{FF2B5EF4-FFF2-40B4-BE49-F238E27FC236}">
                          <a16:creationId xmlns:a16="http://schemas.microsoft.com/office/drawing/2014/main" id="{DFBB46BF-EE07-1BE5-BCD5-60CD47C3586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366551"/>
                      <a:ext cx="93534" cy="147617"/>
                      <a:chOff x="11195538" y="5366551"/>
                      <a:chExt cx="93534" cy="147617"/>
                    </a:xfrm>
                  </p:grpSpPr>
                  <p:sp>
                    <p:nvSpPr>
                      <p:cNvPr id="910" name="Freeform 909">
                        <a:extLst>
                          <a:ext uri="{FF2B5EF4-FFF2-40B4-BE49-F238E27FC236}">
                            <a16:creationId xmlns:a16="http://schemas.microsoft.com/office/drawing/2014/main" id="{AE6AF7A9-FE62-40FF-730E-6E9B46847E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1" name="Freeform 910">
                        <a:extLst>
                          <a:ext uri="{FF2B5EF4-FFF2-40B4-BE49-F238E27FC236}">
                            <a16:creationId xmlns:a16="http://schemas.microsoft.com/office/drawing/2014/main" id="{B053D068-1F13-B271-5A49-CF3B7F0772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12" name="Graphic 569">
                    <a:extLst>
                      <a:ext uri="{FF2B5EF4-FFF2-40B4-BE49-F238E27FC236}">
                        <a16:creationId xmlns:a16="http://schemas.microsoft.com/office/drawing/2014/main" id="{DFEC18F3-99AA-7803-85F2-8BE238FC30C5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556164"/>
                    <a:ext cx="93534" cy="147617"/>
                    <a:chOff x="10657879" y="5556164"/>
                    <a:chExt cx="93534" cy="147617"/>
                  </a:xfrm>
                </p:grpSpPr>
                <p:sp>
                  <p:nvSpPr>
                    <p:cNvPr id="913" name="Freeform 912">
                      <a:extLst>
                        <a:ext uri="{FF2B5EF4-FFF2-40B4-BE49-F238E27FC236}">
                          <a16:creationId xmlns:a16="http://schemas.microsoft.com/office/drawing/2014/main" id="{284C1365-94A9-873C-F2CB-8C7B350ED6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62334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4" name="Freeform 913">
                      <a:extLst>
                        <a:ext uri="{FF2B5EF4-FFF2-40B4-BE49-F238E27FC236}">
                          <a16:creationId xmlns:a16="http://schemas.microsoft.com/office/drawing/2014/main" id="{D067CDF3-E2C4-920C-275B-F171F90A66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57879" y="5556164"/>
                      <a:ext cx="93534" cy="147617"/>
                    </a:xfrm>
                    <a:custGeom>
                      <a:avLst/>
                      <a:gdLst>
                        <a:gd name="connsiteX0" fmla="*/ 84626 w 93534"/>
                        <a:gd name="connsiteY0" fmla="*/ 8908 h 147617"/>
                        <a:gd name="connsiteX1" fmla="*/ 8908 w 93534"/>
                        <a:gd name="connsiteY1" fmla="*/ 8908 h 147617"/>
                        <a:gd name="connsiteX2" fmla="*/ 8908 w 93534"/>
                        <a:gd name="connsiteY2" fmla="*/ 139346 h 147617"/>
                        <a:gd name="connsiteX3" fmla="*/ 84626 w 93534"/>
                        <a:gd name="connsiteY3" fmla="*/ 139346 h 147617"/>
                        <a:gd name="connsiteX4" fmla="*/ 84626 w 93534"/>
                        <a:gd name="connsiteY4" fmla="*/ 8908 h 147617"/>
                        <a:gd name="connsiteX5" fmla="*/ 84626 w 93534"/>
                        <a:gd name="connsiteY5" fmla="*/ 8908 h 147617"/>
                        <a:gd name="connsiteX6" fmla="*/ 4454 w 93534"/>
                        <a:gd name="connsiteY6" fmla="*/ 0 h 147617"/>
                        <a:gd name="connsiteX7" fmla="*/ 89080 w 93534"/>
                        <a:gd name="connsiteY7" fmla="*/ 0 h 147617"/>
                        <a:gd name="connsiteX8" fmla="*/ 93534 w 93534"/>
                        <a:gd name="connsiteY8" fmla="*/ 0 h 147617"/>
                        <a:gd name="connsiteX9" fmla="*/ 93534 w 93534"/>
                        <a:gd name="connsiteY9" fmla="*/ 4454 h 147617"/>
                        <a:gd name="connsiteX10" fmla="*/ 93534 w 93534"/>
                        <a:gd name="connsiteY10" fmla="*/ 143164 h 147617"/>
                        <a:gd name="connsiteX11" fmla="*/ 93534 w 93534"/>
                        <a:gd name="connsiteY11" fmla="*/ 147617 h 147617"/>
                        <a:gd name="connsiteX12" fmla="*/ 89080 w 93534"/>
                        <a:gd name="connsiteY12" fmla="*/ 147617 h 147617"/>
                        <a:gd name="connsiteX13" fmla="*/ 4454 w 93534"/>
                        <a:gd name="connsiteY13" fmla="*/ 147617 h 147617"/>
                        <a:gd name="connsiteX14" fmla="*/ 0 w 93534"/>
                        <a:gd name="connsiteY14" fmla="*/ 147617 h 147617"/>
                        <a:gd name="connsiteX15" fmla="*/ 0 w 93534"/>
                        <a:gd name="connsiteY15" fmla="*/ 143164 h 147617"/>
                        <a:gd name="connsiteX16" fmla="*/ 0 w 93534"/>
                        <a:gd name="connsiteY16" fmla="*/ 4454 h 147617"/>
                        <a:gd name="connsiteX17" fmla="*/ 0 w 93534"/>
                        <a:gd name="connsiteY17" fmla="*/ 0 h 147617"/>
                        <a:gd name="connsiteX18" fmla="*/ 4454 w 93534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4" h="147617">
                          <a:moveTo>
                            <a:pt x="84626" y="8908"/>
                          </a:moveTo>
                          <a:lnTo>
                            <a:pt x="8908" y="8908"/>
                          </a:lnTo>
                          <a:lnTo>
                            <a:pt x="8908" y="139346"/>
                          </a:lnTo>
                          <a:lnTo>
                            <a:pt x="84626" y="139346"/>
                          </a:lnTo>
                          <a:lnTo>
                            <a:pt x="84626" y="8908"/>
                          </a:lnTo>
                          <a:lnTo>
                            <a:pt x="84626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4" y="0"/>
                          </a:lnTo>
                          <a:lnTo>
                            <a:pt x="93534" y="4454"/>
                          </a:lnTo>
                          <a:lnTo>
                            <a:pt x="93534" y="143164"/>
                          </a:lnTo>
                          <a:lnTo>
                            <a:pt x="93534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5" name="Graphic 569">
                    <a:extLst>
                      <a:ext uri="{FF2B5EF4-FFF2-40B4-BE49-F238E27FC236}">
                        <a16:creationId xmlns:a16="http://schemas.microsoft.com/office/drawing/2014/main" id="{F1F6AF2B-1CB6-00AD-DF9F-D5966E147EBB}"/>
                      </a:ext>
                    </a:extLst>
                  </p:cNvPr>
                  <p:cNvGrpSpPr/>
                  <p:nvPr/>
                </p:nvGrpSpPr>
                <p:grpSpPr>
                  <a:xfrm>
                    <a:off x="10792136" y="5556164"/>
                    <a:ext cx="93533" cy="147617"/>
                    <a:chOff x="10792136" y="5556164"/>
                    <a:chExt cx="93533" cy="147617"/>
                  </a:xfrm>
                </p:grpSpPr>
                <p:sp>
                  <p:nvSpPr>
                    <p:cNvPr id="916" name="Freeform 915">
                      <a:extLst>
                        <a:ext uri="{FF2B5EF4-FFF2-40B4-BE49-F238E27FC236}">
                          <a16:creationId xmlns:a16="http://schemas.microsoft.com/office/drawing/2014/main" id="{B0ACCA24-BCD2-1C7D-B194-A3B7E7C068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6589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7" name="Freeform 916">
                      <a:extLst>
                        <a:ext uri="{FF2B5EF4-FFF2-40B4-BE49-F238E27FC236}">
                          <a16:creationId xmlns:a16="http://schemas.microsoft.com/office/drawing/2014/main" id="{01CC76B4-17E4-2E0A-F49D-2F7B624851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2136" y="5556164"/>
                      <a:ext cx="93533" cy="147617"/>
                    </a:xfrm>
                    <a:custGeom>
                      <a:avLst/>
                      <a:gdLst>
                        <a:gd name="connsiteX0" fmla="*/ 84625 w 93533"/>
                        <a:gd name="connsiteY0" fmla="*/ 8908 h 147617"/>
                        <a:gd name="connsiteX1" fmla="*/ 8907 w 93533"/>
                        <a:gd name="connsiteY1" fmla="*/ 8908 h 147617"/>
                        <a:gd name="connsiteX2" fmla="*/ 8907 w 93533"/>
                        <a:gd name="connsiteY2" fmla="*/ 139346 h 147617"/>
                        <a:gd name="connsiteX3" fmla="*/ 84625 w 93533"/>
                        <a:gd name="connsiteY3" fmla="*/ 139346 h 147617"/>
                        <a:gd name="connsiteX4" fmla="*/ 84625 w 93533"/>
                        <a:gd name="connsiteY4" fmla="*/ 8908 h 147617"/>
                        <a:gd name="connsiteX5" fmla="*/ 84625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4625" y="8908"/>
                          </a:moveTo>
                          <a:lnTo>
                            <a:pt x="8907" y="8908"/>
                          </a:lnTo>
                          <a:lnTo>
                            <a:pt x="8907" y="139346"/>
                          </a:lnTo>
                          <a:lnTo>
                            <a:pt x="84625" y="139346"/>
                          </a:lnTo>
                          <a:lnTo>
                            <a:pt x="84625" y="8908"/>
                          </a:lnTo>
                          <a:lnTo>
                            <a:pt x="84625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8" name="Graphic 569">
                    <a:extLst>
                      <a:ext uri="{FF2B5EF4-FFF2-40B4-BE49-F238E27FC236}">
                        <a16:creationId xmlns:a16="http://schemas.microsoft.com/office/drawing/2014/main" id="{718758BA-405F-8326-CA10-9E418DB0B7A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027" y="5556164"/>
                    <a:ext cx="93533" cy="147617"/>
                    <a:chOff x="10927027" y="5556164"/>
                    <a:chExt cx="93533" cy="147617"/>
                  </a:xfrm>
                </p:grpSpPr>
                <p:sp>
                  <p:nvSpPr>
                    <p:cNvPr id="919" name="Freeform 918">
                      <a:extLst>
                        <a:ext uri="{FF2B5EF4-FFF2-40B4-BE49-F238E27FC236}">
                          <a16:creationId xmlns:a16="http://schemas.microsoft.com/office/drawing/2014/main" id="{788475DC-DB0B-FDF9-540A-0AC32D111D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31481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0" name="Freeform 919">
                      <a:extLst>
                        <a:ext uri="{FF2B5EF4-FFF2-40B4-BE49-F238E27FC236}">
                          <a16:creationId xmlns:a16="http://schemas.microsoft.com/office/drawing/2014/main" id="{1E7E31B5-6DBC-4090-4CFE-01191D8AD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27027" y="5556164"/>
                      <a:ext cx="93533" cy="147617"/>
                    </a:xfrm>
                    <a:custGeom>
                      <a:avLst/>
                      <a:gdLst>
                        <a:gd name="connsiteX0" fmla="*/ 83989 w 93533"/>
                        <a:gd name="connsiteY0" fmla="*/ 8908 h 147617"/>
                        <a:gd name="connsiteX1" fmla="*/ 8272 w 93533"/>
                        <a:gd name="connsiteY1" fmla="*/ 8908 h 147617"/>
                        <a:gd name="connsiteX2" fmla="*/ 8272 w 93533"/>
                        <a:gd name="connsiteY2" fmla="*/ 139346 h 147617"/>
                        <a:gd name="connsiteX3" fmla="*/ 83989 w 93533"/>
                        <a:gd name="connsiteY3" fmla="*/ 139346 h 147617"/>
                        <a:gd name="connsiteX4" fmla="*/ 83989 w 93533"/>
                        <a:gd name="connsiteY4" fmla="*/ 8908 h 147617"/>
                        <a:gd name="connsiteX5" fmla="*/ 83989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3989" y="8908"/>
                          </a:moveTo>
                          <a:lnTo>
                            <a:pt x="8272" y="8908"/>
                          </a:lnTo>
                          <a:lnTo>
                            <a:pt x="8272" y="139346"/>
                          </a:lnTo>
                          <a:lnTo>
                            <a:pt x="83989" y="139346"/>
                          </a:lnTo>
                          <a:lnTo>
                            <a:pt x="83989" y="8908"/>
                          </a:lnTo>
                          <a:lnTo>
                            <a:pt x="83989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1" name="Graphic 569">
                    <a:extLst>
                      <a:ext uri="{FF2B5EF4-FFF2-40B4-BE49-F238E27FC236}">
                        <a16:creationId xmlns:a16="http://schemas.microsoft.com/office/drawing/2014/main" id="{D92B02F1-F425-037E-EF4C-A0AD68C7C9A2}"/>
                      </a:ext>
                    </a:extLst>
                  </p:cNvPr>
                  <p:cNvGrpSpPr/>
                  <p:nvPr/>
                </p:nvGrpSpPr>
                <p:grpSpPr>
                  <a:xfrm>
                    <a:off x="11061283" y="5556164"/>
                    <a:ext cx="227789" cy="147617"/>
                    <a:chOff x="11061283" y="5556164"/>
                    <a:chExt cx="227789" cy="147617"/>
                  </a:xfrm>
                </p:grpSpPr>
                <p:grpSp>
                  <p:nvGrpSpPr>
                    <p:cNvPr id="922" name="Graphic 569">
                      <a:extLst>
                        <a:ext uri="{FF2B5EF4-FFF2-40B4-BE49-F238E27FC236}">
                          <a16:creationId xmlns:a16="http://schemas.microsoft.com/office/drawing/2014/main" id="{8D8FA8A1-EC92-15AA-8895-3E8EEFD16F0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556164"/>
                      <a:ext cx="93534" cy="147617"/>
                      <a:chOff x="11061283" y="5556164"/>
                      <a:chExt cx="93534" cy="147617"/>
                    </a:xfrm>
                  </p:grpSpPr>
                  <p:sp>
                    <p:nvSpPr>
                      <p:cNvPr id="923" name="Freeform 922">
                        <a:extLst>
                          <a:ext uri="{FF2B5EF4-FFF2-40B4-BE49-F238E27FC236}">
                            <a16:creationId xmlns:a16="http://schemas.microsoft.com/office/drawing/2014/main" id="{BDE32570-5214-18F3-9813-613F93B794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" name="Freeform 923">
                        <a:extLst>
                          <a:ext uri="{FF2B5EF4-FFF2-40B4-BE49-F238E27FC236}">
                            <a16:creationId xmlns:a16="http://schemas.microsoft.com/office/drawing/2014/main" id="{085B7947-EEC5-63D6-61A2-15B98D13D2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556164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5" name="Graphic 569">
                      <a:extLst>
                        <a:ext uri="{FF2B5EF4-FFF2-40B4-BE49-F238E27FC236}">
                          <a16:creationId xmlns:a16="http://schemas.microsoft.com/office/drawing/2014/main" id="{452F2A65-DDFE-B04C-5331-4DF6E4B7C1F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556164"/>
                      <a:ext cx="93534" cy="147617"/>
                      <a:chOff x="11195538" y="5556164"/>
                      <a:chExt cx="93534" cy="147617"/>
                    </a:xfrm>
                  </p:grpSpPr>
                  <p:sp>
                    <p:nvSpPr>
                      <p:cNvPr id="926" name="Freeform 925">
                        <a:extLst>
                          <a:ext uri="{FF2B5EF4-FFF2-40B4-BE49-F238E27FC236}">
                            <a16:creationId xmlns:a16="http://schemas.microsoft.com/office/drawing/2014/main" id="{8D3CE74B-BEA8-D064-2FC8-2573C0EB0E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7" name="Freeform 926">
                        <a:extLst>
                          <a:ext uri="{FF2B5EF4-FFF2-40B4-BE49-F238E27FC236}">
                            <a16:creationId xmlns:a16="http://schemas.microsoft.com/office/drawing/2014/main" id="{61AE8142-73AC-202C-9C7B-D16489DE45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556164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28" name="Graphic 569">
                    <a:extLst>
                      <a:ext uri="{FF2B5EF4-FFF2-40B4-BE49-F238E27FC236}">
                        <a16:creationId xmlns:a16="http://schemas.microsoft.com/office/drawing/2014/main" id="{71C35853-B426-A2A3-2CE6-FC38448106FC}"/>
                      </a:ext>
                    </a:extLst>
                  </p:cNvPr>
                  <p:cNvGrpSpPr/>
                  <p:nvPr/>
                </p:nvGrpSpPr>
                <p:grpSpPr>
                  <a:xfrm>
                    <a:off x="10414184" y="5859034"/>
                    <a:ext cx="93533" cy="398949"/>
                    <a:chOff x="10414184" y="5859034"/>
                    <a:chExt cx="93533" cy="398949"/>
                  </a:xfrm>
                </p:grpSpPr>
                <p:grpSp>
                  <p:nvGrpSpPr>
                    <p:cNvPr id="929" name="Graphic 569">
                      <a:extLst>
                        <a:ext uri="{FF2B5EF4-FFF2-40B4-BE49-F238E27FC236}">
                          <a16:creationId xmlns:a16="http://schemas.microsoft.com/office/drawing/2014/main" id="{8E487F26-F409-4836-1090-B4D46DDA6D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5859034"/>
                      <a:ext cx="93533" cy="147617"/>
                      <a:chOff x="10414184" y="5859034"/>
                      <a:chExt cx="93533" cy="147617"/>
                    </a:xfrm>
                  </p:grpSpPr>
                  <p:sp>
                    <p:nvSpPr>
                      <p:cNvPr id="930" name="Freeform 929">
                        <a:extLst>
                          <a:ext uri="{FF2B5EF4-FFF2-40B4-BE49-F238E27FC236}">
                            <a16:creationId xmlns:a16="http://schemas.microsoft.com/office/drawing/2014/main" id="{C8C56ED2-DCD6-6082-CE0C-97A211A783F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586348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1" name="Freeform 930">
                        <a:extLst>
                          <a:ext uri="{FF2B5EF4-FFF2-40B4-BE49-F238E27FC236}">
                            <a16:creationId xmlns:a16="http://schemas.microsoft.com/office/drawing/2014/main" id="{6F841D52-7A90-2B19-39E9-28A90469DDF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5859034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908 h 147617"/>
                          <a:gd name="connsiteX1" fmla="*/ 8908 w 93533"/>
                          <a:gd name="connsiteY1" fmla="*/ 139346 h 147617"/>
                          <a:gd name="connsiteX2" fmla="*/ 84625 w 93533"/>
                          <a:gd name="connsiteY2" fmla="*/ 139346 h 147617"/>
                          <a:gd name="connsiteX3" fmla="*/ 84625 w 93533"/>
                          <a:gd name="connsiteY3" fmla="*/ 8908 h 147617"/>
                          <a:gd name="connsiteX4" fmla="*/ 8908 w 93533"/>
                          <a:gd name="connsiteY4" fmla="*/ 8908 h 147617"/>
                          <a:gd name="connsiteX5" fmla="*/ 8908 w 93533"/>
                          <a:gd name="connsiteY5" fmla="*/ 8908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908"/>
                            </a:moveTo>
                            <a:lnTo>
                              <a:pt x="8908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908" y="8908"/>
                            </a:lnTo>
                            <a:lnTo>
                              <a:pt x="8908" y="8908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32" name="Graphic 569">
                      <a:extLst>
                        <a:ext uri="{FF2B5EF4-FFF2-40B4-BE49-F238E27FC236}">
                          <a16:creationId xmlns:a16="http://schemas.microsoft.com/office/drawing/2014/main" id="{F6868CBB-4D70-EEBC-1AEA-3C804E93526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6110366"/>
                      <a:ext cx="93533" cy="147617"/>
                      <a:chOff x="10414184" y="6110366"/>
                      <a:chExt cx="93533" cy="147617"/>
                    </a:xfrm>
                  </p:grpSpPr>
                  <p:sp>
                    <p:nvSpPr>
                      <p:cNvPr id="933" name="Freeform 932">
                        <a:extLst>
                          <a:ext uri="{FF2B5EF4-FFF2-40B4-BE49-F238E27FC236}">
                            <a16:creationId xmlns:a16="http://schemas.microsoft.com/office/drawing/2014/main" id="{84910325-6ACD-F17D-322D-6571FF190ED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6114820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4" name="Freeform 933">
                        <a:extLst>
                          <a:ext uri="{FF2B5EF4-FFF2-40B4-BE49-F238E27FC236}">
                            <a16:creationId xmlns:a16="http://schemas.microsoft.com/office/drawing/2014/main" id="{756EC6BB-8A9A-890C-1B1E-31740FBEDF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6110366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272 h 147617"/>
                          <a:gd name="connsiteX1" fmla="*/ 8908 w 93533"/>
                          <a:gd name="connsiteY1" fmla="*/ 138710 h 147617"/>
                          <a:gd name="connsiteX2" fmla="*/ 84625 w 93533"/>
                          <a:gd name="connsiteY2" fmla="*/ 138710 h 147617"/>
                          <a:gd name="connsiteX3" fmla="*/ 84625 w 93533"/>
                          <a:gd name="connsiteY3" fmla="*/ 8272 h 147617"/>
                          <a:gd name="connsiteX4" fmla="*/ 8908 w 93533"/>
                          <a:gd name="connsiteY4" fmla="*/ 8272 h 147617"/>
                          <a:gd name="connsiteX5" fmla="*/ 8908 w 93533"/>
                          <a:gd name="connsiteY5" fmla="*/ 8272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272"/>
                            </a:moveTo>
                            <a:lnTo>
                              <a:pt x="8908" y="138710"/>
                            </a:lnTo>
                            <a:lnTo>
                              <a:pt x="84625" y="138710"/>
                            </a:lnTo>
                            <a:lnTo>
                              <a:pt x="84625" y="8272"/>
                            </a:lnTo>
                            <a:lnTo>
                              <a:pt x="8908" y="8272"/>
                            </a:lnTo>
                            <a:lnTo>
                              <a:pt x="8908" y="8272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35" name="Freeform 934">
                    <a:extLst>
                      <a:ext uri="{FF2B5EF4-FFF2-40B4-BE49-F238E27FC236}">
                        <a16:creationId xmlns:a16="http://schemas.microsoft.com/office/drawing/2014/main" id="{F43D33DA-C31F-D96A-B8DC-CDCB6FF9E618}"/>
                      </a:ext>
                    </a:extLst>
                  </p:cNvPr>
                  <p:cNvSpPr/>
                  <p:nvPr/>
                </p:nvSpPr>
                <p:spPr>
                  <a:xfrm>
                    <a:off x="10587252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6 w 55356"/>
                      <a:gd name="connsiteY1" fmla="*/ 0 h 65537"/>
                      <a:gd name="connsiteX2" fmla="*/ 55356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6" y="0"/>
                        </a:lnTo>
                        <a:lnTo>
                          <a:pt x="55356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6" name="Freeform 935">
                    <a:extLst>
                      <a:ext uri="{FF2B5EF4-FFF2-40B4-BE49-F238E27FC236}">
                        <a16:creationId xmlns:a16="http://schemas.microsoft.com/office/drawing/2014/main" id="{F8E7D971-B39A-DAB6-8A9E-EDA526B0ED9C}"/>
                      </a:ext>
                    </a:extLst>
                  </p:cNvPr>
                  <p:cNvSpPr/>
                  <p:nvPr/>
                </p:nvSpPr>
                <p:spPr>
                  <a:xfrm>
                    <a:off x="11304343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7 w 55356"/>
                      <a:gd name="connsiteY1" fmla="*/ 0 h 65537"/>
                      <a:gd name="connsiteX2" fmla="*/ 55357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7" y="0"/>
                        </a:lnTo>
                        <a:lnTo>
                          <a:pt x="55357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7" name="Freeform 936">
                    <a:extLst>
                      <a:ext uri="{FF2B5EF4-FFF2-40B4-BE49-F238E27FC236}">
                        <a16:creationId xmlns:a16="http://schemas.microsoft.com/office/drawing/2014/main" id="{E042E355-18E8-76BC-D6D6-BACE532CE5A5}"/>
                      </a:ext>
                    </a:extLst>
                  </p:cNvPr>
                  <p:cNvSpPr/>
                  <p:nvPr/>
                </p:nvSpPr>
                <p:spPr>
                  <a:xfrm>
                    <a:off x="10843038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8" name="Freeform 937">
                    <a:extLst>
                      <a:ext uri="{FF2B5EF4-FFF2-40B4-BE49-F238E27FC236}">
                        <a16:creationId xmlns:a16="http://schemas.microsoft.com/office/drawing/2014/main" id="{5B8AEADA-05ED-54B0-0D3F-AB71808BBB5B}"/>
                      </a:ext>
                    </a:extLst>
                  </p:cNvPr>
                  <p:cNvSpPr/>
                  <p:nvPr/>
                </p:nvSpPr>
                <p:spPr>
                  <a:xfrm>
                    <a:off x="11095642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9" name="Freeform 938">
                    <a:extLst>
                      <a:ext uri="{FF2B5EF4-FFF2-40B4-BE49-F238E27FC236}">
                        <a16:creationId xmlns:a16="http://schemas.microsoft.com/office/drawing/2014/main" id="{0EE8A964-80E8-C447-B4B8-6C80510FB97C}"/>
                      </a:ext>
                    </a:extLst>
                  </p:cNvPr>
                  <p:cNvSpPr/>
                  <p:nvPr/>
                </p:nvSpPr>
                <p:spPr>
                  <a:xfrm>
                    <a:off x="10967113" y="6061372"/>
                    <a:ext cx="12725" cy="251331"/>
                  </a:xfrm>
                  <a:custGeom>
                    <a:avLst/>
                    <a:gdLst>
                      <a:gd name="connsiteX0" fmla="*/ 0 w 12725"/>
                      <a:gd name="connsiteY0" fmla="*/ 0 h 251331"/>
                      <a:gd name="connsiteX1" fmla="*/ 12726 w 12725"/>
                      <a:gd name="connsiteY1" fmla="*/ 0 h 251331"/>
                      <a:gd name="connsiteX2" fmla="*/ 12726 w 12725"/>
                      <a:gd name="connsiteY2" fmla="*/ 251332 h 251331"/>
                      <a:gd name="connsiteX3" fmla="*/ 0 w 12725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725" h="251331">
                        <a:moveTo>
                          <a:pt x="0" y="0"/>
                        </a:moveTo>
                        <a:lnTo>
                          <a:pt x="12726" y="0"/>
                        </a:lnTo>
                        <a:lnTo>
                          <a:pt x="12726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0" name="Freeform 939">
                    <a:extLst>
                      <a:ext uri="{FF2B5EF4-FFF2-40B4-BE49-F238E27FC236}">
                        <a16:creationId xmlns:a16="http://schemas.microsoft.com/office/drawing/2014/main" id="{7383DA97-0A87-2265-E35B-03BFD7D25FD9}"/>
                      </a:ext>
                    </a:extLst>
                  </p:cNvPr>
                  <p:cNvSpPr/>
                  <p:nvPr/>
                </p:nvSpPr>
                <p:spPr>
                  <a:xfrm>
                    <a:off x="10284382" y="6312704"/>
                    <a:ext cx="1103314" cy="55356"/>
                  </a:xfrm>
                  <a:custGeom>
                    <a:avLst/>
                    <a:gdLst>
                      <a:gd name="connsiteX0" fmla="*/ 0 w 1103314"/>
                      <a:gd name="connsiteY0" fmla="*/ 0 h 55356"/>
                      <a:gd name="connsiteX1" fmla="*/ 1103315 w 1103314"/>
                      <a:gd name="connsiteY1" fmla="*/ 0 h 55356"/>
                      <a:gd name="connsiteX2" fmla="*/ 1103315 w 1103314"/>
                      <a:gd name="connsiteY2" fmla="*/ 55357 h 55356"/>
                      <a:gd name="connsiteX3" fmla="*/ 0 w 1103314"/>
                      <a:gd name="connsiteY3" fmla="*/ 55357 h 553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03314" h="55356">
                        <a:moveTo>
                          <a:pt x="0" y="0"/>
                        </a:moveTo>
                        <a:lnTo>
                          <a:pt x="1103315" y="0"/>
                        </a:lnTo>
                        <a:lnTo>
                          <a:pt x="1103315" y="55357"/>
                        </a:lnTo>
                        <a:lnTo>
                          <a:pt x="0" y="55357"/>
                        </a:ln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1" name="Freeform 940">
                    <a:extLst>
                      <a:ext uri="{FF2B5EF4-FFF2-40B4-BE49-F238E27FC236}">
                        <a16:creationId xmlns:a16="http://schemas.microsoft.com/office/drawing/2014/main" id="{A11E49A3-0568-661C-BC20-E76D66CCA133}"/>
                      </a:ext>
                    </a:extLst>
                  </p:cNvPr>
                  <p:cNvSpPr/>
                  <p:nvPr/>
                </p:nvSpPr>
                <p:spPr>
                  <a:xfrm>
                    <a:off x="10216936" y="6352790"/>
                    <a:ext cx="1237570" cy="54084"/>
                  </a:xfrm>
                  <a:custGeom>
                    <a:avLst/>
                    <a:gdLst>
                      <a:gd name="connsiteX0" fmla="*/ 0 w 1237570"/>
                      <a:gd name="connsiteY0" fmla="*/ 0 h 54084"/>
                      <a:gd name="connsiteX1" fmla="*/ 1237570 w 1237570"/>
                      <a:gd name="connsiteY1" fmla="*/ 0 h 54084"/>
                      <a:gd name="connsiteX2" fmla="*/ 1237570 w 1237570"/>
                      <a:gd name="connsiteY2" fmla="*/ 54084 h 54084"/>
                      <a:gd name="connsiteX3" fmla="*/ 0 w 1237570"/>
                      <a:gd name="connsiteY3" fmla="*/ 54084 h 540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37570" h="54084">
                        <a:moveTo>
                          <a:pt x="0" y="0"/>
                        </a:moveTo>
                        <a:lnTo>
                          <a:pt x="1237570" y="0"/>
                        </a:lnTo>
                        <a:lnTo>
                          <a:pt x="1237570" y="54084"/>
                        </a:lnTo>
                        <a:lnTo>
                          <a:pt x="0" y="54084"/>
                        </a:lnTo>
                        <a:close/>
                      </a:path>
                    </a:pathLst>
                  </a:custGeom>
                  <a:solidFill>
                    <a:srgbClr val="348C9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2" name="Freeform 941">
                    <a:extLst>
                      <a:ext uri="{FF2B5EF4-FFF2-40B4-BE49-F238E27FC236}">
                        <a16:creationId xmlns:a16="http://schemas.microsoft.com/office/drawing/2014/main" id="{4AADB2DE-D089-59A4-7EE0-B894A9987806}"/>
                      </a:ext>
                    </a:extLst>
                  </p:cNvPr>
                  <p:cNvSpPr/>
                  <p:nvPr/>
                </p:nvSpPr>
                <p:spPr>
                  <a:xfrm>
                    <a:off x="10143127" y="6392239"/>
                    <a:ext cx="1385824" cy="39449"/>
                  </a:xfrm>
                  <a:custGeom>
                    <a:avLst/>
                    <a:gdLst>
                      <a:gd name="connsiteX0" fmla="*/ 0 w 1385824"/>
                      <a:gd name="connsiteY0" fmla="*/ 0 h 39449"/>
                      <a:gd name="connsiteX1" fmla="*/ 1385825 w 1385824"/>
                      <a:gd name="connsiteY1" fmla="*/ 0 h 39449"/>
                      <a:gd name="connsiteX2" fmla="*/ 1385825 w 1385824"/>
                      <a:gd name="connsiteY2" fmla="*/ 39450 h 39449"/>
                      <a:gd name="connsiteX3" fmla="*/ 0 w 1385824"/>
                      <a:gd name="connsiteY3" fmla="*/ 39450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85824" h="39449">
                        <a:moveTo>
                          <a:pt x="0" y="0"/>
                        </a:moveTo>
                        <a:lnTo>
                          <a:pt x="1385825" y="0"/>
                        </a:lnTo>
                        <a:lnTo>
                          <a:pt x="1385825" y="39450"/>
                        </a:lnTo>
                        <a:lnTo>
                          <a:pt x="0" y="39450"/>
                        </a:lnTo>
                        <a:close/>
                      </a:path>
                    </a:pathLst>
                  </a:custGeom>
                  <a:solidFill>
                    <a:srgbClr val="2B72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3" name="Freeform 942">
                    <a:extLst>
                      <a:ext uri="{FF2B5EF4-FFF2-40B4-BE49-F238E27FC236}">
                        <a16:creationId xmlns:a16="http://schemas.microsoft.com/office/drawing/2014/main" id="{9A8FA409-228B-454F-767A-D8B57C74BBB4}"/>
                      </a:ext>
                    </a:extLst>
                  </p:cNvPr>
                  <p:cNvSpPr/>
                  <p:nvPr/>
                </p:nvSpPr>
                <p:spPr>
                  <a:xfrm>
                    <a:off x="10523624" y="5201118"/>
                    <a:ext cx="899703" cy="62355"/>
                  </a:xfrm>
                  <a:custGeom>
                    <a:avLst/>
                    <a:gdLst>
                      <a:gd name="connsiteX0" fmla="*/ 0 w 899703"/>
                      <a:gd name="connsiteY0" fmla="*/ 0 h 62355"/>
                      <a:gd name="connsiteX1" fmla="*/ 899704 w 899703"/>
                      <a:gd name="connsiteY1" fmla="*/ 0 h 62355"/>
                      <a:gd name="connsiteX2" fmla="*/ 899704 w 899703"/>
                      <a:gd name="connsiteY2" fmla="*/ 62355 h 62355"/>
                      <a:gd name="connsiteX3" fmla="*/ 0 w 899703"/>
                      <a:gd name="connsiteY3" fmla="*/ 62355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99703" h="62355">
                        <a:moveTo>
                          <a:pt x="0" y="0"/>
                        </a:moveTo>
                        <a:lnTo>
                          <a:pt x="899704" y="0"/>
                        </a:lnTo>
                        <a:lnTo>
                          <a:pt x="899704" y="62355"/>
                        </a:lnTo>
                        <a:lnTo>
                          <a:pt x="0" y="62355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4" name="Freeform 943">
                    <a:extLst>
                      <a:ext uri="{FF2B5EF4-FFF2-40B4-BE49-F238E27FC236}">
                        <a16:creationId xmlns:a16="http://schemas.microsoft.com/office/drawing/2014/main" id="{6A8A7F06-FDB1-5BB2-7265-16B133AAEA76}"/>
                      </a:ext>
                    </a:extLst>
                  </p:cNvPr>
                  <p:cNvSpPr/>
                  <p:nvPr/>
                </p:nvSpPr>
                <p:spPr>
                  <a:xfrm>
                    <a:off x="10670605" y="5754684"/>
                    <a:ext cx="630556" cy="207428"/>
                  </a:xfrm>
                  <a:custGeom>
                    <a:avLst/>
                    <a:gdLst>
                      <a:gd name="connsiteX0" fmla="*/ 0 w 630556"/>
                      <a:gd name="connsiteY0" fmla="*/ 0 h 207428"/>
                      <a:gd name="connsiteX1" fmla="*/ 630556 w 630556"/>
                      <a:gd name="connsiteY1" fmla="*/ 0 h 207428"/>
                      <a:gd name="connsiteX2" fmla="*/ 630556 w 630556"/>
                      <a:gd name="connsiteY2" fmla="*/ 207428 h 207428"/>
                      <a:gd name="connsiteX3" fmla="*/ 0 w 630556"/>
                      <a:gd name="connsiteY3" fmla="*/ 207428 h 2074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0556" h="207428">
                        <a:moveTo>
                          <a:pt x="0" y="0"/>
                        </a:moveTo>
                        <a:lnTo>
                          <a:pt x="630556" y="0"/>
                        </a:lnTo>
                        <a:lnTo>
                          <a:pt x="630556" y="207428"/>
                        </a:lnTo>
                        <a:lnTo>
                          <a:pt x="0" y="20742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7" name="TextBox 946">
                    <a:extLst>
                      <a:ext uri="{FF2B5EF4-FFF2-40B4-BE49-F238E27FC236}">
                        <a16:creationId xmlns:a16="http://schemas.microsoft.com/office/drawing/2014/main" id="{D553EC4F-F6FE-34FA-6A03-03DA045520FD}"/>
                      </a:ext>
                    </a:extLst>
                  </p:cNvPr>
                  <p:cNvSpPr txBox="1"/>
                  <p:nvPr/>
                </p:nvSpPr>
                <p:spPr>
                  <a:xfrm>
                    <a:off x="10625713" y="5680818"/>
                    <a:ext cx="291048" cy="2759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0" spc="0" baseline="0" dirty="0">
                        <a:ln/>
                        <a:solidFill>
                          <a:srgbClr val="E63535"/>
                        </a:solidFill>
                        <a:latin typeface="FrutigerLTStd-Black"/>
                        <a:sym typeface="FrutigerLTStd-Black"/>
                        <a:rtl val="0"/>
                      </a:rPr>
                      <a:t>H</a:t>
                    </a:r>
                  </a:p>
                </p:txBody>
              </p:sp>
            </p:grpSp>
            <p:grpSp>
              <p:nvGrpSpPr>
                <p:cNvPr id="948" name="Graphic 569">
                  <a:extLst>
                    <a:ext uri="{FF2B5EF4-FFF2-40B4-BE49-F238E27FC236}">
                      <a16:creationId xmlns:a16="http://schemas.microsoft.com/office/drawing/2014/main" id="{FC24D4F0-8607-6524-DF5E-32993F0FE833}"/>
                    </a:ext>
                  </a:extLst>
                </p:cNvPr>
                <p:cNvGrpSpPr/>
                <p:nvPr/>
              </p:nvGrpSpPr>
              <p:grpSpPr>
                <a:xfrm>
                  <a:off x="7611994" y="5329647"/>
                  <a:ext cx="956333" cy="1292290"/>
                  <a:chOff x="7611994" y="5329647"/>
                  <a:chExt cx="956333" cy="1292290"/>
                </a:xfrm>
              </p:grpSpPr>
              <p:sp>
                <p:nvSpPr>
                  <p:cNvPr id="949" name="Freeform 948">
                    <a:extLst>
                      <a:ext uri="{FF2B5EF4-FFF2-40B4-BE49-F238E27FC236}">
                        <a16:creationId xmlns:a16="http://schemas.microsoft.com/office/drawing/2014/main" id="{C34AB513-B206-D1F1-C754-3DEDD0BD7012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61358"/>
                    <a:ext cx="887614" cy="1160579"/>
                  </a:xfrm>
                  <a:custGeom>
                    <a:avLst/>
                    <a:gdLst>
                      <a:gd name="connsiteX0" fmla="*/ 0 w 887614"/>
                      <a:gd name="connsiteY0" fmla="*/ 0 h 1160579"/>
                      <a:gd name="connsiteX1" fmla="*/ 887615 w 887614"/>
                      <a:gd name="connsiteY1" fmla="*/ 0 h 1160579"/>
                      <a:gd name="connsiteX2" fmla="*/ 887615 w 887614"/>
                      <a:gd name="connsiteY2" fmla="*/ 1160580 h 1160579"/>
                      <a:gd name="connsiteX3" fmla="*/ 0 w 887614"/>
                      <a:gd name="connsiteY3" fmla="*/ 1160580 h 11605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87614" h="1160579">
                        <a:moveTo>
                          <a:pt x="0" y="0"/>
                        </a:moveTo>
                        <a:lnTo>
                          <a:pt x="887615" y="0"/>
                        </a:lnTo>
                        <a:lnTo>
                          <a:pt x="887615" y="1160580"/>
                        </a:lnTo>
                        <a:lnTo>
                          <a:pt x="0" y="1160580"/>
                        </a:lnTo>
                        <a:close/>
                      </a:path>
                    </a:pathLst>
                  </a:custGeom>
                  <a:solidFill>
                    <a:srgbClr val="8597A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0" name="Freeform 949">
                    <a:extLst>
                      <a:ext uri="{FF2B5EF4-FFF2-40B4-BE49-F238E27FC236}">
                        <a16:creationId xmlns:a16="http://schemas.microsoft.com/office/drawing/2014/main" id="{72B5F45C-C95E-F3A2-1680-CBA0A26F1391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77265"/>
                    <a:ext cx="887614" cy="104986"/>
                  </a:xfrm>
                  <a:custGeom>
                    <a:avLst/>
                    <a:gdLst>
                      <a:gd name="connsiteX0" fmla="*/ 825895 w 887614"/>
                      <a:gd name="connsiteY0" fmla="*/ 0 h 104986"/>
                      <a:gd name="connsiteX1" fmla="*/ 844347 w 887614"/>
                      <a:gd name="connsiteY1" fmla="*/ 8908 h 104986"/>
                      <a:gd name="connsiteX2" fmla="*/ 887615 w 887614"/>
                      <a:gd name="connsiteY2" fmla="*/ 69355 h 104986"/>
                      <a:gd name="connsiteX3" fmla="*/ 887615 w 887614"/>
                      <a:gd name="connsiteY3" fmla="*/ 104987 h 104986"/>
                      <a:gd name="connsiteX4" fmla="*/ 0 w 887614"/>
                      <a:gd name="connsiteY4" fmla="*/ 104987 h 104986"/>
                      <a:gd name="connsiteX5" fmla="*/ 0 w 887614"/>
                      <a:gd name="connsiteY5" fmla="*/ 69355 h 104986"/>
                      <a:gd name="connsiteX6" fmla="*/ 43267 w 887614"/>
                      <a:gd name="connsiteY6" fmla="*/ 8908 h 104986"/>
                      <a:gd name="connsiteX7" fmla="*/ 61719 w 887614"/>
                      <a:gd name="connsiteY7" fmla="*/ 0 h 104986"/>
                      <a:gd name="connsiteX8" fmla="*/ 825895 w 887614"/>
                      <a:gd name="connsiteY8" fmla="*/ 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87614" h="104986">
                        <a:moveTo>
                          <a:pt x="825895" y="0"/>
                        </a:moveTo>
                        <a:cubicBezTo>
                          <a:pt x="832258" y="2545"/>
                          <a:pt x="838620" y="5727"/>
                          <a:pt x="844347" y="8908"/>
                        </a:cubicBezTo>
                        <a:cubicBezTo>
                          <a:pt x="871071" y="24179"/>
                          <a:pt x="887615" y="45812"/>
                          <a:pt x="887615" y="69355"/>
                        </a:cubicBezTo>
                        <a:lnTo>
                          <a:pt x="887615" y="104987"/>
                        </a:lnTo>
                        <a:lnTo>
                          <a:pt x="0" y="104987"/>
                        </a:lnTo>
                        <a:lnTo>
                          <a:pt x="0" y="69355"/>
                        </a:lnTo>
                        <a:cubicBezTo>
                          <a:pt x="0" y="45812"/>
                          <a:pt x="16543" y="24179"/>
                          <a:pt x="43267" y="8908"/>
                        </a:cubicBezTo>
                        <a:cubicBezTo>
                          <a:pt x="48993" y="5727"/>
                          <a:pt x="54720" y="2545"/>
                          <a:pt x="61719" y="0"/>
                        </a:cubicBezTo>
                        <a:lnTo>
                          <a:pt x="825895" y="0"/>
                        </a:lnTo>
                        <a:close/>
                      </a:path>
                    </a:pathLst>
                  </a:custGeom>
                  <a:solidFill>
                    <a:srgbClr val="475C6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1" name="Freeform 950">
                    <a:extLst>
                      <a:ext uri="{FF2B5EF4-FFF2-40B4-BE49-F238E27FC236}">
                        <a16:creationId xmlns:a16="http://schemas.microsoft.com/office/drawing/2014/main" id="{4918A5B5-4FE9-AD08-29E2-FBC9613A307B}"/>
                      </a:ext>
                    </a:extLst>
                  </p:cNvPr>
                  <p:cNvSpPr/>
                  <p:nvPr/>
                </p:nvSpPr>
                <p:spPr>
                  <a:xfrm>
                    <a:off x="7611994" y="5460721"/>
                    <a:ext cx="956333" cy="104986"/>
                  </a:xfrm>
                  <a:custGeom>
                    <a:avLst/>
                    <a:gdLst>
                      <a:gd name="connsiteX0" fmla="*/ 0 w 956333"/>
                      <a:gd name="connsiteY0" fmla="*/ 0 h 104986"/>
                      <a:gd name="connsiteX1" fmla="*/ 956333 w 956333"/>
                      <a:gd name="connsiteY1" fmla="*/ 0 h 104986"/>
                      <a:gd name="connsiteX2" fmla="*/ 956333 w 956333"/>
                      <a:gd name="connsiteY2" fmla="*/ 104987 h 104986"/>
                      <a:gd name="connsiteX3" fmla="*/ 0 w 956333"/>
                      <a:gd name="connsiteY3" fmla="*/ 104987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56333" h="104986">
                        <a:moveTo>
                          <a:pt x="0" y="0"/>
                        </a:moveTo>
                        <a:lnTo>
                          <a:pt x="956333" y="0"/>
                        </a:lnTo>
                        <a:lnTo>
                          <a:pt x="956333" y="104987"/>
                        </a:lnTo>
                        <a:lnTo>
                          <a:pt x="0" y="104987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952" name="Graphic 569">
                    <a:extLst>
                      <a:ext uri="{FF2B5EF4-FFF2-40B4-BE49-F238E27FC236}">
                        <a16:creationId xmlns:a16="http://schemas.microsoft.com/office/drawing/2014/main" id="{9C643566-B3BE-FE94-CE3A-6A100C2F9970}"/>
                      </a:ext>
                    </a:extLst>
                  </p:cNvPr>
                  <p:cNvGrpSpPr/>
                  <p:nvPr/>
                </p:nvGrpSpPr>
                <p:grpSpPr>
                  <a:xfrm>
                    <a:off x="7765974" y="5329647"/>
                    <a:ext cx="657279" cy="295235"/>
                    <a:chOff x="7765974" y="5329647"/>
                    <a:chExt cx="657279" cy="295235"/>
                  </a:xfrm>
                </p:grpSpPr>
                <p:sp>
                  <p:nvSpPr>
                    <p:cNvPr id="953" name="Freeform 952">
                      <a:extLst>
                        <a:ext uri="{FF2B5EF4-FFF2-40B4-BE49-F238E27FC236}">
                          <a16:creationId xmlns:a16="http://schemas.microsoft.com/office/drawing/2014/main" id="{56D0720A-FC43-7373-BF25-CD2B4DEBF0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01502" y="5341736"/>
                      <a:ext cx="521751" cy="270420"/>
                    </a:xfrm>
                    <a:custGeom>
                      <a:avLst/>
                      <a:gdLst>
                        <a:gd name="connsiteX0" fmla="*/ 0 w 521751"/>
                        <a:gd name="connsiteY0" fmla="*/ 0 h 270420"/>
                        <a:gd name="connsiteX1" fmla="*/ 521752 w 521751"/>
                        <a:gd name="connsiteY1" fmla="*/ 0 h 270420"/>
                        <a:gd name="connsiteX2" fmla="*/ 521752 w 521751"/>
                        <a:gd name="connsiteY2" fmla="*/ 270420 h 270420"/>
                        <a:gd name="connsiteX3" fmla="*/ 0 w 521751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21751" h="270420">
                          <a:moveTo>
                            <a:pt x="0" y="0"/>
                          </a:moveTo>
                          <a:lnTo>
                            <a:pt x="521752" y="0"/>
                          </a:lnTo>
                          <a:lnTo>
                            <a:pt x="521752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57" name="Graphic 569">
                      <a:extLst>
                        <a:ext uri="{FF2B5EF4-FFF2-40B4-BE49-F238E27FC236}">
                          <a16:creationId xmlns:a16="http://schemas.microsoft.com/office/drawing/2014/main" id="{AD9B6DF1-9723-626C-0E00-8C72393AF6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65974" y="5329647"/>
                      <a:ext cx="295235" cy="295235"/>
                      <a:chOff x="7765974" y="5329647"/>
                      <a:chExt cx="295235" cy="295235"/>
                    </a:xfrm>
                  </p:grpSpPr>
                  <p:sp>
                    <p:nvSpPr>
                      <p:cNvPr id="958" name="Freeform 957">
                        <a:extLst>
                          <a:ext uri="{FF2B5EF4-FFF2-40B4-BE49-F238E27FC236}">
                            <a16:creationId xmlns:a16="http://schemas.microsoft.com/office/drawing/2014/main" id="{FD57F82C-9CD0-7B67-7535-DB3F618BCF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65974" y="5329647"/>
                        <a:ext cx="295235" cy="295235"/>
                      </a:xfrm>
                      <a:custGeom>
                        <a:avLst/>
                        <a:gdLst>
                          <a:gd name="connsiteX0" fmla="*/ 147618 w 295235"/>
                          <a:gd name="connsiteY0" fmla="*/ 0 h 295235"/>
                          <a:gd name="connsiteX1" fmla="*/ 204247 w 295235"/>
                          <a:gd name="connsiteY1" fmla="*/ 11453 h 295235"/>
                          <a:gd name="connsiteX2" fmla="*/ 251969 w 295235"/>
                          <a:gd name="connsiteY2" fmla="*/ 43267 h 295235"/>
                          <a:gd name="connsiteX3" fmla="*/ 283783 w 295235"/>
                          <a:gd name="connsiteY3" fmla="*/ 90988 h 295235"/>
                          <a:gd name="connsiteX4" fmla="*/ 295235 w 295235"/>
                          <a:gd name="connsiteY4" fmla="*/ 147618 h 295235"/>
                          <a:gd name="connsiteX5" fmla="*/ 283783 w 295235"/>
                          <a:gd name="connsiteY5" fmla="*/ 204247 h 295235"/>
                          <a:gd name="connsiteX6" fmla="*/ 251969 w 295235"/>
                          <a:gd name="connsiteY6" fmla="*/ 251968 h 295235"/>
                          <a:gd name="connsiteX7" fmla="*/ 204247 w 295235"/>
                          <a:gd name="connsiteY7" fmla="*/ 283782 h 295235"/>
                          <a:gd name="connsiteX8" fmla="*/ 147618 w 295235"/>
                          <a:gd name="connsiteY8" fmla="*/ 295235 h 295235"/>
                          <a:gd name="connsiteX9" fmla="*/ 90989 w 295235"/>
                          <a:gd name="connsiteY9" fmla="*/ 283782 h 295235"/>
                          <a:gd name="connsiteX10" fmla="*/ 43268 w 295235"/>
                          <a:gd name="connsiteY10" fmla="*/ 251968 h 295235"/>
                          <a:gd name="connsiteX11" fmla="*/ 11453 w 295235"/>
                          <a:gd name="connsiteY11" fmla="*/ 204247 h 295235"/>
                          <a:gd name="connsiteX12" fmla="*/ 0 w 295235"/>
                          <a:gd name="connsiteY12" fmla="*/ 147618 h 295235"/>
                          <a:gd name="connsiteX13" fmla="*/ 11453 w 295235"/>
                          <a:gd name="connsiteY13" fmla="*/ 90988 h 295235"/>
                          <a:gd name="connsiteX14" fmla="*/ 43268 w 295235"/>
                          <a:gd name="connsiteY14" fmla="*/ 43267 h 295235"/>
                          <a:gd name="connsiteX15" fmla="*/ 90989 w 295235"/>
                          <a:gd name="connsiteY15" fmla="*/ 11453 h 295235"/>
                          <a:gd name="connsiteX16" fmla="*/ 147618 w 295235"/>
                          <a:gd name="connsiteY16" fmla="*/ 0 h 295235"/>
                          <a:gd name="connsiteX17" fmla="*/ 147618 w 295235"/>
                          <a:gd name="connsiteY17" fmla="*/ 0 h 29523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</a:cxnLst>
                        <a:rect l="l" t="t" r="r" b="b"/>
                        <a:pathLst>
                          <a:path w="295235" h="295235">
                            <a:moveTo>
                              <a:pt x="147618" y="0"/>
                            </a:moveTo>
                            <a:cubicBezTo>
                              <a:pt x="167343" y="0"/>
                              <a:pt x="186431" y="3818"/>
                              <a:pt x="204247" y="11453"/>
                            </a:cubicBezTo>
                            <a:cubicBezTo>
                              <a:pt x="222063" y="19088"/>
                              <a:pt x="238606" y="29905"/>
                              <a:pt x="251969" y="43267"/>
                            </a:cubicBezTo>
                            <a:cubicBezTo>
                              <a:pt x="265330" y="56629"/>
                              <a:pt x="276783" y="73173"/>
                              <a:pt x="283783" y="90988"/>
                            </a:cubicBezTo>
                            <a:cubicBezTo>
                              <a:pt x="290782" y="108168"/>
                              <a:pt x="295235" y="127257"/>
                              <a:pt x="295235" y="147618"/>
                            </a:cubicBezTo>
                            <a:cubicBezTo>
                              <a:pt x="295235" y="167342"/>
                              <a:pt x="291418" y="186431"/>
                              <a:pt x="283783" y="204247"/>
                            </a:cubicBezTo>
                            <a:cubicBezTo>
                              <a:pt x="276147" y="222063"/>
                              <a:pt x="265330" y="238606"/>
                              <a:pt x="251969" y="251968"/>
                            </a:cubicBezTo>
                            <a:cubicBezTo>
                              <a:pt x="238606" y="265330"/>
                              <a:pt x="222063" y="276783"/>
                              <a:pt x="204247" y="283782"/>
                            </a:cubicBezTo>
                            <a:cubicBezTo>
                              <a:pt x="187067" y="290781"/>
                              <a:pt x="167979" y="295235"/>
                              <a:pt x="147618" y="295235"/>
                            </a:cubicBezTo>
                            <a:cubicBezTo>
                              <a:pt x="127893" y="295235"/>
                              <a:pt x="108805" y="291417"/>
                              <a:pt x="90989" y="283782"/>
                            </a:cubicBezTo>
                            <a:cubicBezTo>
                              <a:pt x="73173" y="276147"/>
                              <a:pt x="56629" y="265330"/>
                              <a:pt x="43268" y="251968"/>
                            </a:cubicBezTo>
                            <a:cubicBezTo>
                              <a:pt x="29906" y="238606"/>
                              <a:pt x="18452" y="222063"/>
                              <a:pt x="11453" y="204247"/>
                            </a:cubicBezTo>
                            <a:cubicBezTo>
                              <a:pt x="4454" y="187067"/>
                              <a:pt x="0" y="167979"/>
                              <a:pt x="0" y="147618"/>
                            </a:cubicBezTo>
                            <a:cubicBezTo>
                              <a:pt x="0" y="127893"/>
                              <a:pt x="3818" y="108805"/>
                              <a:pt x="11453" y="90988"/>
                            </a:cubicBezTo>
                            <a:cubicBezTo>
                              <a:pt x="19088" y="73173"/>
                              <a:pt x="29906" y="56629"/>
                              <a:pt x="43268" y="43267"/>
                            </a:cubicBezTo>
                            <a:cubicBezTo>
                              <a:pt x="56629" y="29905"/>
                              <a:pt x="73173" y="18452"/>
                              <a:pt x="90989" y="11453"/>
                            </a:cubicBezTo>
                            <a:cubicBezTo>
                              <a:pt x="108805" y="3818"/>
                              <a:pt x="127893" y="0"/>
                              <a:pt x="147618" y="0"/>
                            </a:cubicBezTo>
                            <a:lnTo>
                              <a:pt x="147618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solidFill>
                          <a:srgbClr val="E63535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9" name="Freeform 958">
                        <a:extLst>
                          <a:ext uri="{FF2B5EF4-FFF2-40B4-BE49-F238E27FC236}">
                            <a16:creationId xmlns:a16="http://schemas.microsoft.com/office/drawing/2014/main" id="{4BF0DC42-D39A-A42D-468D-E9C1627316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07969" y="5371642"/>
                        <a:ext cx="211293" cy="211245"/>
                      </a:xfrm>
                      <a:custGeom>
                        <a:avLst/>
                        <a:gdLst>
                          <a:gd name="connsiteX0" fmla="*/ 199156 w 211293"/>
                          <a:gd name="connsiteY0" fmla="*/ 93533 h 211245"/>
                          <a:gd name="connsiteX1" fmla="*/ 117712 w 211293"/>
                          <a:gd name="connsiteY1" fmla="*/ 93533 h 211245"/>
                          <a:gd name="connsiteX2" fmla="*/ 117712 w 211293"/>
                          <a:gd name="connsiteY2" fmla="*/ 12089 h 211245"/>
                          <a:gd name="connsiteX3" fmla="*/ 105623 w 211293"/>
                          <a:gd name="connsiteY3" fmla="*/ 0 h 211245"/>
                          <a:gd name="connsiteX4" fmla="*/ 93533 w 211293"/>
                          <a:gd name="connsiteY4" fmla="*/ 12089 h 211245"/>
                          <a:gd name="connsiteX5" fmla="*/ 93533 w 211293"/>
                          <a:gd name="connsiteY5" fmla="*/ 93533 h 211245"/>
                          <a:gd name="connsiteX6" fmla="*/ 12089 w 211293"/>
                          <a:gd name="connsiteY6" fmla="*/ 93533 h 211245"/>
                          <a:gd name="connsiteX7" fmla="*/ 0 w 211293"/>
                          <a:gd name="connsiteY7" fmla="*/ 105623 h 211245"/>
                          <a:gd name="connsiteX8" fmla="*/ 12089 w 211293"/>
                          <a:gd name="connsiteY8" fmla="*/ 117712 h 211245"/>
                          <a:gd name="connsiteX9" fmla="*/ 93533 w 211293"/>
                          <a:gd name="connsiteY9" fmla="*/ 117712 h 211245"/>
                          <a:gd name="connsiteX10" fmla="*/ 93533 w 211293"/>
                          <a:gd name="connsiteY10" fmla="*/ 199156 h 211245"/>
                          <a:gd name="connsiteX11" fmla="*/ 105623 w 211293"/>
                          <a:gd name="connsiteY11" fmla="*/ 211246 h 211245"/>
                          <a:gd name="connsiteX12" fmla="*/ 117712 w 211293"/>
                          <a:gd name="connsiteY12" fmla="*/ 199156 h 211245"/>
                          <a:gd name="connsiteX13" fmla="*/ 117712 w 211293"/>
                          <a:gd name="connsiteY13" fmla="*/ 117712 h 211245"/>
                          <a:gd name="connsiteX14" fmla="*/ 199156 w 211293"/>
                          <a:gd name="connsiteY14" fmla="*/ 117712 h 211245"/>
                          <a:gd name="connsiteX15" fmla="*/ 211246 w 211293"/>
                          <a:gd name="connsiteY15" fmla="*/ 105623 h 211245"/>
                          <a:gd name="connsiteX16" fmla="*/ 199156 w 211293"/>
                          <a:gd name="connsiteY16" fmla="*/ 93533 h 2112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</a:cxnLst>
                        <a:rect l="l" t="t" r="r" b="b"/>
                        <a:pathLst>
                          <a:path w="211293" h="211245">
                            <a:moveTo>
                              <a:pt x="199156" y="93533"/>
                            </a:moveTo>
                            <a:lnTo>
                              <a:pt x="117712" y="93533"/>
                            </a:lnTo>
                            <a:lnTo>
                              <a:pt x="117712" y="12089"/>
                            </a:lnTo>
                            <a:cubicBezTo>
                              <a:pt x="117712" y="5090"/>
                              <a:pt x="111986" y="0"/>
                              <a:pt x="105623" y="0"/>
                            </a:cubicBezTo>
                            <a:cubicBezTo>
                              <a:pt x="98624" y="0"/>
                              <a:pt x="93533" y="5726"/>
                              <a:pt x="93533" y="12089"/>
                            </a:cubicBezTo>
                            <a:lnTo>
                              <a:pt x="93533" y="93533"/>
                            </a:lnTo>
                            <a:lnTo>
                              <a:pt x="12089" y="93533"/>
                            </a:lnTo>
                            <a:cubicBezTo>
                              <a:pt x="5090" y="93533"/>
                              <a:pt x="0" y="99260"/>
                              <a:pt x="0" y="105623"/>
                            </a:cubicBezTo>
                            <a:cubicBezTo>
                              <a:pt x="0" y="112622"/>
                              <a:pt x="5726" y="117712"/>
                              <a:pt x="12089" y="117712"/>
                            </a:cubicBezTo>
                            <a:lnTo>
                              <a:pt x="93533" y="117712"/>
                            </a:lnTo>
                            <a:lnTo>
                              <a:pt x="93533" y="199156"/>
                            </a:lnTo>
                            <a:cubicBezTo>
                              <a:pt x="93533" y="206155"/>
                              <a:pt x="99260" y="211246"/>
                              <a:pt x="105623" y="211246"/>
                            </a:cubicBezTo>
                            <a:cubicBezTo>
                              <a:pt x="112622" y="211246"/>
                              <a:pt x="117712" y="205519"/>
                              <a:pt x="117712" y="199156"/>
                            </a:cubicBezTo>
                            <a:lnTo>
                              <a:pt x="117712" y="117712"/>
                            </a:lnTo>
                            <a:lnTo>
                              <a:pt x="199156" y="117712"/>
                            </a:lnTo>
                            <a:cubicBezTo>
                              <a:pt x="206155" y="117712"/>
                              <a:pt x="211246" y="111986"/>
                              <a:pt x="211246" y="105623"/>
                            </a:cubicBezTo>
                            <a:cubicBezTo>
                              <a:pt x="211882" y="98624"/>
                              <a:pt x="206155" y="93533"/>
                              <a:pt x="199156" y="93533"/>
                            </a:cubicBezTo>
                            <a:close/>
                          </a:path>
                        </a:pathLst>
                      </a:custGeom>
                      <a:solidFill>
                        <a:srgbClr val="E635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60" name="Graphic 569">
                    <a:extLst>
                      <a:ext uri="{FF2B5EF4-FFF2-40B4-BE49-F238E27FC236}">
                        <a16:creationId xmlns:a16="http://schemas.microsoft.com/office/drawing/2014/main" id="{780D4C73-8D9A-28F1-1BC1-A612A08FF1C5}"/>
                      </a:ext>
                    </a:extLst>
                  </p:cNvPr>
                  <p:cNvGrpSpPr/>
                  <p:nvPr/>
                </p:nvGrpSpPr>
                <p:grpSpPr>
                  <a:xfrm>
                    <a:off x="7744977" y="5726688"/>
                    <a:ext cx="689730" cy="894613"/>
                    <a:chOff x="7744977" y="5726688"/>
                    <a:chExt cx="689730" cy="894613"/>
                  </a:xfrm>
                </p:grpSpPr>
                <p:sp>
                  <p:nvSpPr>
                    <p:cNvPr id="961" name="Freeform 960">
                      <a:extLst>
                        <a:ext uri="{FF2B5EF4-FFF2-40B4-BE49-F238E27FC236}">
                          <a16:creationId xmlns:a16="http://schemas.microsoft.com/office/drawing/2014/main" id="{6C9D3A1B-6204-B6B5-2E1E-0D76D4D877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9747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2" name="Freeform 961">
                      <a:extLst>
                        <a:ext uri="{FF2B5EF4-FFF2-40B4-BE49-F238E27FC236}">
                          <a16:creationId xmlns:a16="http://schemas.microsoft.com/office/drawing/2014/main" id="{2582699C-1E6F-16C0-2B84-D02BB5DAEE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5929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3" name="Freeform 962">
                      <a:extLst>
                        <a:ext uri="{FF2B5EF4-FFF2-40B4-BE49-F238E27FC236}">
                          <a16:creationId xmlns:a16="http://schemas.microsoft.com/office/drawing/2014/main" id="{43022A46-D7B1-26E2-2A3F-E40CA7A690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98543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4" name="Freeform 963">
                      <a:extLst>
                        <a:ext uri="{FF2B5EF4-FFF2-40B4-BE49-F238E27FC236}">
                          <a16:creationId xmlns:a16="http://schemas.microsoft.com/office/drawing/2014/main" id="{536383A8-4088-4DFF-FBCA-9074478724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02361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5" name="Freeform 964">
                      <a:extLst>
                        <a:ext uri="{FF2B5EF4-FFF2-40B4-BE49-F238E27FC236}">
                          <a16:creationId xmlns:a16="http://schemas.microsoft.com/office/drawing/2014/main" id="{931A725F-126C-39EC-CE4F-17B33A80C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37134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6" name="Freeform 965">
                      <a:extLst>
                        <a:ext uri="{FF2B5EF4-FFF2-40B4-BE49-F238E27FC236}">
                          <a16:creationId xmlns:a16="http://schemas.microsoft.com/office/drawing/2014/main" id="{062BB340-DBE5-077E-8566-BD55244D7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26318" y="6054373"/>
                      <a:ext cx="146981" cy="234152"/>
                    </a:xfrm>
                    <a:custGeom>
                      <a:avLst/>
                      <a:gdLst>
                        <a:gd name="connsiteX0" fmla="*/ 136165 w 146981"/>
                        <a:gd name="connsiteY0" fmla="*/ 0 h 234152"/>
                        <a:gd name="connsiteX1" fmla="*/ 0 w 146981"/>
                        <a:gd name="connsiteY1" fmla="*/ 0 h 234152"/>
                        <a:gd name="connsiteX2" fmla="*/ 0 w 146981"/>
                        <a:gd name="connsiteY2" fmla="*/ 234152 h 234152"/>
                        <a:gd name="connsiteX3" fmla="*/ 146981 w 146981"/>
                        <a:gd name="connsiteY3" fmla="*/ 234152 h 234152"/>
                        <a:gd name="connsiteX4" fmla="*/ 146981 w 146981"/>
                        <a:gd name="connsiteY4" fmla="*/ 0 h 234152"/>
                        <a:gd name="connsiteX5" fmla="*/ 136165 w 146981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46981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46981" y="234152"/>
                          </a:lnTo>
                          <a:lnTo>
                            <a:pt x="146981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7" name="Freeform 966">
                      <a:extLst>
                        <a:ext uri="{FF2B5EF4-FFF2-40B4-BE49-F238E27FC236}">
                          <a16:creationId xmlns:a16="http://schemas.microsoft.com/office/drawing/2014/main" id="{BD806843-1365-4769-455A-6283610DEF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8" name="Freeform 967">
                      <a:extLst>
                        <a:ext uri="{FF2B5EF4-FFF2-40B4-BE49-F238E27FC236}">
                          <a16:creationId xmlns:a16="http://schemas.microsoft.com/office/drawing/2014/main" id="{98CC2E32-2E3F-ADC3-E87C-4F4BA6061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6056282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69" name="Graphic 569">
                  <a:extLst>
                    <a:ext uri="{FF2B5EF4-FFF2-40B4-BE49-F238E27FC236}">
                      <a16:creationId xmlns:a16="http://schemas.microsoft.com/office/drawing/2014/main" id="{78676CC5-03D1-F00E-978E-EB0DA8886810}"/>
                    </a:ext>
                  </a:extLst>
                </p:cNvPr>
                <p:cNvGrpSpPr/>
                <p:nvPr/>
              </p:nvGrpSpPr>
              <p:grpSpPr>
                <a:xfrm>
                  <a:off x="11095896" y="5627427"/>
                  <a:ext cx="618142" cy="1065474"/>
                  <a:chOff x="11095896" y="5627427"/>
                  <a:chExt cx="618142" cy="1065474"/>
                </a:xfrm>
              </p:grpSpPr>
              <p:grpSp>
                <p:nvGrpSpPr>
                  <p:cNvPr id="970" name="Graphic 569">
                    <a:extLst>
                      <a:ext uri="{FF2B5EF4-FFF2-40B4-BE49-F238E27FC236}">
                        <a16:creationId xmlns:a16="http://schemas.microsoft.com/office/drawing/2014/main" id="{B3ED5119-7AFF-7425-4DFD-C03325DF023A}"/>
                      </a:ext>
                    </a:extLst>
                  </p:cNvPr>
                  <p:cNvGrpSpPr/>
                  <p:nvPr/>
                </p:nvGrpSpPr>
                <p:grpSpPr>
                  <a:xfrm>
                    <a:off x="11421337" y="5627427"/>
                    <a:ext cx="292701" cy="1062592"/>
                    <a:chOff x="11421337" y="5627427"/>
                    <a:chExt cx="292701" cy="1062592"/>
                  </a:xfrm>
                </p:grpSpPr>
                <p:sp>
                  <p:nvSpPr>
                    <p:cNvPr id="971" name="Freeform 970">
                      <a:extLst>
                        <a:ext uri="{FF2B5EF4-FFF2-40B4-BE49-F238E27FC236}">
                          <a16:creationId xmlns:a16="http://schemas.microsoft.com/office/drawing/2014/main" id="{6E423883-79E2-2E48-E14B-C9CB7B1F65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19940" y="5980564"/>
                      <a:ext cx="94099" cy="305415"/>
                    </a:xfrm>
                    <a:custGeom>
                      <a:avLst/>
                      <a:gdLst>
                        <a:gd name="connsiteX0" fmla="*/ 49630 w 94099"/>
                        <a:gd name="connsiteY0" fmla="*/ 250059 h 305415"/>
                        <a:gd name="connsiteX1" fmla="*/ 59174 w 94099"/>
                        <a:gd name="connsiteY1" fmla="*/ 237334 h 305415"/>
                        <a:gd name="connsiteX2" fmla="*/ 56629 w 94099"/>
                        <a:gd name="connsiteY2" fmla="*/ 205520 h 305415"/>
                        <a:gd name="connsiteX3" fmla="*/ 46448 w 94099"/>
                        <a:gd name="connsiteY3" fmla="*/ 112622 h 305415"/>
                        <a:gd name="connsiteX4" fmla="*/ 0 w 94099"/>
                        <a:gd name="connsiteY4" fmla="*/ 33087 h 305415"/>
                        <a:gd name="connsiteX5" fmla="*/ 33086 w 94099"/>
                        <a:gd name="connsiteY5" fmla="*/ 0 h 305415"/>
                        <a:gd name="connsiteX6" fmla="*/ 82717 w 94099"/>
                        <a:gd name="connsiteY6" fmla="*/ 92898 h 305415"/>
                        <a:gd name="connsiteX7" fmla="*/ 83353 w 94099"/>
                        <a:gd name="connsiteY7" fmla="*/ 228426 h 305415"/>
                        <a:gd name="connsiteX8" fmla="*/ 90988 w 94099"/>
                        <a:gd name="connsiteY8" fmla="*/ 248787 h 305415"/>
                        <a:gd name="connsiteX9" fmla="*/ 93533 w 94099"/>
                        <a:gd name="connsiteY9" fmla="*/ 267875 h 305415"/>
                        <a:gd name="connsiteX10" fmla="*/ 93533 w 94099"/>
                        <a:gd name="connsiteY10" fmla="*/ 286327 h 305415"/>
                        <a:gd name="connsiteX11" fmla="*/ 89716 w 94099"/>
                        <a:gd name="connsiteY11" fmla="*/ 286327 h 305415"/>
                        <a:gd name="connsiteX12" fmla="*/ 87807 w 94099"/>
                        <a:gd name="connsiteY12" fmla="*/ 269784 h 305415"/>
                        <a:gd name="connsiteX13" fmla="*/ 86534 w 94099"/>
                        <a:gd name="connsiteY13" fmla="*/ 288873 h 305415"/>
                        <a:gd name="connsiteX14" fmla="*/ 85898 w 94099"/>
                        <a:gd name="connsiteY14" fmla="*/ 295872 h 305415"/>
                        <a:gd name="connsiteX15" fmla="*/ 80808 w 94099"/>
                        <a:gd name="connsiteY15" fmla="*/ 296508 h 305415"/>
                        <a:gd name="connsiteX16" fmla="*/ 80808 w 94099"/>
                        <a:gd name="connsiteY16" fmla="*/ 288236 h 305415"/>
                        <a:gd name="connsiteX17" fmla="*/ 80808 w 94099"/>
                        <a:gd name="connsiteY17" fmla="*/ 279964 h 305415"/>
                        <a:gd name="connsiteX18" fmla="*/ 80808 w 94099"/>
                        <a:gd name="connsiteY18" fmla="*/ 271693 h 305415"/>
                        <a:gd name="connsiteX19" fmla="*/ 79535 w 94099"/>
                        <a:gd name="connsiteY19" fmla="*/ 273602 h 305415"/>
                        <a:gd name="connsiteX20" fmla="*/ 78262 w 94099"/>
                        <a:gd name="connsiteY20" fmla="*/ 288236 h 305415"/>
                        <a:gd name="connsiteX21" fmla="*/ 76990 w 94099"/>
                        <a:gd name="connsiteY21" fmla="*/ 296508 h 305415"/>
                        <a:gd name="connsiteX22" fmla="*/ 73809 w 94099"/>
                        <a:gd name="connsiteY22" fmla="*/ 305416 h 305415"/>
                        <a:gd name="connsiteX23" fmla="*/ 71900 w 94099"/>
                        <a:gd name="connsiteY23" fmla="*/ 295235 h 305415"/>
                        <a:gd name="connsiteX24" fmla="*/ 72536 w 94099"/>
                        <a:gd name="connsiteY24" fmla="*/ 286964 h 305415"/>
                        <a:gd name="connsiteX25" fmla="*/ 70627 w 94099"/>
                        <a:gd name="connsiteY25" fmla="*/ 274874 h 305415"/>
                        <a:gd name="connsiteX26" fmla="*/ 61719 w 94099"/>
                        <a:gd name="connsiteY26" fmla="*/ 304144 h 305415"/>
                        <a:gd name="connsiteX27" fmla="*/ 60447 w 94099"/>
                        <a:gd name="connsiteY27" fmla="*/ 295235 h 305415"/>
                        <a:gd name="connsiteX28" fmla="*/ 61719 w 94099"/>
                        <a:gd name="connsiteY28" fmla="*/ 288236 h 305415"/>
                        <a:gd name="connsiteX29" fmla="*/ 62355 w 94099"/>
                        <a:gd name="connsiteY29" fmla="*/ 279964 h 305415"/>
                        <a:gd name="connsiteX30" fmla="*/ 60447 w 94099"/>
                        <a:gd name="connsiteY30" fmla="*/ 257695 h 305415"/>
                        <a:gd name="connsiteX31" fmla="*/ 54084 w 94099"/>
                        <a:gd name="connsiteY31" fmla="*/ 261513 h 305415"/>
                        <a:gd name="connsiteX32" fmla="*/ 53448 w 94099"/>
                        <a:gd name="connsiteY32" fmla="*/ 267239 h 305415"/>
                        <a:gd name="connsiteX33" fmla="*/ 49630 w 94099"/>
                        <a:gd name="connsiteY33" fmla="*/ 269784 h 305415"/>
                        <a:gd name="connsiteX34" fmla="*/ 47721 w 94099"/>
                        <a:gd name="connsiteY34" fmla="*/ 261513 h 305415"/>
                        <a:gd name="connsiteX35" fmla="*/ 49630 w 94099"/>
                        <a:gd name="connsiteY35" fmla="*/ 250059 h 3054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</a:cxnLst>
                      <a:rect l="l" t="t" r="r" b="b"/>
                      <a:pathLst>
                        <a:path w="94099" h="305415">
                          <a:moveTo>
                            <a:pt x="49630" y="250059"/>
                          </a:moveTo>
                          <a:cubicBezTo>
                            <a:pt x="56629" y="237334"/>
                            <a:pt x="58538" y="238606"/>
                            <a:pt x="59174" y="237334"/>
                          </a:cubicBezTo>
                          <a:cubicBezTo>
                            <a:pt x="60447" y="235425"/>
                            <a:pt x="56629" y="205520"/>
                            <a:pt x="56629" y="205520"/>
                          </a:cubicBezTo>
                          <a:cubicBezTo>
                            <a:pt x="56629" y="205520"/>
                            <a:pt x="47085" y="117712"/>
                            <a:pt x="46448" y="112622"/>
                          </a:cubicBezTo>
                          <a:lnTo>
                            <a:pt x="0" y="33087"/>
                          </a:lnTo>
                          <a:lnTo>
                            <a:pt x="33086" y="0"/>
                          </a:lnTo>
                          <a:cubicBezTo>
                            <a:pt x="33086" y="0"/>
                            <a:pt x="81444" y="87807"/>
                            <a:pt x="82717" y="92898"/>
                          </a:cubicBezTo>
                          <a:cubicBezTo>
                            <a:pt x="84625" y="97988"/>
                            <a:pt x="83353" y="218245"/>
                            <a:pt x="83353" y="228426"/>
                          </a:cubicBezTo>
                          <a:cubicBezTo>
                            <a:pt x="83353" y="228426"/>
                            <a:pt x="88443" y="241151"/>
                            <a:pt x="90988" y="248787"/>
                          </a:cubicBezTo>
                          <a:cubicBezTo>
                            <a:pt x="93533" y="257058"/>
                            <a:pt x="92897" y="265330"/>
                            <a:pt x="93533" y="267875"/>
                          </a:cubicBezTo>
                          <a:cubicBezTo>
                            <a:pt x="93533" y="268511"/>
                            <a:pt x="94806" y="276147"/>
                            <a:pt x="93533" y="286327"/>
                          </a:cubicBezTo>
                          <a:cubicBezTo>
                            <a:pt x="92261" y="295235"/>
                            <a:pt x="89716" y="286327"/>
                            <a:pt x="89716" y="286327"/>
                          </a:cubicBezTo>
                          <a:cubicBezTo>
                            <a:pt x="89716" y="286327"/>
                            <a:pt x="89080" y="269784"/>
                            <a:pt x="87807" y="269784"/>
                          </a:cubicBezTo>
                          <a:cubicBezTo>
                            <a:pt x="86534" y="269784"/>
                            <a:pt x="87807" y="279328"/>
                            <a:pt x="86534" y="288873"/>
                          </a:cubicBezTo>
                          <a:cubicBezTo>
                            <a:pt x="86534" y="291418"/>
                            <a:pt x="85898" y="293963"/>
                            <a:pt x="85898" y="295872"/>
                          </a:cubicBezTo>
                          <a:cubicBezTo>
                            <a:pt x="85262" y="301598"/>
                            <a:pt x="81444" y="302871"/>
                            <a:pt x="80808" y="296508"/>
                          </a:cubicBezTo>
                          <a:cubicBezTo>
                            <a:pt x="80808" y="293963"/>
                            <a:pt x="80808" y="290781"/>
                            <a:pt x="80808" y="288236"/>
                          </a:cubicBezTo>
                          <a:cubicBezTo>
                            <a:pt x="81444" y="285691"/>
                            <a:pt x="80808" y="282510"/>
                            <a:pt x="80808" y="279964"/>
                          </a:cubicBezTo>
                          <a:cubicBezTo>
                            <a:pt x="80808" y="274874"/>
                            <a:pt x="80808" y="271693"/>
                            <a:pt x="80808" y="271693"/>
                          </a:cubicBezTo>
                          <a:cubicBezTo>
                            <a:pt x="80808" y="271693"/>
                            <a:pt x="79535" y="271057"/>
                            <a:pt x="79535" y="273602"/>
                          </a:cubicBezTo>
                          <a:cubicBezTo>
                            <a:pt x="78899" y="276783"/>
                            <a:pt x="79535" y="283782"/>
                            <a:pt x="78262" y="288236"/>
                          </a:cubicBezTo>
                          <a:cubicBezTo>
                            <a:pt x="77626" y="290781"/>
                            <a:pt x="76990" y="296508"/>
                            <a:pt x="76990" y="296508"/>
                          </a:cubicBezTo>
                          <a:cubicBezTo>
                            <a:pt x="76990" y="296508"/>
                            <a:pt x="74445" y="305416"/>
                            <a:pt x="73809" y="305416"/>
                          </a:cubicBezTo>
                          <a:cubicBezTo>
                            <a:pt x="70627" y="305416"/>
                            <a:pt x="70627" y="298417"/>
                            <a:pt x="71900" y="295235"/>
                          </a:cubicBezTo>
                          <a:cubicBezTo>
                            <a:pt x="71900" y="292690"/>
                            <a:pt x="72536" y="286964"/>
                            <a:pt x="72536" y="286964"/>
                          </a:cubicBezTo>
                          <a:cubicBezTo>
                            <a:pt x="72536" y="286964"/>
                            <a:pt x="71900" y="274874"/>
                            <a:pt x="70627" y="274874"/>
                          </a:cubicBezTo>
                          <a:cubicBezTo>
                            <a:pt x="69355" y="274874"/>
                            <a:pt x="64264" y="304144"/>
                            <a:pt x="61719" y="304144"/>
                          </a:cubicBezTo>
                          <a:cubicBezTo>
                            <a:pt x="59174" y="304144"/>
                            <a:pt x="60447" y="295235"/>
                            <a:pt x="60447" y="295235"/>
                          </a:cubicBezTo>
                          <a:cubicBezTo>
                            <a:pt x="60447" y="295235"/>
                            <a:pt x="61719" y="290145"/>
                            <a:pt x="61719" y="288236"/>
                          </a:cubicBezTo>
                          <a:cubicBezTo>
                            <a:pt x="61719" y="286327"/>
                            <a:pt x="62355" y="279964"/>
                            <a:pt x="62355" y="279964"/>
                          </a:cubicBezTo>
                          <a:cubicBezTo>
                            <a:pt x="62355" y="279964"/>
                            <a:pt x="62355" y="257695"/>
                            <a:pt x="60447" y="257695"/>
                          </a:cubicBezTo>
                          <a:cubicBezTo>
                            <a:pt x="58538" y="257695"/>
                            <a:pt x="54720" y="259604"/>
                            <a:pt x="54084" y="261513"/>
                          </a:cubicBezTo>
                          <a:cubicBezTo>
                            <a:pt x="53448" y="262785"/>
                            <a:pt x="54084" y="265967"/>
                            <a:pt x="53448" y="267239"/>
                          </a:cubicBezTo>
                          <a:cubicBezTo>
                            <a:pt x="52811" y="268511"/>
                            <a:pt x="50903" y="269784"/>
                            <a:pt x="49630" y="269784"/>
                          </a:cubicBezTo>
                          <a:cubicBezTo>
                            <a:pt x="47721" y="269148"/>
                            <a:pt x="47721" y="261513"/>
                            <a:pt x="47721" y="261513"/>
                          </a:cubicBezTo>
                          <a:cubicBezTo>
                            <a:pt x="47721" y="261513"/>
                            <a:pt x="47721" y="253877"/>
                            <a:pt x="49630" y="25005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2" name="Freeform 971">
                      <a:extLst>
                        <a:ext uri="{FF2B5EF4-FFF2-40B4-BE49-F238E27FC236}">
                          <a16:creationId xmlns:a16="http://schemas.microsoft.com/office/drawing/2014/main" id="{922D48DE-76B6-B073-4820-605954363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33918" y="6631482"/>
                      <a:ext cx="49013" cy="58225"/>
                    </a:xfrm>
                    <a:custGeom>
                      <a:avLst/>
                      <a:gdLst>
                        <a:gd name="connsiteX0" fmla="*/ 30561 w 49013"/>
                        <a:gd name="connsiteY0" fmla="*/ 0 h 58225"/>
                        <a:gd name="connsiteX1" fmla="*/ 45832 w 49013"/>
                        <a:gd name="connsiteY1" fmla="*/ 36268 h 58225"/>
                        <a:gd name="connsiteX2" fmla="*/ 49014 w 49013"/>
                        <a:gd name="connsiteY2" fmla="*/ 54084 h 58225"/>
                        <a:gd name="connsiteX3" fmla="*/ 1929 w 49013"/>
                        <a:gd name="connsiteY3" fmla="*/ 36268 h 58225"/>
                        <a:gd name="connsiteX4" fmla="*/ 7655 w 49013"/>
                        <a:gd name="connsiteY4" fmla="*/ 26724 h 58225"/>
                        <a:gd name="connsiteX5" fmla="*/ 2565 w 49013"/>
                        <a:gd name="connsiteY5" fmla="*/ 10180 h 58225"/>
                        <a:gd name="connsiteX6" fmla="*/ 30561 w 49013"/>
                        <a:gd name="connsiteY6" fmla="*/ 0 h 582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58225">
                          <a:moveTo>
                            <a:pt x="30561" y="0"/>
                          </a:moveTo>
                          <a:cubicBezTo>
                            <a:pt x="30561" y="0"/>
                            <a:pt x="45832" y="36268"/>
                            <a:pt x="45832" y="36268"/>
                          </a:cubicBezTo>
                          <a:cubicBezTo>
                            <a:pt x="46468" y="40085"/>
                            <a:pt x="49014" y="50267"/>
                            <a:pt x="49014" y="54084"/>
                          </a:cubicBezTo>
                          <a:cubicBezTo>
                            <a:pt x="49014" y="68082"/>
                            <a:pt x="-11433" y="42631"/>
                            <a:pt x="1929" y="36268"/>
                          </a:cubicBezTo>
                          <a:cubicBezTo>
                            <a:pt x="3201" y="35632"/>
                            <a:pt x="7018" y="31178"/>
                            <a:pt x="7655" y="26724"/>
                          </a:cubicBezTo>
                          <a:cubicBezTo>
                            <a:pt x="8291" y="19725"/>
                            <a:pt x="2565" y="10180"/>
                            <a:pt x="2565" y="10180"/>
                          </a:cubicBezTo>
                          <a:lnTo>
                            <a:pt x="30561" y="0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3" name="Freeform 972">
                      <a:extLst>
                        <a:ext uri="{FF2B5EF4-FFF2-40B4-BE49-F238E27FC236}">
                          <a16:creationId xmlns:a16="http://schemas.microsoft.com/office/drawing/2014/main" id="{B2FC03FF-97A9-6DF9-0630-B40A7DF2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94027" y="6665841"/>
                      <a:ext cx="92722" cy="24178"/>
                    </a:xfrm>
                    <a:custGeom>
                      <a:avLst/>
                      <a:gdLst>
                        <a:gd name="connsiteX0" fmla="*/ 92722 w 92722"/>
                        <a:gd name="connsiteY0" fmla="*/ 24178 h 24178"/>
                        <a:gd name="connsiteX1" fmla="*/ 86359 w 92722"/>
                        <a:gd name="connsiteY1" fmla="*/ 1272 h 24178"/>
                        <a:gd name="connsiteX2" fmla="*/ 65998 w 92722"/>
                        <a:gd name="connsiteY2" fmla="*/ 6999 h 24178"/>
                        <a:gd name="connsiteX3" fmla="*/ 43728 w 92722"/>
                        <a:gd name="connsiteY3" fmla="*/ 0 h 24178"/>
                        <a:gd name="connsiteX4" fmla="*/ 461 w 92722"/>
                        <a:gd name="connsiteY4" fmla="*/ 24178 h 24178"/>
                        <a:gd name="connsiteX5" fmla="*/ 461 w 92722"/>
                        <a:gd name="connsiteY5" fmla="*/ 24178 h 24178"/>
                        <a:gd name="connsiteX6" fmla="*/ 92722 w 92722"/>
                        <a:gd name="connsiteY6" fmla="*/ 24178 h 241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2722" h="24178">
                          <a:moveTo>
                            <a:pt x="92722" y="24178"/>
                          </a:moveTo>
                          <a:cubicBezTo>
                            <a:pt x="92722" y="24178"/>
                            <a:pt x="91449" y="3818"/>
                            <a:pt x="86359" y="1272"/>
                          </a:cubicBezTo>
                          <a:cubicBezTo>
                            <a:pt x="81269" y="-1273"/>
                            <a:pt x="72998" y="8271"/>
                            <a:pt x="65998" y="6999"/>
                          </a:cubicBezTo>
                          <a:cubicBezTo>
                            <a:pt x="58999" y="5726"/>
                            <a:pt x="43728" y="0"/>
                            <a:pt x="43728" y="0"/>
                          </a:cubicBezTo>
                          <a:cubicBezTo>
                            <a:pt x="17004" y="9544"/>
                            <a:pt x="-3356" y="15907"/>
                            <a:pt x="461" y="24178"/>
                          </a:cubicBezTo>
                          <a:lnTo>
                            <a:pt x="461" y="24178"/>
                          </a:lnTo>
                          <a:lnTo>
                            <a:pt x="92722" y="24178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4" name="Freeform 973">
                      <a:extLst>
                        <a:ext uri="{FF2B5EF4-FFF2-40B4-BE49-F238E27FC236}">
                          <a16:creationId xmlns:a16="http://schemas.microsoft.com/office/drawing/2014/main" id="{45D5D7FF-A8A0-C979-4635-C44511DEA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4658" y="6641662"/>
                      <a:ext cx="49013" cy="48045"/>
                    </a:xfrm>
                    <a:custGeom>
                      <a:avLst/>
                      <a:gdLst>
                        <a:gd name="connsiteX0" fmla="*/ 36924 w 49013"/>
                        <a:gd name="connsiteY0" fmla="*/ 636 h 48045"/>
                        <a:gd name="connsiteX1" fmla="*/ 45832 w 49013"/>
                        <a:gd name="connsiteY1" fmla="*/ 26087 h 48045"/>
                        <a:gd name="connsiteX2" fmla="*/ 49013 w 49013"/>
                        <a:gd name="connsiteY2" fmla="*/ 43904 h 48045"/>
                        <a:gd name="connsiteX3" fmla="*/ 1929 w 49013"/>
                        <a:gd name="connsiteY3" fmla="*/ 26087 h 48045"/>
                        <a:gd name="connsiteX4" fmla="*/ 7655 w 49013"/>
                        <a:gd name="connsiteY4" fmla="*/ 16543 h 48045"/>
                        <a:gd name="connsiteX5" fmla="*/ 2565 w 49013"/>
                        <a:gd name="connsiteY5" fmla="*/ 0 h 48045"/>
                        <a:gd name="connsiteX6" fmla="*/ 36924 w 49013"/>
                        <a:gd name="connsiteY6" fmla="*/ 636 h 480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48045">
                          <a:moveTo>
                            <a:pt x="36924" y="636"/>
                          </a:moveTo>
                          <a:cubicBezTo>
                            <a:pt x="36924" y="636"/>
                            <a:pt x="45832" y="26087"/>
                            <a:pt x="45832" y="26087"/>
                          </a:cubicBezTo>
                          <a:cubicBezTo>
                            <a:pt x="46469" y="29905"/>
                            <a:pt x="49013" y="40086"/>
                            <a:pt x="49013" y="43904"/>
                          </a:cubicBezTo>
                          <a:cubicBezTo>
                            <a:pt x="49013" y="57902"/>
                            <a:pt x="-11434" y="32450"/>
                            <a:pt x="1929" y="26087"/>
                          </a:cubicBezTo>
                          <a:cubicBezTo>
                            <a:pt x="3201" y="25451"/>
                            <a:pt x="7019" y="20998"/>
                            <a:pt x="7655" y="16543"/>
                          </a:cubicBezTo>
                          <a:cubicBezTo>
                            <a:pt x="8292" y="9544"/>
                            <a:pt x="2565" y="0"/>
                            <a:pt x="2565" y="0"/>
                          </a:cubicBezTo>
                          <a:lnTo>
                            <a:pt x="36924" y="636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5" name="Graphic 569">
                      <a:extLst>
                        <a:ext uri="{FF2B5EF4-FFF2-40B4-BE49-F238E27FC236}">
                          <a16:creationId xmlns:a16="http://schemas.microsoft.com/office/drawing/2014/main" id="{86D7101C-3492-D0F8-3D6E-6DC52AAAC52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57357" y="6160633"/>
                      <a:ext cx="214757" cy="493755"/>
                      <a:chOff x="11457357" y="6160633"/>
                      <a:chExt cx="214757" cy="493755"/>
                    </a:xfrm>
                  </p:grpSpPr>
                  <p:sp>
                    <p:nvSpPr>
                      <p:cNvPr id="976" name="Freeform 975">
                        <a:extLst>
                          <a:ext uri="{FF2B5EF4-FFF2-40B4-BE49-F238E27FC236}">
                            <a16:creationId xmlns:a16="http://schemas.microsoft.com/office/drawing/2014/main" id="{1CA06C00-F1E4-3074-59D5-2D5D3A323B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57357" y="6160633"/>
                        <a:ext cx="119314" cy="493755"/>
                      </a:xfrm>
                      <a:custGeom>
                        <a:avLst/>
                        <a:gdLst>
                          <a:gd name="connsiteX0" fmla="*/ 30871 w 119314"/>
                          <a:gd name="connsiteY0" fmla="*/ 0 h 493755"/>
                          <a:gd name="connsiteX1" fmla="*/ 8601 w 119314"/>
                          <a:gd name="connsiteY1" fmla="*/ 57265 h 493755"/>
                          <a:gd name="connsiteX2" fmla="*/ 2875 w 119314"/>
                          <a:gd name="connsiteY2" fmla="*/ 276147 h 493755"/>
                          <a:gd name="connsiteX3" fmla="*/ 81774 w 119314"/>
                          <a:gd name="connsiteY3" fmla="*/ 493755 h 493755"/>
                          <a:gd name="connsiteX4" fmla="*/ 119315 w 119314"/>
                          <a:gd name="connsiteY4" fmla="*/ 488665 h 493755"/>
                          <a:gd name="connsiteX5" fmla="*/ 80502 w 119314"/>
                          <a:gd name="connsiteY5" fmla="*/ 274238 h 493755"/>
                          <a:gd name="connsiteX6" fmla="*/ 87501 w 119314"/>
                          <a:gd name="connsiteY6" fmla="*/ 188976 h 493755"/>
                          <a:gd name="connsiteX7" fmla="*/ 113588 w 119314"/>
                          <a:gd name="connsiteY7" fmla="*/ 24815 h 493755"/>
                          <a:gd name="connsiteX8" fmla="*/ 30871 w 119314"/>
                          <a:gd name="connsiteY8" fmla="*/ 0 h 4937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19314" h="493755">
                            <a:moveTo>
                              <a:pt x="30871" y="0"/>
                            </a:moveTo>
                            <a:lnTo>
                              <a:pt x="8601" y="57265"/>
                            </a:lnTo>
                            <a:cubicBezTo>
                              <a:pt x="8601" y="57265"/>
                              <a:pt x="-6033" y="194066"/>
                              <a:pt x="2875" y="276147"/>
                            </a:cubicBezTo>
                            <a:cubicBezTo>
                              <a:pt x="6057" y="310506"/>
                              <a:pt x="81774" y="493755"/>
                              <a:pt x="81774" y="493755"/>
                            </a:cubicBezTo>
                            <a:lnTo>
                              <a:pt x="119315" y="488665"/>
                            </a:lnTo>
                            <a:lnTo>
                              <a:pt x="80502" y="274238"/>
                            </a:lnTo>
                            <a:lnTo>
                              <a:pt x="87501" y="188976"/>
                            </a:lnTo>
                            <a:lnTo>
                              <a:pt x="113588" y="24815"/>
                            </a:lnTo>
                            <a:lnTo>
                              <a:pt x="30871" y="0"/>
                            </a:lnTo>
                            <a:close/>
                          </a:path>
                        </a:pathLst>
                      </a:custGeom>
                      <a:solidFill>
                        <a:srgbClr val="35548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77" name="Freeform 976">
                        <a:extLst>
                          <a:ext uri="{FF2B5EF4-FFF2-40B4-BE49-F238E27FC236}">
                            <a16:creationId xmlns:a16="http://schemas.microsoft.com/office/drawing/2014/main" id="{385A443B-9846-710E-2B7E-73A687D1F9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00954" y="6167632"/>
                        <a:ext cx="171160" cy="480393"/>
                      </a:xfrm>
                      <a:custGeom>
                        <a:avLst/>
                        <a:gdLst>
                          <a:gd name="connsiteX0" fmla="*/ 13363 w 171160"/>
                          <a:gd name="connsiteY0" fmla="*/ 0 h 480393"/>
                          <a:gd name="connsiteX1" fmla="*/ 0 w 171160"/>
                          <a:gd name="connsiteY1" fmla="*/ 59811 h 480393"/>
                          <a:gd name="connsiteX2" fmla="*/ 25451 w 171160"/>
                          <a:gd name="connsiteY2" fmla="*/ 276783 h 480393"/>
                          <a:gd name="connsiteX3" fmla="*/ 134892 w 171160"/>
                          <a:gd name="connsiteY3" fmla="*/ 480394 h 480393"/>
                          <a:gd name="connsiteX4" fmla="*/ 171160 w 171160"/>
                          <a:gd name="connsiteY4" fmla="*/ 469577 h 480393"/>
                          <a:gd name="connsiteX5" fmla="*/ 101805 w 171160"/>
                          <a:gd name="connsiteY5" fmla="*/ 262785 h 480393"/>
                          <a:gd name="connsiteX6" fmla="*/ 108168 w 171160"/>
                          <a:gd name="connsiteY6" fmla="*/ 59174 h 480393"/>
                          <a:gd name="connsiteX7" fmla="*/ 98624 w 171160"/>
                          <a:gd name="connsiteY7" fmla="*/ 11453 h 480393"/>
                          <a:gd name="connsiteX8" fmla="*/ 13363 w 171160"/>
                          <a:gd name="connsiteY8" fmla="*/ 0 h 4803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71160" h="480393">
                            <a:moveTo>
                              <a:pt x="13363" y="0"/>
                            </a:moveTo>
                            <a:lnTo>
                              <a:pt x="0" y="59811"/>
                            </a:lnTo>
                            <a:cubicBezTo>
                              <a:pt x="0" y="59811"/>
                              <a:pt x="5727" y="197248"/>
                              <a:pt x="25451" y="276783"/>
                            </a:cubicBezTo>
                            <a:cubicBezTo>
                              <a:pt x="33723" y="309870"/>
                              <a:pt x="134892" y="480394"/>
                              <a:pt x="134892" y="480394"/>
                            </a:cubicBezTo>
                            <a:lnTo>
                              <a:pt x="171160" y="469577"/>
                            </a:lnTo>
                            <a:lnTo>
                              <a:pt x="101805" y="262785"/>
                            </a:lnTo>
                            <a:lnTo>
                              <a:pt x="108168" y="59174"/>
                            </a:lnTo>
                            <a:lnTo>
                              <a:pt x="98624" y="11453"/>
                            </a:lnTo>
                            <a:lnTo>
                              <a:pt x="13363" y="0"/>
                            </a:lnTo>
                            <a:close/>
                          </a:path>
                        </a:pathLst>
                      </a:custGeom>
                      <a:solidFill>
                        <a:srgbClr val="0071B9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78" name="Freeform 977">
                      <a:extLst>
                        <a:ext uri="{FF2B5EF4-FFF2-40B4-BE49-F238E27FC236}">
                          <a16:creationId xmlns:a16="http://schemas.microsoft.com/office/drawing/2014/main" id="{B1FB79E3-0938-D8C5-1F74-F8A6515833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88322" y="6666680"/>
                      <a:ext cx="99167" cy="23339"/>
                    </a:xfrm>
                    <a:custGeom>
                      <a:avLst/>
                      <a:gdLst>
                        <a:gd name="connsiteX0" fmla="*/ 99167 w 99167"/>
                        <a:gd name="connsiteY0" fmla="*/ 23340 h 23339"/>
                        <a:gd name="connsiteX1" fmla="*/ 92167 w 99167"/>
                        <a:gd name="connsiteY1" fmla="*/ 434 h 23339"/>
                        <a:gd name="connsiteX2" fmla="*/ 70534 w 99167"/>
                        <a:gd name="connsiteY2" fmla="*/ 6160 h 23339"/>
                        <a:gd name="connsiteX3" fmla="*/ 48901 w 99167"/>
                        <a:gd name="connsiteY3" fmla="*/ 1070 h 23339"/>
                        <a:gd name="connsiteX4" fmla="*/ 543 w 99167"/>
                        <a:gd name="connsiteY4" fmla="*/ 23340 h 23339"/>
                        <a:gd name="connsiteX5" fmla="*/ 543 w 99167"/>
                        <a:gd name="connsiteY5" fmla="*/ 23340 h 23339"/>
                        <a:gd name="connsiteX6" fmla="*/ 99167 w 99167"/>
                        <a:gd name="connsiteY6" fmla="*/ 23340 h 233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9167" h="23339">
                          <a:moveTo>
                            <a:pt x="99167" y="23340"/>
                          </a:moveTo>
                          <a:cubicBezTo>
                            <a:pt x="99167" y="23340"/>
                            <a:pt x="97894" y="2979"/>
                            <a:pt x="92167" y="434"/>
                          </a:cubicBezTo>
                          <a:cubicBezTo>
                            <a:pt x="87078" y="-2112"/>
                            <a:pt x="77533" y="7433"/>
                            <a:pt x="70534" y="6160"/>
                          </a:cubicBezTo>
                          <a:cubicBezTo>
                            <a:pt x="63535" y="4887"/>
                            <a:pt x="48901" y="1070"/>
                            <a:pt x="48901" y="1070"/>
                          </a:cubicBezTo>
                          <a:cubicBezTo>
                            <a:pt x="19632" y="10614"/>
                            <a:pt x="-3911" y="15705"/>
                            <a:pt x="543" y="23340"/>
                          </a:cubicBezTo>
                          <a:lnTo>
                            <a:pt x="543" y="23340"/>
                          </a:lnTo>
                          <a:lnTo>
                            <a:pt x="99167" y="2334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9" name="Graphic 569">
                      <a:extLst>
                        <a:ext uri="{FF2B5EF4-FFF2-40B4-BE49-F238E27FC236}">
                          <a16:creationId xmlns:a16="http://schemas.microsoft.com/office/drawing/2014/main" id="{A45B6B94-27A9-A66F-9BF5-730FB812F4F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21337" y="5627427"/>
                      <a:ext cx="112094" cy="370720"/>
                      <a:chOff x="11421337" y="5627427"/>
                      <a:chExt cx="112094" cy="370720"/>
                    </a:xfrm>
                  </p:grpSpPr>
                  <p:sp>
                    <p:nvSpPr>
                      <p:cNvPr id="980" name="Freeform 979">
                        <a:extLst>
                          <a:ext uri="{FF2B5EF4-FFF2-40B4-BE49-F238E27FC236}">
                            <a16:creationId xmlns:a16="http://schemas.microsoft.com/office/drawing/2014/main" id="{B412D6A3-052B-AA1A-1BFF-7446213066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21337" y="5627427"/>
                        <a:ext cx="75799" cy="307961"/>
                      </a:xfrm>
                      <a:custGeom>
                        <a:avLst/>
                        <a:gdLst>
                          <a:gd name="connsiteX0" fmla="*/ 50348 w 75799"/>
                          <a:gd name="connsiteY0" fmla="*/ 57265 h 307961"/>
                          <a:gd name="connsiteX1" fmla="*/ 39532 w 75799"/>
                          <a:gd name="connsiteY1" fmla="*/ 68719 h 307961"/>
                          <a:gd name="connsiteX2" fmla="*/ 38259 w 75799"/>
                          <a:gd name="connsiteY2" fmla="*/ 100533 h 307961"/>
                          <a:gd name="connsiteX3" fmla="*/ 38259 w 75799"/>
                          <a:gd name="connsiteY3" fmla="*/ 194066 h 307961"/>
                          <a:gd name="connsiteX4" fmla="*/ 75799 w 75799"/>
                          <a:gd name="connsiteY4" fmla="*/ 278056 h 307961"/>
                          <a:gd name="connsiteX5" fmla="*/ 39532 w 75799"/>
                          <a:gd name="connsiteY5" fmla="*/ 307961 h 307961"/>
                          <a:gd name="connsiteX6" fmla="*/ 82 w 75799"/>
                          <a:gd name="connsiteY6" fmla="*/ 209973 h 307961"/>
                          <a:gd name="connsiteX7" fmla="*/ 14080 w 75799"/>
                          <a:gd name="connsiteY7" fmla="*/ 75082 h 307961"/>
                          <a:gd name="connsiteX8" fmla="*/ 8354 w 75799"/>
                          <a:gd name="connsiteY8" fmla="*/ 53448 h 307961"/>
                          <a:gd name="connsiteX9" fmla="*/ 7718 w 75799"/>
                          <a:gd name="connsiteY9" fmla="*/ 34359 h 307961"/>
                          <a:gd name="connsiteX10" fmla="*/ 9626 w 75799"/>
                          <a:gd name="connsiteY10" fmla="*/ 15907 h 307961"/>
                          <a:gd name="connsiteX11" fmla="*/ 13444 w 75799"/>
                          <a:gd name="connsiteY11" fmla="*/ 16544 h 307961"/>
                          <a:gd name="connsiteX12" fmla="*/ 14080 w 75799"/>
                          <a:gd name="connsiteY12" fmla="*/ 33087 h 307961"/>
                          <a:gd name="connsiteX13" fmla="*/ 17262 w 75799"/>
                          <a:gd name="connsiteY13" fmla="*/ 14635 h 307961"/>
                          <a:gd name="connsiteX14" fmla="*/ 19170 w 75799"/>
                          <a:gd name="connsiteY14" fmla="*/ 7635 h 307961"/>
                          <a:gd name="connsiteX15" fmla="*/ 24261 w 75799"/>
                          <a:gd name="connsiteY15" fmla="*/ 7635 h 307961"/>
                          <a:gd name="connsiteX16" fmla="*/ 22988 w 75799"/>
                          <a:gd name="connsiteY16" fmla="*/ 15907 h 307961"/>
                          <a:gd name="connsiteX17" fmla="*/ 22352 w 75799"/>
                          <a:gd name="connsiteY17" fmla="*/ 24179 h 307961"/>
                          <a:gd name="connsiteX18" fmla="*/ 21715 w 75799"/>
                          <a:gd name="connsiteY18" fmla="*/ 32451 h 307961"/>
                          <a:gd name="connsiteX19" fmla="*/ 22988 w 75799"/>
                          <a:gd name="connsiteY19" fmla="*/ 30542 h 307961"/>
                          <a:gd name="connsiteX20" fmla="*/ 25533 w 75799"/>
                          <a:gd name="connsiteY20" fmla="*/ 15907 h 307961"/>
                          <a:gd name="connsiteX21" fmla="*/ 28078 w 75799"/>
                          <a:gd name="connsiteY21" fmla="*/ 8272 h 307961"/>
                          <a:gd name="connsiteX22" fmla="*/ 31896 w 75799"/>
                          <a:gd name="connsiteY22" fmla="*/ 0 h 307961"/>
                          <a:gd name="connsiteX23" fmla="*/ 32533 w 75799"/>
                          <a:gd name="connsiteY23" fmla="*/ 10181 h 307961"/>
                          <a:gd name="connsiteX24" fmla="*/ 30624 w 75799"/>
                          <a:gd name="connsiteY24" fmla="*/ 18452 h 307961"/>
                          <a:gd name="connsiteX25" fmla="*/ 31260 w 75799"/>
                          <a:gd name="connsiteY25" fmla="*/ 30542 h 307961"/>
                          <a:gd name="connsiteX26" fmla="*/ 43349 w 75799"/>
                          <a:gd name="connsiteY26" fmla="*/ 2545 h 307961"/>
                          <a:gd name="connsiteX27" fmla="*/ 43349 w 75799"/>
                          <a:gd name="connsiteY27" fmla="*/ 12090 h 307961"/>
                          <a:gd name="connsiteX28" fmla="*/ 41440 w 75799"/>
                          <a:gd name="connsiteY28" fmla="*/ 19088 h 307961"/>
                          <a:gd name="connsiteX29" fmla="*/ 40168 w 75799"/>
                          <a:gd name="connsiteY29" fmla="*/ 27360 h 307961"/>
                          <a:gd name="connsiteX30" fmla="*/ 39532 w 75799"/>
                          <a:gd name="connsiteY30" fmla="*/ 49630 h 307961"/>
                          <a:gd name="connsiteX31" fmla="*/ 45894 w 75799"/>
                          <a:gd name="connsiteY31" fmla="*/ 47085 h 307961"/>
                          <a:gd name="connsiteX32" fmla="*/ 47167 w 75799"/>
                          <a:gd name="connsiteY32" fmla="*/ 41358 h 307961"/>
                          <a:gd name="connsiteX33" fmla="*/ 51621 w 75799"/>
                          <a:gd name="connsiteY33" fmla="*/ 39450 h 307961"/>
                          <a:gd name="connsiteX34" fmla="*/ 52893 w 75799"/>
                          <a:gd name="connsiteY34" fmla="*/ 47721 h 307961"/>
                          <a:gd name="connsiteX35" fmla="*/ 50348 w 75799"/>
                          <a:gd name="connsiteY35" fmla="*/ 57265 h 30796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</a:cxnLst>
                        <a:rect l="l" t="t" r="r" b="b"/>
                        <a:pathLst>
                          <a:path w="75799" h="307961">
                            <a:moveTo>
                              <a:pt x="50348" y="57265"/>
                            </a:moveTo>
                            <a:cubicBezTo>
                              <a:pt x="42077" y="69355"/>
                              <a:pt x="40168" y="67446"/>
                              <a:pt x="39532" y="68719"/>
                            </a:cubicBezTo>
                            <a:cubicBezTo>
                              <a:pt x="38259" y="70628"/>
                              <a:pt x="38259" y="100533"/>
                              <a:pt x="38259" y="100533"/>
                            </a:cubicBezTo>
                            <a:cubicBezTo>
                              <a:pt x="38259" y="100533"/>
                              <a:pt x="38259" y="188976"/>
                              <a:pt x="38259" y="194066"/>
                            </a:cubicBezTo>
                            <a:lnTo>
                              <a:pt x="75799" y="278056"/>
                            </a:lnTo>
                            <a:lnTo>
                              <a:pt x="39532" y="307961"/>
                            </a:lnTo>
                            <a:cubicBezTo>
                              <a:pt x="39532" y="307961"/>
                              <a:pt x="1355" y="215064"/>
                              <a:pt x="82" y="209973"/>
                            </a:cubicBezTo>
                            <a:cubicBezTo>
                              <a:pt x="-1191" y="204883"/>
                              <a:pt x="12807" y="85262"/>
                              <a:pt x="14080" y="75082"/>
                            </a:cubicBezTo>
                            <a:cubicBezTo>
                              <a:pt x="14080" y="75082"/>
                              <a:pt x="10263" y="61720"/>
                              <a:pt x="8354" y="53448"/>
                            </a:cubicBezTo>
                            <a:cubicBezTo>
                              <a:pt x="6444" y="45176"/>
                              <a:pt x="8354" y="36268"/>
                              <a:pt x="7718" y="34359"/>
                            </a:cubicBezTo>
                            <a:cubicBezTo>
                              <a:pt x="7718" y="33723"/>
                              <a:pt x="7718" y="26088"/>
                              <a:pt x="9626" y="15907"/>
                            </a:cubicBezTo>
                            <a:cubicBezTo>
                              <a:pt x="11535" y="7635"/>
                              <a:pt x="13444" y="16544"/>
                              <a:pt x="13444" y="16544"/>
                            </a:cubicBezTo>
                            <a:cubicBezTo>
                              <a:pt x="13444" y="16544"/>
                              <a:pt x="12171" y="33087"/>
                              <a:pt x="14080" y="33087"/>
                            </a:cubicBezTo>
                            <a:cubicBezTo>
                              <a:pt x="15353" y="33087"/>
                              <a:pt x="15353" y="24179"/>
                              <a:pt x="17262" y="14635"/>
                            </a:cubicBezTo>
                            <a:cubicBezTo>
                              <a:pt x="17898" y="12090"/>
                              <a:pt x="18534" y="9544"/>
                              <a:pt x="19170" y="7635"/>
                            </a:cubicBezTo>
                            <a:cubicBezTo>
                              <a:pt x="20443" y="1909"/>
                              <a:pt x="24261" y="1273"/>
                              <a:pt x="24261" y="7635"/>
                            </a:cubicBezTo>
                            <a:cubicBezTo>
                              <a:pt x="24261" y="10181"/>
                              <a:pt x="23625" y="13362"/>
                              <a:pt x="22988" y="15907"/>
                            </a:cubicBezTo>
                            <a:cubicBezTo>
                              <a:pt x="22352" y="18452"/>
                              <a:pt x="22352" y="21634"/>
                              <a:pt x="22352" y="24179"/>
                            </a:cubicBezTo>
                            <a:cubicBezTo>
                              <a:pt x="21715" y="29269"/>
                              <a:pt x="21715" y="32451"/>
                              <a:pt x="21715" y="32451"/>
                            </a:cubicBezTo>
                            <a:cubicBezTo>
                              <a:pt x="21715" y="32451"/>
                              <a:pt x="22352" y="33087"/>
                              <a:pt x="22988" y="30542"/>
                            </a:cubicBezTo>
                            <a:cubicBezTo>
                              <a:pt x="23625" y="27360"/>
                              <a:pt x="24261" y="20361"/>
                              <a:pt x="25533" y="15907"/>
                            </a:cubicBezTo>
                            <a:cubicBezTo>
                              <a:pt x="26170" y="13362"/>
                              <a:pt x="28078" y="8272"/>
                              <a:pt x="28078" y="8272"/>
                            </a:cubicBezTo>
                            <a:cubicBezTo>
                              <a:pt x="28078" y="8272"/>
                              <a:pt x="31260" y="0"/>
                              <a:pt x="31896" y="0"/>
                            </a:cubicBezTo>
                            <a:cubicBezTo>
                              <a:pt x="35077" y="637"/>
                              <a:pt x="33805" y="6999"/>
                              <a:pt x="32533" y="10181"/>
                            </a:cubicBezTo>
                            <a:cubicBezTo>
                              <a:pt x="32533" y="12726"/>
                              <a:pt x="30624" y="18452"/>
                              <a:pt x="30624" y="18452"/>
                            </a:cubicBezTo>
                            <a:cubicBezTo>
                              <a:pt x="30624" y="18452"/>
                              <a:pt x="29351" y="30542"/>
                              <a:pt x="31260" y="30542"/>
                            </a:cubicBezTo>
                            <a:cubicBezTo>
                              <a:pt x="32533" y="30542"/>
                              <a:pt x="40804" y="1909"/>
                              <a:pt x="43349" y="2545"/>
                            </a:cubicBezTo>
                            <a:cubicBezTo>
                              <a:pt x="45894" y="3181"/>
                              <a:pt x="43349" y="12090"/>
                              <a:pt x="43349" y="12090"/>
                            </a:cubicBezTo>
                            <a:cubicBezTo>
                              <a:pt x="43349" y="12090"/>
                              <a:pt x="41440" y="17180"/>
                              <a:pt x="41440" y="19088"/>
                            </a:cubicBezTo>
                            <a:cubicBezTo>
                              <a:pt x="40804" y="20998"/>
                              <a:pt x="40168" y="27360"/>
                              <a:pt x="40168" y="27360"/>
                            </a:cubicBezTo>
                            <a:cubicBezTo>
                              <a:pt x="40168" y="27360"/>
                              <a:pt x="37622" y="49630"/>
                              <a:pt x="39532" y="49630"/>
                            </a:cubicBezTo>
                            <a:cubicBezTo>
                              <a:pt x="41440" y="49630"/>
                              <a:pt x="45258" y="48358"/>
                              <a:pt x="45894" y="47085"/>
                            </a:cubicBezTo>
                            <a:cubicBezTo>
                              <a:pt x="46531" y="45812"/>
                              <a:pt x="46531" y="42631"/>
                              <a:pt x="47167" y="41358"/>
                            </a:cubicBezTo>
                            <a:cubicBezTo>
                              <a:pt x="47803" y="40086"/>
                              <a:pt x="49712" y="38813"/>
                              <a:pt x="51621" y="39450"/>
                            </a:cubicBezTo>
                            <a:cubicBezTo>
                              <a:pt x="53530" y="40086"/>
                              <a:pt x="52893" y="47721"/>
                              <a:pt x="52893" y="47721"/>
                            </a:cubicBezTo>
                            <a:cubicBezTo>
                              <a:pt x="52893" y="47721"/>
                              <a:pt x="52893" y="54084"/>
                              <a:pt x="50348" y="57265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1" name="Freeform 980">
                        <a:extLst>
                          <a:ext uri="{FF2B5EF4-FFF2-40B4-BE49-F238E27FC236}">
                            <a16:creationId xmlns:a16="http://schemas.microsoft.com/office/drawing/2014/main" id="{C9552D99-DA33-AF1C-318F-F52CE7C7E57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37963" y="5875578"/>
                        <a:ext cx="95469" cy="122569"/>
                      </a:xfrm>
                      <a:custGeom>
                        <a:avLst/>
                        <a:gdLst>
                          <a:gd name="connsiteX0" fmla="*/ 50903 w 95469"/>
                          <a:gd name="connsiteY0" fmla="*/ 0 h 122569"/>
                          <a:gd name="connsiteX1" fmla="*/ 0 w 95469"/>
                          <a:gd name="connsiteY1" fmla="*/ 31178 h 122569"/>
                          <a:gd name="connsiteX2" fmla="*/ 32450 w 95469"/>
                          <a:gd name="connsiteY2" fmla="*/ 94806 h 122569"/>
                          <a:gd name="connsiteX3" fmla="*/ 79535 w 95469"/>
                          <a:gd name="connsiteY3" fmla="*/ 122166 h 122569"/>
                          <a:gd name="connsiteX4" fmla="*/ 95442 w 95469"/>
                          <a:gd name="connsiteY4" fmla="*/ 94806 h 122569"/>
                          <a:gd name="connsiteX5" fmla="*/ 50903 w 95469"/>
                          <a:gd name="connsiteY5" fmla="*/ 0 h 1225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5469" h="122569">
                            <a:moveTo>
                              <a:pt x="50903" y="0"/>
                            </a:moveTo>
                            <a:lnTo>
                              <a:pt x="0" y="31178"/>
                            </a:lnTo>
                            <a:cubicBezTo>
                              <a:pt x="0" y="31178"/>
                              <a:pt x="19725" y="78263"/>
                              <a:pt x="32450" y="94806"/>
                            </a:cubicBezTo>
                            <a:cubicBezTo>
                              <a:pt x="48357" y="115167"/>
                              <a:pt x="77626" y="124712"/>
                              <a:pt x="79535" y="122166"/>
                            </a:cubicBezTo>
                            <a:cubicBezTo>
                              <a:pt x="85261" y="115167"/>
                              <a:pt x="96079" y="106896"/>
                              <a:pt x="95442" y="94806"/>
                            </a:cubicBezTo>
                            <a:cubicBezTo>
                              <a:pt x="94169" y="54721"/>
                              <a:pt x="50903" y="0"/>
                              <a:pt x="50903" y="0"/>
                            </a:cubicBezTo>
                            <a:close/>
                          </a:path>
                        </a:pathLst>
                      </a:custGeom>
                      <a:solidFill>
                        <a:srgbClr val="337867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2" name="Freeform 981">
                      <a:extLst>
                        <a:ext uri="{FF2B5EF4-FFF2-40B4-BE49-F238E27FC236}">
                          <a16:creationId xmlns:a16="http://schemas.microsoft.com/office/drawing/2014/main" id="{6E409321-A028-24A1-E5E8-37E65E0B42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47507" y="5928287"/>
                      <a:ext cx="207428" cy="300469"/>
                    </a:xfrm>
                    <a:custGeom>
                      <a:avLst/>
                      <a:gdLst>
                        <a:gd name="connsiteX0" fmla="*/ 137437 w 207428"/>
                        <a:gd name="connsiteY0" fmla="*/ 1374 h 300469"/>
                        <a:gd name="connsiteX1" fmla="*/ 173069 w 207428"/>
                        <a:gd name="connsiteY1" fmla="*/ 10919 h 300469"/>
                        <a:gd name="connsiteX2" fmla="*/ 207428 w 207428"/>
                        <a:gd name="connsiteY2" fmla="*/ 45914 h 300469"/>
                        <a:gd name="connsiteX3" fmla="*/ 156525 w 207428"/>
                        <a:gd name="connsiteY3" fmla="*/ 229800 h 300469"/>
                        <a:gd name="connsiteX4" fmla="*/ 163524 w 207428"/>
                        <a:gd name="connsiteY4" fmla="*/ 299155 h 300469"/>
                        <a:gd name="connsiteX5" fmla="*/ 18452 w 207428"/>
                        <a:gd name="connsiteY5" fmla="*/ 290247 h 300469"/>
                        <a:gd name="connsiteX6" fmla="*/ 0 w 207428"/>
                        <a:gd name="connsiteY6" fmla="*/ 230436 h 300469"/>
                        <a:gd name="connsiteX7" fmla="*/ 43903 w 207428"/>
                        <a:gd name="connsiteY7" fmla="*/ 56731 h 300469"/>
                        <a:gd name="connsiteX8" fmla="*/ 76990 w 207428"/>
                        <a:gd name="connsiteY8" fmla="*/ 2647 h 300469"/>
                        <a:gd name="connsiteX9" fmla="*/ 137437 w 207428"/>
                        <a:gd name="connsiteY9" fmla="*/ 1374 h 3004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07428" h="300469">
                          <a:moveTo>
                            <a:pt x="137437" y="1374"/>
                          </a:moveTo>
                          <a:cubicBezTo>
                            <a:pt x="137437" y="1374"/>
                            <a:pt x="166070" y="5192"/>
                            <a:pt x="173069" y="10919"/>
                          </a:cubicBezTo>
                          <a:cubicBezTo>
                            <a:pt x="181341" y="17281"/>
                            <a:pt x="207428" y="45914"/>
                            <a:pt x="207428" y="45914"/>
                          </a:cubicBezTo>
                          <a:cubicBezTo>
                            <a:pt x="207428" y="45914"/>
                            <a:pt x="148890" y="182715"/>
                            <a:pt x="156525" y="229800"/>
                          </a:cubicBezTo>
                          <a:cubicBezTo>
                            <a:pt x="160979" y="257160"/>
                            <a:pt x="163524" y="299155"/>
                            <a:pt x="163524" y="299155"/>
                          </a:cubicBezTo>
                          <a:cubicBezTo>
                            <a:pt x="163524" y="299155"/>
                            <a:pt x="58538" y="305518"/>
                            <a:pt x="18452" y="290247"/>
                          </a:cubicBezTo>
                          <a:cubicBezTo>
                            <a:pt x="18452" y="290247"/>
                            <a:pt x="0" y="261614"/>
                            <a:pt x="0" y="230436"/>
                          </a:cubicBezTo>
                          <a:cubicBezTo>
                            <a:pt x="0" y="152173"/>
                            <a:pt x="40085" y="69457"/>
                            <a:pt x="43903" y="56731"/>
                          </a:cubicBezTo>
                          <a:cubicBezTo>
                            <a:pt x="47084" y="47187"/>
                            <a:pt x="57902" y="7101"/>
                            <a:pt x="76990" y="2647"/>
                          </a:cubicBezTo>
                          <a:cubicBezTo>
                            <a:pt x="96715" y="-2443"/>
                            <a:pt x="137437" y="1374"/>
                            <a:pt x="137437" y="1374"/>
                          </a:cubicBezTo>
                          <a:close/>
                        </a:path>
                      </a:pathLst>
                    </a:custGeom>
                    <a:solidFill>
                      <a:srgbClr val="56BAA4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3" name="Freeform 982">
                      <a:extLst>
                        <a:ext uri="{FF2B5EF4-FFF2-40B4-BE49-F238E27FC236}">
                          <a16:creationId xmlns:a16="http://schemas.microsoft.com/office/drawing/2014/main" id="{E8F87656-C82E-C5CA-942B-1294EBB7D3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7651" y="5882213"/>
                      <a:ext cx="46019" cy="77232"/>
                    </a:xfrm>
                    <a:custGeom>
                      <a:avLst/>
                      <a:gdLst>
                        <a:gd name="connsiteX0" fmla="*/ 39021 w 46019"/>
                        <a:gd name="connsiteY0" fmla="*/ 2909 h 77232"/>
                        <a:gd name="connsiteX1" fmla="*/ 46020 w 46019"/>
                        <a:gd name="connsiteY1" fmla="*/ 47448 h 77232"/>
                        <a:gd name="connsiteX2" fmla="*/ 10388 w 46019"/>
                        <a:gd name="connsiteY2" fmla="*/ 76718 h 77232"/>
                        <a:gd name="connsiteX3" fmla="*/ 208 w 46019"/>
                        <a:gd name="connsiteY3" fmla="*/ 46812 h 77232"/>
                        <a:gd name="connsiteX4" fmla="*/ 5298 w 46019"/>
                        <a:gd name="connsiteY4" fmla="*/ 7363 h 77232"/>
                        <a:gd name="connsiteX5" fmla="*/ 39021 w 46019"/>
                        <a:gd name="connsiteY5" fmla="*/ 2909 h 772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6019" h="77232">
                          <a:moveTo>
                            <a:pt x="39021" y="2909"/>
                          </a:moveTo>
                          <a:lnTo>
                            <a:pt x="46020" y="47448"/>
                          </a:lnTo>
                          <a:cubicBezTo>
                            <a:pt x="46020" y="47448"/>
                            <a:pt x="25659" y="81808"/>
                            <a:pt x="10388" y="76718"/>
                          </a:cubicBezTo>
                          <a:cubicBezTo>
                            <a:pt x="-2337" y="72900"/>
                            <a:pt x="208" y="46812"/>
                            <a:pt x="208" y="46812"/>
                          </a:cubicBezTo>
                          <a:cubicBezTo>
                            <a:pt x="208" y="46812"/>
                            <a:pt x="7207" y="20725"/>
                            <a:pt x="5298" y="7363"/>
                          </a:cubicBezTo>
                          <a:cubicBezTo>
                            <a:pt x="3389" y="-5999"/>
                            <a:pt x="39021" y="2909"/>
                            <a:pt x="39021" y="290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4" name="Freeform 983">
                      <a:extLst>
                        <a:ext uri="{FF2B5EF4-FFF2-40B4-BE49-F238E27FC236}">
                          <a16:creationId xmlns:a16="http://schemas.microsoft.com/office/drawing/2014/main" id="{56A1832D-A880-FF6C-DC32-BAD7575DB1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2313" y="5882213"/>
                      <a:ext cx="34995" cy="27087"/>
                    </a:xfrm>
                    <a:custGeom>
                      <a:avLst/>
                      <a:gdLst>
                        <a:gd name="connsiteX0" fmla="*/ 637 w 34995"/>
                        <a:gd name="connsiteY0" fmla="*/ 7363 h 27087"/>
                        <a:gd name="connsiteX1" fmla="*/ 34359 w 34995"/>
                        <a:gd name="connsiteY1" fmla="*/ 2909 h 27087"/>
                        <a:gd name="connsiteX2" fmla="*/ 34996 w 34995"/>
                        <a:gd name="connsiteY2" fmla="*/ 6727 h 27087"/>
                        <a:gd name="connsiteX3" fmla="*/ 31178 w 34995"/>
                        <a:gd name="connsiteY3" fmla="*/ 13089 h 27087"/>
                        <a:gd name="connsiteX4" fmla="*/ 0 w 34995"/>
                        <a:gd name="connsiteY4" fmla="*/ 27088 h 27087"/>
                        <a:gd name="connsiteX5" fmla="*/ 637 w 34995"/>
                        <a:gd name="connsiteY5" fmla="*/ 7363 h 27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995" h="27087">
                          <a:moveTo>
                            <a:pt x="637" y="7363"/>
                          </a:moveTo>
                          <a:cubicBezTo>
                            <a:pt x="-1272" y="-5999"/>
                            <a:pt x="34359" y="2909"/>
                            <a:pt x="34359" y="2909"/>
                          </a:cubicBezTo>
                          <a:lnTo>
                            <a:pt x="34996" y="6727"/>
                          </a:lnTo>
                          <a:cubicBezTo>
                            <a:pt x="33723" y="9271"/>
                            <a:pt x="32451" y="11817"/>
                            <a:pt x="31178" y="13089"/>
                          </a:cubicBezTo>
                          <a:cubicBezTo>
                            <a:pt x="22907" y="21997"/>
                            <a:pt x="9544" y="27088"/>
                            <a:pt x="0" y="27088"/>
                          </a:cubicBezTo>
                          <a:cubicBezTo>
                            <a:pt x="637" y="20088"/>
                            <a:pt x="1909" y="12453"/>
                            <a:pt x="637" y="7363"/>
                          </a:cubicBezTo>
                          <a:close/>
                        </a:path>
                      </a:pathLst>
                    </a:custGeom>
                    <a:solidFill>
                      <a:srgbClr val="4B332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85" name="Graphic 569">
                      <a:extLst>
                        <a:ext uri="{FF2B5EF4-FFF2-40B4-BE49-F238E27FC236}">
                          <a16:creationId xmlns:a16="http://schemas.microsoft.com/office/drawing/2014/main" id="{F8A8F06A-58BE-9890-10AF-C3D53B548E1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521672" y="5781688"/>
                      <a:ext cx="90209" cy="121249"/>
                      <a:chOff x="11521672" y="5781688"/>
                      <a:chExt cx="90209" cy="121249"/>
                    </a:xfrm>
                  </p:grpSpPr>
                  <p:sp>
                    <p:nvSpPr>
                      <p:cNvPr id="986" name="Freeform 985">
                        <a:extLst>
                          <a:ext uri="{FF2B5EF4-FFF2-40B4-BE49-F238E27FC236}">
                            <a16:creationId xmlns:a16="http://schemas.microsoft.com/office/drawing/2014/main" id="{4AA4973D-FDBC-EF38-2E01-E4EBD71034C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1672" y="5805074"/>
                        <a:ext cx="64328" cy="96074"/>
                      </a:xfrm>
                      <a:custGeom>
                        <a:avLst/>
                        <a:gdLst>
                          <a:gd name="connsiteX0" fmla="*/ 61363 w 64328"/>
                          <a:gd name="connsiteY0" fmla="*/ 14511 h 96074"/>
                          <a:gd name="connsiteX1" fmla="*/ 56273 w 64328"/>
                          <a:gd name="connsiteY1" fmla="*/ 81957 h 96074"/>
                          <a:gd name="connsiteX2" fmla="*/ 6642 w 64328"/>
                          <a:gd name="connsiteY2" fmla="*/ 89592 h 96074"/>
                          <a:gd name="connsiteX3" fmla="*/ 17459 w 64328"/>
                          <a:gd name="connsiteY3" fmla="*/ 4967 h 96074"/>
                          <a:gd name="connsiteX4" fmla="*/ 61363 w 64328"/>
                          <a:gd name="connsiteY4" fmla="*/ 14511 h 9607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64328" h="96074">
                            <a:moveTo>
                              <a:pt x="61363" y="14511"/>
                            </a:moveTo>
                            <a:cubicBezTo>
                              <a:pt x="62636" y="13875"/>
                              <a:pt x="69635" y="67323"/>
                              <a:pt x="56273" y="81957"/>
                            </a:cubicBezTo>
                            <a:cubicBezTo>
                              <a:pt x="42910" y="96592"/>
                              <a:pt x="16187" y="101046"/>
                              <a:pt x="6642" y="89592"/>
                            </a:cubicBezTo>
                            <a:cubicBezTo>
                              <a:pt x="-3538" y="76867"/>
                              <a:pt x="-3538" y="19601"/>
                              <a:pt x="17459" y="4967"/>
                            </a:cubicBezTo>
                            <a:cubicBezTo>
                              <a:pt x="38457" y="-10304"/>
                              <a:pt x="61363" y="14511"/>
                              <a:pt x="61363" y="14511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7" name="Freeform 986">
                        <a:extLst>
                          <a:ext uri="{FF2B5EF4-FFF2-40B4-BE49-F238E27FC236}">
                            <a16:creationId xmlns:a16="http://schemas.microsoft.com/office/drawing/2014/main" id="{410166EE-6A11-4BA2-8388-10FC0080964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9119" y="5781688"/>
                        <a:ext cx="82762" cy="121249"/>
                      </a:xfrm>
                      <a:custGeom>
                        <a:avLst/>
                        <a:gdLst>
                          <a:gd name="connsiteX0" fmla="*/ 18284 w 82762"/>
                          <a:gd name="connsiteY0" fmla="*/ 356 h 121249"/>
                          <a:gd name="connsiteX1" fmla="*/ 48826 w 82762"/>
                          <a:gd name="connsiteY1" fmla="*/ 18172 h 121249"/>
                          <a:gd name="connsiteX2" fmla="*/ 76822 w 82762"/>
                          <a:gd name="connsiteY2" fmla="*/ 40442 h 121249"/>
                          <a:gd name="connsiteX3" fmla="*/ 65369 w 82762"/>
                          <a:gd name="connsiteY3" fmla="*/ 96435 h 121249"/>
                          <a:gd name="connsiteX4" fmla="*/ 50734 w 82762"/>
                          <a:gd name="connsiteY4" fmla="*/ 121250 h 121249"/>
                          <a:gd name="connsiteX5" fmla="*/ 48189 w 82762"/>
                          <a:gd name="connsiteY5" fmla="*/ 114251 h 121249"/>
                          <a:gd name="connsiteX6" fmla="*/ 46281 w 82762"/>
                          <a:gd name="connsiteY6" fmla="*/ 98344 h 121249"/>
                          <a:gd name="connsiteX7" fmla="*/ 48826 w 82762"/>
                          <a:gd name="connsiteY7" fmla="*/ 88799 h 121249"/>
                          <a:gd name="connsiteX8" fmla="*/ 38009 w 82762"/>
                          <a:gd name="connsiteY8" fmla="*/ 69711 h 121249"/>
                          <a:gd name="connsiteX9" fmla="*/ 31646 w 82762"/>
                          <a:gd name="connsiteY9" fmla="*/ 45532 h 121249"/>
                          <a:gd name="connsiteX10" fmla="*/ 27192 w 82762"/>
                          <a:gd name="connsiteY10" fmla="*/ 39169 h 121249"/>
                          <a:gd name="connsiteX11" fmla="*/ 6194 w 82762"/>
                          <a:gd name="connsiteY11" fmla="*/ 33443 h 121249"/>
                          <a:gd name="connsiteX12" fmla="*/ 18284 w 82762"/>
                          <a:gd name="connsiteY12" fmla="*/ 356 h 12124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82762" h="121249">
                            <a:moveTo>
                              <a:pt x="18284" y="356"/>
                            </a:moveTo>
                            <a:cubicBezTo>
                              <a:pt x="34827" y="3538"/>
                              <a:pt x="45008" y="13718"/>
                              <a:pt x="48826" y="18172"/>
                            </a:cubicBezTo>
                            <a:cubicBezTo>
                              <a:pt x="56461" y="18808"/>
                              <a:pt x="66005" y="23262"/>
                              <a:pt x="76822" y="40442"/>
                            </a:cubicBezTo>
                            <a:cubicBezTo>
                              <a:pt x="89547" y="61439"/>
                              <a:pt x="80003" y="84982"/>
                              <a:pt x="65369" y="96435"/>
                            </a:cubicBezTo>
                            <a:cubicBezTo>
                              <a:pt x="50734" y="107888"/>
                              <a:pt x="50734" y="121250"/>
                              <a:pt x="50734" y="121250"/>
                            </a:cubicBezTo>
                            <a:lnTo>
                              <a:pt x="48189" y="114251"/>
                            </a:lnTo>
                            <a:cubicBezTo>
                              <a:pt x="46281" y="109160"/>
                              <a:pt x="45644" y="103434"/>
                              <a:pt x="46281" y="98344"/>
                            </a:cubicBezTo>
                            <a:cubicBezTo>
                              <a:pt x="46917" y="95162"/>
                              <a:pt x="47553" y="91345"/>
                              <a:pt x="48826" y="88799"/>
                            </a:cubicBezTo>
                            <a:cubicBezTo>
                              <a:pt x="52643" y="81164"/>
                              <a:pt x="41190" y="76074"/>
                              <a:pt x="38009" y="69711"/>
                            </a:cubicBezTo>
                            <a:cubicBezTo>
                              <a:pt x="35463" y="64621"/>
                              <a:pt x="35463" y="53804"/>
                              <a:pt x="31646" y="45532"/>
                            </a:cubicBezTo>
                            <a:lnTo>
                              <a:pt x="27192" y="39169"/>
                            </a:lnTo>
                            <a:cubicBezTo>
                              <a:pt x="27192" y="39169"/>
                              <a:pt x="16375" y="30898"/>
                              <a:pt x="6194" y="33443"/>
                            </a:cubicBezTo>
                            <a:cubicBezTo>
                              <a:pt x="-3986" y="34715"/>
                              <a:pt x="-2714" y="-4098"/>
                              <a:pt x="18284" y="356"/>
                            </a:cubicBezTo>
                            <a:close/>
                          </a:path>
                        </a:pathLst>
                      </a:custGeom>
                      <a:solidFill>
                        <a:srgbClr val="06242D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8" name="Freeform 987">
                        <a:extLst>
                          <a:ext uri="{FF2B5EF4-FFF2-40B4-BE49-F238E27FC236}">
                            <a16:creationId xmlns:a16="http://schemas.microsoft.com/office/drawing/2014/main" id="{B2C3D719-6480-14F4-29D2-614C1CDBD2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67764" y="5848218"/>
                        <a:ext cx="13362" cy="23542"/>
                      </a:xfrm>
                      <a:custGeom>
                        <a:avLst/>
                        <a:gdLst>
                          <a:gd name="connsiteX0" fmla="*/ 0 w 13362"/>
                          <a:gd name="connsiteY0" fmla="*/ 11453 h 23542"/>
                          <a:gd name="connsiteX1" fmla="*/ 6363 w 13362"/>
                          <a:gd name="connsiteY1" fmla="*/ 23543 h 23542"/>
                          <a:gd name="connsiteX2" fmla="*/ 13363 w 13362"/>
                          <a:gd name="connsiteY2" fmla="*/ 12090 h 23542"/>
                          <a:gd name="connsiteX3" fmla="*/ 7000 w 13362"/>
                          <a:gd name="connsiteY3" fmla="*/ 0 h 23542"/>
                          <a:gd name="connsiteX4" fmla="*/ 0 w 13362"/>
                          <a:gd name="connsiteY4" fmla="*/ 11453 h 2354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3362" h="23542">
                            <a:moveTo>
                              <a:pt x="0" y="11453"/>
                            </a:moveTo>
                            <a:cubicBezTo>
                              <a:pt x="0" y="17816"/>
                              <a:pt x="2545" y="22906"/>
                              <a:pt x="6363" y="23543"/>
                            </a:cubicBezTo>
                            <a:cubicBezTo>
                              <a:pt x="10181" y="23543"/>
                              <a:pt x="13363" y="18452"/>
                              <a:pt x="13363" y="12090"/>
                            </a:cubicBezTo>
                            <a:cubicBezTo>
                              <a:pt x="13363" y="5727"/>
                              <a:pt x="10817" y="637"/>
                              <a:pt x="7000" y="0"/>
                            </a:cubicBezTo>
                            <a:cubicBezTo>
                              <a:pt x="3181" y="0"/>
                              <a:pt x="0" y="5090"/>
                              <a:pt x="0" y="11453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9" name="Freeform 988">
                      <a:extLst>
                        <a:ext uri="{FF2B5EF4-FFF2-40B4-BE49-F238E27FC236}">
                          <a16:creationId xmlns:a16="http://schemas.microsoft.com/office/drawing/2014/main" id="{83D11D70-BE6E-9D36-F84E-2B42AAC021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06928" y="5939094"/>
                      <a:ext cx="83002" cy="128004"/>
                    </a:xfrm>
                    <a:custGeom>
                      <a:avLst/>
                      <a:gdLst>
                        <a:gd name="connsiteX0" fmla="*/ 83002 w 83002"/>
                        <a:gd name="connsiteY0" fmla="*/ 91101 h 128004"/>
                        <a:gd name="connsiteX1" fmla="*/ 35917 w 83002"/>
                        <a:gd name="connsiteY1" fmla="*/ 128005 h 128004"/>
                        <a:gd name="connsiteX2" fmla="*/ 4739 w 83002"/>
                        <a:gd name="connsiteY2" fmla="*/ 85374 h 128004"/>
                        <a:gd name="connsiteX3" fmla="*/ 14919 w 83002"/>
                        <a:gd name="connsiteY3" fmla="*/ 112 h 128004"/>
                        <a:gd name="connsiteX4" fmla="*/ 83002 w 83002"/>
                        <a:gd name="connsiteY4" fmla="*/ 91101 h 1280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02" h="128004">
                          <a:moveTo>
                            <a:pt x="83002" y="91101"/>
                          </a:moveTo>
                          <a:lnTo>
                            <a:pt x="35917" y="128005"/>
                          </a:lnTo>
                          <a:cubicBezTo>
                            <a:pt x="35917" y="128005"/>
                            <a:pt x="14919" y="107644"/>
                            <a:pt x="4739" y="85374"/>
                          </a:cubicBezTo>
                          <a:cubicBezTo>
                            <a:pt x="-6077" y="62468"/>
                            <a:pt x="3467" y="-3070"/>
                            <a:pt x="14919" y="112"/>
                          </a:cubicBezTo>
                          <a:cubicBezTo>
                            <a:pt x="39735" y="7111"/>
                            <a:pt x="83002" y="91101"/>
                            <a:pt x="83002" y="91101"/>
                          </a:cubicBezTo>
                          <a:close/>
                        </a:path>
                      </a:pathLst>
                    </a:custGeom>
                    <a:solidFill>
                      <a:srgbClr val="9AD1C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90" name="Graphic 569">
                    <a:extLst>
                      <a:ext uri="{FF2B5EF4-FFF2-40B4-BE49-F238E27FC236}">
                        <a16:creationId xmlns:a16="http://schemas.microsoft.com/office/drawing/2014/main" id="{13D37B8A-9907-D4D2-FEA9-42B0BFE8C025}"/>
                      </a:ext>
                    </a:extLst>
                  </p:cNvPr>
                  <p:cNvGrpSpPr/>
                  <p:nvPr/>
                </p:nvGrpSpPr>
                <p:grpSpPr>
                  <a:xfrm>
                    <a:off x="11095896" y="6053562"/>
                    <a:ext cx="554958" cy="639339"/>
                    <a:chOff x="11095896" y="6053562"/>
                    <a:chExt cx="554958" cy="639339"/>
                  </a:xfrm>
                </p:grpSpPr>
                <p:sp>
                  <p:nvSpPr>
                    <p:cNvPr id="991" name="Freeform 990">
                      <a:extLst>
                        <a:ext uri="{FF2B5EF4-FFF2-40B4-BE49-F238E27FC236}">
                          <a16:creationId xmlns:a16="http://schemas.microsoft.com/office/drawing/2014/main" id="{73530AC8-B117-D854-D0DF-6CC615E5A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934" y="6632754"/>
                      <a:ext cx="51583" cy="48357"/>
                    </a:xfrm>
                    <a:custGeom>
                      <a:avLst/>
                      <a:gdLst>
                        <a:gd name="connsiteX0" fmla="*/ 51583 w 51583"/>
                        <a:gd name="connsiteY0" fmla="*/ 6999 h 48357"/>
                        <a:gd name="connsiteX1" fmla="*/ 49675 w 51583"/>
                        <a:gd name="connsiteY1" fmla="*/ 26724 h 48357"/>
                        <a:gd name="connsiteX2" fmla="*/ 49675 w 51583"/>
                        <a:gd name="connsiteY2" fmla="*/ 29269 h 48357"/>
                        <a:gd name="connsiteX3" fmla="*/ 50947 w 51583"/>
                        <a:gd name="connsiteY3" fmla="*/ 32450 h 48357"/>
                        <a:gd name="connsiteX4" fmla="*/ 51583 w 51583"/>
                        <a:gd name="connsiteY4" fmla="*/ 33723 h 48357"/>
                        <a:gd name="connsiteX5" fmla="*/ 41403 w 51583"/>
                        <a:gd name="connsiteY5" fmla="*/ 47721 h 48357"/>
                        <a:gd name="connsiteX6" fmla="*/ 45 w 51583"/>
                        <a:gd name="connsiteY6" fmla="*/ 48357 h 48357"/>
                        <a:gd name="connsiteX7" fmla="*/ 5771 w 51583"/>
                        <a:gd name="connsiteY7" fmla="*/ 38813 h 48357"/>
                        <a:gd name="connsiteX8" fmla="*/ 21678 w 51583"/>
                        <a:gd name="connsiteY8" fmla="*/ 21634 h 48357"/>
                        <a:gd name="connsiteX9" fmla="*/ 19769 w 51583"/>
                        <a:gd name="connsiteY9" fmla="*/ 0 h 48357"/>
                        <a:gd name="connsiteX10" fmla="*/ 51583 w 51583"/>
                        <a:gd name="connsiteY10" fmla="*/ 6999 h 48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51583" h="48357">
                          <a:moveTo>
                            <a:pt x="51583" y="6999"/>
                          </a:moveTo>
                          <a:cubicBezTo>
                            <a:pt x="51583" y="6999"/>
                            <a:pt x="49675" y="24179"/>
                            <a:pt x="49675" y="26724"/>
                          </a:cubicBezTo>
                          <a:cubicBezTo>
                            <a:pt x="49675" y="29269"/>
                            <a:pt x="49675" y="29269"/>
                            <a:pt x="49675" y="29269"/>
                          </a:cubicBezTo>
                          <a:lnTo>
                            <a:pt x="50947" y="32450"/>
                          </a:lnTo>
                          <a:lnTo>
                            <a:pt x="51583" y="33723"/>
                          </a:lnTo>
                          <a:lnTo>
                            <a:pt x="41403" y="47721"/>
                          </a:lnTo>
                          <a:cubicBezTo>
                            <a:pt x="41403" y="47721"/>
                            <a:pt x="681" y="48357"/>
                            <a:pt x="45" y="48357"/>
                          </a:cubicBezTo>
                          <a:cubicBezTo>
                            <a:pt x="-591" y="48357"/>
                            <a:pt x="5771" y="38813"/>
                            <a:pt x="5771" y="38813"/>
                          </a:cubicBezTo>
                          <a:cubicBezTo>
                            <a:pt x="5771" y="38813"/>
                            <a:pt x="19133" y="28633"/>
                            <a:pt x="21678" y="21634"/>
                          </a:cubicBezTo>
                          <a:cubicBezTo>
                            <a:pt x="24224" y="14635"/>
                            <a:pt x="19769" y="0"/>
                            <a:pt x="19769" y="0"/>
                          </a:cubicBezTo>
                          <a:lnTo>
                            <a:pt x="51583" y="6999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2" name="Freeform 991">
                      <a:extLst>
                        <a:ext uri="{FF2B5EF4-FFF2-40B4-BE49-F238E27FC236}">
                          <a16:creationId xmlns:a16="http://schemas.microsoft.com/office/drawing/2014/main" id="{B588381E-6EC6-C479-1F0C-D9791D796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58857" y="6508679"/>
                      <a:ext cx="64299" cy="47721"/>
                    </a:xfrm>
                    <a:custGeom>
                      <a:avLst/>
                      <a:gdLst>
                        <a:gd name="connsiteX0" fmla="*/ 0 w 64299"/>
                        <a:gd name="connsiteY0" fmla="*/ 29906 h 47721"/>
                        <a:gd name="connsiteX1" fmla="*/ 16543 w 64299"/>
                        <a:gd name="connsiteY1" fmla="*/ 40722 h 47721"/>
                        <a:gd name="connsiteX2" fmla="*/ 19088 w 64299"/>
                        <a:gd name="connsiteY2" fmla="*/ 42631 h 47721"/>
                        <a:gd name="connsiteX3" fmla="*/ 20361 w 64299"/>
                        <a:gd name="connsiteY3" fmla="*/ 45813 h 47721"/>
                        <a:gd name="connsiteX4" fmla="*/ 20997 w 64299"/>
                        <a:gd name="connsiteY4" fmla="*/ 47085 h 47721"/>
                        <a:gd name="connsiteX5" fmla="*/ 38177 w 64299"/>
                        <a:gd name="connsiteY5" fmla="*/ 47721 h 47721"/>
                        <a:gd name="connsiteX6" fmla="*/ 64264 w 64299"/>
                        <a:gd name="connsiteY6" fmla="*/ 15907 h 47721"/>
                        <a:gd name="connsiteX7" fmla="*/ 56629 w 64299"/>
                        <a:gd name="connsiteY7" fmla="*/ 17180 h 47721"/>
                        <a:gd name="connsiteX8" fmla="*/ 33086 w 64299"/>
                        <a:gd name="connsiteY8" fmla="*/ 16543 h 47721"/>
                        <a:gd name="connsiteX9" fmla="*/ 12089 w 64299"/>
                        <a:gd name="connsiteY9" fmla="*/ 0 h 47721"/>
                        <a:gd name="connsiteX10" fmla="*/ 0 w 64299"/>
                        <a:gd name="connsiteY10" fmla="*/ 29906 h 477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64299" h="47721">
                          <a:moveTo>
                            <a:pt x="0" y="29906"/>
                          </a:moveTo>
                          <a:cubicBezTo>
                            <a:pt x="0" y="29906"/>
                            <a:pt x="14634" y="38813"/>
                            <a:pt x="16543" y="40722"/>
                          </a:cubicBezTo>
                          <a:cubicBezTo>
                            <a:pt x="19088" y="42631"/>
                            <a:pt x="19088" y="42631"/>
                            <a:pt x="19088" y="42631"/>
                          </a:cubicBezTo>
                          <a:lnTo>
                            <a:pt x="20361" y="45813"/>
                          </a:lnTo>
                          <a:lnTo>
                            <a:pt x="20997" y="47085"/>
                          </a:lnTo>
                          <a:lnTo>
                            <a:pt x="38177" y="47721"/>
                          </a:lnTo>
                          <a:cubicBezTo>
                            <a:pt x="38177" y="47721"/>
                            <a:pt x="63628" y="16543"/>
                            <a:pt x="64264" y="15907"/>
                          </a:cubicBezTo>
                          <a:cubicBezTo>
                            <a:pt x="64901" y="15271"/>
                            <a:pt x="56629" y="17180"/>
                            <a:pt x="56629" y="17180"/>
                          </a:cubicBezTo>
                          <a:cubicBezTo>
                            <a:pt x="56629" y="17180"/>
                            <a:pt x="40721" y="19088"/>
                            <a:pt x="33086" y="16543"/>
                          </a:cubicBezTo>
                          <a:cubicBezTo>
                            <a:pt x="26087" y="13999"/>
                            <a:pt x="12089" y="0"/>
                            <a:pt x="12089" y="0"/>
                          </a:cubicBezTo>
                          <a:lnTo>
                            <a:pt x="0" y="29906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3" name="Freeform 992">
                      <a:extLst>
                        <a:ext uri="{FF2B5EF4-FFF2-40B4-BE49-F238E27FC236}">
                          <a16:creationId xmlns:a16="http://schemas.microsoft.com/office/drawing/2014/main" id="{97BEA5DD-98B5-8C1E-4B8A-A6B20EE522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05616" y="6380786"/>
                      <a:ext cx="277419" cy="263421"/>
                    </a:xfrm>
                    <a:custGeom>
                      <a:avLst/>
                      <a:gdLst>
                        <a:gd name="connsiteX0" fmla="*/ 122166 w 277419"/>
                        <a:gd name="connsiteY0" fmla="*/ 0 h 263421"/>
                        <a:gd name="connsiteX1" fmla="*/ 277419 w 277419"/>
                        <a:gd name="connsiteY1" fmla="*/ 132347 h 263421"/>
                        <a:gd name="connsiteX2" fmla="*/ 253241 w 277419"/>
                        <a:gd name="connsiteY2" fmla="*/ 166070 h 263421"/>
                        <a:gd name="connsiteX3" fmla="*/ 85262 w 277419"/>
                        <a:gd name="connsiteY3" fmla="*/ 65537 h 263421"/>
                        <a:gd name="connsiteX4" fmla="*/ 68719 w 277419"/>
                        <a:gd name="connsiteY4" fmla="*/ 74445 h 263421"/>
                        <a:gd name="connsiteX5" fmla="*/ 62992 w 277419"/>
                        <a:gd name="connsiteY5" fmla="*/ 263421 h 263421"/>
                        <a:gd name="connsiteX6" fmla="*/ 21634 w 277419"/>
                        <a:gd name="connsiteY6" fmla="*/ 263421 h 263421"/>
                        <a:gd name="connsiteX7" fmla="*/ 0 w 277419"/>
                        <a:gd name="connsiteY7" fmla="*/ 33087 h 263421"/>
                        <a:gd name="connsiteX8" fmla="*/ 122166 w 277419"/>
                        <a:gd name="connsiteY8" fmla="*/ 0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77419" h="263421">
                          <a:moveTo>
                            <a:pt x="122166" y="0"/>
                          </a:moveTo>
                          <a:lnTo>
                            <a:pt x="277419" y="132347"/>
                          </a:lnTo>
                          <a:lnTo>
                            <a:pt x="253241" y="166070"/>
                          </a:lnTo>
                          <a:cubicBezTo>
                            <a:pt x="253241" y="166070"/>
                            <a:pt x="93533" y="66810"/>
                            <a:pt x="85262" y="65537"/>
                          </a:cubicBezTo>
                          <a:cubicBezTo>
                            <a:pt x="76990" y="64264"/>
                            <a:pt x="69991" y="68082"/>
                            <a:pt x="68719" y="74445"/>
                          </a:cubicBezTo>
                          <a:cubicBezTo>
                            <a:pt x="67446" y="80808"/>
                            <a:pt x="62992" y="263421"/>
                            <a:pt x="62992" y="263421"/>
                          </a:cubicBezTo>
                          <a:lnTo>
                            <a:pt x="21634" y="263421"/>
                          </a:lnTo>
                          <a:lnTo>
                            <a:pt x="0" y="33087"/>
                          </a:lnTo>
                          <a:lnTo>
                            <a:pt x="122166" y="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4" name="Freeform 993">
                      <a:extLst>
                        <a:ext uri="{FF2B5EF4-FFF2-40B4-BE49-F238E27FC236}">
                          <a16:creationId xmlns:a16="http://schemas.microsoft.com/office/drawing/2014/main" id="{D5F7BD41-3FAA-7323-BEF1-C78714DD41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95896" y="6109278"/>
                      <a:ext cx="186177" cy="162703"/>
                    </a:xfrm>
                    <a:custGeom>
                      <a:avLst/>
                      <a:gdLst>
                        <a:gd name="connsiteX0" fmla="*/ 107914 w 186177"/>
                        <a:gd name="connsiteY0" fmla="*/ 82532 h 162703"/>
                        <a:gd name="connsiteX1" fmla="*/ 60193 w 186177"/>
                        <a:gd name="connsiteY1" fmla="*/ 36084 h 162703"/>
                        <a:gd name="connsiteX2" fmla="*/ 51921 w 186177"/>
                        <a:gd name="connsiteY2" fmla="*/ 19540 h 162703"/>
                        <a:gd name="connsiteX3" fmla="*/ 39195 w 186177"/>
                        <a:gd name="connsiteY3" fmla="*/ 3633 h 162703"/>
                        <a:gd name="connsiteX4" fmla="*/ 40468 w 186177"/>
                        <a:gd name="connsiteY4" fmla="*/ 18268 h 162703"/>
                        <a:gd name="connsiteX5" fmla="*/ 14381 w 186177"/>
                        <a:gd name="connsiteY5" fmla="*/ 452 h 162703"/>
                        <a:gd name="connsiteX6" fmla="*/ 27107 w 186177"/>
                        <a:gd name="connsiteY6" fmla="*/ 23358 h 162703"/>
                        <a:gd name="connsiteX7" fmla="*/ 3564 w 186177"/>
                        <a:gd name="connsiteY7" fmla="*/ 8723 h 162703"/>
                        <a:gd name="connsiteX8" fmla="*/ 22016 w 186177"/>
                        <a:gd name="connsiteY8" fmla="*/ 32266 h 162703"/>
                        <a:gd name="connsiteX9" fmla="*/ 382 w 186177"/>
                        <a:gd name="connsiteY9" fmla="*/ 28448 h 162703"/>
                        <a:gd name="connsiteX10" fmla="*/ 20107 w 186177"/>
                        <a:gd name="connsiteY10" fmla="*/ 41810 h 162703"/>
                        <a:gd name="connsiteX11" fmla="*/ 3564 w 186177"/>
                        <a:gd name="connsiteY11" fmla="*/ 44355 h 162703"/>
                        <a:gd name="connsiteX12" fmla="*/ 45558 w 186177"/>
                        <a:gd name="connsiteY12" fmla="*/ 58353 h 162703"/>
                        <a:gd name="connsiteX13" fmla="*/ 45558 w 186177"/>
                        <a:gd name="connsiteY13" fmla="*/ 58353 h 162703"/>
                        <a:gd name="connsiteX14" fmla="*/ 90098 w 186177"/>
                        <a:gd name="connsiteY14" fmla="*/ 114983 h 162703"/>
                        <a:gd name="connsiteX15" fmla="*/ 161362 w 186177"/>
                        <a:gd name="connsiteY15" fmla="*/ 162704 h 162703"/>
                        <a:gd name="connsiteX16" fmla="*/ 186177 w 186177"/>
                        <a:gd name="connsiteY16" fmla="*/ 130890 h 162703"/>
                        <a:gd name="connsiteX17" fmla="*/ 107914 w 186177"/>
                        <a:gd name="connsiteY17" fmla="*/ 82532 h 1627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86177" h="162703">
                          <a:moveTo>
                            <a:pt x="107914" y="82532"/>
                          </a:moveTo>
                          <a:cubicBezTo>
                            <a:pt x="96461" y="74897"/>
                            <a:pt x="69101" y="46264"/>
                            <a:pt x="60193" y="36084"/>
                          </a:cubicBezTo>
                          <a:cubicBezTo>
                            <a:pt x="60193" y="34811"/>
                            <a:pt x="58921" y="28448"/>
                            <a:pt x="51921" y="19540"/>
                          </a:cubicBezTo>
                          <a:cubicBezTo>
                            <a:pt x="46831" y="13814"/>
                            <a:pt x="43014" y="-185"/>
                            <a:pt x="39195" y="3633"/>
                          </a:cubicBezTo>
                          <a:cubicBezTo>
                            <a:pt x="36014" y="7451"/>
                            <a:pt x="44286" y="18268"/>
                            <a:pt x="40468" y="18268"/>
                          </a:cubicBezTo>
                          <a:cubicBezTo>
                            <a:pt x="36651" y="18268"/>
                            <a:pt x="17562" y="-3366"/>
                            <a:pt x="14381" y="452"/>
                          </a:cubicBezTo>
                          <a:cubicBezTo>
                            <a:pt x="11200" y="4269"/>
                            <a:pt x="30924" y="23358"/>
                            <a:pt x="27107" y="23358"/>
                          </a:cubicBezTo>
                          <a:cubicBezTo>
                            <a:pt x="23925" y="23358"/>
                            <a:pt x="8018" y="4269"/>
                            <a:pt x="3564" y="8723"/>
                          </a:cubicBezTo>
                          <a:cubicBezTo>
                            <a:pt x="-890" y="13814"/>
                            <a:pt x="24561" y="29721"/>
                            <a:pt x="22016" y="32266"/>
                          </a:cubicBezTo>
                          <a:cubicBezTo>
                            <a:pt x="19471" y="34811"/>
                            <a:pt x="4200" y="24630"/>
                            <a:pt x="382" y="28448"/>
                          </a:cubicBezTo>
                          <a:cubicBezTo>
                            <a:pt x="-3435" y="32266"/>
                            <a:pt x="22652" y="41810"/>
                            <a:pt x="20107" y="41810"/>
                          </a:cubicBezTo>
                          <a:cubicBezTo>
                            <a:pt x="18199" y="41810"/>
                            <a:pt x="3564" y="41174"/>
                            <a:pt x="3564" y="44355"/>
                          </a:cubicBezTo>
                          <a:cubicBezTo>
                            <a:pt x="3564" y="47537"/>
                            <a:pt x="40468" y="52627"/>
                            <a:pt x="45558" y="58353"/>
                          </a:cubicBezTo>
                          <a:lnTo>
                            <a:pt x="45558" y="58353"/>
                          </a:lnTo>
                          <a:cubicBezTo>
                            <a:pt x="55103" y="73624"/>
                            <a:pt x="72919" y="102257"/>
                            <a:pt x="90098" y="114983"/>
                          </a:cubicBezTo>
                          <a:cubicBezTo>
                            <a:pt x="111732" y="130253"/>
                            <a:pt x="161362" y="162704"/>
                            <a:pt x="161362" y="162704"/>
                          </a:cubicBezTo>
                          <a:lnTo>
                            <a:pt x="186177" y="130890"/>
                          </a:lnTo>
                          <a:cubicBezTo>
                            <a:pt x="186177" y="130890"/>
                            <a:pt x="121912" y="91440"/>
                            <a:pt x="107914" y="8253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5" name="Freeform 994">
                      <a:extLst>
                        <a:ext uri="{FF2B5EF4-FFF2-40B4-BE49-F238E27FC236}">
                          <a16:creationId xmlns:a16="http://schemas.microsoft.com/office/drawing/2014/main" id="{EF2FF2C6-EFFA-B6CB-97B5-B45296EDB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68608" y="6053562"/>
                      <a:ext cx="154014" cy="194877"/>
                    </a:xfrm>
                    <a:custGeom>
                      <a:avLst/>
                      <a:gdLst>
                        <a:gd name="connsiteX0" fmla="*/ 62992 w 154014"/>
                        <a:gd name="connsiteY0" fmla="*/ 103253 h 194877"/>
                        <a:gd name="connsiteX1" fmla="*/ 96715 w 154014"/>
                        <a:gd name="connsiteY1" fmla="*/ 45987 h 194877"/>
                        <a:gd name="connsiteX2" fmla="*/ 100532 w 154014"/>
                        <a:gd name="connsiteY2" fmla="*/ 28171 h 194877"/>
                        <a:gd name="connsiteX3" fmla="*/ 108804 w 154014"/>
                        <a:gd name="connsiteY3" fmla="*/ 9719 h 194877"/>
                        <a:gd name="connsiteX4" fmla="*/ 111350 w 154014"/>
                        <a:gd name="connsiteY4" fmla="*/ 24354 h 194877"/>
                        <a:gd name="connsiteX5" fmla="*/ 131710 w 154014"/>
                        <a:gd name="connsiteY5" fmla="*/ 175 h 194877"/>
                        <a:gd name="connsiteX6" fmla="*/ 125347 w 154014"/>
                        <a:gd name="connsiteY6" fmla="*/ 25626 h 194877"/>
                        <a:gd name="connsiteX7" fmla="*/ 144436 w 154014"/>
                        <a:gd name="connsiteY7" fmla="*/ 5265 h 194877"/>
                        <a:gd name="connsiteX8" fmla="*/ 132983 w 154014"/>
                        <a:gd name="connsiteY8" fmla="*/ 33262 h 194877"/>
                        <a:gd name="connsiteX9" fmla="*/ 152708 w 154014"/>
                        <a:gd name="connsiteY9" fmla="*/ 23717 h 194877"/>
                        <a:gd name="connsiteX10" fmla="*/ 136801 w 154014"/>
                        <a:gd name="connsiteY10" fmla="*/ 42170 h 194877"/>
                        <a:gd name="connsiteX11" fmla="*/ 153980 w 154014"/>
                        <a:gd name="connsiteY11" fmla="*/ 40261 h 194877"/>
                        <a:gd name="connsiteX12" fmla="*/ 117076 w 154014"/>
                        <a:gd name="connsiteY12" fmla="*/ 64440 h 194877"/>
                        <a:gd name="connsiteX13" fmla="*/ 117076 w 154014"/>
                        <a:gd name="connsiteY13" fmla="*/ 64440 h 194877"/>
                        <a:gd name="connsiteX14" fmla="*/ 88443 w 154014"/>
                        <a:gd name="connsiteY14" fmla="*/ 130613 h 194877"/>
                        <a:gd name="connsiteX15" fmla="*/ 32450 w 154014"/>
                        <a:gd name="connsiteY15" fmla="*/ 194878 h 194877"/>
                        <a:gd name="connsiteX16" fmla="*/ 0 w 154014"/>
                        <a:gd name="connsiteY16" fmla="*/ 170699 h 194877"/>
                        <a:gd name="connsiteX17" fmla="*/ 62992 w 154014"/>
                        <a:gd name="connsiteY17" fmla="*/ 103253 h 194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54014" h="194877">
                          <a:moveTo>
                            <a:pt x="62992" y="103253"/>
                          </a:moveTo>
                          <a:cubicBezTo>
                            <a:pt x="71900" y="93072"/>
                            <a:pt x="90352" y="58077"/>
                            <a:pt x="96715" y="45987"/>
                          </a:cubicBezTo>
                          <a:cubicBezTo>
                            <a:pt x="96715" y="44715"/>
                            <a:pt x="95442" y="38352"/>
                            <a:pt x="100532" y="28171"/>
                          </a:cubicBezTo>
                          <a:cubicBezTo>
                            <a:pt x="103714" y="21172"/>
                            <a:pt x="104351" y="6538"/>
                            <a:pt x="108804" y="9719"/>
                          </a:cubicBezTo>
                          <a:cubicBezTo>
                            <a:pt x="113258" y="12900"/>
                            <a:pt x="107532" y="25626"/>
                            <a:pt x="111350" y="24354"/>
                          </a:cubicBezTo>
                          <a:cubicBezTo>
                            <a:pt x="115167" y="23717"/>
                            <a:pt x="127893" y="-2370"/>
                            <a:pt x="131710" y="175"/>
                          </a:cubicBezTo>
                          <a:cubicBezTo>
                            <a:pt x="135528" y="2720"/>
                            <a:pt x="121530" y="26263"/>
                            <a:pt x="125347" y="25626"/>
                          </a:cubicBezTo>
                          <a:cubicBezTo>
                            <a:pt x="128529" y="24990"/>
                            <a:pt x="138709" y="2084"/>
                            <a:pt x="144436" y="5265"/>
                          </a:cubicBezTo>
                          <a:cubicBezTo>
                            <a:pt x="150163" y="9083"/>
                            <a:pt x="129802" y="31353"/>
                            <a:pt x="132983" y="33262"/>
                          </a:cubicBezTo>
                          <a:cubicBezTo>
                            <a:pt x="136165" y="35170"/>
                            <a:pt x="148253" y="21172"/>
                            <a:pt x="152708" y="23717"/>
                          </a:cubicBezTo>
                          <a:cubicBezTo>
                            <a:pt x="157162" y="26899"/>
                            <a:pt x="134892" y="42170"/>
                            <a:pt x="136801" y="42170"/>
                          </a:cubicBezTo>
                          <a:cubicBezTo>
                            <a:pt x="138709" y="42170"/>
                            <a:pt x="152708" y="37716"/>
                            <a:pt x="153980" y="40261"/>
                          </a:cubicBezTo>
                          <a:cubicBezTo>
                            <a:pt x="155253" y="43442"/>
                            <a:pt x="120258" y="58077"/>
                            <a:pt x="117076" y="64440"/>
                          </a:cubicBezTo>
                          <a:lnTo>
                            <a:pt x="117076" y="64440"/>
                          </a:lnTo>
                          <a:cubicBezTo>
                            <a:pt x="111986" y="82255"/>
                            <a:pt x="102441" y="114070"/>
                            <a:pt x="88443" y="130613"/>
                          </a:cubicBezTo>
                          <a:cubicBezTo>
                            <a:pt x="71900" y="150974"/>
                            <a:pt x="32450" y="194878"/>
                            <a:pt x="32450" y="194878"/>
                          </a:cubicBezTo>
                          <a:lnTo>
                            <a:pt x="0" y="170699"/>
                          </a:lnTo>
                          <a:cubicBezTo>
                            <a:pt x="0" y="170062"/>
                            <a:pt x="52175" y="115342"/>
                            <a:pt x="62992" y="10325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6" name="Freeform 995">
                      <a:extLst>
                        <a:ext uri="{FF2B5EF4-FFF2-40B4-BE49-F238E27FC236}">
                          <a16:creationId xmlns:a16="http://schemas.microsoft.com/office/drawing/2014/main" id="{8134CFF2-E6FA-3FDF-B51B-3DCC0847B0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47514" y="6219102"/>
                      <a:ext cx="135091" cy="167617"/>
                    </a:xfrm>
                    <a:custGeom>
                      <a:avLst/>
                      <a:gdLst>
                        <a:gd name="connsiteX0" fmla="*/ 115367 w 135091"/>
                        <a:gd name="connsiteY0" fmla="*/ 10249 h 167617"/>
                        <a:gd name="connsiteX1" fmla="*/ 115367 w 135091"/>
                        <a:gd name="connsiteY1" fmla="*/ 10249 h 167617"/>
                        <a:gd name="connsiteX2" fmla="*/ 94369 w 135091"/>
                        <a:gd name="connsiteY2" fmla="*/ 69 h 167617"/>
                        <a:gd name="connsiteX3" fmla="*/ 14834 w 135091"/>
                        <a:gd name="connsiteY3" fmla="*/ 10249 h 167617"/>
                        <a:gd name="connsiteX4" fmla="*/ 7835 w 135091"/>
                        <a:gd name="connsiteY4" fmla="*/ 115872 h 167617"/>
                        <a:gd name="connsiteX5" fmla="*/ 50467 w 135091"/>
                        <a:gd name="connsiteY5" fmla="*/ 167411 h 167617"/>
                        <a:gd name="connsiteX6" fmla="*/ 135092 w 135091"/>
                        <a:gd name="connsiteY6" fmla="*/ 134325 h 167617"/>
                        <a:gd name="connsiteX7" fmla="*/ 115367 w 135091"/>
                        <a:gd name="connsiteY7" fmla="*/ 10249 h 16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5091" h="167617">
                          <a:moveTo>
                            <a:pt x="115367" y="10249"/>
                          </a:moveTo>
                          <a:lnTo>
                            <a:pt x="115367" y="10249"/>
                          </a:lnTo>
                          <a:cubicBezTo>
                            <a:pt x="110913" y="3250"/>
                            <a:pt x="102641" y="-568"/>
                            <a:pt x="94369" y="69"/>
                          </a:cubicBezTo>
                          <a:cubicBezTo>
                            <a:pt x="69555" y="1978"/>
                            <a:pt x="19925" y="5795"/>
                            <a:pt x="14834" y="10249"/>
                          </a:cubicBezTo>
                          <a:cubicBezTo>
                            <a:pt x="8471" y="16612"/>
                            <a:pt x="-10617" y="57971"/>
                            <a:pt x="7835" y="115872"/>
                          </a:cubicBezTo>
                          <a:cubicBezTo>
                            <a:pt x="25651" y="173774"/>
                            <a:pt x="35832" y="167411"/>
                            <a:pt x="50467" y="167411"/>
                          </a:cubicBezTo>
                          <a:cubicBezTo>
                            <a:pt x="65101" y="167411"/>
                            <a:pt x="135092" y="134325"/>
                            <a:pt x="135092" y="134325"/>
                          </a:cubicBezTo>
                          <a:lnTo>
                            <a:pt x="115367" y="10249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7" name="Freeform 996">
                      <a:extLst>
                        <a:ext uri="{FF2B5EF4-FFF2-40B4-BE49-F238E27FC236}">
                          <a16:creationId xmlns:a16="http://schemas.microsoft.com/office/drawing/2014/main" id="{310B74BE-F1D5-4E3E-55FD-14231C7FB6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12082" y="6180357"/>
                      <a:ext cx="229697" cy="245591"/>
                    </a:xfrm>
                    <a:custGeom>
                      <a:avLst/>
                      <a:gdLst>
                        <a:gd name="connsiteX0" fmla="*/ 193429 w 229697"/>
                        <a:gd name="connsiteY0" fmla="*/ 0 h 245591"/>
                        <a:gd name="connsiteX1" fmla="*/ 222699 w 229697"/>
                        <a:gd name="connsiteY1" fmla="*/ 37541 h 245591"/>
                        <a:gd name="connsiteX2" fmla="*/ 186430 w 229697"/>
                        <a:gd name="connsiteY2" fmla="*/ 90988 h 245591"/>
                        <a:gd name="connsiteX3" fmla="*/ 194702 w 229697"/>
                        <a:gd name="connsiteY3" fmla="*/ 143164 h 245591"/>
                        <a:gd name="connsiteX4" fmla="*/ 229698 w 229697"/>
                        <a:gd name="connsiteY4" fmla="*/ 206792 h 245591"/>
                        <a:gd name="connsiteX5" fmla="*/ 85261 w 229697"/>
                        <a:gd name="connsiteY5" fmla="*/ 244969 h 245591"/>
                        <a:gd name="connsiteX6" fmla="*/ 59810 w 229697"/>
                        <a:gd name="connsiteY6" fmla="*/ 131711 h 245591"/>
                        <a:gd name="connsiteX7" fmla="*/ 0 w 229697"/>
                        <a:gd name="connsiteY7" fmla="*/ 72536 h 245591"/>
                        <a:gd name="connsiteX8" fmla="*/ 26724 w 229697"/>
                        <a:gd name="connsiteY8" fmla="*/ 29905 h 245591"/>
                        <a:gd name="connsiteX9" fmla="*/ 72536 w 229697"/>
                        <a:gd name="connsiteY9" fmla="*/ 55357 h 245591"/>
                        <a:gd name="connsiteX10" fmla="*/ 159707 w 229697"/>
                        <a:gd name="connsiteY10" fmla="*/ 38177 h 245591"/>
                        <a:gd name="connsiteX11" fmla="*/ 193429 w 229697"/>
                        <a:gd name="connsiteY11" fmla="*/ 0 h 245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29697" h="245591">
                          <a:moveTo>
                            <a:pt x="193429" y="0"/>
                          </a:moveTo>
                          <a:lnTo>
                            <a:pt x="222699" y="37541"/>
                          </a:lnTo>
                          <a:lnTo>
                            <a:pt x="186430" y="90988"/>
                          </a:lnTo>
                          <a:cubicBezTo>
                            <a:pt x="186430" y="90988"/>
                            <a:pt x="189612" y="131074"/>
                            <a:pt x="194702" y="143164"/>
                          </a:cubicBezTo>
                          <a:cubicBezTo>
                            <a:pt x="199792" y="155889"/>
                            <a:pt x="229698" y="206792"/>
                            <a:pt x="229698" y="206792"/>
                          </a:cubicBezTo>
                          <a:cubicBezTo>
                            <a:pt x="229698" y="206792"/>
                            <a:pt x="156525" y="251332"/>
                            <a:pt x="85261" y="244969"/>
                          </a:cubicBezTo>
                          <a:cubicBezTo>
                            <a:pt x="85261" y="244969"/>
                            <a:pt x="64901" y="141255"/>
                            <a:pt x="59810" y="131711"/>
                          </a:cubicBezTo>
                          <a:cubicBezTo>
                            <a:pt x="54084" y="121530"/>
                            <a:pt x="0" y="72536"/>
                            <a:pt x="0" y="72536"/>
                          </a:cubicBezTo>
                          <a:lnTo>
                            <a:pt x="26724" y="29905"/>
                          </a:lnTo>
                          <a:lnTo>
                            <a:pt x="72536" y="55357"/>
                          </a:lnTo>
                          <a:cubicBezTo>
                            <a:pt x="72536" y="55357"/>
                            <a:pt x="155889" y="41995"/>
                            <a:pt x="159707" y="38177"/>
                          </a:cubicBezTo>
                          <a:cubicBezTo>
                            <a:pt x="163524" y="33723"/>
                            <a:pt x="193429" y="0"/>
                            <a:pt x="193429" y="0"/>
                          </a:cubicBez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8" name="Freeform 997">
                      <a:extLst>
                        <a:ext uri="{FF2B5EF4-FFF2-40B4-BE49-F238E27FC236}">
                          <a16:creationId xmlns:a16="http://schemas.microsoft.com/office/drawing/2014/main" id="{3F9FF803-76BB-CCDD-05A3-60D2AD4BCC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57281" y="6098342"/>
                      <a:ext cx="127373" cy="125033"/>
                    </a:xfrm>
                    <a:custGeom>
                      <a:avLst/>
                      <a:gdLst>
                        <a:gd name="connsiteX0" fmla="*/ 54062 w 127373"/>
                        <a:gd name="connsiteY0" fmla="*/ 4389 h 125033"/>
                        <a:gd name="connsiteX1" fmla="*/ 91602 w 127373"/>
                        <a:gd name="connsiteY1" fmla="*/ 13933 h 125033"/>
                        <a:gd name="connsiteX2" fmla="*/ 112599 w 127373"/>
                        <a:gd name="connsiteY2" fmla="*/ 37475 h 125033"/>
                        <a:gd name="connsiteX3" fmla="*/ 122144 w 127373"/>
                        <a:gd name="connsiteY3" fmla="*/ 83288 h 125033"/>
                        <a:gd name="connsiteX4" fmla="*/ 92875 w 127373"/>
                        <a:gd name="connsiteY4" fmla="*/ 116375 h 125033"/>
                        <a:gd name="connsiteX5" fmla="*/ 70605 w 127373"/>
                        <a:gd name="connsiteY5" fmla="*/ 124646 h 125033"/>
                        <a:gd name="connsiteX6" fmla="*/ 49607 w 127373"/>
                        <a:gd name="connsiteY6" fmla="*/ 117647 h 125033"/>
                        <a:gd name="connsiteX7" fmla="*/ 11430 w 127373"/>
                        <a:gd name="connsiteY7" fmla="*/ 99831 h 125033"/>
                        <a:gd name="connsiteX8" fmla="*/ 5067 w 127373"/>
                        <a:gd name="connsiteY8" fmla="*/ 69290 h 125033"/>
                        <a:gd name="connsiteX9" fmla="*/ 18430 w 127373"/>
                        <a:gd name="connsiteY9" fmla="*/ 25386 h 125033"/>
                        <a:gd name="connsiteX10" fmla="*/ 54062 w 127373"/>
                        <a:gd name="connsiteY10" fmla="*/ 4389 h 1250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7373" h="125033">
                          <a:moveTo>
                            <a:pt x="54062" y="4389"/>
                          </a:moveTo>
                          <a:cubicBezTo>
                            <a:pt x="54062" y="4389"/>
                            <a:pt x="82058" y="-10246"/>
                            <a:pt x="91602" y="13933"/>
                          </a:cubicBezTo>
                          <a:cubicBezTo>
                            <a:pt x="91602" y="13933"/>
                            <a:pt x="117054" y="11388"/>
                            <a:pt x="112599" y="37475"/>
                          </a:cubicBezTo>
                          <a:cubicBezTo>
                            <a:pt x="112599" y="37475"/>
                            <a:pt x="138051" y="50201"/>
                            <a:pt x="122144" y="83288"/>
                          </a:cubicBezTo>
                          <a:cubicBezTo>
                            <a:pt x="122144" y="83288"/>
                            <a:pt x="129143" y="114466"/>
                            <a:pt x="92875" y="116375"/>
                          </a:cubicBezTo>
                          <a:cubicBezTo>
                            <a:pt x="92875" y="116375"/>
                            <a:pt x="87148" y="127191"/>
                            <a:pt x="70605" y="124646"/>
                          </a:cubicBezTo>
                          <a:cubicBezTo>
                            <a:pt x="54062" y="122101"/>
                            <a:pt x="49607" y="117647"/>
                            <a:pt x="49607" y="117647"/>
                          </a:cubicBezTo>
                          <a:cubicBezTo>
                            <a:pt x="49607" y="117647"/>
                            <a:pt x="20338" y="125919"/>
                            <a:pt x="11430" y="99831"/>
                          </a:cubicBezTo>
                          <a:cubicBezTo>
                            <a:pt x="11430" y="99831"/>
                            <a:pt x="-8931" y="94741"/>
                            <a:pt x="5067" y="69290"/>
                          </a:cubicBezTo>
                          <a:cubicBezTo>
                            <a:pt x="5067" y="69290"/>
                            <a:pt x="-12748" y="35567"/>
                            <a:pt x="18430" y="25386"/>
                          </a:cubicBezTo>
                          <a:cubicBezTo>
                            <a:pt x="19066" y="26022"/>
                            <a:pt x="22247" y="-8337"/>
                            <a:pt x="54062" y="4389"/>
                          </a:cubicBezTo>
                          <a:close/>
                        </a:path>
                      </a:pathLst>
                    </a:custGeom>
                    <a:solidFill>
                      <a:srgbClr val="BF007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9" name="Freeform 998">
                      <a:extLst>
                        <a:ext uri="{FF2B5EF4-FFF2-40B4-BE49-F238E27FC236}">
                          <a16:creationId xmlns:a16="http://schemas.microsoft.com/office/drawing/2014/main" id="{F0FA9B6F-4869-4931-07BA-C8FF624D34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2842" y="6166752"/>
                      <a:ext cx="18187" cy="24029"/>
                    </a:xfrm>
                    <a:custGeom>
                      <a:avLst/>
                      <a:gdLst>
                        <a:gd name="connsiteX0" fmla="*/ 17047 w 18187"/>
                        <a:gd name="connsiteY0" fmla="*/ 9152 h 24029"/>
                        <a:gd name="connsiteX1" fmla="*/ 13230 w 18187"/>
                        <a:gd name="connsiteY1" fmla="*/ 23786 h 24029"/>
                        <a:gd name="connsiteX2" fmla="*/ 1140 w 18187"/>
                        <a:gd name="connsiteY2" fmla="*/ 14878 h 24029"/>
                        <a:gd name="connsiteX3" fmla="*/ 4958 w 18187"/>
                        <a:gd name="connsiteY3" fmla="*/ 244 h 24029"/>
                        <a:gd name="connsiteX4" fmla="*/ 17047 w 18187"/>
                        <a:gd name="connsiteY4" fmla="*/ 9152 h 240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187" h="24029">
                          <a:moveTo>
                            <a:pt x="17047" y="9152"/>
                          </a:moveTo>
                          <a:cubicBezTo>
                            <a:pt x="19592" y="15514"/>
                            <a:pt x="17683" y="21877"/>
                            <a:pt x="13230" y="23786"/>
                          </a:cubicBezTo>
                          <a:cubicBezTo>
                            <a:pt x="8776" y="25059"/>
                            <a:pt x="3685" y="21241"/>
                            <a:pt x="1140" y="14878"/>
                          </a:cubicBezTo>
                          <a:cubicBezTo>
                            <a:pt x="-1405" y="8515"/>
                            <a:pt x="504" y="2153"/>
                            <a:pt x="4958" y="244"/>
                          </a:cubicBezTo>
                          <a:cubicBezTo>
                            <a:pt x="9412" y="-1029"/>
                            <a:pt x="15139" y="2789"/>
                            <a:pt x="17047" y="915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0" name="Freeform 999">
                      <a:extLst>
                        <a:ext uri="{FF2B5EF4-FFF2-40B4-BE49-F238E27FC236}">
                          <a16:creationId xmlns:a16="http://schemas.microsoft.com/office/drawing/2014/main" id="{EC7A0090-0D18-F06B-FA67-52ADDB7F7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9630" y="6147907"/>
                      <a:ext cx="16682" cy="24814"/>
                    </a:xfrm>
                    <a:custGeom>
                      <a:avLst/>
                      <a:gdLst>
                        <a:gd name="connsiteX0" fmla="*/ 16613 w 16682"/>
                        <a:gd name="connsiteY0" fmla="*/ 12089 h 24814"/>
                        <a:gd name="connsiteX1" fmla="*/ 8978 w 16682"/>
                        <a:gd name="connsiteY1" fmla="*/ 24815 h 24814"/>
                        <a:gd name="connsiteX2" fmla="*/ 70 w 16682"/>
                        <a:gd name="connsiteY2" fmla="*/ 12726 h 24814"/>
                        <a:gd name="connsiteX3" fmla="*/ 7705 w 16682"/>
                        <a:gd name="connsiteY3" fmla="*/ 0 h 24814"/>
                        <a:gd name="connsiteX4" fmla="*/ 16613 w 16682"/>
                        <a:gd name="connsiteY4" fmla="*/ 12089 h 24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682" h="24814">
                          <a:moveTo>
                            <a:pt x="16613" y="12089"/>
                          </a:moveTo>
                          <a:cubicBezTo>
                            <a:pt x="17249" y="19088"/>
                            <a:pt x="13431" y="24815"/>
                            <a:pt x="8978" y="24815"/>
                          </a:cubicBezTo>
                          <a:cubicBezTo>
                            <a:pt x="4523" y="24815"/>
                            <a:pt x="706" y="19725"/>
                            <a:pt x="70" y="12726"/>
                          </a:cubicBezTo>
                          <a:cubicBezTo>
                            <a:pt x="-567" y="5726"/>
                            <a:pt x="3251" y="0"/>
                            <a:pt x="7705" y="0"/>
                          </a:cubicBezTo>
                          <a:cubicBezTo>
                            <a:pt x="12159" y="0"/>
                            <a:pt x="15977" y="5726"/>
                            <a:pt x="16613" y="12089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1" name="Freeform 1000">
                      <a:extLst>
                        <a:ext uri="{FF2B5EF4-FFF2-40B4-BE49-F238E27FC236}">
                          <a16:creationId xmlns:a16="http://schemas.microsoft.com/office/drawing/2014/main" id="{14FB87E4-98F0-ECB0-0887-EBE962C431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0706" y="6194992"/>
                      <a:ext cx="38972" cy="46437"/>
                    </a:xfrm>
                    <a:custGeom>
                      <a:avLst/>
                      <a:gdLst>
                        <a:gd name="connsiteX0" fmla="*/ 33086 w 38972"/>
                        <a:gd name="connsiteY0" fmla="*/ 10181 h 46437"/>
                        <a:gd name="connsiteX1" fmla="*/ 38813 w 38972"/>
                        <a:gd name="connsiteY1" fmla="*/ 34359 h 46437"/>
                        <a:gd name="connsiteX2" fmla="*/ 34996 w 38972"/>
                        <a:gd name="connsiteY2" fmla="*/ 41995 h 46437"/>
                        <a:gd name="connsiteX3" fmla="*/ 1272 w 38972"/>
                        <a:gd name="connsiteY3" fmla="*/ 40722 h 46437"/>
                        <a:gd name="connsiteX4" fmla="*/ 0 w 38972"/>
                        <a:gd name="connsiteY4" fmla="*/ 37541 h 46437"/>
                        <a:gd name="connsiteX5" fmla="*/ 1272 w 38972"/>
                        <a:gd name="connsiteY5" fmla="*/ 0 h 46437"/>
                        <a:gd name="connsiteX6" fmla="*/ 33086 w 38972"/>
                        <a:gd name="connsiteY6" fmla="*/ 10181 h 464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38972" h="46437">
                          <a:moveTo>
                            <a:pt x="33086" y="10181"/>
                          </a:moveTo>
                          <a:cubicBezTo>
                            <a:pt x="33086" y="10817"/>
                            <a:pt x="36904" y="26088"/>
                            <a:pt x="38813" y="34359"/>
                          </a:cubicBezTo>
                          <a:cubicBezTo>
                            <a:pt x="39449" y="37541"/>
                            <a:pt x="38177" y="40722"/>
                            <a:pt x="34996" y="41995"/>
                          </a:cubicBezTo>
                          <a:cubicBezTo>
                            <a:pt x="27360" y="45812"/>
                            <a:pt x="12089" y="50267"/>
                            <a:pt x="1272" y="40722"/>
                          </a:cubicBezTo>
                          <a:cubicBezTo>
                            <a:pt x="0" y="40086"/>
                            <a:pt x="0" y="38813"/>
                            <a:pt x="0" y="37541"/>
                          </a:cubicBezTo>
                          <a:lnTo>
                            <a:pt x="1272" y="0"/>
                          </a:lnTo>
                          <a:lnTo>
                            <a:pt x="33086" y="10181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2" name="Freeform 1001">
                      <a:extLst>
                        <a:ext uri="{FF2B5EF4-FFF2-40B4-BE49-F238E27FC236}">
                          <a16:creationId xmlns:a16="http://schemas.microsoft.com/office/drawing/2014/main" id="{94085784-BF8A-2026-52C1-B580EEC88D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342" y="6195628"/>
                      <a:ext cx="34359" cy="21267"/>
                    </a:xfrm>
                    <a:custGeom>
                      <a:avLst/>
                      <a:gdLst>
                        <a:gd name="connsiteX0" fmla="*/ 34359 w 34359"/>
                        <a:gd name="connsiteY0" fmla="*/ 18452 h 21267"/>
                        <a:gd name="connsiteX1" fmla="*/ 4454 w 34359"/>
                        <a:gd name="connsiteY1" fmla="*/ 15907 h 21267"/>
                        <a:gd name="connsiteX2" fmla="*/ 0 w 34359"/>
                        <a:gd name="connsiteY2" fmla="*/ 13362 h 21267"/>
                        <a:gd name="connsiteX3" fmla="*/ 636 w 34359"/>
                        <a:gd name="connsiteY3" fmla="*/ 0 h 21267"/>
                        <a:gd name="connsiteX4" fmla="*/ 32450 w 34359"/>
                        <a:gd name="connsiteY4" fmla="*/ 10180 h 21267"/>
                        <a:gd name="connsiteX5" fmla="*/ 34359 w 34359"/>
                        <a:gd name="connsiteY5" fmla="*/ 18452 h 212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359" h="21267">
                          <a:moveTo>
                            <a:pt x="34359" y="18452"/>
                          </a:moveTo>
                          <a:cubicBezTo>
                            <a:pt x="26087" y="22270"/>
                            <a:pt x="15907" y="22906"/>
                            <a:pt x="4454" y="15907"/>
                          </a:cubicBezTo>
                          <a:cubicBezTo>
                            <a:pt x="3181" y="15271"/>
                            <a:pt x="1908" y="13998"/>
                            <a:pt x="0" y="13362"/>
                          </a:cubicBezTo>
                          <a:lnTo>
                            <a:pt x="636" y="0"/>
                          </a:lnTo>
                          <a:lnTo>
                            <a:pt x="32450" y="10180"/>
                          </a:lnTo>
                          <a:cubicBezTo>
                            <a:pt x="32450" y="9544"/>
                            <a:pt x="33723" y="13362"/>
                            <a:pt x="34359" y="18452"/>
                          </a:cubicBezTo>
                          <a:close/>
                        </a:path>
                      </a:pathLst>
                    </a:custGeom>
                    <a:solidFill>
                      <a:srgbClr val="A77A63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3" name="Freeform 1002">
                      <a:extLst>
                        <a:ext uri="{FF2B5EF4-FFF2-40B4-BE49-F238E27FC236}">
                          <a16:creationId xmlns:a16="http://schemas.microsoft.com/office/drawing/2014/main" id="{183A99C3-9E57-A263-E023-905A938DDE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93064" y="6118105"/>
                      <a:ext cx="72376" cy="92518"/>
                    </a:xfrm>
                    <a:custGeom>
                      <a:avLst/>
                      <a:gdLst>
                        <a:gd name="connsiteX0" fmla="*/ 28458 w 72376"/>
                        <a:gd name="connsiteY0" fmla="*/ 533 h 92518"/>
                        <a:gd name="connsiteX1" fmla="*/ 6189 w 72376"/>
                        <a:gd name="connsiteY1" fmla="*/ 17712 h 92518"/>
                        <a:gd name="connsiteX2" fmla="*/ 22732 w 72376"/>
                        <a:gd name="connsiteY2" fmla="*/ 87067 h 92518"/>
                        <a:gd name="connsiteX3" fmla="*/ 72362 w 72376"/>
                        <a:gd name="connsiteY3" fmla="*/ 52708 h 92518"/>
                        <a:gd name="connsiteX4" fmla="*/ 28458 w 72376"/>
                        <a:gd name="connsiteY4" fmla="*/ 533 h 925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2376" h="92518">
                          <a:moveTo>
                            <a:pt x="28458" y="533"/>
                          </a:moveTo>
                          <a:cubicBezTo>
                            <a:pt x="28458" y="533"/>
                            <a:pt x="14461" y="4351"/>
                            <a:pt x="6189" y="17712"/>
                          </a:cubicBezTo>
                          <a:cubicBezTo>
                            <a:pt x="-2083" y="31074"/>
                            <a:pt x="-6537" y="70524"/>
                            <a:pt x="22732" y="87067"/>
                          </a:cubicBezTo>
                          <a:cubicBezTo>
                            <a:pt x="52001" y="104247"/>
                            <a:pt x="72998" y="77523"/>
                            <a:pt x="72362" y="52708"/>
                          </a:cubicBezTo>
                          <a:cubicBezTo>
                            <a:pt x="71726" y="27893"/>
                            <a:pt x="60909" y="-4558"/>
                            <a:pt x="28458" y="53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4" name="Freeform 1003">
                      <a:extLst>
                        <a:ext uri="{FF2B5EF4-FFF2-40B4-BE49-F238E27FC236}">
                          <a16:creationId xmlns:a16="http://schemas.microsoft.com/office/drawing/2014/main" id="{DADB02C4-8191-9655-2634-DCC0492E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0792" y="6219209"/>
                      <a:ext cx="54720" cy="101130"/>
                    </a:xfrm>
                    <a:custGeom>
                      <a:avLst/>
                      <a:gdLst>
                        <a:gd name="connsiteX0" fmla="*/ 17816 w 54720"/>
                        <a:gd name="connsiteY0" fmla="*/ 598 h 101130"/>
                        <a:gd name="connsiteX1" fmla="*/ 50267 w 54720"/>
                        <a:gd name="connsiteY1" fmla="*/ 76316 h 101130"/>
                        <a:gd name="connsiteX2" fmla="*/ 54720 w 54720"/>
                        <a:gd name="connsiteY2" fmla="*/ 101131 h 101130"/>
                        <a:gd name="connsiteX3" fmla="*/ 0 w 54720"/>
                        <a:gd name="connsiteY3" fmla="*/ 5052 h 101130"/>
                        <a:gd name="connsiteX4" fmla="*/ 17816 w 54720"/>
                        <a:gd name="connsiteY4" fmla="*/ 598 h 101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720" h="101130">
                          <a:moveTo>
                            <a:pt x="17816" y="598"/>
                          </a:moveTo>
                          <a:cubicBezTo>
                            <a:pt x="31178" y="10778"/>
                            <a:pt x="45176" y="62954"/>
                            <a:pt x="50267" y="76316"/>
                          </a:cubicBezTo>
                          <a:lnTo>
                            <a:pt x="54720" y="101131"/>
                          </a:lnTo>
                          <a:lnTo>
                            <a:pt x="0" y="5052"/>
                          </a:lnTo>
                          <a:cubicBezTo>
                            <a:pt x="636" y="4416"/>
                            <a:pt x="15271" y="-1947"/>
                            <a:pt x="17816" y="59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5" name="Freeform 1004">
                      <a:extLst>
                        <a:ext uri="{FF2B5EF4-FFF2-40B4-BE49-F238E27FC236}">
                          <a16:creationId xmlns:a16="http://schemas.microsoft.com/office/drawing/2014/main" id="{0E9A184D-5563-BB81-24FA-E114F49D2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75711" y="6232364"/>
                      <a:ext cx="27074" cy="115971"/>
                    </a:xfrm>
                    <a:custGeom>
                      <a:avLst/>
                      <a:gdLst>
                        <a:gd name="connsiteX0" fmla="*/ 26724 w 27074"/>
                        <a:gd name="connsiteY0" fmla="*/ 168 h 115971"/>
                        <a:gd name="connsiteX1" fmla="*/ 23542 w 27074"/>
                        <a:gd name="connsiteY1" fmla="*/ 86066 h 115971"/>
                        <a:gd name="connsiteX2" fmla="*/ 6363 w 27074"/>
                        <a:gd name="connsiteY2" fmla="*/ 115972 h 115971"/>
                        <a:gd name="connsiteX3" fmla="*/ 0 w 27074"/>
                        <a:gd name="connsiteY3" fmla="*/ 90521 h 115971"/>
                        <a:gd name="connsiteX4" fmla="*/ 8271 w 27074"/>
                        <a:gd name="connsiteY4" fmla="*/ 3350 h 115971"/>
                        <a:gd name="connsiteX5" fmla="*/ 26724 w 27074"/>
                        <a:gd name="connsiteY5" fmla="*/ 168 h 1159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074" h="115971">
                          <a:moveTo>
                            <a:pt x="26724" y="168"/>
                          </a:moveTo>
                          <a:cubicBezTo>
                            <a:pt x="26724" y="168"/>
                            <a:pt x="28633" y="64433"/>
                            <a:pt x="23542" y="86066"/>
                          </a:cubicBezTo>
                          <a:cubicBezTo>
                            <a:pt x="18452" y="108336"/>
                            <a:pt x="6363" y="115972"/>
                            <a:pt x="6363" y="115972"/>
                          </a:cubicBezTo>
                          <a:lnTo>
                            <a:pt x="0" y="90521"/>
                          </a:lnTo>
                          <a:cubicBezTo>
                            <a:pt x="0" y="90521"/>
                            <a:pt x="6363" y="33891"/>
                            <a:pt x="8271" y="3350"/>
                          </a:cubicBezTo>
                          <a:cubicBezTo>
                            <a:pt x="8907" y="-1104"/>
                            <a:pt x="26724" y="168"/>
                            <a:pt x="26724" y="16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6" name="Freeform 1005">
                      <a:extLst>
                        <a:ext uri="{FF2B5EF4-FFF2-40B4-BE49-F238E27FC236}">
                          <a16:creationId xmlns:a16="http://schemas.microsoft.com/office/drawing/2014/main" id="{BBD3F411-AFF2-5E33-360D-96033885E9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9638" y="6665841"/>
                      <a:ext cx="83484" cy="27060"/>
                    </a:xfrm>
                    <a:custGeom>
                      <a:avLst/>
                      <a:gdLst>
                        <a:gd name="connsiteX0" fmla="*/ 81515 w 83484"/>
                        <a:gd name="connsiteY0" fmla="*/ 25451 h 27060"/>
                        <a:gd name="connsiteX1" fmla="*/ 73879 w 83484"/>
                        <a:gd name="connsiteY1" fmla="*/ 0 h 27060"/>
                        <a:gd name="connsiteX2" fmla="*/ 28067 w 83484"/>
                        <a:gd name="connsiteY2" fmla="*/ 6363 h 27060"/>
                        <a:gd name="connsiteX3" fmla="*/ 707 w 83484"/>
                        <a:gd name="connsiteY3" fmla="*/ 21633 h 27060"/>
                        <a:gd name="connsiteX4" fmla="*/ 4524 w 83484"/>
                        <a:gd name="connsiteY4" fmla="*/ 26087 h 27060"/>
                        <a:gd name="connsiteX5" fmla="*/ 81515 w 83484"/>
                        <a:gd name="connsiteY5" fmla="*/ 25451 h 270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3484" h="27060">
                          <a:moveTo>
                            <a:pt x="81515" y="25451"/>
                          </a:moveTo>
                          <a:cubicBezTo>
                            <a:pt x="87878" y="24814"/>
                            <a:pt x="77061" y="3181"/>
                            <a:pt x="73879" y="0"/>
                          </a:cubicBezTo>
                          <a:lnTo>
                            <a:pt x="28067" y="6363"/>
                          </a:lnTo>
                          <a:cubicBezTo>
                            <a:pt x="28067" y="6363"/>
                            <a:pt x="6433" y="16543"/>
                            <a:pt x="707" y="21633"/>
                          </a:cubicBezTo>
                          <a:cubicBezTo>
                            <a:pt x="-565" y="22906"/>
                            <a:pt x="-565" y="24814"/>
                            <a:pt x="4524" y="26087"/>
                          </a:cubicBezTo>
                          <a:cubicBezTo>
                            <a:pt x="21704" y="27996"/>
                            <a:pt x="67516" y="26724"/>
                            <a:pt x="81515" y="25451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7" name="Freeform 1006">
                      <a:extLst>
                        <a:ext uri="{FF2B5EF4-FFF2-40B4-BE49-F238E27FC236}">
                          <a16:creationId xmlns:a16="http://schemas.microsoft.com/office/drawing/2014/main" id="{DDC1E9F0-B1BC-06B3-B996-3FAC51F29F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79217" y="6521294"/>
                      <a:ext cx="71637" cy="55794"/>
                    </a:xfrm>
                    <a:custGeom>
                      <a:avLst/>
                      <a:gdLst>
                        <a:gd name="connsiteX0" fmla="*/ 15907 w 71637"/>
                        <a:gd name="connsiteY0" fmla="*/ 55467 h 55794"/>
                        <a:gd name="connsiteX1" fmla="*/ 0 w 71637"/>
                        <a:gd name="connsiteY1" fmla="*/ 33198 h 55794"/>
                        <a:gd name="connsiteX2" fmla="*/ 36905 w 71637"/>
                        <a:gd name="connsiteY2" fmla="*/ 4565 h 55794"/>
                        <a:gd name="connsiteX3" fmla="*/ 71263 w 71637"/>
                        <a:gd name="connsiteY3" fmla="*/ 2020 h 55794"/>
                        <a:gd name="connsiteX4" fmla="*/ 15907 w 71637"/>
                        <a:gd name="connsiteY4" fmla="*/ 55467 h 557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1637" h="55794">
                          <a:moveTo>
                            <a:pt x="15907" y="55467"/>
                          </a:moveTo>
                          <a:cubicBezTo>
                            <a:pt x="10816" y="58649"/>
                            <a:pt x="636" y="37651"/>
                            <a:pt x="0" y="33198"/>
                          </a:cubicBezTo>
                          <a:lnTo>
                            <a:pt x="36905" y="4565"/>
                          </a:lnTo>
                          <a:cubicBezTo>
                            <a:pt x="36905" y="4565"/>
                            <a:pt x="65537" y="-3707"/>
                            <a:pt x="71263" y="2020"/>
                          </a:cubicBezTo>
                          <a:cubicBezTo>
                            <a:pt x="76354" y="7109"/>
                            <a:pt x="27997" y="48468"/>
                            <a:pt x="15907" y="55467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08" name="Graphic 569">
                  <a:extLst>
                    <a:ext uri="{FF2B5EF4-FFF2-40B4-BE49-F238E27FC236}">
                      <a16:creationId xmlns:a16="http://schemas.microsoft.com/office/drawing/2014/main" id="{F77AAE7D-FA6C-A345-1A3E-09C949BCFB65}"/>
                    </a:ext>
                  </a:extLst>
                </p:cNvPr>
                <p:cNvGrpSpPr/>
                <p:nvPr/>
              </p:nvGrpSpPr>
              <p:grpSpPr>
                <a:xfrm>
                  <a:off x="7387806" y="5976601"/>
                  <a:ext cx="783060" cy="886704"/>
                  <a:chOff x="7387806" y="5976601"/>
                  <a:chExt cx="783060" cy="886704"/>
                </a:xfrm>
              </p:grpSpPr>
              <p:sp>
                <p:nvSpPr>
                  <p:cNvPr id="1009" name="Freeform 1008">
                    <a:extLst>
                      <a:ext uri="{FF2B5EF4-FFF2-40B4-BE49-F238E27FC236}">
                        <a16:creationId xmlns:a16="http://schemas.microsoft.com/office/drawing/2014/main" id="{8E23FDED-80CD-542A-A141-312B3B670F78}"/>
                      </a:ext>
                    </a:extLst>
                  </p:cNvPr>
                  <p:cNvSpPr/>
                  <p:nvPr/>
                </p:nvSpPr>
                <p:spPr>
                  <a:xfrm>
                    <a:off x="7842965" y="6360142"/>
                    <a:ext cx="20996" cy="9826"/>
                  </a:xfrm>
                  <a:custGeom>
                    <a:avLst/>
                    <a:gdLst>
                      <a:gd name="connsiteX0" fmla="*/ 20997 w 20996"/>
                      <a:gd name="connsiteY0" fmla="*/ 6646 h 9826"/>
                      <a:gd name="connsiteX1" fmla="*/ 20997 w 20996"/>
                      <a:gd name="connsiteY1" fmla="*/ 6646 h 9826"/>
                      <a:gd name="connsiteX2" fmla="*/ 9544 w 20996"/>
                      <a:gd name="connsiteY2" fmla="*/ 283 h 9826"/>
                      <a:gd name="connsiteX3" fmla="*/ 0 w 20996"/>
                      <a:gd name="connsiteY3" fmla="*/ 283 h 9826"/>
                      <a:gd name="connsiteX4" fmla="*/ 7635 w 20996"/>
                      <a:gd name="connsiteY4" fmla="*/ 9827 h 9826"/>
                      <a:gd name="connsiteX5" fmla="*/ 20997 w 20996"/>
                      <a:gd name="connsiteY5" fmla="*/ 6646 h 9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96" h="9826">
                        <a:moveTo>
                          <a:pt x="20997" y="6646"/>
                        </a:moveTo>
                        <a:cubicBezTo>
                          <a:pt x="20997" y="6646"/>
                          <a:pt x="20361" y="6646"/>
                          <a:pt x="20997" y="6646"/>
                        </a:cubicBezTo>
                        <a:cubicBezTo>
                          <a:pt x="18452" y="4737"/>
                          <a:pt x="13362" y="919"/>
                          <a:pt x="9544" y="283"/>
                        </a:cubicBezTo>
                        <a:cubicBezTo>
                          <a:pt x="5090" y="-353"/>
                          <a:pt x="0" y="283"/>
                          <a:pt x="0" y="283"/>
                        </a:cubicBezTo>
                        <a:lnTo>
                          <a:pt x="7635" y="9827"/>
                        </a:lnTo>
                        <a:lnTo>
                          <a:pt x="20997" y="6646"/>
                        </a:lnTo>
                        <a:close/>
                      </a:path>
                    </a:pathLst>
                  </a:custGeom>
                  <a:solidFill>
                    <a:srgbClr val="F4A3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0" name="Freeform 1009">
                    <a:extLst>
                      <a:ext uri="{FF2B5EF4-FFF2-40B4-BE49-F238E27FC236}">
                        <a16:creationId xmlns:a16="http://schemas.microsoft.com/office/drawing/2014/main" id="{EB4C830F-FE18-3F19-70EF-CB93D08A7C2B}"/>
                      </a:ext>
                    </a:extLst>
                  </p:cNvPr>
                  <p:cNvSpPr/>
                  <p:nvPr/>
                </p:nvSpPr>
                <p:spPr>
                  <a:xfrm>
                    <a:off x="7847418" y="6537755"/>
                    <a:ext cx="293253" cy="171989"/>
                  </a:xfrm>
                  <a:custGeom>
                    <a:avLst/>
                    <a:gdLst>
                      <a:gd name="connsiteX0" fmla="*/ 6999 w 293253"/>
                      <a:gd name="connsiteY0" fmla="*/ 171989 h 171989"/>
                      <a:gd name="connsiteX1" fmla="*/ 0 w 293253"/>
                      <a:gd name="connsiteY1" fmla="*/ 164354 h 171989"/>
                      <a:gd name="connsiteX2" fmla="*/ 181341 w 293253"/>
                      <a:gd name="connsiteY2" fmla="*/ 193 h 171989"/>
                      <a:gd name="connsiteX3" fmla="*/ 290781 w 293253"/>
                      <a:gd name="connsiteY3" fmla="*/ 46642 h 171989"/>
                      <a:gd name="connsiteX4" fmla="*/ 291418 w 293253"/>
                      <a:gd name="connsiteY4" fmla="*/ 56822 h 171989"/>
                      <a:gd name="connsiteX5" fmla="*/ 281237 w 293253"/>
                      <a:gd name="connsiteY5" fmla="*/ 57458 h 171989"/>
                      <a:gd name="connsiteX6" fmla="*/ 180704 w 293253"/>
                      <a:gd name="connsiteY6" fmla="*/ 14828 h 171989"/>
                      <a:gd name="connsiteX7" fmla="*/ 14635 w 293253"/>
                      <a:gd name="connsiteY7" fmla="*/ 165627 h 171989"/>
                      <a:gd name="connsiteX8" fmla="*/ 6999 w 293253"/>
                      <a:gd name="connsiteY8" fmla="*/ 171989 h 171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93253" h="171989">
                        <a:moveTo>
                          <a:pt x="6999" y="171989"/>
                        </a:moveTo>
                        <a:cubicBezTo>
                          <a:pt x="3181" y="171989"/>
                          <a:pt x="0" y="168172"/>
                          <a:pt x="0" y="164354"/>
                        </a:cubicBezTo>
                        <a:cubicBezTo>
                          <a:pt x="4454" y="68912"/>
                          <a:pt x="85898" y="-4261"/>
                          <a:pt x="181341" y="193"/>
                        </a:cubicBezTo>
                        <a:cubicBezTo>
                          <a:pt x="222063" y="2102"/>
                          <a:pt x="260876" y="18645"/>
                          <a:pt x="290781" y="46642"/>
                        </a:cubicBezTo>
                        <a:cubicBezTo>
                          <a:pt x="293962" y="49187"/>
                          <a:pt x="293962" y="53641"/>
                          <a:pt x="291418" y="56822"/>
                        </a:cubicBezTo>
                        <a:cubicBezTo>
                          <a:pt x="288873" y="60004"/>
                          <a:pt x="284418" y="60004"/>
                          <a:pt x="281237" y="57458"/>
                        </a:cubicBezTo>
                        <a:cubicBezTo>
                          <a:pt x="253877" y="32007"/>
                          <a:pt x="218245" y="16737"/>
                          <a:pt x="180704" y="14828"/>
                        </a:cubicBezTo>
                        <a:cubicBezTo>
                          <a:pt x="93533" y="10374"/>
                          <a:pt x="19088" y="77820"/>
                          <a:pt x="14635" y="165627"/>
                        </a:cubicBezTo>
                        <a:cubicBezTo>
                          <a:pt x="14635" y="168808"/>
                          <a:pt x="10816" y="171989"/>
                          <a:pt x="6999" y="171989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11" name="Graphic 569">
                    <a:extLst>
                      <a:ext uri="{FF2B5EF4-FFF2-40B4-BE49-F238E27FC236}">
                        <a16:creationId xmlns:a16="http://schemas.microsoft.com/office/drawing/2014/main" id="{51EFEB50-E21B-21E1-D205-6E5B2A778F24}"/>
                      </a:ext>
                    </a:extLst>
                  </p:cNvPr>
                  <p:cNvGrpSpPr/>
                  <p:nvPr/>
                </p:nvGrpSpPr>
                <p:grpSpPr>
                  <a:xfrm>
                    <a:off x="7534302" y="6438825"/>
                    <a:ext cx="378086" cy="267101"/>
                    <a:chOff x="7534302" y="6438825"/>
                    <a:chExt cx="378086" cy="267101"/>
                  </a:xfrm>
                  <a:solidFill>
                    <a:srgbClr val="B85742"/>
                  </a:solidFill>
                </p:grpSpPr>
                <p:sp>
                  <p:nvSpPr>
                    <p:cNvPr id="1012" name="Freeform 1011">
                      <a:extLst>
                        <a:ext uri="{FF2B5EF4-FFF2-40B4-BE49-F238E27FC236}">
                          <a16:creationId xmlns:a16="http://schemas.microsoft.com/office/drawing/2014/main" id="{65148626-11BD-DFE6-84DB-1930AE0ACA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7857" y="6438825"/>
                      <a:ext cx="136209" cy="254625"/>
                    </a:xfrm>
                    <a:custGeom>
                      <a:avLst/>
                      <a:gdLst>
                        <a:gd name="connsiteX0" fmla="*/ 125847 w 136209"/>
                        <a:gd name="connsiteY0" fmla="*/ 254376 h 254625"/>
                        <a:gd name="connsiteX1" fmla="*/ 120757 w 136209"/>
                        <a:gd name="connsiteY1" fmla="*/ 251194 h 254625"/>
                        <a:gd name="connsiteX2" fmla="*/ 499 w 136209"/>
                        <a:gd name="connsiteY2" fmla="*/ 8771 h 254625"/>
                        <a:gd name="connsiteX3" fmla="*/ 3044 w 136209"/>
                        <a:gd name="connsiteY3" fmla="*/ 499 h 254625"/>
                        <a:gd name="connsiteX4" fmla="*/ 11316 w 136209"/>
                        <a:gd name="connsiteY4" fmla="*/ 3044 h 254625"/>
                        <a:gd name="connsiteX5" fmla="*/ 136028 w 136209"/>
                        <a:gd name="connsiteY5" fmla="*/ 244832 h 254625"/>
                        <a:gd name="connsiteX6" fmla="*/ 128392 w 136209"/>
                        <a:gd name="connsiteY6" fmla="*/ 253104 h 254625"/>
                        <a:gd name="connsiteX7" fmla="*/ 125847 w 136209"/>
                        <a:gd name="connsiteY7" fmla="*/ 254376 h 2546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6209" h="254625">
                          <a:moveTo>
                            <a:pt x="125847" y="254376"/>
                          </a:moveTo>
                          <a:cubicBezTo>
                            <a:pt x="123938" y="254376"/>
                            <a:pt x="122029" y="253104"/>
                            <a:pt x="120757" y="251194"/>
                          </a:cubicBezTo>
                          <a:lnTo>
                            <a:pt x="499" y="8771"/>
                          </a:lnTo>
                          <a:cubicBezTo>
                            <a:pt x="-773" y="5589"/>
                            <a:pt x="499" y="2408"/>
                            <a:pt x="3044" y="499"/>
                          </a:cubicBezTo>
                          <a:cubicBezTo>
                            <a:pt x="6226" y="-773"/>
                            <a:pt x="9407" y="499"/>
                            <a:pt x="11316" y="3044"/>
                          </a:cubicBezTo>
                          <a:lnTo>
                            <a:pt x="136028" y="244832"/>
                          </a:lnTo>
                          <a:cubicBezTo>
                            <a:pt x="137300" y="248013"/>
                            <a:pt x="131573" y="251831"/>
                            <a:pt x="128392" y="253104"/>
                          </a:cubicBezTo>
                          <a:cubicBezTo>
                            <a:pt x="127756" y="254376"/>
                            <a:pt x="127120" y="255012"/>
                            <a:pt x="125847" y="254376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3" name="Freeform 1012">
                      <a:extLst>
                        <a:ext uri="{FF2B5EF4-FFF2-40B4-BE49-F238E27FC236}">
                          <a16:creationId xmlns:a16="http://schemas.microsoft.com/office/drawing/2014/main" id="{AF548E4A-051F-4E95-11A4-879B898801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4302" y="6470421"/>
                      <a:ext cx="378086" cy="235506"/>
                    </a:xfrm>
                    <a:custGeom>
                      <a:avLst/>
                      <a:gdLst>
                        <a:gd name="connsiteX0" fmla="*/ 378017 w 378086"/>
                        <a:gd name="connsiteY0" fmla="*/ 6444 h 235506"/>
                        <a:gd name="connsiteX1" fmla="*/ 378017 w 378086"/>
                        <a:gd name="connsiteY1" fmla="*/ 6444 h 235506"/>
                        <a:gd name="connsiteX2" fmla="*/ 371018 w 378086"/>
                        <a:gd name="connsiteY2" fmla="*/ 81 h 235506"/>
                        <a:gd name="connsiteX3" fmla="*/ 117778 w 378086"/>
                        <a:gd name="connsiteY3" fmla="*/ 33805 h 235506"/>
                        <a:gd name="connsiteX4" fmla="*/ 702 w 378086"/>
                        <a:gd name="connsiteY4" fmla="*/ 218963 h 235506"/>
                        <a:gd name="connsiteX5" fmla="*/ 219583 w 378086"/>
                        <a:gd name="connsiteY5" fmla="*/ 235506 h 235506"/>
                        <a:gd name="connsiteX6" fmla="*/ 378017 w 378086"/>
                        <a:gd name="connsiteY6" fmla="*/ 6444 h 235506"/>
                        <a:gd name="connsiteX7" fmla="*/ 213856 w 378086"/>
                        <a:gd name="connsiteY7" fmla="*/ 222780 h 235506"/>
                        <a:gd name="connsiteX8" fmla="*/ 17245 w 378086"/>
                        <a:gd name="connsiteY8" fmla="*/ 210691 h 235506"/>
                        <a:gd name="connsiteX9" fmla="*/ 124777 w 378086"/>
                        <a:gd name="connsiteY9" fmla="*/ 44621 h 235506"/>
                        <a:gd name="connsiteX10" fmla="*/ 358929 w 378086"/>
                        <a:gd name="connsiteY10" fmla="*/ 13444 h 235506"/>
                        <a:gd name="connsiteX11" fmla="*/ 213856 w 378086"/>
                        <a:gd name="connsiteY11" fmla="*/ 222780 h 2355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78086" h="235506">
                          <a:moveTo>
                            <a:pt x="378017" y="6444"/>
                          </a:moveTo>
                          <a:cubicBezTo>
                            <a:pt x="378017" y="6444"/>
                            <a:pt x="378017" y="6444"/>
                            <a:pt x="378017" y="6444"/>
                          </a:cubicBezTo>
                          <a:cubicBezTo>
                            <a:pt x="378654" y="2627"/>
                            <a:pt x="374836" y="-555"/>
                            <a:pt x="371018" y="81"/>
                          </a:cubicBezTo>
                          <a:lnTo>
                            <a:pt x="117778" y="33805"/>
                          </a:lnTo>
                          <a:cubicBezTo>
                            <a:pt x="-7570" y="227235"/>
                            <a:pt x="-1207" y="214509"/>
                            <a:pt x="702" y="218963"/>
                          </a:cubicBezTo>
                          <a:cubicBezTo>
                            <a:pt x="3883" y="225326"/>
                            <a:pt x="-1844" y="220872"/>
                            <a:pt x="219583" y="235506"/>
                          </a:cubicBezTo>
                          <a:cubicBezTo>
                            <a:pt x="379926" y="4536"/>
                            <a:pt x="377381" y="9626"/>
                            <a:pt x="378017" y="6444"/>
                          </a:cubicBezTo>
                          <a:close/>
                          <a:moveTo>
                            <a:pt x="213856" y="222780"/>
                          </a:moveTo>
                          <a:lnTo>
                            <a:pt x="17245" y="210691"/>
                          </a:lnTo>
                          <a:lnTo>
                            <a:pt x="124777" y="44621"/>
                          </a:lnTo>
                          <a:lnTo>
                            <a:pt x="358929" y="13444"/>
                          </a:lnTo>
                          <a:lnTo>
                            <a:pt x="213856" y="22278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4" name="Freeform 1013">
                    <a:extLst>
                      <a:ext uri="{FF2B5EF4-FFF2-40B4-BE49-F238E27FC236}">
                        <a16:creationId xmlns:a16="http://schemas.microsoft.com/office/drawing/2014/main" id="{F074BC8D-AB55-CB8A-1FBF-730753E8C50B}"/>
                      </a:ext>
                    </a:extLst>
                  </p:cNvPr>
                  <p:cNvSpPr/>
                  <p:nvPr/>
                </p:nvSpPr>
                <p:spPr>
                  <a:xfrm>
                    <a:off x="7914123" y="6657152"/>
                    <a:ext cx="143518" cy="157038"/>
                  </a:xfrm>
                  <a:custGeom>
                    <a:avLst/>
                    <a:gdLst>
                      <a:gd name="connsiteX0" fmla="*/ 98729 w 143518"/>
                      <a:gd name="connsiteY0" fmla="*/ 156943 h 157038"/>
                      <a:gd name="connsiteX1" fmla="*/ 105 w 143518"/>
                      <a:gd name="connsiteY1" fmla="*/ 48139 h 157038"/>
                      <a:gd name="connsiteX2" fmla="*/ 14103 w 143518"/>
                      <a:gd name="connsiteY2" fmla="*/ 1054 h 157038"/>
                      <a:gd name="connsiteX3" fmla="*/ 17285 w 143518"/>
                      <a:gd name="connsiteY3" fmla="*/ 418 h 157038"/>
                      <a:gd name="connsiteX4" fmla="*/ 17922 w 143518"/>
                      <a:gd name="connsiteY4" fmla="*/ 3599 h 157038"/>
                      <a:gd name="connsiteX5" fmla="*/ 4559 w 143518"/>
                      <a:gd name="connsiteY5" fmla="*/ 48139 h 157038"/>
                      <a:gd name="connsiteX6" fmla="*/ 98729 w 143518"/>
                      <a:gd name="connsiteY6" fmla="*/ 151853 h 157038"/>
                      <a:gd name="connsiteX7" fmla="*/ 140088 w 143518"/>
                      <a:gd name="connsiteY7" fmla="*/ 144854 h 157038"/>
                      <a:gd name="connsiteX8" fmla="*/ 143269 w 143518"/>
                      <a:gd name="connsiteY8" fmla="*/ 146127 h 157038"/>
                      <a:gd name="connsiteX9" fmla="*/ 141997 w 143518"/>
                      <a:gd name="connsiteY9" fmla="*/ 149308 h 157038"/>
                      <a:gd name="connsiteX10" fmla="*/ 98729 w 143518"/>
                      <a:gd name="connsiteY10" fmla="*/ 156943 h 157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8">
                        <a:moveTo>
                          <a:pt x="98729" y="156943"/>
                        </a:moveTo>
                        <a:cubicBezTo>
                          <a:pt x="41464" y="154398"/>
                          <a:pt x="-2440" y="105405"/>
                          <a:pt x="105" y="48139"/>
                        </a:cubicBezTo>
                        <a:cubicBezTo>
                          <a:pt x="741" y="31596"/>
                          <a:pt x="5832" y="15689"/>
                          <a:pt x="14103" y="1054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4"/>
                          <a:pt x="18558" y="2327"/>
                          <a:pt x="17922" y="3599"/>
                        </a:cubicBezTo>
                        <a:cubicBezTo>
                          <a:pt x="10286" y="17597"/>
                          <a:pt x="5832" y="32232"/>
                          <a:pt x="4559" y="48139"/>
                        </a:cubicBezTo>
                        <a:cubicBezTo>
                          <a:pt x="2014" y="102859"/>
                          <a:pt x="44009" y="149308"/>
                          <a:pt x="98729" y="151853"/>
                        </a:cubicBezTo>
                        <a:cubicBezTo>
                          <a:pt x="113364" y="152490"/>
                          <a:pt x="127362" y="149944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399"/>
                          <a:pt x="143269" y="148672"/>
                          <a:pt x="141997" y="149308"/>
                        </a:cubicBezTo>
                        <a:cubicBezTo>
                          <a:pt x="127998" y="155035"/>
                          <a:pt x="113364" y="157579"/>
                          <a:pt x="98729" y="15694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5" name="Freeform 1014">
                    <a:extLst>
                      <a:ext uri="{FF2B5EF4-FFF2-40B4-BE49-F238E27FC236}">
                        <a16:creationId xmlns:a16="http://schemas.microsoft.com/office/drawing/2014/main" id="{A7323C54-AF78-A684-3F88-FE3E8D3DCB38}"/>
                      </a:ext>
                    </a:extLst>
                  </p:cNvPr>
                  <p:cNvSpPr/>
                  <p:nvPr/>
                </p:nvSpPr>
                <p:spPr>
                  <a:xfrm>
                    <a:off x="7865018" y="6557457"/>
                    <a:ext cx="305848" cy="305848"/>
                  </a:xfrm>
                  <a:custGeom>
                    <a:avLst/>
                    <a:gdLst>
                      <a:gd name="connsiteX0" fmla="*/ 145288 w 305848"/>
                      <a:gd name="connsiteY0" fmla="*/ 305632 h 305848"/>
                      <a:gd name="connsiteX1" fmla="*/ 216 w 305848"/>
                      <a:gd name="connsiteY1" fmla="*/ 145288 h 305848"/>
                      <a:gd name="connsiteX2" fmla="*/ 160559 w 305848"/>
                      <a:gd name="connsiteY2" fmla="*/ 216 h 305848"/>
                      <a:gd name="connsiteX3" fmla="*/ 305632 w 305848"/>
                      <a:gd name="connsiteY3" fmla="*/ 160559 h 305848"/>
                      <a:gd name="connsiteX4" fmla="*/ 145288 w 305848"/>
                      <a:gd name="connsiteY4" fmla="*/ 305632 h 305848"/>
                      <a:gd name="connsiteX5" fmla="*/ 159287 w 305848"/>
                      <a:gd name="connsiteY5" fmla="*/ 19305 h 305848"/>
                      <a:gd name="connsiteX6" fmla="*/ 18668 w 305848"/>
                      <a:gd name="connsiteY6" fmla="*/ 146561 h 305848"/>
                      <a:gd name="connsiteX7" fmla="*/ 145924 w 305848"/>
                      <a:gd name="connsiteY7" fmla="*/ 287180 h 305848"/>
                      <a:gd name="connsiteX8" fmla="*/ 286544 w 305848"/>
                      <a:gd name="connsiteY8" fmla="*/ 159923 h 305848"/>
                      <a:gd name="connsiteX9" fmla="*/ 159287 w 305848"/>
                      <a:gd name="connsiteY9" fmla="*/ 19305 h 3058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8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8"/>
                        </a:cubicBezTo>
                        <a:cubicBezTo>
                          <a:pt x="4670" y="60663"/>
                          <a:pt x="76570" y="-4238"/>
                          <a:pt x="160559" y="216"/>
                        </a:cubicBezTo>
                        <a:cubicBezTo>
                          <a:pt x="245185" y="4670"/>
                          <a:pt x="310086" y="76570"/>
                          <a:pt x="305632" y="160559"/>
                        </a:cubicBezTo>
                        <a:cubicBezTo>
                          <a:pt x="301814" y="245185"/>
                          <a:pt x="229278" y="310086"/>
                          <a:pt x="145288" y="305632"/>
                        </a:cubicBezTo>
                        <a:close/>
                        <a:moveTo>
                          <a:pt x="159287" y="19305"/>
                        </a:moveTo>
                        <a:cubicBezTo>
                          <a:pt x="85478" y="15486"/>
                          <a:pt x="22486" y="72752"/>
                          <a:pt x="18668" y="146561"/>
                        </a:cubicBezTo>
                        <a:cubicBezTo>
                          <a:pt x="14850" y="220370"/>
                          <a:pt x="72116" y="283362"/>
                          <a:pt x="145924" y="287180"/>
                        </a:cubicBezTo>
                        <a:cubicBezTo>
                          <a:pt x="219734" y="290997"/>
                          <a:pt x="282725" y="233732"/>
                          <a:pt x="286544" y="159923"/>
                        </a:cubicBezTo>
                        <a:cubicBezTo>
                          <a:pt x="290361" y="86114"/>
                          <a:pt x="233096" y="22486"/>
                          <a:pt x="159287" y="19305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6" name="Freeform 1015">
                    <a:extLst>
                      <a:ext uri="{FF2B5EF4-FFF2-40B4-BE49-F238E27FC236}">
                        <a16:creationId xmlns:a16="http://schemas.microsoft.com/office/drawing/2014/main" id="{4BB805F2-2A46-4254-2872-4C9EC3D5C59F}"/>
                      </a:ext>
                    </a:extLst>
                  </p:cNvPr>
                  <p:cNvSpPr/>
                  <p:nvPr/>
                </p:nvSpPr>
                <p:spPr>
                  <a:xfrm>
                    <a:off x="7899450" y="6591889"/>
                    <a:ext cx="237619" cy="237618"/>
                  </a:xfrm>
                  <a:custGeom>
                    <a:avLst/>
                    <a:gdLst>
                      <a:gd name="connsiteX0" fmla="*/ 112766 w 237619"/>
                      <a:gd name="connsiteY0" fmla="*/ 237477 h 237618"/>
                      <a:gd name="connsiteX1" fmla="*/ 143 w 237619"/>
                      <a:gd name="connsiteY1" fmla="*/ 112766 h 237618"/>
                      <a:gd name="connsiteX2" fmla="*/ 124855 w 237619"/>
                      <a:gd name="connsiteY2" fmla="*/ 143 h 237618"/>
                      <a:gd name="connsiteX3" fmla="*/ 237477 w 237619"/>
                      <a:gd name="connsiteY3" fmla="*/ 124855 h 237618"/>
                      <a:gd name="connsiteX4" fmla="*/ 112766 w 237619"/>
                      <a:gd name="connsiteY4" fmla="*/ 237477 h 237618"/>
                      <a:gd name="connsiteX5" fmla="*/ 124218 w 237619"/>
                      <a:gd name="connsiteY5" fmla="*/ 4597 h 237618"/>
                      <a:gd name="connsiteX6" fmla="*/ 4597 w 237619"/>
                      <a:gd name="connsiteY6" fmla="*/ 112766 h 237618"/>
                      <a:gd name="connsiteX7" fmla="*/ 112766 w 237619"/>
                      <a:gd name="connsiteY7" fmla="*/ 232386 h 237618"/>
                      <a:gd name="connsiteX8" fmla="*/ 232386 w 237619"/>
                      <a:gd name="connsiteY8" fmla="*/ 124218 h 237618"/>
                      <a:gd name="connsiteX9" fmla="*/ 124218 w 237619"/>
                      <a:gd name="connsiteY9" fmla="*/ 4597 h 237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8">
                        <a:moveTo>
                          <a:pt x="112766" y="237477"/>
                        </a:moveTo>
                        <a:cubicBezTo>
                          <a:pt x="47228" y="234295"/>
                          <a:pt x="-3038" y="178302"/>
                          <a:pt x="143" y="112766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8"/>
                          <a:pt x="237477" y="124855"/>
                        </a:cubicBezTo>
                        <a:cubicBezTo>
                          <a:pt x="233659" y="189756"/>
                          <a:pt x="177666" y="240658"/>
                          <a:pt x="112766" y="237477"/>
                        </a:cubicBezTo>
                        <a:close/>
                        <a:moveTo>
                          <a:pt x="124218" y="4597"/>
                        </a:moveTo>
                        <a:cubicBezTo>
                          <a:pt x="61227" y="1416"/>
                          <a:pt x="7779" y="49773"/>
                          <a:pt x="4597" y="112766"/>
                        </a:cubicBezTo>
                        <a:cubicBezTo>
                          <a:pt x="1416" y="175758"/>
                          <a:pt x="49773" y="229205"/>
                          <a:pt x="112766" y="232386"/>
                        </a:cubicBezTo>
                        <a:cubicBezTo>
                          <a:pt x="175758" y="235568"/>
                          <a:pt x="229205" y="187210"/>
                          <a:pt x="232386" y="124218"/>
                        </a:cubicBezTo>
                        <a:cubicBezTo>
                          <a:pt x="235568" y="61227"/>
                          <a:pt x="186574" y="7779"/>
                          <a:pt x="124218" y="4597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7" name="Freeform 1016">
                    <a:extLst>
                      <a:ext uri="{FF2B5EF4-FFF2-40B4-BE49-F238E27FC236}">
                        <a16:creationId xmlns:a16="http://schemas.microsoft.com/office/drawing/2014/main" id="{C8A345E2-07BA-7D28-4C75-8F953B91E03E}"/>
                      </a:ext>
                    </a:extLst>
                  </p:cNvPr>
                  <p:cNvSpPr/>
                  <p:nvPr/>
                </p:nvSpPr>
                <p:spPr>
                  <a:xfrm>
                    <a:off x="7819444" y="6363797"/>
                    <a:ext cx="206633" cy="352946"/>
                  </a:xfrm>
                  <a:custGeom>
                    <a:avLst/>
                    <a:gdLst>
                      <a:gd name="connsiteX0" fmla="*/ 200407 w 206633"/>
                      <a:gd name="connsiteY0" fmla="*/ 352947 h 352946"/>
                      <a:gd name="connsiteX1" fmla="*/ 195317 w 206633"/>
                      <a:gd name="connsiteY1" fmla="*/ 349765 h 352946"/>
                      <a:gd name="connsiteX2" fmla="*/ 48972 w 206633"/>
                      <a:gd name="connsiteY2" fmla="*/ 48803 h 352946"/>
                      <a:gd name="connsiteX3" fmla="*/ 47063 w 206633"/>
                      <a:gd name="connsiteY3" fmla="*/ 39259 h 352946"/>
                      <a:gd name="connsiteX4" fmla="*/ 47699 w 206633"/>
                      <a:gd name="connsiteY4" fmla="*/ 20170 h 352946"/>
                      <a:gd name="connsiteX5" fmla="*/ 46427 w 206633"/>
                      <a:gd name="connsiteY5" fmla="*/ 11899 h 352946"/>
                      <a:gd name="connsiteX6" fmla="*/ 37519 w 206633"/>
                      <a:gd name="connsiteY6" fmla="*/ 13808 h 352946"/>
                      <a:gd name="connsiteX7" fmla="*/ 8886 w 206633"/>
                      <a:gd name="connsiteY7" fmla="*/ 29078 h 352946"/>
                      <a:gd name="connsiteX8" fmla="*/ 614 w 206633"/>
                      <a:gd name="connsiteY8" fmla="*/ 26533 h 352946"/>
                      <a:gd name="connsiteX9" fmla="*/ 3160 w 206633"/>
                      <a:gd name="connsiteY9" fmla="*/ 18262 h 352946"/>
                      <a:gd name="connsiteX10" fmla="*/ 31792 w 206633"/>
                      <a:gd name="connsiteY10" fmla="*/ 2991 h 352946"/>
                      <a:gd name="connsiteX11" fmla="*/ 53426 w 206633"/>
                      <a:gd name="connsiteY11" fmla="*/ 2355 h 352946"/>
                      <a:gd name="connsiteX12" fmla="*/ 59789 w 206633"/>
                      <a:gd name="connsiteY12" fmla="*/ 20806 h 352946"/>
                      <a:gd name="connsiteX13" fmla="*/ 59153 w 206633"/>
                      <a:gd name="connsiteY13" fmla="*/ 39895 h 352946"/>
                      <a:gd name="connsiteX14" fmla="*/ 59789 w 206633"/>
                      <a:gd name="connsiteY14" fmla="*/ 43076 h 352946"/>
                      <a:gd name="connsiteX15" fmla="*/ 206134 w 206633"/>
                      <a:gd name="connsiteY15" fmla="*/ 344039 h 352946"/>
                      <a:gd name="connsiteX16" fmla="*/ 203589 w 206633"/>
                      <a:gd name="connsiteY16" fmla="*/ 352310 h 352946"/>
                      <a:gd name="connsiteX17" fmla="*/ 200407 w 206633"/>
                      <a:gd name="connsiteY17" fmla="*/ 352947 h 3529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06633" h="352946">
                        <a:moveTo>
                          <a:pt x="200407" y="352947"/>
                        </a:moveTo>
                        <a:cubicBezTo>
                          <a:pt x="198499" y="352947"/>
                          <a:pt x="196590" y="351674"/>
                          <a:pt x="195317" y="349765"/>
                        </a:cubicBezTo>
                        <a:lnTo>
                          <a:pt x="48972" y="48803"/>
                        </a:lnTo>
                        <a:cubicBezTo>
                          <a:pt x="47699" y="45622"/>
                          <a:pt x="47063" y="42440"/>
                          <a:pt x="47063" y="39259"/>
                        </a:cubicBezTo>
                        <a:lnTo>
                          <a:pt x="47699" y="20170"/>
                        </a:lnTo>
                        <a:cubicBezTo>
                          <a:pt x="47699" y="16353"/>
                          <a:pt x="47063" y="12535"/>
                          <a:pt x="46427" y="11899"/>
                        </a:cubicBezTo>
                        <a:cubicBezTo>
                          <a:pt x="45154" y="11262"/>
                          <a:pt x="40700" y="11899"/>
                          <a:pt x="37519" y="13808"/>
                        </a:cubicBezTo>
                        <a:lnTo>
                          <a:pt x="8886" y="29078"/>
                        </a:lnTo>
                        <a:cubicBezTo>
                          <a:pt x="5705" y="30351"/>
                          <a:pt x="2523" y="29715"/>
                          <a:pt x="614" y="26533"/>
                        </a:cubicBezTo>
                        <a:cubicBezTo>
                          <a:pt x="-658" y="23352"/>
                          <a:pt x="-22" y="20170"/>
                          <a:pt x="3160" y="18262"/>
                        </a:cubicBezTo>
                        <a:lnTo>
                          <a:pt x="31792" y="2991"/>
                        </a:lnTo>
                        <a:cubicBezTo>
                          <a:pt x="38155" y="-191"/>
                          <a:pt x="47699" y="-1463"/>
                          <a:pt x="53426" y="2355"/>
                        </a:cubicBezTo>
                        <a:cubicBezTo>
                          <a:pt x="59153" y="6172"/>
                          <a:pt x="59789" y="13808"/>
                          <a:pt x="59789" y="20806"/>
                        </a:cubicBezTo>
                        <a:lnTo>
                          <a:pt x="59153" y="39895"/>
                        </a:lnTo>
                        <a:cubicBezTo>
                          <a:pt x="59153" y="41168"/>
                          <a:pt x="59153" y="42440"/>
                          <a:pt x="59789" y="43076"/>
                        </a:cubicBezTo>
                        <a:lnTo>
                          <a:pt x="206134" y="344039"/>
                        </a:lnTo>
                        <a:cubicBezTo>
                          <a:pt x="207406" y="347220"/>
                          <a:pt x="206134" y="350401"/>
                          <a:pt x="203589" y="352310"/>
                        </a:cubicBezTo>
                        <a:cubicBezTo>
                          <a:pt x="202316" y="352310"/>
                          <a:pt x="201680" y="352947"/>
                          <a:pt x="200407" y="352947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8" name="Freeform 1017">
                    <a:extLst>
                      <a:ext uri="{FF2B5EF4-FFF2-40B4-BE49-F238E27FC236}">
                        <a16:creationId xmlns:a16="http://schemas.microsoft.com/office/drawing/2014/main" id="{22600544-CBBF-5BEC-4488-6A8E2DEE140F}"/>
                      </a:ext>
                    </a:extLst>
                  </p:cNvPr>
                  <p:cNvSpPr/>
                  <p:nvPr/>
                </p:nvSpPr>
                <p:spPr>
                  <a:xfrm>
                    <a:off x="7687075" y="6207717"/>
                    <a:ext cx="177522" cy="188727"/>
                  </a:xfrm>
                  <a:custGeom>
                    <a:avLst/>
                    <a:gdLst>
                      <a:gd name="connsiteX0" fmla="*/ 80808 w 177522"/>
                      <a:gd name="connsiteY0" fmla="*/ 38177 h 188727"/>
                      <a:gd name="connsiteX1" fmla="*/ 62355 w 177522"/>
                      <a:gd name="connsiteY1" fmla="*/ 0 h 188727"/>
                      <a:gd name="connsiteX2" fmla="*/ 0 w 177522"/>
                      <a:gd name="connsiteY2" fmla="*/ 637 h 188727"/>
                      <a:gd name="connsiteX3" fmla="*/ 31814 w 177522"/>
                      <a:gd name="connsiteY3" fmla="*/ 80172 h 188727"/>
                      <a:gd name="connsiteX4" fmla="*/ 122166 w 177522"/>
                      <a:gd name="connsiteY4" fmla="*/ 152708 h 188727"/>
                      <a:gd name="connsiteX5" fmla="*/ 131710 w 177522"/>
                      <a:gd name="connsiteY5" fmla="*/ 163525 h 188727"/>
                      <a:gd name="connsiteX6" fmla="*/ 141254 w 177522"/>
                      <a:gd name="connsiteY6" fmla="*/ 185159 h 188727"/>
                      <a:gd name="connsiteX7" fmla="*/ 177522 w 177522"/>
                      <a:gd name="connsiteY7" fmla="*/ 173069 h 188727"/>
                      <a:gd name="connsiteX8" fmla="*/ 157162 w 177522"/>
                      <a:gd name="connsiteY8" fmla="*/ 148890 h 188727"/>
                      <a:gd name="connsiteX9" fmla="*/ 80808 w 177522"/>
                      <a:gd name="connsiteY9" fmla="*/ 38177 h 1887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7522" h="188727">
                        <a:moveTo>
                          <a:pt x="80808" y="38177"/>
                        </a:moveTo>
                        <a:cubicBezTo>
                          <a:pt x="77626" y="29905"/>
                          <a:pt x="62355" y="0"/>
                          <a:pt x="62355" y="0"/>
                        </a:cubicBezTo>
                        <a:lnTo>
                          <a:pt x="0" y="637"/>
                        </a:lnTo>
                        <a:cubicBezTo>
                          <a:pt x="0" y="637"/>
                          <a:pt x="26087" y="66810"/>
                          <a:pt x="31814" y="80172"/>
                        </a:cubicBezTo>
                        <a:cubicBezTo>
                          <a:pt x="48357" y="96715"/>
                          <a:pt x="115803" y="146982"/>
                          <a:pt x="122166" y="152708"/>
                        </a:cubicBezTo>
                        <a:cubicBezTo>
                          <a:pt x="124711" y="155253"/>
                          <a:pt x="129801" y="159707"/>
                          <a:pt x="131710" y="163525"/>
                        </a:cubicBezTo>
                        <a:cubicBezTo>
                          <a:pt x="136164" y="172433"/>
                          <a:pt x="137437" y="176887"/>
                          <a:pt x="141254" y="185159"/>
                        </a:cubicBezTo>
                        <a:cubicBezTo>
                          <a:pt x="145708" y="195339"/>
                          <a:pt x="176886" y="181341"/>
                          <a:pt x="177522" y="173069"/>
                        </a:cubicBezTo>
                        <a:cubicBezTo>
                          <a:pt x="177522" y="167342"/>
                          <a:pt x="166706" y="157162"/>
                          <a:pt x="157162" y="148890"/>
                        </a:cubicBezTo>
                        <a:cubicBezTo>
                          <a:pt x="152708" y="145709"/>
                          <a:pt x="83989" y="45176"/>
                          <a:pt x="80808" y="3817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9" name="Freeform 1018">
                    <a:extLst>
                      <a:ext uri="{FF2B5EF4-FFF2-40B4-BE49-F238E27FC236}">
                        <a16:creationId xmlns:a16="http://schemas.microsoft.com/office/drawing/2014/main" id="{AAF4691E-F3D1-8029-132E-527814D93AD3}"/>
                      </a:ext>
                    </a:extLst>
                  </p:cNvPr>
                  <p:cNvSpPr/>
                  <p:nvPr/>
                </p:nvSpPr>
                <p:spPr>
                  <a:xfrm>
                    <a:off x="7689902" y="6096632"/>
                    <a:ext cx="83707" cy="146179"/>
                  </a:xfrm>
                  <a:custGeom>
                    <a:avLst/>
                    <a:gdLst>
                      <a:gd name="connsiteX0" fmla="*/ 25169 w 83707"/>
                      <a:gd name="connsiteY0" fmla="*/ 1008 h 146179"/>
                      <a:gd name="connsiteX1" fmla="*/ 355 w 83707"/>
                      <a:gd name="connsiteY1" fmla="*/ 62091 h 146179"/>
                      <a:gd name="connsiteX2" fmla="*/ 11171 w 83707"/>
                      <a:gd name="connsiteY2" fmla="*/ 143536 h 146179"/>
                      <a:gd name="connsiteX3" fmla="*/ 83708 w 83707"/>
                      <a:gd name="connsiteY3" fmla="*/ 135900 h 146179"/>
                      <a:gd name="connsiteX4" fmla="*/ 25169 w 83707"/>
                      <a:gd name="connsiteY4" fmla="*/ 1008 h 146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3707" h="146179">
                        <a:moveTo>
                          <a:pt x="25169" y="1008"/>
                        </a:moveTo>
                        <a:cubicBezTo>
                          <a:pt x="9262" y="5462"/>
                          <a:pt x="-2191" y="16279"/>
                          <a:pt x="355" y="62091"/>
                        </a:cubicBezTo>
                        <a:cubicBezTo>
                          <a:pt x="2263" y="108540"/>
                          <a:pt x="11171" y="143536"/>
                          <a:pt x="11171" y="143536"/>
                        </a:cubicBezTo>
                        <a:cubicBezTo>
                          <a:pt x="11171" y="143536"/>
                          <a:pt x="56347" y="153080"/>
                          <a:pt x="83708" y="135900"/>
                        </a:cubicBezTo>
                        <a:cubicBezTo>
                          <a:pt x="83071" y="135900"/>
                          <a:pt x="79890" y="-13626"/>
                          <a:pt x="25169" y="1008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0" name="Freeform 1019">
                    <a:extLst>
                      <a:ext uri="{FF2B5EF4-FFF2-40B4-BE49-F238E27FC236}">
                        <a16:creationId xmlns:a16="http://schemas.microsoft.com/office/drawing/2014/main" id="{1F6D2C9B-5ED5-2CD9-9034-2164B0AE0575}"/>
                      </a:ext>
                    </a:extLst>
                  </p:cNvPr>
                  <p:cNvSpPr/>
                  <p:nvPr/>
                </p:nvSpPr>
                <p:spPr>
                  <a:xfrm>
                    <a:off x="7387806" y="6533914"/>
                    <a:ext cx="305848" cy="305846"/>
                  </a:xfrm>
                  <a:custGeom>
                    <a:avLst/>
                    <a:gdLst>
                      <a:gd name="connsiteX0" fmla="*/ 145288 w 305848"/>
                      <a:gd name="connsiteY0" fmla="*/ 305632 h 305846"/>
                      <a:gd name="connsiteX1" fmla="*/ 216 w 305848"/>
                      <a:gd name="connsiteY1" fmla="*/ 145289 h 305846"/>
                      <a:gd name="connsiteX2" fmla="*/ 160559 w 305848"/>
                      <a:gd name="connsiteY2" fmla="*/ 216 h 305846"/>
                      <a:gd name="connsiteX3" fmla="*/ 305632 w 305848"/>
                      <a:gd name="connsiteY3" fmla="*/ 160560 h 305846"/>
                      <a:gd name="connsiteX4" fmla="*/ 145288 w 305848"/>
                      <a:gd name="connsiteY4" fmla="*/ 305632 h 305846"/>
                      <a:gd name="connsiteX5" fmla="*/ 159923 w 305848"/>
                      <a:gd name="connsiteY5" fmla="*/ 18669 h 305846"/>
                      <a:gd name="connsiteX6" fmla="*/ 19305 w 305848"/>
                      <a:gd name="connsiteY6" fmla="*/ 145925 h 305846"/>
                      <a:gd name="connsiteX7" fmla="*/ 146561 w 305848"/>
                      <a:gd name="connsiteY7" fmla="*/ 286543 h 305846"/>
                      <a:gd name="connsiteX8" fmla="*/ 287180 w 305848"/>
                      <a:gd name="connsiteY8" fmla="*/ 159287 h 305846"/>
                      <a:gd name="connsiteX9" fmla="*/ 159923 w 305848"/>
                      <a:gd name="connsiteY9" fmla="*/ 18669 h 3058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6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9"/>
                        </a:cubicBezTo>
                        <a:cubicBezTo>
                          <a:pt x="4670" y="60663"/>
                          <a:pt x="76570" y="-4237"/>
                          <a:pt x="160559" y="216"/>
                        </a:cubicBezTo>
                        <a:cubicBezTo>
                          <a:pt x="245185" y="4671"/>
                          <a:pt x="310086" y="76570"/>
                          <a:pt x="305632" y="160560"/>
                        </a:cubicBezTo>
                        <a:cubicBezTo>
                          <a:pt x="301814" y="244549"/>
                          <a:pt x="229914" y="310086"/>
                          <a:pt x="145288" y="305632"/>
                        </a:cubicBezTo>
                        <a:close/>
                        <a:moveTo>
                          <a:pt x="159923" y="18669"/>
                        </a:moveTo>
                        <a:cubicBezTo>
                          <a:pt x="86114" y="14851"/>
                          <a:pt x="23122" y="72116"/>
                          <a:pt x="19305" y="145925"/>
                        </a:cubicBezTo>
                        <a:cubicBezTo>
                          <a:pt x="15486" y="219734"/>
                          <a:pt x="72752" y="282726"/>
                          <a:pt x="146561" y="286543"/>
                        </a:cubicBezTo>
                        <a:cubicBezTo>
                          <a:pt x="220370" y="290361"/>
                          <a:pt x="283362" y="233096"/>
                          <a:pt x="287180" y="159287"/>
                        </a:cubicBezTo>
                        <a:cubicBezTo>
                          <a:pt x="290361" y="85478"/>
                          <a:pt x="233732" y="22486"/>
                          <a:pt x="159923" y="18669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1" name="Freeform 1020">
                    <a:extLst>
                      <a:ext uri="{FF2B5EF4-FFF2-40B4-BE49-F238E27FC236}">
                        <a16:creationId xmlns:a16="http://schemas.microsoft.com/office/drawing/2014/main" id="{64B911A9-47B8-DECB-67E5-35C00BDFA0DC}"/>
                      </a:ext>
                    </a:extLst>
                  </p:cNvPr>
                  <p:cNvSpPr/>
                  <p:nvPr/>
                </p:nvSpPr>
                <p:spPr>
                  <a:xfrm>
                    <a:off x="7422238" y="6567711"/>
                    <a:ext cx="237619" cy="237619"/>
                  </a:xfrm>
                  <a:custGeom>
                    <a:avLst/>
                    <a:gdLst>
                      <a:gd name="connsiteX0" fmla="*/ 112766 w 237619"/>
                      <a:gd name="connsiteY0" fmla="*/ 237476 h 237619"/>
                      <a:gd name="connsiteX1" fmla="*/ 143 w 237619"/>
                      <a:gd name="connsiteY1" fmla="*/ 112765 h 237619"/>
                      <a:gd name="connsiteX2" fmla="*/ 124855 w 237619"/>
                      <a:gd name="connsiteY2" fmla="*/ 143 h 237619"/>
                      <a:gd name="connsiteX3" fmla="*/ 237477 w 237619"/>
                      <a:gd name="connsiteY3" fmla="*/ 124854 h 237619"/>
                      <a:gd name="connsiteX4" fmla="*/ 112766 w 237619"/>
                      <a:gd name="connsiteY4" fmla="*/ 237476 h 237619"/>
                      <a:gd name="connsiteX5" fmla="*/ 124218 w 237619"/>
                      <a:gd name="connsiteY5" fmla="*/ 5233 h 237619"/>
                      <a:gd name="connsiteX6" fmla="*/ 4597 w 237619"/>
                      <a:gd name="connsiteY6" fmla="*/ 113401 h 237619"/>
                      <a:gd name="connsiteX7" fmla="*/ 112766 w 237619"/>
                      <a:gd name="connsiteY7" fmla="*/ 233022 h 237619"/>
                      <a:gd name="connsiteX8" fmla="*/ 232386 w 237619"/>
                      <a:gd name="connsiteY8" fmla="*/ 124854 h 237619"/>
                      <a:gd name="connsiteX9" fmla="*/ 124218 w 237619"/>
                      <a:gd name="connsiteY9" fmla="*/ 5233 h 2376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9">
                        <a:moveTo>
                          <a:pt x="112766" y="237476"/>
                        </a:moveTo>
                        <a:cubicBezTo>
                          <a:pt x="47228" y="234295"/>
                          <a:pt x="-3038" y="178302"/>
                          <a:pt x="143" y="112765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7"/>
                          <a:pt x="237477" y="124854"/>
                        </a:cubicBezTo>
                        <a:cubicBezTo>
                          <a:pt x="234295" y="190392"/>
                          <a:pt x="178302" y="240658"/>
                          <a:pt x="112766" y="237476"/>
                        </a:cubicBezTo>
                        <a:close/>
                        <a:moveTo>
                          <a:pt x="124218" y="5233"/>
                        </a:moveTo>
                        <a:cubicBezTo>
                          <a:pt x="61227" y="2051"/>
                          <a:pt x="7779" y="50410"/>
                          <a:pt x="4597" y="113401"/>
                        </a:cubicBezTo>
                        <a:cubicBezTo>
                          <a:pt x="1416" y="176393"/>
                          <a:pt x="49773" y="229841"/>
                          <a:pt x="112766" y="233022"/>
                        </a:cubicBezTo>
                        <a:cubicBezTo>
                          <a:pt x="175758" y="236204"/>
                          <a:pt x="229205" y="187847"/>
                          <a:pt x="232386" y="124854"/>
                        </a:cubicBezTo>
                        <a:cubicBezTo>
                          <a:pt x="235568" y="61862"/>
                          <a:pt x="187210" y="8414"/>
                          <a:pt x="124218" y="523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2" name="Freeform 1021">
                    <a:extLst>
                      <a:ext uri="{FF2B5EF4-FFF2-40B4-BE49-F238E27FC236}">
                        <a16:creationId xmlns:a16="http://schemas.microsoft.com/office/drawing/2014/main" id="{B79BB2B2-F246-A3FA-B06B-B33F077CB603}"/>
                      </a:ext>
                    </a:extLst>
                  </p:cNvPr>
                  <p:cNvSpPr/>
                  <p:nvPr/>
                </p:nvSpPr>
                <p:spPr>
                  <a:xfrm>
                    <a:off x="7436911" y="6633609"/>
                    <a:ext cx="143518" cy="157039"/>
                  </a:xfrm>
                  <a:custGeom>
                    <a:avLst/>
                    <a:gdLst>
                      <a:gd name="connsiteX0" fmla="*/ 98729 w 143518"/>
                      <a:gd name="connsiteY0" fmla="*/ 156944 h 157039"/>
                      <a:gd name="connsiteX1" fmla="*/ 105 w 143518"/>
                      <a:gd name="connsiteY1" fmla="*/ 48140 h 157039"/>
                      <a:gd name="connsiteX2" fmla="*/ 14103 w 143518"/>
                      <a:gd name="connsiteY2" fmla="*/ 1055 h 157039"/>
                      <a:gd name="connsiteX3" fmla="*/ 17285 w 143518"/>
                      <a:gd name="connsiteY3" fmla="*/ 418 h 157039"/>
                      <a:gd name="connsiteX4" fmla="*/ 17922 w 143518"/>
                      <a:gd name="connsiteY4" fmla="*/ 3600 h 157039"/>
                      <a:gd name="connsiteX5" fmla="*/ 4559 w 143518"/>
                      <a:gd name="connsiteY5" fmla="*/ 48140 h 157039"/>
                      <a:gd name="connsiteX6" fmla="*/ 98729 w 143518"/>
                      <a:gd name="connsiteY6" fmla="*/ 151853 h 157039"/>
                      <a:gd name="connsiteX7" fmla="*/ 140088 w 143518"/>
                      <a:gd name="connsiteY7" fmla="*/ 144854 h 157039"/>
                      <a:gd name="connsiteX8" fmla="*/ 143269 w 143518"/>
                      <a:gd name="connsiteY8" fmla="*/ 146127 h 157039"/>
                      <a:gd name="connsiteX9" fmla="*/ 141997 w 143518"/>
                      <a:gd name="connsiteY9" fmla="*/ 149308 h 157039"/>
                      <a:gd name="connsiteX10" fmla="*/ 98729 w 143518"/>
                      <a:gd name="connsiteY10" fmla="*/ 156944 h 15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9">
                        <a:moveTo>
                          <a:pt x="98729" y="156944"/>
                        </a:moveTo>
                        <a:cubicBezTo>
                          <a:pt x="41464" y="154399"/>
                          <a:pt x="-2440" y="105405"/>
                          <a:pt x="105" y="48140"/>
                        </a:cubicBezTo>
                        <a:cubicBezTo>
                          <a:pt x="741" y="31596"/>
                          <a:pt x="5832" y="15689"/>
                          <a:pt x="14103" y="1055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5"/>
                          <a:pt x="18558" y="2327"/>
                          <a:pt x="17922" y="3600"/>
                        </a:cubicBezTo>
                        <a:cubicBezTo>
                          <a:pt x="10286" y="17598"/>
                          <a:pt x="5832" y="32233"/>
                          <a:pt x="4559" y="48140"/>
                        </a:cubicBezTo>
                        <a:cubicBezTo>
                          <a:pt x="2014" y="102860"/>
                          <a:pt x="44009" y="149308"/>
                          <a:pt x="98729" y="151853"/>
                        </a:cubicBezTo>
                        <a:cubicBezTo>
                          <a:pt x="113364" y="152489"/>
                          <a:pt x="127362" y="149945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400"/>
                          <a:pt x="143269" y="148672"/>
                          <a:pt x="141997" y="149308"/>
                        </a:cubicBezTo>
                        <a:cubicBezTo>
                          <a:pt x="128634" y="155035"/>
                          <a:pt x="114000" y="157580"/>
                          <a:pt x="98729" y="156944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3" name="Freeform 1022">
                    <a:extLst>
                      <a:ext uri="{FF2B5EF4-FFF2-40B4-BE49-F238E27FC236}">
                        <a16:creationId xmlns:a16="http://schemas.microsoft.com/office/drawing/2014/main" id="{6F1BEF14-5801-623D-1B4B-91702C3CF4A4}"/>
                      </a:ext>
                    </a:extLst>
                  </p:cNvPr>
                  <p:cNvSpPr/>
                  <p:nvPr/>
                </p:nvSpPr>
                <p:spPr>
                  <a:xfrm>
                    <a:off x="7543275" y="6582488"/>
                    <a:ext cx="76831" cy="40722"/>
                  </a:xfrm>
                  <a:custGeom>
                    <a:avLst/>
                    <a:gdLst>
                      <a:gd name="connsiteX0" fmla="*/ 75082 w 76831"/>
                      <a:gd name="connsiteY0" fmla="*/ 40722 h 40722"/>
                      <a:gd name="connsiteX1" fmla="*/ 73173 w 76831"/>
                      <a:gd name="connsiteY1" fmla="*/ 40086 h 40722"/>
                      <a:gd name="connsiteX2" fmla="*/ 2545 w 76831"/>
                      <a:gd name="connsiteY2" fmla="*/ 5091 h 40722"/>
                      <a:gd name="connsiteX3" fmla="*/ 0 w 76831"/>
                      <a:gd name="connsiteY3" fmla="*/ 2545 h 40722"/>
                      <a:gd name="connsiteX4" fmla="*/ 2545 w 76831"/>
                      <a:gd name="connsiteY4" fmla="*/ 0 h 40722"/>
                      <a:gd name="connsiteX5" fmla="*/ 76354 w 76831"/>
                      <a:gd name="connsiteY5" fmla="*/ 36905 h 40722"/>
                      <a:gd name="connsiteX6" fmla="*/ 76354 w 76831"/>
                      <a:gd name="connsiteY6" fmla="*/ 40086 h 40722"/>
                      <a:gd name="connsiteX7" fmla="*/ 75082 w 76831"/>
                      <a:gd name="connsiteY7" fmla="*/ 40722 h 40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6831" h="40722">
                        <a:moveTo>
                          <a:pt x="75082" y="40722"/>
                        </a:moveTo>
                        <a:cubicBezTo>
                          <a:pt x="74446" y="40722"/>
                          <a:pt x="73809" y="40722"/>
                          <a:pt x="73173" y="40086"/>
                        </a:cubicBezTo>
                        <a:cubicBezTo>
                          <a:pt x="55357" y="19088"/>
                          <a:pt x="29906" y="6363"/>
                          <a:pt x="2545" y="5091"/>
                        </a:cubicBezTo>
                        <a:cubicBezTo>
                          <a:pt x="1273" y="5091"/>
                          <a:pt x="0" y="3818"/>
                          <a:pt x="0" y="2545"/>
                        </a:cubicBezTo>
                        <a:cubicBezTo>
                          <a:pt x="0" y="1273"/>
                          <a:pt x="1273" y="0"/>
                          <a:pt x="2545" y="0"/>
                        </a:cubicBezTo>
                        <a:cubicBezTo>
                          <a:pt x="31178" y="1273"/>
                          <a:pt x="57902" y="14635"/>
                          <a:pt x="76354" y="36905"/>
                        </a:cubicBezTo>
                        <a:cubicBezTo>
                          <a:pt x="76991" y="38177"/>
                          <a:pt x="76991" y="39450"/>
                          <a:pt x="76354" y="40086"/>
                        </a:cubicBezTo>
                        <a:cubicBezTo>
                          <a:pt x="76354" y="40722"/>
                          <a:pt x="75718" y="40722"/>
                          <a:pt x="75082" y="40722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4" name="Freeform 1023">
                    <a:extLst>
                      <a:ext uri="{FF2B5EF4-FFF2-40B4-BE49-F238E27FC236}">
                        <a16:creationId xmlns:a16="http://schemas.microsoft.com/office/drawing/2014/main" id="{7A1FA451-F01F-9F49-A86A-1AA4F01D109F}"/>
                      </a:ext>
                    </a:extLst>
                  </p:cNvPr>
                  <p:cNvSpPr/>
                  <p:nvPr/>
                </p:nvSpPr>
                <p:spPr>
                  <a:xfrm>
                    <a:off x="7448845" y="6514137"/>
                    <a:ext cx="212706" cy="58806"/>
                  </a:xfrm>
                  <a:custGeom>
                    <a:avLst/>
                    <a:gdLst>
                      <a:gd name="connsiteX0" fmla="*/ 205144 w 212706"/>
                      <a:gd name="connsiteY0" fmla="*/ 58807 h 58806"/>
                      <a:gd name="connsiteX1" fmla="*/ 200690 w 212706"/>
                      <a:gd name="connsiteY1" fmla="*/ 56898 h 58806"/>
                      <a:gd name="connsiteX2" fmla="*/ 100157 w 212706"/>
                      <a:gd name="connsiteY2" fmla="*/ 14267 h 58806"/>
                      <a:gd name="connsiteX3" fmla="*/ 10441 w 212706"/>
                      <a:gd name="connsiteY3" fmla="*/ 36537 h 58806"/>
                      <a:gd name="connsiteX4" fmla="*/ 897 w 212706"/>
                      <a:gd name="connsiteY4" fmla="*/ 33992 h 58806"/>
                      <a:gd name="connsiteX5" fmla="*/ 3442 w 212706"/>
                      <a:gd name="connsiteY5" fmla="*/ 24448 h 58806"/>
                      <a:gd name="connsiteX6" fmla="*/ 100793 w 212706"/>
                      <a:gd name="connsiteY6" fmla="*/ 269 h 58806"/>
                      <a:gd name="connsiteX7" fmla="*/ 210234 w 212706"/>
                      <a:gd name="connsiteY7" fmla="*/ 46718 h 58806"/>
                      <a:gd name="connsiteX8" fmla="*/ 210870 w 212706"/>
                      <a:gd name="connsiteY8" fmla="*/ 56898 h 58806"/>
                      <a:gd name="connsiteX9" fmla="*/ 205144 w 212706"/>
                      <a:gd name="connsiteY9" fmla="*/ 58807 h 58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2706" h="58806">
                        <a:moveTo>
                          <a:pt x="205144" y="58807"/>
                        </a:moveTo>
                        <a:cubicBezTo>
                          <a:pt x="203235" y="58807"/>
                          <a:pt x="201962" y="58171"/>
                          <a:pt x="200690" y="56898"/>
                        </a:cubicBezTo>
                        <a:cubicBezTo>
                          <a:pt x="173329" y="31447"/>
                          <a:pt x="137698" y="16176"/>
                          <a:pt x="100157" y="14267"/>
                        </a:cubicBezTo>
                        <a:cubicBezTo>
                          <a:pt x="68343" y="12995"/>
                          <a:pt x="37802" y="20630"/>
                          <a:pt x="10441" y="36537"/>
                        </a:cubicBezTo>
                        <a:cubicBezTo>
                          <a:pt x="7260" y="38446"/>
                          <a:pt x="2806" y="37174"/>
                          <a:pt x="897" y="33992"/>
                        </a:cubicBezTo>
                        <a:cubicBezTo>
                          <a:pt x="-1012" y="30811"/>
                          <a:pt x="261" y="26356"/>
                          <a:pt x="3442" y="24448"/>
                        </a:cubicBezTo>
                        <a:cubicBezTo>
                          <a:pt x="32711" y="6632"/>
                          <a:pt x="66434" y="-1640"/>
                          <a:pt x="100793" y="269"/>
                        </a:cubicBezTo>
                        <a:cubicBezTo>
                          <a:pt x="141515" y="2178"/>
                          <a:pt x="180328" y="18721"/>
                          <a:pt x="210234" y="46718"/>
                        </a:cubicBezTo>
                        <a:cubicBezTo>
                          <a:pt x="213416" y="49263"/>
                          <a:pt x="213416" y="53717"/>
                          <a:pt x="210870" y="56898"/>
                        </a:cubicBezTo>
                        <a:cubicBezTo>
                          <a:pt x="208961" y="58171"/>
                          <a:pt x="207053" y="58807"/>
                          <a:pt x="205144" y="58807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5" name="Freeform 1024">
                    <a:extLst>
                      <a:ext uri="{FF2B5EF4-FFF2-40B4-BE49-F238E27FC236}">
                        <a16:creationId xmlns:a16="http://schemas.microsoft.com/office/drawing/2014/main" id="{8566FABC-AF90-B1DB-585C-041AD76961C4}"/>
                      </a:ext>
                    </a:extLst>
                  </p:cNvPr>
                  <p:cNvSpPr/>
                  <p:nvPr/>
                </p:nvSpPr>
                <p:spPr>
                  <a:xfrm>
                    <a:off x="7540093" y="6667114"/>
                    <a:ext cx="215063" cy="4453"/>
                  </a:xfrm>
                  <a:custGeom>
                    <a:avLst/>
                    <a:gdLst>
                      <a:gd name="connsiteX0" fmla="*/ 1909 w 215063"/>
                      <a:gd name="connsiteY0" fmla="*/ 3818 h 4453"/>
                      <a:gd name="connsiteX1" fmla="*/ 0 w 215063"/>
                      <a:gd name="connsiteY1" fmla="*/ 1909 h 4453"/>
                      <a:gd name="connsiteX2" fmla="*/ 1909 w 215063"/>
                      <a:gd name="connsiteY2" fmla="*/ 0 h 4453"/>
                      <a:gd name="connsiteX3" fmla="*/ 213155 w 215063"/>
                      <a:gd name="connsiteY3" fmla="*/ 636 h 4453"/>
                      <a:gd name="connsiteX4" fmla="*/ 215064 w 215063"/>
                      <a:gd name="connsiteY4" fmla="*/ 2545 h 4453"/>
                      <a:gd name="connsiteX5" fmla="*/ 213155 w 215063"/>
                      <a:gd name="connsiteY5" fmla="*/ 4454 h 4453"/>
                      <a:gd name="connsiteX6" fmla="*/ 1909 w 215063"/>
                      <a:gd name="connsiteY6" fmla="*/ 3818 h 4453"/>
                      <a:gd name="connsiteX7" fmla="*/ 1909 w 215063"/>
                      <a:gd name="connsiteY7" fmla="*/ 3818 h 44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5063" h="4453">
                        <a:moveTo>
                          <a:pt x="1909" y="3818"/>
                        </a:moveTo>
                        <a:cubicBezTo>
                          <a:pt x="637" y="3818"/>
                          <a:pt x="0" y="3181"/>
                          <a:pt x="0" y="1909"/>
                        </a:cubicBezTo>
                        <a:cubicBezTo>
                          <a:pt x="0" y="636"/>
                          <a:pt x="637" y="0"/>
                          <a:pt x="1909" y="0"/>
                        </a:cubicBezTo>
                        <a:lnTo>
                          <a:pt x="213155" y="636"/>
                        </a:lnTo>
                        <a:cubicBezTo>
                          <a:pt x="214428" y="636"/>
                          <a:pt x="215064" y="1272"/>
                          <a:pt x="215064" y="2545"/>
                        </a:cubicBezTo>
                        <a:cubicBezTo>
                          <a:pt x="215064" y="3818"/>
                          <a:pt x="214428" y="4454"/>
                          <a:pt x="213155" y="4454"/>
                        </a:cubicBezTo>
                        <a:lnTo>
                          <a:pt x="1909" y="3818"/>
                        </a:lnTo>
                        <a:cubicBezTo>
                          <a:pt x="1909" y="3818"/>
                          <a:pt x="1909" y="3818"/>
                          <a:pt x="1909" y="381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6" name="Freeform 1025">
                    <a:extLst>
                      <a:ext uri="{FF2B5EF4-FFF2-40B4-BE49-F238E27FC236}">
                        <a16:creationId xmlns:a16="http://schemas.microsoft.com/office/drawing/2014/main" id="{A274A636-06FA-915C-F375-FE4AF302D247}"/>
                      </a:ext>
                    </a:extLst>
                  </p:cNvPr>
                  <p:cNvSpPr/>
                  <p:nvPr/>
                </p:nvSpPr>
                <p:spPr>
                  <a:xfrm>
                    <a:off x="7538185" y="6702745"/>
                    <a:ext cx="216972" cy="24179"/>
                  </a:xfrm>
                  <a:custGeom>
                    <a:avLst/>
                    <a:gdLst>
                      <a:gd name="connsiteX0" fmla="*/ 215063 w 216972"/>
                      <a:gd name="connsiteY0" fmla="*/ 24179 h 24179"/>
                      <a:gd name="connsiteX1" fmla="*/ 215063 w 216972"/>
                      <a:gd name="connsiteY1" fmla="*/ 24179 h 24179"/>
                      <a:gd name="connsiteX2" fmla="*/ 1908 w 216972"/>
                      <a:gd name="connsiteY2" fmla="*/ 3818 h 24179"/>
                      <a:gd name="connsiteX3" fmla="*/ 0 w 216972"/>
                      <a:gd name="connsiteY3" fmla="*/ 1909 h 24179"/>
                      <a:gd name="connsiteX4" fmla="*/ 1908 w 216972"/>
                      <a:gd name="connsiteY4" fmla="*/ 0 h 24179"/>
                      <a:gd name="connsiteX5" fmla="*/ 215063 w 216972"/>
                      <a:gd name="connsiteY5" fmla="*/ 20362 h 24179"/>
                      <a:gd name="connsiteX6" fmla="*/ 216972 w 216972"/>
                      <a:gd name="connsiteY6" fmla="*/ 22270 h 24179"/>
                      <a:gd name="connsiteX7" fmla="*/ 215063 w 216972"/>
                      <a:gd name="connsiteY7" fmla="*/ 24179 h 24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6972" h="24179">
                        <a:moveTo>
                          <a:pt x="215063" y="24179"/>
                        </a:moveTo>
                        <a:cubicBezTo>
                          <a:pt x="215063" y="24179"/>
                          <a:pt x="215063" y="24179"/>
                          <a:pt x="215063" y="24179"/>
                        </a:cubicBezTo>
                        <a:lnTo>
                          <a:pt x="1908" y="3818"/>
                        </a:lnTo>
                        <a:cubicBezTo>
                          <a:pt x="636" y="3818"/>
                          <a:pt x="0" y="2545"/>
                          <a:pt x="0" y="1909"/>
                        </a:cubicBezTo>
                        <a:cubicBezTo>
                          <a:pt x="0" y="636"/>
                          <a:pt x="1272" y="0"/>
                          <a:pt x="1908" y="0"/>
                        </a:cubicBezTo>
                        <a:lnTo>
                          <a:pt x="215063" y="20362"/>
                        </a:lnTo>
                        <a:cubicBezTo>
                          <a:pt x="216336" y="20362"/>
                          <a:pt x="216972" y="21634"/>
                          <a:pt x="216972" y="22270"/>
                        </a:cubicBezTo>
                        <a:cubicBezTo>
                          <a:pt x="216972" y="23543"/>
                          <a:pt x="215700" y="24179"/>
                          <a:pt x="215063" y="2417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" name="Freeform 1026">
                    <a:extLst>
                      <a:ext uri="{FF2B5EF4-FFF2-40B4-BE49-F238E27FC236}">
                        <a16:creationId xmlns:a16="http://schemas.microsoft.com/office/drawing/2014/main" id="{F7E80445-C89E-6A68-BA75-CE1BA1A3D73A}"/>
                      </a:ext>
                    </a:extLst>
                  </p:cNvPr>
                  <p:cNvSpPr/>
                  <p:nvPr/>
                </p:nvSpPr>
                <p:spPr>
                  <a:xfrm>
                    <a:off x="7716980" y="6662660"/>
                    <a:ext cx="68718" cy="68718"/>
                  </a:xfrm>
                  <a:custGeom>
                    <a:avLst/>
                    <a:gdLst>
                      <a:gd name="connsiteX0" fmla="*/ 68719 w 68718"/>
                      <a:gd name="connsiteY0" fmla="*/ 34359 h 68718"/>
                      <a:gd name="connsiteX1" fmla="*/ 34359 w 68718"/>
                      <a:gd name="connsiteY1" fmla="*/ 68718 h 68718"/>
                      <a:gd name="connsiteX2" fmla="*/ 0 w 68718"/>
                      <a:gd name="connsiteY2" fmla="*/ 34359 h 68718"/>
                      <a:gd name="connsiteX3" fmla="*/ 34359 w 68718"/>
                      <a:gd name="connsiteY3" fmla="*/ 0 h 68718"/>
                      <a:gd name="connsiteX4" fmla="*/ 68719 w 68718"/>
                      <a:gd name="connsiteY4" fmla="*/ 34359 h 687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718" h="68718">
                        <a:moveTo>
                          <a:pt x="68719" y="34359"/>
                        </a:moveTo>
                        <a:cubicBezTo>
                          <a:pt x="68719" y="53335"/>
                          <a:pt x="53336" y="68718"/>
                          <a:pt x="34359" y="68718"/>
                        </a:cubicBezTo>
                        <a:cubicBezTo>
                          <a:pt x="15384" y="68718"/>
                          <a:pt x="0" y="53336"/>
                          <a:pt x="0" y="34359"/>
                        </a:cubicBezTo>
                        <a:cubicBezTo>
                          <a:pt x="0" y="15383"/>
                          <a:pt x="15383" y="0"/>
                          <a:pt x="34359" y="0"/>
                        </a:cubicBezTo>
                        <a:cubicBezTo>
                          <a:pt x="53335" y="0"/>
                          <a:pt x="68719" y="15382"/>
                          <a:pt x="68719" y="34359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28" name="Graphic 569">
                    <a:extLst>
                      <a:ext uri="{FF2B5EF4-FFF2-40B4-BE49-F238E27FC236}">
                        <a16:creationId xmlns:a16="http://schemas.microsoft.com/office/drawing/2014/main" id="{F7E47796-9F9E-B2E5-474D-83793E7FD76E}"/>
                      </a:ext>
                    </a:extLst>
                  </p:cNvPr>
                  <p:cNvGrpSpPr/>
                  <p:nvPr/>
                </p:nvGrpSpPr>
                <p:grpSpPr>
                  <a:xfrm>
                    <a:off x="7749167" y="6697392"/>
                    <a:ext cx="78526" cy="91251"/>
                    <a:chOff x="7749167" y="6697392"/>
                    <a:chExt cx="78526" cy="91251"/>
                  </a:xfrm>
                </p:grpSpPr>
                <p:sp>
                  <p:nvSpPr>
                    <p:cNvPr id="1029" name="Freeform 1028">
                      <a:extLst>
                        <a:ext uri="{FF2B5EF4-FFF2-40B4-BE49-F238E27FC236}">
                          <a16:creationId xmlns:a16="http://schemas.microsoft.com/office/drawing/2014/main" id="{2CEC7C96-72E1-814D-44F1-45EC1E925E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9167" y="6697392"/>
                      <a:ext cx="49521" cy="86162"/>
                    </a:xfrm>
                    <a:custGeom>
                      <a:avLst/>
                      <a:gdLst>
                        <a:gd name="connsiteX0" fmla="*/ 47349 w 49521"/>
                        <a:gd name="connsiteY0" fmla="*/ 86162 h 86162"/>
                        <a:gd name="connsiteX1" fmla="*/ 45439 w 49521"/>
                        <a:gd name="connsiteY1" fmla="*/ 84889 h 86162"/>
                        <a:gd name="connsiteX2" fmla="*/ 263 w 49521"/>
                        <a:gd name="connsiteY2" fmla="*/ 3445 h 86162"/>
                        <a:gd name="connsiteX3" fmla="*/ 900 w 49521"/>
                        <a:gd name="connsiteY3" fmla="*/ 264 h 86162"/>
                        <a:gd name="connsiteX4" fmla="*/ 4081 w 49521"/>
                        <a:gd name="connsiteY4" fmla="*/ 900 h 86162"/>
                        <a:gd name="connsiteX5" fmla="*/ 49258 w 49521"/>
                        <a:gd name="connsiteY5" fmla="*/ 82344 h 86162"/>
                        <a:gd name="connsiteX6" fmla="*/ 48621 w 49521"/>
                        <a:gd name="connsiteY6" fmla="*/ 85525 h 86162"/>
                        <a:gd name="connsiteX7" fmla="*/ 47349 w 49521"/>
                        <a:gd name="connsiteY7" fmla="*/ 86162 h 86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9521" h="86162">
                          <a:moveTo>
                            <a:pt x="47349" y="86162"/>
                          </a:moveTo>
                          <a:cubicBezTo>
                            <a:pt x="46712" y="86162"/>
                            <a:pt x="46076" y="85525"/>
                            <a:pt x="45439" y="84889"/>
                          </a:cubicBezTo>
                          <a:lnTo>
                            <a:pt x="263" y="3445"/>
                          </a:lnTo>
                          <a:cubicBezTo>
                            <a:pt x="-373" y="2172"/>
                            <a:pt x="263" y="900"/>
                            <a:pt x="900" y="264"/>
                          </a:cubicBezTo>
                          <a:cubicBezTo>
                            <a:pt x="2173" y="-373"/>
                            <a:pt x="3445" y="264"/>
                            <a:pt x="4081" y="900"/>
                          </a:cubicBezTo>
                          <a:lnTo>
                            <a:pt x="49258" y="82344"/>
                          </a:lnTo>
                          <a:cubicBezTo>
                            <a:pt x="49894" y="83617"/>
                            <a:pt x="49258" y="84889"/>
                            <a:pt x="48621" y="85525"/>
                          </a:cubicBezTo>
                          <a:cubicBezTo>
                            <a:pt x="47985" y="86162"/>
                            <a:pt x="47349" y="86162"/>
                            <a:pt x="47349" y="8616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" name="Freeform 1029">
                      <a:extLst>
                        <a:ext uri="{FF2B5EF4-FFF2-40B4-BE49-F238E27FC236}">
                          <a16:creationId xmlns:a16="http://schemas.microsoft.com/office/drawing/2014/main" id="{03F0795D-EAC3-CFFB-3474-BFB42932C9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5338" y="6774009"/>
                      <a:ext cx="62356" cy="14634"/>
                    </a:xfrm>
                    <a:custGeom>
                      <a:avLst/>
                      <a:gdLst>
                        <a:gd name="connsiteX0" fmla="*/ 4454 w 62356"/>
                        <a:gd name="connsiteY0" fmla="*/ 14634 h 14634"/>
                        <a:gd name="connsiteX1" fmla="*/ 0 w 62356"/>
                        <a:gd name="connsiteY1" fmla="*/ 10180 h 14634"/>
                        <a:gd name="connsiteX2" fmla="*/ 4454 w 62356"/>
                        <a:gd name="connsiteY2" fmla="*/ 5090 h 14634"/>
                        <a:gd name="connsiteX3" fmla="*/ 57265 w 62356"/>
                        <a:gd name="connsiteY3" fmla="*/ 0 h 14634"/>
                        <a:gd name="connsiteX4" fmla="*/ 62356 w 62356"/>
                        <a:gd name="connsiteY4" fmla="*/ 4454 h 14634"/>
                        <a:gd name="connsiteX5" fmla="*/ 57902 w 62356"/>
                        <a:gd name="connsiteY5" fmla="*/ 9544 h 14634"/>
                        <a:gd name="connsiteX6" fmla="*/ 5091 w 62356"/>
                        <a:gd name="connsiteY6" fmla="*/ 14634 h 14634"/>
                        <a:gd name="connsiteX7" fmla="*/ 4454 w 62356"/>
                        <a:gd name="connsiteY7" fmla="*/ 14634 h 146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2356" h="14634">
                          <a:moveTo>
                            <a:pt x="4454" y="14634"/>
                          </a:moveTo>
                          <a:cubicBezTo>
                            <a:pt x="1909" y="14634"/>
                            <a:pt x="0" y="12726"/>
                            <a:pt x="0" y="10180"/>
                          </a:cubicBezTo>
                          <a:cubicBezTo>
                            <a:pt x="0" y="7635"/>
                            <a:pt x="1909" y="5090"/>
                            <a:pt x="4454" y="5090"/>
                          </a:cubicBezTo>
                          <a:lnTo>
                            <a:pt x="57265" y="0"/>
                          </a:lnTo>
                          <a:cubicBezTo>
                            <a:pt x="59811" y="0"/>
                            <a:pt x="62356" y="1908"/>
                            <a:pt x="62356" y="4454"/>
                          </a:cubicBezTo>
                          <a:cubicBezTo>
                            <a:pt x="62356" y="6999"/>
                            <a:pt x="60447" y="9544"/>
                            <a:pt x="57902" y="9544"/>
                          </a:cubicBezTo>
                          <a:lnTo>
                            <a:pt x="5091" y="14634"/>
                          </a:lnTo>
                          <a:cubicBezTo>
                            <a:pt x="5091" y="14634"/>
                            <a:pt x="4454" y="14634"/>
                            <a:pt x="4454" y="14634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31" name="Freeform 1030">
                    <a:extLst>
                      <a:ext uri="{FF2B5EF4-FFF2-40B4-BE49-F238E27FC236}">
                        <a16:creationId xmlns:a16="http://schemas.microsoft.com/office/drawing/2014/main" id="{376D1D92-68C9-45EB-5FE1-1659FA31C265}"/>
                      </a:ext>
                    </a:extLst>
                  </p:cNvPr>
                  <p:cNvSpPr/>
                  <p:nvPr/>
                </p:nvSpPr>
                <p:spPr>
                  <a:xfrm>
                    <a:off x="7572275" y="6432265"/>
                    <a:ext cx="71614" cy="22412"/>
                  </a:xfrm>
                  <a:custGeom>
                    <a:avLst/>
                    <a:gdLst>
                      <a:gd name="connsiteX0" fmla="*/ 19357 w 71614"/>
                      <a:gd name="connsiteY0" fmla="*/ 60 h 22412"/>
                      <a:gd name="connsiteX1" fmla="*/ 65806 w 71614"/>
                      <a:gd name="connsiteY1" fmla="*/ 2606 h 22412"/>
                      <a:gd name="connsiteX2" fmla="*/ 71532 w 71614"/>
                      <a:gd name="connsiteY2" fmla="*/ 8969 h 22412"/>
                      <a:gd name="connsiteX3" fmla="*/ 70896 w 71614"/>
                      <a:gd name="connsiteY3" fmla="*/ 16604 h 22412"/>
                      <a:gd name="connsiteX4" fmla="*/ 64533 w 71614"/>
                      <a:gd name="connsiteY4" fmla="*/ 22330 h 22412"/>
                      <a:gd name="connsiteX5" fmla="*/ 5995 w 71614"/>
                      <a:gd name="connsiteY5" fmla="*/ 19149 h 22412"/>
                      <a:gd name="connsiteX6" fmla="*/ 905 w 71614"/>
                      <a:gd name="connsiteY6" fmla="*/ 10241 h 22412"/>
                      <a:gd name="connsiteX7" fmla="*/ 19357 w 71614"/>
                      <a:gd name="connsiteY7" fmla="*/ 60 h 2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1614" h="22412">
                        <a:moveTo>
                          <a:pt x="19357" y="60"/>
                        </a:moveTo>
                        <a:lnTo>
                          <a:pt x="65806" y="2606"/>
                        </a:lnTo>
                        <a:cubicBezTo>
                          <a:pt x="68987" y="2606"/>
                          <a:pt x="72168" y="5787"/>
                          <a:pt x="71532" y="8969"/>
                        </a:cubicBezTo>
                        <a:lnTo>
                          <a:pt x="70896" y="16604"/>
                        </a:lnTo>
                        <a:cubicBezTo>
                          <a:pt x="70896" y="19785"/>
                          <a:pt x="67715" y="22967"/>
                          <a:pt x="64533" y="22330"/>
                        </a:cubicBezTo>
                        <a:lnTo>
                          <a:pt x="5995" y="19149"/>
                        </a:lnTo>
                        <a:cubicBezTo>
                          <a:pt x="1541" y="19149"/>
                          <a:pt x="-1640" y="14059"/>
                          <a:pt x="905" y="10241"/>
                        </a:cubicBezTo>
                        <a:cubicBezTo>
                          <a:pt x="4723" y="3878"/>
                          <a:pt x="11722" y="-576"/>
                          <a:pt x="19357" y="60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" name="Freeform 1031">
                    <a:extLst>
                      <a:ext uri="{FF2B5EF4-FFF2-40B4-BE49-F238E27FC236}">
                        <a16:creationId xmlns:a16="http://schemas.microsoft.com/office/drawing/2014/main" id="{DBA0BE6B-00A2-0B6E-ADE9-259FF85CD13B}"/>
                      </a:ext>
                    </a:extLst>
                  </p:cNvPr>
                  <p:cNvSpPr/>
                  <p:nvPr/>
                </p:nvSpPr>
                <p:spPr>
                  <a:xfrm>
                    <a:off x="7515252" y="6661360"/>
                    <a:ext cx="50956" cy="50955"/>
                  </a:xfrm>
                  <a:custGeom>
                    <a:avLst/>
                    <a:gdLst>
                      <a:gd name="connsiteX0" fmla="*/ 24205 w 50956"/>
                      <a:gd name="connsiteY0" fmla="*/ 50929 h 50955"/>
                      <a:gd name="connsiteX1" fmla="*/ 27 w 50956"/>
                      <a:gd name="connsiteY1" fmla="*/ 24206 h 50955"/>
                      <a:gd name="connsiteX2" fmla="*/ 26750 w 50956"/>
                      <a:gd name="connsiteY2" fmla="*/ 27 h 50955"/>
                      <a:gd name="connsiteX3" fmla="*/ 50929 w 50956"/>
                      <a:gd name="connsiteY3" fmla="*/ 26751 h 50955"/>
                      <a:gd name="connsiteX4" fmla="*/ 24205 w 50956"/>
                      <a:gd name="connsiteY4" fmla="*/ 50929 h 509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56" h="50955">
                        <a:moveTo>
                          <a:pt x="24205" y="50929"/>
                        </a:moveTo>
                        <a:cubicBezTo>
                          <a:pt x="10207" y="50293"/>
                          <a:pt x="-610" y="38204"/>
                          <a:pt x="27" y="24206"/>
                        </a:cubicBezTo>
                        <a:cubicBezTo>
                          <a:pt x="663" y="10207"/>
                          <a:pt x="12752" y="-609"/>
                          <a:pt x="26750" y="27"/>
                        </a:cubicBezTo>
                        <a:cubicBezTo>
                          <a:pt x="40748" y="663"/>
                          <a:pt x="51566" y="12752"/>
                          <a:pt x="50929" y="26751"/>
                        </a:cubicBezTo>
                        <a:cubicBezTo>
                          <a:pt x="50292" y="40749"/>
                          <a:pt x="38204" y="51565"/>
                          <a:pt x="24205" y="5092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" name="Freeform 1032">
                    <a:extLst>
                      <a:ext uri="{FF2B5EF4-FFF2-40B4-BE49-F238E27FC236}">
                        <a16:creationId xmlns:a16="http://schemas.microsoft.com/office/drawing/2014/main" id="{6DF516D8-2230-C6BF-4052-6D1846D5195C}"/>
                      </a:ext>
                    </a:extLst>
                  </p:cNvPr>
                  <p:cNvSpPr/>
                  <p:nvPr/>
                </p:nvSpPr>
                <p:spPr>
                  <a:xfrm>
                    <a:off x="7519096" y="6665205"/>
                    <a:ext cx="43267" cy="43267"/>
                  </a:xfrm>
                  <a:custGeom>
                    <a:avLst/>
                    <a:gdLst>
                      <a:gd name="connsiteX0" fmla="*/ 43267 w 43267"/>
                      <a:gd name="connsiteY0" fmla="*/ 21633 h 43267"/>
                      <a:gd name="connsiteX1" fmla="*/ 21633 w 43267"/>
                      <a:gd name="connsiteY1" fmla="*/ 43267 h 43267"/>
                      <a:gd name="connsiteX2" fmla="*/ -1 w 43267"/>
                      <a:gd name="connsiteY2" fmla="*/ 21633 h 43267"/>
                      <a:gd name="connsiteX3" fmla="*/ 21633 w 43267"/>
                      <a:gd name="connsiteY3" fmla="*/ 0 h 43267"/>
                      <a:gd name="connsiteX4" fmla="*/ 43267 w 43267"/>
                      <a:gd name="connsiteY4" fmla="*/ 21633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267" h="43267">
                        <a:moveTo>
                          <a:pt x="43267" y="21633"/>
                        </a:moveTo>
                        <a:cubicBezTo>
                          <a:pt x="43267" y="33582"/>
                          <a:pt x="33581" y="43267"/>
                          <a:pt x="21633" y="43267"/>
                        </a:cubicBezTo>
                        <a:cubicBezTo>
                          <a:pt x="9685" y="43267"/>
                          <a:pt x="-1" y="33582"/>
                          <a:pt x="-1" y="21633"/>
                        </a:cubicBezTo>
                        <a:cubicBezTo>
                          <a:pt x="-1" y="9685"/>
                          <a:pt x="9685" y="0"/>
                          <a:pt x="21633" y="0"/>
                        </a:cubicBezTo>
                        <a:cubicBezTo>
                          <a:pt x="33581" y="0"/>
                          <a:pt x="43267" y="9685"/>
                          <a:pt x="43267" y="21633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" name="Freeform 1033">
                    <a:extLst>
                      <a:ext uri="{FF2B5EF4-FFF2-40B4-BE49-F238E27FC236}">
                        <a16:creationId xmlns:a16="http://schemas.microsoft.com/office/drawing/2014/main" id="{3724643A-CFB1-F371-1A09-FE33CDE2BC8B}"/>
                      </a:ext>
                    </a:extLst>
                  </p:cNvPr>
                  <p:cNvSpPr/>
                  <p:nvPr/>
                </p:nvSpPr>
                <p:spPr>
                  <a:xfrm>
                    <a:off x="7535004" y="6680475"/>
                    <a:ext cx="12089" cy="12089"/>
                  </a:xfrm>
                  <a:custGeom>
                    <a:avLst/>
                    <a:gdLst>
                      <a:gd name="connsiteX0" fmla="*/ 12090 w 12089"/>
                      <a:gd name="connsiteY0" fmla="*/ 6363 h 12089"/>
                      <a:gd name="connsiteX1" fmla="*/ 5727 w 12089"/>
                      <a:gd name="connsiteY1" fmla="*/ 12090 h 12089"/>
                      <a:gd name="connsiteX2" fmla="*/ 0 w 12089"/>
                      <a:gd name="connsiteY2" fmla="*/ 5727 h 12089"/>
                      <a:gd name="connsiteX3" fmla="*/ 6363 w 12089"/>
                      <a:gd name="connsiteY3" fmla="*/ 0 h 12089"/>
                      <a:gd name="connsiteX4" fmla="*/ 12090 w 12089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89" h="12089">
                        <a:moveTo>
                          <a:pt x="12090" y="6363"/>
                        </a:moveTo>
                        <a:cubicBezTo>
                          <a:pt x="12090" y="9544"/>
                          <a:pt x="8908" y="12090"/>
                          <a:pt x="5727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9544" y="0"/>
                          <a:pt x="12090" y="3181"/>
                          <a:pt x="12090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" name="Freeform 1034">
                    <a:extLst>
                      <a:ext uri="{FF2B5EF4-FFF2-40B4-BE49-F238E27FC236}">
                        <a16:creationId xmlns:a16="http://schemas.microsoft.com/office/drawing/2014/main" id="{7E232EB3-4E2E-1294-321B-0BE63A2C19FF}"/>
                      </a:ext>
                    </a:extLst>
                  </p:cNvPr>
                  <p:cNvSpPr/>
                  <p:nvPr/>
                </p:nvSpPr>
                <p:spPr>
                  <a:xfrm>
                    <a:off x="7995642" y="6688111"/>
                    <a:ext cx="43963" cy="43933"/>
                  </a:xfrm>
                  <a:custGeom>
                    <a:avLst/>
                    <a:gdLst>
                      <a:gd name="connsiteX0" fmla="*/ 30 w 43963"/>
                      <a:gd name="connsiteY0" fmla="*/ 20997 h 43933"/>
                      <a:gd name="connsiteX1" fmla="*/ 21027 w 43963"/>
                      <a:gd name="connsiteY1" fmla="*/ 43903 h 43933"/>
                      <a:gd name="connsiteX2" fmla="*/ 43933 w 43963"/>
                      <a:gd name="connsiteY2" fmla="*/ 22906 h 43933"/>
                      <a:gd name="connsiteX3" fmla="*/ 22936 w 43963"/>
                      <a:gd name="connsiteY3" fmla="*/ 0 h 43933"/>
                      <a:gd name="connsiteX4" fmla="*/ 30 w 43963"/>
                      <a:gd name="connsiteY4" fmla="*/ 20997 h 43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963" h="43933">
                        <a:moveTo>
                          <a:pt x="30" y="20997"/>
                        </a:moveTo>
                        <a:cubicBezTo>
                          <a:pt x="-607" y="33086"/>
                          <a:pt x="8937" y="43267"/>
                          <a:pt x="21027" y="43903"/>
                        </a:cubicBezTo>
                        <a:cubicBezTo>
                          <a:pt x="33117" y="44540"/>
                          <a:pt x="43297" y="34996"/>
                          <a:pt x="43933" y="22906"/>
                        </a:cubicBezTo>
                        <a:cubicBezTo>
                          <a:pt x="44570" y="10816"/>
                          <a:pt x="35026" y="636"/>
                          <a:pt x="22936" y="0"/>
                        </a:cubicBezTo>
                        <a:cubicBezTo>
                          <a:pt x="11483" y="0"/>
                          <a:pt x="666" y="8907"/>
                          <a:pt x="30" y="2099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035">
                    <a:extLst>
                      <a:ext uri="{FF2B5EF4-FFF2-40B4-BE49-F238E27FC236}">
                        <a16:creationId xmlns:a16="http://schemas.microsoft.com/office/drawing/2014/main" id="{7C3409FB-B700-7434-29A3-20C068AD6B38}"/>
                      </a:ext>
                    </a:extLst>
                  </p:cNvPr>
                  <p:cNvSpPr/>
                  <p:nvPr/>
                </p:nvSpPr>
                <p:spPr>
                  <a:xfrm>
                    <a:off x="8011580" y="6704654"/>
                    <a:ext cx="12186" cy="12089"/>
                  </a:xfrm>
                  <a:custGeom>
                    <a:avLst/>
                    <a:gdLst>
                      <a:gd name="connsiteX0" fmla="*/ 12089 w 12186"/>
                      <a:gd name="connsiteY0" fmla="*/ 6363 h 12089"/>
                      <a:gd name="connsiteX1" fmla="*/ 5726 w 12186"/>
                      <a:gd name="connsiteY1" fmla="*/ 12090 h 12089"/>
                      <a:gd name="connsiteX2" fmla="*/ 0 w 12186"/>
                      <a:gd name="connsiteY2" fmla="*/ 5727 h 12089"/>
                      <a:gd name="connsiteX3" fmla="*/ 6363 w 12186"/>
                      <a:gd name="connsiteY3" fmla="*/ 0 h 12089"/>
                      <a:gd name="connsiteX4" fmla="*/ 12089 w 12186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86" h="12089">
                        <a:moveTo>
                          <a:pt x="12089" y="6363"/>
                        </a:moveTo>
                        <a:cubicBezTo>
                          <a:pt x="12089" y="9544"/>
                          <a:pt x="8907" y="12090"/>
                          <a:pt x="5726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10180" y="0"/>
                          <a:pt x="12726" y="2545"/>
                          <a:pt x="12089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036">
                    <a:extLst>
                      <a:ext uri="{FF2B5EF4-FFF2-40B4-BE49-F238E27FC236}">
                        <a16:creationId xmlns:a16="http://schemas.microsoft.com/office/drawing/2014/main" id="{22A4D778-4AB7-B93E-A3E2-8FF519CD6AD8}"/>
                      </a:ext>
                    </a:extLst>
                  </p:cNvPr>
                  <p:cNvSpPr/>
                  <p:nvPr/>
                </p:nvSpPr>
                <p:spPr>
                  <a:xfrm>
                    <a:off x="7838813" y="6357206"/>
                    <a:ext cx="23240" cy="18490"/>
                  </a:xfrm>
                  <a:custGeom>
                    <a:avLst/>
                    <a:gdLst>
                      <a:gd name="connsiteX0" fmla="*/ 23240 w 23240"/>
                      <a:gd name="connsiteY0" fmla="*/ 7037 h 18490"/>
                      <a:gd name="connsiteX1" fmla="*/ 6696 w 23240"/>
                      <a:gd name="connsiteY1" fmla="*/ 38 h 18490"/>
                      <a:gd name="connsiteX2" fmla="*/ 970 w 23240"/>
                      <a:gd name="connsiteY2" fmla="*/ 8946 h 18490"/>
                      <a:gd name="connsiteX3" fmla="*/ 18150 w 23240"/>
                      <a:gd name="connsiteY3" fmla="*/ 18490 h 18490"/>
                      <a:gd name="connsiteX4" fmla="*/ 17513 w 23240"/>
                      <a:gd name="connsiteY4" fmla="*/ 8946 h 18490"/>
                      <a:gd name="connsiteX5" fmla="*/ 23240 w 23240"/>
                      <a:gd name="connsiteY5" fmla="*/ 7037 h 18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240" h="18490">
                        <a:moveTo>
                          <a:pt x="23240" y="7037"/>
                        </a:moveTo>
                        <a:cubicBezTo>
                          <a:pt x="23240" y="7037"/>
                          <a:pt x="16877" y="-598"/>
                          <a:pt x="6696" y="38"/>
                        </a:cubicBezTo>
                        <a:cubicBezTo>
                          <a:pt x="-3484" y="38"/>
                          <a:pt x="970" y="8309"/>
                          <a:pt x="970" y="8946"/>
                        </a:cubicBezTo>
                        <a:cubicBezTo>
                          <a:pt x="970" y="9582"/>
                          <a:pt x="18150" y="18490"/>
                          <a:pt x="18150" y="18490"/>
                        </a:cubicBezTo>
                        <a:cubicBezTo>
                          <a:pt x="18150" y="18490"/>
                          <a:pt x="15604" y="9582"/>
                          <a:pt x="17513" y="8946"/>
                        </a:cubicBezTo>
                        <a:cubicBezTo>
                          <a:pt x="19422" y="7037"/>
                          <a:pt x="23240" y="7037"/>
                          <a:pt x="23240" y="703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037">
                    <a:extLst>
                      <a:ext uri="{FF2B5EF4-FFF2-40B4-BE49-F238E27FC236}">
                        <a16:creationId xmlns:a16="http://schemas.microsoft.com/office/drawing/2014/main" id="{46DFE3B2-B7A8-B595-638B-04526C3D7124}"/>
                      </a:ext>
                    </a:extLst>
                  </p:cNvPr>
                  <p:cNvSpPr/>
                  <p:nvPr/>
                </p:nvSpPr>
                <p:spPr>
                  <a:xfrm>
                    <a:off x="7697887" y="6772736"/>
                    <a:ext cx="50239" cy="54083"/>
                  </a:xfrm>
                  <a:custGeom>
                    <a:avLst/>
                    <a:gdLst>
                      <a:gd name="connsiteX0" fmla="*/ 7640 w 50239"/>
                      <a:gd name="connsiteY0" fmla="*/ 0 h 54083"/>
                      <a:gd name="connsiteX1" fmla="*/ 4459 w 50239"/>
                      <a:gd name="connsiteY1" fmla="*/ 31814 h 54083"/>
                      <a:gd name="connsiteX2" fmla="*/ 5 w 50239"/>
                      <a:gd name="connsiteY2" fmla="*/ 49630 h 54083"/>
                      <a:gd name="connsiteX3" fmla="*/ 48362 w 50239"/>
                      <a:gd name="connsiteY3" fmla="*/ 34359 h 54083"/>
                      <a:gd name="connsiteX4" fmla="*/ 40727 w 50239"/>
                      <a:gd name="connsiteY4" fmla="*/ 24815 h 54083"/>
                      <a:gd name="connsiteX5" fmla="*/ 39454 w 50239"/>
                      <a:gd name="connsiteY5" fmla="*/ 2545 h 54083"/>
                      <a:gd name="connsiteX6" fmla="*/ 7640 w 50239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39" h="54083">
                        <a:moveTo>
                          <a:pt x="7640" y="0"/>
                        </a:moveTo>
                        <a:cubicBezTo>
                          <a:pt x="7640" y="0"/>
                          <a:pt x="4459" y="31814"/>
                          <a:pt x="4459" y="31814"/>
                        </a:cubicBezTo>
                        <a:cubicBezTo>
                          <a:pt x="3822" y="35632"/>
                          <a:pt x="641" y="45813"/>
                          <a:pt x="5" y="49630"/>
                        </a:cubicBezTo>
                        <a:cubicBezTo>
                          <a:pt x="-631" y="63628"/>
                          <a:pt x="61724" y="40722"/>
                          <a:pt x="48362" y="34359"/>
                        </a:cubicBezTo>
                        <a:cubicBezTo>
                          <a:pt x="47090" y="33723"/>
                          <a:pt x="40727" y="29269"/>
                          <a:pt x="40727" y="24815"/>
                        </a:cubicBezTo>
                        <a:cubicBezTo>
                          <a:pt x="40727" y="17816"/>
                          <a:pt x="39454" y="2545"/>
                          <a:pt x="39454" y="2545"/>
                        </a:cubicBezTo>
                        <a:lnTo>
                          <a:pt x="7640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038">
                    <a:extLst>
                      <a:ext uri="{FF2B5EF4-FFF2-40B4-BE49-F238E27FC236}">
                        <a16:creationId xmlns:a16="http://schemas.microsoft.com/office/drawing/2014/main" id="{BB643376-8CA4-A107-9C8B-8B0ED70D4D39}"/>
                      </a:ext>
                    </a:extLst>
                  </p:cNvPr>
                  <p:cNvSpPr/>
                  <p:nvPr/>
                </p:nvSpPr>
                <p:spPr>
                  <a:xfrm>
                    <a:off x="7695347" y="6804118"/>
                    <a:ext cx="100526" cy="33630"/>
                  </a:xfrm>
                  <a:custGeom>
                    <a:avLst/>
                    <a:gdLst>
                      <a:gd name="connsiteX0" fmla="*/ 50903 w 100526"/>
                      <a:gd name="connsiteY0" fmla="*/ 2342 h 33630"/>
                      <a:gd name="connsiteX1" fmla="*/ 28633 w 100526"/>
                      <a:gd name="connsiteY1" fmla="*/ 6795 h 33630"/>
                      <a:gd name="connsiteX2" fmla="*/ 6363 w 100526"/>
                      <a:gd name="connsiteY2" fmla="*/ 433 h 33630"/>
                      <a:gd name="connsiteX3" fmla="*/ 0 w 100526"/>
                      <a:gd name="connsiteY3" fmla="*/ 29065 h 33630"/>
                      <a:gd name="connsiteX4" fmla="*/ 98624 w 100526"/>
                      <a:gd name="connsiteY4" fmla="*/ 31611 h 33630"/>
                      <a:gd name="connsiteX5" fmla="*/ 50903 w 100526"/>
                      <a:gd name="connsiteY5" fmla="*/ 2342 h 33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0526" h="33630">
                        <a:moveTo>
                          <a:pt x="50903" y="2342"/>
                        </a:moveTo>
                        <a:cubicBezTo>
                          <a:pt x="50903" y="2342"/>
                          <a:pt x="36269" y="6159"/>
                          <a:pt x="28633" y="6795"/>
                        </a:cubicBezTo>
                        <a:cubicBezTo>
                          <a:pt x="20998" y="7432"/>
                          <a:pt x="12090" y="-2113"/>
                          <a:pt x="6363" y="433"/>
                        </a:cubicBezTo>
                        <a:cubicBezTo>
                          <a:pt x="636" y="2978"/>
                          <a:pt x="0" y="29065"/>
                          <a:pt x="0" y="29065"/>
                        </a:cubicBezTo>
                        <a:cubicBezTo>
                          <a:pt x="0" y="29065"/>
                          <a:pt x="76990" y="37337"/>
                          <a:pt x="98624" y="31611"/>
                        </a:cubicBezTo>
                        <a:cubicBezTo>
                          <a:pt x="108168" y="28429"/>
                          <a:pt x="80171" y="13794"/>
                          <a:pt x="50903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0" name="Freeform 1039">
                    <a:extLst>
                      <a:ext uri="{FF2B5EF4-FFF2-40B4-BE49-F238E27FC236}">
                        <a16:creationId xmlns:a16="http://schemas.microsoft.com/office/drawing/2014/main" id="{D8ADE25A-F481-5263-6013-1DEE11B21A84}"/>
                      </a:ext>
                    </a:extLst>
                  </p:cNvPr>
                  <p:cNvSpPr/>
                  <p:nvPr/>
                </p:nvSpPr>
                <p:spPr>
                  <a:xfrm>
                    <a:off x="7562358" y="6768919"/>
                    <a:ext cx="50240" cy="54083"/>
                  </a:xfrm>
                  <a:custGeom>
                    <a:avLst/>
                    <a:gdLst>
                      <a:gd name="connsiteX0" fmla="*/ 7641 w 50240"/>
                      <a:gd name="connsiteY0" fmla="*/ 0 h 54083"/>
                      <a:gd name="connsiteX1" fmla="*/ 4459 w 50240"/>
                      <a:gd name="connsiteY1" fmla="*/ 31814 h 54083"/>
                      <a:gd name="connsiteX2" fmla="*/ 5 w 50240"/>
                      <a:gd name="connsiteY2" fmla="*/ 49630 h 54083"/>
                      <a:gd name="connsiteX3" fmla="*/ 48363 w 50240"/>
                      <a:gd name="connsiteY3" fmla="*/ 34359 h 54083"/>
                      <a:gd name="connsiteX4" fmla="*/ 38819 w 50240"/>
                      <a:gd name="connsiteY4" fmla="*/ 20998 h 54083"/>
                      <a:gd name="connsiteX5" fmla="*/ 39455 w 50240"/>
                      <a:gd name="connsiteY5" fmla="*/ 1909 h 54083"/>
                      <a:gd name="connsiteX6" fmla="*/ 7641 w 50240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40" h="54083">
                        <a:moveTo>
                          <a:pt x="7641" y="0"/>
                        </a:moveTo>
                        <a:cubicBezTo>
                          <a:pt x="7641" y="0"/>
                          <a:pt x="4459" y="31814"/>
                          <a:pt x="4459" y="31814"/>
                        </a:cubicBezTo>
                        <a:cubicBezTo>
                          <a:pt x="3823" y="35632"/>
                          <a:pt x="642" y="45812"/>
                          <a:pt x="5" y="49630"/>
                        </a:cubicBezTo>
                        <a:cubicBezTo>
                          <a:pt x="-631" y="63628"/>
                          <a:pt x="61725" y="40722"/>
                          <a:pt x="48363" y="34359"/>
                        </a:cubicBezTo>
                        <a:cubicBezTo>
                          <a:pt x="47090" y="33723"/>
                          <a:pt x="38819" y="26087"/>
                          <a:pt x="38819" y="20998"/>
                        </a:cubicBezTo>
                        <a:cubicBezTo>
                          <a:pt x="38819" y="13998"/>
                          <a:pt x="39455" y="1909"/>
                          <a:pt x="39455" y="1909"/>
                        </a:cubicBezTo>
                        <a:lnTo>
                          <a:pt x="7641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1" name="Freeform 1040">
                    <a:extLst>
                      <a:ext uri="{FF2B5EF4-FFF2-40B4-BE49-F238E27FC236}">
                        <a16:creationId xmlns:a16="http://schemas.microsoft.com/office/drawing/2014/main" id="{93C4F1F3-154F-CC31-432E-441B67E363BA}"/>
                      </a:ext>
                    </a:extLst>
                  </p:cNvPr>
                  <p:cNvSpPr/>
                  <p:nvPr/>
                </p:nvSpPr>
                <p:spPr>
                  <a:xfrm>
                    <a:off x="7559182" y="6800300"/>
                    <a:ext cx="103404" cy="33374"/>
                  </a:xfrm>
                  <a:custGeom>
                    <a:avLst/>
                    <a:gdLst>
                      <a:gd name="connsiteX0" fmla="*/ 51540 w 103404"/>
                      <a:gd name="connsiteY0" fmla="*/ 2342 h 33374"/>
                      <a:gd name="connsiteX1" fmla="*/ 29270 w 103404"/>
                      <a:gd name="connsiteY1" fmla="*/ 6795 h 33374"/>
                      <a:gd name="connsiteX2" fmla="*/ 7000 w 103404"/>
                      <a:gd name="connsiteY2" fmla="*/ 433 h 33374"/>
                      <a:gd name="connsiteX3" fmla="*/ 0 w 103404"/>
                      <a:gd name="connsiteY3" fmla="*/ 26520 h 33374"/>
                      <a:gd name="connsiteX4" fmla="*/ 101805 w 103404"/>
                      <a:gd name="connsiteY4" fmla="*/ 32247 h 33374"/>
                      <a:gd name="connsiteX5" fmla="*/ 51540 w 103404"/>
                      <a:gd name="connsiteY5" fmla="*/ 2342 h 33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3404" h="33374">
                        <a:moveTo>
                          <a:pt x="51540" y="2342"/>
                        </a:moveTo>
                        <a:cubicBezTo>
                          <a:pt x="51540" y="2342"/>
                          <a:pt x="36905" y="6159"/>
                          <a:pt x="29270" y="6795"/>
                        </a:cubicBezTo>
                        <a:cubicBezTo>
                          <a:pt x="21634" y="7432"/>
                          <a:pt x="12726" y="-2113"/>
                          <a:pt x="7000" y="433"/>
                        </a:cubicBezTo>
                        <a:cubicBezTo>
                          <a:pt x="1273" y="2978"/>
                          <a:pt x="0" y="26520"/>
                          <a:pt x="0" y="26520"/>
                        </a:cubicBezTo>
                        <a:cubicBezTo>
                          <a:pt x="0" y="26520"/>
                          <a:pt x="82081" y="36700"/>
                          <a:pt x="101805" y="32247"/>
                        </a:cubicBezTo>
                        <a:cubicBezTo>
                          <a:pt x="110713" y="29701"/>
                          <a:pt x="80808" y="13794"/>
                          <a:pt x="51540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2" name="Freeform 1041">
                    <a:extLst>
                      <a:ext uri="{FF2B5EF4-FFF2-40B4-BE49-F238E27FC236}">
                        <a16:creationId xmlns:a16="http://schemas.microsoft.com/office/drawing/2014/main" id="{E6AE1E15-3348-7BB6-2F12-1CBF4FB3EF1F}"/>
                      </a:ext>
                    </a:extLst>
                  </p:cNvPr>
                  <p:cNvSpPr/>
                  <p:nvPr/>
                </p:nvSpPr>
                <p:spPr>
                  <a:xfrm>
                    <a:off x="7606903" y="6314613"/>
                    <a:ext cx="162889" cy="471485"/>
                  </a:xfrm>
                  <a:custGeom>
                    <a:avLst/>
                    <a:gdLst>
                      <a:gd name="connsiteX0" fmla="*/ 83354 w 162889"/>
                      <a:gd name="connsiteY0" fmla="*/ 0 h 471485"/>
                      <a:gd name="connsiteX1" fmla="*/ 119621 w 162889"/>
                      <a:gd name="connsiteY1" fmla="*/ 48994 h 471485"/>
                      <a:gd name="connsiteX2" fmla="*/ 162889 w 162889"/>
                      <a:gd name="connsiteY2" fmla="*/ 267239 h 471485"/>
                      <a:gd name="connsiteX3" fmla="*/ 138074 w 162889"/>
                      <a:gd name="connsiteY3" fmla="*/ 471485 h 471485"/>
                      <a:gd name="connsiteX4" fmla="*/ 94170 w 162889"/>
                      <a:gd name="connsiteY4" fmla="*/ 470213 h 471485"/>
                      <a:gd name="connsiteX5" fmla="*/ 82717 w 162889"/>
                      <a:gd name="connsiteY5" fmla="*/ 285055 h 471485"/>
                      <a:gd name="connsiteX6" fmla="*/ 0 w 162889"/>
                      <a:gd name="connsiteY6" fmla="*/ 48358 h 471485"/>
                      <a:gd name="connsiteX7" fmla="*/ 83354 w 162889"/>
                      <a:gd name="connsiteY7" fmla="*/ 0 h 471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62889" h="471485">
                        <a:moveTo>
                          <a:pt x="83354" y="0"/>
                        </a:moveTo>
                        <a:lnTo>
                          <a:pt x="119621" y="48994"/>
                        </a:lnTo>
                        <a:lnTo>
                          <a:pt x="162889" y="267239"/>
                        </a:lnTo>
                        <a:lnTo>
                          <a:pt x="138074" y="471485"/>
                        </a:lnTo>
                        <a:lnTo>
                          <a:pt x="94170" y="470213"/>
                        </a:lnTo>
                        <a:cubicBezTo>
                          <a:pt x="94170" y="470213"/>
                          <a:pt x="89080" y="296508"/>
                          <a:pt x="82717" y="285055"/>
                        </a:cubicBezTo>
                        <a:cubicBezTo>
                          <a:pt x="32451" y="191521"/>
                          <a:pt x="0" y="48358"/>
                          <a:pt x="0" y="48358"/>
                        </a:cubicBezTo>
                        <a:lnTo>
                          <a:pt x="83354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3" name="Freeform 1042">
                    <a:extLst>
                      <a:ext uri="{FF2B5EF4-FFF2-40B4-BE49-F238E27FC236}">
                        <a16:creationId xmlns:a16="http://schemas.microsoft.com/office/drawing/2014/main" id="{4A2F75D8-4F49-7DA1-4D8D-64177ABAAE9D}"/>
                      </a:ext>
                    </a:extLst>
                  </p:cNvPr>
                  <p:cNvSpPr/>
                  <p:nvPr/>
                </p:nvSpPr>
                <p:spPr>
                  <a:xfrm>
                    <a:off x="7548645" y="6316965"/>
                    <a:ext cx="125704" cy="467224"/>
                  </a:xfrm>
                  <a:custGeom>
                    <a:avLst/>
                    <a:gdLst>
                      <a:gd name="connsiteX0" fmla="*/ 125705 w 125704"/>
                      <a:gd name="connsiteY0" fmla="*/ 19917 h 467224"/>
                      <a:gd name="connsiteX1" fmla="*/ 105980 w 125704"/>
                      <a:gd name="connsiteY1" fmla="*/ 247707 h 467224"/>
                      <a:gd name="connsiteX2" fmla="*/ 63349 w 125704"/>
                      <a:gd name="connsiteY2" fmla="*/ 467225 h 467224"/>
                      <a:gd name="connsiteX3" fmla="*/ 19445 w 125704"/>
                      <a:gd name="connsiteY3" fmla="*/ 464679 h 467224"/>
                      <a:gd name="connsiteX4" fmla="*/ 10537 w 125704"/>
                      <a:gd name="connsiteY4" fmla="*/ 329788 h 467224"/>
                      <a:gd name="connsiteX5" fmla="*/ 14355 w 125704"/>
                      <a:gd name="connsiteY5" fmla="*/ 255342 h 467224"/>
                      <a:gd name="connsiteX6" fmla="*/ 2902 w 125704"/>
                      <a:gd name="connsiteY6" fmla="*/ 73365 h 467224"/>
                      <a:gd name="connsiteX7" fmla="*/ 34716 w 125704"/>
                      <a:gd name="connsiteY7" fmla="*/ 10373 h 467224"/>
                      <a:gd name="connsiteX8" fmla="*/ 125705 w 125704"/>
                      <a:gd name="connsiteY8" fmla="*/ 19917 h 4672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5704" h="467224">
                        <a:moveTo>
                          <a:pt x="125705" y="19917"/>
                        </a:moveTo>
                        <a:cubicBezTo>
                          <a:pt x="125705" y="19917"/>
                          <a:pt x="107889" y="213984"/>
                          <a:pt x="105980" y="247707"/>
                        </a:cubicBezTo>
                        <a:cubicBezTo>
                          <a:pt x="104071" y="281430"/>
                          <a:pt x="63349" y="467225"/>
                          <a:pt x="63349" y="467225"/>
                        </a:cubicBezTo>
                        <a:lnTo>
                          <a:pt x="19445" y="464679"/>
                        </a:lnTo>
                        <a:cubicBezTo>
                          <a:pt x="19445" y="464679"/>
                          <a:pt x="11174" y="415049"/>
                          <a:pt x="10537" y="329788"/>
                        </a:cubicBezTo>
                        <a:cubicBezTo>
                          <a:pt x="10537" y="316425"/>
                          <a:pt x="14355" y="269341"/>
                          <a:pt x="14355" y="255342"/>
                        </a:cubicBezTo>
                        <a:cubicBezTo>
                          <a:pt x="12446" y="156082"/>
                          <a:pt x="-7278" y="119178"/>
                          <a:pt x="2902" y="73365"/>
                        </a:cubicBezTo>
                        <a:cubicBezTo>
                          <a:pt x="11810" y="32643"/>
                          <a:pt x="30899" y="14191"/>
                          <a:pt x="34716" y="10373"/>
                        </a:cubicBezTo>
                        <a:cubicBezTo>
                          <a:pt x="65258" y="-17623"/>
                          <a:pt x="125705" y="19917"/>
                          <a:pt x="125705" y="1991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4" name="Freeform 1043">
                    <a:extLst>
                      <a:ext uri="{FF2B5EF4-FFF2-40B4-BE49-F238E27FC236}">
                        <a16:creationId xmlns:a16="http://schemas.microsoft.com/office/drawing/2014/main" id="{D13BC55E-42A0-35BC-FEAB-443CF27C5B4E}"/>
                      </a:ext>
                    </a:extLst>
                  </p:cNvPr>
                  <p:cNvSpPr/>
                  <p:nvPr/>
                </p:nvSpPr>
                <p:spPr>
                  <a:xfrm>
                    <a:off x="7697789" y="5976601"/>
                    <a:ext cx="102494" cy="94315"/>
                  </a:xfrm>
                  <a:custGeom>
                    <a:avLst/>
                    <a:gdLst>
                      <a:gd name="connsiteX0" fmla="*/ 12828 w 102494"/>
                      <a:gd name="connsiteY0" fmla="*/ 90498 h 94315"/>
                      <a:gd name="connsiteX1" fmla="*/ 4556 w 102494"/>
                      <a:gd name="connsiteY1" fmla="*/ 66956 h 94315"/>
                      <a:gd name="connsiteX2" fmla="*/ 6465 w 102494"/>
                      <a:gd name="connsiteY2" fmla="*/ 19234 h 94315"/>
                      <a:gd name="connsiteX3" fmla="*/ 47187 w 102494"/>
                      <a:gd name="connsiteY3" fmla="*/ 146 h 94315"/>
                      <a:gd name="connsiteX4" fmla="*/ 98726 w 102494"/>
                      <a:gd name="connsiteY4" fmla="*/ 24325 h 94315"/>
                      <a:gd name="connsiteX5" fmla="*/ 93636 w 102494"/>
                      <a:gd name="connsiteY5" fmla="*/ 70773 h 94315"/>
                      <a:gd name="connsiteX6" fmla="*/ 63095 w 102494"/>
                      <a:gd name="connsiteY6" fmla="*/ 94316 h 94315"/>
                      <a:gd name="connsiteX7" fmla="*/ 12828 w 102494"/>
                      <a:gd name="connsiteY7" fmla="*/ 90498 h 9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2494" h="94315">
                        <a:moveTo>
                          <a:pt x="12828" y="90498"/>
                        </a:moveTo>
                        <a:cubicBezTo>
                          <a:pt x="12828" y="90498"/>
                          <a:pt x="9011" y="75227"/>
                          <a:pt x="4556" y="66956"/>
                        </a:cubicBezTo>
                        <a:cubicBezTo>
                          <a:pt x="102" y="58684"/>
                          <a:pt x="-3715" y="37687"/>
                          <a:pt x="6465" y="19234"/>
                        </a:cubicBezTo>
                        <a:cubicBezTo>
                          <a:pt x="16646" y="146"/>
                          <a:pt x="37007" y="-490"/>
                          <a:pt x="47187" y="146"/>
                        </a:cubicBezTo>
                        <a:cubicBezTo>
                          <a:pt x="73275" y="1419"/>
                          <a:pt x="93000" y="12235"/>
                          <a:pt x="98726" y="24325"/>
                        </a:cubicBezTo>
                        <a:cubicBezTo>
                          <a:pt x="109543" y="45322"/>
                          <a:pt x="93636" y="70773"/>
                          <a:pt x="93636" y="70773"/>
                        </a:cubicBezTo>
                        <a:lnTo>
                          <a:pt x="63095" y="94316"/>
                        </a:lnTo>
                        <a:lnTo>
                          <a:pt x="12828" y="90498"/>
                        </a:lnTo>
                        <a:close/>
                      </a:path>
                    </a:pathLst>
                  </a:custGeom>
                  <a:solidFill>
                    <a:srgbClr val="9E9E9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1044">
                    <a:extLst>
                      <a:ext uri="{FF2B5EF4-FFF2-40B4-BE49-F238E27FC236}">
                        <a16:creationId xmlns:a16="http://schemas.microsoft.com/office/drawing/2014/main" id="{F7B0174E-A4AB-821C-332C-5D2D5425487C}"/>
                      </a:ext>
                    </a:extLst>
                  </p:cNvPr>
                  <p:cNvSpPr/>
                  <p:nvPr/>
                </p:nvSpPr>
                <p:spPr>
                  <a:xfrm>
                    <a:off x="7572145" y="6089038"/>
                    <a:ext cx="195175" cy="317816"/>
                  </a:xfrm>
                  <a:custGeom>
                    <a:avLst/>
                    <a:gdLst>
                      <a:gd name="connsiteX0" fmla="*/ 188102 w 195175"/>
                      <a:gd name="connsiteY0" fmla="*/ 27691 h 317816"/>
                      <a:gd name="connsiteX1" fmla="*/ 188739 w 195175"/>
                      <a:gd name="connsiteY1" fmla="*/ 184853 h 317816"/>
                      <a:gd name="connsiteX2" fmla="*/ 131473 w 195175"/>
                      <a:gd name="connsiteY2" fmla="*/ 314654 h 317816"/>
                      <a:gd name="connsiteX3" fmla="*/ 1035 w 195175"/>
                      <a:gd name="connsiteY3" fmla="*/ 250390 h 317816"/>
                      <a:gd name="connsiteX4" fmla="*/ 89479 w 195175"/>
                      <a:gd name="connsiteY4" fmla="*/ 31509 h 317816"/>
                      <a:gd name="connsiteX5" fmla="*/ 137200 w 195175"/>
                      <a:gd name="connsiteY5" fmla="*/ 331 h 317816"/>
                      <a:gd name="connsiteX6" fmla="*/ 188102 w 195175"/>
                      <a:gd name="connsiteY6" fmla="*/ 27691 h 3178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95175" h="317816">
                        <a:moveTo>
                          <a:pt x="188102" y="27691"/>
                        </a:moveTo>
                        <a:cubicBezTo>
                          <a:pt x="199555" y="42325"/>
                          <a:pt x="195101" y="153039"/>
                          <a:pt x="188739" y="184853"/>
                        </a:cubicBezTo>
                        <a:cubicBezTo>
                          <a:pt x="177285" y="242118"/>
                          <a:pt x="144835" y="312110"/>
                          <a:pt x="131473" y="314654"/>
                        </a:cubicBezTo>
                        <a:cubicBezTo>
                          <a:pt x="23305" y="335016"/>
                          <a:pt x="1035" y="250390"/>
                          <a:pt x="1035" y="250390"/>
                        </a:cubicBezTo>
                        <a:cubicBezTo>
                          <a:pt x="1035" y="250390"/>
                          <a:pt x="-16145" y="206486"/>
                          <a:pt x="89479" y="31509"/>
                        </a:cubicBezTo>
                        <a:cubicBezTo>
                          <a:pt x="99659" y="14965"/>
                          <a:pt x="113657" y="2240"/>
                          <a:pt x="137200" y="331"/>
                        </a:cubicBezTo>
                        <a:cubicBezTo>
                          <a:pt x="142926" y="-306"/>
                          <a:pt x="164559" y="-2850"/>
                          <a:pt x="188102" y="27691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1045">
                    <a:extLst>
                      <a:ext uri="{FF2B5EF4-FFF2-40B4-BE49-F238E27FC236}">
                        <a16:creationId xmlns:a16="http://schemas.microsoft.com/office/drawing/2014/main" id="{5B8448F2-8F0F-A0B9-C433-CC6E6C14EDB7}"/>
                      </a:ext>
                    </a:extLst>
                  </p:cNvPr>
                  <p:cNvSpPr/>
                  <p:nvPr/>
                </p:nvSpPr>
                <p:spPr>
                  <a:xfrm>
                    <a:off x="7699801" y="6039739"/>
                    <a:ext cx="45175" cy="87582"/>
                  </a:xfrm>
                  <a:custGeom>
                    <a:avLst/>
                    <a:gdLst>
                      <a:gd name="connsiteX0" fmla="*/ 45176 w 45175"/>
                      <a:gd name="connsiteY0" fmla="*/ 40086 h 87582"/>
                      <a:gd name="connsiteX1" fmla="*/ 41358 w 45175"/>
                      <a:gd name="connsiteY1" fmla="*/ 75081 h 87582"/>
                      <a:gd name="connsiteX2" fmla="*/ 34359 w 45175"/>
                      <a:gd name="connsiteY2" fmla="*/ 87170 h 87582"/>
                      <a:gd name="connsiteX3" fmla="*/ 0 w 45175"/>
                      <a:gd name="connsiteY3" fmla="*/ 58538 h 87582"/>
                      <a:gd name="connsiteX4" fmla="*/ 17179 w 45175"/>
                      <a:gd name="connsiteY4" fmla="*/ 0 h 87582"/>
                      <a:gd name="connsiteX5" fmla="*/ 45176 w 45175"/>
                      <a:gd name="connsiteY5" fmla="*/ 40086 h 8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175" h="87582">
                        <a:moveTo>
                          <a:pt x="45176" y="40086"/>
                        </a:moveTo>
                        <a:lnTo>
                          <a:pt x="41358" y="75081"/>
                        </a:lnTo>
                        <a:cubicBezTo>
                          <a:pt x="41358" y="75081"/>
                          <a:pt x="40085" y="84626"/>
                          <a:pt x="34359" y="87170"/>
                        </a:cubicBezTo>
                        <a:cubicBezTo>
                          <a:pt x="24814" y="91625"/>
                          <a:pt x="0" y="58538"/>
                          <a:pt x="0" y="58538"/>
                        </a:cubicBezTo>
                        <a:lnTo>
                          <a:pt x="17179" y="0"/>
                        </a:lnTo>
                        <a:lnTo>
                          <a:pt x="45176" y="40086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1046">
                    <a:extLst>
                      <a:ext uri="{FF2B5EF4-FFF2-40B4-BE49-F238E27FC236}">
                        <a16:creationId xmlns:a16="http://schemas.microsoft.com/office/drawing/2014/main" id="{C3B5B2D0-8BA3-6888-72D4-40F110E993EF}"/>
                      </a:ext>
                    </a:extLst>
                  </p:cNvPr>
                  <p:cNvSpPr/>
                  <p:nvPr/>
                </p:nvSpPr>
                <p:spPr>
                  <a:xfrm>
                    <a:off x="7715708" y="6046738"/>
                    <a:ext cx="29904" cy="60446"/>
                  </a:xfrm>
                  <a:custGeom>
                    <a:avLst/>
                    <a:gdLst>
                      <a:gd name="connsiteX0" fmla="*/ 0 w 29904"/>
                      <a:gd name="connsiteY0" fmla="*/ 14634 h 60446"/>
                      <a:gd name="connsiteX1" fmla="*/ 25451 w 29904"/>
                      <a:gd name="connsiteY1" fmla="*/ 60447 h 60446"/>
                      <a:gd name="connsiteX2" fmla="*/ 29905 w 29904"/>
                      <a:gd name="connsiteY2" fmla="*/ 43267 h 60446"/>
                      <a:gd name="connsiteX3" fmla="*/ 6999 w 29904"/>
                      <a:gd name="connsiteY3" fmla="*/ 0 h 60446"/>
                      <a:gd name="connsiteX4" fmla="*/ 0 w 29904"/>
                      <a:gd name="connsiteY4" fmla="*/ 14634 h 60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904" h="60446">
                        <a:moveTo>
                          <a:pt x="0" y="14634"/>
                        </a:moveTo>
                        <a:cubicBezTo>
                          <a:pt x="0" y="38177"/>
                          <a:pt x="15270" y="55357"/>
                          <a:pt x="25451" y="60447"/>
                        </a:cubicBezTo>
                        <a:lnTo>
                          <a:pt x="29905" y="43267"/>
                        </a:lnTo>
                        <a:lnTo>
                          <a:pt x="6999" y="0"/>
                        </a:lnTo>
                        <a:lnTo>
                          <a:pt x="0" y="14634"/>
                        </a:lnTo>
                        <a:close/>
                      </a:path>
                    </a:pathLst>
                  </a:custGeom>
                  <a:solidFill>
                    <a:srgbClr val="CBB49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8" name="Freeform 1047">
                    <a:extLst>
                      <a:ext uri="{FF2B5EF4-FFF2-40B4-BE49-F238E27FC236}">
                        <a16:creationId xmlns:a16="http://schemas.microsoft.com/office/drawing/2014/main" id="{4EB77DC3-5305-03A4-73D2-7F3656CDF241}"/>
                      </a:ext>
                    </a:extLst>
                  </p:cNvPr>
                  <p:cNvSpPr/>
                  <p:nvPr/>
                </p:nvSpPr>
                <p:spPr>
                  <a:xfrm>
                    <a:off x="7714649" y="5991934"/>
                    <a:ext cx="81259" cy="109140"/>
                  </a:xfrm>
                  <a:custGeom>
                    <a:avLst/>
                    <a:gdLst>
                      <a:gd name="connsiteX0" fmla="*/ 43054 w 81259"/>
                      <a:gd name="connsiteY0" fmla="*/ 720 h 109140"/>
                      <a:gd name="connsiteX1" fmla="*/ 79958 w 81259"/>
                      <a:gd name="connsiteY1" fmla="*/ 46532 h 109140"/>
                      <a:gd name="connsiteX2" fmla="*/ 65960 w 81259"/>
                      <a:gd name="connsiteY2" fmla="*/ 93617 h 109140"/>
                      <a:gd name="connsiteX3" fmla="*/ 25874 w 81259"/>
                      <a:gd name="connsiteY3" fmla="*/ 104434 h 109140"/>
                      <a:gd name="connsiteX4" fmla="*/ 4241 w 81259"/>
                      <a:gd name="connsiteY4" fmla="*/ 38260 h 109140"/>
                      <a:gd name="connsiteX5" fmla="*/ 43054 w 81259"/>
                      <a:gd name="connsiteY5" fmla="*/ 720 h 109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1259" h="109140">
                        <a:moveTo>
                          <a:pt x="43054" y="720"/>
                        </a:moveTo>
                        <a:cubicBezTo>
                          <a:pt x="78686" y="10900"/>
                          <a:pt x="84412" y="29988"/>
                          <a:pt x="79958" y="46532"/>
                        </a:cubicBezTo>
                        <a:cubicBezTo>
                          <a:pt x="78050" y="53531"/>
                          <a:pt x="71687" y="84709"/>
                          <a:pt x="65960" y="93617"/>
                        </a:cubicBezTo>
                        <a:cubicBezTo>
                          <a:pt x="52598" y="115250"/>
                          <a:pt x="37327" y="109524"/>
                          <a:pt x="25874" y="104434"/>
                        </a:cubicBezTo>
                        <a:cubicBezTo>
                          <a:pt x="14421" y="99343"/>
                          <a:pt x="-9758" y="70075"/>
                          <a:pt x="4241" y="38260"/>
                        </a:cubicBezTo>
                        <a:cubicBezTo>
                          <a:pt x="12512" y="18535"/>
                          <a:pt x="23329" y="-4371"/>
                          <a:pt x="43054" y="72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1048">
                    <a:extLst>
                      <a:ext uri="{FF2B5EF4-FFF2-40B4-BE49-F238E27FC236}">
                        <a16:creationId xmlns:a16="http://schemas.microsoft.com/office/drawing/2014/main" id="{C1EDDA20-499B-91C9-DC58-760947BD38DC}"/>
                      </a:ext>
                    </a:extLst>
                  </p:cNvPr>
                  <p:cNvSpPr/>
                  <p:nvPr/>
                </p:nvSpPr>
                <p:spPr>
                  <a:xfrm>
                    <a:off x="7720162" y="6015560"/>
                    <a:ext cx="17815" cy="9544"/>
                  </a:xfrm>
                  <a:custGeom>
                    <a:avLst/>
                    <a:gdLst>
                      <a:gd name="connsiteX0" fmla="*/ 0 w 17815"/>
                      <a:gd name="connsiteY0" fmla="*/ 0 h 9544"/>
                      <a:gd name="connsiteX1" fmla="*/ 17816 w 17815"/>
                      <a:gd name="connsiteY1" fmla="*/ 9544 h 9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815" h="9544">
                        <a:moveTo>
                          <a:pt x="0" y="0"/>
                        </a:moveTo>
                        <a:lnTo>
                          <a:pt x="17816" y="9544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0" name="Freeform 1049">
                    <a:extLst>
                      <a:ext uri="{FF2B5EF4-FFF2-40B4-BE49-F238E27FC236}">
                        <a16:creationId xmlns:a16="http://schemas.microsoft.com/office/drawing/2014/main" id="{E9DAE154-66A1-9EF4-E019-F03529CBAB98}"/>
                      </a:ext>
                    </a:extLst>
                  </p:cNvPr>
                  <p:cNvSpPr/>
                  <p:nvPr/>
                </p:nvSpPr>
                <p:spPr>
                  <a:xfrm>
                    <a:off x="7734797" y="6017469"/>
                    <a:ext cx="27995" cy="22906"/>
                  </a:xfrm>
                  <a:custGeom>
                    <a:avLst/>
                    <a:gdLst>
                      <a:gd name="connsiteX0" fmla="*/ 0 w 27995"/>
                      <a:gd name="connsiteY0" fmla="*/ 15907 h 22906"/>
                      <a:gd name="connsiteX1" fmla="*/ 5726 w 27995"/>
                      <a:gd name="connsiteY1" fmla="*/ 0 h 22906"/>
                      <a:gd name="connsiteX2" fmla="*/ 27996 w 27995"/>
                      <a:gd name="connsiteY2" fmla="*/ 7635 h 22906"/>
                      <a:gd name="connsiteX3" fmla="*/ 22906 w 27995"/>
                      <a:gd name="connsiteY3" fmla="*/ 22906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995" h="22906">
                        <a:moveTo>
                          <a:pt x="0" y="15907"/>
                        </a:moveTo>
                        <a:lnTo>
                          <a:pt x="5726" y="0"/>
                        </a:lnTo>
                        <a:lnTo>
                          <a:pt x="27996" y="7635"/>
                        </a:lnTo>
                        <a:lnTo>
                          <a:pt x="22906" y="22906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1050">
                    <a:extLst>
                      <a:ext uri="{FF2B5EF4-FFF2-40B4-BE49-F238E27FC236}">
                        <a16:creationId xmlns:a16="http://schemas.microsoft.com/office/drawing/2014/main" id="{E9BB31DD-9BFC-1B74-ECB9-9F54F4AF0623}"/>
                      </a:ext>
                    </a:extLst>
                  </p:cNvPr>
                  <p:cNvSpPr/>
                  <p:nvPr/>
                </p:nvSpPr>
                <p:spPr>
                  <a:xfrm>
                    <a:off x="7766611" y="6027013"/>
                    <a:ext cx="21632" cy="22906"/>
                  </a:xfrm>
                  <a:custGeom>
                    <a:avLst/>
                    <a:gdLst>
                      <a:gd name="connsiteX0" fmla="*/ 3818 w 21632"/>
                      <a:gd name="connsiteY0" fmla="*/ 0 h 22906"/>
                      <a:gd name="connsiteX1" fmla="*/ 0 w 21632"/>
                      <a:gd name="connsiteY1" fmla="*/ 17179 h 22906"/>
                      <a:gd name="connsiteX2" fmla="*/ 17179 w 21632"/>
                      <a:gd name="connsiteY2" fmla="*/ 22906 h 22906"/>
                      <a:gd name="connsiteX3" fmla="*/ 21633 w 21632"/>
                      <a:gd name="connsiteY3" fmla="*/ 7635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2" h="22906">
                        <a:moveTo>
                          <a:pt x="3818" y="0"/>
                        </a:moveTo>
                        <a:lnTo>
                          <a:pt x="0" y="17179"/>
                        </a:lnTo>
                        <a:lnTo>
                          <a:pt x="17179" y="22906"/>
                        </a:lnTo>
                        <a:lnTo>
                          <a:pt x="21633" y="7635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2" name="Freeform 1051">
                    <a:extLst>
                      <a:ext uri="{FF2B5EF4-FFF2-40B4-BE49-F238E27FC236}">
                        <a16:creationId xmlns:a16="http://schemas.microsoft.com/office/drawing/2014/main" id="{705EA80F-F9E9-3194-3AEC-A7D7BC1820EA}"/>
                      </a:ext>
                    </a:extLst>
                  </p:cNvPr>
                  <p:cNvSpPr/>
                  <p:nvPr/>
                </p:nvSpPr>
                <p:spPr>
                  <a:xfrm>
                    <a:off x="7787608" y="6040375"/>
                    <a:ext cx="6999" cy="1272"/>
                  </a:xfrm>
                  <a:custGeom>
                    <a:avLst/>
                    <a:gdLst>
                      <a:gd name="connsiteX0" fmla="*/ 0 w 6999"/>
                      <a:gd name="connsiteY0" fmla="*/ 0 h 1272"/>
                      <a:gd name="connsiteX1" fmla="*/ 6999 w 6999"/>
                      <a:gd name="connsiteY1" fmla="*/ 1273 h 1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999" h="1272">
                        <a:moveTo>
                          <a:pt x="0" y="0"/>
                        </a:moveTo>
                        <a:lnTo>
                          <a:pt x="6999" y="1273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3" name="Freeform 1052">
                    <a:extLst>
                      <a:ext uri="{FF2B5EF4-FFF2-40B4-BE49-F238E27FC236}">
                        <a16:creationId xmlns:a16="http://schemas.microsoft.com/office/drawing/2014/main" id="{CDBB214F-40A6-FF4B-29EB-51282ECF6296}"/>
                      </a:ext>
                    </a:extLst>
                  </p:cNvPr>
                  <p:cNvSpPr/>
                  <p:nvPr/>
                </p:nvSpPr>
                <p:spPr>
                  <a:xfrm>
                    <a:off x="7763429" y="6030194"/>
                    <a:ext cx="5726" cy="1908"/>
                  </a:xfrm>
                  <a:custGeom>
                    <a:avLst/>
                    <a:gdLst>
                      <a:gd name="connsiteX0" fmla="*/ 0 w 5726"/>
                      <a:gd name="connsiteY0" fmla="*/ 0 h 1908"/>
                      <a:gd name="connsiteX1" fmla="*/ 5726 w 5726"/>
                      <a:gd name="connsiteY1" fmla="*/ 1909 h 19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726" h="1908">
                        <a:moveTo>
                          <a:pt x="0" y="0"/>
                        </a:moveTo>
                        <a:lnTo>
                          <a:pt x="5726" y="1909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4" name="Freeform 1053">
                    <a:extLst>
                      <a:ext uri="{FF2B5EF4-FFF2-40B4-BE49-F238E27FC236}">
                        <a16:creationId xmlns:a16="http://schemas.microsoft.com/office/drawing/2014/main" id="{5F500C8C-647F-14BC-27E7-20646FE0BE01}"/>
                      </a:ext>
                    </a:extLst>
                  </p:cNvPr>
                  <p:cNvSpPr/>
                  <p:nvPr/>
                </p:nvSpPr>
                <p:spPr>
                  <a:xfrm>
                    <a:off x="7708321" y="6014144"/>
                    <a:ext cx="17686" cy="30966"/>
                  </a:xfrm>
                  <a:custGeom>
                    <a:avLst/>
                    <a:gdLst>
                      <a:gd name="connsiteX0" fmla="*/ 15658 w 17686"/>
                      <a:gd name="connsiteY0" fmla="*/ 23686 h 30966"/>
                      <a:gd name="connsiteX1" fmla="*/ 5477 w 17686"/>
                      <a:gd name="connsiteY1" fmla="*/ 30685 h 30966"/>
                      <a:gd name="connsiteX2" fmla="*/ 387 w 17686"/>
                      <a:gd name="connsiteY2" fmla="*/ 19232 h 30966"/>
                      <a:gd name="connsiteX3" fmla="*/ 8023 w 17686"/>
                      <a:gd name="connsiteY3" fmla="*/ 1416 h 30966"/>
                      <a:gd name="connsiteX4" fmla="*/ 15658 w 17686"/>
                      <a:gd name="connsiteY4" fmla="*/ 23686 h 30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686" h="30966">
                        <a:moveTo>
                          <a:pt x="15658" y="23686"/>
                        </a:moveTo>
                        <a:cubicBezTo>
                          <a:pt x="13749" y="28777"/>
                          <a:pt x="9295" y="31958"/>
                          <a:pt x="5477" y="30685"/>
                        </a:cubicBezTo>
                        <a:cubicBezTo>
                          <a:pt x="1024" y="29413"/>
                          <a:pt x="-885" y="24323"/>
                          <a:pt x="387" y="19232"/>
                        </a:cubicBezTo>
                        <a:cubicBezTo>
                          <a:pt x="1660" y="14142"/>
                          <a:pt x="4205" y="3961"/>
                          <a:pt x="8023" y="1416"/>
                        </a:cubicBezTo>
                        <a:cubicBezTo>
                          <a:pt x="13749" y="-3674"/>
                          <a:pt x="21384" y="5234"/>
                          <a:pt x="15658" y="23686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5" name="Freeform 1054">
                    <a:extLst>
                      <a:ext uri="{FF2B5EF4-FFF2-40B4-BE49-F238E27FC236}">
                        <a16:creationId xmlns:a16="http://schemas.microsoft.com/office/drawing/2014/main" id="{02A2B61F-02C4-ABCB-DA68-851B5258D481}"/>
                      </a:ext>
                    </a:extLst>
                  </p:cNvPr>
                  <p:cNvSpPr/>
                  <p:nvPr/>
                </p:nvSpPr>
                <p:spPr>
                  <a:xfrm>
                    <a:off x="7625992" y="6107374"/>
                    <a:ext cx="63379" cy="100371"/>
                  </a:xfrm>
                  <a:custGeom>
                    <a:avLst/>
                    <a:gdLst>
                      <a:gd name="connsiteX0" fmla="*/ 22270 w 63379"/>
                      <a:gd name="connsiteY0" fmla="*/ 100343 h 100371"/>
                      <a:gd name="connsiteX1" fmla="*/ 60447 w 63379"/>
                      <a:gd name="connsiteY1" fmla="*/ 43078 h 100371"/>
                      <a:gd name="connsiteX2" fmla="*/ 48994 w 63379"/>
                      <a:gd name="connsiteY2" fmla="*/ 447 h 100371"/>
                      <a:gd name="connsiteX3" fmla="*/ 0 w 63379"/>
                      <a:gd name="connsiteY3" fmla="*/ 50713 h 100371"/>
                      <a:gd name="connsiteX4" fmla="*/ 22270 w 63379"/>
                      <a:gd name="connsiteY4" fmla="*/ 100343 h 100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379" h="100371">
                        <a:moveTo>
                          <a:pt x="22270" y="100343"/>
                        </a:moveTo>
                        <a:cubicBezTo>
                          <a:pt x="24179" y="101616"/>
                          <a:pt x="56629" y="60257"/>
                          <a:pt x="60447" y="43078"/>
                        </a:cubicBezTo>
                        <a:cubicBezTo>
                          <a:pt x="64265" y="25898"/>
                          <a:pt x="67447" y="-4007"/>
                          <a:pt x="48994" y="447"/>
                        </a:cubicBezTo>
                        <a:cubicBezTo>
                          <a:pt x="30542" y="4265"/>
                          <a:pt x="0" y="50713"/>
                          <a:pt x="0" y="50713"/>
                        </a:cubicBezTo>
                        <a:cubicBezTo>
                          <a:pt x="0" y="50713"/>
                          <a:pt x="15271" y="95253"/>
                          <a:pt x="22270" y="100343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6" name="Freeform 1055">
                    <a:extLst>
                      <a:ext uri="{FF2B5EF4-FFF2-40B4-BE49-F238E27FC236}">
                        <a16:creationId xmlns:a16="http://schemas.microsoft.com/office/drawing/2014/main" id="{8BAF6EC5-D560-35F0-8759-7E398147949E}"/>
                      </a:ext>
                    </a:extLst>
                  </p:cNvPr>
                  <p:cNvSpPr/>
                  <p:nvPr/>
                </p:nvSpPr>
                <p:spPr>
                  <a:xfrm>
                    <a:off x="7618948" y="6140220"/>
                    <a:ext cx="28166" cy="87978"/>
                  </a:xfrm>
                  <a:custGeom>
                    <a:avLst/>
                    <a:gdLst>
                      <a:gd name="connsiteX0" fmla="*/ 5771 w 28166"/>
                      <a:gd name="connsiteY0" fmla="*/ 12140 h 87978"/>
                      <a:gd name="connsiteX1" fmla="*/ 25496 w 28166"/>
                      <a:gd name="connsiteY1" fmla="*/ 10868 h 87978"/>
                      <a:gd name="connsiteX2" fmla="*/ 14679 w 28166"/>
                      <a:gd name="connsiteY2" fmla="*/ 75769 h 87978"/>
                      <a:gd name="connsiteX3" fmla="*/ 5771 w 28166"/>
                      <a:gd name="connsiteY3" fmla="*/ 55408 h 87978"/>
                      <a:gd name="connsiteX4" fmla="*/ 8952 w 28166"/>
                      <a:gd name="connsiteY4" fmla="*/ 28684 h 87978"/>
                      <a:gd name="connsiteX5" fmla="*/ 5771 w 28166"/>
                      <a:gd name="connsiteY5" fmla="*/ 12140 h 879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166" h="87978">
                        <a:moveTo>
                          <a:pt x="5771" y="12140"/>
                        </a:moveTo>
                        <a:cubicBezTo>
                          <a:pt x="13406" y="7687"/>
                          <a:pt x="11498" y="-12038"/>
                          <a:pt x="25496" y="10868"/>
                        </a:cubicBezTo>
                        <a:cubicBezTo>
                          <a:pt x="34404" y="24866"/>
                          <a:pt x="18497" y="65588"/>
                          <a:pt x="14679" y="75769"/>
                        </a:cubicBezTo>
                        <a:cubicBezTo>
                          <a:pt x="680" y="110764"/>
                          <a:pt x="10862" y="59862"/>
                          <a:pt x="5771" y="55408"/>
                        </a:cubicBezTo>
                        <a:cubicBezTo>
                          <a:pt x="-3773" y="46500"/>
                          <a:pt x="8952" y="28684"/>
                          <a:pt x="8952" y="28684"/>
                        </a:cubicBezTo>
                        <a:cubicBezTo>
                          <a:pt x="8952" y="28684"/>
                          <a:pt x="-8864" y="21048"/>
                          <a:pt x="5771" y="1214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7" name="Freeform 1056">
                    <a:extLst>
                      <a:ext uri="{FF2B5EF4-FFF2-40B4-BE49-F238E27FC236}">
                        <a16:creationId xmlns:a16="http://schemas.microsoft.com/office/drawing/2014/main" id="{E87C5ED7-06FB-06E8-5BCD-E4A2EB45EBD1}"/>
                      </a:ext>
                    </a:extLst>
                  </p:cNvPr>
                  <p:cNvSpPr/>
                  <p:nvPr/>
                </p:nvSpPr>
                <p:spPr>
                  <a:xfrm>
                    <a:off x="7685904" y="6088096"/>
                    <a:ext cx="42529" cy="55992"/>
                  </a:xfrm>
                  <a:custGeom>
                    <a:avLst/>
                    <a:gdLst>
                      <a:gd name="connsiteX0" fmla="*/ 15805 w 42529"/>
                      <a:gd name="connsiteY0" fmla="*/ 0 h 55992"/>
                      <a:gd name="connsiteX1" fmla="*/ 42530 w 42529"/>
                      <a:gd name="connsiteY1" fmla="*/ 38813 h 55992"/>
                      <a:gd name="connsiteX2" fmla="*/ 32348 w 42529"/>
                      <a:gd name="connsiteY2" fmla="*/ 55993 h 55992"/>
                      <a:gd name="connsiteX3" fmla="*/ 4989 w 42529"/>
                      <a:gd name="connsiteY3" fmla="*/ 20997 h 55992"/>
                      <a:gd name="connsiteX4" fmla="*/ 15805 w 42529"/>
                      <a:gd name="connsiteY4" fmla="*/ 0 h 5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2529" h="55992">
                        <a:moveTo>
                          <a:pt x="15805" y="0"/>
                        </a:moveTo>
                        <a:cubicBezTo>
                          <a:pt x="15805" y="0"/>
                          <a:pt x="24077" y="23543"/>
                          <a:pt x="42530" y="38813"/>
                        </a:cubicBezTo>
                        <a:lnTo>
                          <a:pt x="32348" y="55993"/>
                        </a:lnTo>
                        <a:cubicBezTo>
                          <a:pt x="32348" y="55993"/>
                          <a:pt x="11988" y="33723"/>
                          <a:pt x="4989" y="20997"/>
                        </a:cubicBezTo>
                        <a:cubicBezTo>
                          <a:pt x="-2647" y="8272"/>
                          <a:pt x="-3283" y="4454"/>
                          <a:pt x="15805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8" name="Freeform 1057">
                    <a:extLst>
                      <a:ext uri="{FF2B5EF4-FFF2-40B4-BE49-F238E27FC236}">
                        <a16:creationId xmlns:a16="http://schemas.microsoft.com/office/drawing/2014/main" id="{7D6EC54F-6C8E-850A-84C7-4E2CA3E13E11}"/>
                      </a:ext>
                    </a:extLst>
                  </p:cNvPr>
                  <p:cNvSpPr/>
                  <p:nvPr/>
                </p:nvSpPr>
                <p:spPr>
                  <a:xfrm>
                    <a:off x="7734160" y="6098277"/>
                    <a:ext cx="15948" cy="50902"/>
                  </a:xfrm>
                  <a:custGeom>
                    <a:avLst/>
                    <a:gdLst>
                      <a:gd name="connsiteX0" fmla="*/ 9544 w 15948"/>
                      <a:gd name="connsiteY0" fmla="*/ 0 h 50902"/>
                      <a:gd name="connsiteX1" fmla="*/ 0 w 15948"/>
                      <a:gd name="connsiteY1" fmla="*/ 29269 h 50902"/>
                      <a:gd name="connsiteX2" fmla="*/ 5091 w 15948"/>
                      <a:gd name="connsiteY2" fmla="*/ 50903 h 50902"/>
                      <a:gd name="connsiteX3" fmla="*/ 15907 w 15948"/>
                      <a:gd name="connsiteY3" fmla="*/ 20998 h 50902"/>
                      <a:gd name="connsiteX4" fmla="*/ 9544 w 15948"/>
                      <a:gd name="connsiteY4" fmla="*/ 0 h 50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48" h="50902">
                        <a:moveTo>
                          <a:pt x="9544" y="0"/>
                        </a:moveTo>
                        <a:cubicBezTo>
                          <a:pt x="9544" y="0"/>
                          <a:pt x="10181" y="26724"/>
                          <a:pt x="0" y="29269"/>
                        </a:cubicBezTo>
                        <a:lnTo>
                          <a:pt x="5091" y="50903"/>
                        </a:lnTo>
                        <a:cubicBezTo>
                          <a:pt x="5091" y="50903"/>
                          <a:pt x="15271" y="32451"/>
                          <a:pt x="15907" y="20998"/>
                        </a:cubicBezTo>
                        <a:cubicBezTo>
                          <a:pt x="16544" y="10181"/>
                          <a:pt x="9544" y="0"/>
                          <a:pt x="9544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9" name="Freeform 1058">
                    <a:extLst>
                      <a:ext uri="{FF2B5EF4-FFF2-40B4-BE49-F238E27FC236}">
                        <a16:creationId xmlns:a16="http://schemas.microsoft.com/office/drawing/2014/main" id="{49CB8321-4618-6759-8958-29C149DCC64F}"/>
                      </a:ext>
                    </a:extLst>
                  </p:cNvPr>
                  <p:cNvSpPr/>
                  <p:nvPr/>
                </p:nvSpPr>
                <p:spPr>
                  <a:xfrm>
                    <a:off x="7726525" y="6132636"/>
                    <a:ext cx="5090" cy="5090"/>
                  </a:xfrm>
                  <a:custGeom>
                    <a:avLst/>
                    <a:gdLst>
                      <a:gd name="connsiteX0" fmla="*/ 5091 w 5090"/>
                      <a:gd name="connsiteY0" fmla="*/ 2545 h 5090"/>
                      <a:gd name="connsiteX1" fmla="*/ 2545 w 5090"/>
                      <a:gd name="connsiteY1" fmla="*/ 5091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1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1" y="2545"/>
                        </a:moveTo>
                        <a:cubicBezTo>
                          <a:pt x="5091" y="3951"/>
                          <a:pt x="3951" y="5091"/>
                          <a:pt x="2545" y="5091"/>
                        </a:cubicBezTo>
                        <a:cubicBezTo>
                          <a:pt x="1139" y="5091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1" y="1139"/>
                          <a:pt x="5091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0" name="Freeform 1059">
                    <a:extLst>
                      <a:ext uri="{FF2B5EF4-FFF2-40B4-BE49-F238E27FC236}">
                        <a16:creationId xmlns:a16="http://schemas.microsoft.com/office/drawing/2014/main" id="{E9941ACD-8D69-7C3A-5611-A99FC66D97DB}"/>
                      </a:ext>
                    </a:extLst>
                  </p:cNvPr>
                  <p:cNvSpPr/>
                  <p:nvPr/>
                </p:nvSpPr>
                <p:spPr>
                  <a:xfrm>
                    <a:off x="7725252" y="6149816"/>
                    <a:ext cx="5090" cy="5090"/>
                  </a:xfrm>
                  <a:custGeom>
                    <a:avLst/>
                    <a:gdLst>
                      <a:gd name="connsiteX0" fmla="*/ 5090 w 5090"/>
                      <a:gd name="connsiteY0" fmla="*/ 2545 h 5090"/>
                      <a:gd name="connsiteX1" fmla="*/ 2545 w 5090"/>
                      <a:gd name="connsiteY1" fmla="*/ 5090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0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0" y="2545"/>
                        </a:moveTo>
                        <a:cubicBezTo>
                          <a:pt x="5090" y="3950"/>
                          <a:pt x="3951" y="5090"/>
                          <a:pt x="2545" y="5090"/>
                        </a:cubicBezTo>
                        <a:cubicBezTo>
                          <a:pt x="1139" y="5090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0" y="1139"/>
                          <a:pt x="5090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1" name="Freeform 1060">
                    <a:extLst>
                      <a:ext uri="{FF2B5EF4-FFF2-40B4-BE49-F238E27FC236}">
                        <a16:creationId xmlns:a16="http://schemas.microsoft.com/office/drawing/2014/main" id="{065ACDD9-6A8E-0EE7-36FC-D5AC06422D9F}"/>
                      </a:ext>
                    </a:extLst>
                  </p:cNvPr>
                  <p:cNvSpPr/>
                  <p:nvPr/>
                </p:nvSpPr>
                <p:spPr>
                  <a:xfrm>
                    <a:off x="7592990" y="6007925"/>
                    <a:ext cx="59937" cy="231962"/>
                  </a:xfrm>
                  <a:custGeom>
                    <a:avLst/>
                    <a:gdLst>
                      <a:gd name="connsiteX0" fmla="*/ 56544 w 59937"/>
                      <a:gd name="connsiteY0" fmla="*/ 64901 h 231962"/>
                      <a:gd name="connsiteX1" fmla="*/ 41909 w 59937"/>
                      <a:gd name="connsiteY1" fmla="*/ 76990 h 231962"/>
                      <a:gd name="connsiteX2" fmla="*/ 42545 w 59937"/>
                      <a:gd name="connsiteY2" fmla="*/ 109440 h 231962"/>
                      <a:gd name="connsiteX3" fmla="*/ 40637 w 59937"/>
                      <a:gd name="connsiteY3" fmla="*/ 214427 h 231962"/>
                      <a:gd name="connsiteX4" fmla="*/ 1824 w 59937"/>
                      <a:gd name="connsiteY4" fmla="*/ 222062 h 231962"/>
                      <a:gd name="connsiteX5" fmla="*/ 12004 w 59937"/>
                      <a:gd name="connsiteY5" fmla="*/ 81444 h 231962"/>
                      <a:gd name="connsiteX6" fmla="*/ 8187 w 59937"/>
                      <a:gd name="connsiteY6" fmla="*/ 57265 h 231962"/>
                      <a:gd name="connsiteX7" fmla="*/ 10095 w 59937"/>
                      <a:gd name="connsiteY7" fmla="*/ 35632 h 231962"/>
                      <a:gd name="connsiteX8" fmla="*/ 15186 w 59937"/>
                      <a:gd name="connsiteY8" fmla="*/ 15271 h 231962"/>
                      <a:gd name="connsiteX9" fmla="*/ 19639 w 59937"/>
                      <a:gd name="connsiteY9" fmla="*/ 16543 h 231962"/>
                      <a:gd name="connsiteX10" fmla="*/ 17731 w 59937"/>
                      <a:gd name="connsiteY10" fmla="*/ 34996 h 231962"/>
                      <a:gd name="connsiteX11" fmla="*/ 23457 w 59937"/>
                      <a:gd name="connsiteY11" fmla="*/ 14634 h 231962"/>
                      <a:gd name="connsiteX12" fmla="*/ 26002 w 59937"/>
                      <a:gd name="connsiteY12" fmla="*/ 6999 h 231962"/>
                      <a:gd name="connsiteX13" fmla="*/ 31729 w 59937"/>
                      <a:gd name="connsiteY13" fmla="*/ 6999 h 231962"/>
                      <a:gd name="connsiteX14" fmla="*/ 29184 w 59937"/>
                      <a:gd name="connsiteY14" fmla="*/ 16543 h 231962"/>
                      <a:gd name="connsiteX15" fmla="*/ 27275 w 59937"/>
                      <a:gd name="connsiteY15" fmla="*/ 25451 h 231962"/>
                      <a:gd name="connsiteX16" fmla="*/ 25366 w 59937"/>
                      <a:gd name="connsiteY16" fmla="*/ 34359 h 231962"/>
                      <a:gd name="connsiteX17" fmla="*/ 27275 w 59937"/>
                      <a:gd name="connsiteY17" fmla="*/ 32450 h 231962"/>
                      <a:gd name="connsiteX18" fmla="*/ 32365 w 59937"/>
                      <a:gd name="connsiteY18" fmla="*/ 16543 h 231962"/>
                      <a:gd name="connsiteX19" fmla="*/ 36182 w 59937"/>
                      <a:gd name="connsiteY19" fmla="*/ 8272 h 231962"/>
                      <a:gd name="connsiteX20" fmla="*/ 41909 w 59937"/>
                      <a:gd name="connsiteY20" fmla="*/ 0 h 231962"/>
                      <a:gd name="connsiteX21" fmla="*/ 40637 w 59937"/>
                      <a:gd name="connsiteY21" fmla="*/ 10816 h 231962"/>
                      <a:gd name="connsiteX22" fmla="*/ 37456 w 59937"/>
                      <a:gd name="connsiteY22" fmla="*/ 19725 h 231962"/>
                      <a:gd name="connsiteX23" fmla="*/ 36819 w 59937"/>
                      <a:gd name="connsiteY23" fmla="*/ 33723 h 231962"/>
                      <a:gd name="connsiteX24" fmla="*/ 44454 w 59937"/>
                      <a:gd name="connsiteY24" fmla="*/ 18452 h 231962"/>
                      <a:gd name="connsiteX25" fmla="*/ 54635 w 59937"/>
                      <a:gd name="connsiteY25" fmla="*/ 5726 h 231962"/>
                      <a:gd name="connsiteX26" fmla="*/ 53999 w 59937"/>
                      <a:gd name="connsiteY26" fmla="*/ 14634 h 231962"/>
                      <a:gd name="connsiteX27" fmla="*/ 50817 w 59937"/>
                      <a:gd name="connsiteY27" fmla="*/ 22270 h 231962"/>
                      <a:gd name="connsiteX28" fmla="*/ 48272 w 59937"/>
                      <a:gd name="connsiteY28" fmla="*/ 31178 h 231962"/>
                      <a:gd name="connsiteX29" fmla="*/ 44454 w 59937"/>
                      <a:gd name="connsiteY29" fmla="*/ 55993 h 231962"/>
                      <a:gd name="connsiteX30" fmla="*/ 52090 w 59937"/>
                      <a:gd name="connsiteY30" fmla="*/ 53448 h 231962"/>
                      <a:gd name="connsiteX31" fmla="*/ 53999 w 59937"/>
                      <a:gd name="connsiteY31" fmla="*/ 47085 h 231962"/>
                      <a:gd name="connsiteX32" fmla="*/ 59089 w 59937"/>
                      <a:gd name="connsiteY32" fmla="*/ 45176 h 231962"/>
                      <a:gd name="connsiteX33" fmla="*/ 59089 w 59937"/>
                      <a:gd name="connsiteY33" fmla="*/ 54720 h 231962"/>
                      <a:gd name="connsiteX34" fmla="*/ 56544 w 59937"/>
                      <a:gd name="connsiteY34" fmla="*/ 64901 h 2319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9937" h="231962">
                        <a:moveTo>
                          <a:pt x="56544" y="64901"/>
                        </a:moveTo>
                        <a:cubicBezTo>
                          <a:pt x="45091" y="77626"/>
                          <a:pt x="43818" y="75081"/>
                          <a:pt x="41909" y="76990"/>
                        </a:cubicBezTo>
                        <a:cubicBezTo>
                          <a:pt x="40001" y="78899"/>
                          <a:pt x="42545" y="109440"/>
                          <a:pt x="42545" y="109440"/>
                        </a:cubicBezTo>
                        <a:cubicBezTo>
                          <a:pt x="44454" y="131074"/>
                          <a:pt x="47636" y="197884"/>
                          <a:pt x="40637" y="214427"/>
                        </a:cubicBezTo>
                        <a:cubicBezTo>
                          <a:pt x="40637" y="214427"/>
                          <a:pt x="18367" y="248150"/>
                          <a:pt x="1824" y="222062"/>
                        </a:cubicBezTo>
                        <a:cubicBezTo>
                          <a:pt x="-5176" y="211246"/>
                          <a:pt x="10095" y="92897"/>
                          <a:pt x="12004" y="81444"/>
                        </a:cubicBezTo>
                        <a:cubicBezTo>
                          <a:pt x="12004" y="81444"/>
                          <a:pt x="9459" y="66810"/>
                          <a:pt x="8187" y="57265"/>
                        </a:cubicBezTo>
                        <a:cubicBezTo>
                          <a:pt x="6914" y="47721"/>
                          <a:pt x="10095" y="38177"/>
                          <a:pt x="10095" y="35632"/>
                        </a:cubicBezTo>
                        <a:cubicBezTo>
                          <a:pt x="10095" y="34996"/>
                          <a:pt x="10731" y="26087"/>
                          <a:pt x="15186" y="15271"/>
                        </a:cubicBezTo>
                        <a:cubicBezTo>
                          <a:pt x="18367" y="5726"/>
                          <a:pt x="19639" y="16543"/>
                          <a:pt x="19639" y="16543"/>
                        </a:cubicBezTo>
                        <a:cubicBezTo>
                          <a:pt x="19639" y="16543"/>
                          <a:pt x="16458" y="34996"/>
                          <a:pt x="17731" y="34996"/>
                        </a:cubicBezTo>
                        <a:cubicBezTo>
                          <a:pt x="19003" y="34996"/>
                          <a:pt x="20275" y="24815"/>
                          <a:pt x="23457" y="14634"/>
                        </a:cubicBezTo>
                        <a:cubicBezTo>
                          <a:pt x="24094" y="12089"/>
                          <a:pt x="25366" y="9544"/>
                          <a:pt x="26002" y="6999"/>
                        </a:cubicBezTo>
                        <a:cubicBezTo>
                          <a:pt x="28547" y="636"/>
                          <a:pt x="33001" y="0"/>
                          <a:pt x="31729" y="6999"/>
                        </a:cubicBezTo>
                        <a:cubicBezTo>
                          <a:pt x="31093" y="9544"/>
                          <a:pt x="30457" y="13362"/>
                          <a:pt x="29184" y="16543"/>
                        </a:cubicBezTo>
                        <a:cubicBezTo>
                          <a:pt x="27911" y="19725"/>
                          <a:pt x="27911" y="22906"/>
                          <a:pt x="27275" y="25451"/>
                        </a:cubicBezTo>
                        <a:cubicBezTo>
                          <a:pt x="26002" y="30542"/>
                          <a:pt x="25366" y="34996"/>
                          <a:pt x="25366" y="34359"/>
                        </a:cubicBezTo>
                        <a:cubicBezTo>
                          <a:pt x="26002" y="34359"/>
                          <a:pt x="26002" y="35632"/>
                          <a:pt x="27275" y="32450"/>
                        </a:cubicBezTo>
                        <a:cubicBezTo>
                          <a:pt x="28547" y="29269"/>
                          <a:pt x="29820" y="21633"/>
                          <a:pt x="32365" y="16543"/>
                        </a:cubicBezTo>
                        <a:cubicBezTo>
                          <a:pt x="33638" y="13998"/>
                          <a:pt x="36182" y="8272"/>
                          <a:pt x="36182" y="8272"/>
                        </a:cubicBezTo>
                        <a:cubicBezTo>
                          <a:pt x="36182" y="8272"/>
                          <a:pt x="41273" y="0"/>
                          <a:pt x="41909" y="0"/>
                        </a:cubicBezTo>
                        <a:cubicBezTo>
                          <a:pt x="45091" y="636"/>
                          <a:pt x="43182" y="7635"/>
                          <a:pt x="40637" y="10816"/>
                        </a:cubicBezTo>
                        <a:cubicBezTo>
                          <a:pt x="40637" y="13998"/>
                          <a:pt x="37456" y="19725"/>
                          <a:pt x="37456" y="19725"/>
                        </a:cubicBezTo>
                        <a:cubicBezTo>
                          <a:pt x="37456" y="19725"/>
                          <a:pt x="34910" y="33086"/>
                          <a:pt x="36819" y="33723"/>
                        </a:cubicBezTo>
                        <a:cubicBezTo>
                          <a:pt x="37456" y="33723"/>
                          <a:pt x="40637" y="26087"/>
                          <a:pt x="44454" y="18452"/>
                        </a:cubicBezTo>
                        <a:cubicBezTo>
                          <a:pt x="48272" y="11453"/>
                          <a:pt x="52726" y="5090"/>
                          <a:pt x="54635" y="5726"/>
                        </a:cubicBezTo>
                        <a:cubicBezTo>
                          <a:pt x="57180" y="6363"/>
                          <a:pt x="53999" y="14634"/>
                          <a:pt x="53999" y="14634"/>
                        </a:cubicBezTo>
                        <a:cubicBezTo>
                          <a:pt x="53999" y="14634"/>
                          <a:pt x="51453" y="20361"/>
                          <a:pt x="50817" y="22270"/>
                        </a:cubicBezTo>
                        <a:cubicBezTo>
                          <a:pt x="50181" y="24815"/>
                          <a:pt x="48272" y="31178"/>
                          <a:pt x="48272" y="31178"/>
                        </a:cubicBezTo>
                        <a:cubicBezTo>
                          <a:pt x="48272" y="31178"/>
                          <a:pt x="42545" y="55993"/>
                          <a:pt x="44454" y="55993"/>
                        </a:cubicBezTo>
                        <a:cubicBezTo>
                          <a:pt x="46364" y="55993"/>
                          <a:pt x="51453" y="54720"/>
                          <a:pt x="52090" y="53448"/>
                        </a:cubicBezTo>
                        <a:cubicBezTo>
                          <a:pt x="52726" y="52175"/>
                          <a:pt x="53363" y="48357"/>
                          <a:pt x="53999" y="47085"/>
                        </a:cubicBezTo>
                        <a:cubicBezTo>
                          <a:pt x="54635" y="45812"/>
                          <a:pt x="57180" y="44540"/>
                          <a:pt x="59089" y="45176"/>
                        </a:cubicBezTo>
                        <a:cubicBezTo>
                          <a:pt x="60998" y="45812"/>
                          <a:pt x="59089" y="54720"/>
                          <a:pt x="59089" y="54720"/>
                        </a:cubicBezTo>
                        <a:cubicBezTo>
                          <a:pt x="59089" y="54720"/>
                          <a:pt x="59725" y="61083"/>
                          <a:pt x="56544" y="64901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62" name="Graphic 569">
              <a:extLst>
                <a:ext uri="{FF2B5EF4-FFF2-40B4-BE49-F238E27FC236}">
                  <a16:creationId xmlns:a16="http://schemas.microsoft.com/office/drawing/2014/main" id="{2B521814-0791-9A20-4654-7877B1F1F48E}"/>
                </a:ext>
              </a:extLst>
            </p:cNvPr>
            <p:cNvGrpSpPr/>
            <p:nvPr/>
          </p:nvGrpSpPr>
          <p:grpSpPr>
            <a:xfrm>
              <a:off x="11014198" y="467173"/>
              <a:ext cx="744450" cy="447306"/>
              <a:chOff x="11014198" y="467173"/>
              <a:chExt cx="744450" cy="447306"/>
            </a:xfrm>
          </p:grpSpPr>
          <p:sp>
            <p:nvSpPr>
              <p:cNvPr id="1063" name="Freeform 1062">
                <a:extLst>
                  <a:ext uri="{FF2B5EF4-FFF2-40B4-BE49-F238E27FC236}">
                    <a16:creationId xmlns:a16="http://schemas.microsoft.com/office/drawing/2014/main" id="{256F82BF-D40C-0BA8-1244-C7AE22175211}"/>
                  </a:ext>
                </a:extLst>
              </p:cNvPr>
              <p:cNvSpPr/>
              <p:nvPr/>
            </p:nvSpPr>
            <p:spPr>
              <a:xfrm>
                <a:off x="11152271" y="476081"/>
                <a:ext cx="596833" cy="225880"/>
              </a:xfrm>
              <a:custGeom>
                <a:avLst/>
                <a:gdLst>
                  <a:gd name="connsiteX0" fmla="*/ 0 w 596833"/>
                  <a:gd name="connsiteY0" fmla="*/ 0 h 225880"/>
                  <a:gd name="connsiteX1" fmla="*/ 596834 w 596833"/>
                  <a:gd name="connsiteY1" fmla="*/ 0 h 225880"/>
                  <a:gd name="connsiteX2" fmla="*/ 596834 w 596833"/>
                  <a:gd name="connsiteY2" fmla="*/ 225880 h 225880"/>
                  <a:gd name="connsiteX3" fmla="*/ 0 w 596833"/>
                  <a:gd name="connsiteY3" fmla="*/ 225880 h 22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6833" h="225880">
                    <a:moveTo>
                      <a:pt x="0" y="0"/>
                    </a:moveTo>
                    <a:lnTo>
                      <a:pt x="596834" y="0"/>
                    </a:lnTo>
                    <a:lnTo>
                      <a:pt x="596834" y="225880"/>
                    </a:lnTo>
                    <a:lnTo>
                      <a:pt x="0" y="225880"/>
                    </a:lnTo>
                    <a:close/>
                  </a:path>
                </a:pathLst>
              </a:custGeom>
              <a:solidFill>
                <a:srgbClr val="FFFFFF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64" name="Graphic 569">
                <a:extLst>
                  <a:ext uri="{FF2B5EF4-FFF2-40B4-BE49-F238E27FC236}">
                    <a16:creationId xmlns:a16="http://schemas.microsoft.com/office/drawing/2014/main" id="{090B486D-183C-5E87-8B6C-3A6A0944EF84}"/>
                  </a:ext>
                </a:extLst>
              </p:cNvPr>
              <p:cNvGrpSpPr/>
              <p:nvPr/>
            </p:nvGrpSpPr>
            <p:grpSpPr>
              <a:xfrm>
                <a:off x="11014198" y="467173"/>
                <a:ext cx="744450" cy="447306"/>
                <a:chOff x="11014198" y="467173"/>
                <a:chExt cx="744450" cy="447306"/>
              </a:xfrm>
            </p:grpSpPr>
            <p:sp>
              <p:nvSpPr>
                <p:cNvPr id="1065" name="Freeform 1064">
                  <a:extLst>
                    <a:ext uri="{FF2B5EF4-FFF2-40B4-BE49-F238E27FC236}">
                      <a16:creationId xmlns:a16="http://schemas.microsoft.com/office/drawing/2014/main" id="{66E62A85-3EE3-E08F-12DC-775E5CB003E7}"/>
                    </a:ext>
                  </a:extLst>
                </p:cNvPr>
                <p:cNvSpPr/>
                <p:nvPr/>
              </p:nvSpPr>
              <p:spPr>
                <a:xfrm>
                  <a:off x="11014198" y="787860"/>
                  <a:ext cx="78899" cy="126620"/>
                </a:xfrm>
                <a:custGeom>
                  <a:avLst/>
                  <a:gdLst>
                    <a:gd name="connsiteX0" fmla="*/ 69355 w 78899"/>
                    <a:gd name="connsiteY0" fmla="*/ 24815 h 126620"/>
                    <a:gd name="connsiteX1" fmla="*/ 44540 w 78899"/>
                    <a:gd name="connsiteY1" fmla="*/ 19725 h 126620"/>
                    <a:gd name="connsiteX2" fmla="*/ 25451 w 78899"/>
                    <a:gd name="connsiteY2" fmla="*/ 36904 h 126620"/>
                    <a:gd name="connsiteX3" fmla="*/ 78899 w 78899"/>
                    <a:gd name="connsiteY3" fmla="*/ 89716 h 126620"/>
                    <a:gd name="connsiteX4" fmla="*/ 33087 w 78899"/>
                    <a:gd name="connsiteY4" fmla="*/ 126620 h 126620"/>
                    <a:gd name="connsiteX5" fmla="*/ 1909 w 78899"/>
                    <a:gd name="connsiteY5" fmla="*/ 122166 h 126620"/>
                    <a:gd name="connsiteX6" fmla="*/ 4454 w 78899"/>
                    <a:gd name="connsiteY6" fmla="*/ 99896 h 126620"/>
                    <a:gd name="connsiteX7" fmla="*/ 31814 w 78899"/>
                    <a:gd name="connsiteY7" fmla="*/ 107532 h 126620"/>
                    <a:gd name="connsiteX8" fmla="*/ 53448 w 78899"/>
                    <a:gd name="connsiteY8" fmla="*/ 91625 h 126620"/>
                    <a:gd name="connsiteX9" fmla="*/ 0 w 78899"/>
                    <a:gd name="connsiteY9" fmla="*/ 37541 h 126620"/>
                    <a:gd name="connsiteX10" fmla="*/ 42631 w 78899"/>
                    <a:gd name="connsiteY10" fmla="*/ 0 h 126620"/>
                    <a:gd name="connsiteX11" fmla="*/ 71900 w 78899"/>
                    <a:gd name="connsiteY11" fmla="*/ 4454 h 126620"/>
                    <a:gd name="connsiteX12" fmla="*/ 69355 w 78899"/>
                    <a:gd name="connsiteY12" fmla="*/ 24815 h 12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8899" h="126620">
                      <a:moveTo>
                        <a:pt x="69355" y="24815"/>
                      </a:moveTo>
                      <a:cubicBezTo>
                        <a:pt x="61720" y="21634"/>
                        <a:pt x="52812" y="19725"/>
                        <a:pt x="44540" y="19725"/>
                      </a:cubicBezTo>
                      <a:cubicBezTo>
                        <a:pt x="36269" y="19725"/>
                        <a:pt x="25451" y="23542"/>
                        <a:pt x="25451" y="36904"/>
                      </a:cubicBezTo>
                      <a:cubicBezTo>
                        <a:pt x="25451" y="57902"/>
                        <a:pt x="78899" y="48994"/>
                        <a:pt x="78899" y="89716"/>
                      </a:cubicBezTo>
                      <a:cubicBezTo>
                        <a:pt x="78899" y="116440"/>
                        <a:pt x="57902" y="126620"/>
                        <a:pt x="33087" y="126620"/>
                      </a:cubicBezTo>
                      <a:cubicBezTo>
                        <a:pt x="19725" y="126620"/>
                        <a:pt x="13999" y="124711"/>
                        <a:pt x="1909" y="122166"/>
                      </a:cubicBezTo>
                      <a:lnTo>
                        <a:pt x="4454" y="99896"/>
                      </a:lnTo>
                      <a:cubicBezTo>
                        <a:pt x="12726" y="104350"/>
                        <a:pt x="22270" y="107532"/>
                        <a:pt x="31814" y="107532"/>
                      </a:cubicBezTo>
                      <a:cubicBezTo>
                        <a:pt x="41358" y="107532"/>
                        <a:pt x="53448" y="103078"/>
                        <a:pt x="53448" y="91625"/>
                      </a:cubicBezTo>
                      <a:cubicBezTo>
                        <a:pt x="53448" y="68082"/>
                        <a:pt x="0" y="78263"/>
                        <a:pt x="0" y="37541"/>
                      </a:cubicBezTo>
                      <a:cubicBezTo>
                        <a:pt x="0" y="10181"/>
                        <a:pt x="20998" y="0"/>
                        <a:pt x="42631" y="0"/>
                      </a:cubicBezTo>
                      <a:cubicBezTo>
                        <a:pt x="52812" y="0"/>
                        <a:pt x="62992" y="1273"/>
                        <a:pt x="71900" y="4454"/>
                      </a:cubicBezTo>
                      <a:lnTo>
                        <a:pt x="69355" y="24815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6" name="Freeform 1065">
                  <a:extLst>
                    <a:ext uri="{FF2B5EF4-FFF2-40B4-BE49-F238E27FC236}">
                      <a16:creationId xmlns:a16="http://schemas.microsoft.com/office/drawing/2014/main" id="{BE57C142-6CF1-B2B5-5822-0180BF0C07CB}"/>
                    </a:ext>
                  </a:extLst>
                </p:cNvPr>
                <p:cNvSpPr/>
                <p:nvPr/>
              </p:nvSpPr>
              <p:spPr>
                <a:xfrm>
                  <a:off x="11103914" y="819674"/>
                  <a:ext cx="94169" cy="94169"/>
                </a:xfrm>
                <a:custGeom>
                  <a:avLst/>
                  <a:gdLst>
                    <a:gd name="connsiteX0" fmla="*/ 47084 w 94169"/>
                    <a:gd name="connsiteY0" fmla="*/ 76354 h 94169"/>
                    <a:gd name="connsiteX1" fmla="*/ 69991 w 94169"/>
                    <a:gd name="connsiteY1" fmla="*/ 45176 h 94169"/>
                    <a:gd name="connsiteX2" fmla="*/ 47084 w 94169"/>
                    <a:gd name="connsiteY2" fmla="*/ 18452 h 94169"/>
                    <a:gd name="connsiteX3" fmla="*/ 24814 w 94169"/>
                    <a:gd name="connsiteY3" fmla="*/ 45176 h 94169"/>
                    <a:gd name="connsiteX4" fmla="*/ 47084 w 94169"/>
                    <a:gd name="connsiteY4" fmla="*/ 76354 h 94169"/>
                    <a:gd name="connsiteX5" fmla="*/ 47084 w 94169"/>
                    <a:gd name="connsiteY5" fmla="*/ 0 h 94169"/>
                    <a:gd name="connsiteX6" fmla="*/ 94169 w 94169"/>
                    <a:gd name="connsiteY6" fmla="*/ 47721 h 94169"/>
                    <a:gd name="connsiteX7" fmla="*/ 47084 w 94169"/>
                    <a:gd name="connsiteY7" fmla="*/ 94170 h 94169"/>
                    <a:gd name="connsiteX8" fmla="*/ 0 w 94169"/>
                    <a:gd name="connsiteY8" fmla="*/ 47721 h 94169"/>
                    <a:gd name="connsiteX9" fmla="*/ 47084 w 94169"/>
                    <a:gd name="connsiteY9" fmla="*/ 0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94169" h="94169">
                      <a:moveTo>
                        <a:pt x="47084" y="76354"/>
                      </a:moveTo>
                      <a:cubicBezTo>
                        <a:pt x="64901" y="76354"/>
                        <a:pt x="69991" y="60447"/>
                        <a:pt x="69991" y="45176"/>
                      </a:cubicBezTo>
                      <a:cubicBezTo>
                        <a:pt x="69991" y="31178"/>
                        <a:pt x="62355" y="18452"/>
                        <a:pt x="47084" y="18452"/>
                      </a:cubicBezTo>
                      <a:cubicBezTo>
                        <a:pt x="31814" y="18452"/>
                        <a:pt x="24814" y="31814"/>
                        <a:pt x="24814" y="45176"/>
                      </a:cubicBezTo>
                      <a:cubicBezTo>
                        <a:pt x="24178" y="59811"/>
                        <a:pt x="29269" y="76354"/>
                        <a:pt x="47084" y="76354"/>
                      </a:cubicBezTo>
                      <a:moveTo>
                        <a:pt x="47084" y="0"/>
                      </a:moveTo>
                      <a:cubicBezTo>
                        <a:pt x="73809" y="0"/>
                        <a:pt x="94169" y="17816"/>
                        <a:pt x="94169" y="47721"/>
                      </a:cubicBezTo>
                      <a:cubicBezTo>
                        <a:pt x="94169" y="73809"/>
                        <a:pt x="76990" y="94170"/>
                        <a:pt x="47084" y="94170"/>
                      </a:cubicBezTo>
                      <a:cubicBezTo>
                        <a:pt x="17179" y="94170"/>
                        <a:pt x="0" y="73809"/>
                        <a:pt x="0" y="47721"/>
                      </a:cubicBezTo>
                      <a:cubicBezTo>
                        <a:pt x="0" y="18452"/>
                        <a:pt x="20361" y="0"/>
                        <a:pt x="47084" y="0"/>
                      </a:cubicBezTo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7" name="Freeform 1066">
                  <a:extLst>
                    <a:ext uri="{FF2B5EF4-FFF2-40B4-BE49-F238E27FC236}">
                      <a16:creationId xmlns:a16="http://schemas.microsoft.com/office/drawing/2014/main" id="{35C6F459-F40C-E2B9-1458-19AA7236ADCD}"/>
                    </a:ext>
                  </a:extLst>
                </p:cNvPr>
                <p:cNvSpPr/>
                <p:nvPr/>
              </p:nvSpPr>
              <p:spPr>
                <a:xfrm>
                  <a:off x="11212719" y="820310"/>
                  <a:ext cx="132346" cy="92897"/>
                </a:xfrm>
                <a:custGeom>
                  <a:avLst/>
                  <a:gdLst>
                    <a:gd name="connsiteX0" fmla="*/ 0 w 132346"/>
                    <a:gd name="connsiteY0" fmla="*/ 1909 h 92897"/>
                    <a:gd name="connsiteX1" fmla="*/ 21634 w 132346"/>
                    <a:gd name="connsiteY1" fmla="*/ 1909 h 92897"/>
                    <a:gd name="connsiteX2" fmla="*/ 21634 w 132346"/>
                    <a:gd name="connsiteY2" fmla="*/ 14634 h 92897"/>
                    <a:gd name="connsiteX3" fmla="*/ 22270 w 132346"/>
                    <a:gd name="connsiteY3" fmla="*/ 14634 h 92897"/>
                    <a:gd name="connsiteX4" fmla="*/ 48993 w 132346"/>
                    <a:gd name="connsiteY4" fmla="*/ 0 h 92897"/>
                    <a:gd name="connsiteX5" fmla="*/ 75718 w 132346"/>
                    <a:gd name="connsiteY5" fmla="*/ 15907 h 92897"/>
                    <a:gd name="connsiteX6" fmla="*/ 103714 w 132346"/>
                    <a:gd name="connsiteY6" fmla="*/ 0 h 92897"/>
                    <a:gd name="connsiteX7" fmla="*/ 132346 w 132346"/>
                    <a:gd name="connsiteY7" fmla="*/ 34996 h 92897"/>
                    <a:gd name="connsiteX8" fmla="*/ 132346 w 132346"/>
                    <a:gd name="connsiteY8" fmla="*/ 91625 h 92897"/>
                    <a:gd name="connsiteX9" fmla="*/ 108804 w 132346"/>
                    <a:gd name="connsiteY9" fmla="*/ 91625 h 92897"/>
                    <a:gd name="connsiteX10" fmla="*/ 108804 w 132346"/>
                    <a:gd name="connsiteY10" fmla="*/ 38177 h 92897"/>
                    <a:gd name="connsiteX11" fmla="*/ 95442 w 132346"/>
                    <a:gd name="connsiteY11" fmla="*/ 17816 h 92897"/>
                    <a:gd name="connsiteX12" fmla="*/ 78262 w 132346"/>
                    <a:gd name="connsiteY12" fmla="*/ 48357 h 92897"/>
                    <a:gd name="connsiteX13" fmla="*/ 78262 w 132346"/>
                    <a:gd name="connsiteY13" fmla="*/ 92261 h 92897"/>
                    <a:gd name="connsiteX14" fmla="*/ 54720 w 132346"/>
                    <a:gd name="connsiteY14" fmla="*/ 92261 h 92897"/>
                    <a:gd name="connsiteX15" fmla="*/ 54720 w 132346"/>
                    <a:gd name="connsiteY15" fmla="*/ 38813 h 92897"/>
                    <a:gd name="connsiteX16" fmla="*/ 41358 w 132346"/>
                    <a:gd name="connsiteY16" fmla="*/ 18452 h 92897"/>
                    <a:gd name="connsiteX17" fmla="*/ 24178 w 132346"/>
                    <a:gd name="connsiteY17" fmla="*/ 48994 h 92897"/>
                    <a:gd name="connsiteX18" fmla="*/ 24178 w 132346"/>
                    <a:gd name="connsiteY18" fmla="*/ 92897 h 92897"/>
                    <a:gd name="connsiteX19" fmla="*/ 636 w 132346"/>
                    <a:gd name="connsiteY19" fmla="*/ 92897 h 92897"/>
                    <a:gd name="connsiteX20" fmla="*/ 636 w 132346"/>
                    <a:gd name="connsiteY20" fmla="*/ 1909 h 928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32346" h="92897">
                      <a:moveTo>
                        <a:pt x="0" y="1909"/>
                      </a:moveTo>
                      <a:lnTo>
                        <a:pt x="21634" y="1909"/>
                      </a:lnTo>
                      <a:lnTo>
                        <a:pt x="21634" y="14634"/>
                      </a:lnTo>
                      <a:lnTo>
                        <a:pt x="22270" y="14634"/>
                      </a:lnTo>
                      <a:cubicBezTo>
                        <a:pt x="29905" y="3818"/>
                        <a:pt x="40085" y="0"/>
                        <a:pt x="48993" y="0"/>
                      </a:cubicBezTo>
                      <a:cubicBezTo>
                        <a:pt x="61719" y="0"/>
                        <a:pt x="70627" y="4454"/>
                        <a:pt x="75718" y="15907"/>
                      </a:cubicBezTo>
                      <a:cubicBezTo>
                        <a:pt x="81444" y="5090"/>
                        <a:pt x="92897" y="0"/>
                        <a:pt x="103714" y="0"/>
                      </a:cubicBezTo>
                      <a:cubicBezTo>
                        <a:pt x="125984" y="0"/>
                        <a:pt x="132346" y="15271"/>
                        <a:pt x="132346" y="34996"/>
                      </a:cubicBezTo>
                      <a:lnTo>
                        <a:pt x="132346" y="91625"/>
                      </a:lnTo>
                      <a:lnTo>
                        <a:pt x="108804" y="91625"/>
                      </a:lnTo>
                      <a:lnTo>
                        <a:pt x="108804" y="38177"/>
                      </a:lnTo>
                      <a:cubicBezTo>
                        <a:pt x="108804" y="29905"/>
                        <a:pt x="108804" y="17816"/>
                        <a:pt x="95442" y="17816"/>
                      </a:cubicBezTo>
                      <a:cubicBezTo>
                        <a:pt x="80171" y="17816"/>
                        <a:pt x="78262" y="36268"/>
                        <a:pt x="78262" y="48357"/>
                      </a:cubicBezTo>
                      <a:lnTo>
                        <a:pt x="78262" y="92261"/>
                      </a:lnTo>
                      <a:lnTo>
                        <a:pt x="54720" y="92261"/>
                      </a:lnTo>
                      <a:lnTo>
                        <a:pt x="54720" y="38813"/>
                      </a:lnTo>
                      <a:cubicBezTo>
                        <a:pt x="54720" y="30542"/>
                        <a:pt x="54720" y="18452"/>
                        <a:pt x="41358" y="18452"/>
                      </a:cubicBezTo>
                      <a:cubicBezTo>
                        <a:pt x="26087" y="18452"/>
                        <a:pt x="24178" y="36904"/>
                        <a:pt x="24178" y="48994"/>
                      </a:cubicBezTo>
                      <a:lnTo>
                        <a:pt x="24178" y="92897"/>
                      </a:lnTo>
                      <a:lnTo>
                        <a:pt x="636" y="92897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8" name="Freeform 1067">
                  <a:extLst>
                    <a:ext uri="{FF2B5EF4-FFF2-40B4-BE49-F238E27FC236}">
                      <a16:creationId xmlns:a16="http://schemas.microsoft.com/office/drawing/2014/main" id="{91A73EBB-C4EB-C3AD-E2AE-5544C3A1ACFD}"/>
                    </a:ext>
                  </a:extLst>
                </p:cNvPr>
                <p:cNvSpPr/>
                <p:nvPr/>
              </p:nvSpPr>
              <p:spPr>
                <a:xfrm>
                  <a:off x="11358427" y="819674"/>
                  <a:ext cx="84625" cy="94169"/>
                </a:xfrm>
                <a:custGeom>
                  <a:avLst/>
                  <a:gdLst>
                    <a:gd name="connsiteX0" fmla="*/ 62991 w 84625"/>
                    <a:gd name="connsiteY0" fmla="*/ 38813 h 94169"/>
                    <a:gd name="connsiteX1" fmla="*/ 43903 w 84625"/>
                    <a:gd name="connsiteY1" fmla="*/ 17816 h 94169"/>
                    <a:gd name="connsiteX2" fmla="*/ 22906 w 84625"/>
                    <a:gd name="connsiteY2" fmla="*/ 38813 h 94169"/>
                    <a:gd name="connsiteX3" fmla="*/ 62991 w 84625"/>
                    <a:gd name="connsiteY3" fmla="*/ 38813 h 94169"/>
                    <a:gd name="connsiteX4" fmla="*/ 78262 w 84625"/>
                    <a:gd name="connsiteY4" fmla="*/ 87171 h 94169"/>
                    <a:gd name="connsiteX5" fmla="*/ 47084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5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991" y="38813"/>
                      </a:moveTo>
                      <a:cubicBezTo>
                        <a:pt x="62355" y="27360"/>
                        <a:pt x="57265" y="17816"/>
                        <a:pt x="43903" y="17816"/>
                      </a:cubicBezTo>
                      <a:cubicBezTo>
                        <a:pt x="30541" y="17816"/>
                        <a:pt x="24178" y="26724"/>
                        <a:pt x="22906" y="38813"/>
                      </a:cubicBezTo>
                      <a:lnTo>
                        <a:pt x="62991" y="38813"/>
                      </a:lnTo>
                      <a:close/>
                      <a:moveTo>
                        <a:pt x="78262" y="87171"/>
                      </a:moveTo>
                      <a:cubicBezTo>
                        <a:pt x="69991" y="91625"/>
                        <a:pt x="59810" y="94170"/>
                        <a:pt x="47084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1" y="0"/>
                        <a:pt x="84625" y="22906"/>
                        <a:pt x="84625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4" y="76990"/>
                        <a:pt x="68718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9" name="Freeform 1068">
                  <a:extLst>
                    <a:ext uri="{FF2B5EF4-FFF2-40B4-BE49-F238E27FC236}">
                      <a16:creationId xmlns:a16="http://schemas.microsoft.com/office/drawing/2014/main" id="{6F19A403-C2FA-BA15-160C-791ADFDC2172}"/>
                    </a:ext>
                  </a:extLst>
                </p:cNvPr>
                <p:cNvSpPr/>
                <p:nvPr/>
              </p:nvSpPr>
              <p:spPr>
                <a:xfrm>
                  <a:off x="11458960" y="820310"/>
                  <a:ext cx="53447" cy="92261"/>
                </a:xfrm>
                <a:custGeom>
                  <a:avLst/>
                  <a:gdLst>
                    <a:gd name="connsiteX0" fmla="*/ 0 w 53447"/>
                    <a:gd name="connsiteY0" fmla="*/ 1909 h 92261"/>
                    <a:gd name="connsiteX1" fmla="*/ 20998 w 53447"/>
                    <a:gd name="connsiteY1" fmla="*/ 1909 h 92261"/>
                    <a:gd name="connsiteX2" fmla="*/ 20998 w 53447"/>
                    <a:gd name="connsiteY2" fmla="*/ 22270 h 92261"/>
                    <a:gd name="connsiteX3" fmla="*/ 21634 w 53447"/>
                    <a:gd name="connsiteY3" fmla="*/ 22270 h 92261"/>
                    <a:gd name="connsiteX4" fmla="*/ 46449 w 53447"/>
                    <a:gd name="connsiteY4" fmla="*/ 0 h 92261"/>
                    <a:gd name="connsiteX5" fmla="*/ 53448 w 53447"/>
                    <a:gd name="connsiteY5" fmla="*/ 636 h 92261"/>
                    <a:gd name="connsiteX6" fmla="*/ 53448 w 53447"/>
                    <a:gd name="connsiteY6" fmla="*/ 24179 h 92261"/>
                    <a:gd name="connsiteX7" fmla="*/ 43268 w 53447"/>
                    <a:gd name="connsiteY7" fmla="*/ 22270 h 92261"/>
                    <a:gd name="connsiteX8" fmla="*/ 24179 w 53447"/>
                    <a:gd name="connsiteY8" fmla="*/ 59174 h 92261"/>
                    <a:gd name="connsiteX9" fmla="*/ 24179 w 53447"/>
                    <a:gd name="connsiteY9" fmla="*/ 92261 h 92261"/>
                    <a:gd name="connsiteX10" fmla="*/ 636 w 53447"/>
                    <a:gd name="connsiteY10" fmla="*/ 92261 h 92261"/>
                    <a:gd name="connsiteX11" fmla="*/ 636 w 53447"/>
                    <a:gd name="connsiteY11" fmla="*/ 1909 h 92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447" h="92261">
                      <a:moveTo>
                        <a:pt x="0" y="1909"/>
                      </a:moveTo>
                      <a:lnTo>
                        <a:pt x="20998" y="1909"/>
                      </a:lnTo>
                      <a:lnTo>
                        <a:pt x="20998" y="22270"/>
                      </a:lnTo>
                      <a:lnTo>
                        <a:pt x="21634" y="22270"/>
                      </a:lnTo>
                      <a:cubicBezTo>
                        <a:pt x="22906" y="13998"/>
                        <a:pt x="32450" y="0"/>
                        <a:pt x="46449" y="0"/>
                      </a:cubicBezTo>
                      <a:cubicBezTo>
                        <a:pt x="48994" y="0"/>
                        <a:pt x="50903" y="0"/>
                        <a:pt x="53448" y="636"/>
                      </a:cubicBezTo>
                      <a:lnTo>
                        <a:pt x="53448" y="24179"/>
                      </a:lnTo>
                      <a:cubicBezTo>
                        <a:pt x="51539" y="22906"/>
                        <a:pt x="47085" y="22270"/>
                        <a:pt x="43268" y="22270"/>
                      </a:cubicBezTo>
                      <a:cubicBezTo>
                        <a:pt x="24179" y="22270"/>
                        <a:pt x="24179" y="45812"/>
                        <a:pt x="24179" y="59174"/>
                      </a:cubicBezTo>
                      <a:lnTo>
                        <a:pt x="24179" y="92261"/>
                      </a:lnTo>
                      <a:lnTo>
                        <a:pt x="636" y="92261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0" name="Freeform 1069">
                  <a:extLst>
                    <a:ext uri="{FF2B5EF4-FFF2-40B4-BE49-F238E27FC236}">
                      <a16:creationId xmlns:a16="http://schemas.microsoft.com/office/drawing/2014/main" id="{8660B611-99A7-53BE-C2A8-61259CE4E94E}"/>
                    </a:ext>
                  </a:extLst>
                </p:cNvPr>
                <p:cNvSpPr/>
                <p:nvPr/>
              </p:nvSpPr>
              <p:spPr>
                <a:xfrm>
                  <a:off x="11523861" y="819674"/>
                  <a:ext cx="65536" cy="94169"/>
                </a:xfrm>
                <a:custGeom>
                  <a:avLst/>
                  <a:gdLst>
                    <a:gd name="connsiteX0" fmla="*/ 59810 w 65536"/>
                    <a:gd name="connsiteY0" fmla="*/ 20997 h 94169"/>
                    <a:gd name="connsiteX1" fmla="*/ 38813 w 65536"/>
                    <a:gd name="connsiteY1" fmla="*/ 17180 h 94169"/>
                    <a:gd name="connsiteX2" fmla="*/ 24814 w 65536"/>
                    <a:gd name="connsiteY2" fmla="*/ 27360 h 94169"/>
                    <a:gd name="connsiteX3" fmla="*/ 65537 w 65536"/>
                    <a:gd name="connsiteY3" fmla="*/ 64901 h 94169"/>
                    <a:gd name="connsiteX4" fmla="*/ 27996 w 65536"/>
                    <a:gd name="connsiteY4" fmla="*/ 94170 h 94169"/>
                    <a:gd name="connsiteX5" fmla="*/ 1272 w 65536"/>
                    <a:gd name="connsiteY5" fmla="*/ 90352 h 94169"/>
                    <a:gd name="connsiteX6" fmla="*/ 2545 w 65536"/>
                    <a:gd name="connsiteY6" fmla="*/ 71264 h 94169"/>
                    <a:gd name="connsiteX7" fmla="*/ 25451 w 65536"/>
                    <a:gd name="connsiteY7" fmla="*/ 76990 h 94169"/>
                    <a:gd name="connsiteX8" fmla="*/ 40721 w 65536"/>
                    <a:gd name="connsiteY8" fmla="*/ 66173 h 94169"/>
                    <a:gd name="connsiteX9" fmla="*/ 0 w 65536"/>
                    <a:gd name="connsiteY9" fmla="*/ 27996 h 94169"/>
                    <a:gd name="connsiteX10" fmla="*/ 34996 w 65536"/>
                    <a:gd name="connsiteY10" fmla="*/ 0 h 94169"/>
                    <a:gd name="connsiteX11" fmla="*/ 60447 w 65536"/>
                    <a:gd name="connsiteY11" fmla="*/ 3181 h 94169"/>
                    <a:gd name="connsiteX12" fmla="*/ 59810 w 65536"/>
                    <a:gd name="connsiteY12" fmla="*/ 20997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5536" h="94169">
                      <a:moveTo>
                        <a:pt x="59810" y="20997"/>
                      </a:moveTo>
                      <a:cubicBezTo>
                        <a:pt x="52811" y="18452"/>
                        <a:pt x="47721" y="17180"/>
                        <a:pt x="38813" y="17180"/>
                      </a:cubicBezTo>
                      <a:cubicBezTo>
                        <a:pt x="32450" y="17180"/>
                        <a:pt x="24814" y="19725"/>
                        <a:pt x="24814" y="27360"/>
                      </a:cubicBezTo>
                      <a:cubicBezTo>
                        <a:pt x="24814" y="41995"/>
                        <a:pt x="65537" y="32450"/>
                        <a:pt x="65537" y="64901"/>
                      </a:cubicBezTo>
                      <a:cubicBezTo>
                        <a:pt x="65537" y="85898"/>
                        <a:pt x="47084" y="94170"/>
                        <a:pt x="27996" y="94170"/>
                      </a:cubicBezTo>
                      <a:cubicBezTo>
                        <a:pt x="19088" y="94170"/>
                        <a:pt x="10180" y="92897"/>
                        <a:pt x="1272" y="90352"/>
                      </a:cubicBezTo>
                      <a:lnTo>
                        <a:pt x="2545" y="71264"/>
                      </a:lnTo>
                      <a:cubicBezTo>
                        <a:pt x="10180" y="75081"/>
                        <a:pt x="17815" y="76990"/>
                        <a:pt x="25451" y="76990"/>
                      </a:cubicBezTo>
                      <a:cubicBezTo>
                        <a:pt x="31177" y="76990"/>
                        <a:pt x="40721" y="74445"/>
                        <a:pt x="40721" y="66173"/>
                      </a:cubicBezTo>
                      <a:cubicBezTo>
                        <a:pt x="40721" y="48358"/>
                        <a:pt x="0" y="60447"/>
                        <a:pt x="0" y="27996"/>
                      </a:cubicBezTo>
                      <a:cubicBezTo>
                        <a:pt x="0" y="8908"/>
                        <a:pt x="17179" y="0"/>
                        <a:pt x="34996" y="0"/>
                      </a:cubicBezTo>
                      <a:cubicBezTo>
                        <a:pt x="45812" y="0"/>
                        <a:pt x="53447" y="1909"/>
                        <a:pt x="60447" y="3181"/>
                      </a:cubicBezTo>
                      <a:lnTo>
                        <a:pt x="59810" y="2099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1" name="Freeform 1070">
                  <a:extLst>
                    <a:ext uri="{FF2B5EF4-FFF2-40B4-BE49-F238E27FC236}">
                      <a16:creationId xmlns:a16="http://schemas.microsoft.com/office/drawing/2014/main" id="{F088F471-0092-3403-2040-11FC198D71C4}"/>
                    </a:ext>
                  </a:extLst>
                </p:cNvPr>
                <p:cNvSpPr/>
                <p:nvPr/>
              </p:nvSpPr>
              <p:spPr>
                <a:xfrm>
                  <a:off x="11601487" y="819674"/>
                  <a:ext cx="84625" cy="94169"/>
                </a:xfrm>
                <a:custGeom>
                  <a:avLst/>
                  <a:gdLst>
                    <a:gd name="connsiteX0" fmla="*/ 62356 w 84625"/>
                    <a:gd name="connsiteY0" fmla="*/ 38813 h 94169"/>
                    <a:gd name="connsiteX1" fmla="*/ 43268 w 84625"/>
                    <a:gd name="connsiteY1" fmla="*/ 17816 h 94169"/>
                    <a:gd name="connsiteX2" fmla="*/ 22270 w 84625"/>
                    <a:gd name="connsiteY2" fmla="*/ 38813 h 94169"/>
                    <a:gd name="connsiteX3" fmla="*/ 62356 w 84625"/>
                    <a:gd name="connsiteY3" fmla="*/ 38813 h 94169"/>
                    <a:gd name="connsiteX4" fmla="*/ 78263 w 84625"/>
                    <a:gd name="connsiteY4" fmla="*/ 87171 h 94169"/>
                    <a:gd name="connsiteX5" fmla="*/ 47085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6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356" y="38813"/>
                      </a:moveTo>
                      <a:cubicBezTo>
                        <a:pt x="61719" y="27360"/>
                        <a:pt x="56629" y="17816"/>
                        <a:pt x="43268" y="17816"/>
                      </a:cubicBezTo>
                      <a:cubicBezTo>
                        <a:pt x="29905" y="17816"/>
                        <a:pt x="23542" y="26724"/>
                        <a:pt x="22270" y="38813"/>
                      </a:cubicBezTo>
                      <a:lnTo>
                        <a:pt x="62356" y="38813"/>
                      </a:lnTo>
                      <a:close/>
                      <a:moveTo>
                        <a:pt x="78263" y="87171"/>
                      </a:moveTo>
                      <a:cubicBezTo>
                        <a:pt x="69991" y="91625"/>
                        <a:pt x="59811" y="94170"/>
                        <a:pt x="47085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2" y="0"/>
                        <a:pt x="84626" y="22906"/>
                        <a:pt x="84626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5" y="76990"/>
                        <a:pt x="68719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2" name="Freeform 1071">
                  <a:extLst>
                    <a:ext uri="{FF2B5EF4-FFF2-40B4-BE49-F238E27FC236}">
                      <a16:creationId xmlns:a16="http://schemas.microsoft.com/office/drawing/2014/main" id="{EDE36C7A-D59E-A361-A9A7-A937899F75AD}"/>
                    </a:ext>
                  </a:extLst>
                </p:cNvPr>
                <p:cNvSpPr/>
                <p:nvPr/>
              </p:nvSpPr>
              <p:spPr>
                <a:xfrm>
                  <a:off x="11695020" y="796768"/>
                  <a:ext cx="62992" cy="117076"/>
                </a:xfrm>
                <a:custGeom>
                  <a:avLst/>
                  <a:gdLst>
                    <a:gd name="connsiteX0" fmla="*/ 17180 w 62992"/>
                    <a:gd name="connsiteY0" fmla="*/ 42631 h 117076"/>
                    <a:gd name="connsiteX1" fmla="*/ 0 w 62992"/>
                    <a:gd name="connsiteY1" fmla="*/ 42631 h 117076"/>
                    <a:gd name="connsiteX2" fmla="*/ 0 w 62992"/>
                    <a:gd name="connsiteY2" fmla="*/ 25451 h 117076"/>
                    <a:gd name="connsiteX3" fmla="*/ 17180 w 62992"/>
                    <a:gd name="connsiteY3" fmla="*/ 25451 h 117076"/>
                    <a:gd name="connsiteX4" fmla="*/ 17180 w 62992"/>
                    <a:gd name="connsiteY4" fmla="*/ 7635 h 117076"/>
                    <a:gd name="connsiteX5" fmla="*/ 40722 w 62992"/>
                    <a:gd name="connsiteY5" fmla="*/ 0 h 117076"/>
                    <a:gd name="connsiteX6" fmla="*/ 40722 w 62992"/>
                    <a:gd name="connsiteY6" fmla="*/ 25451 h 117076"/>
                    <a:gd name="connsiteX7" fmla="*/ 61720 w 62992"/>
                    <a:gd name="connsiteY7" fmla="*/ 25451 h 117076"/>
                    <a:gd name="connsiteX8" fmla="*/ 61720 w 62992"/>
                    <a:gd name="connsiteY8" fmla="*/ 42631 h 117076"/>
                    <a:gd name="connsiteX9" fmla="*/ 40722 w 62992"/>
                    <a:gd name="connsiteY9" fmla="*/ 42631 h 117076"/>
                    <a:gd name="connsiteX10" fmla="*/ 40722 w 62992"/>
                    <a:gd name="connsiteY10" fmla="*/ 84626 h 117076"/>
                    <a:gd name="connsiteX11" fmla="*/ 51540 w 62992"/>
                    <a:gd name="connsiteY11" fmla="*/ 99260 h 117076"/>
                    <a:gd name="connsiteX12" fmla="*/ 62356 w 62992"/>
                    <a:gd name="connsiteY12" fmla="*/ 96715 h 117076"/>
                    <a:gd name="connsiteX13" fmla="*/ 62992 w 62992"/>
                    <a:gd name="connsiteY13" fmla="*/ 115167 h 117076"/>
                    <a:gd name="connsiteX14" fmla="*/ 45813 w 62992"/>
                    <a:gd name="connsiteY14" fmla="*/ 117076 h 117076"/>
                    <a:gd name="connsiteX15" fmla="*/ 17180 w 62992"/>
                    <a:gd name="connsiteY15" fmla="*/ 87807 h 117076"/>
                    <a:gd name="connsiteX16" fmla="*/ 17180 w 62992"/>
                    <a:gd name="connsiteY16" fmla="*/ 42631 h 117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2992" h="117076">
                      <a:moveTo>
                        <a:pt x="17180" y="42631"/>
                      </a:moveTo>
                      <a:lnTo>
                        <a:pt x="0" y="42631"/>
                      </a:lnTo>
                      <a:lnTo>
                        <a:pt x="0" y="25451"/>
                      </a:lnTo>
                      <a:lnTo>
                        <a:pt x="17180" y="25451"/>
                      </a:lnTo>
                      <a:lnTo>
                        <a:pt x="17180" y="7635"/>
                      </a:lnTo>
                      <a:lnTo>
                        <a:pt x="40722" y="0"/>
                      </a:lnTo>
                      <a:lnTo>
                        <a:pt x="40722" y="25451"/>
                      </a:lnTo>
                      <a:lnTo>
                        <a:pt x="61720" y="25451"/>
                      </a:lnTo>
                      <a:lnTo>
                        <a:pt x="61720" y="42631"/>
                      </a:lnTo>
                      <a:lnTo>
                        <a:pt x="40722" y="42631"/>
                      </a:lnTo>
                      <a:lnTo>
                        <a:pt x="40722" y="84626"/>
                      </a:lnTo>
                      <a:cubicBezTo>
                        <a:pt x="40722" y="92261"/>
                        <a:pt x="42631" y="99260"/>
                        <a:pt x="51540" y="99260"/>
                      </a:cubicBezTo>
                      <a:cubicBezTo>
                        <a:pt x="55993" y="99260"/>
                        <a:pt x="59811" y="98624"/>
                        <a:pt x="62356" y="96715"/>
                      </a:cubicBezTo>
                      <a:lnTo>
                        <a:pt x="62992" y="115167"/>
                      </a:lnTo>
                      <a:cubicBezTo>
                        <a:pt x="57902" y="116440"/>
                        <a:pt x="52812" y="117076"/>
                        <a:pt x="45813" y="117076"/>
                      </a:cubicBezTo>
                      <a:cubicBezTo>
                        <a:pt x="27360" y="117076"/>
                        <a:pt x="17180" y="105623"/>
                        <a:pt x="17180" y="87807"/>
                      </a:cubicBezTo>
                      <a:lnTo>
                        <a:pt x="17180" y="426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3" name="Freeform 1072">
                  <a:extLst>
                    <a:ext uri="{FF2B5EF4-FFF2-40B4-BE49-F238E27FC236}">
                      <a16:creationId xmlns:a16="http://schemas.microsoft.com/office/drawing/2014/main" id="{7DF116A2-1D29-9945-F0DB-4798713EB6B5}"/>
                    </a:ext>
                  </a:extLst>
                </p:cNvPr>
                <p:cNvSpPr/>
                <p:nvPr/>
              </p:nvSpPr>
              <p:spPr>
                <a:xfrm>
                  <a:off x="11143364" y="467173"/>
                  <a:ext cx="615285" cy="247514"/>
                </a:xfrm>
                <a:custGeom>
                  <a:avLst/>
                  <a:gdLst>
                    <a:gd name="connsiteX0" fmla="*/ 615285 w 615285"/>
                    <a:gd name="connsiteY0" fmla="*/ 0 h 247514"/>
                    <a:gd name="connsiteX1" fmla="*/ 0 w 615285"/>
                    <a:gd name="connsiteY1" fmla="*/ 0 h 247514"/>
                    <a:gd name="connsiteX2" fmla="*/ 0 w 615285"/>
                    <a:gd name="connsiteY2" fmla="*/ 247514 h 247514"/>
                    <a:gd name="connsiteX3" fmla="*/ 615285 w 615285"/>
                    <a:gd name="connsiteY3" fmla="*/ 247514 h 247514"/>
                    <a:gd name="connsiteX4" fmla="*/ 615285 w 615285"/>
                    <a:gd name="connsiteY4" fmla="*/ 0 h 247514"/>
                    <a:gd name="connsiteX5" fmla="*/ 247514 w 615285"/>
                    <a:gd name="connsiteY5" fmla="*/ 24179 h 247514"/>
                    <a:gd name="connsiteX6" fmla="*/ 204883 w 615285"/>
                    <a:gd name="connsiteY6" fmla="*/ 223335 h 247514"/>
                    <a:gd name="connsiteX7" fmla="*/ 138073 w 615285"/>
                    <a:gd name="connsiteY7" fmla="*/ 223335 h 247514"/>
                    <a:gd name="connsiteX8" fmla="*/ 96079 w 615285"/>
                    <a:gd name="connsiteY8" fmla="*/ 85262 h 247514"/>
                    <a:gd name="connsiteX9" fmla="*/ 95442 w 615285"/>
                    <a:gd name="connsiteY9" fmla="*/ 85262 h 247514"/>
                    <a:gd name="connsiteX10" fmla="*/ 67446 w 615285"/>
                    <a:gd name="connsiteY10" fmla="*/ 223335 h 247514"/>
                    <a:gd name="connsiteX11" fmla="*/ 17179 w 615285"/>
                    <a:gd name="connsiteY11" fmla="*/ 223335 h 247514"/>
                    <a:gd name="connsiteX12" fmla="*/ 59811 w 615285"/>
                    <a:gd name="connsiteY12" fmla="*/ 24179 h 247514"/>
                    <a:gd name="connsiteX13" fmla="*/ 126620 w 615285"/>
                    <a:gd name="connsiteY13" fmla="*/ 24179 h 247514"/>
                    <a:gd name="connsiteX14" fmla="*/ 167979 w 615285"/>
                    <a:gd name="connsiteY14" fmla="*/ 162252 h 247514"/>
                    <a:gd name="connsiteX15" fmla="*/ 168615 w 615285"/>
                    <a:gd name="connsiteY15" fmla="*/ 162252 h 247514"/>
                    <a:gd name="connsiteX16" fmla="*/ 196612 w 615285"/>
                    <a:gd name="connsiteY16" fmla="*/ 24179 h 247514"/>
                    <a:gd name="connsiteX17" fmla="*/ 247514 w 615285"/>
                    <a:gd name="connsiteY17" fmla="*/ 24179 h 247514"/>
                    <a:gd name="connsiteX18" fmla="*/ 438399 w 615285"/>
                    <a:gd name="connsiteY18" fmla="*/ 24179 h 247514"/>
                    <a:gd name="connsiteX19" fmla="*/ 397041 w 615285"/>
                    <a:gd name="connsiteY19" fmla="*/ 223335 h 247514"/>
                    <a:gd name="connsiteX20" fmla="*/ 343593 w 615285"/>
                    <a:gd name="connsiteY20" fmla="*/ 223335 h 247514"/>
                    <a:gd name="connsiteX21" fmla="*/ 361409 w 615285"/>
                    <a:gd name="connsiteY21" fmla="*/ 138073 h 247514"/>
                    <a:gd name="connsiteX22" fmla="*/ 297781 w 615285"/>
                    <a:gd name="connsiteY22" fmla="*/ 138073 h 247514"/>
                    <a:gd name="connsiteX23" fmla="*/ 279964 w 615285"/>
                    <a:gd name="connsiteY23" fmla="*/ 223335 h 247514"/>
                    <a:gd name="connsiteX24" fmla="*/ 226517 w 615285"/>
                    <a:gd name="connsiteY24" fmla="*/ 223335 h 247514"/>
                    <a:gd name="connsiteX25" fmla="*/ 267875 w 615285"/>
                    <a:gd name="connsiteY25" fmla="*/ 24179 h 247514"/>
                    <a:gd name="connsiteX26" fmla="*/ 321323 w 615285"/>
                    <a:gd name="connsiteY26" fmla="*/ 24179 h 247514"/>
                    <a:gd name="connsiteX27" fmla="*/ 305416 w 615285"/>
                    <a:gd name="connsiteY27" fmla="*/ 100533 h 247514"/>
                    <a:gd name="connsiteX28" fmla="*/ 369044 w 615285"/>
                    <a:gd name="connsiteY28" fmla="*/ 100533 h 247514"/>
                    <a:gd name="connsiteX29" fmla="*/ 384951 w 615285"/>
                    <a:gd name="connsiteY29" fmla="*/ 24179 h 247514"/>
                    <a:gd name="connsiteX30" fmla="*/ 438399 w 615285"/>
                    <a:gd name="connsiteY30" fmla="*/ 24179 h 247514"/>
                    <a:gd name="connsiteX31" fmla="*/ 592379 w 615285"/>
                    <a:gd name="connsiteY31" fmla="*/ 29269 h 247514"/>
                    <a:gd name="connsiteX32" fmla="*/ 579654 w 615285"/>
                    <a:gd name="connsiteY32" fmla="*/ 68719 h 247514"/>
                    <a:gd name="connsiteX33" fmla="*/ 535750 w 615285"/>
                    <a:gd name="connsiteY33" fmla="*/ 59811 h 247514"/>
                    <a:gd name="connsiteX34" fmla="*/ 497573 w 615285"/>
                    <a:gd name="connsiteY34" fmla="*/ 78899 h 247514"/>
                    <a:gd name="connsiteX35" fmla="*/ 575200 w 615285"/>
                    <a:gd name="connsiteY35" fmla="*/ 157162 h 247514"/>
                    <a:gd name="connsiteX36" fmla="*/ 477212 w 615285"/>
                    <a:gd name="connsiteY36" fmla="*/ 226517 h 247514"/>
                    <a:gd name="connsiteX37" fmla="*/ 415493 w 615285"/>
                    <a:gd name="connsiteY37" fmla="*/ 216336 h 247514"/>
                    <a:gd name="connsiteX38" fmla="*/ 428219 w 615285"/>
                    <a:gd name="connsiteY38" fmla="*/ 175614 h 247514"/>
                    <a:gd name="connsiteX39" fmla="*/ 477848 w 615285"/>
                    <a:gd name="connsiteY39" fmla="*/ 187067 h 247514"/>
                    <a:gd name="connsiteX40" fmla="*/ 520480 w 615285"/>
                    <a:gd name="connsiteY40" fmla="*/ 163525 h 247514"/>
                    <a:gd name="connsiteX41" fmla="*/ 442853 w 615285"/>
                    <a:gd name="connsiteY41" fmla="*/ 87171 h 247514"/>
                    <a:gd name="connsiteX42" fmla="*/ 531932 w 615285"/>
                    <a:gd name="connsiteY42" fmla="*/ 20361 h 247514"/>
                    <a:gd name="connsiteX43" fmla="*/ 592379 w 615285"/>
                    <a:gd name="connsiteY43" fmla="*/ 29269 h 247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615285" h="247514">
                      <a:moveTo>
                        <a:pt x="615285" y="0"/>
                      </a:moveTo>
                      <a:lnTo>
                        <a:pt x="0" y="0"/>
                      </a:lnTo>
                      <a:lnTo>
                        <a:pt x="0" y="247514"/>
                      </a:lnTo>
                      <a:lnTo>
                        <a:pt x="615285" y="247514"/>
                      </a:lnTo>
                      <a:lnTo>
                        <a:pt x="615285" y="0"/>
                      </a:lnTo>
                      <a:close/>
                      <a:moveTo>
                        <a:pt x="247514" y="24179"/>
                      </a:moveTo>
                      <a:lnTo>
                        <a:pt x="204883" y="223335"/>
                      </a:lnTo>
                      <a:lnTo>
                        <a:pt x="138073" y="223335"/>
                      </a:lnTo>
                      <a:lnTo>
                        <a:pt x="96079" y="85262"/>
                      </a:lnTo>
                      <a:lnTo>
                        <a:pt x="95442" y="85262"/>
                      </a:lnTo>
                      <a:lnTo>
                        <a:pt x="67446" y="223335"/>
                      </a:lnTo>
                      <a:lnTo>
                        <a:pt x="17179" y="223335"/>
                      </a:lnTo>
                      <a:lnTo>
                        <a:pt x="59811" y="24179"/>
                      </a:lnTo>
                      <a:lnTo>
                        <a:pt x="126620" y="24179"/>
                      </a:lnTo>
                      <a:lnTo>
                        <a:pt x="167979" y="162252"/>
                      </a:lnTo>
                      <a:lnTo>
                        <a:pt x="168615" y="162252"/>
                      </a:lnTo>
                      <a:lnTo>
                        <a:pt x="196612" y="24179"/>
                      </a:lnTo>
                      <a:lnTo>
                        <a:pt x="247514" y="24179"/>
                      </a:lnTo>
                      <a:close/>
                      <a:moveTo>
                        <a:pt x="438399" y="24179"/>
                      </a:moveTo>
                      <a:lnTo>
                        <a:pt x="397041" y="223335"/>
                      </a:lnTo>
                      <a:lnTo>
                        <a:pt x="343593" y="223335"/>
                      </a:lnTo>
                      <a:lnTo>
                        <a:pt x="361409" y="138073"/>
                      </a:lnTo>
                      <a:lnTo>
                        <a:pt x="297781" y="138073"/>
                      </a:lnTo>
                      <a:lnTo>
                        <a:pt x="279964" y="223335"/>
                      </a:lnTo>
                      <a:lnTo>
                        <a:pt x="226517" y="223335"/>
                      </a:lnTo>
                      <a:lnTo>
                        <a:pt x="267875" y="24179"/>
                      </a:lnTo>
                      <a:lnTo>
                        <a:pt x="321323" y="24179"/>
                      </a:lnTo>
                      <a:lnTo>
                        <a:pt x="305416" y="100533"/>
                      </a:lnTo>
                      <a:lnTo>
                        <a:pt x="369044" y="100533"/>
                      </a:lnTo>
                      <a:lnTo>
                        <a:pt x="384951" y="24179"/>
                      </a:lnTo>
                      <a:lnTo>
                        <a:pt x="438399" y="24179"/>
                      </a:lnTo>
                      <a:close/>
                      <a:moveTo>
                        <a:pt x="592379" y="29269"/>
                      </a:moveTo>
                      <a:lnTo>
                        <a:pt x="579654" y="68719"/>
                      </a:lnTo>
                      <a:cubicBezTo>
                        <a:pt x="569473" y="63628"/>
                        <a:pt x="555475" y="59811"/>
                        <a:pt x="535750" y="59811"/>
                      </a:cubicBezTo>
                      <a:cubicBezTo>
                        <a:pt x="514753" y="59811"/>
                        <a:pt x="497573" y="62992"/>
                        <a:pt x="497573" y="78899"/>
                      </a:cubicBezTo>
                      <a:cubicBezTo>
                        <a:pt x="497573" y="106896"/>
                        <a:pt x="575200" y="96715"/>
                        <a:pt x="575200" y="157162"/>
                      </a:cubicBezTo>
                      <a:cubicBezTo>
                        <a:pt x="575200" y="212518"/>
                        <a:pt x="523661" y="226517"/>
                        <a:pt x="477212" y="226517"/>
                      </a:cubicBezTo>
                      <a:cubicBezTo>
                        <a:pt x="456851" y="226517"/>
                        <a:pt x="432672" y="221426"/>
                        <a:pt x="415493" y="216336"/>
                      </a:cubicBezTo>
                      <a:lnTo>
                        <a:pt x="428219" y="175614"/>
                      </a:lnTo>
                      <a:cubicBezTo>
                        <a:pt x="439035" y="182613"/>
                        <a:pt x="460033" y="187067"/>
                        <a:pt x="477848" y="187067"/>
                      </a:cubicBezTo>
                      <a:cubicBezTo>
                        <a:pt x="494391" y="187067"/>
                        <a:pt x="520480" y="183886"/>
                        <a:pt x="520480" y="163525"/>
                      </a:cubicBezTo>
                      <a:cubicBezTo>
                        <a:pt x="520480" y="131711"/>
                        <a:pt x="442853" y="143800"/>
                        <a:pt x="442853" y="87171"/>
                      </a:cubicBezTo>
                      <a:cubicBezTo>
                        <a:pt x="442853" y="35632"/>
                        <a:pt x="488029" y="20361"/>
                        <a:pt x="531932" y="20361"/>
                      </a:cubicBezTo>
                      <a:cubicBezTo>
                        <a:pt x="555475" y="20361"/>
                        <a:pt x="579017" y="22906"/>
                        <a:pt x="592379" y="29269"/>
                      </a:cubicBezTo>
                    </a:path>
                  </a:pathLst>
                </a:custGeom>
                <a:solidFill>
                  <a:srgbClr val="0069B3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4" name="Graphic 569">
              <a:extLst>
                <a:ext uri="{FF2B5EF4-FFF2-40B4-BE49-F238E27FC236}">
                  <a16:creationId xmlns:a16="http://schemas.microsoft.com/office/drawing/2014/main" id="{A18007AF-86E7-639A-913F-59EEDAB19D0F}"/>
                </a:ext>
              </a:extLst>
            </p:cNvPr>
            <p:cNvGrpSpPr/>
            <p:nvPr/>
          </p:nvGrpSpPr>
          <p:grpSpPr>
            <a:xfrm>
              <a:off x="9413692" y="475725"/>
              <a:ext cx="1459887" cy="402486"/>
              <a:chOff x="9413692" y="475725"/>
              <a:chExt cx="1459887" cy="402486"/>
            </a:xfrm>
          </p:grpSpPr>
          <p:sp>
            <p:nvSpPr>
              <p:cNvPr id="1075" name="Freeform 1074">
                <a:extLst>
                  <a:ext uri="{FF2B5EF4-FFF2-40B4-BE49-F238E27FC236}">
                    <a16:creationId xmlns:a16="http://schemas.microsoft.com/office/drawing/2014/main" id="{2F20F6DC-71A1-F6A6-CB90-3FB27CBAF159}"/>
                  </a:ext>
                </a:extLst>
              </p:cNvPr>
              <p:cNvSpPr/>
              <p:nvPr/>
            </p:nvSpPr>
            <p:spPr>
              <a:xfrm>
                <a:off x="9899431" y="523166"/>
                <a:ext cx="125347" cy="152707"/>
              </a:xfrm>
              <a:custGeom>
                <a:avLst/>
                <a:gdLst>
                  <a:gd name="connsiteX0" fmla="*/ 62992 w 125347"/>
                  <a:gd name="connsiteY0" fmla="*/ 152708 h 152707"/>
                  <a:gd name="connsiteX1" fmla="*/ 22906 w 125347"/>
                  <a:gd name="connsiteY1" fmla="*/ 143164 h 152707"/>
                  <a:gd name="connsiteX2" fmla="*/ 0 w 125347"/>
                  <a:gd name="connsiteY2" fmla="*/ 115803 h 152707"/>
                  <a:gd name="connsiteX3" fmla="*/ 31814 w 125347"/>
                  <a:gd name="connsiteY3" fmla="*/ 104350 h 152707"/>
                  <a:gd name="connsiteX4" fmla="*/ 43268 w 125347"/>
                  <a:gd name="connsiteY4" fmla="*/ 119621 h 152707"/>
                  <a:gd name="connsiteX5" fmla="*/ 63628 w 125347"/>
                  <a:gd name="connsiteY5" fmla="*/ 124711 h 152707"/>
                  <a:gd name="connsiteX6" fmla="*/ 75718 w 125347"/>
                  <a:gd name="connsiteY6" fmla="*/ 123439 h 152707"/>
                  <a:gd name="connsiteX7" fmla="*/ 85898 w 125347"/>
                  <a:gd name="connsiteY7" fmla="*/ 118349 h 152707"/>
                  <a:gd name="connsiteX8" fmla="*/ 89716 w 125347"/>
                  <a:gd name="connsiteY8" fmla="*/ 109441 h 152707"/>
                  <a:gd name="connsiteX9" fmla="*/ 82081 w 125347"/>
                  <a:gd name="connsiteY9" fmla="*/ 97351 h 152707"/>
                  <a:gd name="connsiteX10" fmla="*/ 62992 w 125347"/>
                  <a:gd name="connsiteY10" fmla="*/ 90988 h 152707"/>
                  <a:gd name="connsiteX11" fmla="*/ 45176 w 125347"/>
                  <a:gd name="connsiteY11" fmla="*/ 87171 h 152707"/>
                  <a:gd name="connsiteX12" fmla="*/ 22906 w 125347"/>
                  <a:gd name="connsiteY12" fmla="*/ 79535 h 152707"/>
                  <a:gd name="connsiteX13" fmla="*/ 6363 w 125347"/>
                  <a:gd name="connsiteY13" fmla="*/ 66173 h 152707"/>
                  <a:gd name="connsiteX14" fmla="*/ 0 w 125347"/>
                  <a:gd name="connsiteY14" fmla="*/ 45176 h 152707"/>
                  <a:gd name="connsiteX15" fmla="*/ 5727 w 125347"/>
                  <a:gd name="connsiteY15" fmla="*/ 24815 h 152707"/>
                  <a:gd name="connsiteX16" fmla="*/ 20361 w 125347"/>
                  <a:gd name="connsiteY16" fmla="*/ 10817 h 152707"/>
                  <a:gd name="connsiteX17" fmla="*/ 40722 w 125347"/>
                  <a:gd name="connsiteY17" fmla="*/ 2545 h 152707"/>
                  <a:gd name="connsiteX18" fmla="*/ 62356 w 125347"/>
                  <a:gd name="connsiteY18" fmla="*/ 0 h 152707"/>
                  <a:gd name="connsiteX19" fmla="*/ 85262 w 125347"/>
                  <a:gd name="connsiteY19" fmla="*/ 3181 h 152707"/>
                  <a:gd name="connsiteX20" fmla="*/ 104987 w 125347"/>
                  <a:gd name="connsiteY20" fmla="*/ 13362 h 152707"/>
                  <a:gd name="connsiteX21" fmla="*/ 118348 w 125347"/>
                  <a:gd name="connsiteY21" fmla="*/ 31814 h 152707"/>
                  <a:gd name="connsiteX22" fmla="*/ 87170 w 125347"/>
                  <a:gd name="connsiteY22" fmla="*/ 43267 h 152707"/>
                  <a:gd name="connsiteX23" fmla="*/ 76990 w 125347"/>
                  <a:gd name="connsiteY23" fmla="*/ 31814 h 152707"/>
                  <a:gd name="connsiteX24" fmla="*/ 59175 w 125347"/>
                  <a:gd name="connsiteY24" fmla="*/ 27996 h 152707"/>
                  <a:gd name="connsiteX25" fmla="*/ 42631 w 125347"/>
                  <a:gd name="connsiteY25" fmla="*/ 31814 h 152707"/>
                  <a:gd name="connsiteX26" fmla="*/ 35632 w 125347"/>
                  <a:gd name="connsiteY26" fmla="*/ 41995 h 152707"/>
                  <a:gd name="connsiteX27" fmla="*/ 40086 w 125347"/>
                  <a:gd name="connsiteY27" fmla="*/ 51539 h 152707"/>
                  <a:gd name="connsiteX28" fmla="*/ 52175 w 125347"/>
                  <a:gd name="connsiteY28" fmla="*/ 57265 h 152707"/>
                  <a:gd name="connsiteX29" fmla="*/ 71900 w 125347"/>
                  <a:gd name="connsiteY29" fmla="*/ 61083 h 152707"/>
                  <a:gd name="connsiteX30" fmla="*/ 90352 w 125347"/>
                  <a:gd name="connsiteY30" fmla="*/ 65537 h 152707"/>
                  <a:gd name="connsiteX31" fmla="*/ 107532 w 125347"/>
                  <a:gd name="connsiteY31" fmla="*/ 72536 h 152707"/>
                  <a:gd name="connsiteX32" fmla="*/ 120258 w 125347"/>
                  <a:gd name="connsiteY32" fmla="*/ 84626 h 152707"/>
                  <a:gd name="connsiteX33" fmla="*/ 125347 w 125347"/>
                  <a:gd name="connsiteY33" fmla="*/ 103714 h 152707"/>
                  <a:gd name="connsiteX34" fmla="*/ 120258 w 125347"/>
                  <a:gd name="connsiteY34" fmla="*/ 124711 h 152707"/>
                  <a:gd name="connsiteX35" fmla="*/ 106259 w 125347"/>
                  <a:gd name="connsiteY35" fmla="*/ 139982 h 152707"/>
                  <a:gd name="connsiteX36" fmla="*/ 86534 w 125347"/>
                  <a:gd name="connsiteY36" fmla="*/ 149526 h 152707"/>
                  <a:gd name="connsiteX37" fmla="*/ 62992 w 125347"/>
                  <a:gd name="connsiteY37" fmla="*/ 152708 h 152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5347" h="152707">
                    <a:moveTo>
                      <a:pt x="62992" y="152708"/>
                    </a:moveTo>
                    <a:cubicBezTo>
                      <a:pt x="47085" y="152708"/>
                      <a:pt x="33723" y="149526"/>
                      <a:pt x="22906" y="143164"/>
                    </a:cubicBezTo>
                    <a:cubicBezTo>
                      <a:pt x="12090" y="136801"/>
                      <a:pt x="4454" y="127257"/>
                      <a:pt x="0" y="115803"/>
                    </a:cubicBezTo>
                    <a:lnTo>
                      <a:pt x="31814" y="104350"/>
                    </a:lnTo>
                    <a:cubicBezTo>
                      <a:pt x="33723" y="111350"/>
                      <a:pt x="37541" y="116440"/>
                      <a:pt x="43268" y="119621"/>
                    </a:cubicBezTo>
                    <a:cubicBezTo>
                      <a:pt x="48993" y="122803"/>
                      <a:pt x="55993" y="124711"/>
                      <a:pt x="63628" y="124711"/>
                    </a:cubicBezTo>
                    <a:cubicBezTo>
                      <a:pt x="68082" y="124711"/>
                      <a:pt x="71900" y="124075"/>
                      <a:pt x="75718" y="123439"/>
                    </a:cubicBezTo>
                    <a:cubicBezTo>
                      <a:pt x="79535" y="122803"/>
                      <a:pt x="82717" y="120894"/>
                      <a:pt x="85898" y="118349"/>
                    </a:cubicBezTo>
                    <a:cubicBezTo>
                      <a:pt x="88443" y="115803"/>
                      <a:pt x="89716" y="113258"/>
                      <a:pt x="89716" y="109441"/>
                    </a:cubicBezTo>
                    <a:cubicBezTo>
                      <a:pt x="89716" y="104350"/>
                      <a:pt x="87170" y="100533"/>
                      <a:pt x="82081" y="97351"/>
                    </a:cubicBezTo>
                    <a:cubicBezTo>
                      <a:pt x="76990" y="94806"/>
                      <a:pt x="70627" y="92261"/>
                      <a:pt x="62992" y="90988"/>
                    </a:cubicBezTo>
                    <a:lnTo>
                      <a:pt x="45176" y="87171"/>
                    </a:lnTo>
                    <a:cubicBezTo>
                      <a:pt x="37541" y="85262"/>
                      <a:pt x="29905" y="83353"/>
                      <a:pt x="22906" y="79535"/>
                    </a:cubicBezTo>
                    <a:cubicBezTo>
                      <a:pt x="15907" y="76354"/>
                      <a:pt x="10816" y="71900"/>
                      <a:pt x="6363" y="66173"/>
                    </a:cubicBezTo>
                    <a:cubicBezTo>
                      <a:pt x="2545" y="60447"/>
                      <a:pt x="0" y="54084"/>
                      <a:pt x="0" y="45176"/>
                    </a:cubicBezTo>
                    <a:cubicBezTo>
                      <a:pt x="0" y="37541"/>
                      <a:pt x="1909" y="30542"/>
                      <a:pt x="5727" y="24815"/>
                    </a:cubicBezTo>
                    <a:cubicBezTo>
                      <a:pt x="9544" y="19088"/>
                      <a:pt x="13998" y="14634"/>
                      <a:pt x="20361" y="10817"/>
                    </a:cubicBezTo>
                    <a:cubicBezTo>
                      <a:pt x="26724" y="6999"/>
                      <a:pt x="33086" y="4454"/>
                      <a:pt x="40722" y="2545"/>
                    </a:cubicBezTo>
                    <a:cubicBezTo>
                      <a:pt x="47721" y="636"/>
                      <a:pt x="55356" y="0"/>
                      <a:pt x="62356" y="0"/>
                    </a:cubicBezTo>
                    <a:cubicBezTo>
                      <a:pt x="69991" y="0"/>
                      <a:pt x="77626" y="1273"/>
                      <a:pt x="85262" y="3181"/>
                    </a:cubicBezTo>
                    <a:cubicBezTo>
                      <a:pt x="92897" y="5090"/>
                      <a:pt x="99260" y="8908"/>
                      <a:pt x="104987" y="13362"/>
                    </a:cubicBezTo>
                    <a:cubicBezTo>
                      <a:pt x="110713" y="17816"/>
                      <a:pt x="115167" y="24179"/>
                      <a:pt x="118348" y="31814"/>
                    </a:cubicBezTo>
                    <a:lnTo>
                      <a:pt x="87170" y="43267"/>
                    </a:lnTo>
                    <a:cubicBezTo>
                      <a:pt x="85262" y="38177"/>
                      <a:pt x="82081" y="34359"/>
                      <a:pt x="76990" y="31814"/>
                    </a:cubicBezTo>
                    <a:cubicBezTo>
                      <a:pt x="71900" y="29269"/>
                      <a:pt x="66174" y="27996"/>
                      <a:pt x="59175" y="27996"/>
                    </a:cubicBezTo>
                    <a:cubicBezTo>
                      <a:pt x="52175" y="27996"/>
                      <a:pt x="47085" y="29269"/>
                      <a:pt x="42631" y="31814"/>
                    </a:cubicBezTo>
                    <a:cubicBezTo>
                      <a:pt x="38177" y="34359"/>
                      <a:pt x="35632" y="37541"/>
                      <a:pt x="35632" y="41995"/>
                    </a:cubicBezTo>
                    <a:cubicBezTo>
                      <a:pt x="35632" y="45812"/>
                      <a:pt x="36905" y="48994"/>
                      <a:pt x="40086" y="51539"/>
                    </a:cubicBezTo>
                    <a:cubicBezTo>
                      <a:pt x="43268" y="54084"/>
                      <a:pt x="47085" y="55993"/>
                      <a:pt x="52175" y="57265"/>
                    </a:cubicBezTo>
                    <a:lnTo>
                      <a:pt x="71900" y="61083"/>
                    </a:lnTo>
                    <a:cubicBezTo>
                      <a:pt x="77626" y="62356"/>
                      <a:pt x="83989" y="63628"/>
                      <a:pt x="90352" y="65537"/>
                    </a:cubicBezTo>
                    <a:cubicBezTo>
                      <a:pt x="96715" y="67446"/>
                      <a:pt x="102441" y="69991"/>
                      <a:pt x="107532" y="72536"/>
                    </a:cubicBezTo>
                    <a:cubicBezTo>
                      <a:pt x="112622" y="75718"/>
                      <a:pt x="117076" y="79535"/>
                      <a:pt x="120258" y="84626"/>
                    </a:cubicBezTo>
                    <a:cubicBezTo>
                      <a:pt x="123439" y="89716"/>
                      <a:pt x="125347" y="96079"/>
                      <a:pt x="125347" y="103714"/>
                    </a:cubicBezTo>
                    <a:cubicBezTo>
                      <a:pt x="125347" y="111350"/>
                      <a:pt x="123439" y="118349"/>
                      <a:pt x="120258" y="124711"/>
                    </a:cubicBezTo>
                    <a:cubicBezTo>
                      <a:pt x="116440" y="131074"/>
                      <a:pt x="111986" y="136165"/>
                      <a:pt x="106259" y="139982"/>
                    </a:cubicBezTo>
                    <a:cubicBezTo>
                      <a:pt x="100533" y="143800"/>
                      <a:pt x="93533" y="146981"/>
                      <a:pt x="86534" y="149526"/>
                    </a:cubicBezTo>
                    <a:cubicBezTo>
                      <a:pt x="77626" y="151435"/>
                      <a:pt x="70627" y="152708"/>
                      <a:pt x="62992" y="152708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6" name="Freeform 1075">
                <a:extLst>
                  <a:ext uri="{FF2B5EF4-FFF2-40B4-BE49-F238E27FC236}">
                    <a16:creationId xmlns:a16="http://schemas.microsoft.com/office/drawing/2014/main" id="{69ECE61A-FEAE-0BD8-5B6F-457F6D091D2E}"/>
                  </a:ext>
                </a:extLst>
              </p:cNvPr>
              <p:cNvSpPr/>
              <p:nvPr/>
            </p:nvSpPr>
            <p:spPr>
              <a:xfrm>
                <a:off x="10036231" y="561343"/>
                <a:ext cx="114530" cy="114530"/>
              </a:xfrm>
              <a:custGeom>
                <a:avLst/>
                <a:gdLst>
                  <a:gd name="connsiteX0" fmla="*/ 57265 w 114530"/>
                  <a:gd name="connsiteY0" fmla="*/ 88443 h 114530"/>
                  <a:gd name="connsiteX1" fmla="*/ 73809 w 114530"/>
                  <a:gd name="connsiteY1" fmla="*/ 81444 h 114530"/>
                  <a:gd name="connsiteX2" fmla="*/ 80808 w 114530"/>
                  <a:gd name="connsiteY2" fmla="*/ 57265 h 114530"/>
                  <a:gd name="connsiteX3" fmla="*/ 73809 w 114530"/>
                  <a:gd name="connsiteY3" fmla="*/ 33087 h 114530"/>
                  <a:gd name="connsiteX4" fmla="*/ 57265 w 114530"/>
                  <a:gd name="connsiteY4" fmla="*/ 26088 h 114530"/>
                  <a:gd name="connsiteX5" fmla="*/ 40722 w 114530"/>
                  <a:gd name="connsiteY5" fmla="*/ 33087 h 114530"/>
                  <a:gd name="connsiteX6" fmla="*/ 33723 w 114530"/>
                  <a:gd name="connsiteY6" fmla="*/ 57265 h 114530"/>
                  <a:gd name="connsiteX7" fmla="*/ 40722 w 114530"/>
                  <a:gd name="connsiteY7" fmla="*/ 81444 h 114530"/>
                  <a:gd name="connsiteX8" fmla="*/ 57265 w 114530"/>
                  <a:gd name="connsiteY8" fmla="*/ 88443 h 114530"/>
                  <a:gd name="connsiteX9" fmla="*/ 57265 w 114530"/>
                  <a:gd name="connsiteY9" fmla="*/ 114531 h 114530"/>
                  <a:gd name="connsiteX10" fmla="*/ 29269 w 114530"/>
                  <a:gd name="connsiteY10" fmla="*/ 108168 h 114530"/>
                  <a:gd name="connsiteX11" fmla="*/ 8272 w 114530"/>
                  <a:gd name="connsiteY11" fmla="*/ 89080 h 114530"/>
                  <a:gd name="connsiteX12" fmla="*/ 0 w 114530"/>
                  <a:gd name="connsiteY12" fmla="*/ 56629 h 114530"/>
                  <a:gd name="connsiteX13" fmla="*/ 8272 w 114530"/>
                  <a:gd name="connsiteY13" fmla="*/ 24179 h 114530"/>
                  <a:gd name="connsiteX14" fmla="*/ 29269 w 114530"/>
                  <a:gd name="connsiteY14" fmla="*/ 5727 h 114530"/>
                  <a:gd name="connsiteX15" fmla="*/ 57265 w 114530"/>
                  <a:gd name="connsiteY15" fmla="*/ 0 h 114530"/>
                  <a:gd name="connsiteX16" fmla="*/ 85262 w 114530"/>
                  <a:gd name="connsiteY16" fmla="*/ 5727 h 114530"/>
                  <a:gd name="connsiteX17" fmla="*/ 106259 w 114530"/>
                  <a:gd name="connsiteY17" fmla="*/ 24179 h 114530"/>
                  <a:gd name="connsiteX18" fmla="*/ 114531 w 114530"/>
                  <a:gd name="connsiteY18" fmla="*/ 56629 h 114530"/>
                  <a:gd name="connsiteX19" fmla="*/ 106259 w 114530"/>
                  <a:gd name="connsiteY19" fmla="*/ 89080 h 114530"/>
                  <a:gd name="connsiteX20" fmla="*/ 85262 w 114530"/>
                  <a:gd name="connsiteY20" fmla="*/ 108168 h 114530"/>
                  <a:gd name="connsiteX21" fmla="*/ 57265 w 114530"/>
                  <a:gd name="connsiteY21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4530" h="114530">
                    <a:moveTo>
                      <a:pt x="57265" y="88443"/>
                    </a:moveTo>
                    <a:cubicBezTo>
                      <a:pt x="64264" y="88443"/>
                      <a:pt x="69355" y="85898"/>
                      <a:pt x="73809" y="81444"/>
                    </a:cubicBezTo>
                    <a:cubicBezTo>
                      <a:pt x="78263" y="76354"/>
                      <a:pt x="80808" y="68719"/>
                      <a:pt x="80808" y="57265"/>
                    </a:cubicBezTo>
                    <a:cubicBezTo>
                      <a:pt x="80808" y="45812"/>
                      <a:pt x="78263" y="37541"/>
                      <a:pt x="73809" y="33087"/>
                    </a:cubicBezTo>
                    <a:cubicBezTo>
                      <a:pt x="69355" y="28633"/>
                      <a:pt x="63628" y="26088"/>
                      <a:pt x="57265" y="26088"/>
                    </a:cubicBezTo>
                    <a:cubicBezTo>
                      <a:pt x="50903" y="26088"/>
                      <a:pt x="45176" y="28633"/>
                      <a:pt x="40722" y="33087"/>
                    </a:cubicBezTo>
                    <a:cubicBezTo>
                      <a:pt x="36268" y="37541"/>
                      <a:pt x="33723" y="45812"/>
                      <a:pt x="33723" y="57265"/>
                    </a:cubicBezTo>
                    <a:cubicBezTo>
                      <a:pt x="33723" y="68719"/>
                      <a:pt x="36268" y="76990"/>
                      <a:pt x="40722" y="81444"/>
                    </a:cubicBezTo>
                    <a:cubicBezTo>
                      <a:pt x="45176" y="86534"/>
                      <a:pt x="50903" y="88443"/>
                      <a:pt x="57265" y="88443"/>
                    </a:cubicBezTo>
                    <a:moveTo>
                      <a:pt x="57265" y="114531"/>
                    </a:moveTo>
                    <a:cubicBezTo>
                      <a:pt x="47085" y="114531"/>
                      <a:pt x="37541" y="112622"/>
                      <a:pt x="29269" y="108168"/>
                    </a:cubicBezTo>
                    <a:cubicBezTo>
                      <a:pt x="20361" y="104350"/>
                      <a:pt x="13362" y="97988"/>
                      <a:pt x="8272" y="89080"/>
                    </a:cubicBezTo>
                    <a:cubicBezTo>
                      <a:pt x="2545" y="80808"/>
                      <a:pt x="0" y="69991"/>
                      <a:pt x="0" y="56629"/>
                    </a:cubicBezTo>
                    <a:cubicBezTo>
                      <a:pt x="0" y="43267"/>
                      <a:pt x="2545" y="32450"/>
                      <a:pt x="8272" y="24179"/>
                    </a:cubicBezTo>
                    <a:cubicBezTo>
                      <a:pt x="13998" y="15907"/>
                      <a:pt x="20998" y="9544"/>
                      <a:pt x="29269" y="5727"/>
                    </a:cubicBezTo>
                    <a:cubicBezTo>
                      <a:pt x="38177" y="1909"/>
                      <a:pt x="47721" y="0"/>
                      <a:pt x="57265" y="0"/>
                    </a:cubicBezTo>
                    <a:cubicBezTo>
                      <a:pt x="67446" y="0"/>
                      <a:pt x="76354" y="1909"/>
                      <a:pt x="85262" y="5727"/>
                    </a:cubicBezTo>
                    <a:cubicBezTo>
                      <a:pt x="94170" y="9544"/>
                      <a:pt x="101169" y="15907"/>
                      <a:pt x="106259" y="24179"/>
                    </a:cubicBezTo>
                    <a:cubicBezTo>
                      <a:pt x="111986" y="32450"/>
                      <a:pt x="114531" y="43267"/>
                      <a:pt x="114531" y="56629"/>
                    </a:cubicBezTo>
                    <a:cubicBezTo>
                      <a:pt x="114531" y="69355"/>
                      <a:pt x="111986" y="80172"/>
                      <a:pt x="106259" y="89080"/>
                    </a:cubicBezTo>
                    <a:cubicBezTo>
                      <a:pt x="100533" y="97351"/>
                      <a:pt x="93533" y="103714"/>
                      <a:pt x="85262" y="108168"/>
                    </a:cubicBezTo>
                    <a:cubicBezTo>
                      <a:pt x="76354" y="112622"/>
                      <a:pt x="67446" y="114531"/>
                      <a:pt x="57265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7" name="Freeform 1076">
                <a:extLst>
                  <a:ext uri="{FF2B5EF4-FFF2-40B4-BE49-F238E27FC236}">
                    <a16:creationId xmlns:a16="http://schemas.microsoft.com/office/drawing/2014/main" id="{B31897FD-27EE-7044-B6CB-784786E514EF}"/>
                  </a:ext>
                </a:extLst>
              </p:cNvPr>
              <p:cNvSpPr/>
              <p:nvPr/>
            </p:nvSpPr>
            <p:spPr>
              <a:xfrm>
                <a:off x="10167305" y="561343"/>
                <a:ext cx="171796" cy="111985"/>
              </a:xfrm>
              <a:custGeom>
                <a:avLst/>
                <a:gdLst>
                  <a:gd name="connsiteX0" fmla="*/ 0 w 171796"/>
                  <a:gd name="connsiteY0" fmla="*/ 111986 h 111985"/>
                  <a:gd name="connsiteX1" fmla="*/ 0 w 171796"/>
                  <a:gd name="connsiteY1" fmla="*/ 3181 h 111985"/>
                  <a:gd name="connsiteX2" fmla="*/ 29269 w 171796"/>
                  <a:gd name="connsiteY2" fmla="*/ 3181 h 111985"/>
                  <a:gd name="connsiteX3" fmla="*/ 33723 w 171796"/>
                  <a:gd name="connsiteY3" fmla="*/ 17816 h 111985"/>
                  <a:gd name="connsiteX4" fmla="*/ 45813 w 171796"/>
                  <a:gd name="connsiteY4" fmla="*/ 5727 h 111985"/>
                  <a:gd name="connsiteX5" fmla="*/ 66174 w 171796"/>
                  <a:gd name="connsiteY5" fmla="*/ 0 h 111985"/>
                  <a:gd name="connsiteX6" fmla="*/ 87171 w 171796"/>
                  <a:gd name="connsiteY6" fmla="*/ 4454 h 111985"/>
                  <a:gd name="connsiteX7" fmla="*/ 98624 w 171796"/>
                  <a:gd name="connsiteY7" fmla="*/ 17816 h 111985"/>
                  <a:gd name="connsiteX8" fmla="*/ 114531 w 171796"/>
                  <a:gd name="connsiteY8" fmla="*/ 4454 h 111985"/>
                  <a:gd name="connsiteX9" fmla="*/ 135529 w 171796"/>
                  <a:gd name="connsiteY9" fmla="*/ 0 h 111985"/>
                  <a:gd name="connsiteX10" fmla="*/ 164161 w 171796"/>
                  <a:gd name="connsiteY10" fmla="*/ 11453 h 111985"/>
                  <a:gd name="connsiteX11" fmla="*/ 171796 w 171796"/>
                  <a:gd name="connsiteY11" fmla="*/ 45176 h 111985"/>
                  <a:gd name="connsiteX12" fmla="*/ 171796 w 171796"/>
                  <a:gd name="connsiteY12" fmla="*/ 111986 h 111985"/>
                  <a:gd name="connsiteX13" fmla="*/ 138710 w 171796"/>
                  <a:gd name="connsiteY13" fmla="*/ 111986 h 111985"/>
                  <a:gd name="connsiteX14" fmla="*/ 138710 w 171796"/>
                  <a:gd name="connsiteY14" fmla="*/ 54084 h 111985"/>
                  <a:gd name="connsiteX15" fmla="*/ 138074 w 171796"/>
                  <a:gd name="connsiteY15" fmla="*/ 40086 h 111985"/>
                  <a:gd name="connsiteX16" fmla="*/ 133619 w 171796"/>
                  <a:gd name="connsiteY16" fmla="*/ 29905 h 111985"/>
                  <a:gd name="connsiteX17" fmla="*/ 122167 w 171796"/>
                  <a:gd name="connsiteY17" fmla="*/ 26088 h 111985"/>
                  <a:gd name="connsiteX18" fmla="*/ 107532 w 171796"/>
                  <a:gd name="connsiteY18" fmla="*/ 33087 h 111985"/>
                  <a:gd name="connsiteX19" fmla="*/ 103078 w 171796"/>
                  <a:gd name="connsiteY19" fmla="*/ 54720 h 111985"/>
                  <a:gd name="connsiteX20" fmla="*/ 103078 w 171796"/>
                  <a:gd name="connsiteY20" fmla="*/ 111986 h 111985"/>
                  <a:gd name="connsiteX21" fmla="*/ 69355 w 171796"/>
                  <a:gd name="connsiteY21" fmla="*/ 111986 h 111985"/>
                  <a:gd name="connsiteX22" fmla="*/ 69355 w 171796"/>
                  <a:gd name="connsiteY22" fmla="*/ 54084 h 111985"/>
                  <a:gd name="connsiteX23" fmla="*/ 68719 w 171796"/>
                  <a:gd name="connsiteY23" fmla="*/ 40086 h 111985"/>
                  <a:gd name="connsiteX24" fmla="*/ 64264 w 171796"/>
                  <a:gd name="connsiteY24" fmla="*/ 29905 h 111985"/>
                  <a:gd name="connsiteX25" fmla="*/ 52812 w 171796"/>
                  <a:gd name="connsiteY25" fmla="*/ 26088 h 111985"/>
                  <a:gd name="connsiteX26" fmla="*/ 37541 w 171796"/>
                  <a:gd name="connsiteY26" fmla="*/ 33723 h 111985"/>
                  <a:gd name="connsiteX27" fmla="*/ 33087 w 171796"/>
                  <a:gd name="connsiteY27" fmla="*/ 55357 h 111985"/>
                  <a:gd name="connsiteX28" fmla="*/ 33087 w 171796"/>
                  <a:gd name="connsiteY28" fmla="*/ 111986 h 111985"/>
                  <a:gd name="connsiteX29" fmla="*/ 0 w 171796"/>
                  <a:gd name="connsiteY29" fmla="*/ 111986 h 11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71796" h="111985">
                    <a:moveTo>
                      <a:pt x="0" y="111986"/>
                    </a:moveTo>
                    <a:lnTo>
                      <a:pt x="0" y="3181"/>
                    </a:lnTo>
                    <a:lnTo>
                      <a:pt x="29269" y="3181"/>
                    </a:lnTo>
                    <a:lnTo>
                      <a:pt x="33723" y="17816"/>
                    </a:lnTo>
                    <a:cubicBezTo>
                      <a:pt x="36269" y="13998"/>
                      <a:pt x="40086" y="9544"/>
                      <a:pt x="45813" y="5727"/>
                    </a:cubicBezTo>
                    <a:cubicBezTo>
                      <a:pt x="51539" y="1909"/>
                      <a:pt x="58538" y="0"/>
                      <a:pt x="66174" y="0"/>
                    </a:cubicBezTo>
                    <a:cubicBezTo>
                      <a:pt x="75082" y="0"/>
                      <a:pt x="81445" y="1273"/>
                      <a:pt x="87171" y="4454"/>
                    </a:cubicBezTo>
                    <a:cubicBezTo>
                      <a:pt x="92261" y="7635"/>
                      <a:pt x="96079" y="12089"/>
                      <a:pt x="98624" y="17816"/>
                    </a:cubicBezTo>
                    <a:cubicBezTo>
                      <a:pt x="103078" y="12089"/>
                      <a:pt x="108168" y="6999"/>
                      <a:pt x="114531" y="4454"/>
                    </a:cubicBezTo>
                    <a:cubicBezTo>
                      <a:pt x="120894" y="1273"/>
                      <a:pt x="127893" y="0"/>
                      <a:pt x="135529" y="0"/>
                    </a:cubicBezTo>
                    <a:cubicBezTo>
                      <a:pt x="149526" y="0"/>
                      <a:pt x="159071" y="3818"/>
                      <a:pt x="164161" y="11453"/>
                    </a:cubicBezTo>
                    <a:cubicBezTo>
                      <a:pt x="169251" y="19088"/>
                      <a:pt x="171796" y="30542"/>
                      <a:pt x="171796" y="45176"/>
                    </a:cubicBezTo>
                    <a:lnTo>
                      <a:pt x="171796" y="111986"/>
                    </a:lnTo>
                    <a:lnTo>
                      <a:pt x="138710" y="111986"/>
                    </a:lnTo>
                    <a:lnTo>
                      <a:pt x="138710" y="54084"/>
                    </a:lnTo>
                    <a:cubicBezTo>
                      <a:pt x="138710" y="48994"/>
                      <a:pt x="138710" y="44540"/>
                      <a:pt x="138074" y="40086"/>
                    </a:cubicBezTo>
                    <a:cubicBezTo>
                      <a:pt x="137437" y="35632"/>
                      <a:pt x="136165" y="32450"/>
                      <a:pt x="133619" y="29905"/>
                    </a:cubicBezTo>
                    <a:cubicBezTo>
                      <a:pt x="131074" y="27360"/>
                      <a:pt x="127257" y="26088"/>
                      <a:pt x="122167" y="26088"/>
                    </a:cubicBezTo>
                    <a:cubicBezTo>
                      <a:pt x="115167" y="26088"/>
                      <a:pt x="110713" y="28633"/>
                      <a:pt x="107532" y="33087"/>
                    </a:cubicBezTo>
                    <a:cubicBezTo>
                      <a:pt x="104351" y="37541"/>
                      <a:pt x="103078" y="45176"/>
                      <a:pt x="103078" y="54720"/>
                    </a:cubicBezTo>
                    <a:lnTo>
                      <a:pt x="103078" y="111986"/>
                    </a:lnTo>
                    <a:lnTo>
                      <a:pt x="69355" y="111986"/>
                    </a:lnTo>
                    <a:lnTo>
                      <a:pt x="69355" y="54084"/>
                    </a:lnTo>
                    <a:cubicBezTo>
                      <a:pt x="69355" y="48994"/>
                      <a:pt x="69355" y="44540"/>
                      <a:pt x="68719" y="40086"/>
                    </a:cubicBezTo>
                    <a:cubicBezTo>
                      <a:pt x="68083" y="35632"/>
                      <a:pt x="66810" y="32450"/>
                      <a:pt x="64264" y="29905"/>
                    </a:cubicBezTo>
                    <a:cubicBezTo>
                      <a:pt x="61720" y="27360"/>
                      <a:pt x="58538" y="26088"/>
                      <a:pt x="52812" y="26088"/>
                    </a:cubicBezTo>
                    <a:cubicBezTo>
                      <a:pt x="45813" y="26088"/>
                      <a:pt x="40722" y="28633"/>
                      <a:pt x="37541" y="33723"/>
                    </a:cubicBezTo>
                    <a:cubicBezTo>
                      <a:pt x="34359" y="38813"/>
                      <a:pt x="33087" y="45812"/>
                      <a:pt x="33087" y="55357"/>
                    </a:cubicBezTo>
                    <a:lnTo>
                      <a:pt x="33087" y="111986"/>
                    </a:lnTo>
                    <a:lnTo>
                      <a:pt x="0" y="11198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8" name="Freeform 1077">
                <a:extLst>
                  <a:ext uri="{FF2B5EF4-FFF2-40B4-BE49-F238E27FC236}">
                    <a16:creationId xmlns:a16="http://schemas.microsoft.com/office/drawing/2014/main" id="{AD7BCF8C-F416-738D-2A10-E051484A5F8B}"/>
                  </a:ext>
                </a:extLst>
              </p:cNvPr>
              <p:cNvSpPr/>
              <p:nvPr/>
            </p:nvSpPr>
            <p:spPr>
              <a:xfrm>
                <a:off x="10353737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3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7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5 w 114650"/>
                  <a:gd name="connsiteY8" fmla="*/ 87807 h 114530"/>
                  <a:gd name="connsiteX9" fmla="*/ 0 w 114650"/>
                  <a:gd name="connsiteY9" fmla="*/ 56629 h 114530"/>
                  <a:gd name="connsiteX10" fmla="*/ 8271 w 114650"/>
                  <a:gd name="connsiteY10" fmla="*/ 26724 h 114530"/>
                  <a:gd name="connsiteX11" fmla="*/ 29269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4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3" y="46449"/>
                    </a:lnTo>
                    <a:cubicBezTo>
                      <a:pt x="83353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7" y="30542"/>
                    </a:cubicBezTo>
                    <a:cubicBezTo>
                      <a:pt x="38177" y="33087"/>
                      <a:pt x="34996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7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5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1" y="26724"/>
                    </a:cubicBezTo>
                    <a:cubicBezTo>
                      <a:pt x="13362" y="18452"/>
                      <a:pt x="20997" y="11453"/>
                      <a:pt x="29269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7" y="0"/>
                      <a:pt x="80808" y="2545"/>
                      <a:pt x="89080" y="8272"/>
                    </a:cubicBezTo>
                    <a:cubicBezTo>
                      <a:pt x="97351" y="13998"/>
                      <a:pt x="104351" y="21634"/>
                      <a:pt x="108804" y="31814"/>
                    </a:cubicBezTo>
                    <a:cubicBezTo>
                      <a:pt x="113258" y="41995"/>
                      <a:pt x="115167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4" y="79535"/>
                      <a:pt x="41995" y="83353"/>
                    </a:cubicBezTo>
                    <a:cubicBezTo>
                      <a:pt x="47085" y="87171"/>
                      <a:pt x="52811" y="89080"/>
                      <a:pt x="58538" y="89080"/>
                    </a:cubicBezTo>
                    <a:cubicBezTo>
                      <a:pt x="63628" y="89080"/>
                      <a:pt x="68082" y="88443"/>
                      <a:pt x="71900" y="86534"/>
                    </a:cubicBezTo>
                    <a:cubicBezTo>
                      <a:pt x="75718" y="85262"/>
                      <a:pt x="78262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6" y="112622"/>
                      <a:pt x="68718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9" name="Freeform 1078">
                <a:extLst>
                  <a:ext uri="{FF2B5EF4-FFF2-40B4-BE49-F238E27FC236}">
                    <a16:creationId xmlns:a16="http://schemas.microsoft.com/office/drawing/2014/main" id="{CE9F7B1B-B6ED-63AB-53CA-300294E5CB0E}"/>
                  </a:ext>
                </a:extLst>
              </p:cNvPr>
              <p:cNvSpPr/>
              <p:nvPr/>
            </p:nvSpPr>
            <p:spPr>
              <a:xfrm>
                <a:off x="10484175" y="561187"/>
                <a:ext cx="66809" cy="112142"/>
              </a:xfrm>
              <a:custGeom>
                <a:avLst/>
                <a:gdLst>
                  <a:gd name="connsiteX0" fmla="*/ 0 w 66809"/>
                  <a:gd name="connsiteY0" fmla="*/ 112142 h 112142"/>
                  <a:gd name="connsiteX1" fmla="*/ 0 w 66809"/>
                  <a:gd name="connsiteY1" fmla="*/ 3338 h 112142"/>
                  <a:gd name="connsiteX2" fmla="*/ 26087 w 66809"/>
                  <a:gd name="connsiteY2" fmla="*/ 3338 h 112142"/>
                  <a:gd name="connsiteX3" fmla="*/ 31814 w 66809"/>
                  <a:gd name="connsiteY3" fmla="*/ 23062 h 112142"/>
                  <a:gd name="connsiteX4" fmla="*/ 45812 w 66809"/>
                  <a:gd name="connsiteY4" fmla="*/ 4610 h 112142"/>
                  <a:gd name="connsiteX5" fmla="*/ 66810 w 66809"/>
                  <a:gd name="connsiteY5" fmla="*/ 156 h 112142"/>
                  <a:gd name="connsiteX6" fmla="*/ 66810 w 66809"/>
                  <a:gd name="connsiteY6" fmla="*/ 33243 h 112142"/>
                  <a:gd name="connsiteX7" fmla="*/ 62355 w 66809"/>
                  <a:gd name="connsiteY7" fmla="*/ 32607 h 112142"/>
                  <a:gd name="connsiteX8" fmla="*/ 57902 w 66809"/>
                  <a:gd name="connsiteY8" fmla="*/ 32607 h 112142"/>
                  <a:gd name="connsiteX9" fmla="*/ 39449 w 66809"/>
                  <a:gd name="connsiteY9" fmla="*/ 38333 h 112142"/>
                  <a:gd name="connsiteX10" fmla="*/ 33086 w 66809"/>
                  <a:gd name="connsiteY10" fmla="*/ 56785 h 112142"/>
                  <a:gd name="connsiteX11" fmla="*/ 33086 w 66809"/>
                  <a:gd name="connsiteY11" fmla="*/ 111506 h 112142"/>
                  <a:gd name="connsiteX12" fmla="*/ 0 w 66809"/>
                  <a:gd name="connsiteY12" fmla="*/ 111506 h 112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809" h="112142">
                    <a:moveTo>
                      <a:pt x="0" y="112142"/>
                    </a:moveTo>
                    <a:lnTo>
                      <a:pt x="0" y="3338"/>
                    </a:lnTo>
                    <a:lnTo>
                      <a:pt x="26087" y="3338"/>
                    </a:lnTo>
                    <a:lnTo>
                      <a:pt x="31814" y="23062"/>
                    </a:lnTo>
                    <a:cubicBezTo>
                      <a:pt x="34996" y="14154"/>
                      <a:pt x="40085" y="8428"/>
                      <a:pt x="45812" y="4610"/>
                    </a:cubicBezTo>
                    <a:cubicBezTo>
                      <a:pt x="51539" y="793"/>
                      <a:pt x="58538" y="-480"/>
                      <a:pt x="66810" y="156"/>
                    </a:cubicBezTo>
                    <a:lnTo>
                      <a:pt x="66810" y="33243"/>
                    </a:lnTo>
                    <a:cubicBezTo>
                      <a:pt x="64901" y="33243"/>
                      <a:pt x="63628" y="32607"/>
                      <a:pt x="62355" y="32607"/>
                    </a:cubicBezTo>
                    <a:cubicBezTo>
                      <a:pt x="61083" y="32607"/>
                      <a:pt x="59811" y="32607"/>
                      <a:pt x="57902" y="32607"/>
                    </a:cubicBezTo>
                    <a:cubicBezTo>
                      <a:pt x="49630" y="32607"/>
                      <a:pt x="43904" y="34516"/>
                      <a:pt x="39449" y="38333"/>
                    </a:cubicBezTo>
                    <a:cubicBezTo>
                      <a:pt x="34996" y="42151"/>
                      <a:pt x="33086" y="48514"/>
                      <a:pt x="33086" y="56785"/>
                    </a:cubicBezTo>
                    <a:lnTo>
                      <a:pt x="33086" y="111506"/>
                    </a:lnTo>
                    <a:lnTo>
                      <a:pt x="0" y="11150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0" name="Freeform 1079">
                <a:extLst>
                  <a:ext uri="{FF2B5EF4-FFF2-40B4-BE49-F238E27FC236}">
                    <a16:creationId xmlns:a16="http://schemas.microsoft.com/office/drawing/2014/main" id="{F7AB46DC-F7F1-3DA6-6DBB-A59C63AC1A1B}"/>
                  </a:ext>
                </a:extLst>
              </p:cNvPr>
              <p:cNvSpPr/>
              <p:nvPr/>
            </p:nvSpPr>
            <p:spPr>
              <a:xfrm>
                <a:off x="10559256" y="561979"/>
                <a:ext cx="107531" cy="113894"/>
              </a:xfrm>
              <a:custGeom>
                <a:avLst/>
                <a:gdLst>
                  <a:gd name="connsiteX0" fmla="*/ 53448 w 107531"/>
                  <a:gd name="connsiteY0" fmla="*/ 113895 h 113894"/>
                  <a:gd name="connsiteX1" fmla="*/ 20362 w 107531"/>
                  <a:gd name="connsiteY1" fmla="*/ 106896 h 113894"/>
                  <a:gd name="connsiteX2" fmla="*/ 0 w 107531"/>
                  <a:gd name="connsiteY2" fmla="*/ 86534 h 113894"/>
                  <a:gd name="connsiteX3" fmla="*/ 27997 w 107531"/>
                  <a:gd name="connsiteY3" fmla="*/ 76354 h 113894"/>
                  <a:gd name="connsiteX4" fmla="*/ 37541 w 107531"/>
                  <a:gd name="connsiteY4" fmla="*/ 86534 h 113894"/>
                  <a:gd name="connsiteX5" fmla="*/ 54084 w 107531"/>
                  <a:gd name="connsiteY5" fmla="*/ 89716 h 113894"/>
                  <a:gd name="connsiteX6" fmla="*/ 68719 w 107531"/>
                  <a:gd name="connsiteY6" fmla="*/ 87171 h 113894"/>
                  <a:gd name="connsiteX7" fmla="*/ 75082 w 107531"/>
                  <a:gd name="connsiteY7" fmla="*/ 79535 h 113894"/>
                  <a:gd name="connsiteX8" fmla="*/ 71264 w 107531"/>
                  <a:gd name="connsiteY8" fmla="*/ 73809 h 113894"/>
                  <a:gd name="connsiteX9" fmla="*/ 57902 w 107531"/>
                  <a:gd name="connsiteY9" fmla="*/ 69991 h 113894"/>
                  <a:gd name="connsiteX10" fmla="*/ 38177 w 107531"/>
                  <a:gd name="connsiteY10" fmla="*/ 66810 h 113894"/>
                  <a:gd name="connsiteX11" fmla="*/ 12726 w 107531"/>
                  <a:gd name="connsiteY11" fmla="*/ 55993 h 113894"/>
                  <a:gd name="connsiteX12" fmla="*/ 2545 w 107531"/>
                  <a:gd name="connsiteY12" fmla="*/ 34359 h 113894"/>
                  <a:gd name="connsiteX13" fmla="*/ 9544 w 107531"/>
                  <a:gd name="connsiteY13" fmla="*/ 15271 h 113894"/>
                  <a:gd name="connsiteX14" fmla="*/ 27997 w 107531"/>
                  <a:gd name="connsiteY14" fmla="*/ 3818 h 113894"/>
                  <a:gd name="connsiteX15" fmla="*/ 52812 w 107531"/>
                  <a:gd name="connsiteY15" fmla="*/ 0 h 113894"/>
                  <a:gd name="connsiteX16" fmla="*/ 81445 w 107531"/>
                  <a:gd name="connsiteY16" fmla="*/ 5727 h 113894"/>
                  <a:gd name="connsiteX17" fmla="*/ 101169 w 107531"/>
                  <a:gd name="connsiteY17" fmla="*/ 24179 h 113894"/>
                  <a:gd name="connsiteX18" fmla="*/ 73173 w 107531"/>
                  <a:gd name="connsiteY18" fmla="*/ 34359 h 113894"/>
                  <a:gd name="connsiteX19" fmla="*/ 66174 w 107531"/>
                  <a:gd name="connsiteY19" fmla="*/ 26088 h 113894"/>
                  <a:gd name="connsiteX20" fmla="*/ 52812 w 107531"/>
                  <a:gd name="connsiteY20" fmla="*/ 24179 h 113894"/>
                  <a:gd name="connsiteX21" fmla="*/ 34996 w 107531"/>
                  <a:gd name="connsiteY21" fmla="*/ 33087 h 113894"/>
                  <a:gd name="connsiteX22" fmla="*/ 38177 w 107531"/>
                  <a:gd name="connsiteY22" fmla="*/ 38177 h 113894"/>
                  <a:gd name="connsiteX23" fmla="*/ 48358 w 107531"/>
                  <a:gd name="connsiteY23" fmla="*/ 41358 h 113894"/>
                  <a:gd name="connsiteX24" fmla="*/ 68719 w 107531"/>
                  <a:gd name="connsiteY24" fmla="*/ 45176 h 113894"/>
                  <a:gd name="connsiteX25" fmla="*/ 97988 w 107531"/>
                  <a:gd name="connsiteY25" fmla="*/ 55357 h 113894"/>
                  <a:gd name="connsiteX26" fmla="*/ 107532 w 107531"/>
                  <a:gd name="connsiteY26" fmla="*/ 75718 h 113894"/>
                  <a:gd name="connsiteX27" fmla="*/ 100533 w 107531"/>
                  <a:gd name="connsiteY27" fmla="*/ 96715 h 113894"/>
                  <a:gd name="connsiteX28" fmla="*/ 81445 w 107531"/>
                  <a:gd name="connsiteY28" fmla="*/ 109441 h 113894"/>
                  <a:gd name="connsiteX29" fmla="*/ 53448 w 107531"/>
                  <a:gd name="connsiteY29" fmla="*/ 113895 h 11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07531" h="113894">
                    <a:moveTo>
                      <a:pt x="53448" y="113895"/>
                    </a:moveTo>
                    <a:cubicBezTo>
                      <a:pt x="40722" y="113895"/>
                      <a:pt x="29906" y="111350"/>
                      <a:pt x="20362" y="106896"/>
                    </a:cubicBezTo>
                    <a:cubicBezTo>
                      <a:pt x="10817" y="102442"/>
                      <a:pt x="4454" y="95442"/>
                      <a:pt x="0" y="86534"/>
                    </a:cubicBezTo>
                    <a:lnTo>
                      <a:pt x="27997" y="76354"/>
                    </a:lnTo>
                    <a:cubicBezTo>
                      <a:pt x="29906" y="80808"/>
                      <a:pt x="32451" y="83989"/>
                      <a:pt x="37541" y="86534"/>
                    </a:cubicBezTo>
                    <a:cubicBezTo>
                      <a:pt x="41995" y="89080"/>
                      <a:pt x="47721" y="89716"/>
                      <a:pt x="54084" y="89716"/>
                    </a:cubicBezTo>
                    <a:cubicBezTo>
                      <a:pt x="59811" y="89716"/>
                      <a:pt x="64265" y="89080"/>
                      <a:pt x="68719" y="87171"/>
                    </a:cubicBezTo>
                    <a:cubicBezTo>
                      <a:pt x="73173" y="85262"/>
                      <a:pt x="75082" y="82717"/>
                      <a:pt x="75082" y="79535"/>
                    </a:cubicBezTo>
                    <a:cubicBezTo>
                      <a:pt x="75082" y="76990"/>
                      <a:pt x="73809" y="75081"/>
                      <a:pt x="71264" y="73809"/>
                    </a:cubicBezTo>
                    <a:cubicBezTo>
                      <a:pt x="68719" y="71900"/>
                      <a:pt x="64265" y="70627"/>
                      <a:pt x="57902" y="69991"/>
                    </a:cubicBezTo>
                    <a:lnTo>
                      <a:pt x="38177" y="66810"/>
                    </a:lnTo>
                    <a:cubicBezTo>
                      <a:pt x="27360" y="64901"/>
                      <a:pt x="19088" y="61719"/>
                      <a:pt x="12726" y="55993"/>
                    </a:cubicBezTo>
                    <a:cubicBezTo>
                      <a:pt x="6363" y="50903"/>
                      <a:pt x="2545" y="43267"/>
                      <a:pt x="2545" y="34359"/>
                    </a:cubicBezTo>
                    <a:cubicBezTo>
                      <a:pt x="2545" y="26724"/>
                      <a:pt x="5091" y="20361"/>
                      <a:pt x="9544" y="15271"/>
                    </a:cubicBezTo>
                    <a:cubicBezTo>
                      <a:pt x="13999" y="10181"/>
                      <a:pt x="20362" y="6363"/>
                      <a:pt x="27997" y="3818"/>
                    </a:cubicBezTo>
                    <a:cubicBezTo>
                      <a:pt x="35632" y="1273"/>
                      <a:pt x="43904" y="0"/>
                      <a:pt x="52812" y="0"/>
                    </a:cubicBezTo>
                    <a:cubicBezTo>
                      <a:pt x="62992" y="0"/>
                      <a:pt x="72536" y="1909"/>
                      <a:pt x="81445" y="5727"/>
                    </a:cubicBezTo>
                    <a:cubicBezTo>
                      <a:pt x="90353" y="9544"/>
                      <a:pt x="96715" y="15907"/>
                      <a:pt x="101169" y="24179"/>
                    </a:cubicBezTo>
                    <a:lnTo>
                      <a:pt x="73173" y="34359"/>
                    </a:lnTo>
                    <a:cubicBezTo>
                      <a:pt x="71900" y="30542"/>
                      <a:pt x="69991" y="27996"/>
                      <a:pt x="66174" y="26088"/>
                    </a:cubicBezTo>
                    <a:cubicBezTo>
                      <a:pt x="62356" y="24815"/>
                      <a:pt x="57902" y="24179"/>
                      <a:pt x="52812" y="24179"/>
                    </a:cubicBezTo>
                    <a:cubicBezTo>
                      <a:pt x="40722" y="24179"/>
                      <a:pt x="34996" y="27360"/>
                      <a:pt x="34996" y="33087"/>
                    </a:cubicBezTo>
                    <a:cubicBezTo>
                      <a:pt x="34996" y="34996"/>
                      <a:pt x="36269" y="36904"/>
                      <a:pt x="38177" y="38177"/>
                    </a:cubicBezTo>
                    <a:cubicBezTo>
                      <a:pt x="40086" y="39450"/>
                      <a:pt x="43904" y="40722"/>
                      <a:pt x="48358" y="41358"/>
                    </a:cubicBezTo>
                    <a:lnTo>
                      <a:pt x="68719" y="45176"/>
                    </a:lnTo>
                    <a:cubicBezTo>
                      <a:pt x="82081" y="47721"/>
                      <a:pt x="91625" y="50903"/>
                      <a:pt x="97988" y="55357"/>
                    </a:cubicBezTo>
                    <a:cubicBezTo>
                      <a:pt x="104351" y="59811"/>
                      <a:pt x="107532" y="66810"/>
                      <a:pt x="107532" y="75718"/>
                    </a:cubicBezTo>
                    <a:cubicBezTo>
                      <a:pt x="107532" y="83989"/>
                      <a:pt x="104987" y="90988"/>
                      <a:pt x="100533" y="96715"/>
                    </a:cubicBezTo>
                    <a:cubicBezTo>
                      <a:pt x="95442" y="102442"/>
                      <a:pt x="89080" y="106896"/>
                      <a:pt x="81445" y="109441"/>
                    </a:cubicBezTo>
                    <a:cubicBezTo>
                      <a:pt x="71900" y="112622"/>
                      <a:pt x="62992" y="113895"/>
                      <a:pt x="53448" y="113895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1" name="Freeform 1080">
                <a:extLst>
                  <a:ext uri="{FF2B5EF4-FFF2-40B4-BE49-F238E27FC236}">
                    <a16:creationId xmlns:a16="http://schemas.microsoft.com/office/drawing/2014/main" id="{5DC0E60C-FCD0-B8E7-82F0-C04DCD31A32E}"/>
                  </a:ext>
                </a:extLst>
              </p:cNvPr>
              <p:cNvSpPr/>
              <p:nvPr/>
            </p:nvSpPr>
            <p:spPr>
              <a:xfrm>
                <a:off x="10676968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4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8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6 w 114650"/>
                  <a:gd name="connsiteY8" fmla="*/ 87807 h 114530"/>
                  <a:gd name="connsiteX9" fmla="*/ 0 w 114650"/>
                  <a:gd name="connsiteY9" fmla="*/ 56629 h 114530"/>
                  <a:gd name="connsiteX10" fmla="*/ 8272 w 114650"/>
                  <a:gd name="connsiteY10" fmla="*/ 26724 h 114530"/>
                  <a:gd name="connsiteX11" fmla="*/ 29270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5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4" y="46449"/>
                    </a:lnTo>
                    <a:cubicBezTo>
                      <a:pt x="83354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8" y="30542"/>
                    </a:cubicBezTo>
                    <a:cubicBezTo>
                      <a:pt x="37541" y="33087"/>
                      <a:pt x="34359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8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6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2" y="26724"/>
                    </a:cubicBezTo>
                    <a:cubicBezTo>
                      <a:pt x="13363" y="18452"/>
                      <a:pt x="20998" y="11453"/>
                      <a:pt x="29270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8" y="0"/>
                      <a:pt x="80808" y="2545"/>
                      <a:pt x="89080" y="8272"/>
                    </a:cubicBezTo>
                    <a:cubicBezTo>
                      <a:pt x="97352" y="13998"/>
                      <a:pt x="104351" y="21634"/>
                      <a:pt x="108805" y="31814"/>
                    </a:cubicBezTo>
                    <a:cubicBezTo>
                      <a:pt x="113259" y="41995"/>
                      <a:pt x="115168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5" y="79535"/>
                      <a:pt x="41995" y="83353"/>
                    </a:cubicBezTo>
                    <a:cubicBezTo>
                      <a:pt x="47085" y="87171"/>
                      <a:pt x="52812" y="89080"/>
                      <a:pt x="58538" y="89080"/>
                    </a:cubicBezTo>
                    <a:cubicBezTo>
                      <a:pt x="63628" y="89080"/>
                      <a:pt x="68083" y="88443"/>
                      <a:pt x="71900" y="86534"/>
                    </a:cubicBezTo>
                    <a:cubicBezTo>
                      <a:pt x="75718" y="85262"/>
                      <a:pt x="78263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7" y="112622"/>
                      <a:pt x="68719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2" name="Freeform 1081">
                <a:extLst>
                  <a:ext uri="{FF2B5EF4-FFF2-40B4-BE49-F238E27FC236}">
                    <a16:creationId xmlns:a16="http://schemas.microsoft.com/office/drawing/2014/main" id="{AA236801-15E2-A2A9-2EE8-394B11C0EBC9}"/>
                  </a:ext>
                </a:extLst>
              </p:cNvPr>
              <p:cNvSpPr/>
              <p:nvPr/>
            </p:nvSpPr>
            <p:spPr>
              <a:xfrm>
                <a:off x="10799135" y="536528"/>
                <a:ext cx="74444" cy="136800"/>
              </a:xfrm>
              <a:custGeom>
                <a:avLst/>
                <a:gdLst>
                  <a:gd name="connsiteX0" fmla="*/ 53448 w 74444"/>
                  <a:gd name="connsiteY0" fmla="*/ 136801 h 136800"/>
                  <a:gd name="connsiteX1" fmla="*/ 32450 w 74444"/>
                  <a:gd name="connsiteY1" fmla="*/ 134256 h 136800"/>
                  <a:gd name="connsiteX2" fmla="*/ 20997 w 74444"/>
                  <a:gd name="connsiteY2" fmla="*/ 125348 h 136800"/>
                  <a:gd name="connsiteX3" fmla="*/ 17815 w 74444"/>
                  <a:gd name="connsiteY3" fmla="*/ 105623 h 136800"/>
                  <a:gd name="connsiteX4" fmla="*/ 17815 w 74444"/>
                  <a:gd name="connsiteY4" fmla="*/ 52811 h 136800"/>
                  <a:gd name="connsiteX5" fmla="*/ 0 w 74444"/>
                  <a:gd name="connsiteY5" fmla="*/ 52811 h 136800"/>
                  <a:gd name="connsiteX6" fmla="*/ 0 w 74444"/>
                  <a:gd name="connsiteY6" fmla="*/ 27360 h 136800"/>
                  <a:gd name="connsiteX7" fmla="*/ 17815 w 74444"/>
                  <a:gd name="connsiteY7" fmla="*/ 27360 h 136800"/>
                  <a:gd name="connsiteX8" fmla="*/ 17815 w 74444"/>
                  <a:gd name="connsiteY8" fmla="*/ 0 h 136800"/>
                  <a:gd name="connsiteX9" fmla="*/ 50903 w 74444"/>
                  <a:gd name="connsiteY9" fmla="*/ 0 h 136800"/>
                  <a:gd name="connsiteX10" fmla="*/ 50903 w 74444"/>
                  <a:gd name="connsiteY10" fmla="*/ 27360 h 136800"/>
                  <a:gd name="connsiteX11" fmla="*/ 74445 w 74444"/>
                  <a:gd name="connsiteY11" fmla="*/ 27360 h 136800"/>
                  <a:gd name="connsiteX12" fmla="*/ 74445 w 74444"/>
                  <a:gd name="connsiteY12" fmla="*/ 52811 h 136800"/>
                  <a:gd name="connsiteX13" fmla="*/ 50903 w 74444"/>
                  <a:gd name="connsiteY13" fmla="*/ 52811 h 136800"/>
                  <a:gd name="connsiteX14" fmla="*/ 50903 w 74444"/>
                  <a:gd name="connsiteY14" fmla="*/ 96715 h 136800"/>
                  <a:gd name="connsiteX15" fmla="*/ 54084 w 74444"/>
                  <a:gd name="connsiteY15" fmla="*/ 106896 h 136800"/>
                  <a:gd name="connsiteX16" fmla="*/ 64901 w 74444"/>
                  <a:gd name="connsiteY16" fmla="*/ 109441 h 136800"/>
                  <a:gd name="connsiteX17" fmla="*/ 74445 w 74444"/>
                  <a:gd name="connsiteY17" fmla="*/ 109441 h 136800"/>
                  <a:gd name="connsiteX18" fmla="*/ 74445 w 74444"/>
                  <a:gd name="connsiteY18" fmla="*/ 136801 h 136800"/>
                  <a:gd name="connsiteX19" fmla="*/ 53448 w 74444"/>
                  <a:gd name="connsiteY19" fmla="*/ 136801 h 13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444" h="136800">
                    <a:moveTo>
                      <a:pt x="53448" y="136801"/>
                    </a:moveTo>
                    <a:cubicBezTo>
                      <a:pt x="44540" y="136801"/>
                      <a:pt x="37541" y="136165"/>
                      <a:pt x="32450" y="134256"/>
                    </a:cubicBezTo>
                    <a:cubicBezTo>
                      <a:pt x="27360" y="132983"/>
                      <a:pt x="23542" y="129802"/>
                      <a:pt x="20997" y="125348"/>
                    </a:cubicBezTo>
                    <a:cubicBezTo>
                      <a:pt x="18452" y="120894"/>
                      <a:pt x="17815" y="114531"/>
                      <a:pt x="17815" y="105623"/>
                    </a:cubicBezTo>
                    <a:lnTo>
                      <a:pt x="17815" y="52811"/>
                    </a:lnTo>
                    <a:lnTo>
                      <a:pt x="0" y="52811"/>
                    </a:lnTo>
                    <a:lnTo>
                      <a:pt x="0" y="27360"/>
                    </a:lnTo>
                    <a:lnTo>
                      <a:pt x="17815" y="27360"/>
                    </a:lnTo>
                    <a:lnTo>
                      <a:pt x="17815" y="0"/>
                    </a:lnTo>
                    <a:lnTo>
                      <a:pt x="50903" y="0"/>
                    </a:lnTo>
                    <a:lnTo>
                      <a:pt x="50903" y="27360"/>
                    </a:lnTo>
                    <a:lnTo>
                      <a:pt x="74445" y="27360"/>
                    </a:lnTo>
                    <a:lnTo>
                      <a:pt x="74445" y="52811"/>
                    </a:lnTo>
                    <a:lnTo>
                      <a:pt x="50903" y="52811"/>
                    </a:lnTo>
                    <a:lnTo>
                      <a:pt x="50903" y="96715"/>
                    </a:lnTo>
                    <a:cubicBezTo>
                      <a:pt x="50903" y="101805"/>
                      <a:pt x="52175" y="104987"/>
                      <a:pt x="54084" y="106896"/>
                    </a:cubicBezTo>
                    <a:cubicBezTo>
                      <a:pt x="55992" y="108168"/>
                      <a:pt x="59811" y="109441"/>
                      <a:pt x="64901" y="109441"/>
                    </a:cubicBezTo>
                    <a:lnTo>
                      <a:pt x="74445" y="109441"/>
                    </a:lnTo>
                    <a:lnTo>
                      <a:pt x="74445" y="136801"/>
                    </a:lnTo>
                    <a:lnTo>
                      <a:pt x="53448" y="13680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3" name="Freeform 1082">
                <a:extLst>
                  <a:ext uri="{FF2B5EF4-FFF2-40B4-BE49-F238E27FC236}">
                    <a16:creationId xmlns:a16="http://schemas.microsoft.com/office/drawing/2014/main" id="{9864E7DB-0FA3-76AC-E049-4CFE629F5054}"/>
                  </a:ext>
                </a:extLst>
              </p:cNvPr>
              <p:cNvSpPr/>
              <p:nvPr/>
            </p:nvSpPr>
            <p:spPr>
              <a:xfrm>
                <a:off x="9900067" y="709597"/>
                <a:ext cx="103714" cy="126620"/>
              </a:xfrm>
              <a:custGeom>
                <a:avLst/>
                <a:gdLst>
                  <a:gd name="connsiteX0" fmla="*/ 55357 w 103714"/>
                  <a:gd name="connsiteY0" fmla="*/ 126620 h 126620"/>
                  <a:gd name="connsiteX1" fmla="*/ 25451 w 103714"/>
                  <a:gd name="connsiteY1" fmla="*/ 118349 h 126620"/>
                  <a:gd name="connsiteX2" fmla="*/ 6363 w 103714"/>
                  <a:gd name="connsiteY2" fmla="*/ 96079 h 126620"/>
                  <a:gd name="connsiteX3" fmla="*/ 0 w 103714"/>
                  <a:gd name="connsiteY3" fmla="*/ 62992 h 126620"/>
                  <a:gd name="connsiteX4" fmla="*/ 6999 w 103714"/>
                  <a:gd name="connsiteY4" fmla="*/ 29905 h 126620"/>
                  <a:gd name="connsiteX5" fmla="*/ 26724 w 103714"/>
                  <a:gd name="connsiteY5" fmla="*/ 7635 h 126620"/>
                  <a:gd name="connsiteX6" fmla="*/ 56629 w 103714"/>
                  <a:gd name="connsiteY6" fmla="*/ 0 h 126620"/>
                  <a:gd name="connsiteX7" fmla="*/ 84626 w 103714"/>
                  <a:gd name="connsiteY7" fmla="*/ 6999 h 126620"/>
                  <a:gd name="connsiteX8" fmla="*/ 103078 w 103714"/>
                  <a:gd name="connsiteY8" fmla="*/ 27360 h 126620"/>
                  <a:gd name="connsiteX9" fmla="*/ 87807 w 103714"/>
                  <a:gd name="connsiteY9" fmla="*/ 33087 h 126620"/>
                  <a:gd name="connsiteX10" fmla="*/ 75718 w 103714"/>
                  <a:gd name="connsiteY10" fmla="*/ 19725 h 126620"/>
                  <a:gd name="connsiteX11" fmla="*/ 55993 w 103714"/>
                  <a:gd name="connsiteY11" fmla="*/ 14635 h 126620"/>
                  <a:gd name="connsiteX12" fmla="*/ 36269 w 103714"/>
                  <a:gd name="connsiteY12" fmla="*/ 20361 h 126620"/>
                  <a:gd name="connsiteX13" fmla="*/ 22270 w 103714"/>
                  <a:gd name="connsiteY13" fmla="*/ 36904 h 126620"/>
                  <a:gd name="connsiteX14" fmla="*/ 17180 w 103714"/>
                  <a:gd name="connsiteY14" fmla="*/ 63628 h 126620"/>
                  <a:gd name="connsiteX15" fmla="*/ 22270 w 103714"/>
                  <a:gd name="connsiteY15" fmla="*/ 89716 h 126620"/>
                  <a:gd name="connsiteX16" fmla="*/ 36269 w 103714"/>
                  <a:gd name="connsiteY16" fmla="*/ 106259 h 126620"/>
                  <a:gd name="connsiteX17" fmla="*/ 56629 w 103714"/>
                  <a:gd name="connsiteY17" fmla="*/ 111986 h 126620"/>
                  <a:gd name="connsiteX18" fmla="*/ 76354 w 103714"/>
                  <a:gd name="connsiteY18" fmla="*/ 106896 h 126620"/>
                  <a:gd name="connsiteX19" fmla="*/ 88443 w 103714"/>
                  <a:gd name="connsiteY19" fmla="*/ 93534 h 126620"/>
                  <a:gd name="connsiteX20" fmla="*/ 103714 w 103714"/>
                  <a:gd name="connsiteY20" fmla="*/ 99260 h 126620"/>
                  <a:gd name="connsiteX21" fmla="*/ 84626 w 103714"/>
                  <a:gd name="connsiteY21" fmla="*/ 119621 h 126620"/>
                  <a:gd name="connsiteX22" fmla="*/ 55357 w 103714"/>
                  <a:gd name="connsiteY22" fmla="*/ 126620 h 126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3714" h="126620">
                    <a:moveTo>
                      <a:pt x="55357" y="126620"/>
                    </a:moveTo>
                    <a:cubicBezTo>
                      <a:pt x="43904" y="126620"/>
                      <a:pt x="33723" y="124075"/>
                      <a:pt x="25451" y="118349"/>
                    </a:cubicBezTo>
                    <a:cubicBezTo>
                      <a:pt x="17180" y="112622"/>
                      <a:pt x="10817" y="105623"/>
                      <a:pt x="6363" y="96079"/>
                    </a:cubicBezTo>
                    <a:cubicBezTo>
                      <a:pt x="1909" y="86535"/>
                      <a:pt x="0" y="75718"/>
                      <a:pt x="0" y="62992"/>
                    </a:cubicBezTo>
                    <a:cubicBezTo>
                      <a:pt x="0" y="50266"/>
                      <a:pt x="2545" y="39450"/>
                      <a:pt x="6999" y="29905"/>
                    </a:cubicBezTo>
                    <a:cubicBezTo>
                      <a:pt x="11453" y="20361"/>
                      <a:pt x="18452" y="13362"/>
                      <a:pt x="26724" y="7635"/>
                    </a:cubicBezTo>
                    <a:cubicBezTo>
                      <a:pt x="34996" y="2545"/>
                      <a:pt x="45176" y="0"/>
                      <a:pt x="56629" y="0"/>
                    </a:cubicBezTo>
                    <a:cubicBezTo>
                      <a:pt x="66810" y="0"/>
                      <a:pt x="76354" y="2545"/>
                      <a:pt x="84626" y="6999"/>
                    </a:cubicBezTo>
                    <a:cubicBezTo>
                      <a:pt x="92897" y="11453"/>
                      <a:pt x="99260" y="18452"/>
                      <a:pt x="103078" y="27360"/>
                    </a:cubicBezTo>
                    <a:lnTo>
                      <a:pt x="87807" y="33087"/>
                    </a:lnTo>
                    <a:cubicBezTo>
                      <a:pt x="85262" y="27360"/>
                      <a:pt x="80808" y="22906"/>
                      <a:pt x="75718" y="19725"/>
                    </a:cubicBezTo>
                    <a:cubicBezTo>
                      <a:pt x="69991" y="16543"/>
                      <a:pt x="63628" y="14635"/>
                      <a:pt x="55993" y="14635"/>
                    </a:cubicBezTo>
                    <a:cubicBezTo>
                      <a:pt x="48994" y="14635"/>
                      <a:pt x="42631" y="16543"/>
                      <a:pt x="36269" y="20361"/>
                    </a:cubicBezTo>
                    <a:cubicBezTo>
                      <a:pt x="30542" y="24179"/>
                      <a:pt x="26087" y="29269"/>
                      <a:pt x="22270" y="36904"/>
                    </a:cubicBezTo>
                    <a:cubicBezTo>
                      <a:pt x="19088" y="43904"/>
                      <a:pt x="17180" y="52811"/>
                      <a:pt x="17180" y="63628"/>
                    </a:cubicBezTo>
                    <a:cubicBezTo>
                      <a:pt x="17180" y="73809"/>
                      <a:pt x="19088" y="82717"/>
                      <a:pt x="22270" y="89716"/>
                    </a:cubicBezTo>
                    <a:cubicBezTo>
                      <a:pt x="25451" y="96715"/>
                      <a:pt x="29906" y="102442"/>
                      <a:pt x="36269" y="106259"/>
                    </a:cubicBezTo>
                    <a:cubicBezTo>
                      <a:pt x="41995" y="110077"/>
                      <a:pt x="48994" y="111986"/>
                      <a:pt x="56629" y="111986"/>
                    </a:cubicBezTo>
                    <a:cubicBezTo>
                      <a:pt x="64264" y="111986"/>
                      <a:pt x="71264" y="110077"/>
                      <a:pt x="76354" y="106896"/>
                    </a:cubicBezTo>
                    <a:cubicBezTo>
                      <a:pt x="82081" y="103714"/>
                      <a:pt x="85898" y="99260"/>
                      <a:pt x="88443" y="93534"/>
                    </a:cubicBezTo>
                    <a:lnTo>
                      <a:pt x="103714" y="99260"/>
                    </a:lnTo>
                    <a:cubicBezTo>
                      <a:pt x="99260" y="108168"/>
                      <a:pt x="92897" y="115167"/>
                      <a:pt x="84626" y="119621"/>
                    </a:cubicBezTo>
                    <a:cubicBezTo>
                      <a:pt x="75718" y="124711"/>
                      <a:pt x="66174" y="126620"/>
                      <a:pt x="55357" y="12662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4" name="Freeform 1083">
                <a:extLst>
                  <a:ext uri="{FF2B5EF4-FFF2-40B4-BE49-F238E27FC236}">
                    <a16:creationId xmlns:a16="http://schemas.microsoft.com/office/drawing/2014/main" id="{2B8ADB34-554B-8411-2FDE-340E43D9FFF0}"/>
                  </a:ext>
                </a:extLst>
              </p:cNvPr>
              <p:cNvSpPr/>
              <p:nvPr/>
            </p:nvSpPr>
            <p:spPr>
              <a:xfrm>
                <a:off x="10017779" y="743320"/>
                <a:ext cx="87171" cy="92897"/>
              </a:xfrm>
              <a:custGeom>
                <a:avLst/>
                <a:gdLst>
                  <a:gd name="connsiteX0" fmla="*/ 43268 w 87171"/>
                  <a:gd name="connsiteY0" fmla="*/ 79535 h 92897"/>
                  <a:gd name="connsiteX1" fmla="*/ 55993 w 87171"/>
                  <a:gd name="connsiteY1" fmla="*/ 75718 h 92897"/>
                  <a:gd name="connsiteX2" fmla="*/ 66174 w 87171"/>
                  <a:gd name="connsiteY2" fmla="*/ 64901 h 92897"/>
                  <a:gd name="connsiteX3" fmla="*/ 69991 w 87171"/>
                  <a:gd name="connsiteY3" fmla="*/ 45812 h 92897"/>
                  <a:gd name="connsiteX4" fmla="*/ 66174 w 87171"/>
                  <a:gd name="connsiteY4" fmla="*/ 26724 h 92897"/>
                  <a:gd name="connsiteX5" fmla="*/ 55993 w 87171"/>
                  <a:gd name="connsiteY5" fmla="*/ 15907 h 92897"/>
                  <a:gd name="connsiteX6" fmla="*/ 43268 w 87171"/>
                  <a:gd name="connsiteY6" fmla="*/ 12089 h 92897"/>
                  <a:gd name="connsiteX7" fmla="*/ 30542 w 87171"/>
                  <a:gd name="connsiteY7" fmla="*/ 15907 h 92897"/>
                  <a:gd name="connsiteX8" fmla="*/ 20362 w 87171"/>
                  <a:gd name="connsiteY8" fmla="*/ 26724 h 92897"/>
                  <a:gd name="connsiteX9" fmla="*/ 16543 w 87171"/>
                  <a:gd name="connsiteY9" fmla="*/ 45812 h 92897"/>
                  <a:gd name="connsiteX10" fmla="*/ 20362 w 87171"/>
                  <a:gd name="connsiteY10" fmla="*/ 64901 h 92897"/>
                  <a:gd name="connsiteX11" fmla="*/ 30542 w 87171"/>
                  <a:gd name="connsiteY11" fmla="*/ 75718 h 92897"/>
                  <a:gd name="connsiteX12" fmla="*/ 43268 w 87171"/>
                  <a:gd name="connsiteY12" fmla="*/ 79535 h 92897"/>
                  <a:gd name="connsiteX13" fmla="*/ 43268 w 87171"/>
                  <a:gd name="connsiteY13" fmla="*/ 92897 h 92897"/>
                  <a:gd name="connsiteX14" fmla="*/ 27997 w 87171"/>
                  <a:gd name="connsiteY14" fmla="*/ 90352 h 92897"/>
                  <a:gd name="connsiteX15" fmla="*/ 13999 w 87171"/>
                  <a:gd name="connsiteY15" fmla="*/ 82080 h 92897"/>
                  <a:gd name="connsiteX16" fmla="*/ 3818 w 87171"/>
                  <a:gd name="connsiteY16" fmla="*/ 67446 h 92897"/>
                  <a:gd name="connsiteX17" fmla="*/ 0 w 87171"/>
                  <a:gd name="connsiteY17" fmla="*/ 46449 h 92897"/>
                  <a:gd name="connsiteX18" fmla="*/ 3818 w 87171"/>
                  <a:gd name="connsiteY18" fmla="*/ 25451 h 92897"/>
                  <a:gd name="connsiteX19" fmla="*/ 13999 w 87171"/>
                  <a:gd name="connsiteY19" fmla="*/ 10817 h 92897"/>
                  <a:gd name="connsiteX20" fmla="*/ 27997 w 87171"/>
                  <a:gd name="connsiteY20" fmla="*/ 2545 h 92897"/>
                  <a:gd name="connsiteX21" fmla="*/ 43268 w 87171"/>
                  <a:gd name="connsiteY21" fmla="*/ 0 h 92897"/>
                  <a:gd name="connsiteX22" fmla="*/ 59175 w 87171"/>
                  <a:gd name="connsiteY22" fmla="*/ 2545 h 92897"/>
                  <a:gd name="connsiteX23" fmla="*/ 73173 w 87171"/>
                  <a:gd name="connsiteY23" fmla="*/ 10817 h 92897"/>
                  <a:gd name="connsiteX24" fmla="*/ 83353 w 87171"/>
                  <a:gd name="connsiteY24" fmla="*/ 25451 h 92897"/>
                  <a:gd name="connsiteX25" fmla="*/ 87171 w 87171"/>
                  <a:gd name="connsiteY25" fmla="*/ 46449 h 92897"/>
                  <a:gd name="connsiteX26" fmla="*/ 83353 w 87171"/>
                  <a:gd name="connsiteY26" fmla="*/ 67446 h 92897"/>
                  <a:gd name="connsiteX27" fmla="*/ 73173 w 87171"/>
                  <a:gd name="connsiteY27" fmla="*/ 82080 h 92897"/>
                  <a:gd name="connsiteX28" fmla="*/ 59175 w 87171"/>
                  <a:gd name="connsiteY28" fmla="*/ 90352 h 92897"/>
                  <a:gd name="connsiteX29" fmla="*/ 43268 w 87171"/>
                  <a:gd name="connsiteY29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7171" h="92897">
                    <a:moveTo>
                      <a:pt x="43268" y="79535"/>
                    </a:moveTo>
                    <a:cubicBezTo>
                      <a:pt x="47721" y="79535"/>
                      <a:pt x="52176" y="78263"/>
                      <a:pt x="55993" y="75718"/>
                    </a:cubicBezTo>
                    <a:cubicBezTo>
                      <a:pt x="60447" y="73173"/>
                      <a:pt x="63628" y="69991"/>
                      <a:pt x="66174" y="64901"/>
                    </a:cubicBezTo>
                    <a:cubicBezTo>
                      <a:pt x="68719" y="59811"/>
                      <a:pt x="69991" y="53448"/>
                      <a:pt x="69991" y="45812"/>
                    </a:cubicBezTo>
                    <a:cubicBezTo>
                      <a:pt x="69991" y="38177"/>
                      <a:pt x="68719" y="31814"/>
                      <a:pt x="66174" y="26724"/>
                    </a:cubicBezTo>
                    <a:cubicBezTo>
                      <a:pt x="63628" y="21634"/>
                      <a:pt x="59811" y="17816"/>
                      <a:pt x="55993" y="15907"/>
                    </a:cubicBezTo>
                    <a:cubicBezTo>
                      <a:pt x="51539" y="13362"/>
                      <a:pt x="47721" y="12089"/>
                      <a:pt x="43268" y="12089"/>
                    </a:cubicBezTo>
                    <a:cubicBezTo>
                      <a:pt x="38813" y="12089"/>
                      <a:pt x="34996" y="13362"/>
                      <a:pt x="30542" y="15907"/>
                    </a:cubicBezTo>
                    <a:cubicBezTo>
                      <a:pt x="26087" y="18452"/>
                      <a:pt x="22906" y="21634"/>
                      <a:pt x="20362" y="26724"/>
                    </a:cubicBezTo>
                    <a:cubicBezTo>
                      <a:pt x="17816" y="31814"/>
                      <a:pt x="16543" y="38177"/>
                      <a:pt x="16543" y="45812"/>
                    </a:cubicBezTo>
                    <a:cubicBezTo>
                      <a:pt x="16543" y="53448"/>
                      <a:pt x="17816" y="59811"/>
                      <a:pt x="20362" y="64901"/>
                    </a:cubicBezTo>
                    <a:cubicBezTo>
                      <a:pt x="22906" y="69991"/>
                      <a:pt x="26724" y="73809"/>
                      <a:pt x="30542" y="75718"/>
                    </a:cubicBezTo>
                    <a:cubicBezTo>
                      <a:pt x="34996" y="78263"/>
                      <a:pt x="38813" y="79535"/>
                      <a:pt x="43268" y="79535"/>
                    </a:cubicBezTo>
                    <a:moveTo>
                      <a:pt x="43268" y="92897"/>
                    </a:moveTo>
                    <a:cubicBezTo>
                      <a:pt x="38177" y="92897"/>
                      <a:pt x="33087" y="92261"/>
                      <a:pt x="27997" y="90352"/>
                    </a:cubicBezTo>
                    <a:cubicBezTo>
                      <a:pt x="22906" y="88443"/>
                      <a:pt x="18452" y="85898"/>
                      <a:pt x="13999" y="82080"/>
                    </a:cubicBezTo>
                    <a:cubicBezTo>
                      <a:pt x="9544" y="78263"/>
                      <a:pt x="6363" y="73173"/>
                      <a:pt x="3818" y="67446"/>
                    </a:cubicBezTo>
                    <a:cubicBezTo>
                      <a:pt x="1273" y="61719"/>
                      <a:pt x="0" y="54720"/>
                      <a:pt x="0" y="46449"/>
                    </a:cubicBezTo>
                    <a:cubicBezTo>
                      <a:pt x="0" y="38177"/>
                      <a:pt x="1273" y="31178"/>
                      <a:pt x="3818" y="25451"/>
                    </a:cubicBezTo>
                    <a:cubicBezTo>
                      <a:pt x="6363" y="19725"/>
                      <a:pt x="9544" y="14635"/>
                      <a:pt x="13999" y="10817"/>
                    </a:cubicBezTo>
                    <a:cubicBezTo>
                      <a:pt x="18452" y="6999"/>
                      <a:pt x="22906" y="4454"/>
                      <a:pt x="27997" y="2545"/>
                    </a:cubicBezTo>
                    <a:cubicBezTo>
                      <a:pt x="33087" y="636"/>
                      <a:pt x="38177" y="0"/>
                      <a:pt x="43268" y="0"/>
                    </a:cubicBezTo>
                    <a:cubicBezTo>
                      <a:pt x="48357" y="0"/>
                      <a:pt x="53448" y="636"/>
                      <a:pt x="59175" y="2545"/>
                    </a:cubicBezTo>
                    <a:cubicBezTo>
                      <a:pt x="64264" y="4454"/>
                      <a:pt x="69355" y="6999"/>
                      <a:pt x="73173" y="10817"/>
                    </a:cubicBezTo>
                    <a:cubicBezTo>
                      <a:pt x="77627" y="14635"/>
                      <a:pt x="80808" y="19725"/>
                      <a:pt x="83353" y="25451"/>
                    </a:cubicBezTo>
                    <a:cubicBezTo>
                      <a:pt x="85898" y="31178"/>
                      <a:pt x="87171" y="38177"/>
                      <a:pt x="87171" y="46449"/>
                    </a:cubicBezTo>
                    <a:cubicBezTo>
                      <a:pt x="87171" y="54720"/>
                      <a:pt x="85898" y="61719"/>
                      <a:pt x="83353" y="67446"/>
                    </a:cubicBezTo>
                    <a:cubicBezTo>
                      <a:pt x="80808" y="73173"/>
                      <a:pt x="77627" y="78263"/>
                      <a:pt x="73173" y="82080"/>
                    </a:cubicBezTo>
                    <a:cubicBezTo>
                      <a:pt x="68719" y="85898"/>
                      <a:pt x="64264" y="88443"/>
                      <a:pt x="59175" y="90352"/>
                    </a:cubicBezTo>
                    <a:cubicBezTo>
                      <a:pt x="53448" y="92261"/>
                      <a:pt x="48357" y="92897"/>
                      <a:pt x="43268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5" name="Freeform 1084">
                <a:extLst>
                  <a:ext uri="{FF2B5EF4-FFF2-40B4-BE49-F238E27FC236}">
                    <a16:creationId xmlns:a16="http://schemas.microsoft.com/office/drawing/2014/main" id="{037F13A1-8D43-1C4C-FBC5-B8FAF04BF7DD}"/>
                  </a:ext>
                </a:extLst>
              </p:cNvPr>
              <p:cNvSpPr/>
              <p:nvPr/>
            </p:nvSpPr>
            <p:spPr>
              <a:xfrm>
                <a:off x="10124039" y="743320"/>
                <a:ext cx="73172" cy="92897"/>
              </a:xfrm>
              <a:custGeom>
                <a:avLst/>
                <a:gdLst>
                  <a:gd name="connsiteX0" fmla="*/ 29269 w 73172"/>
                  <a:gd name="connsiteY0" fmla="*/ 92897 h 92897"/>
                  <a:gd name="connsiteX1" fmla="*/ 12089 w 73172"/>
                  <a:gd name="connsiteY1" fmla="*/ 88443 h 92897"/>
                  <a:gd name="connsiteX2" fmla="*/ 2545 w 73172"/>
                  <a:gd name="connsiteY2" fmla="*/ 75718 h 92897"/>
                  <a:gd name="connsiteX3" fmla="*/ 0 w 73172"/>
                  <a:gd name="connsiteY3" fmla="*/ 57265 h 92897"/>
                  <a:gd name="connsiteX4" fmla="*/ 0 w 73172"/>
                  <a:gd name="connsiteY4" fmla="*/ 0 h 92897"/>
                  <a:gd name="connsiteX5" fmla="*/ 15270 w 73172"/>
                  <a:gd name="connsiteY5" fmla="*/ 0 h 92897"/>
                  <a:gd name="connsiteX6" fmla="*/ 15270 w 73172"/>
                  <a:gd name="connsiteY6" fmla="*/ 54084 h 92897"/>
                  <a:gd name="connsiteX7" fmla="*/ 17815 w 73172"/>
                  <a:gd name="connsiteY7" fmla="*/ 69355 h 92897"/>
                  <a:gd name="connsiteX8" fmla="*/ 24178 w 73172"/>
                  <a:gd name="connsiteY8" fmla="*/ 76990 h 92897"/>
                  <a:gd name="connsiteX9" fmla="*/ 34359 w 73172"/>
                  <a:gd name="connsiteY9" fmla="*/ 78899 h 92897"/>
                  <a:gd name="connsiteX10" fmla="*/ 51539 w 73172"/>
                  <a:gd name="connsiteY10" fmla="*/ 71264 h 92897"/>
                  <a:gd name="connsiteX11" fmla="*/ 57902 w 73172"/>
                  <a:gd name="connsiteY11" fmla="*/ 48994 h 92897"/>
                  <a:gd name="connsiteX12" fmla="*/ 57902 w 73172"/>
                  <a:gd name="connsiteY12" fmla="*/ 0 h 92897"/>
                  <a:gd name="connsiteX13" fmla="*/ 73173 w 73172"/>
                  <a:gd name="connsiteY13" fmla="*/ 0 h 92897"/>
                  <a:gd name="connsiteX14" fmla="*/ 73173 w 73172"/>
                  <a:gd name="connsiteY14" fmla="*/ 90988 h 92897"/>
                  <a:gd name="connsiteX15" fmla="*/ 61719 w 73172"/>
                  <a:gd name="connsiteY15" fmla="*/ 90988 h 92897"/>
                  <a:gd name="connsiteX16" fmla="*/ 57902 w 73172"/>
                  <a:gd name="connsiteY16" fmla="*/ 77626 h 92897"/>
                  <a:gd name="connsiteX17" fmla="*/ 47721 w 73172"/>
                  <a:gd name="connsiteY17" fmla="*/ 88443 h 92897"/>
                  <a:gd name="connsiteX18" fmla="*/ 29269 w 73172"/>
                  <a:gd name="connsiteY18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3172" h="92897">
                    <a:moveTo>
                      <a:pt x="29269" y="92897"/>
                    </a:moveTo>
                    <a:cubicBezTo>
                      <a:pt x="22270" y="92897"/>
                      <a:pt x="16543" y="91625"/>
                      <a:pt x="12089" y="88443"/>
                    </a:cubicBezTo>
                    <a:cubicBezTo>
                      <a:pt x="7635" y="85262"/>
                      <a:pt x="4454" y="81444"/>
                      <a:pt x="2545" y="75718"/>
                    </a:cubicBezTo>
                    <a:cubicBezTo>
                      <a:pt x="636" y="70627"/>
                      <a:pt x="0" y="64265"/>
                      <a:pt x="0" y="57265"/>
                    </a:cubicBezTo>
                    <a:lnTo>
                      <a:pt x="0" y="0"/>
                    </a:lnTo>
                    <a:lnTo>
                      <a:pt x="15270" y="0"/>
                    </a:lnTo>
                    <a:lnTo>
                      <a:pt x="15270" y="54084"/>
                    </a:lnTo>
                    <a:cubicBezTo>
                      <a:pt x="15270" y="61083"/>
                      <a:pt x="15907" y="66173"/>
                      <a:pt x="17815" y="69355"/>
                    </a:cubicBezTo>
                    <a:cubicBezTo>
                      <a:pt x="19088" y="73173"/>
                      <a:pt x="21633" y="75718"/>
                      <a:pt x="24178" y="76990"/>
                    </a:cubicBezTo>
                    <a:cubicBezTo>
                      <a:pt x="26724" y="78263"/>
                      <a:pt x="30541" y="78899"/>
                      <a:pt x="34359" y="78899"/>
                    </a:cubicBezTo>
                    <a:cubicBezTo>
                      <a:pt x="41358" y="78899"/>
                      <a:pt x="47084" y="76354"/>
                      <a:pt x="51539" y="71264"/>
                    </a:cubicBezTo>
                    <a:cubicBezTo>
                      <a:pt x="55356" y="66173"/>
                      <a:pt x="57902" y="59174"/>
                      <a:pt x="57902" y="48994"/>
                    </a:cubicBezTo>
                    <a:lnTo>
                      <a:pt x="57902" y="0"/>
                    </a:lnTo>
                    <a:lnTo>
                      <a:pt x="73173" y="0"/>
                    </a:lnTo>
                    <a:lnTo>
                      <a:pt x="73173" y="90988"/>
                    </a:lnTo>
                    <a:lnTo>
                      <a:pt x="61719" y="90988"/>
                    </a:lnTo>
                    <a:lnTo>
                      <a:pt x="57902" y="77626"/>
                    </a:lnTo>
                    <a:cubicBezTo>
                      <a:pt x="55356" y="82080"/>
                      <a:pt x="52175" y="85898"/>
                      <a:pt x="47721" y="88443"/>
                    </a:cubicBezTo>
                    <a:cubicBezTo>
                      <a:pt x="42631" y="91625"/>
                      <a:pt x="36268" y="92897"/>
                      <a:pt x="29269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6" name="Freeform 1085">
                <a:extLst>
                  <a:ext uri="{FF2B5EF4-FFF2-40B4-BE49-F238E27FC236}">
                    <a16:creationId xmlns:a16="http://schemas.microsoft.com/office/drawing/2014/main" id="{0893676E-9D32-D5DA-648F-0DFEEFC1A783}"/>
                  </a:ext>
                </a:extLst>
              </p:cNvPr>
              <p:cNvSpPr/>
              <p:nvPr/>
            </p:nvSpPr>
            <p:spPr>
              <a:xfrm>
                <a:off x="10222026" y="742048"/>
                <a:ext cx="74445" cy="92261"/>
              </a:xfrm>
              <a:custGeom>
                <a:avLst/>
                <a:gdLst>
                  <a:gd name="connsiteX0" fmla="*/ 0 w 74445"/>
                  <a:gd name="connsiteY0" fmla="*/ 92261 h 92261"/>
                  <a:gd name="connsiteX1" fmla="*/ 0 w 74445"/>
                  <a:gd name="connsiteY1" fmla="*/ 1273 h 92261"/>
                  <a:gd name="connsiteX2" fmla="*/ 11453 w 74445"/>
                  <a:gd name="connsiteY2" fmla="*/ 1273 h 92261"/>
                  <a:gd name="connsiteX3" fmla="*/ 15271 w 74445"/>
                  <a:gd name="connsiteY3" fmla="*/ 15271 h 92261"/>
                  <a:gd name="connsiteX4" fmla="*/ 26088 w 74445"/>
                  <a:gd name="connsiteY4" fmla="*/ 4454 h 92261"/>
                  <a:gd name="connsiteX5" fmla="*/ 44540 w 74445"/>
                  <a:gd name="connsiteY5" fmla="*/ 0 h 92261"/>
                  <a:gd name="connsiteX6" fmla="*/ 67447 w 74445"/>
                  <a:gd name="connsiteY6" fmla="*/ 9544 h 92261"/>
                  <a:gd name="connsiteX7" fmla="*/ 74446 w 74445"/>
                  <a:gd name="connsiteY7" fmla="*/ 34996 h 92261"/>
                  <a:gd name="connsiteX8" fmla="*/ 74446 w 74445"/>
                  <a:gd name="connsiteY8" fmla="*/ 92261 h 92261"/>
                  <a:gd name="connsiteX9" fmla="*/ 59175 w 74445"/>
                  <a:gd name="connsiteY9" fmla="*/ 92261 h 92261"/>
                  <a:gd name="connsiteX10" fmla="*/ 59175 w 74445"/>
                  <a:gd name="connsiteY10" fmla="*/ 39450 h 92261"/>
                  <a:gd name="connsiteX11" fmla="*/ 57902 w 74445"/>
                  <a:gd name="connsiteY11" fmla="*/ 26724 h 92261"/>
                  <a:gd name="connsiteX12" fmla="*/ 52176 w 74445"/>
                  <a:gd name="connsiteY12" fmla="*/ 17180 h 92261"/>
                  <a:gd name="connsiteX13" fmla="*/ 38814 w 74445"/>
                  <a:gd name="connsiteY13" fmla="*/ 13362 h 92261"/>
                  <a:gd name="connsiteX14" fmla="*/ 20998 w 74445"/>
                  <a:gd name="connsiteY14" fmla="*/ 20997 h 92261"/>
                  <a:gd name="connsiteX15" fmla="*/ 14635 w 74445"/>
                  <a:gd name="connsiteY15" fmla="*/ 43267 h 92261"/>
                  <a:gd name="connsiteX16" fmla="*/ 14635 w 74445"/>
                  <a:gd name="connsiteY16" fmla="*/ 92261 h 92261"/>
                  <a:gd name="connsiteX17" fmla="*/ 0 w 74445"/>
                  <a:gd name="connsiteY17" fmla="*/ 92261 h 92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4445" h="92261">
                    <a:moveTo>
                      <a:pt x="0" y="92261"/>
                    </a:moveTo>
                    <a:lnTo>
                      <a:pt x="0" y="1273"/>
                    </a:lnTo>
                    <a:lnTo>
                      <a:pt x="11453" y="1273"/>
                    </a:lnTo>
                    <a:lnTo>
                      <a:pt x="15271" y="15271"/>
                    </a:lnTo>
                    <a:cubicBezTo>
                      <a:pt x="17816" y="10817"/>
                      <a:pt x="21634" y="7635"/>
                      <a:pt x="26088" y="4454"/>
                    </a:cubicBezTo>
                    <a:cubicBezTo>
                      <a:pt x="30542" y="1273"/>
                      <a:pt x="36905" y="0"/>
                      <a:pt x="44540" y="0"/>
                    </a:cubicBezTo>
                    <a:cubicBezTo>
                      <a:pt x="55357" y="0"/>
                      <a:pt x="62992" y="3181"/>
                      <a:pt x="67447" y="9544"/>
                    </a:cubicBezTo>
                    <a:cubicBezTo>
                      <a:pt x="71900" y="15907"/>
                      <a:pt x="74446" y="24179"/>
                      <a:pt x="74446" y="34996"/>
                    </a:cubicBezTo>
                    <a:lnTo>
                      <a:pt x="74446" y="92261"/>
                    </a:lnTo>
                    <a:lnTo>
                      <a:pt x="59175" y="92261"/>
                    </a:lnTo>
                    <a:lnTo>
                      <a:pt x="59175" y="39450"/>
                    </a:lnTo>
                    <a:cubicBezTo>
                      <a:pt x="59175" y="34996"/>
                      <a:pt x="58538" y="30542"/>
                      <a:pt x="57902" y="26724"/>
                    </a:cubicBezTo>
                    <a:cubicBezTo>
                      <a:pt x="57265" y="22906"/>
                      <a:pt x="55357" y="19725"/>
                      <a:pt x="52176" y="17180"/>
                    </a:cubicBezTo>
                    <a:cubicBezTo>
                      <a:pt x="48994" y="14634"/>
                      <a:pt x="45177" y="13362"/>
                      <a:pt x="38814" y="13362"/>
                    </a:cubicBezTo>
                    <a:cubicBezTo>
                      <a:pt x="31178" y="13362"/>
                      <a:pt x="25451" y="15907"/>
                      <a:pt x="20998" y="20997"/>
                    </a:cubicBezTo>
                    <a:cubicBezTo>
                      <a:pt x="16544" y="26088"/>
                      <a:pt x="14635" y="33723"/>
                      <a:pt x="14635" y="43267"/>
                    </a:cubicBezTo>
                    <a:lnTo>
                      <a:pt x="14635" y="92261"/>
                    </a:lnTo>
                    <a:lnTo>
                      <a:pt x="0" y="9226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7" name="Freeform 1086">
                <a:extLst>
                  <a:ext uri="{FF2B5EF4-FFF2-40B4-BE49-F238E27FC236}">
                    <a16:creationId xmlns:a16="http://schemas.microsoft.com/office/drawing/2014/main" id="{B3831648-D89C-E93E-C747-022398DF723F}"/>
                  </a:ext>
                </a:extLst>
              </p:cNvPr>
              <p:cNvSpPr/>
              <p:nvPr/>
            </p:nvSpPr>
            <p:spPr>
              <a:xfrm>
                <a:off x="10314287" y="742048"/>
                <a:ext cx="77626" cy="94169"/>
              </a:xfrm>
              <a:custGeom>
                <a:avLst/>
                <a:gdLst>
                  <a:gd name="connsiteX0" fmla="*/ 41995 w 77626"/>
                  <a:gd name="connsiteY0" fmla="*/ 94170 h 94169"/>
                  <a:gd name="connsiteX1" fmla="*/ 19725 w 77626"/>
                  <a:gd name="connsiteY1" fmla="*/ 87807 h 94169"/>
                  <a:gd name="connsiteX2" fmla="*/ 5091 w 77626"/>
                  <a:gd name="connsiteY2" fmla="*/ 71264 h 94169"/>
                  <a:gd name="connsiteX3" fmla="*/ 0 w 77626"/>
                  <a:gd name="connsiteY3" fmla="*/ 47085 h 94169"/>
                  <a:gd name="connsiteX4" fmla="*/ 5091 w 77626"/>
                  <a:gd name="connsiteY4" fmla="*/ 22906 h 94169"/>
                  <a:gd name="connsiteX5" fmla="*/ 20362 w 77626"/>
                  <a:gd name="connsiteY5" fmla="*/ 6363 h 94169"/>
                  <a:gd name="connsiteX6" fmla="*/ 43268 w 77626"/>
                  <a:gd name="connsiteY6" fmla="*/ 0 h 94169"/>
                  <a:gd name="connsiteX7" fmla="*/ 64265 w 77626"/>
                  <a:gd name="connsiteY7" fmla="*/ 5727 h 94169"/>
                  <a:gd name="connsiteX8" fmla="*/ 77627 w 77626"/>
                  <a:gd name="connsiteY8" fmla="*/ 20361 h 94169"/>
                  <a:gd name="connsiteX9" fmla="*/ 63628 w 77626"/>
                  <a:gd name="connsiteY9" fmla="*/ 25451 h 94169"/>
                  <a:gd name="connsiteX10" fmla="*/ 54721 w 77626"/>
                  <a:gd name="connsiteY10" fmla="*/ 16543 h 94169"/>
                  <a:gd name="connsiteX11" fmla="*/ 41995 w 77626"/>
                  <a:gd name="connsiteY11" fmla="*/ 13362 h 94169"/>
                  <a:gd name="connsiteX12" fmla="*/ 29270 w 77626"/>
                  <a:gd name="connsiteY12" fmla="*/ 17180 h 94169"/>
                  <a:gd name="connsiteX13" fmla="*/ 19725 w 77626"/>
                  <a:gd name="connsiteY13" fmla="*/ 27996 h 94169"/>
                  <a:gd name="connsiteX14" fmla="*/ 15907 w 77626"/>
                  <a:gd name="connsiteY14" fmla="*/ 47085 h 94169"/>
                  <a:gd name="connsiteX15" fmla="*/ 19725 w 77626"/>
                  <a:gd name="connsiteY15" fmla="*/ 66173 h 94169"/>
                  <a:gd name="connsiteX16" fmla="*/ 29270 w 77626"/>
                  <a:gd name="connsiteY16" fmla="*/ 77626 h 94169"/>
                  <a:gd name="connsiteX17" fmla="*/ 41995 w 77626"/>
                  <a:gd name="connsiteY17" fmla="*/ 81444 h 94169"/>
                  <a:gd name="connsiteX18" fmla="*/ 55357 w 77626"/>
                  <a:gd name="connsiteY18" fmla="*/ 78263 h 94169"/>
                  <a:gd name="connsiteX19" fmla="*/ 63628 w 77626"/>
                  <a:gd name="connsiteY19" fmla="*/ 69991 h 94169"/>
                  <a:gd name="connsiteX20" fmla="*/ 77627 w 77626"/>
                  <a:gd name="connsiteY20" fmla="*/ 75081 h 94169"/>
                  <a:gd name="connsiteX21" fmla="*/ 62992 w 77626"/>
                  <a:gd name="connsiteY21" fmla="*/ 89716 h 94169"/>
                  <a:gd name="connsiteX22" fmla="*/ 41995 w 77626"/>
                  <a:gd name="connsiteY22" fmla="*/ 94170 h 94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7626" h="94169">
                    <a:moveTo>
                      <a:pt x="41995" y="94170"/>
                    </a:moveTo>
                    <a:cubicBezTo>
                      <a:pt x="33087" y="94170"/>
                      <a:pt x="26088" y="92261"/>
                      <a:pt x="19725" y="87807"/>
                    </a:cubicBezTo>
                    <a:cubicBezTo>
                      <a:pt x="13363" y="83989"/>
                      <a:pt x="8272" y="78263"/>
                      <a:pt x="5091" y="71264"/>
                    </a:cubicBezTo>
                    <a:cubicBezTo>
                      <a:pt x="1909" y="64265"/>
                      <a:pt x="0" y="55993"/>
                      <a:pt x="0" y="47085"/>
                    </a:cubicBezTo>
                    <a:cubicBezTo>
                      <a:pt x="0" y="38177"/>
                      <a:pt x="1909" y="29905"/>
                      <a:pt x="5091" y="22906"/>
                    </a:cubicBezTo>
                    <a:cubicBezTo>
                      <a:pt x="8908" y="15907"/>
                      <a:pt x="13999" y="10181"/>
                      <a:pt x="20362" y="6363"/>
                    </a:cubicBezTo>
                    <a:cubicBezTo>
                      <a:pt x="26724" y="2545"/>
                      <a:pt x="34359" y="0"/>
                      <a:pt x="43268" y="0"/>
                    </a:cubicBezTo>
                    <a:cubicBezTo>
                      <a:pt x="51540" y="0"/>
                      <a:pt x="58538" y="1909"/>
                      <a:pt x="64265" y="5727"/>
                    </a:cubicBezTo>
                    <a:cubicBezTo>
                      <a:pt x="69991" y="9544"/>
                      <a:pt x="74446" y="14634"/>
                      <a:pt x="77627" y="20361"/>
                    </a:cubicBezTo>
                    <a:lnTo>
                      <a:pt x="63628" y="25451"/>
                    </a:lnTo>
                    <a:cubicBezTo>
                      <a:pt x="61720" y="21634"/>
                      <a:pt x="58538" y="19088"/>
                      <a:pt x="54721" y="16543"/>
                    </a:cubicBezTo>
                    <a:cubicBezTo>
                      <a:pt x="50903" y="14634"/>
                      <a:pt x="46449" y="13362"/>
                      <a:pt x="41995" y="13362"/>
                    </a:cubicBezTo>
                    <a:cubicBezTo>
                      <a:pt x="37541" y="13362"/>
                      <a:pt x="33087" y="14634"/>
                      <a:pt x="29270" y="17180"/>
                    </a:cubicBezTo>
                    <a:cubicBezTo>
                      <a:pt x="25451" y="19725"/>
                      <a:pt x="22270" y="22906"/>
                      <a:pt x="19725" y="27996"/>
                    </a:cubicBezTo>
                    <a:cubicBezTo>
                      <a:pt x="17180" y="33087"/>
                      <a:pt x="15907" y="39450"/>
                      <a:pt x="15907" y="47085"/>
                    </a:cubicBezTo>
                    <a:cubicBezTo>
                      <a:pt x="15907" y="54720"/>
                      <a:pt x="17180" y="61083"/>
                      <a:pt x="19725" y="66173"/>
                    </a:cubicBezTo>
                    <a:cubicBezTo>
                      <a:pt x="22270" y="71264"/>
                      <a:pt x="25451" y="75081"/>
                      <a:pt x="29270" y="77626"/>
                    </a:cubicBezTo>
                    <a:cubicBezTo>
                      <a:pt x="33087" y="80172"/>
                      <a:pt x="37541" y="81444"/>
                      <a:pt x="41995" y="81444"/>
                    </a:cubicBezTo>
                    <a:cubicBezTo>
                      <a:pt x="47085" y="81444"/>
                      <a:pt x="51540" y="80172"/>
                      <a:pt x="55357" y="78263"/>
                    </a:cubicBezTo>
                    <a:cubicBezTo>
                      <a:pt x="59175" y="75718"/>
                      <a:pt x="61720" y="73173"/>
                      <a:pt x="63628" y="69991"/>
                    </a:cubicBezTo>
                    <a:lnTo>
                      <a:pt x="77627" y="75081"/>
                    </a:lnTo>
                    <a:cubicBezTo>
                      <a:pt x="74446" y="80808"/>
                      <a:pt x="69355" y="85898"/>
                      <a:pt x="62992" y="89716"/>
                    </a:cubicBezTo>
                    <a:cubicBezTo>
                      <a:pt x="57265" y="92261"/>
                      <a:pt x="50267" y="94170"/>
                      <a:pt x="41995" y="9417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8" name="Freeform 1087">
                <a:extLst>
                  <a:ext uri="{FF2B5EF4-FFF2-40B4-BE49-F238E27FC236}">
                    <a16:creationId xmlns:a16="http://schemas.microsoft.com/office/drawing/2014/main" id="{3815F779-0AC2-84F5-03FD-B9D5E2B3D784}"/>
                  </a:ext>
                </a:extLst>
              </p:cNvPr>
              <p:cNvSpPr/>
              <p:nvPr/>
            </p:nvSpPr>
            <p:spPr>
              <a:xfrm>
                <a:off x="10406548" y="703234"/>
                <a:ext cx="31814" cy="131074"/>
              </a:xfrm>
              <a:custGeom>
                <a:avLst/>
                <a:gdLst>
                  <a:gd name="connsiteX0" fmla="*/ 20362 w 31814"/>
                  <a:gd name="connsiteY0" fmla="*/ 22906 h 131074"/>
                  <a:gd name="connsiteX1" fmla="*/ 12726 w 31814"/>
                  <a:gd name="connsiteY1" fmla="*/ 19725 h 131074"/>
                  <a:gd name="connsiteX2" fmla="*/ 9544 w 31814"/>
                  <a:gd name="connsiteY2" fmla="*/ 11453 h 131074"/>
                  <a:gd name="connsiteX3" fmla="*/ 12726 w 31814"/>
                  <a:gd name="connsiteY3" fmla="*/ 3181 h 131074"/>
                  <a:gd name="connsiteX4" fmla="*/ 20362 w 31814"/>
                  <a:gd name="connsiteY4" fmla="*/ 0 h 131074"/>
                  <a:gd name="connsiteX5" fmla="*/ 28633 w 31814"/>
                  <a:gd name="connsiteY5" fmla="*/ 3181 h 131074"/>
                  <a:gd name="connsiteX6" fmla="*/ 31814 w 31814"/>
                  <a:gd name="connsiteY6" fmla="*/ 11453 h 131074"/>
                  <a:gd name="connsiteX7" fmla="*/ 28633 w 31814"/>
                  <a:gd name="connsiteY7" fmla="*/ 19725 h 131074"/>
                  <a:gd name="connsiteX8" fmla="*/ 20362 w 31814"/>
                  <a:gd name="connsiteY8" fmla="*/ 22906 h 131074"/>
                  <a:gd name="connsiteX9" fmla="*/ 12726 w 31814"/>
                  <a:gd name="connsiteY9" fmla="*/ 131074 h 131074"/>
                  <a:gd name="connsiteX10" fmla="*/ 12726 w 31814"/>
                  <a:gd name="connsiteY10" fmla="*/ 52811 h 131074"/>
                  <a:gd name="connsiteX11" fmla="*/ 0 w 31814"/>
                  <a:gd name="connsiteY11" fmla="*/ 52811 h 131074"/>
                  <a:gd name="connsiteX12" fmla="*/ 0 w 31814"/>
                  <a:gd name="connsiteY12" fmla="*/ 40086 h 131074"/>
                  <a:gd name="connsiteX13" fmla="*/ 27997 w 31814"/>
                  <a:gd name="connsiteY13" fmla="*/ 40086 h 131074"/>
                  <a:gd name="connsiteX14" fmla="*/ 27997 w 31814"/>
                  <a:gd name="connsiteY14" fmla="*/ 130438 h 131074"/>
                  <a:gd name="connsiteX15" fmla="*/ 12726 w 31814"/>
                  <a:gd name="connsiteY15" fmla="*/ 130438 h 131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814" h="131074">
                    <a:moveTo>
                      <a:pt x="20362" y="22906"/>
                    </a:moveTo>
                    <a:cubicBezTo>
                      <a:pt x="17180" y="22906"/>
                      <a:pt x="14635" y="21634"/>
                      <a:pt x="12726" y="19725"/>
                    </a:cubicBezTo>
                    <a:cubicBezTo>
                      <a:pt x="10181" y="17180"/>
                      <a:pt x="9544" y="14635"/>
                      <a:pt x="9544" y="11453"/>
                    </a:cubicBezTo>
                    <a:cubicBezTo>
                      <a:pt x="9544" y="8272"/>
                      <a:pt x="10817" y="5727"/>
                      <a:pt x="12726" y="3181"/>
                    </a:cubicBezTo>
                    <a:cubicBezTo>
                      <a:pt x="15271" y="1273"/>
                      <a:pt x="17816" y="0"/>
                      <a:pt x="20362" y="0"/>
                    </a:cubicBezTo>
                    <a:cubicBezTo>
                      <a:pt x="23543" y="0"/>
                      <a:pt x="26088" y="1273"/>
                      <a:pt x="28633" y="3181"/>
                    </a:cubicBezTo>
                    <a:cubicBezTo>
                      <a:pt x="31178" y="5090"/>
                      <a:pt x="31814" y="8272"/>
                      <a:pt x="31814" y="11453"/>
                    </a:cubicBezTo>
                    <a:cubicBezTo>
                      <a:pt x="31814" y="14635"/>
                      <a:pt x="30542" y="17180"/>
                      <a:pt x="28633" y="19725"/>
                    </a:cubicBezTo>
                    <a:cubicBezTo>
                      <a:pt x="26724" y="22270"/>
                      <a:pt x="23543" y="22906"/>
                      <a:pt x="20362" y="22906"/>
                    </a:cubicBezTo>
                    <a:moveTo>
                      <a:pt x="12726" y="131074"/>
                    </a:moveTo>
                    <a:lnTo>
                      <a:pt x="12726" y="52811"/>
                    </a:lnTo>
                    <a:lnTo>
                      <a:pt x="0" y="52811"/>
                    </a:lnTo>
                    <a:lnTo>
                      <a:pt x="0" y="40086"/>
                    </a:lnTo>
                    <a:lnTo>
                      <a:pt x="27997" y="40086"/>
                    </a:lnTo>
                    <a:lnTo>
                      <a:pt x="27997" y="130438"/>
                    </a:lnTo>
                    <a:lnTo>
                      <a:pt x="12726" y="130438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9" name="Freeform 1088">
                <a:extLst>
                  <a:ext uri="{FF2B5EF4-FFF2-40B4-BE49-F238E27FC236}">
                    <a16:creationId xmlns:a16="http://schemas.microsoft.com/office/drawing/2014/main" id="{414C9BC9-0C3C-DEDF-A7AC-CD07C8C02C34}"/>
                  </a:ext>
                </a:extLst>
              </p:cNvPr>
              <p:cNvSpPr/>
              <p:nvPr/>
            </p:nvSpPr>
            <p:spPr>
              <a:xfrm>
                <a:off x="10461905" y="712779"/>
                <a:ext cx="27359" cy="122166"/>
              </a:xfrm>
              <a:custGeom>
                <a:avLst/>
                <a:gdLst>
                  <a:gd name="connsiteX0" fmla="*/ 21634 w 27359"/>
                  <a:gd name="connsiteY0" fmla="*/ 121530 h 122166"/>
                  <a:gd name="connsiteX1" fmla="*/ 8271 w 27359"/>
                  <a:gd name="connsiteY1" fmla="*/ 119621 h 122166"/>
                  <a:gd name="connsiteX2" fmla="*/ 1908 w 27359"/>
                  <a:gd name="connsiteY2" fmla="*/ 113258 h 122166"/>
                  <a:gd name="connsiteX3" fmla="*/ 0 w 27359"/>
                  <a:gd name="connsiteY3" fmla="*/ 99260 h 122166"/>
                  <a:gd name="connsiteX4" fmla="*/ 0 w 27359"/>
                  <a:gd name="connsiteY4" fmla="*/ 0 h 122166"/>
                  <a:gd name="connsiteX5" fmla="*/ 15271 w 27359"/>
                  <a:gd name="connsiteY5" fmla="*/ 0 h 122166"/>
                  <a:gd name="connsiteX6" fmla="*/ 15271 w 27359"/>
                  <a:gd name="connsiteY6" fmla="*/ 96715 h 122166"/>
                  <a:gd name="connsiteX7" fmla="*/ 16543 w 27359"/>
                  <a:gd name="connsiteY7" fmla="*/ 106259 h 122166"/>
                  <a:gd name="connsiteX8" fmla="*/ 24178 w 27359"/>
                  <a:gd name="connsiteY8" fmla="*/ 108804 h 122166"/>
                  <a:gd name="connsiteX9" fmla="*/ 27360 w 27359"/>
                  <a:gd name="connsiteY9" fmla="*/ 108804 h 122166"/>
                  <a:gd name="connsiteX10" fmla="*/ 27360 w 27359"/>
                  <a:gd name="connsiteY10" fmla="*/ 122166 h 122166"/>
                  <a:gd name="connsiteX11" fmla="*/ 21634 w 27359"/>
                  <a:gd name="connsiteY11" fmla="*/ 122166 h 12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59" h="122166">
                    <a:moveTo>
                      <a:pt x="21634" y="121530"/>
                    </a:moveTo>
                    <a:cubicBezTo>
                      <a:pt x="15907" y="121530"/>
                      <a:pt x="11453" y="120894"/>
                      <a:pt x="8271" y="119621"/>
                    </a:cubicBezTo>
                    <a:cubicBezTo>
                      <a:pt x="5090" y="118349"/>
                      <a:pt x="3181" y="116440"/>
                      <a:pt x="1908" y="113258"/>
                    </a:cubicBezTo>
                    <a:cubicBezTo>
                      <a:pt x="636" y="110077"/>
                      <a:pt x="0" y="104987"/>
                      <a:pt x="0" y="99260"/>
                    </a:cubicBezTo>
                    <a:lnTo>
                      <a:pt x="0" y="0"/>
                    </a:lnTo>
                    <a:lnTo>
                      <a:pt x="15271" y="0"/>
                    </a:lnTo>
                    <a:lnTo>
                      <a:pt x="15271" y="96715"/>
                    </a:lnTo>
                    <a:cubicBezTo>
                      <a:pt x="15271" y="101169"/>
                      <a:pt x="15907" y="104350"/>
                      <a:pt x="16543" y="106259"/>
                    </a:cubicBezTo>
                    <a:cubicBezTo>
                      <a:pt x="17815" y="107532"/>
                      <a:pt x="20361" y="108804"/>
                      <a:pt x="24178" y="108804"/>
                    </a:cubicBezTo>
                    <a:lnTo>
                      <a:pt x="27360" y="108804"/>
                    </a:lnTo>
                    <a:lnTo>
                      <a:pt x="27360" y="122166"/>
                    </a:lnTo>
                    <a:lnTo>
                      <a:pt x="21634" y="12216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0" name="Freeform 1089">
                <a:extLst>
                  <a:ext uri="{FF2B5EF4-FFF2-40B4-BE49-F238E27FC236}">
                    <a16:creationId xmlns:a16="http://schemas.microsoft.com/office/drawing/2014/main" id="{B90F365E-3601-4FB6-6E22-A6D9573B4959}"/>
                  </a:ext>
                </a:extLst>
              </p:cNvPr>
              <p:cNvSpPr/>
              <p:nvPr/>
            </p:nvSpPr>
            <p:spPr>
              <a:xfrm>
                <a:off x="9678004" y="617336"/>
                <a:ext cx="35157" cy="25547"/>
              </a:xfrm>
              <a:custGeom>
                <a:avLst/>
                <a:gdLst>
                  <a:gd name="connsiteX0" fmla="*/ 31814 w 35157"/>
                  <a:gd name="connsiteY0" fmla="*/ 25451 h 25547"/>
                  <a:gd name="connsiteX1" fmla="*/ 34996 w 35157"/>
                  <a:gd name="connsiteY1" fmla="*/ 20361 h 25547"/>
                  <a:gd name="connsiteX2" fmla="*/ 22907 w 35157"/>
                  <a:gd name="connsiteY2" fmla="*/ 1909 h 25547"/>
                  <a:gd name="connsiteX3" fmla="*/ 0 w 35157"/>
                  <a:gd name="connsiteY3" fmla="*/ 0 h 25547"/>
                  <a:gd name="connsiteX4" fmla="*/ 8908 w 35157"/>
                  <a:gd name="connsiteY4" fmla="*/ 18452 h 25547"/>
                  <a:gd name="connsiteX5" fmla="*/ 31814 w 35157"/>
                  <a:gd name="connsiteY5" fmla="*/ 25451 h 25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157" h="25547">
                    <a:moveTo>
                      <a:pt x="31814" y="25451"/>
                    </a:moveTo>
                    <a:cubicBezTo>
                      <a:pt x="34359" y="25451"/>
                      <a:pt x="35632" y="22906"/>
                      <a:pt x="34996" y="20361"/>
                    </a:cubicBezTo>
                    <a:cubicBezTo>
                      <a:pt x="31814" y="11453"/>
                      <a:pt x="27997" y="3818"/>
                      <a:pt x="22907" y="1909"/>
                    </a:cubicBezTo>
                    <a:cubicBezTo>
                      <a:pt x="17180" y="0"/>
                      <a:pt x="637" y="0"/>
                      <a:pt x="0" y="0"/>
                    </a:cubicBezTo>
                    <a:cubicBezTo>
                      <a:pt x="0" y="636"/>
                      <a:pt x="2545" y="10181"/>
                      <a:pt x="8908" y="18452"/>
                    </a:cubicBezTo>
                    <a:cubicBezTo>
                      <a:pt x="12726" y="23542"/>
                      <a:pt x="25451" y="26088"/>
                      <a:pt x="31814" y="25451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1" name="Freeform 1090">
                <a:extLst>
                  <a:ext uri="{FF2B5EF4-FFF2-40B4-BE49-F238E27FC236}">
                    <a16:creationId xmlns:a16="http://schemas.microsoft.com/office/drawing/2014/main" id="{EF0BDFCE-BBE9-B051-EC6F-6EF8AA01F78C}"/>
                  </a:ext>
                </a:extLst>
              </p:cNvPr>
              <p:cNvSpPr/>
              <p:nvPr/>
            </p:nvSpPr>
            <p:spPr>
              <a:xfrm>
                <a:off x="9565382" y="742048"/>
                <a:ext cx="127892" cy="136164"/>
              </a:xfrm>
              <a:custGeom>
                <a:avLst/>
                <a:gdLst>
                  <a:gd name="connsiteX0" fmla="*/ 54720 w 127892"/>
                  <a:gd name="connsiteY0" fmla="*/ 40722 h 136164"/>
                  <a:gd name="connsiteX1" fmla="*/ 0 w 127892"/>
                  <a:gd name="connsiteY1" fmla="*/ 0 h 136164"/>
                  <a:gd name="connsiteX2" fmla="*/ 0 w 127892"/>
                  <a:gd name="connsiteY2" fmla="*/ 0 h 136164"/>
                  <a:gd name="connsiteX3" fmla="*/ 74445 w 127892"/>
                  <a:gd name="connsiteY3" fmla="*/ 77626 h 136164"/>
                  <a:gd name="connsiteX4" fmla="*/ 90989 w 127892"/>
                  <a:gd name="connsiteY4" fmla="*/ 136165 h 136164"/>
                  <a:gd name="connsiteX5" fmla="*/ 119621 w 127892"/>
                  <a:gd name="connsiteY5" fmla="*/ 136165 h 136164"/>
                  <a:gd name="connsiteX6" fmla="*/ 127893 w 127892"/>
                  <a:gd name="connsiteY6" fmla="*/ 135528 h 136164"/>
                  <a:gd name="connsiteX7" fmla="*/ 54720 w 127892"/>
                  <a:gd name="connsiteY7" fmla="*/ 40722 h 13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7892" h="136164">
                    <a:moveTo>
                      <a:pt x="54720" y="40722"/>
                    </a:moveTo>
                    <a:cubicBezTo>
                      <a:pt x="22906" y="22270"/>
                      <a:pt x="3181" y="318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43" y="27996"/>
                      <a:pt x="45176" y="40086"/>
                      <a:pt x="74445" y="77626"/>
                    </a:cubicBezTo>
                    <a:cubicBezTo>
                      <a:pt x="93533" y="102441"/>
                      <a:pt x="91625" y="123439"/>
                      <a:pt x="90989" y="136165"/>
                    </a:cubicBezTo>
                    <a:lnTo>
                      <a:pt x="119621" y="136165"/>
                    </a:lnTo>
                    <a:cubicBezTo>
                      <a:pt x="122166" y="136165"/>
                      <a:pt x="125347" y="136165"/>
                      <a:pt x="127893" y="135528"/>
                    </a:cubicBezTo>
                    <a:cubicBezTo>
                      <a:pt x="120258" y="91625"/>
                      <a:pt x="85262" y="58538"/>
                      <a:pt x="54720" y="40722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2" name="Freeform 1091">
                <a:extLst>
                  <a:ext uri="{FF2B5EF4-FFF2-40B4-BE49-F238E27FC236}">
                    <a16:creationId xmlns:a16="http://schemas.microsoft.com/office/drawing/2014/main" id="{CC554963-C9AC-2F62-1370-2BE7493B3269}"/>
                  </a:ext>
                </a:extLst>
              </p:cNvPr>
              <p:cNvSpPr/>
              <p:nvPr/>
            </p:nvSpPr>
            <p:spPr>
              <a:xfrm>
                <a:off x="9413692" y="475725"/>
                <a:ext cx="435030" cy="383398"/>
              </a:xfrm>
              <a:custGeom>
                <a:avLst/>
                <a:gdLst>
                  <a:gd name="connsiteX0" fmla="*/ 255404 w 435030"/>
                  <a:gd name="connsiteY0" fmla="*/ 103434 h 383398"/>
                  <a:gd name="connsiteX1" fmla="*/ 223590 w 435030"/>
                  <a:gd name="connsiteY1" fmla="*/ 76710 h 383398"/>
                  <a:gd name="connsiteX2" fmla="*/ 222953 w 435030"/>
                  <a:gd name="connsiteY2" fmla="*/ 76074 h 383398"/>
                  <a:gd name="connsiteX3" fmla="*/ 210865 w 435030"/>
                  <a:gd name="connsiteY3" fmla="*/ 45532 h 383398"/>
                  <a:gd name="connsiteX4" fmla="*/ 212773 w 435030"/>
                  <a:gd name="connsiteY4" fmla="*/ 42987 h 383398"/>
                  <a:gd name="connsiteX5" fmla="*/ 244587 w 435030"/>
                  <a:gd name="connsiteY5" fmla="*/ 77982 h 383398"/>
                  <a:gd name="connsiteX6" fmla="*/ 257313 w 435030"/>
                  <a:gd name="connsiteY6" fmla="*/ 100889 h 383398"/>
                  <a:gd name="connsiteX7" fmla="*/ 255404 w 435030"/>
                  <a:gd name="connsiteY7" fmla="*/ 103434 h 383398"/>
                  <a:gd name="connsiteX8" fmla="*/ 428473 w 435030"/>
                  <a:gd name="connsiteY8" fmla="*/ 164517 h 383398"/>
                  <a:gd name="connsiteX9" fmla="*/ 403658 w 435030"/>
                  <a:gd name="connsiteY9" fmla="*/ 135248 h 383398"/>
                  <a:gd name="connsiteX10" fmla="*/ 211501 w 435030"/>
                  <a:gd name="connsiteY10" fmla="*/ 11809 h 383398"/>
                  <a:gd name="connsiteX11" fmla="*/ 182868 w 435030"/>
                  <a:gd name="connsiteY11" fmla="*/ 992 h 383398"/>
                  <a:gd name="connsiteX12" fmla="*/ 84244 w 435030"/>
                  <a:gd name="connsiteY12" fmla="*/ 41714 h 383398"/>
                  <a:gd name="connsiteX13" fmla="*/ 82971 w 435030"/>
                  <a:gd name="connsiteY13" fmla="*/ 42987 h 383398"/>
                  <a:gd name="connsiteX14" fmla="*/ 19980 w 435030"/>
                  <a:gd name="connsiteY14" fmla="*/ 114251 h 383398"/>
                  <a:gd name="connsiteX15" fmla="*/ 18707 w 435030"/>
                  <a:gd name="connsiteY15" fmla="*/ 116159 h 383398"/>
                  <a:gd name="connsiteX16" fmla="*/ 3436 w 435030"/>
                  <a:gd name="connsiteY16" fmla="*/ 200149 h 383398"/>
                  <a:gd name="connsiteX17" fmla="*/ 37159 w 435030"/>
                  <a:gd name="connsiteY17" fmla="*/ 324224 h 383398"/>
                  <a:gd name="connsiteX18" fmla="*/ 79153 w 435030"/>
                  <a:gd name="connsiteY18" fmla="*/ 383398 h 383398"/>
                  <a:gd name="connsiteX19" fmla="*/ 121148 w 435030"/>
                  <a:gd name="connsiteY19" fmla="*/ 335677 h 383398"/>
                  <a:gd name="connsiteX20" fmla="*/ 110968 w 435030"/>
                  <a:gd name="connsiteY20" fmla="*/ 328042 h 383398"/>
                  <a:gd name="connsiteX21" fmla="*/ 95697 w 435030"/>
                  <a:gd name="connsiteY21" fmla="*/ 336313 h 383398"/>
                  <a:gd name="connsiteX22" fmla="*/ 94424 w 435030"/>
                  <a:gd name="connsiteY22" fmla="*/ 333768 h 383398"/>
                  <a:gd name="connsiteX23" fmla="*/ 107150 w 435030"/>
                  <a:gd name="connsiteY23" fmla="*/ 310862 h 383398"/>
                  <a:gd name="connsiteX24" fmla="*/ 103333 w 435030"/>
                  <a:gd name="connsiteY24" fmla="*/ 288592 h 383398"/>
                  <a:gd name="connsiteX25" fmla="*/ 86789 w 435030"/>
                  <a:gd name="connsiteY25" fmla="*/ 233872 h 383398"/>
                  <a:gd name="connsiteX26" fmla="*/ 82971 w 435030"/>
                  <a:gd name="connsiteY26" fmla="*/ 232599 h 383398"/>
                  <a:gd name="connsiteX27" fmla="*/ 71518 w 435030"/>
                  <a:gd name="connsiteY27" fmla="*/ 256142 h 383398"/>
                  <a:gd name="connsiteX28" fmla="*/ 68337 w 435030"/>
                  <a:gd name="connsiteY28" fmla="*/ 255505 h 383398"/>
                  <a:gd name="connsiteX29" fmla="*/ 97606 w 435030"/>
                  <a:gd name="connsiteY29" fmla="*/ 161335 h 383398"/>
                  <a:gd name="connsiteX30" fmla="*/ 95697 w 435030"/>
                  <a:gd name="connsiteY30" fmla="*/ 157518 h 383398"/>
                  <a:gd name="connsiteX31" fmla="*/ 79790 w 435030"/>
                  <a:gd name="connsiteY31" fmla="*/ 159427 h 383398"/>
                  <a:gd name="connsiteX32" fmla="*/ 78517 w 435030"/>
                  <a:gd name="connsiteY32" fmla="*/ 156245 h 383398"/>
                  <a:gd name="connsiteX33" fmla="*/ 156780 w 435030"/>
                  <a:gd name="connsiteY33" fmla="*/ 108524 h 383398"/>
                  <a:gd name="connsiteX34" fmla="*/ 157417 w 435030"/>
                  <a:gd name="connsiteY34" fmla="*/ 104706 h 383398"/>
                  <a:gd name="connsiteX35" fmla="*/ 130692 w 435030"/>
                  <a:gd name="connsiteY35" fmla="*/ 92617 h 383398"/>
                  <a:gd name="connsiteX36" fmla="*/ 130692 w 435030"/>
                  <a:gd name="connsiteY36" fmla="*/ 89435 h 383398"/>
                  <a:gd name="connsiteX37" fmla="*/ 187322 w 435030"/>
                  <a:gd name="connsiteY37" fmla="*/ 97707 h 383398"/>
                  <a:gd name="connsiteX38" fmla="*/ 188595 w 435030"/>
                  <a:gd name="connsiteY38" fmla="*/ 98343 h 383398"/>
                  <a:gd name="connsiteX39" fmla="*/ 152962 w 435030"/>
                  <a:gd name="connsiteY39" fmla="*/ 39169 h 383398"/>
                  <a:gd name="connsiteX40" fmla="*/ 154235 w 435030"/>
                  <a:gd name="connsiteY40" fmla="*/ 35988 h 383398"/>
                  <a:gd name="connsiteX41" fmla="*/ 201956 w 435030"/>
                  <a:gd name="connsiteY41" fmla="*/ 65893 h 383398"/>
                  <a:gd name="connsiteX42" fmla="*/ 276401 w 435030"/>
                  <a:gd name="connsiteY42" fmla="*/ 122522 h 383398"/>
                  <a:gd name="connsiteX43" fmla="*/ 312670 w 435030"/>
                  <a:gd name="connsiteY43" fmla="*/ 156881 h 383398"/>
                  <a:gd name="connsiteX44" fmla="*/ 345756 w 435030"/>
                  <a:gd name="connsiteY44" fmla="*/ 181696 h 383398"/>
                  <a:gd name="connsiteX45" fmla="*/ 348301 w 435030"/>
                  <a:gd name="connsiteY45" fmla="*/ 181060 h 383398"/>
                  <a:gd name="connsiteX46" fmla="*/ 358482 w 435030"/>
                  <a:gd name="connsiteY46" fmla="*/ 197604 h 383398"/>
                  <a:gd name="connsiteX47" fmla="*/ 365481 w 435030"/>
                  <a:gd name="connsiteY47" fmla="*/ 225600 h 383398"/>
                  <a:gd name="connsiteX48" fmla="*/ 365481 w 435030"/>
                  <a:gd name="connsiteY48" fmla="*/ 226236 h 383398"/>
                  <a:gd name="connsiteX49" fmla="*/ 354664 w 435030"/>
                  <a:gd name="connsiteY49" fmla="*/ 237689 h 383398"/>
                  <a:gd name="connsiteX50" fmla="*/ 353391 w 435030"/>
                  <a:gd name="connsiteY50" fmla="*/ 237689 h 383398"/>
                  <a:gd name="connsiteX51" fmla="*/ 322214 w 435030"/>
                  <a:gd name="connsiteY51" fmla="*/ 235144 h 383398"/>
                  <a:gd name="connsiteX52" fmla="*/ 320305 w 435030"/>
                  <a:gd name="connsiteY52" fmla="*/ 233872 h 383398"/>
                  <a:gd name="connsiteX53" fmla="*/ 312670 w 435030"/>
                  <a:gd name="connsiteY53" fmla="*/ 221782 h 383398"/>
                  <a:gd name="connsiteX54" fmla="*/ 298671 w 435030"/>
                  <a:gd name="connsiteY54" fmla="*/ 214147 h 383398"/>
                  <a:gd name="connsiteX55" fmla="*/ 263039 w 435030"/>
                  <a:gd name="connsiteY55" fmla="*/ 202694 h 383398"/>
                  <a:gd name="connsiteX56" fmla="*/ 284673 w 435030"/>
                  <a:gd name="connsiteY56" fmla="*/ 223691 h 383398"/>
                  <a:gd name="connsiteX57" fmla="*/ 293581 w 435030"/>
                  <a:gd name="connsiteY57" fmla="*/ 221146 h 383398"/>
                  <a:gd name="connsiteX58" fmla="*/ 298035 w 435030"/>
                  <a:gd name="connsiteY58" fmla="*/ 223691 h 383398"/>
                  <a:gd name="connsiteX59" fmla="*/ 296126 w 435030"/>
                  <a:gd name="connsiteY59" fmla="*/ 237053 h 383398"/>
                  <a:gd name="connsiteX60" fmla="*/ 297399 w 435030"/>
                  <a:gd name="connsiteY60" fmla="*/ 239598 h 383398"/>
                  <a:gd name="connsiteX61" fmla="*/ 308851 w 435030"/>
                  <a:gd name="connsiteY61" fmla="*/ 237689 h 383398"/>
                  <a:gd name="connsiteX62" fmla="*/ 310761 w 435030"/>
                  <a:gd name="connsiteY62" fmla="*/ 240235 h 383398"/>
                  <a:gd name="connsiteX63" fmla="*/ 292308 w 435030"/>
                  <a:gd name="connsiteY63" fmla="*/ 258050 h 383398"/>
                  <a:gd name="connsiteX64" fmla="*/ 268130 w 435030"/>
                  <a:gd name="connsiteY64" fmla="*/ 263141 h 383398"/>
                  <a:gd name="connsiteX65" fmla="*/ 267493 w 435030"/>
                  <a:gd name="connsiteY65" fmla="*/ 259959 h 383398"/>
                  <a:gd name="connsiteX66" fmla="*/ 277674 w 435030"/>
                  <a:gd name="connsiteY66" fmla="*/ 249779 h 383398"/>
                  <a:gd name="connsiteX67" fmla="*/ 245860 w 435030"/>
                  <a:gd name="connsiteY67" fmla="*/ 246597 h 383398"/>
                  <a:gd name="connsiteX68" fmla="*/ 212773 w 435030"/>
                  <a:gd name="connsiteY68" fmla="*/ 251051 h 383398"/>
                  <a:gd name="connsiteX69" fmla="*/ 212773 w 435030"/>
                  <a:gd name="connsiteY69" fmla="*/ 247870 h 383398"/>
                  <a:gd name="connsiteX70" fmla="*/ 235679 w 435030"/>
                  <a:gd name="connsiteY70" fmla="*/ 231327 h 383398"/>
                  <a:gd name="connsiteX71" fmla="*/ 214682 w 435030"/>
                  <a:gd name="connsiteY71" fmla="*/ 223055 h 383398"/>
                  <a:gd name="connsiteX72" fmla="*/ 223590 w 435030"/>
                  <a:gd name="connsiteY72" fmla="*/ 209693 h 383398"/>
                  <a:gd name="connsiteX73" fmla="*/ 224226 w 435030"/>
                  <a:gd name="connsiteY73" fmla="*/ 205875 h 383398"/>
                  <a:gd name="connsiteX74" fmla="*/ 208955 w 435030"/>
                  <a:gd name="connsiteY74" fmla="*/ 198876 h 383398"/>
                  <a:gd name="connsiteX75" fmla="*/ 160598 w 435030"/>
                  <a:gd name="connsiteY75" fmla="*/ 183605 h 383398"/>
                  <a:gd name="connsiteX76" fmla="*/ 191776 w 435030"/>
                  <a:gd name="connsiteY76" fmla="*/ 205239 h 383398"/>
                  <a:gd name="connsiteX77" fmla="*/ 192412 w 435030"/>
                  <a:gd name="connsiteY77" fmla="*/ 208420 h 383398"/>
                  <a:gd name="connsiteX78" fmla="*/ 187958 w 435030"/>
                  <a:gd name="connsiteY78" fmla="*/ 237053 h 383398"/>
                  <a:gd name="connsiteX79" fmla="*/ 264312 w 435030"/>
                  <a:gd name="connsiteY79" fmla="*/ 300681 h 383398"/>
                  <a:gd name="connsiteX80" fmla="*/ 334940 w 435030"/>
                  <a:gd name="connsiteY80" fmla="*/ 378944 h 383398"/>
                  <a:gd name="connsiteX81" fmla="*/ 347665 w 435030"/>
                  <a:gd name="connsiteY81" fmla="*/ 366219 h 383398"/>
                  <a:gd name="connsiteX82" fmla="*/ 350210 w 435030"/>
                  <a:gd name="connsiteY82" fmla="*/ 362401 h 383398"/>
                  <a:gd name="connsiteX83" fmla="*/ 413838 w 435030"/>
                  <a:gd name="connsiteY83" fmla="*/ 255505 h 383398"/>
                  <a:gd name="connsiteX84" fmla="*/ 417020 w 435030"/>
                  <a:gd name="connsiteY84" fmla="*/ 250415 h 383398"/>
                  <a:gd name="connsiteX85" fmla="*/ 428473 w 435030"/>
                  <a:gd name="connsiteY85" fmla="*/ 164517 h 383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435030" h="383398">
                    <a:moveTo>
                      <a:pt x="255404" y="103434"/>
                    </a:moveTo>
                    <a:cubicBezTo>
                      <a:pt x="247132" y="96435"/>
                      <a:pt x="231861" y="83073"/>
                      <a:pt x="223590" y="76710"/>
                    </a:cubicBezTo>
                    <a:cubicBezTo>
                      <a:pt x="223590" y="76710"/>
                      <a:pt x="223590" y="76074"/>
                      <a:pt x="222953" y="76074"/>
                    </a:cubicBezTo>
                    <a:cubicBezTo>
                      <a:pt x="222317" y="73528"/>
                      <a:pt x="219136" y="60166"/>
                      <a:pt x="210865" y="45532"/>
                    </a:cubicBezTo>
                    <a:cubicBezTo>
                      <a:pt x="210228" y="43623"/>
                      <a:pt x="211501" y="42351"/>
                      <a:pt x="212773" y="42987"/>
                    </a:cubicBezTo>
                    <a:cubicBezTo>
                      <a:pt x="220409" y="46805"/>
                      <a:pt x="235043" y="58258"/>
                      <a:pt x="244587" y="77982"/>
                    </a:cubicBezTo>
                    <a:cubicBezTo>
                      <a:pt x="250314" y="90072"/>
                      <a:pt x="254767" y="96435"/>
                      <a:pt x="257313" y="100889"/>
                    </a:cubicBezTo>
                    <a:cubicBezTo>
                      <a:pt x="259222" y="102797"/>
                      <a:pt x="256677" y="104706"/>
                      <a:pt x="255404" y="103434"/>
                    </a:cubicBezTo>
                    <a:moveTo>
                      <a:pt x="428473" y="164517"/>
                    </a:moveTo>
                    <a:cubicBezTo>
                      <a:pt x="424019" y="152427"/>
                      <a:pt x="414475" y="142247"/>
                      <a:pt x="403658" y="135248"/>
                    </a:cubicBezTo>
                    <a:lnTo>
                      <a:pt x="211501" y="11809"/>
                    </a:lnTo>
                    <a:cubicBezTo>
                      <a:pt x="202593" y="6082"/>
                      <a:pt x="193048" y="2901"/>
                      <a:pt x="182868" y="992"/>
                    </a:cubicBezTo>
                    <a:cubicBezTo>
                      <a:pt x="145327" y="-4098"/>
                      <a:pt x="107786" y="10536"/>
                      <a:pt x="84244" y="41714"/>
                    </a:cubicBezTo>
                    <a:cubicBezTo>
                      <a:pt x="83608" y="42351"/>
                      <a:pt x="83608" y="42351"/>
                      <a:pt x="82971" y="42987"/>
                    </a:cubicBezTo>
                    <a:lnTo>
                      <a:pt x="19980" y="114251"/>
                    </a:lnTo>
                    <a:cubicBezTo>
                      <a:pt x="19343" y="114887"/>
                      <a:pt x="18707" y="115523"/>
                      <a:pt x="18707" y="116159"/>
                    </a:cubicBezTo>
                    <a:cubicBezTo>
                      <a:pt x="891" y="140338"/>
                      <a:pt x="-4199" y="170880"/>
                      <a:pt x="3436" y="200149"/>
                    </a:cubicBezTo>
                    <a:lnTo>
                      <a:pt x="37159" y="324224"/>
                    </a:lnTo>
                    <a:cubicBezTo>
                      <a:pt x="44158" y="350948"/>
                      <a:pt x="60065" y="370036"/>
                      <a:pt x="79153" y="383398"/>
                    </a:cubicBezTo>
                    <a:cubicBezTo>
                      <a:pt x="79153" y="383398"/>
                      <a:pt x="111604" y="369400"/>
                      <a:pt x="121148" y="335677"/>
                    </a:cubicBezTo>
                    <a:cubicBezTo>
                      <a:pt x="122421" y="330587"/>
                      <a:pt x="117330" y="324860"/>
                      <a:pt x="110968" y="328042"/>
                    </a:cubicBezTo>
                    <a:cubicBezTo>
                      <a:pt x="106514" y="330587"/>
                      <a:pt x="102696" y="335041"/>
                      <a:pt x="95697" y="336313"/>
                    </a:cubicBezTo>
                    <a:cubicBezTo>
                      <a:pt x="94424" y="336313"/>
                      <a:pt x="93152" y="334404"/>
                      <a:pt x="94424" y="333768"/>
                    </a:cubicBezTo>
                    <a:cubicBezTo>
                      <a:pt x="94424" y="333768"/>
                      <a:pt x="104605" y="323588"/>
                      <a:pt x="107150" y="310862"/>
                    </a:cubicBezTo>
                    <a:cubicBezTo>
                      <a:pt x="109695" y="298136"/>
                      <a:pt x="105878" y="293046"/>
                      <a:pt x="103333" y="288592"/>
                    </a:cubicBezTo>
                    <a:cubicBezTo>
                      <a:pt x="96334" y="275230"/>
                      <a:pt x="86152" y="258687"/>
                      <a:pt x="86789" y="233872"/>
                    </a:cubicBezTo>
                    <a:cubicBezTo>
                      <a:pt x="86789" y="231963"/>
                      <a:pt x="84244" y="230690"/>
                      <a:pt x="82971" y="232599"/>
                    </a:cubicBezTo>
                    <a:cubicBezTo>
                      <a:pt x="79790" y="236417"/>
                      <a:pt x="74064" y="249142"/>
                      <a:pt x="71518" y="256142"/>
                    </a:cubicBezTo>
                    <a:cubicBezTo>
                      <a:pt x="70882" y="258050"/>
                      <a:pt x="68337" y="257414"/>
                      <a:pt x="68337" y="255505"/>
                    </a:cubicBezTo>
                    <a:cubicBezTo>
                      <a:pt x="69609" y="237689"/>
                      <a:pt x="75336" y="188059"/>
                      <a:pt x="97606" y="161335"/>
                    </a:cubicBezTo>
                    <a:cubicBezTo>
                      <a:pt x="98878" y="160063"/>
                      <a:pt x="98242" y="157518"/>
                      <a:pt x="95697" y="157518"/>
                    </a:cubicBezTo>
                    <a:cubicBezTo>
                      <a:pt x="90607" y="157518"/>
                      <a:pt x="85516" y="158790"/>
                      <a:pt x="79790" y="159427"/>
                    </a:cubicBezTo>
                    <a:cubicBezTo>
                      <a:pt x="78517" y="159427"/>
                      <a:pt x="77245" y="157518"/>
                      <a:pt x="78517" y="156245"/>
                    </a:cubicBezTo>
                    <a:cubicBezTo>
                      <a:pt x="93788" y="142883"/>
                      <a:pt x="123057" y="114887"/>
                      <a:pt x="156780" y="108524"/>
                    </a:cubicBezTo>
                    <a:cubicBezTo>
                      <a:pt x="158689" y="107888"/>
                      <a:pt x="159325" y="105343"/>
                      <a:pt x="157417" y="104706"/>
                    </a:cubicBezTo>
                    <a:cubicBezTo>
                      <a:pt x="150418" y="100252"/>
                      <a:pt x="142146" y="96435"/>
                      <a:pt x="130692" y="92617"/>
                    </a:cubicBezTo>
                    <a:cubicBezTo>
                      <a:pt x="128784" y="91981"/>
                      <a:pt x="129420" y="89435"/>
                      <a:pt x="130692" y="89435"/>
                    </a:cubicBezTo>
                    <a:cubicBezTo>
                      <a:pt x="140873" y="87527"/>
                      <a:pt x="159962" y="86254"/>
                      <a:pt x="187322" y="97707"/>
                    </a:cubicBezTo>
                    <a:lnTo>
                      <a:pt x="188595" y="98343"/>
                    </a:lnTo>
                    <a:cubicBezTo>
                      <a:pt x="179686" y="60803"/>
                      <a:pt x="152962" y="39169"/>
                      <a:pt x="152962" y="39169"/>
                    </a:cubicBezTo>
                    <a:cubicBezTo>
                      <a:pt x="151054" y="37897"/>
                      <a:pt x="152326" y="35351"/>
                      <a:pt x="154235" y="35988"/>
                    </a:cubicBezTo>
                    <a:cubicBezTo>
                      <a:pt x="163779" y="39169"/>
                      <a:pt x="181595" y="48077"/>
                      <a:pt x="201956" y="65893"/>
                    </a:cubicBezTo>
                    <a:cubicBezTo>
                      <a:pt x="233134" y="93889"/>
                      <a:pt x="256040" y="115523"/>
                      <a:pt x="276401" y="122522"/>
                    </a:cubicBezTo>
                    <a:cubicBezTo>
                      <a:pt x="296763" y="129521"/>
                      <a:pt x="303762" y="136520"/>
                      <a:pt x="312670" y="156881"/>
                    </a:cubicBezTo>
                    <a:cubicBezTo>
                      <a:pt x="321577" y="175970"/>
                      <a:pt x="338757" y="196967"/>
                      <a:pt x="345756" y="181696"/>
                    </a:cubicBezTo>
                    <a:cubicBezTo>
                      <a:pt x="346392" y="180424"/>
                      <a:pt x="347665" y="180424"/>
                      <a:pt x="348301" y="181060"/>
                    </a:cubicBezTo>
                    <a:cubicBezTo>
                      <a:pt x="350847" y="184242"/>
                      <a:pt x="355300" y="189968"/>
                      <a:pt x="358482" y="197604"/>
                    </a:cubicBezTo>
                    <a:cubicBezTo>
                      <a:pt x="362936" y="208420"/>
                      <a:pt x="365481" y="218601"/>
                      <a:pt x="365481" y="225600"/>
                    </a:cubicBezTo>
                    <a:cubicBezTo>
                      <a:pt x="365481" y="225600"/>
                      <a:pt x="365481" y="225600"/>
                      <a:pt x="365481" y="226236"/>
                    </a:cubicBezTo>
                    <a:cubicBezTo>
                      <a:pt x="365481" y="227509"/>
                      <a:pt x="363572" y="234508"/>
                      <a:pt x="354664" y="237689"/>
                    </a:cubicBezTo>
                    <a:cubicBezTo>
                      <a:pt x="354028" y="237689"/>
                      <a:pt x="353391" y="237689"/>
                      <a:pt x="353391" y="237689"/>
                    </a:cubicBezTo>
                    <a:cubicBezTo>
                      <a:pt x="350847" y="236417"/>
                      <a:pt x="340029" y="231327"/>
                      <a:pt x="322214" y="235144"/>
                    </a:cubicBezTo>
                    <a:cubicBezTo>
                      <a:pt x="321577" y="235144"/>
                      <a:pt x="320305" y="234508"/>
                      <a:pt x="320305" y="233872"/>
                    </a:cubicBezTo>
                    <a:cubicBezTo>
                      <a:pt x="319669" y="231327"/>
                      <a:pt x="317123" y="226873"/>
                      <a:pt x="312670" y="221782"/>
                    </a:cubicBezTo>
                    <a:cubicBezTo>
                      <a:pt x="309488" y="217965"/>
                      <a:pt x="303126" y="215420"/>
                      <a:pt x="298671" y="214147"/>
                    </a:cubicBezTo>
                    <a:cubicBezTo>
                      <a:pt x="275765" y="210329"/>
                      <a:pt x="266857" y="203330"/>
                      <a:pt x="263039" y="202694"/>
                    </a:cubicBezTo>
                    <a:cubicBezTo>
                      <a:pt x="270038" y="217965"/>
                      <a:pt x="279583" y="224327"/>
                      <a:pt x="284673" y="223691"/>
                    </a:cubicBezTo>
                    <a:cubicBezTo>
                      <a:pt x="285945" y="223691"/>
                      <a:pt x="291036" y="222419"/>
                      <a:pt x="293581" y="221146"/>
                    </a:cubicBezTo>
                    <a:cubicBezTo>
                      <a:pt x="295490" y="220510"/>
                      <a:pt x="298035" y="221146"/>
                      <a:pt x="298035" y="223691"/>
                    </a:cubicBezTo>
                    <a:cubicBezTo>
                      <a:pt x="298035" y="227509"/>
                      <a:pt x="297399" y="231963"/>
                      <a:pt x="296126" y="237053"/>
                    </a:cubicBezTo>
                    <a:cubicBezTo>
                      <a:pt x="295490" y="238326"/>
                      <a:pt x="296126" y="238962"/>
                      <a:pt x="297399" y="239598"/>
                    </a:cubicBezTo>
                    <a:cubicBezTo>
                      <a:pt x="300580" y="241507"/>
                      <a:pt x="304398" y="238962"/>
                      <a:pt x="308851" y="237689"/>
                    </a:cubicBezTo>
                    <a:cubicBezTo>
                      <a:pt x="310124" y="237053"/>
                      <a:pt x="311397" y="238962"/>
                      <a:pt x="310761" y="240235"/>
                    </a:cubicBezTo>
                    <a:cubicBezTo>
                      <a:pt x="308851" y="244052"/>
                      <a:pt x="304398" y="251688"/>
                      <a:pt x="292308" y="258050"/>
                    </a:cubicBezTo>
                    <a:cubicBezTo>
                      <a:pt x="281492" y="263777"/>
                      <a:pt x="272584" y="264413"/>
                      <a:pt x="268130" y="263141"/>
                    </a:cubicBezTo>
                    <a:cubicBezTo>
                      <a:pt x="266857" y="262504"/>
                      <a:pt x="266221" y="260596"/>
                      <a:pt x="267493" y="259959"/>
                    </a:cubicBezTo>
                    <a:cubicBezTo>
                      <a:pt x="271948" y="257414"/>
                      <a:pt x="278310" y="252960"/>
                      <a:pt x="277674" y="249779"/>
                    </a:cubicBezTo>
                    <a:cubicBezTo>
                      <a:pt x="277037" y="244052"/>
                      <a:pt x="268130" y="241507"/>
                      <a:pt x="245860" y="246597"/>
                    </a:cubicBezTo>
                    <a:cubicBezTo>
                      <a:pt x="228680" y="250415"/>
                      <a:pt x="219136" y="252324"/>
                      <a:pt x="212773" y="251051"/>
                    </a:cubicBezTo>
                    <a:cubicBezTo>
                      <a:pt x="210865" y="251051"/>
                      <a:pt x="210865" y="248506"/>
                      <a:pt x="212773" y="247870"/>
                    </a:cubicBezTo>
                    <a:cubicBezTo>
                      <a:pt x="220409" y="244689"/>
                      <a:pt x="233771" y="237053"/>
                      <a:pt x="235679" y="231327"/>
                    </a:cubicBezTo>
                    <a:cubicBezTo>
                      <a:pt x="237588" y="225600"/>
                      <a:pt x="232498" y="215420"/>
                      <a:pt x="214682" y="223055"/>
                    </a:cubicBezTo>
                    <a:cubicBezTo>
                      <a:pt x="216590" y="217328"/>
                      <a:pt x="219772" y="213511"/>
                      <a:pt x="223590" y="209693"/>
                    </a:cubicBezTo>
                    <a:cubicBezTo>
                      <a:pt x="224862" y="209057"/>
                      <a:pt x="224862" y="207148"/>
                      <a:pt x="224226" y="205875"/>
                    </a:cubicBezTo>
                    <a:cubicBezTo>
                      <a:pt x="221045" y="200785"/>
                      <a:pt x="214682" y="198876"/>
                      <a:pt x="208955" y="198876"/>
                    </a:cubicBezTo>
                    <a:cubicBezTo>
                      <a:pt x="175869" y="198876"/>
                      <a:pt x="171415" y="193786"/>
                      <a:pt x="160598" y="183605"/>
                    </a:cubicBezTo>
                    <a:cubicBezTo>
                      <a:pt x="161234" y="186787"/>
                      <a:pt x="168233" y="204603"/>
                      <a:pt x="191776" y="205239"/>
                    </a:cubicBezTo>
                    <a:cubicBezTo>
                      <a:pt x="193684" y="205239"/>
                      <a:pt x="194321" y="207784"/>
                      <a:pt x="192412" y="208420"/>
                    </a:cubicBezTo>
                    <a:cubicBezTo>
                      <a:pt x="185413" y="212238"/>
                      <a:pt x="178413" y="222419"/>
                      <a:pt x="187958" y="237053"/>
                    </a:cubicBezTo>
                    <a:cubicBezTo>
                      <a:pt x="200683" y="257414"/>
                      <a:pt x="222317" y="276503"/>
                      <a:pt x="264312" y="300681"/>
                    </a:cubicBezTo>
                    <a:cubicBezTo>
                      <a:pt x="264312" y="300681"/>
                      <a:pt x="304398" y="321042"/>
                      <a:pt x="334940" y="378944"/>
                    </a:cubicBezTo>
                    <a:cubicBezTo>
                      <a:pt x="340029" y="375126"/>
                      <a:pt x="343847" y="371309"/>
                      <a:pt x="347665" y="366219"/>
                    </a:cubicBezTo>
                    <a:cubicBezTo>
                      <a:pt x="348938" y="364946"/>
                      <a:pt x="349574" y="363673"/>
                      <a:pt x="350210" y="362401"/>
                    </a:cubicBezTo>
                    <a:lnTo>
                      <a:pt x="413838" y="255505"/>
                    </a:lnTo>
                    <a:cubicBezTo>
                      <a:pt x="414475" y="254869"/>
                      <a:pt x="416383" y="251051"/>
                      <a:pt x="417020" y="250415"/>
                    </a:cubicBezTo>
                    <a:cubicBezTo>
                      <a:pt x="435472" y="220510"/>
                      <a:pt x="440562" y="195695"/>
                      <a:pt x="428473" y="164517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3" name="Freeform 1092">
                <a:extLst>
                  <a:ext uri="{FF2B5EF4-FFF2-40B4-BE49-F238E27FC236}">
                    <a16:creationId xmlns:a16="http://schemas.microsoft.com/office/drawing/2014/main" id="{BBE41D27-7DD4-FF71-B48A-13F54D56CAF7}"/>
                  </a:ext>
                </a:extLst>
              </p:cNvPr>
              <p:cNvSpPr/>
              <p:nvPr/>
            </p:nvSpPr>
            <p:spPr>
              <a:xfrm>
                <a:off x="9746723" y="671774"/>
                <a:ext cx="19257" cy="14281"/>
              </a:xfrm>
              <a:custGeom>
                <a:avLst/>
                <a:gdLst>
                  <a:gd name="connsiteX0" fmla="*/ 2545 w 19257"/>
                  <a:gd name="connsiteY0" fmla="*/ 13645 h 14281"/>
                  <a:gd name="connsiteX1" fmla="*/ 17179 w 19257"/>
                  <a:gd name="connsiteY1" fmla="*/ 14281 h 14281"/>
                  <a:gd name="connsiteX2" fmla="*/ 19088 w 19257"/>
                  <a:gd name="connsiteY2" fmla="*/ 12372 h 14281"/>
                  <a:gd name="connsiteX3" fmla="*/ 7635 w 19257"/>
                  <a:gd name="connsiteY3" fmla="*/ 283 h 14281"/>
                  <a:gd name="connsiteX4" fmla="*/ 5727 w 19257"/>
                  <a:gd name="connsiteY4" fmla="*/ 283 h 14281"/>
                  <a:gd name="connsiteX5" fmla="*/ 0 w 19257"/>
                  <a:gd name="connsiteY5" fmla="*/ 11736 h 14281"/>
                  <a:gd name="connsiteX6" fmla="*/ 2545 w 19257"/>
                  <a:gd name="connsiteY6" fmla="*/ 13645 h 14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257" h="14281">
                    <a:moveTo>
                      <a:pt x="2545" y="13645"/>
                    </a:moveTo>
                    <a:cubicBezTo>
                      <a:pt x="9544" y="11100"/>
                      <a:pt x="13998" y="13645"/>
                      <a:pt x="17179" y="14281"/>
                    </a:cubicBezTo>
                    <a:cubicBezTo>
                      <a:pt x="18452" y="14281"/>
                      <a:pt x="19725" y="13008"/>
                      <a:pt x="19088" y="12372"/>
                    </a:cubicBezTo>
                    <a:cubicBezTo>
                      <a:pt x="16543" y="4100"/>
                      <a:pt x="9544" y="919"/>
                      <a:pt x="7635" y="283"/>
                    </a:cubicBezTo>
                    <a:cubicBezTo>
                      <a:pt x="7635" y="283"/>
                      <a:pt x="6363" y="-354"/>
                      <a:pt x="5727" y="283"/>
                    </a:cubicBezTo>
                    <a:cubicBezTo>
                      <a:pt x="2545" y="2828"/>
                      <a:pt x="0" y="8554"/>
                      <a:pt x="0" y="11736"/>
                    </a:cubicBezTo>
                    <a:cubicBezTo>
                      <a:pt x="0" y="13645"/>
                      <a:pt x="1909" y="14281"/>
                      <a:pt x="2545" y="13645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96" name="Graphic 569">
              <a:extLst>
                <a:ext uri="{FF2B5EF4-FFF2-40B4-BE49-F238E27FC236}">
                  <a16:creationId xmlns:a16="http://schemas.microsoft.com/office/drawing/2014/main" id="{25E5E9EB-FEF3-A157-2089-265F893A837F}"/>
                </a:ext>
              </a:extLst>
            </p:cNvPr>
            <p:cNvGrpSpPr/>
            <p:nvPr/>
          </p:nvGrpSpPr>
          <p:grpSpPr>
            <a:xfrm>
              <a:off x="361469" y="405688"/>
              <a:ext cx="2233433" cy="1107138"/>
              <a:chOff x="361469" y="405688"/>
              <a:chExt cx="2233433" cy="1107138"/>
            </a:xfrm>
          </p:grpSpPr>
          <p:sp>
            <p:nvSpPr>
              <p:cNvPr id="1097" name="Freeform 1096">
                <a:extLst>
                  <a:ext uri="{FF2B5EF4-FFF2-40B4-BE49-F238E27FC236}">
                    <a16:creationId xmlns:a16="http://schemas.microsoft.com/office/drawing/2014/main" id="{AA5E5145-5F57-561E-D30C-9A61031FD1D8}"/>
                  </a:ext>
                </a:extLst>
              </p:cNvPr>
              <p:cNvSpPr/>
              <p:nvPr/>
            </p:nvSpPr>
            <p:spPr>
              <a:xfrm>
                <a:off x="361469" y="405688"/>
                <a:ext cx="2218529" cy="1107138"/>
              </a:xfrm>
              <a:custGeom>
                <a:avLst/>
                <a:gdLst>
                  <a:gd name="connsiteX0" fmla="*/ 91070 w 2218529"/>
                  <a:gd name="connsiteY0" fmla="*/ 476979 h 1107138"/>
                  <a:gd name="connsiteX1" fmla="*/ 2626 w 2218529"/>
                  <a:gd name="connsiteY1" fmla="*/ 357357 h 1107138"/>
                  <a:gd name="connsiteX2" fmla="*/ 157243 w 2218529"/>
                  <a:gd name="connsiteY2" fmla="*/ 319180 h 1107138"/>
                  <a:gd name="connsiteX3" fmla="*/ 177604 w 2218529"/>
                  <a:gd name="connsiteY3" fmla="*/ 188106 h 1107138"/>
                  <a:gd name="connsiteX4" fmla="*/ 337311 w 2218529"/>
                  <a:gd name="connsiteY4" fmla="*/ 223102 h 1107138"/>
                  <a:gd name="connsiteX5" fmla="*/ 543467 w 2218529"/>
                  <a:gd name="connsiteY5" fmla="*/ 244099 h 1107138"/>
                  <a:gd name="connsiteX6" fmla="*/ 865426 w 2218529"/>
                  <a:gd name="connsiteY6" fmla="*/ 282276 h 1107138"/>
                  <a:gd name="connsiteX7" fmla="*/ 1091306 w 2218529"/>
                  <a:gd name="connsiteY7" fmla="*/ 115570 h 1107138"/>
                  <a:gd name="connsiteX8" fmla="*/ 1172114 w 2218529"/>
                  <a:gd name="connsiteY8" fmla="*/ 2312 h 1107138"/>
                  <a:gd name="connsiteX9" fmla="*/ 1297462 w 2218529"/>
                  <a:gd name="connsiteY9" fmla="*/ 79302 h 1107138"/>
                  <a:gd name="connsiteX10" fmla="*/ 1504254 w 2218529"/>
                  <a:gd name="connsiteY10" fmla="*/ 15673 h 1107138"/>
                  <a:gd name="connsiteX11" fmla="*/ 1673505 w 2218529"/>
                  <a:gd name="connsiteY11" fmla="*/ 83756 h 1107138"/>
                  <a:gd name="connsiteX12" fmla="*/ 1854846 w 2218529"/>
                  <a:gd name="connsiteY12" fmla="*/ 90755 h 1107138"/>
                  <a:gd name="connsiteX13" fmla="*/ 2030460 w 2218529"/>
                  <a:gd name="connsiteY13" fmla="*/ 74211 h 1107138"/>
                  <a:gd name="connsiteX14" fmla="*/ 2218163 w 2218529"/>
                  <a:gd name="connsiteY14" fmla="*/ 127659 h 1107138"/>
                  <a:gd name="connsiteX15" fmla="*/ 2076272 w 2218529"/>
                  <a:gd name="connsiteY15" fmla="*/ 463617 h 1107138"/>
                  <a:gd name="connsiteX16" fmla="*/ 2092179 w 2218529"/>
                  <a:gd name="connsiteY16" fmla="*/ 633504 h 1107138"/>
                  <a:gd name="connsiteX17" fmla="*/ 2043185 w 2218529"/>
                  <a:gd name="connsiteY17" fmla="*/ 756307 h 1107138"/>
                  <a:gd name="connsiteX18" fmla="*/ 1940108 w 2218529"/>
                  <a:gd name="connsiteY18" fmla="*/ 843478 h 1107138"/>
                  <a:gd name="connsiteX19" fmla="*/ 1766402 w 2218529"/>
                  <a:gd name="connsiteY19" fmla="*/ 768396 h 1107138"/>
                  <a:gd name="connsiteX20" fmla="*/ 1701501 w 2218529"/>
                  <a:gd name="connsiteY20" fmla="*/ 979642 h 1107138"/>
                  <a:gd name="connsiteX21" fmla="*/ 1560247 w 2218529"/>
                  <a:gd name="connsiteY21" fmla="*/ 1024182 h 1107138"/>
                  <a:gd name="connsiteX22" fmla="*/ 1374452 w 2218529"/>
                  <a:gd name="connsiteY22" fmla="*/ 1059814 h 1107138"/>
                  <a:gd name="connsiteX23" fmla="*/ 1240196 w 2218529"/>
                  <a:gd name="connsiteY23" fmla="*/ 1099900 h 1107138"/>
                  <a:gd name="connsiteX24" fmla="*/ 1168297 w 2218529"/>
                  <a:gd name="connsiteY24" fmla="*/ 1045179 h 1107138"/>
                  <a:gd name="connsiteX25" fmla="*/ 1086216 w 2218529"/>
                  <a:gd name="connsiteY25" fmla="*/ 963735 h 1107138"/>
                  <a:gd name="connsiteX26" fmla="*/ 963413 w 2218529"/>
                  <a:gd name="connsiteY26" fmla="*/ 947192 h 1107138"/>
                  <a:gd name="connsiteX27" fmla="*/ 914420 w 2218529"/>
                  <a:gd name="connsiteY27" fmla="*/ 879746 h 1107138"/>
                  <a:gd name="connsiteX28" fmla="*/ 846974 w 2218529"/>
                  <a:gd name="connsiteY28" fmla="*/ 850477 h 1107138"/>
                  <a:gd name="connsiteX29" fmla="*/ 656725 w 2218529"/>
                  <a:gd name="connsiteY29" fmla="*/ 758852 h 1107138"/>
                  <a:gd name="connsiteX30" fmla="*/ 506562 w 2218529"/>
                  <a:gd name="connsiteY30" fmla="*/ 646866 h 1107138"/>
                  <a:gd name="connsiteX31" fmla="*/ 364671 w 2218529"/>
                  <a:gd name="connsiteY31" fmla="*/ 706040 h 1107138"/>
                  <a:gd name="connsiteX32" fmla="*/ 320131 w 2218529"/>
                  <a:gd name="connsiteY32" fmla="*/ 596600 h 1107138"/>
                  <a:gd name="connsiteX33" fmla="*/ 91070 w 2218529"/>
                  <a:gd name="connsiteY33" fmla="*/ 476979 h 1107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218529" h="1107138">
                    <a:moveTo>
                      <a:pt x="91070" y="476979"/>
                    </a:moveTo>
                    <a:cubicBezTo>
                      <a:pt x="62437" y="450255"/>
                      <a:pt x="-15190" y="438802"/>
                      <a:pt x="2626" y="357357"/>
                    </a:cubicBezTo>
                    <a:cubicBezTo>
                      <a:pt x="20442" y="275913"/>
                      <a:pt x="135609" y="330634"/>
                      <a:pt x="157243" y="319180"/>
                    </a:cubicBezTo>
                    <a:cubicBezTo>
                      <a:pt x="178240" y="307727"/>
                      <a:pt x="99341" y="190651"/>
                      <a:pt x="177604" y="188106"/>
                    </a:cubicBezTo>
                    <a:cubicBezTo>
                      <a:pt x="255867" y="185561"/>
                      <a:pt x="288317" y="240918"/>
                      <a:pt x="337311" y="223102"/>
                    </a:cubicBezTo>
                    <a:cubicBezTo>
                      <a:pt x="386305" y="205286"/>
                      <a:pt x="427027" y="167109"/>
                      <a:pt x="543467" y="244099"/>
                    </a:cubicBezTo>
                    <a:cubicBezTo>
                      <a:pt x="659906" y="321089"/>
                      <a:pt x="674541" y="332542"/>
                      <a:pt x="865426" y="282276"/>
                    </a:cubicBezTo>
                    <a:cubicBezTo>
                      <a:pt x="1056311" y="232010"/>
                      <a:pt x="1048039" y="156928"/>
                      <a:pt x="1091306" y="115570"/>
                    </a:cubicBezTo>
                    <a:cubicBezTo>
                      <a:pt x="1135210" y="74211"/>
                      <a:pt x="1111667" y="-15504"/>
                      <a:pt x="1172114" y="2312"/>
                    </a:cubicBezTo>
                    <a:cubicBezTo>
                      <a:pt x="1232561" y="20127"/>
                      <a:pt x="1229380" y="52578"/>
                      <a:pt x="1297462" y="79302"/>
                    </a:cubicBezTo>
                    <a:cubicBezTo>
                      <a:pt x="1365544" y="106026"/>
                      <a:pt x="1394813" y="-3415"/>
                      <a:pt x="1504254" y="15673"/>
                    </a:cubicBezTo>
                    <a:cubicBezTo>
                      <a:pt x="1613695" y="34762"/>
                      <a:pt x="1620694" y="43670"/>
                      <a:pt x="1673505" y="83756"/>
                    </a:cubicBezTo>
                    <a:cubicBezTo>
                      <a:pt x="1726316" y="123842"/>
                      <a:pt x="1769584" y="45579"/>
                      <a:pt x="1854846" y="90755"/>
                    </a:cubicBezTo>
                    <a:cubicBezTo>
                      <a:pt x="1940108" y="135295"/>
                      <a:pt x="1968104" y="115570"/>
                      <a:pt x="2030460" y="74211"/>
                    </a:cubicBezTo>
                    <a:cubicBezTo>
                      <a:pt x="2092815" y="32853"/>
                      <a:pt x="2210528" y="-14232"/>
                      <a:pt x="2218163" y="127659"/>
                    </a:cubicBezTo>
                    <a:cubicBezTo>
                      <a:pt x="2225799" y="269550"/>
                      <a:pt x="2111904" y="368174"/>
                      <a:pt x="2076272" y="463617"/>
                    </a:cubicBezTo>
                    <a:cubicBezTo>
                      <a:pt x="2040640" y="559059"/>
                      <a:pt x="2116358" y="556514"/>
                      <a:pt x="2092179" y="633504"/>
                    </a:cubicBezTo>
                    <a:cubicBezTo>
                      <a:pt x="2067364" y="710494"/>
                      <a:pt x="2029823" y="717493"/>
                      <a:pt x="2043185" y="756307"/>
                    </a:cubicBezTo>
                    <a:cubicBezTo>
                      <a:pt x="2056547" y="795756"/>
                      <a:pt x="2005008" y="865747"/>
                      <a:pt x="1940108" y="843478"/>
                    </a:cubicBezTo>
                    <a:cubicBezTo>
                      <a:pt x="1875207" y="821208"/>
                      <a:pt x="1887296" y="701586"/>
                      <a:pt x="1766402" y="768396"/>
                    </a:cubicBezTo>
                    <a:cubicBezTo>
                      <a:pt x="1645509" y="835842"/>
                      <a:pt x="1698320" y="940829"/>
                      <a:pt x="1701501" y="979642"/>
                    </a:cubicBezTo>
                    <a:cubicBezTo>
                      <a:pt x="1704683" y="1018455"/>
                      <a:pt x="1635328" y="980915"/>
                      <a:pt x="1560247" y="1024182"/>
                    </a:cubicBezTo>
                    <a:cubicBezTo>
                      <a:pt x="1485165" y="1068085"/>
                      <a:pt x="1459714" y="1047724"/>
                      <a:pt x="1374452" y="1059814"/>
                    </a:cubicBezTo>
                    <a:cubicBezTo>
                      <a:pt x="1289190" y="1071903"/>
                      <a:pt x="1271374" y="1067449"/>
                      <a:pt x="1240196" y="1099900"/>
                    </a:cubicBezTo>
                    <a:cubicBezTo>
                      <a:pt x="1209019" y="1132350"/>
                      <a:pt x="1195657" y="1045179"/>
                      <a:pt x="1168297" y="1045179"/>
                    </a:cubicBezTo>
                    <a:cubicBezTo>
                      <a:pt x="1140936" y="1045179"/>
                      <a:pt x="1092579" y="1021637"/>
                      <a:pt x="1086216" y="963735"/>
                    </a:cubicBezTo>
                    <a:cubicBezTo>
                      <a:pt x="1079853" y="905833"/>
                      <a:pt x="1007317" y="940192"/>
                      <a:pt x="963413" y="947192"/>
                    </a:cubicBezTo>
                    <a:cubicBezTo>
                      <a:pt x="919510" y="954191"/>
                      <a:pt x="897240" y="937011"/>
                      <a:pt x="914420" y="879746"/>
                    </a:cubicBezTo>
                    <a:cubicBezTo>
                      <a:pt x="930963" y="822480"/>
                      <a:pt x="874970" y="840296"/>
                      <a:pt x="846974" y="850477"/>
                    </a:cubicBezTo>
                    <a:cubicBezTo>
                      <a:pt x="818977" y="860657"/>
                      <a:pt x="696811" y="814845"/>
                      <a:pt x="656725" y="758852"/>
                    </a:cubicBezTo>
                    <a:cubicBezTo>
                      <a:pt x="616639" y="702859"/>
                      <a:pt x="600732" y="623324"/>
                      <a:pt x="506562" y="646866"/>
                    </a:cubicBezTo>
                    <a:cubicBezTo>
                      <a:pt x="412392" y="670409"/>
                      <a:pt x="459477" y="704132"/>
                      <a:pt x="364671" y="706040"/>
                    </a:cubicBezTo>
                    <a:cubicBezTo>
                      <a:pt x="269865" y="708586"/>
                      <a:pt x="353218" y="626505"/>
                      <a:pt x="320131" y="596600"/>
                    </a:cubicBezTo>
                    <a:cubicBezTo>
                      <a:pt x="287045" y="567331"/>
                      <a:pt x="194147" y="573057"/>
                      <a:pt x="91070" y="476979"/>
                    </a:cubicBezTo>
                    <a:close/>
                  </a:path>
                </a:pathLst>
              </a:custGeom>
              <a:solidFill>
                <a:srgbClr val="ECF8FC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98" name="Graphic 569">
                <a:extLst>
                  <a:ext uri="{FF2B5EF4-FFF2-40B4-BE49-F238E27FC236}">
                    <a16:creationId xmlns:a16="http://schemas.microsoft.com/office/drawing/2014/main" id="{5EE633C5-2B0A-C375-9991-CD6AAE2A3130}"/>
                  </a:ext>
                </a:extLst>
              </p:cNvPr>
              <p:cNvGrpSpPr/>
              <p:nvPr/>
            </p:nvGrpSpPr>
            <p:grpSpPr>
              <a:xfrm>
                <a:off x="394001" y="481172"/>
                <a:ext cx="2200902" cy="795989"/>
                <a:chOff x="394001" y="481172"/>
                <a:chExt cx="2200902" cy="795989"/>
              </a:xfrm>
            </p:grpSpPr>
            <p:grpSp>
              <p:nvGrpSpPr>
                <p:cNvPr id="1099" name="Graphic 569">
                  <a:extLst>
                    <a:ext uri="{FF2B5EF4-FFF2-40B4-BE49-F238E27FC236}">
                      <a16:creationId xmlns:a16="http://schemas.microsoft.com/office/drawing/2014/main" id="{1CDFFD01-871D-1EAE-583C-D37E8B2A316F}"/>
                    </a:ext>
                  </a:extLst>
                </p:cNvPr>
                <p:cNvGrpSpPr/>
                <p:nvPr/>
              </p:nvGrpSpPr>
              <p:grpSpPr>
                <a:xfrm>
                  <a:off x="919570" y="481172"/>
                  <a:ext cx="563746" cy="180704"/>
                  <a:chOff x="919570" y="481172"/>
                  <a:chExt cx="563746" cy="180704"/>
                </a:xfrm>
                <a:solidFill>
                  <a:srgbClr val="003087"/>
                </a:solidFill>
              </p:grpSpPr>
              <p:sp>
                <p:nvSpPr>
                  <p:cNvPr id="1100" name="Freeform 1099">
                    <a:extLst>
                      <a:ext uri="{FF2B5EF4-FFF2-40B4-BE49-F238E27FC236}">
                        <a16:creationId xmlns:a16="http://schemas.microsoft.com/office/drawing/2014/main" id="{1224F7E7-1C60-0F0D-9FD2-39B293C3014C}"/>
                      </a:ext>
                    </a:extLst>
                  </p:cNvPr>
                  <p:cNvSpPr/>
                  <p:nvPr/>
                </p:nvSpPr>
                <p:spPr>
                  <a:xfrm>
                    <a:off x="919570" y="481172"/>
                    <a:ext cx="201065" cy="180704"/>
                  </a:xfrm>
                  <a:custGeom>
                    <a:avLst/>
                    <a:gdLst>
                      <a:gd name="connsiteX0" fmla="*/ 0 w 201065"/>
                      <a:gd name="connsiteY0" fmla="*/ 90352 h 180704"/>
                      <a:gd name="connsiteX1" fmla="*/ 100533 w 201065"/>
                      <a:gd name="connsiteY1" fmla="*/ 0 h 180704"/>
                      <a:gd name="connsiteX2" fmla="*/ 201065 w 201065"/>
                      <a:gd name="connsiteY2" fmla="*/ 90352 h 180704"/>
                      <a:gd name="connsiteX3" fmla="*/ 100533 w 201065"/>
                      <a:gd name="connsiteY3" fmla="*/ 180704 h 180704"/>
                      <a:gd name="connsiteX4" fmla="*/ 0 w 201065"/>
                      <a:gd name="connsiteY4" fmla="*/ 90352 h 180704"/>
                      <a:gd name="connsiteX5" fmla="*/ 139346 w 201065"/>
                      <a:gd name="connsiteY5" fmla="*/ 90352 h 180704"/>
                      <a:gd name="connsiteX6" fmla="*/ 100533 w 201065"/>
                      <a:gd name="connsiteY6" fmla="*/ 41358 h 180704"/>
                      <a:gd name="connsiteX7" fmla="*/ 61719 w 201065"/>
                      <a:gd name="connsiteY7" fmla="*/ 90352 h 180704"/>
                      <a:gd name="connsiteX8" fmla="*/ 100533 w 201065"/>
                      <a:gd name="connsiteY8" fmla="*/ 138710 h 180704"/>
                      <a:gd name="connsiteX9" fmla="*/ 139346 w 201065"/>
                      <a:gd name="connsiteY9" fmla="*/ 90352 h 1807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01065" h="180704">
                        <a:moveTo>
                          <a:pt x="0" y="90352"/>
                        </a:moveTo>
                        <a:cubicBezTo>
                          <a:pt x="0" y="33087"/>
                          <a:pt x="43267" y="0"/>
                          <a:pt x="100533" y="0"/>
                        </a:cubicBezTo>
                        <a:cubicBezTo>
                          <a:pt x="157798" y="0"/>
                          <a:pt x="201065" y="33087"/>
                          <a:pt x="201065" y="90352"/>
                        </a:cubicBezTo>
                        <a:cubicBezTo>
                          <a:pt x="201065" y="147618"/>
                          <a:pt x="157798" y="180704"/>
                          <a:pt x="100533" y="180704"/>
                        </a:cubicBezTo>
                        <a:cubicBezTo>
                          <a:pt x="43267" y="180704"/>
                          <a:pt x="0" y="147618"/>
                          <a:pt x="0" y="90352"/>
                        </a:cubicBezTo>
                        <a:close/>
                        <a:moveTo>
                          <a:pt x="139346" y="90352"/>
                        </a:moveTo>
                        <a:cubicBezTo>
                          <a:pt x="139346" y="64265"/>
                          <a:pt x="127893" y="41358"/>
                          <a:pt x="100533" y="41358"/>
                        </a:cubicBezTo>
                        <a:cubicBezTo>
                          <a:pt x="73173" y="41358"/>
                          <a:pt x="61719" y="64265"/>
                          <a:pt x="61719" y="90352"/>
                        </a:cubicBezTo>
                        <a:cubicBezTo>
                          <a:pt x="61719" y="115803"/>
                          <a:pt x="73173" y="138710"/>
                          <a:pt x="100533" y="138710"/>
                        </a:cubicBezTo>
                        <a:cubicBezTo>
                          <a:pt x="127893" y="138710"/>
                          <a:pt x="139346" y="115803"/>
                          <a:pt x="139346" y="90352"/>
                        </a:cubicBez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100">
                    <a:extLst>
                      <a:ext uri="{FF2B5EF4-FFF2-40B4-BE49-F238E27FC236}">
                        <a16:creationId xmlns:a16="http://schemas.microsoft.com/office/drawing/2014/main" id="{3DE92F82-73B7-1C08-A5FB-CB963EEE2FB5}"/>
                      </a:ext>
                    </a:extLst>
                  </p:cNvPr>
                  <p:cNvSpPr/>
                  <p:nvPr/>
                </p:nvSpPr>
                <p:spPr>
                  <a:xfrm>
                    <a:off x="1135907" y="484989"/>
                    <a:ext cx="184522" cy="176886"/>
                  </a:xfrm>
                  <a:custGeom>
                    <a:avLst/>
                    <a:gdLst>
                      <a:gd name="connsiteX0" fmla="*/ 184522 w 184522"/>
                      <a:gd name="connsiteY0" fmla="*/ 173069 h 176886"/>
                      <a:gd name="connsiteX1" fmla="*/ 130438 w 184522"/>
                      <a:gd name="connsiteY1" fmla="*/ 173069 h 176886"/>
                      <a:gd name="connsiteX2" fmla="*/ 130438 w 184522"/>
                      <a:gd name="connsiteY2" fmla="*/ 141255 h 176886"/>
                      <a:gd name="connsiteX3" fmla="*/ 129165 w 184522"/>
                      <a:gd name="connsiteY3" fmla="*/ 141255 h 176886"/>
                      <a:gd name="connsiteX4" fmla="*/ 66173 w 184522"/>
                      <a:gd name="connsiteY4" fmla="*/ 176887 h 176886"/>
                      <a:gd name="connsiteX5" fmla="*/ 0 w 184522"/>
                      <a:gd name="connsiteY5" fmla="*/ 108168 h 176886"/>
                      <a:gd name="connsiteX6" fmla="*/ 0 w 184522"/>
                      <a:gd name="connsiteY6" fmla="*/ 0 h 176886"/>
                      <a:gd name="connsiteX7" fmla="*/ 59811 w 184522"/>
                      <a:gd name="connsiteY7" fmla="*/ 0 h 176886"/>
                      <a:gd name="connsiteX8" fmla="*/ 59811 w 184522"/>
                      <a:gd name="connsiteY8" fmla="*/ 83353 h 176886"/>
                      <a:gd name="connsiteX9" fmla="*/ 87171 w 184522"/>
                      <a:gd name="connsiteY9" fmla="*/ 126620 h 176886"/>
                      <a:gd name="connsiteX10" fmla="*/ 124075 w 184522"/>
                      <a:gd name="connsiteY10" fmla="*/ 72536 h 176886"/>
                      <a:gd name="connsiteX11" fmla="*/ 124075 w 184522"/>
                      <a:gd name="connsiteY11" fmla="*/ 0 h 176886"/>
                      <a:gd name="connsiteX12" fmla="*/ 183886 w 184522"/>
                      <a:gd name="connsiteY12" fmla="*/ 0 h 176886"/>
                      <a:gd name="connsiteX13" fmla="*/ 183886 w 184522"/>
                      <a:gd name="connsiteY13" fmla="*/ 17306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84522" h="176886">
                        <a:moveTo>
                          <a:pt x="184522" y="173069"/>
                        </a:moveTo>
                        <a:lnTo>
                          <a:pt x="130438" y="173069"/>
                        </a:lnTo>
                        <a:lnTo>
                          <a:pt x="130438" y="141255"/>
                        </a:lnTo>
                        <a:lnTo>
                          <a:pt x="129165" y="141255"/>
                        </a:lnTo>
                        <a:cubicBezTo>
                          <a:pt x="117076" y="166070"/>
                          <a:pt x="93534" y="176887"/>
                          <a:pt x="66173" y="176887"/>
                        </a:cubicBezTo>
                        <a:cubicBezTo>
                          <a:pt x="19088" y="176887"/>
                          <a:pt x="0" y="143800"/>
                          <a:pt x="0" y="108168"/>
                        </a:cubicBezTo>
                        <a:lnTo>
                          <a:pt x="0" y="0"/>
                        </a:lnTo>
                        <a:lnTo>
                          <a:pt x="59811" y="0"/>
                        </a:lnTo>
                        <a:lnTo>
                          <a:pt x="59811" y="83353"/>
                        </a:lnTo>
                        <a:cubicBezTo>
                          <a:pt x="59811" y="115803"/>
                          <a:pt x="71264" y="126620"/>
                          <a:pt x="87171" y="126620"/>
                        </a:cubicBezTo>
                        <a:cubicBezTo>
                          <a:pt x="111986" y="126620"/>
                          <a:pt x="124075" y="109441"/>
                          <a:pt x="124075" y="72536"/>
                        </a:cubicBezTo>
                        <a:lnTo>
                          <a:pt x="124075" y="0"/>
                        </a:lnTo>
                        <a:lnTo>
                          <a:pt x="183886" y="0"/>
                        </a:lnTo>
                        <a:lnTo>
                          <a:pt x="183886" y="17306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2" name="Freeform 1101">
                    <a:extLst>
                      <a:ext uri="{FF2B5EF4-FFF2-40B4-BE49-F238E27FC236}">
                        <a16:creationId xmlns:a16="http://schemas.microsoft.com/office/drawing/2014/main" id="{7E7BB072-F5B8-7435-D770-24BEE9267032}"/>
                      </a:ext>
                    </a:extLst>
                  </p:cNvPr>
                  <p:cNvSpPr/>
                  <p:nvPr/>
                </p:nvSpPr>
                <p:spPr>
                  <a:xfrm>
                    <a:off x="1357333" y="481172"/>
                    <a:ext cx="125984" cy="176886"/>
                  </a:xfrm>
                  <a:custGeom>
                    <a:avLst/>
                    <a:gdLst>
                      <a:gd name="connsiteX0" fmla="*/ 123439 w 125984"/>
                      <a:gd name="connsiteY0" fmla="*/ 51539 h 176886"/>
                      <a:gd name="connsiteX1" fmla="*/ 103078 w 125984"/>
                      <a:gd name="connsiteY1" fmla="*/ 49630 h 176886"/>
                      <a:gd name="connsiteX2" fmla="*/ 59811 w 125984"/>
                      <a:gd name="connsiteY2" fmla="*/ 103714 h 176886"/>
                      <a:gd name="connsiteX3" fmla="*/ 59811 w 125984"/>
                      <a:gd name="connsiteY3" fmla="*/ 176887 h 176886"/>
                      <a:gd name="connsiteX4" fmla="*/ 0 w 125984"/>
                      <a:gd name="connsiteY4" fmla="*/ 176887 h 176886"/>
                      <a:gd name="connsiteX5" fmla="*/ 0 w 125984"/>
                      <a:gd name="connsiteY5" fmla="*/ 3818 h 176886"/>
                      <a:gd name="connsiteX6" fmla="*/ 54084 w 125984"/>
                      <a:gd name="connsiteY6" fmla="*/ 3818 h 176886"/>
                      <a:gd name="connsiteX7" fmla="*/ 54084 w 125984"/>
                      <a:gd name="connsiteY7" fmla="*/ 35632 h 176886"/>
                      <a:gd name="connsiteX8" fmla="*/ 54720 w 125984"/>
                      <a:gd name="connsiteY8" fmla="*/ 35632 h 176886"/>
                      <a:gd name="connsiteX9" fmla="*/ 105623 w 125984"/>
                      <a:gd name="connsiteY9" fmla="*/ 0 h 176886"/>
                      <a:gd name="connsiteX10" fmla="*/ 125984 w 125984"/>
                      <a:gd name="connsiteY10" fmla="*/ 1909 h 176886"/>
                      <a:gd name="connsiteX11" fmla="*/ 123439 w 125984"/>
                      <a:gd name="connsiteY11" fmla="*/ 5153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25984" h="176886">
                        <a:moveTo>
                          <a:pt x="123439" y="51539"/>
                        </a:moveTo>
                        <a:cubicBezTo>
                          <a:pt x="117076" y="49630"/>
                          <a:pt x="110077" y="49630"/>
                          <a:pt x="103078" y="49630"/>
                        </a:cubicBezTo>
                        <a:cubicBezTo>
                          <a:pt x="75081" y="49630"/>
                          <a:pt x="59811" y="69991"/>
                          <a:pt x="59811" y="103714"/>
                        </a:cubicBezTo>
                        <a:lnTo>
                          <a:pt x="59811" y="176887"/>
                        </a:lnTo>
                        <a:lnTo>
                          <a:pt x="0" y="176887"/>
                        </a:lnTo>
                        <a:lnTo>
                          <a:pt x="0" y="3818"/>
                        </a:lnTo>
                        <a:lnTo>
                          <a:pt x="54084" y="3818"/>
                        </a:lnTo>
                        <a:lnTo>
                          <a:pt x="54084" y="35632"/>
                        </a:lnTo>
                        <a:lnTo>
                          <a:pt x="54720" y="35632"/>
                        </a:lnTo>
                        <a:cubicBezTo>
                          <a:pt x="64901" y="13998"/>
                          <a:pt x="80172" y="0"/>
                          <a:pt x="105623" y="0"/>
                        </a:cubicBezTo>
                        <a:cubicBezTo>
                          <a:pt x="112622" y="0"/>
                          <a:pt x="119621" y="1273"/>
                          <a:pt x="125984" y="1909"/>
                        </a:cubicBezTo>
                        <a:lnTo>
                          <a:pt x="123439" y="5153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3" name="Graphic 569">
                  <a:extLst>
                    <a:ext uri="{FF2B5EF4-FFF2-40B4-BE49-F238E27FC236}">
                      <a16:creationId xmlns:a16="http://schemas.microsoft.com/office/drawing/2014/main" id="{DCF872CA-3F83-BB6B-5DE9-1BCA12A515B5}"/>
                    </a:ext>
                  </a:extLst>
                </p:cNvPr>
                <p:cNvGrpSpPr/>
                <p:nvPr/>
              </p:nvGrpSpPr>
              <p:grpSpPr>
                <a:xfrm>
                  <a:off x="394001" y="740775"/>
                  <a:ext cx="2200902" cy="260239"/>
                  <a:chOff x="394001" y="740775"/>
                  <a:chExt cx="2200902" cy="260239"/>
                </a:xfrm>
                <a:solidFill>
                  <a:srgbClr val="00A9CE"/>
                </a:solidFill>
              </p:grpSpPr>
              <p:sp>
                <p:nvSpPr>
                  <p:cNvPr id="1104" name="Freeform 1103">
                    <a:extLst>
                      <a:ext uri="{FF2B5EF4-FFF2-40B4-BE49-F238E27FC236}">
                        <a16:creationId xmlns:a16="http://schemas.microsoft.com/office/drawing/2014/main" id="{9F8C0843-FB8D-4776-F9F7-CBF013E68DFF}"/>
                      </a:ext>
                    </a:extLst>
                  </p:cNvPr>
                  <p:cNvSpPr/>
                  <p:nvPr/>
                </p:nvSpPr>
                <p:spPr>
                  <a:xfrm>
                    <a:off x="394001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1104">
                    <a:extLst>
                      <a:ext uri="{FF2B5EF4-FFF2-40B4-BE49-F238E27FC236}">
                        <a16:creationId xmlns:a16="http://schemas.microsoft.com/office/drawing/2014/main" id="{ACBD578D-C029-6545-2FDA-CC756777D92C}"/>
                      </a:ext>
                    </a:extLst>
                  </p:cNvPr>
                  <p:cNvSpPr/>
                  <p:nvPr/>
                </p:nvSpPr>
                <p:spPr>
                  <a:xfrm>
                    <a:off x="935478" y="745865"/>
                    <a:ext cx="351228" cy="251331"/>
                  </a:xfrm>
                  <a:custGeom>
                    <a:avLst/>
                    <a:gdLst>
                      <a:gd name="connsiteX0" fmla="*/ 0 w 351228"/>
                      <a:gd name="connsiteY0" fmla="*/ 0 h 251331"/>
                      <a:gd name="connsiteX1" fmla="*/ 142527 w 351228"/>
                      <a:gd name="connsiteY1" fmla="*/ 0 h 251331"/>
                      <a:gd name="connsiteX2" fmla="*/ 175614 w 351228"/>
                      <a:gd name="connsiteY2" fmla="*/ 137437 h 251331"/>
                      <a:gd name="connsiteX3" fmla="*/ 176250 w 351228"/>
                      <a:gd name="connsiteY3" fmla="*/ 137437 h 251331"/>
                      <a:gd name="connsiteX4" fmla="*/ 208701 w 351228"/>
                      <a:gd name="connsiteY4" fmla="*/ 0 h 251331"/>
                      <a:gd name="connsiteX5" fmla="*/ 351228 w 351228"/>
                      <a:gd name="connsiteY5" fmla="*/ 0 h 251331"/>
                      <a:gd name="connsiteX6" fmla="*/ 351228 w 351228"/>
                      <a:gd name="connsiteY6" fmla="*/ 251332 h 251331"/>
                      <a:gd name="connsiteX7" fmla="*/ 264694 w 351228"/>
                      <a:gd name="connsiteY7" fmla="*/ 251332 h 251331"/>
                      <a:gd name="connsiteX8" fmla="*/ 263421 w 351228"/>
                      <a:gd name="connsiteY8" fmla="*/ 54084 h 251331"/>
                      <a:gd name="connsiteX9" fmla="*/ 262785 w 351228"/>
                      <a:gd name="connsiteY9" fmla="*/ 54084 h 251331"/>
                      <a:gd name="connsiteX10" fmla="*/ 213155 w 351228"/>
                      <a:gd name="connsiteY10" fmla="*/ 251332 h 251331"/>
                      <a:gd name="connsiteX11" fmla="*/ 132347 w 351228"/>
                      <a:gd name="connsiteY11" fmla="*/ 251332 h 251331"/>
                      <a:gd name="connsiteX12" fmla="*/ 84626 w 351228"/>
                      <a:gd name="connsiteY12" fmla="*/ 54084 h 251331"/>
                      <a:gd name="connsiteX13" fmla="*/ 83353 w 351228"/>
                      <a:gd name="connsiteY13" fmla="*/ 54084 h 251331"/>
                      <a:gd name="connsiteX14" fmla="*/ 82081 w 351228"/>
                      <a:gd name="connsiteY14" fmla="*/ 251332 h 251331"/>
                      <a:gd name="connsiteX15" fmla="*/ 0 w 351228"/>
                      <a:gd name="connsiteY15" fmla="*/ 251332 h 251331"/>
                      <a:gd name="connsiteX16" fmla="*/ 0 w 351228"/>
                      <a:gd name="connsiteY16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51228" h="251331">
                        <a:moveTo>
                          <a:pt x="0" y="0"/>
                        </a:moveTo>
                        <a:lnTo>
                          <a:pt x="142527" y="0"/>
                        </a:lnTo>
                        <a:lnTo>
                          <a:pt x="175614" y="137437"/>
                        </a:lnTo>
                        <a:lnTo>
                          <a:pt x="176250" y="137437"/>
                        </a:lnTo>
                        <a:lnTo>
                          <a:pt x="208701" y="0"/>
                        </a:lnTo>
                        <a:lnTo>
                          <a:pt x="351228" y="0"/>
                        </a:lnTo>
                        <a:lnTo>
                          <a:pt x="351228" y="251332"/>
                        </a:lnTo>
                        <a:lnTo>
                          <a:pt x="264694" y="251332"/>
                        </a:lnTo>
                        <a:lnTo>
                          <a:pt x="263421" y="54084"/>
                        </a:lnTo>
                        <a:lnTo>
                          <a:pt x="262785" y="54084"/>
                        </a:lnTo>
                        <a:lnTo>
                          <a:pt x="213155" y="251332"/>
                        </a:lnTo>
                        <a:lnTo>
                          <a:pt x="132347" y="251332"/>
                        </a:lnTo>
                        <a:lnTo>
                          <a:pt x="84626" y="54084"/>
                        </a:lnTo>
                        <a:lnTo>
                          <a:pt x="83353" y="54084"/>
                        </a:lnTo>
                        <a:lnTo>
                          <a:pt x="82081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" name="Freeform 1105">
                    <a:extLst>
                      <a:ext uri="{FF2B5EF4-FFF2-40B4-BE49-F238E27FC236}">
                        <a16:creationId xmlns:a16="http://schemas.microsoft.com/office/drawing/2014/main" id="{97700D8C-0B51-147D-8C67-CA5FDC5E1343}"/>
                      </a:ext>
                    </a:extLst>
                  </p:cNvPr>
                  <p:cNvSpPr/>
                  <p:nvPr/>
                </p:nvSpPr>
                <p:spPr>
                  <a:xfrm>
                    <a:off x="131915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1106">
                    <a:extLst>
                      <a:ext uri="{FF2B5EF4-FFF2-40B4-BE49-F238E27FC236}">
                        <a16:creationId xmlns:a16="http://schemas.microsoft.com/office/drawing/2014/main" id="{784F3321-443A-B78C-C6A1-3A9BF8BDC3E5}"/>
                      </a:ext>
                    </a:extLst>
                  </p:cNvPr>
                  <p:cNvSpPr/>
                  <p:nvPr/>
                </p:nvSpPr>
                <p:spPr>
                  <a:xfrm>
                    <a:off x="1565398" y="745865"/>
                    <a:ext cx="259603" cy="251331"/>
                  </a:xfrm>
                  <a:custGeom>
                    <a:avLst/>
                    <a:gdLst>
                      <a:gd name="connsiteX0" fmla="*/ 636 w 259603"/>
                      <a:gd name="connsiteY0" fmla="*/ 0 h 251331"/>
                      <a:gd name="connsiteX1" fmla="*/ 156526 w 259603"/>
                      <a:gd name="connsiteY1" fmla="*/ 0 h 251331"/>
                      <a:gd name="connsiteX2" fmla="*/ 253877 w 259603"/>
                      <a:gd name="connsiteY2" fmla="*/ 66810 h 251331"/>
                      <a:gd name="connsiteX3" fmla="*/ 193430 w 259603"/>
                      <a:gd name="connsiteY3" fmla="*/ 133619 h 251331"/>
                      <a:gd name="connsiteX4" fmla="*/ 193430 w 259603"/>
                      <a:gd name="connsiteY4" fmla="*/ 134256 h 251331"/>
                      <a:gd name="connsiteX5" fmla="*/ 236061 w 259603"/>
                      <a:gd name="connsiteY5" fmla="*/ 160980 h 251331"/>
                      <a:gd name="connsiteX6" fmla="*/ 259603 w 259603"/>
                      <a:gd name="connsiteY6" fmla="*/ 251332 h 251331"/>
                      <a:gd name="connsiteX7" fmla="*/ 159071 w 259603"/>
                      <a:gd name="connsiteY7" fmla="*/ 251332 h 251331"/>
                      <a:gd name="connsiteX8" fmla="*/ 145709 w 259603"/>
                      <a:gd name="connsiteY8" fmla="*/ 178795 h 251331"/>
                      <a:gd name="connsiteX9" fmla="*/ 118349 w 259603"/>
                      <a:gd name="connsiteY9" fmla="*/ 166070 h 251331"/>
                      <a:gd name="connsiteX10" fmla="*/ 96715 w 259603"/>
                      <a:gd name="connsiteY10" fmla="*/ 166070 h 251331"/>
                      <a:gd name="connsiteX11" fmla="*/ 96715 w 259603"/>
                      <a:gd name="connsiteY11" fmla="*/ 251332 h 251331"/>
                      <a:gd name="connsiteX12" fmla="*/ 0 w 259603"/>
                      <a:gd name="connsiteY12" fmla="*/ 251332 h 251331"/>
                      <a:gd name="connsiteX13" fmla="*/ 0 w 259603"/>
                      <a:gd name="connsiteY13" fmla="*/ 0 h 251331"/>
                      <a:gd name="connsiteX14" fmla="*/ 92261 w 259603"/>
                      <a:gd name="connsiteY14" fmla="*/ 110077 h 251331"/>
                      <a:gd name="connsiteX15" fmla="*/ 117712 w 259603"/>
                      <a:gd name="connsiteY15" fmla="*/ 110077 h 251331"/>
                      <a:gd name="connsiteX16" fmla="*/ 157162 w 259603"/>
                      <a:gd name="connsiteY16" fmla="*/ 82081 h 251331"/>
                      <a:gd name="connsiteX17" fmla="*/ 119621 w 259603"/>
                      <a:gd name="connsiteY17" fmla="*/ 55993 h 251331"/>
                      <a:gd name="connsiteX18" fmla="*/ 92897 w 259603"/>
                      <a:gd name="connsiteY18" fmla="*/ 55993 h 251331"/>
                      <a:gd name="connsiteX19" fmla="*/ 92897 w 259603"/>
                      <a:gd name="connsiteY19" fmla="*/ 110077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59603" h="251331">
                        <a:moveTo>
                          <a:pt x="636" y="0"/>
                        </a:moveTo>
                        <a:lnTo>
                          <a:pt x="156526" y="0"/>
                        </a:lnTo>
                        <a:cubicBezTo>
                          <a:pt x="216972" y="0"/>
                          <a:pt x="253877" y="18452"/>
                          <a:pt x="253877" y="66810"/>
                        </a:cubicBezTo>
                        <a:cubicBezTo>
                          <a:pt x="253877" y="105623"/>
                          <a:pt x="229698" y="124711"/>
                          <a:pt x="193430" y="133619"/>
                        </a:cubicBezTo>
                        <a:lnTo>
                          <a:pt x="193430" y="134256"/>
                        </a:lnTo>
                        <a:cubicBezTo>
                          <a:pt x="214427" y="138073"/>
                          <a:pt x="227153" y="148254"/>
                          <a:pt x="236061" y="160980"/>
                        </a:cubicBezTo>
                        <a:cubicBezTo>
                          <a:pt x="250696" y="187703"/>
                          <a:pt x="250059" y="226517"/>
                          <a:pt x="259603" y="251332"/>
                        </a:cubicBezTo>
                        <a:lnTo>
                          <a:pt x="159071" y="251332"/>
                        </a:lnTo>
                        <a:cubicBezTo>
                          <a:pt x="154617" y="233516"/>
                          <a:pt x="153980" y="194066"/>
                          <a:pt x="145709" y="178795"/>
                        </a:cubicBezTo>
                        <a:cubicBezTo>
                          <a:pt x="139982" y="167342"/>
                          <a:pt x="130438" y="166070"/>
                          <a:pt x="118349" y="166070"/>
                        </a:cubicBezTo>
                        <a:lnTo>
                          <a:pt x="96715" y="166070"/>
                        </a:lnTo>
                        <a:lnTo>
                          <a:pt x="96715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  <a:moveTo>
                          <a:pt x="92261" y="110077"/>
                        </a:moveTo>
                        <a:lnTo>
                          <a:pt x="117712" y="110077"/>
                        </a:lnTo>
                        <a:cubicBezTo>
                          <a:pt x="137437" y="110077"/>
                          <a:pt x="157162" y="108168"/>
                          <a:pt x="157162" y="82081"/>
                        </a:cubicBezTo>
                        <a:cubicBezTo>
                          <a:pt x="157162" y="59174"/>
                          <a:pt x="138710" y="55993"/>
                          <a:pt x="119621" y="55993"/>
                        </a:cubicBezTo>
                        <a:lnTo>
                          <a:pt x="92897" y="55993"/>
                        </a:lnTo>
                        <a:lnTo>
                          <a:pt x="92897" y="110077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8" name="Freeform 1107">
                    <a:extLst>
                      <a:ext uri="{FF2B5EF4-FFF2-40B4-BE49-F238E27FC236}">
                        <a16:creationId xmlns:a16="http://schemas.microsoft.com/office/drawing/2014/main" id="{E3D2443E-76FF-81E0-743C-A249AE0421E4}"/>
                      </a:ext>
                    </a:extLst>
                  </p:cNvPr>
                  <p:cNvSpPr/>
                  <p:nvPr/>
                </p:nvSpPr>
                <p:spPr>
                  <a:xfrm>
                    <a:off x="1840908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1108">
                    <a:extLst>
                      <a:ext uri="{FF2B5EF4-FFF2-40B4-BE49-F238E27FC236}">
                        <a16:creationId xmlns:a16="http://schemas.microsoft.com/office/drawing/2014/main" id="{C043656F-4380-88B6-2D28-93C951AFC07F}"/>
                      </a:ext>
                    </a:extLst>
                  </p:cNvPr>
                  <p:cNvSpPr/>
                  <p:nvPr/>
                </p:nvSpPr>
                <p:spPr>
                  <a:xfrm>
                    <a:off x="209287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0" name="Freeform 1109">
                    <a:extLst>
                      <a:ext uri="{FF2B5EF4-FFF2-40B4-BE49-F238E27FC236}">
                        <a16:creationId xmlns:a16="http://schemas.microsoft.com/office/drawing/2014/main" id="{80EAF3CD-4805-27A3-4AC3-74BFB41F2D10}"/>
                      </a:ext>
                    </a:extLst>
                  </p:cNvPr>
                  <p:cNvSpPr/>
                  <p:nvPr/>
                </p:nvSpPr>
                <p:spPr>
                  <a:xfrm>
                    <a:off x="2327664" y="745229"/>
                    <a:ext cx="267238" cy="251967"/>
                  </a:xfrm>
                  <a:custGeom>
                    <a:avLst/>
                    <a:gdLst>
                      <a:gd name="connsiteX0" fmla="*/ 267239 w 267238"/>
                      <a:gd name="connsiteY0" fmla="*/ 74445 h 251967"/>
                      <a:gd name="connsiteX1" fmla="*/ 181977 w 267238"/>
                      <a:gd name="connsiteY1" fmla="*/ 74445 h 251967"/>
                      <a:gd name="connsiteX2" fmla="*/ 181977 w 267238"/>
                      <a:gd name="connsiteY2" fmla="*/ 251968 h 251967"/>
                      <a:gd name="connsiteX3" fmla="*/ 85262 w 267238"/>
                      <a:gd name="connsiteY3" fmla="*/ 251968 h 251967"/>
                      <a:gd name="connsiteX4" fmla="*/ 85262 w 267238"/>
                      <a:gd name="connsiteY4" fmla="*/ 74445 h 251967"/>
                      <a:gd name="connsiteX5" fmla="*/ 0 w 267238"/>
                      <a:gd name="connsiteY5" fmla="*/ 74445 h 251967"/>
                      <a:gd name="connsiteX6" fmla="*/ 0 w 267238"/>
                      <a:gd name="connsiteY6" fmla="*/ 0 h 251967"/>
                      <a:gd name="connsiteX7" fmla="*/ 267239 w 267238"/>
                      <a:gd name="connsiteY7" fmla="*/ 0 h 251967"/>
                      <a:gd name="connsiteX8" fmla="*/ 267239 w 267238"/>
                      <a:gd name="connsiteY8" fmla="*/ 74445 h 251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67238" h="251967">
                        <a:moveTo>
                          <a:pt x="267239" y="74445"/>
                        </a:moveTo>
                        <a:lnTo>
                          <a:pt x="181977" y="74445"/>
                        </a:lnTo>
                        <a:lnTo>
                          <a:pt x="181977" y="251968"/>
                        </a:lnTo>
                        <a:lnTo>
                          <a:pt x="85262" y="251968"/>
                        </a:lnTo>
                        <a:lnTo>
                          <a:pt x="85262" y="74445"/>
                        </a:lnTo>
                        <a:lnTo>
                          <a:pt x="0" y="74445"/>
                        </a:lnTo>
                        <a:lnTo>
                          <a:pt x="0" y="0"/>
                        </a:lnTo>
                        <a:lnTo>
                          <a:pt x="267239" y="0"/>
                        </a:lnTo>
                        <a:lnTo>
                          <a:pt x="267239" y="74445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11" name="Graphic 569">
                  <a:extLst>
                    <a:ext uri="{FF2B5EF4-FFF2-40B4-BE49-F238E27FC236}">
                      <a16:creationId xmlns:a16="http://schemas.microsoft.com/office/drawing/2014/main" id="{767D9223-7083-75C7-FF33-6929BAD4D8CA}"/>
                    </a:ext>
                  </a:extLst>
                </p:cNvPr>
                <p:cNvGrpSpPr/>
                <p:nvPr/>
              </p:nvGrpSpPr>
              <p:grpSpPr>
                <a:xfrm>
                  <a:off x="632607" y="692417"/>
                  <a:ext cx="278691" cy="395131"/>
                  <a:chOff x="632607" y="692417"/>
                  <a:chExt cx="278691" cy="395131"/>
                </a:xfrm>
              </p:grpSpPr>
              <p:sp>
                <p:nvSpPr>
                  <p:cNvPr id="1112" name="Freeform 1111">
                    <a:extLst>
                      <a:ext uri="{FF2B5EF4-FFF2-40B4-BE49-F238E27FC236}">
                        <a16:creationId xmlns:a16="http://schemas.microsoft.com/office/drawing/2014/main" id="{AFE5DB3D-6AA4-2768-1CB2-9BF68911C5B0}"/>
                      </a:ext>
                    </a:extLst>
                  </p:cNvPr>
                  <p:cNvSpPr/>
                  <p:nvPr/>
                </p:nvSpPr>
                <p:spPr>
                  <a:xfrm>
                    <a:off x="689872" y="1035374"/>
                    <a:ext cx="164160" cy="52175"/>
                  </a:xfrm>
                  <a:custGeom>
                    <a:avLst/>
                    <a:gdLst>
                      <a:gd name="connsiteX0" fmla="*/ 164161 w 164160"/>
                      <a:gd name="connsiteY0" fmla="*/ 26088 h 52175"/>
                      <a:gd name="connsiteX1" fmla="*/ 82080 w 164160"/>
                      <a:gd name="connsiteY1" fmla="*/ 52175 h 52175"/>
                      <a:gd name="connsiteX2" fmla="*/ 0 w 164160"/>
                      <a:gd name="connsiteY2" fmla="*/ 26088 h 52175"/>
                      <a:gd name="connsiteX3" fmla="*/ 82080 w 164160"/>
                      <a:gd name="connsiteY3" fmla="*/ 0 h 52175"/>
                      <a:gd name="connsiteX4" fmla="*/ 164161 w 164160"/>
                      <a:gd name="connsiteY4" fmla="*/ 26088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4160" h="52175">
                        <a:moveTo>
                          <a:pt x="164161" y="26088"/>
                        </a:moveTo>
                        <a:cubicBezTo>
                          <a:pt x="164161" y="40495"/>
                          <a:pt x="127412" y="52175"/>
                          <a:pt x="82080" y="52175"/>
                        </a:cubicBezTo>
                        <a:cubicBezTo>
                          <a:pt x="36749" y="52175"/>
                          <a:pt x="0" y="40495"/>
                          <a:pt x="0" y="26088"/>
                        </a:cubicBezTo>
                        <a:cubicBezTo>
                          <a:pt x="0" y="11680"/>
                          <a:pt x="36749" y="0"/>
                          <a:pt x="82080" y="0"/>
                        </a:cubicBezTo>
                        <a:cubicBezTo>
                          <a:pt x="127412" y="0"/>
                          <a:pt x="164161" y="11680"/>
                          <a:pt x="164161" y="26088"/>
                        </a:cubicBezTo>
                        <a:close/>
                      </a:path>
                    </a:pathLst>
                  </a:custGeom>
                  <a:solidFill>
                    <a:srgbClr val="7686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13" name="Graphic 569">
                    <a:extLst>
                      <a:ext uri="{FF2B5EF4-FFF2-40B4-BE49-F238E27FC236}">
                        <a16:creationId xmlns:a16="http://schemas.microsoft.com/office/drawing/2014/main" id="{9A7B454A-07CB-5237-F0AD-A0968D34E840}"/>
                      </a:ext>
                    </a:extLst>
                  </p:cNvPr>
                  <p:cNvGrpSpPr/>
                  <p:nvPr/>
                </p:nvGrpSpPr>
                <p:grpSpPr>
                  <a:xfrm>
                    <a:off x="632607" y="692417"/>
                    <a:ext cx="278691" cy="369044"/>
                    <a:chOff x="632607" y="692417"/>
                    <a:chExt cx="278691" cy="369044"/>
                  </a:xfrm>
                </p:grpSpPr>
                <p:sp>
                  <p:nvSpPr>
                    <p:cNvPr id="1114" name="Freeform 1113">
                      <a:extLst>
                        <a:ext uri="{FF2B5EF4-FFF2-40B4-BE49-F238E27FC236}">
                          <a16:creationId xmlns:a16="http://schemas.microsoft.com/office/drawing/2014/main" id="{1FC905F3-8F42-8F0A-910C-C5A01E036C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2607" y="692417"/>
                      <a:ext cx="278691" cy="369044"/>
                    </a:xfrm>
                    <a:custGeom>
                      <a:avLst/>
                      <a:gdLst>
                        <a:gd name="connsiteX0" fmla="*/ 278692 w 278691"/>
                        <a:gd name="connsiteY0" fmla="*/ 139346 h 369044"/>
                        <a:gd name="connsiteX1" fmla="*/ 139346 w 278691"/>
                        <a:gd name="connsiteY1" fmla="*/ 0 h 369044"/>
                        <a:gd name="connsiteX2" fmla="*/ 0 w 278691"/>
                        <a:gd name="connsiteY2" fmla="*/ 139346 h 369044"/>
                        <a:gd name="connsiteX3" fmla="*/ 32450 w 278691"/>
                        <a:gd name="connsiteY3" fmla="*/ 228426 h 369044"/>
                        <a:gd name="connsiteX4" fmla="*/ 139346 w 278691"/>
                        <a:gd name="connsiteY4" fmla="*/ 369044 h 369044"/>
                        <a:gd name="connsiteX5" fmla="*/ 246242 w 278691"/>
                        <a:gd name="connsiteY5" fmla="*/ 228426 h 369044"/>
                        <a:gd name="connsiteX6" fmla="*/ 246242 w 278691"/>
                        <a:gd name="connsiteY6" fmla="*/ 228426 h 369044"/>
                        <a:gd name="connsiteX7" fmla="*/ 278692 w 278691"/>
                        <a:gd name="connsiteY7" fmla="*/ 139346 h 3690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78691" h="369044">
                          <a:moveTo>
                            <a:pt x="278692" y="139346"/>
                          </a:moveTo>
                          <a:cubicBezTo>
                            <a:pt x="278692" y="62356"/>
                            <a:pt x="216336" y="0"/>
                            <a:pt x="139346" y="0"/>
                          </a:cubicBezTo>
                          <a:cubicBezTo>
                            <a:pt x="62356" y="0"/>
                            <a:pt x="0" y="62356"/>
                            <a:pt x="0" y="139346"/>
                          </a:cubicBezTo>
                          <a:cubicBezTo>
                            <a:pt x="0" y="173069"/>
                            <a:pt x="12089" y="204247"/>
                            <a:pt x="32450" y="228426"/>
                          </a:cubicBezTo>
                          <a:cubicBezTo>
                            <a:pt x="32450" y="228426"/>
                            <a:pt x="136801" y="369044"/>
                            <a:pt x="139346" y="369044"/>
                          </a:cubicBezTo>
                          <a:cubicBezTo>
                            <a:pt x="142527" y="369044"/>
                            <a:pt x="246242" y="228426"/>
                            <a:pt x="246242" y="228426"/>
                          </a:cubicBezTo>
                          <a:lnTo>
                            <a:pt x="246242" y="228426"/>
                          </a:lnTo>
                          <a:cubicBezTo>
                            <a:pt x="266603" y="204247"/>
                            <a:pt x="278692" y="173705"/>
                            <a:pt x="278692" y="139346"/>
                          </a:cubicBezTo>
                          <a:close/>
                        </a:path>
                      </a:pathLst>
                    </a:custGeom>
                    <a:solidFill>
                      <a:srgbClr val="0030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" name="Freeform 1114">
                      <a:extLst>
                        <a:ext uri="{FF2B5EF4-FFF2-40B4-BE49-F238E27FC236}">
                          <a16:creationId xmlns:a16="http://schemas.microsoft.com/office/drawing/2014/main" id="{FD3BBD77-4C62-E3C7-0036-9F3A7B343D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0509" y="776407"/>
                      <a:ext cx="164160" cy="145072"/>
                    </a:xfrm>
                    <a:custGeom>
                      <a:avLst/>
                      <a:gdLst>
                        <a:gd name="connsiteX0" fmla="*/ 120894 w 164160"/>
                        <a:gd name="connsiteY0" fmla="*/ 0 h 145072"/>
                        <a:gd name="connsiteX1" fmla="*/ 82081 w 164160"/>
                        <a:gd name="connsiteY1" fmla="*/ 38813 h 145072"/>
                        <a:gd name="connsiteX2" fmla="*/ 82081 w 164160"/>
                        <a:gd name="connsiteY2" fmla="*/ 40086 h 145072"/>
                        <a:gd name="connsiteX3" fmla="*/ 82081 w 164160"/>
                        <a:gd name="connsiteY3" fmla="*/ 38813 h 145072"/>
                        <a:gd name="connsiteX4" fmla="*/ 43267 w 164160"/>
                        <a:gd name="connsiteY4" fmla="*/ 0 h 145072"/>
                        <a:gd name="connsiteX5" fmla="*/ 0 w 164160"/>
                        <a:gd name="connsiteY5" fmla="*/ 41358 h 145072"/>
                        <a:gd name="connsiteX6" fmla="*/ 23542 w 164160"/>
                        <a:gd name="connsiteY6" fmla="*/ 93534 h 145072"/>
                        <a:gd name="connsiteX7" fmla="*/ 82081 w 164160"/>
                        <a:gd name="connsiteY7" fmla="*/ 145073 h 145072"/>
                        <a:gd name="connsiteX8" fmla="*/ 82081 w 164160"/>
                        <a:gd name="connsiteY8" fmla="*/ 145073 h 145072"/>
                        <a:gd name="connsiteX9" fmla="*/ 82081 w 164160"/>
                        <a:gd name="connsiteY9" fmla="*/ 145073 h 145072"/>
                        <a:gd name="connsiteX10" fmla="*/ 140619 w 164160"/>
                        <a:gd name="connsiteY10" fmla="*/ 93534 h 145072"/>
                        <a:gd name="connsiteX11" fmla="*/ 164161 w 164160"/>
                        <a:gd name="connsiteY11" fmla="*/ 41358 h 145072"/>
                        <a:gd name="connsiteX12" fmla="*/ 120894 w 164160"/>
                        <a:gd name="connsiteY12" fmla="*/ 0 h 1450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4160" h="145072">
                          <a:moveTo>
                            <a:pt x="120894" y="0"/>
                          </a:moveTo>
                          <a:cubicBezTo>
                            <a:pt x="89080" y="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82081" y="39450"/>
                            <a:pt x="82081" y="40086"/>
                          </a:cubicBezTo>
                          <a:cubicBezTo>
                            <a:pt x="82081" y="3945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75081" y="0"/>
                            <a:pt x="43267" y="0"/>
                          </a:cubicBezTo>
                          <a:cubicBezTo>
                            <a:pt x="11453" y="0"/>
                            <a:pt x="0" y="22270"/>
                            <a:pt x="0" y="41358"/>
                          </a:cubicBezTo>
                          <a:cubicBezTo>
                            <a:pt x="0" y="60447"/>
                            <a:pt x="3818" y="73173"/>
                            <a:pt x="23542" y="93534"/>
                          </a:cubicBezTo>
                          <a:cubicBezTo>
                            <a:pt x="43267" y="113258"/>
                            <a:pt x="73173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90988" y="145073"/>
                            <a:pt x="120894" y="113258"/>
                            <a:pt x="140619" y="93534"/>
                          </a:cubicBezTo>
                          <a:cubicBezTo>
                            <a:pt x="160343" y="73809"/>
                            <a:pt x="164161" y="61083"/>
                            <a:pt x="164161" y="41358"/>
                          </a:cubicBezTo>
                          <a:cubicBezTo>
                            <a:pt x="164161" y="22270"/>
                            <a:pt x="152708" y="0"/>
                            <a:pt x="12089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6" name="Freeform 1115">
                      <a:extLst>
                        <a:ext uri="{FF2B5EF4-FFF2-40B4-BE49-F238E27FC236}">
                          <a16:creationId xmlns:a16="http://schemas.microsoft.com/office/drawing/2014/main" id="{E901A89E-C27F-A39B-652F-DF27136CC7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9989" y="701178"/>
                      <a:ext cx="172535" cy="136628"/>
                    </a:xfrm>
                    <a:custGeom>
                      <a:avLst/>
                      <a:gdLst>
                        <a:gd name="connsiteX0" fmla="*/ 167947 w 172535"/>
                        <a:gd name="connsiteY0" fmla="*/ 126131 h 136628"/>
                        <a:gd name="connsiteX1" fmla="*/ 61052 w 172535"/>
                        <a:gd name="connsiteY1" fmla="*/ 106407 h 136628"/>
                        <a:gd name="connsiteX2" fmla="*/ 3786 w 172535"/>
                        <a:gd name="connsiteY2" fmla="*/ 14146 h 136628"/>
                        <a:gd name="connsiteX3" fmla="*/ 118317 w 172535"/>
                        <a:gd name="connsiteY3" fmla="*/ 24326 h 136628"/>
                        <a:gd name="connsiteX4" fmla="*/ 167947 w 172535"/>
                        <a:gd name="connsiteY4" fmla="*/ 126131 h 1366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2535" h="136628">
                          <a:moveTo>
                            <a:pt x="167947" y="126131"/>
                          </a:moveTo>
                          <a:cubicBezTo>
                            <a:pt x="153949" y="145856"/>
                            <a:pt x="106228" y="136948"/>
                            <a:pt x="61052" y="106407"/>
                          </a:cubicBezTo>
                          <a:cubicBezTo>
                            <a:pt x="15876" y="75229"/>
                            <a:pt x="-10212" y="33870"/>
                            <a:pt x="3786" y="14146"/>
                          </a:cubicBezTo>
                          <a:cubicBezTo>
                            <a:pt x="17785" y="-5579"/>
                            <a:pt x="73141" y="-6852"/>
                            <a:pt x="118317" y="24326"/>
                          </a:cubicBezTo>
                          <a:cubicBezTo>
                            <a:pt x="163493" y="54868"/>
                            <a:pt x="181946" y="105770"/>
                            <a:pt x="167947" y="126131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7" name="Freeform 1116">
                      <a:extLst>
                        <a:ext uri="{FF2B5EF4-FFF2-40B4-BE49-F238E27FC236}">
                          <a16:creationId xmlns:a16="http://schemas.microsoft.com/office/drawing/2014/main" id="{98C90926-E8A5-BAC2-50FF-E08C26B095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90" y="711282"/>
                      <a:ext cx="106380" cy="81676"/>
                    </a:xfrm>
                    <a:custGeom>
                      <a:avLst/>
                      <a:gdLst>
                        <a:gd name="connsiteX0" fmla="*/ 104258 w 106380"/>
                        <a:gd name="connsiteY0" fmla="*/ 76578 h 81676"/>
                        <a:gd name="connsiteX1" fmla="*/ 39357 w 106380"/>
                        <a:gd name="connsiteY1" fmla="*/ 61307 h 81676"/>
                        <a:gd name="connsiteX2" fmla="*/ 1817 w 106380"/>
                        <a:gd name="connsiteY2" fmla="*/ 6587 h 81676"/>
                        <a:gd name="connsiteX3" fmla="*/ 70535 w 106380"/>
                        <a:gd name="connsiteY3" fmla="*/ 16768 h 81676"/>
                        <a:gd name="connsiteX4" fmla="*/ 104258 w 106380"/>
                        <a:gd name="connsiteY4" fmla="*/ 76578 h 816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6380" h="81676">
                          <a:moveTo>
                            <a:pt x="104258" y="76578"/>
                          </a:moveTo>
                          <a:cubicBezTo>
                            <a:pt x="96623" y="87395"/>
                            <a:pt x="67990" y="80396"/>
                            <a:pt x="39357" y="61307"/>
                          </a:cubicBezTo>
                          <a:cubicBezTo>
                            <a:pt x="11361" y="42219"/>
                            <a:pt x="-5819" y="17404"/>
                            <a:pt x="1817" y="6587"/>
                          </a:cubicBezTo>
                          <a:cubicBezTo>
                            <a:pt x="9452" y="-4230"/>
                            <a:pt x="42539" y="-2321"/>
                            <a:pt x="70535" y="16768"/>
                          </a:cubicBezTo>
                          <a:cubicBezTo>
                            <a:pt x="98532" y="35856"/>
                            <a:pt x="111894" y="65761"/>
                            <a:pt x="104258" y="7657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118" name="Graphic 569">
                  <a:extLst>
                    <a:ext uri="{FF2B5EF4-FFF2-40B4-BE49-F238E27FC236}">
                      <a16:creationId xmlns:a16="http://schemas.microsoft.com/office/drawing/2014/main" id="{87CBC6D4-E973-88CA-88E7-5BE84F8B378B}"/>
                    </a:ext>
                  </a:extLst>
                </p:cNvPr>
                <p:cNvGrpSpPr/>
                <p:nvPr/>
              </p:nvGrpSpPr>
              <p:grpSpPr>
                <a:xfrm>
                  <a:off x="939295" y="1088185"/>
                  <a:ext cx="1567801" cy="188975"/>
                  <a:chOff x="939295" y="1088185"/>
                  <a:chExt cx="1567801" cy="188975"/>
                </a:xfrm>
                <a:solidFill>
                  <a:srgbClr val="425563"/>
                </a:solidFill>
              </p:grpSpPr>
              <p:sp>
                <p:nvSpPr>
                  <p:cNvPr id="1119" name="Freeform 1118">
                    <a:extLst>
                      <a:ext uri="{FF2B5EF4-FFF2-40B4-BE49-F238E27FC236}">
                        <a16:creationId xmlns:a16="http://schemas.microsoft.com/office/drawing/2014/main" id="{710BE0DC-499B-C95D-F8BB-CC2CE55B5531}"/>
                      </a:ext>
                    </a:extLst>
                  </p:cNvPr>
                  <p:cNvSpPr/>
                  <p:nvPr/>
                </p:nvSpPr>
                <p:spPr>
                  <a:xfrm>
                    <a:off x="939295" y="1097730"/>
                    <a:ext cx="103714" cy="136164"/>
                  </a:xfrm>
                  <a:custGeom>
                    <a:avLst/>
                    <a:gdLst>
                      <a:gd name="connsiteX0" fmla="*/ 41995 w 103714"/>
                      <a:gd name="connsiteY0" fmla="*/ 17180 h 136164"/>
                      <a:gd name="connsiteX1" fmla="*/ 0 w 103714"/>
                      <a:gd name="connsiteY1" fmla="*/ 17180 h 136164"/>
                      <a:gd name="connsiteX2" fmla="*/ 0 w 103714"/>
                      <a:gd name="connsiteY2" fmla="*/ 0 h 136164"/>
                      <a:gd name="connsiteX3" fmla="*/ 103714 w 103714"/>
                      <a:gd name="connsiteY3" fmla="*/ 0 h 136164"/>
                      <a:gd name="connsiteX4" fmla="*/ 103714 w 103714"/>
                      <a:gd name="connsiteY4" fmla="*/ 17180 h 136164"/>
                      <a:gd name="connsiteX5" fmla="*/ 61719 w 103714"/>
                      <a:gd name="connsiteY5" fmla="*/ 17180 h 136164"/>
                      <a:gd name="connsiteX6" fmla="*/ 61719 w 103714"/>
                      <a:gd name="connsiteY6" fmla="*/ 136165 h 136164"/>
                      <a:gd name="connsiteX7" fmla="*/ 41995 w 103714"/>
                      <a:gd name="connsiteY7" fmla="*/ 136165 h 136164"/>
                      <a:gd name="connsiteX8" fmla="*/ 41995 w 103714"/>
                      <a:gd name="connsiteY8" fmla="*/ 17180 h 136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3714" h="136164">
                        <a:moveTo>
                          <a:pt x="41995" y="17180"/>
                        </a:moveTo>
                        <a:lnTo>
                          <a:pt x="0" y="17180"/>
                        </a:lnTo>
                        <a:lnTo>
                          <a:pt x="0" y="0"/>
                        </a:lnTo>
                        <a:lnTo>
                          <a:pt x="103714" y="0"/>
                        </a:lnTo>
                        <a:lnTo>
                          <a:pt x="103714" y="17180"/>
                        </a:lnTo>
                        <a:lnTo>
                          <a:pt x="61719" y="17180"/>
                        </a:lnTo>
                        <a:lnTo>
                          <a:pt x="61719" y="136165"/>
                        </a:lnTo>
                        <a:lnTo>
                          <a:pt x="41995" y="136165"/>
                        </a:lnTo>
                        <a:lnTo>
                          <a:pt x="41995" y="1718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0" name="Freeform 1119">
                    <a:extLst>
                      <a:ext uri="{FF2B5EF4-FFF2-40B4-BE49-F238E27FC236}">
                        <a16:creationId xmlns:a16="http://schemas.microsoft.com/office/drawing/2014/main" id="{8DD6DBBB-7FB3-087E-C42C-D638C5E92EFE}"/>
                      </a:ext>
                    </a:extLst>
                  </p:cNvPr>
                  <p:cNvSpPr/>
                  <p:nvPr/>
                </p:nvSpPr>
                <p:spPr>
                  <a:xfrm>
                    <a:off x="1045554" y="1132089"/>
                    <a:ext cx="101168" cy="104350"/>
                  </a:xfrm>
                  <a:custGeom>
                    <a:avLst/>
                    <a:gdLst>
                      <a:gd name="connsiteX0" fmla="*/ 50903 w 101168"/>
                      <a:gd name="connsiteY0" fmla="*/ 0 h 104350"/>
                      <a:gd name="connsiteX1" fmla="*/ 101169 w 101168"/>
                      <a:gd name="connsiteY1" fmla="*/ 52175 h 104350"/>
                      <a:gd name="connsiteX2" fmla="*/ 50903 w 101168"/>
                      <a:gd name="connsiteY2" fmla="*/ 104350 h 104350"/>
                      <a:gd name="connsiteX3" fmla="*/ 0 w 101168"/>
                      <a:gd name="connsiteY3" fmla="*/ 52175 h 104350"/>
                      <a:gd name="connsiteX4" fmla="*/ 50903 w 101168"/>
                      <a:gd name="connsiteY4" fmla="*/ 0 h 104350"/>
                      <a:gd name="connsiteX5" fmla="*/ 50903 w 101168"/>
                      <a:gd name="connsiteY5" fmla="*/ 89716 h 104350"/>
                      <a:gd name="connsiteX6" fmla="*/ 82080 w 101168"/>
                      <a:gd name="connsiteY6" fmla="*/ 52811 h 104350"/>
                      <a:gd name="connsiteX7" fmla="*/ 50903 w 101168"/>
                      <a:gd name="connsiteY7" fmla="*/ 15907 h 104350"/>
                      <a:gd name="connsiteX8" fmla="*/ 19725 w 101168"/>
                      <a:gd name="connsiteY8" fmla="*/ 52811 h 104350"/>
                      <a:gd name="connsiteX9" fmla="*/ 50903 w 101168"/>
                      <a:gd name="connsiteY9" fmla="*/ 89716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1168" h="104350">
                        <a:moveTo>
                          <a:pt x="50903" y="0"/>
                        </a:moveTo>
                        <a:cubicBezTo>
                          <a:pt x="80808" y="0"/>
                          <a:pt x="101169" y="21634"/>
                          <a:pt x="101169" y="52175"/>
                        </a:cubicBezTo>
                        <a:cubicBezTo>
                          <a:pt x="101169" y="80808"/>
                          <a:pt x="80808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636" y="22270"/>
                          <a:pt x="20997" y="0"/>
                          <a:pt x="50903" y="0"/>
                        </a:cubicBezTo>
                        <a:close/>
                        <a:moveTo>
                          <a:pt x="50903" y="89716"/>
                        </a:moveTo>
                        <a:cubicBezTo>
                          <a:pt x="72536" y="89716"/>
                          <a:pt x="82080" y="69991"/>
                          <a:pt x="82080" y="52811"/>
                        </a:cubicBezTo>
                        <a:cubicBezTo>
                          <a:pt x="82080" y="33723"/>
                          <a:pt x="70627" y="15907"/>
                          <a:pt x="50903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69991"/>
                          <a:pt x="29269" y="89716"/>
                          <a:pt x="50903" y="89716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1120">
                    <a:extLst>
                      <a:ext uri="{FF2B5EF4-FFF2-40B4-BE49-F238E27FC236}">
                        <a16:creationId xmlns:a16="http://schemas.microsoft.com/office/drawing/2014/main" id="{0586A728-AB7B-E996-9B7E-1C8CA07E2DE3}"/>
                      </a:ext>
                    </a:extLst>
                  </p:cNvPr>
                  <p:cNvSpPr/>
                  <p:nvPr/>
                </p:nvSpPr>
                <p:spPr>
                  <a:xfrm>
                    <a:off x="1160085" y="1131453"/>
                    <a:ext cx="95442" cy="145708"/>
                  </a:xfrm>
                  <a:custGeom>
                    <a:avLst/>
                    <a:gdLst>
                      <a:gd name="connsiteX0" fmla="*/ 95442 w 95442"/>
                      <a:gd name="connsiteY0" fmla="*/ 97988 h 145708"/>
                      <a:gd name="connsiteX1" fmla="*/ 43903 w 95442"/>
                      <a:gd name="connsiteY1" fmla="*/ 145709 h 145708"/>
                      <a:gd name="connsiteX2" fmla="*/ 8272 w 95442"/>
                      <a:gd name="connsiteY2" fmla="*/ 138710 h 145708"/>
                      <a:gd name="connsiteX3" fmla="*/ 10181 w 95442"/>
                      <a:gd name="connsiteY3" fmla="*/ 121530 h 145708"/>
                      <a:gd name="connsiteX4" fmla="*/ 45812 w 95442"/>
                      <a:gd name="connsiteY4" fmla="*/ 130438 h 145708"/>
                      <a:gd name="connsiteX5" fmla="*/ 76354 w 95442"/>
                      <a:gd name="connsiteY5" fmla="*/ 96079 h 145708"/>
                      <a:gd name="connsiteX6" fmla="*/ 76354 w 95442"/>
                      <a:gd name="connsiteY6" fmla="*/ 86535 h 145708"/>
                      <a:gd name="connsiteX7" fmla="*/ 75718 w 95442"/>
                      <a:gd name="connsiteY7" fmla="*/ 86535 h 145708"/>
                      <a:gd name="connsiteX8" fmla="*/ 42631 w 95442"/>
                      <a:gd name="connsiteY8" fmla="*/ 101805 h 145708"/>
                      <a:gd name="connsiteX9" fmla="*/ 0 w 95442"/>
                      <a:gd name="connsiteY9" fmla="*/ 52811 h 145708"/>
                      <a:gd name="connsiteX10" fmla="*/ 44540 w 95442"/>
                      <a:gd name="connsiteY10" fmla="*/ 0 h 145708"/>
                      <a:gd name="connsiteX11" fmla="*/ 76990 w 95442"/>
                      <a:gd name="connsiteY11" fmla="*/ 17180 h 145708"/>
                      <a:gd name="connsiteX12" fmla="*/ 77626 w 95442"/>
                      <a:gd name="connsiteY12" fmla="*/ 17180 h 145708"/>
                      <a:gd name="connsiteX13" fmla="*/ 77626 w 95442"/>
                      <a:gd name="connsiteY13" fmla="*/ 2545 h 145708"/>
                      <a:gd name="connsiteX14" fmla="*/ 94806 w 95442"/>
                      <a:gd name="connsiteY14" fmla="*/ 2545 h 145708"/>
                      <a:gd name="connsiteX15" fmla="*/ 94806 w 95442"/>
                      <a:gd name="connsiteY15" fmla="*/ 97988 h 145708"/>
                      <a:gd name="connsiteX16" fmla="*/ 76990 w 95442"/>
                      <a:gd name="connsiteY16" fmla="*/ 54084 h 145708"/>
                      <a:gd name="connsiteX17" fmla="*/ 47721 w 95442"/>
                      <a:gd name="connsiteY17" fmla="*/ 15907 h 145708"/>
                      <a:gd name="connsiteX18" fmla="*/ 20361 w 95442"/>
                      <a:gd name="connsiteY18" fmla="*/ 52811 h 145708"/>
                      <a:gd name="connsiteX19" fmla="*/ 47721 w 95442"/>
                      <a:gd name="connsiteY19" fmla="*/ 87807 h 145708"/>
                      <a:gd name="connsiteX20" fmla="*/ 76990 w 95442"/>
                      <a:gd name="connsiteY20" fmla="*/ 54084 h 145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5442" h="145708">
                        <a:moveTo>
                          <a:pt x="95442" y="97988"/>
                        </a:moveTo>
                        <a:cubicBezTo>
                          <a:pt x="95442" y="127893"/>
                          <a:pt x="80172" y="145709"/>
                          <a:pt x="43903" y="145709"/>
                        </a:cubicBezTo>
                        <a:cubicBezTo>
                          <a:pt x="33087" y="145709"/>
                          <a:pt x="24179" y="144436"/>
                          <a:pt x="8272" y="138710"/>
                        </a:cubicBezTo>
                        <a:lnTo>
                          <a:pt x="10181" y="121530"/>
                        </a:lnTo>
                        <a:cubicBezTo>
                          <a:pt x="24179" y="127893"/>
                          <a:pt x="32450" y="130438"/>
                          <a:pt x="45812" y="130438"/>
                        </a:cubicBezTo>
                        <a:cubicBezTo>
                          <a:pt x="64901" y="130438"/>
                          <a:pt x="76354" y="117076"/>
                          <a:pt x="76354" y="96079"/>
                        </a:cubicBezTo>
                        <a:lnTo>
                          <a:pt x="76354" y="86535"/>
                        </a:lnTo>
                        <a:lnTo>
                          <a:pt x="75718" y="86535"/>
                        </a:lnTo>
                        <a:cubicBezTo>
                          <a:pt x="68082" y="96715"/>
                          <a:pt x="55357" y="101805"/>
                          <a:pt x="42631" y="101805"/>
                        </a:cubicBezTo>
                        <a:cubicBezTo>
                          <a:pt x="13998" y="101805"/>
                          <a:pt x="0" y="78899"/>
                          <a:pt x="0" y="52811"/>
                        </a:cubicBezTo>
                        <a:cubicBezTo>
                          <a:pt x="0" y="27360"/>
                          <a:pt x="14635" y="0"/>
                          <a:pt x="44540" y="0"/>
                        </a:cubicBezTo>
                        <a:cubicBezTo>
                          <a:pt x="62356" y="0"/>
                          <a:pt x="71900" y="6363"/>
                          <a:pt x="76990" y="17180"/>
                        </a:cubicBezTo>
                        <a:lnTo>
                          <a:pt x="77626" y="17180"/>
                        </a:lnTo>
                        <a:lnTo>
                          <a:pt x="77626" y="2545"/>
                        </a:lnTo>
                        <a:lnTo>
                          <a:pt x="94806" y="2545"/>
                        </a:lnTo>
                        <a:lnTo>
                          <a:pt x="94806" y="97988"/>
                        </a:lnTo>
                        <a:close/>
                        <a:moveTo>
                          <a:pt x="76990" y="54084"/>
                        </a:moveTo>
                        <a:cubicBezTo>
                          <a:pt x="76990" y="33723"/>
                          <a:pt x="67446" y="15907"/>
                          <a:pt x="47721" y="15907"/>
                        </a:cubicBezTo>
                        <a:cubicBezTo>
                          <a:pt x="29269" y="15907"/>
                          <a:pt x="20361" y="36268"/>
                          <a:pt x="20361" y="52811"/>
                        </a:cubicBezTo>
                        <a:cubicBezTo>
                          <a:pt x="20361" y="71264"/>
                          <a:pt x="31178" y="87807"/>
                          <a:pt x="47721" y="87807"/>
                        </a:cubicBezTo>
                        <a:cubicBezTo>
                          <a:pt x="65537" y="87807"/>
                          <a:pt x="76990" y="72536"/>
                          <a:pt x="76990" y="54084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2" name="Freeform 1121">
                    <a:extLst>
                      <a:ext uri="{FF2B5EF4-FFF2-40B4-BE49-F238E27FC236}">
                        <a16:creationId xmlns:a16="http://schemas.microsoft.com/office/drawing/2014/main" id="{7178FF04-AD4F-15F2-8F73-E478264AF04F}"/>
                      </a:ext>
                    </a:extLst>
                  </p:cNvPr>
                  <p:cNvSpPr/>
                  <p:nvPr/>
                </p:nvSpPr>
                <p:spPr>
                  <a:xfrm>
                    <a:off x="128034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7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1122">
                    <a:extLst>
                      <a:ext uri="{FF2B5EF4-FFF2-40B4-BE49-F238E27FC236}">
                        <a16:creationId xmlns:a16="http://schemas.microsoft.com/office/drawing/2014/main" id="{A6C42F7E-F5AA-FF06-2787-E5A368E52FB2}"/>
                      </a:ext>
                    </a:extLst>
                  </p:cNvPr>
                  <p:cNvSpPr/>
                  <p:nvPr/>
                </p:nvSpPr>
                <p:spPr>
                  <a:xfrm>
                    <a:off x="1381512" y="1105365"/>
                    <a:ext cx="68082" cy="129801"/>
                  </a:xfrm>
                  <a:custGeom>
                    <a:avLst/>
                    <a:gdLst>
                      <a:gd name="connsiteX0" fmla="*/ 66173 w 68082"/>
                      <a:gd name="connsiteY0" fmla="*/ 43904 h 129801"/>
                      <a:gd name="connsiteX1" fmla="*/ 40086 w 68082"/>
                      <a:gd name="connsiteY1" fmla="*/ 43904 h 129801"/>
                      <a:gd name="connsiteX2" fmla="*/ 40086 w 68082"/>
                      <a:gd name="connsiteY2" fmla="*/ 97988 h 129801"/>
                      <a:gd name="connsiteX3" fmla="*/ 55357 w 68082"/>
                      <a:gd name="connsiteY3" fmla="*/ 115804 h 129801"/>
                      <a:gd name="connsiteX4" fmla="*/ 68082 w 68082"/>
                      <a:gd name="connsiteY4" fmla="*/ 111986 h 129801"/>
                      <a:gd name="connsiteX5" fmla="*/ 68082 w 68082"/>
                      <a:gd name="connsiteY5" fmla="*/ 127257 h 129801"/>
                      <a:gd name="connsiteX6" fmla="*/ 52811 w 68082"/>
                      <a:gd name="connsiteY6" fmla="*/ 129802 h 129801"/>
                      <a:gd name="connsiteX7" fmla="*/ 22270 w 68082"/>
                      <a:gd name="connsiteY7" fmla="*/ 101169 h 129801"/>
                      <a:gd name="connsiteX8" fmla="*/ 22270 w 68082"/>
                      <a:gd name="connsiteY8" fmla="*/ 43267 h 129801"/>
                      <a:gd name="connsiteX9" fmla="*/ 0 w 68082"/>
                      <a:gd name="connsiteY9" fmla="*/ 43267 h 129801"/>
                      <a:gd name="connsiteX10" fmla="*/ 0 w 68082"/>
                      <a:gd name="connsiteY10" fmla="*/ 28633 h 129801"/>
                      <a:gd name="connsiteX11" fmla="*/ 22270 w 68082"/>
                      <a:gd name="connsiteY11" fmla="*/ 28633 h 129801"/>
                      <a:gd name="connsiteX12" fmla="*/ 22270 w 68082"/>
                      <a:gd name="connsiteY12" fmla="*/ 5727 h 129801"/>
                      <a:gd name="connsiteX13" fmla="*/ 40722 w 68082"/>
                      <a:gd name="connsiteY13" fmla="*/ 0 h 129801"/>
                      <a:gd name="connsiteX14" fmla="*/ 40722 w 68082"/>
                      <a:gd name="connsiteY14" fmla="*/ 28633 h 129801"/>
                      <a:gd name="connsiteX15" fmla="*/ 66810 w 68082"/>
                      <a:gd name="connsiteY15" fmla="*/ 28633 h 129801"/>
                      <a:gd name="connsiteX16" fmla="*/ 66810 w 68082"/>
                      <a:gd name="connsiteY16" fmla="*/ 43904 h 129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68082" h="129801">
                        <a:moveTo>
                          <a:pt x="66173" y="43904"/>
                        </a:moveTo>
                        <a:lnTo>
                          <a:pt x="40086" y="43904"/>
                        </a:lnTo>
                        <a:lnTo>
                          <a:pt x="40086" y="97988"/>
                        </a:lnTo>
                        <a:cubicBezTo>
                          <a:pt x="40086" y="109441"/>
                          <a:pt x="47085" y="115804"/>
                          <a:pt x="55357" y="115804"/>
                        </a:cubicBezTo>
                        <a:cubicBezTo>
                          <a:pt x="61083" y="115804"/>
                          <a:pt x="64901" y="113895"/>
                          <a:pt x="68082" y="111986"/>
                        </a:cubicBezTo>
                        <a:lnTo>
                          <a:pt x="68082" y="127257"/>
                        </a:lnTo>
                        <a:cubicBezTo>
                          <a:pt x="64265" y="128529"/>
                          <a:pt x="58538" y="129802"/>
                          <a:pt x="52811" y="129802"/>
                        </a:cubicBezTo>
                        <a:cubicBezTo>
                          <a:pt x="33723" y="129802"/>
                          <a:pt x="22270" y="120894"/>
                          <a:pt x="22270" y="101169"/>
                        </a:cubicBezTo>
                        <a:lnTo>
                          <a:pt x="22270" y="43267"/>
                        </a:lnTo>
                        <a:lnTo>
                          <a:pt x="0" y="43267"/>
                        </a:lnTo>
                        <a:lnTo>
                          <a:pt x="0" y="28633"/>
                        </a:lnTo>
                        <a:lnTo>
                          <a:pt x="22270" y="28633"/>
                        </a:lnTo>
                        <a:lnTo>
                          <a:pt x="22270" y="5727"/>
                        </a:lnTo>
                        <a:lnTo>
                          <a:pt x="40722" y="0"/>
                        </a:lnTo>
                        <a:lnTo>
                          <a:pt x="40722" y="28633"/>
                        </a:lnTo>
                        <a:lnTo>
                          <a:pt x="66810" y="28633"/>
                        </a:lnTo>
                        <a:lnTo>
                          <a:pt x="66810" y="43904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4" name="Freeform 1123">
                    <a:extLst>
                      <a:ext uri="{FF2B5EF4-FFF2-40B4-BE49-F238E27FC236}">
                        <a16:creationId xmlns:a16="http://schemas.microsoft.com/office/drawing/2014/main" id="{CE584180-2628-A8C1-DFFC-A4EC2B0F820D}"/>
                      </a:ext>
                    </a:extLst>
                  </p:cNvPr>
                  <p:cNvSpPr/>
                  <p:nvPr/>
                </p:nvSpPr>
                <p:spPr>
                  <a:xfrm>
                    <a:off x="1470591" y="1088185"/>
                    <a:ext cx="87807" cy="146345"/>
                  </a:xfrm>
                  <a:custGeom>
                    <a:avLst/>
                    <a:gdLst>
                      <a:gd name="connsiteX0" fmla="*/ 0 w 87807"/>
                      <a:gd name="connsiteY0" fmla="*/ 0 h 146345"/>
                      <a:gd name="connsiteX1" fmla="*/ 18452 w 87807"/>
                      <a:gd name="connsiteY1" fmla="*/ 0 h 146345"/>
                      <a:gd name="connsiteX2" fmla="*/ 18452 w 87807"/>
                      <a:gd name="connsiteY2" fmla="*/ 61083 h 146345"/>
                      <a:gd name="connsiteX3" fmla="*/ 19088 w 87807"/>
                      <a:gd name="connsiteY3" fmla="*/ 61083 h 146345"/>
                      <a:gd name="connsiteX4" fmla="*/ 50903 w 87807"/>
                      <a:gd name="connsiteY4" fmla="*/ 44540 h 146345"/>
                      <a:gd name="connsiteX5" fmla="*/ 87807 w 87807"/>
                      <a:gd name="connsiteY5" fmla="*/ 87171 h 146345"/>
                      <a:gd name="connsiteX6" fmla="*/ 87807 w 87807"/>
                      <a:gd name="connsiteY6" fmla="*/ 146345 h 146345"/>
                      <a:gd name="connsiteX7" fmla="*/ 69355 w 87807"/>
                      <a:gd name="connsiteY7" fmla="*/ 146345 h 146345"/>
                      <a:gd name="connsiteX8" fmla="*/ 69355 w 87807"/>
                      <a:gd name="connsiteY8" fmla="*/ 94170 h 146345"/>
                      <a:gd name="connsiteX9" fmla="*/ 48357 w 87807"/>
                      <a:gd name="connsiteY9" fmla="*/ 58538 h 146345"/>
                      <a:gd name="connsiteX10" fmla="*/ 18452 w 87807"/>
                      <a:gd name="connsiteY10" fmla="*/ 99260 h 146345"/>
                      <a:gd name="connsiteX11" fmla="*/ 18452 w 87807"/>
                      <a:gd name="connsiteY11" fmla="*/ 145073 h 146345"/>
                      <a:gd name="connsiteX12" fmla="*/ 0 w 87807"/>
                      <a:gd name="connsiteY12" fmla="*/ 145073 h 146345"/>
                      <a:gd name="connsiteX13" fmla="*/ 0 w 87807"/>
                      <a:gd name="connsiteY13" fmla="*/ 0 h 1463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7807" h="146345">
                        <a:moveTo>
                          <a:pt x="0" y="0"/>
                        </a:moveTo>
                        <a:lnTo>
                          <a:pt x="18452" y="0"/>
                        </a:lnTo>
                        <a:lnTo>
                          <a:pt x="18452" y="61083"/>
                        </a:lnTo>
                        <a:lnTo>
                          <a:pt x="19088" y="61083"/>
                        </a:lnTo>
                        <a:cubicBezTo>
                          <a:pt x="25451" y="50266"/>
                          <a:pt x="36904" y="44540"/>
                          <a:pt x="50903" y="44540"/>
                        </a:cubicBezTo>
                        <a:cubicBezTo>
                          <a:pt x="76354" y="44540"/>
                          <a:pt x="87807" y="60447"/>
                          <a:pt x="87807" y="87171"/>
                        </a:cubicBezTo>
                        <a:lnTo>
                          <a:pt x="87807" y="146345"/>
                        </a:lnTo>
                        <a:lnTo>
                          <a:pt x="69355" y="146345"/>
                        </a:lnTo>
                        <a:lnTo>
                          <a:pt x="69355" y="94170"/>
                        </a:lnTo>
                        <a:cubicBezTo>
                          <a:pt x="69355" y="71264"/>
                          <a:pt x="64265" y="59811"/>
                          <a:pt x="48357" y="58538"/>
                        </a:cubicBezTo>
                        <a:cubicBezTo>
                          <a:pt x="27360" y="58538"/>
                          <a:pt x="18452" y="75081"/>
                          <a:pt x="18452" y="99260"/>
                        </a:cubicBezTo>
                        <a:lnTo>
                          <a:pt x="18452" y="145073"/>
                        </a:lnTo>
                        <a:lnTo>
                          <a:pt x="0" y="14507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1124">
                    <a:extLst>
                      <a:ext uri="{FF2B5EF4-FFF2-40B4-BE49-F238E27FC236}">
                        <a16:creationId xmlns:a16="http://schemas.microsoft.com/office/drawing/2014/main" id="{790D3956-5B76-7A99-FE44-BCD53965FA02}"/>
                      </a:ext>
                    </a:extLst>
                  </p:cNvPr>
                  <p:cNvSpPr/>
                  <p:nvPr/>
                </p:nvSpPr>
                <p:spPr>
                  <a:xfrm>
                    <a:off x="158321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6" name="Freeform 1125">
                    <a:extLst>
                      <a:ext uri="{FF2B5EF4-FFF2-40B4-BE49-F238E27FC236}">
                        <a16:creationId xmlns:a16="http://schemas.microsoft.com/office/drawing/2014/main" id="{EB765502-FAAD-038F-6134-79159D295930}"/>
                      </a:ext>
                    </a:extLst>
                  </p:cNvPr>
                  <p:cNvSpPr/>
                  <p:nvPr/>
                </p:nvSpPr>
                <p:spPr>
                  <a:xfrm>
                    <a:off x="1698381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1126">
                    <a:extLst>
                      <a:ext uri="{FF2B5EF4-FFF2-40B4-BE49-F238E27FC236}">
                        <a16:creationId xmlns:a16="http://schemas.microsoft.com/office/drawing/2014/main" id="{0ED9EA4C-B7DB-0414-52CD-03AFAE9D0B93}"/>
                      </a:ext>
                    </a:extLst>
                  </p:cNvPr>
                  <p:cNvSpPr/>
                  <p:nvPr/>
                </p:nvSpPr>
                <p:spPr>
                  <a:xfrm>
                    <a:off x="1815457" y="1134634"/>
                    <a:ext cx="158434" cy="99260"/>
                  </a:xfrm>
                  <a:custGeom>
                    <a:avLst/>
                    <a:gdLst>
                      <a:gd name="connsiteX0" fmla="*/ 124711 w 158434"/>
                      <a:gd name="connsiteY0" fmla="*/ 99260 h 99260"/>
                      <a:gd name="connsiteX1" fmla="*/ 103714 w 158434"/>
                      <a:gd name="connsiteY1" fmla="*/ 99260 h 99260"/>
                      <a:gd name="connsiteX2" fmla="*/ 78263 w 158434"/>
                      <a:gd name="connsiteY2" fmla="*/ 15907 h 99260"/>
                      <a:gd name="connsiteX3" fmla="*/ 77627 w 158434"/>
                      <a:gd name="connsiteY3" fmla="*/ 15907 h 99260"/>
                      <a:gd name="connsiteX4" fmla="*/ 52811 w 158434"/>
                      <a:gd name="connsiteY4" fmla="*/ 99260 h 99260"/>
                      <a:gd name="connsiteX5" fmla="*/ 31814 w 158434"/>
                      <a:gd name="connsiteY5" fmla="*/ 99260 h 99260"/>
                      <a:gd name="connsiteX6" fmla="*/ 0 w 158434"/>
                      <a:gd name="connsiteY6" fmla="*/ 0 h 99260"/>
                      <a:gd name="connsiteX7" fmla="*/ 20361 w 158434"/>
                      <a:gd name="connsiteY7" fmla="*/ 0 h 99260"/>
                      <a:gd name="connsiteX8" fmla="*/ 43267 w 158434"/>
                      <a:gd name="connsiteY8" fmla="*/ 82080 h 99260"/>
                      <a:gd name="connsiteX9" fmla="*/ 43903 w 158434"/>
                      <a:gd name="connsiteY9" fmla="*/ 82080 h 99260"/>
                      <a:gd name="connsiteX10" fmla="*/ 69355 w 158434"/>
                      <a:gd name="connsiteY10" fmla="*/ 0 h 99260"/>
                      <a:gd name="connsiteX11" fmla="*/ 90988 w 158434"/>
                      <a:gd name="connsiteY11" fmla="*/ 0 h 99260"/>
                      <a:gd name="connsiteX12" fmla="*/ 115804 w 158434"/>
                      <a:gd name="connsiteY12" fmla="*/ 82080 h 99260"/>
                      <a:gd name="connsiteX13" fmla="*/ 116440 w 158434"/>
                      <a:gd name="connsiteY13" fmla="*/ 82080 h 99260"/>
                      <a:gd name="connsiteX14" fmla="*/ 140619 w 158434"/>
                      <a:gd name="connsiteY14" fmla="*/ 0 h 99260"/>
                      <a:gd name="connsiteX15" fmla="*/ 158434 w 158434"/>
                      <a:gd name="connsiteY15" fmla="*/ 0 h 99260"/>
                      <a:gd name="connsiteX16" fmla="*/ 124711 w 158434"/>
                      <a:gd name="connsiteY16" fmla="*/ 99260 h 992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58434" h="99260">
                        <a:moveTo>
                          <a:pt x="124711" y="99260"/>
                        </a:moveTo>
                        <a:lnTo>
                          <a:pt x="103714" y="99260"/>
                        </a:lnTo>
                        <a:lnTo>
                          <a:pt x="78263" y="15907"/>
                        </a:lnTo>
                        <a:lnTo>
                          <a:pt x="77627" y="15907"/>
                        </a:lnTo>
                        <a:lnTo>
                          <a:pt x="52811" y="99260"/>
                        </a:lnTo>
                        <a:lnTo>
                          <a:pt x="31814" y="99260"/>
                        </a:lnTo>
                        <a:lnTo>
                          <a:pt x="0" y="0"/>
                        </a:lnTo>
                        <a:lnTo>
                          <a:pt x="20361" y="0"/>
                        </a:lnTo>
                        <a:lnTo>
                          <a:pt x="43267" y="82080"/>
                        </a:lnTo>
                        <a:lnTo>
                          <a:pt x="43903" y="82080"/>
                        </a:lnTo>
                        <a:lnTo>
                          <a:pt x="69355" y="0"/>
                        </a:lnTo>
                        <a:lnTo>
                          <a:pt x="90988" y="0"/>
                        </a:lnTo>
                        <a:lnTo>
                          <a:pt x="115804" y="82080"/>
                        </a:lnTo>
                        <a:lnTo>
                          <a:pt x="116440" y="82080"/>
                        </a:lnTo>
                        <a:lnTo>
                          <a:pt x="140619" y="0"/>
                        </a:lnTo>
                        <a:lnTo>
                          <a:pt x="158434" y="0"/>
                        </a:lnTo>
                        <a:lnTo>
                          <a:pt x="124711" y="9926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" name="Freeform 1127">
                    <a:extLst>
                      <a:ext uri="{FF2B5EF4-FFF2-40B4-BE49-F238E27FC236}">
                        <a16:creationId xmlns:a16="http://schemas.microsoft.com/office/drawing/2014/main" id="{5A39FDD4-DB63-8EDE-0DBB-C80AD24305D6}"/>
                      </a:ext>
                    </a:extLst>
                  </p:cNvPr>
                  <p:cNvSpPr/>
                  <p:nvPr/>
                </p:nvSpPr>
                <p:spPr>
                  <a:xfrm>
                    <a:off x="1983435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1264 w 90352"/>
                      <a:gd name="connsiteY9" fmla="*/ 41995 h 103714"/>
                      <a:gd name="connsiteX10" fmla="*/ 46449 w 90352"/>
                      <a:gd name="connsiteY10" fmla="*/ 14635 h 103714"/>
                      <a:gd name="connsiteX11" fmla="*/ 19725 w 90352"/>
                      <a:gd name="connsiteY11" fmla="*/ 41995 h 103714"/>
                      <a:gd name="connsiteX12" fmla="*/ 71264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1264" y="41995"/>
                        </a:moveTo>
                        <a:cubicBezTo>
                          <a:pt x="71264" y="26724"/>
                          <a:pt x="62356" y="14635"/>
                          <a:pt x="46449" y="14635"/>
                        </a:cubicBezTo>
                        <a:cubicBezTo>
                          <a:pt x="28633" y="14635"/>
                          <a:pt x="20997" y="29269"/>
                          <a:pt x="19725" y="41995"/>
                        </a:cubicBezTo>
                        <a:lnTo>
                          <a:pt x="71264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1128">
                    <a:extLst>
                      <a:ext uri="{FF2B5EF4-FFF2-40B4-BE49-F238E27FC236}">
                        <a16:creationId xmlns:a16="http://schemas.microsoft.com/office/drawing/2014/main" id="{06E8AB7C-2E94-520A-8F05-43994A1241FC}"/>
                      </a:ext>
                    </a:extLst>
                  </p:cNvPr>
                  <p:cNvSpPr/>
                  <p:nvPr/>
                </p:nvSpPr>
                <p:spPr>
                  <a:xfrm>
                    <a:off x="2144415" y="1130816"/>
                    <a:ext cx="73808" cy="104350"/>
                  </a:xfrm>
                  <a:custGeom>
                    <a:avLst/>
                    <a:gdLst>
                      <a:gd name="connsiteX0" fmla="*/ 71264 w 73808"/>
                      <a:gd name="connsiteY0" fmla="*/ 20361 h 104350"/>
                      <a:gd name="connsiteX1" fmla="*/ 51539 w 73808"/>
                      <a:gd name="connsiteY1" fmla="*/ 15907 h 104350"/>
                      <a:gd name="connsiteX2" fmla="*/ 19725 w 73808"/>
                      <a:gd name="connsiteY2" fmla="*/ 52811 h 104350"/>
                      <a:gd name="connsiteX3" fmla="*/ 52811 w 73808"/>
                      <a:gd name="connsiteY3" fmla="*/ 89716 h 104350"/>
                      <a:gd name="connsiteX4" fmla="*/ 72536 w 73808"/>
                      <a:gd name="connsiteY4" fmla="*/ 83989 h 104350"/>
                      <a:gd name="connsiteX5" fmla="*/ 73809 w 73808"/>
                      <a:gd name="connsiteY5" fmla="*/ 100533 h 104350"/>
                      <a:gd name="connsiteX6" fmla="*/ 50903 w 73808"/>
                      <a:gd name="connsiteY6" fmla="*/ 104350 h 104350"/>
                      <a:gd name="connsiteX7" fmla="*/ 0 w 73808"/>
                      <a:gd name="connsiteY7" fmla="*/ 52175 h 104350"/>
                      <a:gd name="connsiteX8" fmla="*/ 50903 w 73808"/>
                      <a:gd name="connsiteY8" fmla="*/ 0 h 104350"/>
                      <a:gd name="connsiteX9" fmla="*/ 73173 w 73808"/>
                      <a:gd name="connsiteY9" fmla="*/ 3818 h 104350"/>
                      <a:gd name="connsiteX10" fmla="*/ 71264 w 73808"/>
                      <a:gd name="connsiteY10" fmla="*/ 20361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73808" h="104350">
                        <a:moveTo>
                          <a:pt x="71264" y="20361"/>
                        </a:moveTo>
                        <a:cubicBezTo>
                          <a:pt x="64264" y="17180"/>
                          <a:pt x="57265" y="15907"/>
                          <a:pt x="51539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70627"/>
                          <a:pt x="29269" y="89716"/>
                          <a:pt x="52811" y="89716"/>
                        </a:cubicBezTo>
                        <a:cubicBezTo>
                          <a:pt x="59174" y="89716"/>
                          <a:pt x="66810" y="87807"/>
                          <a:pt x="72536" y="83989"/>
                        </a:cubicBezTo>
                        <a:lnTo>
                          <a:pt x="73809" y="100533"/>
                        </a:lnTo>
                        <a:cubicBezTo>
                          <a:pt x="66173" y="104350"/>
                          <a:pt x="57265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0" y="22270"/>
                          <a:pt x="20361" y="0"/>
                          <a:pt x="50903" y="0"/>
                        </a:cubicBezTo>
                        <a:cubicBezTo>
                          <a:pt x="58538" y="0"/>
                          <a:pt x="68082" y="1909"/>
                          <a:pt x="73173" y="3818"/>
                        </a:cubicBezTo>
                        <a:lnTo>
                          <a:pt x="71264" y="20361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0" name="Freeform 1129">
                    <a:extLst>
                      <a:ext uri="{FF2B5EF4-FFF2-40B4-BE49-F238E27FC236}">
                        <a16:creationId xmlns:a16="http://schemas.microsoft.com/office/drawing/2014/main" id="{29B83A0C-558A-4C89-8358-7CD005569C52}"/>
                      </a:ext>
                    </a:extLst>
                  </p:cNvPr>
                  <p:cNvSpPr/>
                  <p:nvPr/>
                </p:nvSpPr>
                <p:spPr>
                  <a:xfrm>
                    <a:off x="2232222" y="1132089"/>
                    <a:ext cx="84625" cy="104986"/>
                  </a:xfrm>
                  <a:custGeom>
                    <a:avLst/>
                    <a:gdLst>
                      <a:gd name="connsiteX0" fmla="*/ 11453 w 84625"/>
                      <a:gd name="connsiteY0" fmla="*/ 9544 h 104986"/>
                      <a:gd name="connsiteX1" fmla="*/ 43903 w 84625"/>
                      <a:gd name="connsiteY1" fmla="*/ 0 h 104986"/>
                      <a:gd name="connsiteX2" fmla="*/ 83989 w 84625"/>
                      <a:gd name="connsiteY2" fmla="*/ 41358 h 104986"/>
                      <a:gd name="connsiteX3" fmla="*/ 83989 w 84625"/>
                      <a:gd name="connsiteY3" fmla="*/ 82717 h 104986"/>
                      <a:gd name="connsiteX4" fmla="*/ 84626 w 84625"/>
                      <a:gd name="connsiteY4" fmla="*/ 102441 h 104986"/>
                      <a:gd name="connsiteX5" fmla="*/ 67446 w 84625"/>
                      <a:gd name="connsiteY5" fmla="*/ 102441 h 104986"/>
                      <a:gd name="connsiteX6" fmla="*/ 67446 w 84625"/>
                      <a:gd name="connsiteY6" fmla="*/ 89716 h 104986"/>
                      <a:gd name="connsiteX7" fmla="*/ 66810 w 84625"/>
                      <a:gd name="connsiteY7" fmla="*/ 89716 h 104986"/>
                      <a:gd name="connsiteX8" fmla="*/ 36268 w 84625"/>
                      <a:gd name="connsiteY8" fmla="*/ 104987 h 104986"/>
                      <a:gd name="connsiteX9" fmla="*/ 0 w 84625"/>
                      <a:gd name="connsiteY9" fmla="*/ 73809 h 104986"/>
                      <a:gd name="connsiteX10" fmla="*/ 46449 w 84625"/>
                      <a:gd name="connsiteY10" fmla="*/ 41358 h 104986"/>
                      <a:gd name="connsiteX11" fmla="*/ 66173 w 84625"/>
                      <a:gd name="connsiteY11" fmla="*/ 41995 h 104986"/>
                      <a:gd name="connsiteX12" fmla="*/ 41358 w 84625"/>
                      <a:gd name="connsiteY12" fmla="*/ 15907 h 104986"/>
                      <a:gd name="connsiteX13" fmla="*/ 12726 w 84625"/>
                      <a:gd name="connsiteY13" fmla="*/ 26088 h 104986"/>
                      <a:gd name="connsiteX14" fmla="*/ 11453 w 84625"/>
                      <a:gd name="connsiteY14" fmla="*/ 9544 h 104986"/>
                      <a:gd name="connsiteX15" fmla="*/ 66173 w 84625"/>
                      <a:gd name="connsiteY15" fmla="*/ 54720 h 104986"/>
                      <a:gd name="connsiteX16" fmla="*/ 54720 w 84625"/>
                      <a:gd name="connsiteY16" fmla="*/ 54084 h 104986"/>
                      <a:gd name="connsiteX17" fmla="*/ 20361 w 84625"/>
                      <a:gd name="connsiteY17" fmla="*/ 73173 h 104986"/>
                      <a:gd name="connsiteX18" fmla="*/ 38813 w 84625"/>
                      <a:gd name="connsiteY18" fmla="*/ 89080 h 104986"/>
                      <a:gd name="connsiteX19" fmla="*/ 66173 w 84625"/>
                      <a:gd name="connsiteY19" fmla="*/ 62992 h 104986"/>
                      <a:gd name="connsiteX20" fmla="*/ 66173 w 84625"/>
                      <a:gd name="connsiteY20" fmla="*/ 5472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84625" h="104986">
                        <a:moveTo>
                          <a:pt x="11453" y="9544"/>
                        </a:moveTo>
                        <a:cubicBezTo>
                          <a:pt x="20361" y="3818"/>
                          <a:pt x="31814" y="0"/>
                          <a:pt x="43903" y="0"/>
                        </a:cubicBezTo>
                        <a:cubicBezTo>
                          <a:pt x="72536" y="0"/>
                          <a:pt x="83989" y="13998"/>
                          <a:pt x="83989" y="41358"/>
                        </a:cubicBezTo>
                        <a:lnTo>
                          <a:pt x="83989" y="82717"/>
                        </a:lnTo>
                        <a:cubicBezTo>
                          <a:pt x="83989" y="94170"/>
                          <a:pt x="84626" y="99260"/>
                          <a:pt x="84626" y="102441"/>
                        </a:cubicBezTo>
                        <a:lnTo>
                          <a:pt x="67446" y="102441"/>
                        </a:lnTo>
                        <a:lnTo>
                          <a:pt x="67446" y="89716"/>
                        </a:lnTo>
                        <a:lnTo>
                          <a:pt x="66810" y="89716"/>
                        </a:lnTo>
                        <a:cubicBezTo>
                          <a:pt x="62356" y="95442"/>
                          <a:pt x="52811" y="104987"/>
                          <a:pt x="36268" y="104987"/>
                        </a:cubicBezTo>
                        <a:cubicBezTo>
                          <a:pt x="14634" y="104987"/>
                          <a:pt x="0" y="95442"/>
                          <a:pt x="0" y="73809"/>
                        </a:cubicBezTo>
                        <a:cubicBezTo>
                          <a:pt x="0" y="48994"/>
                          <a:pt x="27360" y="41358"/>
                          <a:pt x="46449" y="41358"/>
                        </a:cubicBezTo>
                        <a:cubicBezTo>
                          <a:pt x="53448" y="41358"/>
                          <a:pt x="58538" y="41358"/>
                          <a:pt x="66173" y="41995"/>
                        </a:cubicBezTo>
                        <a:cubicBezTo>
                          <a:pt x="66173" y="24815"/>
                          <a:pt x="59811" y="15907"/>
                          <a:pt x="41358" y="15907"/>
                        </a:cubicBezTo>
                        <a:cubicBezTo>
                          <a:pt x="31178" y="15907"/>
                          <a:pt x="19725" y="19725"/>
                          <a:pt x="12726" y="26088"/>
                        </a:cubicBezTo>
                        <a:lnTo>
                          <a:pt x="11453" y="9544"/>
                        </a:lnTo>
                        <a:close/>
                        <a:moveTo>
                          <a:pt x="66173" y="54720"/>
                        </a:moveTo>
                        <a:cubicBezTo>
                          <a:pt x="62356" y="54720"/>
                          <a:pt x="58538" y="54084"/>
                          <a:pt x="54720" y="54084"/>
                        </a:cubicBezTo>
                        <a:cubicBezTo>
                          <a:pt x="44540" y="54084"/>
                          <a:pt x="20361" y="55357"/>
                          <a:pt x="20361" y="73173"/>
                        </a:cubicBezTo>
                        <a:cubicBezTo>
                          <a:pt x="20361" y="83989"/>
                          <a:pt x="30542" y="89080"/>
                          <a:pt x="38813" y="89080"/>
                        </a:cubicBezTo>
                        <a:cubicBezTo>
                          <a:pt x="56629" y="89080"/>
                          <a:pt x="66173" y="77626"/>
                          <a:pt x="66173" y="62992"/>
                        </a:cubicBezTo>
                        <a:lnTo>
                          <a:pt x="66173" y="5472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1130">
                    <a:extLst>
                      <a:ext uri="{FF2B5EF4-FFF2-40B4-BE49-F238E27FC236}">
                        <a16:creationId xmlns:a16="http://schemas.microsoft.com/office/drawing/2014/main" id="{24E975A8-31C3-65D5-6380-E7A90747C4E2}"/>
                      </a:ext>
                    </a:extLst>
                  </p:cNvPr>
                  <p:cNvSpPr/>
                  <p:nvPr/>
                </p:nvSpPr>
                <p:spPr>
                  <a:xfrm>
                    <a:off x="2347389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2" name="Freeform 1131">
                    <a:extLst>
                      <a:ext uri="{FF2B5EF4-FFF2-40B4-BE49-F238E27FC236}">
                        <a16:creationId xmlns:a16="http://schemas.microsoft.com/office/drawing/2014/main" id="{EB8C40BA-2497-9521-B5CA-F34B7A933925}"/>
                      </a:ext>
                    </a:extLst>
                  </p:cNvPr>
                  <p:cNvSpPr/>
                  <p:nvPr/>
                </p:nvSpPr>
                <p:spPr>
                  <a:xfrm>
                    <a:off x="2416744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088 w 90352"/>
                      <a:gd name="connsiteY5" fmla="*/ 55993 h 103714"/>
                      <a:gd name="connsiteX6" fmla="*/ 51539 w 90352"/>
                      <a:gd name="connsiteY6" fmla="*/ 89080 h 103714"/>
                      <a:gd name="connsiteX7" fmla="*/ 82080 w 90352"/>
                      <a:gd name="connsiteY7" fmla="*/ 78899 h 103714"/>
                      <a:gd name="connsiteX8" fmla="*/ 82080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088" y="55993"/>
                        </a:lnTo>
                        <a:cubicBezTo>
                          <a:pt x="19088" y="75718"/>
                          <a:pt x="34359" y="89080"/>
                          <a:pt x="51539" y="89080"/>
                        </a:cubicBezTo>
                        <a:cubicBezTo>
                          <a:pt x="63628" y="89080"/>
                          <a:pt x="77627" y="82717"/>
                          <a:pt x="82080" y="78899"/>
                        </a:cubicBezTo>
                        <a:lnTo>
                          <a:pt x="82080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133" name="TextBox 1132">
              <a:extLst>
                <a:ext uri="{FF2B5EF4-FFF2-40B4-BE49-F238E27FC236}">
                  <a16:creationId xmlns:a16="http://schemas.microsoft.com/office/drawing/2014/main" id="{5DD00C28-DF0D-24A9-C756-DFC036976D6F}"/>
                </a:ext>
              </a:extLst>
            </p:cNvPr>
            <p:cNvSpPr txBox="1"/>
            <p:nvPr/>
          </p:nvSpPr>
          <p:spPr>
            <a:xfrm>
              <a:off x="8028770" y="5312517"/>
              <a:ext cx="576797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55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Minor Injuries</a:t>
              </a:r>
            </a:p>
            <a:p>
              <a:pPr algn="l"/>
              <a:r>
                <a:rPr lang="en-US" sz="55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Unit</a:t>
              </a:r>
              <a:endParaRPr lang="en-US" sz="550" spc="0" baseline="0" dirty="0">
                <a:ln/>
                <a:solidFill>
                  <a:srgbClr val="000000"/>
                </a:solidFill>
                <a:latin typeface="FrutigerLTStd-Bold"/>
                <a:sym typeface="FrutigerLTStd-Bold"/>
                <a:rtl val="0"/>
              </a:endParaRPr>
            </a:p>
          </p:txBody>
        </p:sp>
        <p:sp>
          <p:nvSpPr>
            <p:cNvPr id="1134" name="TextBox 1133">
              <a:extLst>
                <a:ext uri="{FF2B5EF4-FFF2-40B4-BE49-F238E27FC236}">
                  <a16:creationId xmlns:a16="http://schemas.microsoft.com/office/drawing/2014/main" id="{561EA947-373F-2553-152D-F51BF616D27B}"/>
                </a:ext>
              </a:extLst>
            </p:cNvPr>
            <p:cNvSpPr txBox="1"/>
            <p:nvPr/>
          </p:nvSpPr>
          <p:spPr>
            <a:xfrm>
              <a:off x="10839288" y="5741947"/>
              <a:ext cx="5325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Accident &amp;</a:t>
              </a:r>
              <a:b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</a:br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Emergency 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E5EA2FD-B484-A9B2-7BB0-E34C853BD9EB}"/>
              </a:ext>
            </a:extLst>
          </p:cNvPr>
          <p:cNvSpPr txBox="1"/>
          <p:nvPr/>
        </p:nvSpPr>
        <p:spPr>
          <a:xfrm>
            <a:off x="2877519" y="616202"/>
            <a:ext cx="56366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Top Tips for completion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7BBC3-73A1-D218-8BFD-63A7715D3235}"/>
              </a:ext>
            </a:extLst>
          </p:cNvPr>
          <p:cNvSpPr txBox="1"/>
          <p:nvPr/>
        </p:nvSpPr>
        <p:spPr>
          <a:xfrm>
            <a:off x="693174" y="2464558"/>
            <a:ext cx="119683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Detail </a:t>
            </a:r>
            <a:r>
              <a:rPr lang="en-GB" dirty="0" err="1"/>
              <a:t>Detail</a:t>
            </a:r>
            <a:r>
              <a:rPr lang="en-GB" dirty="0"/>
              <a:t> </a:t>
            </a:r>
            <a:r>
              <a:rPr lang="en-GB" dirty="0" err="1"/>
              <a:t>Detail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more information you can send in your original submission of information the better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are looking to see/ note that you as the provider are actively managing the situation, following policy process and actioning anything to mitigate/ lower the risk of </a:t>
            </a:r>
            <a:r>
              <a:rPr lang="en-GB"/>
              <a:t>re occurrence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26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TextBox 1093">
            <a:extLst>
              <a:ext uri="{FF2B5EF4-FFF2-40B4-BE49-F238E27FC236}">
                <a16:creationId xmlns:a16="http://schemas.microsoft.com/office/drawing/2014/main" id="{633A7DE5-1CD5-69B7-477E-C75D5D975B26}"/>
              </a:ext>
            </a:extLst>
          </p:cNvPr>
          <p:cNvSpPr txBox="1"/>
          <p:nvPr/>
        </p:nvSpPr>
        <p:spPr>
          <a:xfrm>
            <a:off x="3916953" y="2464558"/>
            <a:ext cx="6470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A9CE"/>
                </a:solidFill>
                <a:latin typeface="FrutigerLTStd-Black"/>
                <a:sym typeface="FrutigerLTStd-Black"/>
                <a:rtl val="0"/>
              </a:rPr>
              <a:t>Title example</a:t>
            </a:r>
          </a:p>
        </p:txBody>
      </p:sp>
      <p:sp>
        <p:nvSpPr>
          <p:cNvPr id="1095" name="TextBox 1094">
            <a:extLst>
              <a:ext uri="{FF2B5EF4-FFF2-40B4-BE49-F238E27FC236}">
                <a16:creationId xmlns:a16="http://schemas.microsoft.com/office/drawing/2014/main" id="{895EF606-22B4-F4F7-2F8F-6923C4AF5D61}"/>
              </a:ext>
            </a:extLst>
          </p:cNvPr>
          <p:cNvSpPr txBox="1"/>
          <p:nvPr/>
        </p:nvSpPr>
        <p:spPr>
          <a:xfrm>
            <a:off x="3964477" y="2958612"/>
            <a:ext cx="6361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spc="0" baseline="0" dirty="0">
                <a:ln/>
                <a:solidFill>
                  <a:srgbClr val="003087"/>
                </a:solidFill>
                <a:latin typeface="FrutigerLTStd-UltraBlack"/>
                <a:sym typeface="FrutigerLTStd-UltraBlack"/>
                <a:rtl val="0"/>
              </a:rPr>
              <a:t>TO GO HERE</a:t>
            </a:r>
          </a:p>
        </p:txBody>
      </p:sp>
      <p:grpSp>
        <p:nvGrpSpPr>
          <p:cNvPr id="1135" name="Group 1134">
            <a:extLst>
              <a:ext uri="{FF2B5EF4-FFF2-40B4-BE49-F238E27FC236}">
                <a16:creationId xmlns:a16="http://schemas.microsoft.com/office/drawing/2014/main" id="{EF2321BF-0DFC-A61B-FB62-2298BAD30F28}"/>
              </a:ext>
            </a:extLst>
          </p:cNvPr>
          <p:cNvGrpSpPr/>
          <p:nvPr/>
        </p:nvGrpSpPr>
        <p:grpSpPr>
          <a:xfrm>
            <a:off x="-554530" y="-201223"/>
            <a:ext cx="14056930" cy="8988370"/>
            <a:chOff x="-554530" y="-201223"/>
            <a:chExt cx="14056930" cy="8988370"/>
          </a:xfrm>
        </p:grpSpPr>
        <p:grpSp>
          <p:nvGrpSpPr>
            <p:cNvPr id="572" name="Graphic 569">
              <a:extLst>
                <a:ext uri="{FF2B5EF4-FFF2-40B4-BE49-F238E27FC236}">
                  <a16:creationId xmlns:a16="http://schemas.microsoft.com/office/drawing/2014/main" id="{49C282AD-33A9-7EB9-2F39-7F23A0D405A8}"/>
                </a:ext>
              </a:extLst>
            </p:cNvPr>
            <p:cNvGrpSpPr/>
            <p:nvPr/>
          </p:nvGrpSpPr>
          <p:grpSpPr>
            <a:xfrm>
              <a:off x="-554530" y="-201223"/>
              <a:ext cx="14056930" cy="8988370"/>
              <a:chOff x="-558047" y="-204740"/>
              <a:chExt cx="14056930" cy="8988370"/>
            </a:xfrm>
          </p:grpSpPr>
          <p:sp>
            <p:nvSpPr>
              <p:cNvPr id="573" name="Freeform 572">
                <a:extLst>
                  <a:ext uri="{FF2B5EF4-FFF2-40B4-BE49-F238E27FC236}">
                    <a16:creationId xmlns:a16="http://schemas.microsoft.com/office/drawing/2014/main" id="{70BDA701-40E3-645E-7331-FA09514984B3}"/>
                  </a:ext>
                </a:extLst>
              </p:cNvPr>
              <p:cNvSpPr/>
              <p:nvPr/>
            </p:nvSpPr>
            <p:spPr>
              <a:xfrm>
                <a:off x="-351722" y="10322"/>
                <a:ext cx="12228084" cy="6878217"/>
              </a:xfrm>
              <a:custGeom>
                <a:avLst/>
                <a:gdLst>
                  <a:gd name="connsiteX0" fmla="*/ 0 w 12228084"/>
                  <a:gd name="connsiteY0" fmla="*/ 0 h 6878217"/>
                  <a:gd name="connsiteX1" fmla="*/ 12228084 w 12228084"/>
                  <a:gd name="connsiteY1" fmla="*/ 0 h 6878217"/>
                  <a:gd name="connsiteX2" fmla="*/ 12228084 w 12228084"/>
                  <a:gd name="connsiteY2" fmla="*/ 6878218 h 6878217"/>
                  <a:gd name="connsiteX3" fmla="*/ 0 w 12228084"/>
                  <a:gd name="connsiteY3" fmla="*/ 6878218 h 6878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28084" h="6878217">
                    <a:moveTo>
                      <a:pt x="0" y="0"/>
                    </a:moveTo>
                    <a:lnTo>
                      <a:pt x="12228084" y="0"/>
                    </a:lnTo>
                    <a:lnTo>
                      <a:pt x="12228084" y="6878218"/>
                    </a:lnTo>
                    <a:lnTo>
                      <a:pt x="0" y="6878218"/>
                    </a:lnTo>
                    <a:close/>
                  </a:path>
                </a:pathLst>
              </a:custGeom>
              <a:noFill/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574" name="Graphic 569">
                <a:extLst>
                  <a:ext uri="{FF2B5EF4-FFF2-40B4-BE49-F238E27FC236}">
                    <a16:creationId xmlns:a16="http://schemas.microsoft.com/office/drawing/2014/main" id="{33EE6BA5-87AE-3C48-1541-DD3BD9F21706}"/>
                  </a:ext>
                </a:extLst>
              </p:cNvPr>
              <p:cNvGrpSpPr/>
              <p:nvPr/>
            </p:nvGrpSpPr>
            <p:grpSpPr>
              <a:xfrm>
                <a:off x="-558047" y="-204740"/>
                <a:ext cx="14056930" cy="8988370"/>
                <a:chOff x="-558047" y="-204740"/>
                <a:chExt cx="14056930" cy="8988370"/>
              </a:xfrm>
            </p:grpSpPr>
            <p:sp>
              <p:nvSpPr>
                <p:cNvPr id="575" name="Freeform 574">
                  <a:extLst>
                    <a:ext uri="{FF2B5EF4-FFF2-40B4-BE49-F238E27FC236}">
                      <a16:creationId xmlns:a16="http://schemas.microsoft.com/office/drawing/2014/main" id="{89F5AC8A-B762-06E6-BED8-FF7843BCE912}"/>
                    </a:ext>
                  </a:extLst>
                </p:cNvPr>
                <p:cNvSpPr/>
                <p:nvPr/>
              </p:nvSpPr>
              <p:spPr>
                <a:xfrm>
                  <a:off x="-18309" y="-8129"/>
                  <a:ext cx="12233810" cy="6896670"/>
                </a:xfrm>
                <a:custGeom>
                  <a:avLst/>
                  <a:gdLst>
                    <a:gd name="connsiteX0" fmla="*/ 12233811 w 12233810"/>
                    <a:gd name="connsiteY0" fmla="*/ 6896671 h 6896670"/>
                    <a:gd name="connsiteX1" fmla="*/ 10817 w 12233810"/>
                    <a:gd name="connsiteY1" fmla="*/ 6896671 h 6896670"/>
                    <a:gd name="connsiteX2" fmla="*/ 0 w 12233810"/>
                    <a:gd name="connsiteY2" fmla="*/ 0 h 6896670"/>
                    <a:gd name="connsiteX3" fmla="*/ 12233811 w 12233810"/>
                    <a:gd name="connsiteY3" fmla="*/ 0 h 6896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33810" h="6896670">
                      <a:moveTo>
                        <a:pt x="12233811" y="6896671"/>
                      </a:moveTo>
                      <a:lnTo>
                        <a:pt x="10817" y="6896671"/>
                      </a:lnTo>
                      <a:lnTo>
                        <a:pt x="0" y="0"/>
                      </a:lnTo>
                      <a:lnTo>
                        <a:pt x="12233811" y="0"/>
                      </a:lnTo>
                      <a:close/>
                    </a:path>
                  </a:pathLst>
                </a:custGeom>
                <a:solidFill>
                  <a:srgbClr val="D1ECF5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576" name="Freeform 575">
                  <a:extLst>
                    <a:ext uri="{FF2B5EF4-FFF2-40B4-BE49-F238E27FC236}">
                      <a16:creationId xmlns:a16="http://schemas.microsoft.com/office/drawing/2014/main" id="{AD8C9039-6D9F-0552-AD5D-BA638400A288}"/>
                    </a:ext>
                  </a:extLst>
                </p:cNvPr>
                <p:cNvSpPr/>
                <p:nvPr/>
              </p:nvSpPr>
              <p:spPr>
                <a:xfrm>
                  <a:off x="6571472" y="4019740"/>
                  <a:ext cx="6196597" cy="4466631"/>
                </a:xfrm>
                <a:custGeom>
                  <a:avLst/>
                  <a:gdLst>
                    <a:gd name="connsiteX0" fmla="*/ 199 w 6196597"/>
                    <a:gd name="connsiteY0" fmla="*/ 1799208 h 4466631"/>
                    <a:gd name="connsiteX1" fmla="*/ 997254 w 6196597"/>
                    <a:gd name="connsiteY1" fmla="*/ 548912 h 4466631"/>
                    <a:gd name="connsiteX2" fmla="*/ 2561238 w 6196597"/>
                    <a:gd name="connsiteY2" fmla="*/ 1024852 h 4466631"/>
                    <a:gd name="connsiteX3" fmla="*/ 4357465 w 6196597"/>
                    <a:gd name="connsiteY3" fmla="*/ 15071 h 4466631"/>
                    <a:gd name="connsiteX4" fmla="*/ 6196322 w 6196597"/>
                    <a:gd name="connsiteY4" fmla="*/ 872780 h 4466631"/>
                    <a:gd name="connsiteX5" fmla="*/ 5472868 w 6196597"/>
                    <a:gd name="connsiteY5" fmla="*/ 2136438 h 4466631"/>
                    <a:gd name="connsiteX6" fmla="*/ 5773194 w 6196597"/>
                    <a:gd name="connsiteY6" fmla="*/ 3386734 h 4466631"/>
                    <a:gd name="connsiteX7" fmla="*/ 2331540 w 6196597"/>
                    <a:gd name="connsiteY7" fmla="*/ 3757687 h 4466631"/>
                    <a:gd name="connsiteX8" fmla="*/ 939352 w 6196597"/>
                    <a:gd name="connsiteY8" fmla="*/ 4463961 h 4466631"/>
                    <a:gd name="connsiteX9" fmla="*/ 199 w 6196597"/>
                    <a:gd name="connsiteY9" fmla="*/ 1799208 h 4466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96597" h="4466631">
                      <a:moveTo>
                        <a:pt x="199" y="1799208"/>
                      </a:moveTo>
                      <a:cubicBezTo>
                        <a:pt x="-8709" y="1294636"/>
                        <a:pt x="280800" y="587725"/>
                        <a:pt x="997254" y="548912"/>
                      </a:cubicBezTo>
                      <a:cubicBezTo>
                        <a:pt x="1713709" y="510099"/>
                        <a:pt x="2056029" y="1059847"/>
                        <a:pt x="2561238" y="1024852"/>
                      </a:cubicBezTo>
                      <a:cubicBezTo>
                        <a:pt x="3065810" y="989856"/>
                        <a:pt x="3139619" y="-142727"/>
                        <a:pt x="4357465" y="15071"/>
                      </a:cubicBezTo>
                      <a:cubicBezTo>
                        <a:pt x="5574673" y="173505"/>
                        <a:pt x="6178506" y="407021"/>
                        <a:pt x="6196322" y="872780"/>
                      </a:cubicBezTo>
                      <a:cubicBezTo>
                        <a:pt x="6213501" y="1338539"/>
                        <a:pt x="5421329" y="1601961"/>
                        <a:pt x="5472868" y="2136438"/>
                      </a:cubicBezTo>
                      <a:cubicBezTo>
                        <a:pt x="5524407" y="2670279"/>
                        <a:pt x="6198230" y="2930519"/>
                        <a:pt x="5773194" y="3386734"/>
                      </a:cubicBezTo>
                      <a:cubicBezTo>
                        <a:pt x="5348157" y="3842313"/>
                        <a:pt x="3144709" y="3430637"/>
                        <a:pt x="2331540" y="3757687"/>
                      </a:cubicBezTo>
                      <a:cubicBezTo>
                        <a:pt x="1518370" y="4084736"/>
                        <a:pt x="1536186" y="4504047"/>
                        <a:pt x="939352" y="4463961"/>
                      </a:cubicBezTo>
                      <a:cubicBezTo>
                        <a:pt x="341246" y="4423239"/>
                        <a:pt x="11652" y="2464760"/>
                        <a:pt x="199" y="1799208"/>
                      </a:cubicBezTo>
                      <a:close/>
                    </a:path>
                  </a:pathLst>
                </a:custGeom>
                <a:solidFill>
                  <a:srgbClr val="FFFFFF">
                    <a:alpha val="35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77" name="Freeform 576">
                  <a:extLst>
                    <a:ext uri="{FF2B5EF4-FFF2-40B4-BE49-F238E27FC236}">
                      <a16:creationId xmlns:a16="http://schemas.microsoft.com/office/drawing/2014/main" id="{72E97E7C-0EF3-AE56-7281-2F864D69DA9D}"/>
                    </a:ext>
                  </a:extLst>
                </p:cNvPr>
                <p:cNvSpPr/>
                <p:nvPr/>
              </p:nvSpPr>
              <p:spPr>
                <a:xfrm>
                  <a:off x="-558047" y="4370622"/>
                  <a:ext cx="4607550" cy="4413008"/>
                </a:xfrm>
                <a:custGeom>
                  <a:avLst/>
                  <a:gdLst>
                    <a:gd name="connsiteX0" fmla="*/ 1392993 w 4607550"/>
                    <a:gd name="connsiteY0" fmla="*/ 4391134 h 4413008"/>
                    <a:gd name="connsiteX1" fmla="*/ 130608 w 4607550"/>
                    <a:gd name="connsiteY1" fmla="*/ 3575420 h 4413008"/>
                    <a:gd name="connsiteX2" fmla="*/ 927870 w 4607550"/>
                    <a:gd name="connsiteY2" fmla="*/ 2538279 h 4413008"/>
                    <a:gd name="connsiteX3" fmla="*/ 70161 w 4607550"/>
                    <a:gd name="connsiteY3" fmla="*/ 1192541 h 4413008"/>
                    <a:gd name="connsiteX4" fmla="*/ 1347181 w 4607550"/>
                    <a:gd name="connsiteY4" fmla="*/ 2055 h 4413008"/>
                    <a:gd name="connsiteX5" fmla="*/ 2668740 w 4607550"/>
                    <a:gd name="connsiteY5" fmla="*/ 629430 h 4413008"/>
                    <a:gd name="connsiteX6" fmla="*/ 4141735 w 4607550"/>
                    <a:gd name="connsiteY6" fmla="*/ 545441 h 4413008"/>
                    <a:gd name="connsiteX7" fmla="*/ 4003662 w 4607550"/>
                    <a:gd name="connsiteY7" fmla="*/ 2969679 h 4413008"/>
                    <a:gd name="connsiteX8" fmla="*/ 4581407 w 4607550"/>
                    <a:gd name="connsiteY8" fmla="*/ 4005547 h 4413008"/>
                    <a:gd name="connsiteX9" fmla="*/ 1392993 w 4607550"/>
                    <a:gd name="connsiteY9" fmla="*/ 4391134 h 4413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607550" h="4413008">
                      <a:moveTo>
                        <a:pt x="1392993" y="4391134"/>
                      </a:moveTo>
                      <a:cubicBezTo>
                        <a:pt x="816521" y="4347232"/>
                        <a:pt x="58071" y="4076811"/>
                        <a:pt x="130608" y="3575420"/>
                      </a:cubicBezTo>
                      <a:cubicBezTo>
                        <a:pt x="203144" y="3074666"/>
                        <a:pt x="885239" y="2891416"/>
                        <a:pt x="927870" y="2538279"/>
                      </a:cubicBezTo>
                      <a:cubicBezTo>
                        <a:pt x="970501" y="2184506"/>
                        <a:pt x="-308428" y="2020981"/>
                        <a:pt x="70161" y="1192541"/>
                      </a:cubicBezTo>
                      <a:cubicBezTo>
                        <a:pt x="448749" y="364100"/>
                        <a:pt x="813339" y="-32304"/>
                        <a:pt x="1347181" y="2055"/>
                      </a:cubicBezTo>
                      <a:cubicBezTo>
                        <a:pt x="1881022" y="36414"/>
                        <a:pt x="2052182" y="612250"/>
                        <a:pt x="2668740" y="629430"/>
                      </a:cubicBezTo>
                      <a:cubicBezTo>
                        <a:pt x="3285298" y="646610"/>
                        <a:pt x="3691883" y="205029"/>
                        <a:pt x="4141735" y="545441"/>
                      </a:cubicBezTo>
                      <a:cubicBezTo>
                        <a:pt x="4591587" y="885852"/>
                        <a:pt x="3763783" y="2372845"/>
                        <a:pt x="4003662" y="2969679"/>
                      </a:cubicBezTo>
                      <a:cubicBezTo>
                        <a:pt x="4244177" y="3566512"/>
                        <a:pt x="4724570" y="3595781"/>
                        <a:pt x="4581407" y="4005547"/>
                      </a:cubicBezTo>
                      <a:cubicBezTo>
                        <a:pt x="4438879" y="4414677"/>
                        <a:pt x="2152715" y="4449037"/>
                        <a:pt x="1392993" y="4391134"/>
                      </a:cubicBezTo>
                      <a:close/>
                    </a:path>
                  </a:pathLst>
                </a:custGeom>
                <a:solidFill>
                  <a:srgbClr val="EFF8FE">
                    <a:alpha val="62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78" name="Graphic 569">
                  <a:extLst>
                    <a:ext uri="{FF2B5EF4-FFF2-40B4-BE49-F238E27FC236}">
                      <a16:creationId xmlns:a16="http://schemas.microsoft.com/office/drawing/2014/main" id="{7F2A7449-EA80-13C5-FCCC-AB1601AB7F01}"/>
                    </a:ext>
                  </a:extLst>
                </p:cNvPr>
                <p:cNvGrpSpPr/>
                <p:nvPr/>
              </p:nvGrpSpPr>
              <p:grpSpPr>
                <a:xfrm>
                  <a:off x="346280" y="4860706"/>
                  <a:ext cx="10106080" cy="1586253"/>
                  <a:chOff x="346280" y="4860706"/>
                  <a:chExt cx="10106080" cy="1586253"/>
                </a:xfrm>
                <a:solidFill>
                  <a:srgbClr val="E1E5ED"/>
                </a:solidFill>
              </p:grpSpPr>
              <p:grpSp>
                <p:nvGrpSpPr>
                  <p:cNvPr id="579" name="Graphic 569">
                    <a:extLst>
                      <a:ext uri="{FF2B5EF4-FFF2-40B4-BE49-F238E27FC236}">
                        <a16:creationId xmlns:a16="http://schemas.microsoft.com/office/drawing/2014/main" id="{9784263D-F59F-D1CB-BA08-0C0FD8797BAF}"/>
                      </a:ext>
                    </a:extLst>
                  </p:cNvPr>
                  <p:cNvGrpSpPr/>
                  <p:nvPr/>
                </p:nvGrpSpPr>
                <p:grpSpPr>
                  <a:xfrm>
                    <a:off x="346280" y="4985418"/>
                    <a:ext cx="4548786" cy="1406185"/>
                    <a:chOff x="346280" y="4985418"/>
                    <a:chExt cx="4548786" cy="1406185"/>
                  </a:xfrm>
                  <a:solidFill>
                    <a:srgbClr val="E1E5ED"/>
                  </a:solidFill>
                </p:grpSpPr>
                <p:sp>
                  <p:nvSpPr>
                    <p:cNvPr id="580" name="Freeform 579">
                      <a:extLst>
                        <a:ext uri="{FF2B5EF4-FFF2-40B4-BE49-F238E27FC236}">
                          <a16:creationId xmlns:a16="http://schemas.microsoft.com/office/drawing/2014/main" id="{2822FFA5-C801-7B48-1B26-D514DF0956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6280" y="4985418"/>
                      <a:ext cx="1670242" cy="1406185"/>
                    </a:xfrm>
                    <a:custGeom>
                      <a:avLst/>
                      <a:gdLst>
                        <a:gd name="connsiteX0" fmla="*/ 0 w 1670242"/>
                        <a:gd name="connsiteY0" fmla="*/ 488029 h 1406185"/>
                        <a:gd name="connsiteX1" fmla="*/ 0 w 1670242"/>
                        <a:gd name="connsiteY1" fmla="*/ 1406185 h 1406185"/>
                        <a:gd name="connsiteX2" fmla="*/ 1464087 w 1670242"/>
                        <a:gd name="connsiteY2" fmla="*/ 1406185 h 1406185"/>
                        <a:gd name="connsiteX3" fmla="*/ 1464087 w 1670242"/>
                        <a:gd name="connsiteY3" fmla="*/ 1406185 h 1406185"/>
                        <a:gd name="connsiteX4" fmla="*/ 1653699 w 1670242"/>
                        <a:gd name="connsiteY4" fmla="*/ 1406185 h 1406185"/>
                        <a:gd name="connsiteX5" fmla="*/ 1653699 w 1670242"/>
                        <a:gd name="connsiteY5" fmla="*/ 272329 h 1406185"/>
                        <a:gd name="connsiteX6" fmla="*/ 1670243 w 1670242"/>
                        <a:gd name="connsiteY6" fmla="*/ 272329 h 1406185"/>
                        <a:gd name="connsiteX7" fmla="*/ 1670243 w 1670242"/>
                        <a:gd name="connsiteY7" fmla="*/ 250059 h 1406185"/>
                        <a:gd name="connsiteX8" fmla="*/ 1653699 w 1670242"/>
                        <a:gd name="connsiteY8" fmla="*/ 250059 h 1406185"/>
                        <a:gd name="connsiteX9" fmla="*/ 1653699 w 1670242"/>
                        <a:gd name="connsiteY9" fmla="*/ 131711 h 1406185"/>
                        <a:gd name="connsiteX10" fmla="*/ 1628248 w 1670242"/>
                        <a:gd name="connsiteY10" fmla="*/ 106259 h 1406185"/>
                        <a:gd name="connsiteX11" fmla="*/ 1602797 w 1670242"/>
                        <a:gd name="connsiteY11" fmla="*/ 131711 h 1406185"/>
                        <a:gd name="connsiteX12" fmla="*/ 1602797 w 1670242"/>
                        <a:gd name="connsiteY12" fmla="*/ 133619 h 1406185"/>
                        <a:gd name="connsiteX13" fmla="*/ 1256659 w 1670242"/>
                        <a:gd name="connsiteY13" fmla="*/ 0 h 1406185"/>
                        <a:gd name="connsiteX14" fmla="*/ 919429 w 1670242"/>
                        <a:gd name="connsiteY14" fmla="*/ 132983 h 1406185"/>
                        <a:gd name="connsiteX15" fmla="*/ 868526 w 1670242"/>
                        <a:gd name="connsiteY15" fmla="*/ 132983 h 1406185"/>
                        <a:gd name="connsiteX16" fmla="*/ 868526 w 1670242"/>
                        <a:gd name="connsiteY16" fmla="*/ 250059 h 1406185"/>
                        <a:gd name="connsiteX17" fmla="*/ 852619 w 1670242"/>
                        <a:gd name="connsiteY17" fmla="*/ 250059 h 1406185"/>
                        <a:gd name="connsiteX18" fmla="*/ 852619 w 1670242"/>
                        <a:gd name="connsiteY18" fmla="*/ 272329 h 1406185"/>
                        <a:gd name="connsiteX19" fmla="*/ 868526 w 1670242"/>
                        <a:gd name="connsiteY19" fmla="*/ 272329 h 1406185"/>
                        <a:gd name="connsiteX20" fmla="*/ 868526 w 1670242"/>
                        <a:gd name="connsiteY20" fmla="*/ 488665 h 1406185"/>
                        <a:gd name="connsiteX21" fmla="*/ 0 w 1670242"/>
                        <a:gd name="connsiteY21" fmla="*/ 488665 h 14061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670242" h="1406185">
                          <a:moveTo>
                            <a:pt x="0" y="488029"/>
                          </a:moveTo>
                          <a:lnTo>
                            <a:pt x="0" y="1406185"/>
                          </a:lnTo>
                          <a:lnTo>
                            <a:pt x="1464087" y="1406185"/>
                          </a:lnTo>
                          <a:lnTo>
                            <a:pt x="1464087" y="1406185"/>
                          </a:lnTo>
                          <a:lnTo>
                            <a:pt x="1653699" y="1406185"/>
                          </a:lnTo>
                          <a:lnTo>
                            <a:pt x="1653699" y="272329"/>
                          </a:lnTo>
                          <a:lnTo>
                            <a:pt x="1670243" y="272329"/>
                          </a:lnTo>
                          <a:lnTo>
                            <a:pt x="1670243" y="250059"/>
                          </a:lnTo>
                          <a:lnTo>
                            <a:pt x="1653699" y="250059"/>
                          </a:lnTo>
                          <a:lnTo>
                            <a:pt x="1653699" y="131711"/>
                          </a:lnTo>
                          <a:cubicBezTo>
                            <a:pt x="1653699" y="117712"/>
                            <a:pt x="1642246" y="106259"/>
                            <a:pt x="1628248" y="106259"/>
                          </a:cubicBezTo>
                          <a:cubicBezTo>
                            <a:pt x="1614250" y="106259"/>
                            <a:pt x="1602797" y="117712"/>
                            <a:pt x="1602797" y="131711"/>
                          </a:cubicBezTo>
                          <a:lnTo>
                            <a:pt x="1602797" y="133619"/>
                          </a:lnTo>
                          <a:lnTo>
                            <a:pt x="1256659" y="0"/>
                          </a:lnTo>
                          <a:lnTo>
                            <a:pt x="919429" y="132983"/>
                          </a:lnTo>
                          <a:cubicBezTo>
                            <a:pt x="919429" y="98624"/>
                            <a:pt x="868526" y="99260"/>
                            <a:pt x="868526" y="132983"/>
                          </a:cubicBezTo>
                          <a:lnTo>
                            <a:pt x="868526" y="250059"/>
                          </a:lnTo>
                          <a:lnTo>
                            <a:pt x="852619" y="250059"/>
                          </a:lnTo>
                          <a:lnTo>
                            <a:pt x="852619" y="272329"/>
                          </a:lnTo>
                          <a:lnTo>
                            <a:pt x="868526" y="272329"/>
                          </a:lnTo>
                          <a:lnTo>
                            <a:pt x="868526" y="488665"/>
                          </a:lnTo>
                          <a:lnTo>
                            <a:pt x="0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1" name="Freeform 580">
                      <a:extLst>
                        <a:ext uri="{FF2B5EF4-FFF2-40B4-BE49-F238E27FC236}">
                          <a16:creationId xmlns:a16="http://schemas.microsoft.com/office/drawing/2014/main" id="{54BE9679-11D0-3CED-1EA8-D5A475A37D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32562" y="5042047"/>
                      <a:ext cx="1762503" cy="1329831"/>
                    </a:xfrm>
                    <a:custGeom>
                      <a:avLst/>
                      <a:gdLst>
                        <a:gd name="connsiteX0" fmla="*/ 1757413 w 1762503"/>
                        <a:gd name="connsiteY0" fmla="*/ 512208 h 1329831"/>
                        <a:gd name="connsiteX1" fmla="*/ 1506082 w 1762503"/>
                        <a:gd name="connsiteY1" fmla="*/ 267239 h 1329831"/>
                        <a:gd name="connsiteX2" fmla="*/ 1254113 w 1762503"/>
                        <a:gd name="connsiteY2" fmla="*/ 512208 h 1329831"/>
                        <a:gd name="connsiteX3" fmla="*/ 867253 w 1762503"/>
                        <a:gd name="connsiteY3" fmla="*/ 512208 h 1329831"/>
                        <a:gd name="connsiteX4" fmla="*/ 816987 w 1762503"/>
                        <a:gd name="connsiteY4" fmla="*/ 512208 h 1329831"/>
                        <a:gd name="connsiteX5" fmla="*/ 816987 w 1762503"/>
                        <a:gd name="connsiteY5" fmla="*/ 560565 h 1329831"/>
                        <a:gd name="connsiteX6" fmla="*/ 838621 w 1762503"/>
                        <a:gd name="connsiteY6" fmla="*/ 560565 h 1329831"/>
                        <a:gd name="connsiteX7" fmla="*/ 838621 w 1762503"/>
                        <a:gd name="connsiteY7" fmla="*/ 584108 h 1329831"/>
                        <a:gd name="connsiteX8" fmla="*/ 745087 w 1762503"/>
                        <a:gd name="connsiteY8" fmla="*/ 584108 h 1329831"/>
                        <a:gd name="connsiteX9" fmla="*/ 745087 w 1762503"/>
                        <a:gd name="connsiteY9" fmla="*/ 49630 h 1329831"/>
                        <a:gd name="connsiteX10" fmla="*/ 697366 w 1762503"/>
                        <a:gd name="connsiteY10" fmla="*/ 49630 h 1329831"/>
                        <a:gd name="connsiteX11" fmla="*/ 697366 w 1762503"/>
                        <a:gd name="connsiteY11" fmla="*/ 90989 h 1329831"/>
                        <a:gd name="connsiteX12" fmla="*/ 522388 w 1762503"/>
                        <a:gd name="connsiteY12" fmla="*/ 90989 h 1329831"/>
                        <a:gd name="connsiteX13" fmla="*/ 522388 w 1762503"/>
                        <a:gd name="connsiteY13" fmla="*/ 40086 h 1329831"/>
                        <a:gd name="connsiteX14" fmla="*/ 522388 w 1762503"/>
                        <a:gd name="connsiteY14" fmla="*/ 40086 h 1329831"/>
                        <a:gd name="connsiteX15" fmla="*/ 522388 w 1762503"/>
                        <a:gd name="connsiteY15" fmla="*/ 24815 h 1329831"/>
                        <a:gd name="connsiteX16" fmla="*/ 533205 w 1762503"/>
                        <a:gd name="connsiteY16" fmla="*/ 24815 h 1329831"/>
                        <a:gd name="connsiteX17" fmla="*/ 533205 w 1762503"/>
                        <a:gd name="connsiteY17" fmla="*/ 0 h 1329831"/>
                        <a:gd name="connsiteX18" fmla="*/ 447943 w 1762503"/>
                        <a:gd name="connsiteY18" fmla="*/ 0 h 1329831"/>
                        <a:gd name="connsiteX19" fmla="*/ 447943 w 1762503"/>
                        <a:gd name="connsiteY19" fmla="*/ 24815 h 1329831"/>
                        <a:gd name="connsiteX20" fmla="*/ 458124 w 1762503"/>
                        <a:gd name="connsiteY20" fmla="*/ 24815 h 1329831"/>
                        <a:gd name="connsiteX21" fmla="*/ 458124 w 1762503"/>
                        <a:gd name="connsiteY21" fmla="*/ 90989 h 1329831"/>
                        <a:gd name="connsiteX22" fmla="*/ 48358 w 1762503"/>
                        <a:gd name="connsiteY22" fmla="*/ 90989 h 1329831"/>
                        <a:gd name="connsiteX23" fmla="*/ 48358 w 1762503"/>
                        <a:gd name="connsiteY23" fmla="*/ 49630 h 1329831"/>
                        <a:gd name="connsiteX24" fmla="*/ 0 w 1762503"/>
                        <a:gd name="connsiteY24" fmla="*/ 49630 h 1329831"/>
                        <a:gd name="connsiteX25" fmla="*/ 0 w 1762503"/>
                        <a:gd name="connsiteY25" fmla="*/ 921338 h 1329831"/>
                        <a:gd name="connsiteX26" fmla="*/ 0 w 1762503"/>
                        <a:gd name="connsiteY26" fmla="*/ 921338 h 1329831"/>
                        <a:gd name="connsiteX27" fmla="*/ 0 w 1762503"/>
                        <a:gd name="connsiteY27" fmla="*/ 949334 h 1329831"/>
                        <a:gd name="connsiteX28" fmla="*/ 0 w 1762503"/>
                        <a:gd name="connsiteY28" fmla="*/ 949334 h 1329831"/>
                        <a:gd name="connsiteX29" fmla="*/ 0 w 1762503"/>
                        <a:gd name="connsiteY29" fmla="*/ 1329831 h 1329831"/>
                        <a:gd name="connsiteX30" fmla="*/ 48358 w 1762503"/>
                        <a:gd name="connsiteY30" fmla="*/ 1329831 h 1329831"/>
                        <a:gd name="connsiteX31" fmla="*/ 48358 w 1762503"/>
                        <a:gd name="connsiteY31" fmla="*/ 1328559 h 1329831"/>
                        <a:gd name="connsiteX32" fmla="*/ 736179 w 1762503"/>
                        <a:gd name="connsiteY32" fmla="*/ 1328559 h 1329831"/>
                        <a:gd name="connsiteX33" fmla="*/ 736179 w 1762503"/>
                        <a:gd name="connsiteY33" fmla="*/ 1327922 h 1329831"/>
                        <a:gd name="connsiteX34" fmla="*/ 778810 w 1762503"/>
                        <a:gd name="connsiteY34" fmla="*/ 1327922 h 1329831"/>
                        <a:gd name="connsiteX35" fmla="*/ 778810 w 1762503"/>
                        <a:gd name="connsiteY35" fmla="*/ 1321560 h 1329831"/>
                        <a:gd name="connsiteX36" fmla="*/ 1576073 w 1762503"/>
                        <a:gd name="connsiteY36" fmla="*/ 1321560 h 1329831"/>
                        <a:gd name="connsiteX37" fmla="*/ 1576073 w 1762503"/>
                        <a:gd name="connsiteY37" fmla="*/ 1320924 h 1329831"/>
                        <a:gd name="connsiteX38" fmla="*/ 1630793 w 1762503"/>
                        <a:gd name="connsiteY38" fmla="*/ 1320924 h 1329831"/>
                        <a:gd name="connsiteX39" fmla="*/ 1630793 w 1762503"/>
                        <a:gd name="connsiteY39" fmla="*/ 1319651 h 1329831"/>
                        <a:gd name="connsiteX40" fmla="*/ 1762504 w 1762503"/>
                        <a:gd name="connsiteY40" fmla="*/ 1319651 h 13298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</a:cxnLst>
                      <a:rect l="l" t="t" r="r" b="b"/>
                      <a:pathLst>
                        <a:path w="1762503" h="1329831">
                          <a:moveTo>
                            <a:pt x="1757413" y="512208"/>
                          </a:moveTo>
                          <a:lnTo>
                            <a:pt x="1506082" y="267239"/>
                          </a:lnTo>
                          <a:lnTo>
                            <a:pt x="1254113" y="512208"/>
                          </a:lnTo>
                          <a:lnTo>
                            <a:pt x="867253" y="512208"/>
                          </a:lnTo>
                          <a:lnTo>
                            <a:pt x="816987" y="512208"/>
                          </a:lnTo>
                          <a:lnTo>
                            <a:pt x="816987" y="560565"/>
                          </a:lnTo>
                          <a:lnTo>
                            <a:pt x="838621" y="560565"/>
                          </a:lnTo>
                          <a:lnTo>
                            <a:pt x="838621" y="584108"/>
                          </a:lnTo>
                          <a:lnTo>
                            <a:pt x="745087" y="584108"/>
                          </a:lnTo>
                          <a:lnTo>
                            <a:pt x="745087" y="49630"/>
                          </a:lnTo>
                          <a:lnTo>
                            <a:pt x="697366" y="49630"/>
                          </a:lnTo>
                          <a:lnTo>
                            <a:pt x="697366" y="90989"/>
                          </a:lnTo>
                          <a:lnTo>
                            <a:pt x="522388" y="90989"/>
                          </a:lnTo>
                          <a:lnTo>
                            <a:pt x="522388" y="40086"/>
                          </a:lnTo>
                          <a:lnTo>
                            <a:pt x="522388" y="40086"/>
                          </a:lnTo>
                          <a:lnTo>
                            <a:pt x="522388" y="24815"/>
                          </a:lnTo>
                          <a:lnTo>
                            <a:pt x="533205" y="24815"/>
                          </a:lnTo>
                          <a:lnTo>
                            <a:pt x="533205" y="0"/>
                          </a:lnTo>
                          <a:lnTo>
                            <a:pt x="447943" y="0"/>
                          </a:lnTo>
                          <a:lnTo>
                            <a:pt x="447943" y="24815"/>
                          </a:lnTo>
                          <a:lnTo>
                            <a:pt x="458124" y="24815"/>
                          </a:lnTo>
                          <a:lnTo>
                            <a:pt x="458124" y="90989"/>
                          </a:lnTo>
                          <a:lnTo>
                            <a:pt x="48358" y="90989"/>
                          </a:lnTo>
                          <a:lnTo>
                            <a:pt x="48358" y="49630"/>
                          </a:lnTo>
                          <a:lnTo>
                            <a:pt x="0" y="49630"/>
                          </a:lnTo>
                          <a:lnTo>
                            <a:pt x="0" y="921338"/>
                          </a:lnTo>
                          <a:lnTo>
                            <a:pt x="0" y="921338"/>
                          </a:lnTo>
                          <a:lnTo>
                            <a:pt x="0" y="949334"/>
                          </a:lnTo>
                          <a:lnTo>
                            <a:pt x="0" y="949334"/>
                          </a:lnTo>
                          <a:lnTo>
                            <a:pt x="0" y="1329831"/>
                          </a:lnTo>
                          <a:lnTo>
                            <a:pt x="48358" y="1329831"/>
                          </a:lnTo>
                          <a:lnTo>
                            <a:pt x="48358" y="1328559"/>
                          </a:lnTo>
                          <a:lnTo>
                            <a:pt x="736179" y="1328559"/>
                          </a:lnTo>
                          <a:lnTo>
                            <a:pt x="736179" y="1327922"/>
                          </a:lnTo>
                          <a:lnTo>
                            <a:pt x="778810" y="1327922"/>
                          </a:lnTo>
                          <a:lnTo>
                            <a:pt x="778810" y="1321560"/>
                          </a:lnTo>
                          <a:lnTo>
                            <a:pt x="1576073" y="1321560"/>
                          </a:lnTo>
                          <a:lnTo>
                            <a:pt x="1576073" y="1320924"/>
                          </a:lnTo>
                          <a:lnTo>
                            <a:pt x="1630793" y="1320924"/>
                          </a:lnTo>
                          <a:lnTo>
                            <a:pt x="1630793" y="1319651"/>
                          </a:lnTo>
                          <a:lnTo>
                            <a:pt x="1762504" y="1319651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2" name="Graphic 569">
                    <a:extLst>
                      <a:ext uri="{FF2B5EF4-FFF2-40B4-BE49-F238E27FC236}">
                        <a16:creationId xmlns:a16="http://schemas.microsoft.com/office/drawing/2014/main" id="{7ED1E0AD-7ED4-596C-1FB7-FAAC8DA1C1CF}"/>
                      </a:ext>
                    </a:extLst>
                  </p:cNvPr>
                  <p:cNvGrpSpPr/>
                  <p:nvPr/>
                </p:nvGrpSpPr>
                <p:grpSpPr>
                  <a:xfrm>
                    <a:off x="5792225" y="4860706"/>
                    <a:ext cx="4660135" cy="1586253"/>
                    <a:chOff x="5792225" y="4860706"/>
                    <a:chExt cx="4660135" cy="1586253"/>
                  </a:xfrm>
                  <a:solidFill>
                    <a:srgbClr val="E1E5ED"/>
                  </a:solidFill>
                </p:grpSpPr>
                <p:sp>
                  <p:nvSpPr>
                    <p:cNvPr id="583" name="Freeform 582">
                      <a:extLst>
                        <a:ext uri="{FF2B5EF4-FFF2-40B4-BE49-F238E27FC236}">
                          <a16:creationId xmlns:a16="http://schemas.microsoft.com/office/drawing/2014/main" id="{649BC06C-37B7-4FBA-A2BF-CDDBCC8381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2225" y="4860706"/>
                      <a:ext cx="1815315" cy="1586253"/>
                    </a:xfrm>
                    <a:custGeom>
                      <a:avLst/>
                      <a:gdLst>
                        <a:gd name="connsiteX0" fmla="*/ 1815315 w 1815315"/>
                        <a:gd name="connsiteY0" fmla="*/ 1541077 h 1586253"/>
                        <a:gd name="connsiteX1" fmla="*/ 1815315 w 1815315"/>
                        <a:gd name="connsiteY1" fmla="*/ 1585617 h 1586253"/>
                        <a:gd name="connsiteX2" fmla="*/ 3181 w 1815315"/>
                        <a:gd name="connsiteY2" fmla="*/ 1586254 h 1586253"/>
                        <a:gd name="connsiteX3" fmla="*/ 0 w 1815315"/>
                        <a:gd name="connsiteY3" fmla="*/ 398313 h 1586253"/>
                        <a:gd name="connsiteX4" fmla="*/ 52175 w 1815315"/>
                        <a:gd name="connsiteY4" fmla="*/ 398313 h 1586253"/>
                        <a:gd name="connsiteX5" fmla="*/ 52175 w 1815315"/>
                        <a:gd name="connsiteY5" fmla="*/ 443489 h 1586253"/>
                        <a:gd name="connsiteX6" fmla="*/ 432672 w 1815315"/>
                        <a:gd name="connsiteY6" fmla="*/ 443489 h 1586253"/>
                        <a:gd name="connsiteX7" fmla="*/ 432672 w 1815315"/>
                        <a:gd name="connsiteY7" fmla="*/ 393859 h 1586253"/>
                        <a:gd name="connsiteX8" fmla="*/ 420583 w 1815315"/>
                        <a:gd name="connsiteY8" fmla="*/ 393859 h 1586253"/>
                        <a:gd name="connsiteX9" fmla="*/ 420583 w 1815315"/>
                        <a:gd name="connsiteY9" fmla="*/ 351228 h 1586253"/>
                        <a:gd name="connsiteX10" fmla="*/ 525570 w 1815315"/>
                        <a:gd name="connsiteY10" fmla="*/ 351228 h 1586253"/>
                        <a:gd name="connsiteX11" fmla="*/ 525570 w 1815315"/>
                        <a:gd name="connsiteY11" fmla="*/ 393859 h 1586253"/>
                        <a:gd name="connsiteX12" fmla="*/ 514116 w 1815315"/>
                        <a:gd name="connsiteY12" fmla="*/ 393859 h 1586253"/>
                        <a:gd name="connsiteX13" fmla="*/ 514116 w 1815315"/>
                        <a:gd name="connsiteY13" fmla="*/ 442853 h 1586253"/>
                        <a:gd name="connsiteX14" fmla="*/ 670642 w 1815315"/>
                        <a:gd name="connsiteY14" fmla="*/ 442853 h 1586253"/>
                        <a:gd name="connsiteX15" fmla="*/ 670642 w 1815315"/>
                        <a:gd name="connsiteY15" fmla="*/ 397677 h 1586253"/>
                        <a:gd name="connsiteX16" fmla="*/ 722817 w 1815315"/>
                        <a:gd name="connsiteY16" fmla="*/ 397677 h 1586253"/>
                        <a:gd name="connsiteX17" fmla="*/ 722817 w 1815315"/>
                        <a:gd name="connsiteY17" fmla="*/ 715182 h 1586253"/>
                        <a:gd name="connsiteX18" fmla="*/ 869798 w 1815315"/>
                        <a:gd name="connsiteY18" fmla="*/ 715182 h 1586253"/>
                        <a:gd name="connsiteX19" fmla="*/ 869798 w 1815315"/>
                        <a:gd name="connsiteY19" fmla="*/ 678278 h 1586253"/>
                        <a:gd name="connsiteX20" fmla="*/ 1068319 w 1815315"/>
                        <a:gd name="connsiteY20" fmla="*/ 444762 h 1586253"/>
                        <a:gd name="connsiteX21" fmla="*/ 1097588 w 1815315"/>
                        <a:gd name="connsiteY21" fmla="*/ 444762 h 1586253"/>
                        <a:gd name="connsiteX22" fmla="*/ 1132584 w 1815315"/>
                        <a:gd name="connsiteY22" fmla="*/ 485484 h 1586253"/>
                        <a:gd name="connsiteX23" fmla="*/ 1155490 w 1815315"/>
                        <a:gd name="connsiteY23" fmla="*/ 485484 h 1586253"/>
                        <a:gd name="connsiteX24" fmla="*/ 1155490 w 1815315"/>
                        <a:gd name="connsiteY24" fmla="*/ 388133 h 1586253"/>
                        <a:gd name="connsiteX25" fmla="*/ 1136401 w 1815315"/>
                        <a:gd name="connsiteY25" fmla="*/ 388133 h 1586253"/>
                        <a:gd name="connsiteX26" fmla="*/ 1136401 w 1815315"/>
                        <a:gd name="connsiteY26" fmla="*/ 369044 h 1586253"/>
                        <a:gd name="connsiteX27" fmla="*/ 1155490 w 1815315"/>
                        <a:gd name="connsiteY27" fmla="*/ 369044 h 1586253"/>
                        <a:gd name="connsiteX28" fmla="*/ 1155490 w 1815315"/>
                        <a:gd name="connsiteY28" fmla="*/ 277420 h 1586253"/>
                        <a:gd name="connsiteX29" fmla="*/ 1136401 w 1815315"/>
                        <a:gd name="connsiteY29" fmla="*/ 277420 h 1586253"/>
                        <a:gd name="connsiteX30" fmla="*/ 1136401 w 1815315"/>
                        <a:gd name="connsiteY30" fmla="*/ 258331 h 1586253"/>
                        <a:gd name="connsiteX31" fmla="*/ 1163762 w 1815315"/>
                        <a:gd name="connsiteY31" fmla="*/ 258331 h 1586253"/>
                        <a:gd name="connsiteX32" fmla="*/ 1278292 w 1815315"/>
                        <a:gd name="connsiteY32" fmla="*/ 0 h 1586253"/>
                        <a:gd name="connsiteX33" fmla="*/ 1278292 w 1815315"/>
                        <a:gd name="connsiteY33" fmla="*/ 0 h 1586253"/>
                        <a:gd name="connsiteX34" fmla="*/ 1392823 w 1815315"/>
                        <a:gd name="connsiteY34" fmla="*/ 258967 h 1586253"/>
                        <a:gd name="connsiteX35" fmla="*/ 1413820 w 1815315"/>
                        <a:gd name="connsiteY35" fmla="*/ 258967 h 1586253"/>
                        <a:gd name="connsiteX36" fmla="*/ 1413820 w 1815315"/>
                        <a:gd name="connsiteY36" fmla="*/ 278056 h 1586253"/>
                        <a:gd name="connsiteX37" fmla="*/ 1399186 w 1815315"/>
                        <a:gd name="connsiteY37" fmla="*/ 278056 h 1586253"/>
                        <a:gd name="connsiteX38" fmla="*/ 1399186 w 1815315"/>
                        <a:gd name="connsiteY38" fmla="*/ 369681 h 1586253"/>
                        <a:gd name="connsiteX39" fmla="*/ 1413820 w 1815315"/>
                        <a:gd name="connsiteY39" fmla="*/ 369681 h 1586253"/>
                        <a:gd name="connsiteX40" fmla="*/ 1413820 w 1815315"/>
                        <a:gd name="connsiteY40" fmla="*/ 388769 h 1586253"/>
                        <a:gd name="connsiteX41" fmla="*/ 1399186 w 1815315"/>
                        <a:gd name="connsiteY41" fmla="*/ 388769 h 1586253"/>
                        <a:gd name="connsiteX42" fmla="*/ 1399186 w 1815315"/>
                        <a:gd name="connsiteY42" fmla="*/ 486120 h 1586253"/>
                        <a:gd name="connsiteX43" fmla="*/ 1534078 w 1815315"/>
                        <a:gd name="connsiteY43" fmla="*/ 486120 h 1586253"/>
                        <a:gd name="connsiteX44" fmla="*/ 1569073 w 1815315"/>
                        <a:gd name="connsiteY44" fmla="*/ 445398 h 1586253"/>
                        <a:gd name="connsiteX45" fmla="*/ 1598342 w 1815315"/>
                        <a:gd name="connsiteY45" fmla="*/ 445398 h 1586253"/>
                        <a:gd name="connsiteX46" fmla="*/ 1796227 w 1815315"/>
                        <a:gd name="connsiteY46" fmla="*/ 677641 h 1586253"/>
                        <a:gd name="connsiteX47" fmla="*/ 1766957 w 1815315"/>
                        <a:gd name="connsiteY47" fmla="*/ 677641 h 1586253"/>
                        <a:gd name="connsiteX48" fmla="*/ 1766957 w 1815315"/>
                        <a:gd name="connsiteY48" fmla="*/ 677641 h 1586253"/>
                        <a:gd name="connsiteX49" fmla="*/ 1796227 w 1815315"/>
                        <a:gd name="connsiteY49" fmla="*/ 677641 h 1586253"/>
                        <a:gd name="connsiteX50" fmla="*/ 1796227 w 1815315"/>
                        <a:gd name="connsiteY50" fmla="*/ 1541077 h 1586253"/>
                        <a:gd name="connsiteX51" fmla="*/ 1815315 w 1815315"/>
                        <a:gd name="connsiteY51" fmla="*/ 1541077 h 15862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</a:cxnLst>
                      <a:rect l="l" t="t" r="r" b="b"/>
                      <a:pathLst>
                        <a:path w="1815315" h="1586253">
                          <a:moveTo>
                            <a:pt x="1815315" y="1541077"/>
                          </a:moveTo>
                          <a:lnTo>
                            <a:pt x="1815315" y="1585617"/>
                          </a:lnTo>
                          <a:lnTo>
                            <a:pt x="3181" y="1586254"/>
                          </a:lnTo>
                          <a:lnTo>
                            <a:pt x="0" y="398313"/>
                          </a:lnTo>
                          <a:lnTo>
                            <a:pt x="52175" y="398313"/>
                          </a:lnTo>
                          <a:lnTo>
                            <a:pt x="52175" y="443489"/>
                          </a:lnTo>
                          <a:lnTo>
                            <a:pt x="432672" y="443489"/>
                          </a:lnTo>
                          <a:lnTo>
                            <a:pt x="432672" y="393859"/>
                          </a:lnTo>
                          <a:lnTo>
                            <a:pt x="420583" y="393859"/>
                          </a:lnTo>
                          <a:lnTo>
                            <a:pt x="420583" y="351228"/>
                          </a:lnTo>
                          <a:lnTo>
                            <a:pt x="525570" y="351228"/>
                          </a:lnTo>
                          <a:lnTo>
                            <a:pt x="525570" y="393859"/>
                          </a:lnTo>
                          <a:lnTo>
                            <a:pt x="514116" y="393859"/>
                          </a:lnTo>
                          <a:lnTo>
                            <a:pt x="514116" y="442853"/>
                          </a:lnTo>
                          <a:lnTo>
                            <a:pt x="670642" y="442853"/>
                          </a:lnTo>
                          <a:lnTo>
                            <a:pt x="670642" y="397677"/>
                          </a:lnTo>
                          <a:lnTo>
                            <a:pt x="722817" y="397677"/>
                          </a:lnTo>
                          <a:lnTo>
                            <a:pt x="722817" y="715182"/>
                          </a:lnTo>
                          <a:lnTo>
                            <a:pt x="869798" y="715182"/>
                          </a:lnTo>
                          <a:lnTo>
                            <a:pt x="869798" y="678278"/>
                          </a:lnTo>
                          <a:lnTo>
                            <a:pt x="1068319" y="444762"/>
                          </a:lnTo>
                          <a:lnTo>
                            <a:pt x="1097588" y="444762"/>
                          </a:lnTo>
                          <a:lnTo>
                            <a:pt x="1132584" y="485484"/>
                          </a:lnTo>
                          <a:lnTo>
                            <a:pt x="1155490" y="485484"/>
                          </a:lnTo>
                          <a:cubicBezTo>
                            <a:pt x="1155490" y="398949"/>
                            <a:pt x="1155490" y="426946"/>
                            <a:pt x="1155490" y="388133"/>
                          </a:cubicBezTo>
                          <a:lnTo>
                            <a:pt x="1136401" y="388133"/>
                          </a:lnTo>
                          <a:lnTo>
                            <a:pt x="1136401" y="369044"/>
                          </a:lnTo>
                          <a:lnTo>
                            <a:pt x="1155490" y="369044"/>
                          </a:lnTo>
                          <a:cubicBezTo>
                            <a:pt x="1155490" y="307325"/>
                            <a:pt x="1155490" y="337866"/>
                            <a:pt x="1155490" y="277420"/>
                          </a:cubicBezTo>
                          <a:lnTo>
                            <a:pt x="1136401" y="277420"/>
                          </a:lnTo>
                          <a:lnTo>
                            <a:pt x="1136401" y="258331"/>
                          </a:lnTo>
                          <a:lnTo>
                            <a:pt x="1163762" y="258331"/>
                          </a:lnTo>
                          <a:lnTo>
                            <a:pt x="1278292" y="0"/>
                          </a:lnTo>
                          <a:lnTo>
                            <a:pt x="1278292" y="0"/>
                          </a:lnTo>
                          <a:lnTo>
                            <a:pt x="1392823" y="258967"/>
                          </a:lnTo>
                          <a:lnTo>
                            <a:pt x="1413820" y="258967"/>
                          </a:lnTo>
                          <a:lnTo>
                            <a:pt x="1413820" y="278056"/>
                          </a:lnTo>
                          <a:lnTo>
                            <a:pt x="1399186" y="278056"/>
                          </a:lnTo>
                          <a:lnTo>
                            <a:pt x="1399186" y="369681"/>
                          </a:lnTo>
                          <a:lnTo>
                            <a:pt x="1413820" y="369681"/>
                          </a:lnTo>
                          <a:lnTo>
                            <a:pt x="1413820" y="388769"/>
                          </a:lnTo>
                          <a:lnTo>
                            <a:pt x="1399186" y="388769"/>
                          </a:lnTo>
                          <a:lnTo>
                            <a:pt x="1399186" y="486120"/>
                          </a:lnTo>
                          <a:lnTo>
                            <a:pt x="1534078" y="486120"/>
                          </a:lnTo>
                          <a:lnTo>
                            <a:pt x="1569073" y="445398"/>
                          </a:lnTo>
                          <a:lnTo>
                            <a:pt x="1598342" y="445398"/>
                          </a:lnTo>
                          <a:lnTo>
                            <a:pt x="1796227" y="677641"/>
                          </a:lnTo>
                          <a:lnTo>
                            <a:pt x="1766957" y="677641"/>
                          </a:lnTo>
                          <a:lnTo>
                            <a:pt x="1766957" y="677641"/>
                          </a:lnTo>
                          <a:lnTo>
                            <a:pt x="1796227" y="677641"/>
                          </a:lnTo>
                          <a:lnTo>
                            <a:pt x="1796227" y="1541077"/>
                          </a:lnTo>
                          <a:lnTo>
                            <a:pt x="1815315" y="1541077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4" name="Freeform 583">
                      <a:extLst>
                        <a:ext uri="{FF2B5EF4-FFF2-40B4-BE49-F238E27FC236}">
                          <a16:creationId xmlns:a16="http://schemas.microsoft.com/office/drawing/2014/main" id="{42F927EA-233F-EED0-3EA8-336076076E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24438" y="4923062"/>
                      <a:ext cx="1327922" cy="1406821"/>
                    </a:xfrm>
                    <a:custGeom>
                      <a:avLst/>
                      <a:gdLst>
                        <a:gd name="connsiteX0" fmla="*/ 1327923 w 1327922"/>
                        <a:gd name="connsiteY0" fmla="*/ 488665 h 1406821"/>
                        <a:gd name="connsiteX1" fmla="*/ 1327923 w 1327922"/>
                        <a:gd name="connsiteY1" fmla="*/ 1406821 h 1406821"/>
                        <a:gd name="connsiteX2" fmla="*/ 206156 w 1327922"/>
                        <a:gd name="connsiteY2" fmla="*/ 1406821 h 1406821"/>
                        <a:gd name="connsiteX3" fmla="*/ 206156 w 1327922"/>
                        <a:gd name="connsiteY3" fmla="*/ 1406821 h 1406821"/>
                        <a:gd name="connsiteX4" fmla="*/ 16544 w 1327922"/>
                        <a:gd name="connsiteY4" fmla="*/ 1406821 h 1406821"/>
                        <a:gd name="connsiteX5" fmla="*/ 16544 w 1327922"/>
                        <a:gd name="connsiteY5" fmla="*/ 272329 h 1406821"/>
                        <a:gd name="connsiteX6" fmla="*/ 0 w 1327922"/>
                        <a:gd name="connsiteY6" fmla="*/ 272329 h 1406821"/>
                        <a:gd name="connsiteX7" fmla="*/ 0 w 1327922"/>
                        <a:gd name="connsiteY7" fmla="*/ 250059 h 1406821"/>
                        <a:gd name="connsiteX8" fmla="*/ 16544 w 1327922"/>
                        <a:gd name="connsiteY8" fmla="*/ 250059 h 1406821"/>
                        <a:gd name="connsiteX9" fmla="*/ 16544 w 1327922"/>
                        <a:gd name="connsiteY9" fmla="*/ 131710 h 1406821"/>
                        <a:gd name="connsiteX10" fmla="*/ 41995 w 1327922"/>
                        <a:gd name="connsiteY10" fmla="*/ 106259 h 1406821"/>
                        <a:gd name="connsiteX11" fmla="*/ 67447 w 1327922"/>
                        <a:gd name="connsiteY11" fmla="*/ 131710 h 1406821"/>
                        <a:gd name="connsiteX12" fmla="*/ 67447 w 1327922"/>
                        <a:gd name="connsiteY12" fmla="*/ 133619 h 1406821"/>
                        <a:gd name="connsiteX13" fmla="*/ 413584 w 1327922"/>
                        <a:gd name="connsiteY13" fmla="*/ 0 h 1406821"/>
                        <a:gd name="connsiteX14" fmla="*/ 750814 w 1327922"/>
                        <a:gd name="connsiteY14" fmla="*/ 132983 h 1406821"/>
                        <a:gd name="connsiteX15" fmla="*/ 801716 w 1327922"/>
                        <a:gd name="connsiteY15" fmla="*/ 132983 h 1406821"/>
                        <a:gd name="connsiteX16" fmla="*/ 801716 w 1327922"/>
                        <a:gd name="connsiteY16" fmla="*/ 250059 h 1406821"/>
                        <a:gd name="connsiteX17" fmla="*/ 817624 w 1327922"/>
                        <a:gd name="connsiteY17" fmla="*/ 250059 h 1406821"/>
                        <a:gd name="connsiteX18" fmla="*/ 817624 w 1327922"/>
                        <a:gd name="connsiteY18" fmla="*/ 272329 h 1406821"/>
                        <a:gd name="connsiteX19" fmla="*/ 801716 w 1327922"/>
                        <a:gd name="connsiteY19" fmla="*/ 272329 h 1406821"/>
                        <a:gd name="connsiteX20" fmla="*/ 801716 w 1327922"/>
                        <a:gd name="connsiteY20" fmla="*/ 488665 h 1406821"/>
                        <a:gd name="connsiteX21" fmla="*/ 1327923 w 1327922"/>
                        <a:gd name="connsiteY21" fmla="*/ 488665 h 14068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327922" h="1406821">
                          <a:moveTo>
                            <a:pt x="1327923" y="488665"/>
                          </a:moveTo>
                          <a:lnTo>
                            <a:pt x="1327923" y="1406821"/>
                          </a:lnTo>
                          <a:lnTo>
                            <a:pt x="206156" y="1406821"/>
                          </a:lnTo>
                          <a:lnTo>
                            <a:pt x="206156" y="1406821"/>
                          </a:lnTo>
                          <a:lnTo>
                            <a:pt x="16544" y="1406821"/>
                          </a:lnTo>
                          <a:lnTo>
                            <a:pt x="16544" y="272329"/>
                          </a:lnTo>
                          <a:lnTo>
                            <a:pt x="0" y="272329"/>
                          </a:lnTo>
                          <a:lnTo>
                            <a:pt x="0" y="250059"/>
                          </a:lnTo>
                          <a:lnTo>
                            <a:pt x="16544" y="250059"/>
                          </a:lnTo>
                          <a:lnTo>
                            <a:pt x="16544" y="131710"/>
                          </a:lnTo>
                          <a:cubicBezTo>
                            <a:pt x="16544" y="117712"/>
                            <a:pt x="27997" y="106259"/>
                            <a:pt x="41995" y="106259"/>
                          </a:cubicBezTo>
                          <a:cubicBezTo>
                            <a:pt x="55993" y="106259"/>
                            <a:pt x="67447" y="117712"/>
                            <a:pt x="67447" y="131710"/>
                          </a:cubicBezTo>
                          <a:lnTo>
                            <a:pt x="67447" y="133619"/>
                          </a:lnTo>
                          <a:lnTo>
                            <a:pt x="413584" y="0"/>
                          </a:lnTo>
                          <a:lnTo>
                            <a:pt x="750814" y="132983"/>
                          </a:lnTo>
                          <a:cubicBezTo>
                            <a:pt x="750814" y="98624"/>
                            <a:pt x="801716" y="99260"/>
                            <a:pt x="801716" y="132983"/>
                          </a:cubicBezTo>
                          <a:lnTo>
                            <a:pt x="801716" y="250059"/>
                          </a:lnTo>
                          <a:lnTo>
                            <a:pt x="817624" y="250059"/>
                          </a:lnTo>
                          <a:lnTo>
                            <a:pt x="817624" y="272329"/>
                          </a:lnTo>
                          <a:lnTo>
                            <a:pt x="801716" y="272329"/>
                          </a:lnTo>
                          <a:lnTo>
                            <a:pt x="801716" y="488665"/>
                          </a:lnTo>
                          <a:lnTo>
                            <a:pt x="1327923" y="488665"/>
                          </a:lnTo>
                          <a:close/>
                        </a:path>
                      </a:pathLst>
                    </a:custGeom>
                    <a:solidFill>
                      <a:srgbClr val="E1E5E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85" name="Freeform 584">
                  <a:extLst>
                    <a:ext uri="{FF2B5EF4-FFF2-40B4-BE49-F238E27FC236}">
                      <a16:creationId xmlns:a16="http://schemas.microsoft.com/office/drawing/2014/main" id="{7EDA5792-DB63-2833-780A-6141B069E052}"/>
                    </a:ext>
                  </a:extLst>
                </p:cNvPr>
                <p:cNvSpPr/>
                <p:nvPr/>
              </p:nvSpPr>
              <p:spPr>
                <a:xfrm>
                  <a:off x="2970946" y="6016368"/>
                  <a:ext cx="9843295" cy="1234384"/>
                </a:xfrm>
                <a:custGeom>
                  <a:avLst/>
                  <a:gdLst>
                    <a:gd name="connsiteX0" fmla="*/ 0 w 9843295"/>
                    <a:gd name="connsiteY0" fmla="*/ 556576 h 1234384"/>
                    <a:gd name="connsiteX1" fmla="*/ 3814516 w 9843295"/>
                    <a:gd name="connsiteY1" fmla="*/ 260068 h 1234384"/>
                    <a:gd name="connsiteX2" fmla="*/ 9244554 w 9843295"/>
                    <a:gd name="connsiteY2" fmla="*/ 317970 h 1234384"/>
                    <a:gd name="connsiteX3" fmla="*/ 9843296 w 9843295"/>
                    <a:gd name="connsiteY3" fmla="*/ 1210675 h 1234384"/>
                    <a:gd name="connsiteX4" fmla="*/ 0 w 9843295"/>
                    <a:gd name="connsiteY4" fmla="*/ 556576 h 1234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43295" h="1234384">
                      <a:moveTo>
                        <a:pt x="0" y="556576"/>
                      </a:moveTo>
                      <a:cubicBezTo>
                        <a:pt x="0" y="556576"/>
                        <a:pt x="2123276" y="772912"/>
                        <a:pt x="3814516" y="260068"/>
                      </a:cubicBezTo>
                      <a:cubicBezTo>
                        <a:pt x="5505756" y="-252776"/>
                        <a:pt x="8739345" y="116904"/>
                        <a:pt x="9244554" y="317970"/>
                      </a:cubicBezTo>
                      <a:cubicBezTo>
                        <a:pt x="9750399" y="519036"/>
                        <a:pt x="9843296" y="1210675"/>
                        <a:pt x="9843296" y="1210675"/>
                      </a:cubicBezTo>
                      <a:cubicBezTo>
                        <a:pt x="9843296" y="1210675"/>
                        <a:pt x="194703" y="1426375"/>
                        <a:pt x="0" y="556576"/>
                      </a:cubicBezTo>
                      <a:close/>
                    </a:path>
                  </a:pathLst>
                </a:custGeom>
                <a:solidFill>
                  <a:srgbClr val="006644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6" name="Freeform 585">
                  <a:extLst>
                    <a:ext uri="{FF2B5EF4-FFF2-40B4-BE49-F238E27FC236}">
                      <a16:creationId xmlns:a16="http://schemas.microsoft.com/office/drawing/2014/main" id="{A38712C4-3DE8-A410-5657-75FEFE4D2EFA}"/>
                    </a:ext>
                  </a:extLst>
                </p:cNvPr>
                <p:cNvSpPr/>
                <p:nvPr/>
              </p:nvSpPr>
              <p:spPr>
                <a:xfrm>
                  <a:off x="-364447" y="6252894"/>
                  <a:ext cx="13863330" cy="1110313"/>
                </a:xfrm>
                <a:custGeom>
                  <a:avLst/>
                  <a:gdLst>
                    <a:gd name="connsiteX0" fmla="*/ 7802737 w 13863330"/>
                    <a:gd name="connsiteY0" fmla="*/ 320687 h 1110313"/>
                    <a:gd name="connsiteX1" fmla="*/ 3061793 w 13863330"/>
                    <a:gd name="connsiteY1" fmla="*/ 0 h 1110313"/>
                    <a:gd name="connsiteX2" fmla="*/ 2879180 w 13863330"/>
                    <a:gd name="connsiteY2" fmla="*/ 0 h 1110313"/>
                    <a:gd name="connsiteX3" fmla="*/ 0 w 13863330"/>
                    <a:gd name="connsiteY3" fmla="*/ 65537 h 1110313"/>
                    <a:gd name="connsiteX4" fmla="*/ 0 w 13863330"/>
                    <a:gd name="connsiteY4" fmla="*/ 1110314 h 1110313"/>
                    <a:gd name="connsiteX5" fmla="*/ 13863331 w 13863330"/>
                    <a:gd name="connsiteY5" fmla="*/ 1110314 h 1110313"/>
                    <a:gd name="connsiteX6" fmla="*/ 13863331 w 13863330"/>
                    <a:gd name="connsiteY6" fmla="*/ 114531 h 1110313"/>
                    <a:gd name="connsiteX7" fmla="*/ 7802737 w 13863330"/>
                    <a:gd name="connsiteY7" fmla="*/ 320687 h 1110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863330" h="1110313">
                      <a:moveTo>
                        <a:pt x="7802737" y="320687"/>
                      </a:moveTo>
                      <a:cubicBezTo>
                        <a:pt x="5874163" y="181977"/>
                        <a:pt x="3061793" y="0"/>
                        <a:pt x="3061793" y="0"/>
                      </a:cubicBezTo>
                      <a:cubicBezTo>
                        <a:pt x="2998801" y="0"/>
                        <a:pt x="2956170" y="0"/>
                        <a:pt x="2879180" y="0"/>
                      </a:cubicBezTo>
                      <a:lnTo>
                        <a:pt x="0" y="65537"/>
                      </a:lnTo>
                      <a:lnTo>
                        <a:pt x="0" y="1110314"/>
                      </a:lnTo>
                      <a:lnTo>
                        <a:pt x="13863331" y="1110314"/>
                      </a:lnTo>
                      <a:lnTo>
                        <a:pt x="13863331" y="114531"/>
                      </a:lnTo>
                      <a:cubicBezTo>
                        <a:pt x="13164693" y="166706"/>
                        <a:pt x="10081266" y="484847"/>
                        <a:pt x="7802737" y="320687"/>
                      </a:cubicBezTo>
                      <a:close/>
                    </a:path>
                  </a:pathLst>
                </a:custGeom>
                <a:solidFill>
                  <a:srgbClr val="65B32E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7" name="Freeform 586">
                  <a:extLst>
                    <a:ext uri="{FF2B5EF4-FFF2-40B4-BE49-F238E27FC236}">
                      <a16:creationId xmlns:a16="http://schemas.microsoft.com/office/drawing/2014/main" id="{BEA9C4EB-4516-E640-133F-B8D206E6FBAB}"/>
                    </a:ext>
                  </a:extLst>
                </p:cNvPr>
                <p:cNvSpPr/>
                <p:nvPr/>
              </p:nvSpPr>
              <p:spPr>
                <a:xfrm>
                  <a:off x="8486883" y="-204740"/>
                  <a:ext cx="4122478" cy="1990292"/>
                </a:xfrm>
                <a:custGeom>
                  <a:avLst/>
                  <a:gdLst>
                    <a:gd name="connsiteX0" fmla="*/ 3549822 w 4122478"/>
                    <a:gd name="connsiteY0" fmla="*/ 854528 h 1990292"/>
                    <a:gd name="connsiteX1" fmla="*/ 3518008 w 4122478"/>
                    <a:gd name="connsiteY1" fmla="*/ 855164 h 1990292"/>
                    <a:gd name="connsiteX2" fmla="*/ 3518008 w 4122478"/>
                    <a:gd name="connsiteY2" fmla="*/ 854528 h 1990292"/>
                    <a:gd name="connsiteX3" fmla="*/ 2945354 w 4122478"/>
                    <a:gd name="connsiteY3" fmla="*/ 346774 h 1990292"/>
                    <a:gd name="connsiteX4" fmla="*/ 2694022 w 4122478"/>
                    <a:gd name="connsiteY4" fmla="*/ 398313 h 1990292"/>
                    <a:gd name="connsiteX5" fmla="*/ 2058375 w 4122478"/>
                    <a:gd name="connsiteY5" fmla="*/ 0 h 1990292"/>
                    <a:gd name="connsiteX6" fmla="*/ 1408730 w 4122478"/>
                    <a:gd name="connsiteY6" fmla="*/ 437763 h 1990292"/>
                    <a:gd name="connsiteX7" fmla="*/ 1046685 w 4122478"/>
                    <a:gd name="connsiteY7" fmla="*/ 301598 h 1990292"/>
                    <a:gd name="connsiteX8" fmla="*/ 542113 w 4122478"/>
                    <a:gd name="connsiteY8" fmla="*/ 748905 h 1990292"/>
                    <a:gd name="connsiteX9" fmla="*/ 556111 w 4122478"/>
                    <a:gd name="connsiteY9" fmla="*/ 854528 h 1990292"/>
                    <a:gd name="connsiteX10" fmla="*/ 545294 w 4122478"/>
                    <a:gd name="connsiteY10" fmla="*/ 854528 h 1990292"/>
                    <a:gd name="connsiteX11" fmla="*/ 0 w 4122478"/>
                    <a:gd name="connsiteY11" fmla="*/ 1338103 h 1990292"/>
                    <a:gd name="connsiteX12" fmla="*/ 545294 w 4122478"/>
                    <a:gd name="connsiteY12" fmla="*/ 1821678 h 1990292"/>
                    <a:gd name="connsiteX13" fmla="*/ 936608 w 4122478"/>
                    <a:gd name="connsiteY13" fmla="*/ 1674697 h 1990292"/>
                    <a:gd name="connsiteX14" fmla="*/ 1395369 w 4122478"/>
                    <a:gd name="connsiteY14" fmla="*/ 1876398 h 1990292"/>
                    <a:gd name="connsiteX15" fmla="*/ 1783501 w 4122478"/>
                    <a:gd name="connsiteY15" fmla="*/ 1742779 h 1990292"/>
                    <a:gd name="connsiteX16" fmla="*/ 2166543 w 4122478"/>
                    <a:gd name="connsiteY16" fmla="*/ 1875762 h 1990292"/>
                    <a:gd name="connsiteX17" fmla="*/ 2499320 w 4122478"/>
                    <a:gd name="connsiteY17" fmla="*/ 1779683 h 1990292"/>
                    <a:gd name="connsiteX18" fmla="*/ 2982895 w 4122478"/>
                    <a:gd name="connsiteY18" fmla="*/ 1990293 h 1990292"/>
                    <a:gd name="connsiteX19" fmla="*/ 3390752 w 4122478"/>
                    <a:gd name="connsiteY19" fmla="*/ 1851583 h 1990292"/>
                    <a:gd name="connsiteX20" fmla="*/ 3549186 w 4122478"/>
                    <a:gd name="connsiteY20" fmla="*/ 1871308 h 1990292"/>
                    <a:gd name="connsiteX21" fmla="*/ 4122477 w 4122478"/>
                    <a:gd name="connsiteY21" fmla="*/ 1362918 h 1990292"/>
                    <a:gd name="connsiteX22" fmla="*/ 3549822 w 4122478"/>
                    <a:gd name="connsiteY22" fmla="*/ 854528 h 1990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122478" h="1990292">
                      <a:moveTo>
                        <a:pt x="3549822" y="854528"/>
                      </a:moveTo>
                      <a:cubicBezTo>
                        <a:pt x="3539005" y="854528"/>
                        <a:pt x="3528825" y="854528"/>
                        <a:pt x="3518008" y="855164"/>
                      </a:cubicBezTo>
                      <a:cubicBezTo>
                        <a:pt x="3518008" y="855164"/>
                        <a:pt x="3518008" y="854528"/>
                        <a:pt x="3518008" y="854528"/>
                      </a:cubicBezTo>
                      <a:cubicBezTo>
                        <a:pt x="3518008" y="573927"/>
                        <a:pt x="3261586" y="346774"/>
                        <a:pt x="2945354" y="346774"/>
                      </a:cubicBezTo>
                      <a:cubicBezTo>
                        <a:pt x="2855001" y="346774"/>
                        <a:pt x="2770376" y="365226"/>
                        <a:pt x="2694022" y="398313"/>
                      </a:cubicBezTo>
                      <a:cubicBezTo>
                        <a:pt x="2601125" y="166070"/>
                        <a:pt x="2351701" y="0"/>
                        <a:pt x="2058375" y="0"/>
                      </a:cubicBezTo>
                      <a:cubicBezTo>
                        <a:pt x="1748506" y="0"/>
                        <a:pt x="1487630" y="185158"/>
                        <a:pt x="1408730" y="437763"/>
                      </a:cubicBezTo>
                      <a:cubicBezTo>
                        <a:pt x="1317106" y="353773"/>
                        <a:pt x="1188577" y="301598"/>
                        <a:pt x="1046685" y="301598"/>
                      </a:cubicBezTo>
                      <a:cubicBezTo>
                        <a:pt x="767993" y="301598"/>
                        <a:pt x="542113" y="502027"/>
                        <a:pt x="542113" y="748905"/>
                      </a:cubicBezTo>
                      <a:cubicBezTo>
                        <a:pt x="542113" y="785173"/>
                        <a:pt x="547203" y="820805"/>
                        <a:pt x="556111" y="854528"/>
                      </a:cubicBezTo>
                      <a:cubicBezTo>
                        <a:pt x="552294" y="854528"/>
                        <a:pt x="548476" y="854528"/>
                        <a:pt x="545294" y="854528"/>
                      </a:cubicBezTo>
                      <a:cubicBezTo>
                        <a:pt x="244333" y="854528"/>
                        <a:pt x="0" y="1070864"/>
                        <a:pt x="0" y="1338103"/>
                      </a:cubicBezTo>
                      <a:cubicBezTo>
                        <a:pt x="0" y="1605342"/>
                        <a:pt x="244333" y="1821678"/>
                        <a:pt x="545294" y="1821678"/>
                      </a:cubicBezTo>
                      <a:cubicBezTo>
                        <a:pt x="699275" y="1821678"/>
                        <a:pt x="837984" y="1765049"/>
                        <a:pt x="936608" y="1674697"/>
                      </a:cubicBezTo>
                      <a:cubicBezTo>
                        <a:pt x="1041595" y="1797499"/>
                        <a:pt x="1208301" y="1876398"/>
                        <a:pt x="1395369" y="1876398"/>
                      </a:cubicBezTo>
                      <a:cubicBezTo>
                        <a:pt x="1544895" y="1876398"/>
                        <a:pt x="1681059" y="1826132"/>
                        <a:pt x="1783501" y="1742779"/>
                      </a:cubicBezTo>
                      <a:cubicBezTo>
                        <a:pt x="1884033" y="1824859"/>
                        <a:pt x="2018926" y="1875762"/>
                        <a:pt x="2166543" y="1875762"/>
                      </a:cubicBezTo>
                      <a:cubicBezTo>
                        <a:pt x="2291255" y="1875762"/>
                        <a:pt x="2405785" y="1840130"/>
                        <a:pt x="2499320" y="1779683"/>
                      </a:cubicBezTo>
                      <a:cubicBezTo>
                        <a:pt x="2611305" y="1907576"/>
                        <a:pt x="2786283" y="1990293"/>
                        <a:pt x="2982895" y="1990293"/>
                      </a:cubicBezTo>
                      <a:cubicBezTo>
                        <a:pt x="3139420" y="1990293"/>
                        <a:pt x="3282584" y="1938118"/>
                        <a:pt x="3390752" y="1851583"/>
                      </a:cubicBezTo>
                      <a:cubicBezTo>
                        <a:pt x="3441018" y="1864309"/>
                        <a:pt x="3493829" y="1871308"/>
                        <a:pt x="3549186" y="1871308"/>
                      </a:cubicBezTo>
                      <a:cubicBezTo>
                        <a:pt x="3866055" y="1871308"/>
                        <a:pt x="4122477" y="1643519"/>
                        <a:pt x="4122477" y="1362918"/>
                      </a:cubicBezTo>
                      <a:cubicBezTo>
                        <a:pt x="4123113" y="1082317"/>
                        <a:pt x="3866691" y="854528"/>
                        <a:pt x="3549822" y="85452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88" name="Freeform 587">
                  <a:extLst>
                    <a:ext uri="{FF2B5EF4-FFF2-40B4-BE49-F238E27FC236}">
                      <a16:creationId xmlns:a16="http://schemas.microsoft.com/office/drawing/2014/main" id="{1735DFB2-DA0E-6DC1-0EA6-A313F22E7148}"/>
                    </a:ext>
                  </a:extLst>
                </p:cNvPr>
                <p:cNvSpPr/>
                <p:nvPr/>
              </p:nvSpPr>
              <p:spPr>
                <a:xfrm rot="-5111153">
                  <a:off x="2857503" y="3260281"/>
                  <a:ext cx="2116335" cy="8564606"/>
                </a:xfrm>
                <a:custGeom>
                  <a:avLst/>
                  <a:gdLst>
                    <a:gd name="connsiteX0" fmla="*/ 2116336 w 2116335"/>
                    <a:gd name="connsiteY0" fmla="*/ 4282303 h 8564606"/>
                    <a:gd name="connsiteX1" fmla="*/ 1058168 w 2116335"/>
                    <a:gd name="connsiteY1" fmla="*/ 8564606 h 8564606"/>
                    <a:gd name="connsiteX2" fmla="*/ 0 w 2116335"/>
                    <a:gd name="connsiteY2" fmla="*/ 4282303 h 8564606"/>
                    <a:gd name="connsiteX3" fmla="*/ 1058168 w 2116335"/>
                    <a:gd name="connsiteY3" fmla="*/ 0 h 8564606"/>
                    <a:gd name="connsiteX4" fmla="*/ 2116336 w 2116335"/>
                    <a:gd name="connsiteY4" fmla="*/ 4282303 h 8564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16335" h="8564606">
                      <a:moveTo>
                        <a:pt x="2116336" y="4282303"/>
                      </a:moveTo>
                      <a:cubicBezTo>
                        <a:pt x="2116336" y="6647354"/>
                        <a:pt x="1642578" y="8564606"/>
                        <a:pt x="1058168" y="8564606"/>
                      </a:cubicBezTo>
                      <a:cubicBezTo>
                        <a:pt x="473758" y="8564606"/>
                        <a:pt x="0" y="6647354"/>
                        <a:pt x="0" y="4282303"/>
                      </a:cubicBezTo>
                      <a:cubicBezTo>
                        <a:pt x="0" y="1917252"/>
                        <a:pt x="473758" y="0"/>
                        <a:pt x="1058168" y="0"/>
                      </a:cubicBezTo>
                      <a:cubicBezTo>
                        <a:pt x="1642578" y="0"/>
                        <a:pt x="2116336" y="1917252"/>
                        <a:pt x="2116336" y="4282303"/>
                      </a:cubicBezTo>
                      <a:close/>
                    </a:path>
                  </a:pathLst>
                </a:custGeom>
                <a:solidFill>
                  <a:srgbClr val="009D3D">
                    <a:alpha val="24000"/>
                  </a:srgbClr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9" name="Graphic 569">
                  <a:extLst>
                    <a:ext uri="{FF2B5EF4-FFF2-40B4-BE49-F238E27FC236}">
                      <a16:creationId xmlns:a16="http://schemas.microsoft.com/office/drawing/2014/main" id="{86FA7C85-916D-772F-F0CE-E72095EB9663}"/>
                    </a:ext>
                  </a:extLst>
                </p:cNvPr>
                <p:cNvGrpSpPr/>
                <p:nvPr/>
              </p:nvGrpSpPr>
              <p:grpSpPr>
                <a:xfrm>
                  <a:off x="5383731" y="5556210"/>
                  <a:ext cx="557428" cy="1142737"/>
                  <a:chOff x="5383731" y="5556210"/>
                  <a:chExt cx="557428" cy="1142737"/>
                </a:xfrm>
              </p:grpSpPr>
              <p:sp>
                <p:nvSpPr>
                  <p:cNvPr id="590" name="Freeform 589">
                    <a:extLst>
                      <a:ext uri="{FF2B5EF4-FFF2-40B4-BE49-F238E27FC236}">
                        <a16:creationId xmlns:a16="http://schemas.microsoft.com/office/drawing/2014/main" id="{4A6B4DD3-055F-AFAA-607E-79A1A185FE6B}"/>
                      </a:ext>
                    </a:extLst>
                  </p:cNvPr>
                  <p:cNvSpPr/>
                  <p:nvPr/>
                </p:nvSpPr>
                <p:spPr>
                  <a:xfrm>
                    <a:off x="5796679" y="5850763"/>
                    <a:ext cx="144480" cy="331550"/>
                  </a:xfrm>
                  <a:custGeom>
                    <a:avLst/>
                    <a:gdLst>
                      <a:gd name="connsiteX0" fmla="*/ 138710 w 144480"/>
                      <a:gd name="connsiteY0" fmla="*/ 310506 h 331550"/>
                      <a:gd name="connsiteX1" fmla="*/ 132983 w 144480"/>
                      <a:gd name="connsiteY1" fmla="*/ 303507 h 331550"/>
                      <a:gd name="connsiteX2" fmla="*/ 127257 w 144480"/>
                      <a:gd name="connsiteY2" fmla="*/ 294599 h 331550"/>
                      <a:gd name="connsiteX3" fmla="*/ 115167 w 144480"/>
                      <a:gd name="connsiteY3" fmla="*/ 269784 h 331550"/>
                      <a:gd name="connsiteX4" fmla="*/ 122803 w 144480"/>
                      <a:gd name="connsiteY4" fmla="*/ 272965 h 331550"/>
                      <a:gd name="connsiteX5" fmla="*/ 127257 w 144480"/>
                      <a:gd name="connsiteY5" fmla="*/ 276783 h 331550"/>
                      <a:gd name="connsiteX6" fmla="*/ 132347 w 144480"/>
                      <a:gd name="connsiteY6" fmla="*/ 276147 h 331550"/>
                      <a:gd name="connsiteX7" fmla="*/ 127893 w 144480"/>
                      <a:gd name="connsiteY7" fmla="*/ 266602 h 331550"/>
                      <a:gd name="connsiteX8" fmla="*/ 100533 w 144480"/>
                      <a:gd name="connsiteY8" fmla="*/ 248786 h 331550"/>
                      <a:gd name="connsiteX9" fmla="*/ 75717 w 144480"/>
                      <a:gd name="connsiteY9" fmla="*/ 185795 h 331550"/>
                      <a:gd name="connsiteX10" fmla="*/ 75717 w 144480"/>
                      <a:gd name="connsiteY10" fmla="*/ 185795 h 331550"/>
                      <a:gd name="connsiteX11" fmla="*/ 55357 w 144480"/>
                      <a:gd name="connsiteY11" fmla="*/ 130438 h 331550"/>
                      <a:gd name="connsiteX12" fmla="*/ 44540 w 144480"/>
                      <a:gd name="connsiteY12" fmla="*/ 12726 h 331550"/>
                      <a:gd name="connsiteX13" fmla="*/ 0 w 144480"/>
                      <a:gd name="connsiteY13" fmla="*/ 0 h 331550"/>
                      <a:gd name="connsiteX14" fmla="*/ 11453 w 144480"/>
                      <a:gd name="connsiteY14" fmla="*/ 136801 h 331550"/>
                      <a:gd name="connsiteX15" fmla="*/ 40722 w 144480"/>
                      <a:gd name="connsiteY15" fmla="*/ 197248 h 331550"/>
                      <a:gd name="connsiteX16" fmla="*/ 73173 w 144480"/>
                      <a:gd name="connsiteY16" fmla="*/ 253241 h 331550"/>
                      <a:gd name="connsiteX17" fmla="*/ 78899 w 144480"/>
                      <a:gd name="connsiteY17" fmla="*/ 279964 h 331550"/>
                      <a:gd name="connsiteX18" fmla="*/ 87807 w 144480"/>
                      <a:gd name="connsiteY18" fmla="*/ 302234 h 331550"/>
                      <a:gd name="connsiteX19" fmla="*/ 98624 w 144480"/>
                      <a:gd name="connsiteY19" fmla="*/ 322596 h 331550"/>
                      <a:gd name="connsiteX20" fmla="*/ 103078 w 144480"/>
                      <a:gd name="connsiteY20" fmla="*/ 320050 h 331550"/>
                      <a:gd name="connsiteX21" fmla="*/ 95442 w 144480"/>
                      <a:gd name="connsiteY21" fmla="*/ 300962 h 331550"/>
                      <a:gd name="connsiteX22" fmla="*/ 108168 w 144480"/>
                      <a:gd name="connsiteY22" fmla="*/ 320686 h 331550"/>
                      <a:gd name="connsiteX23" fmla="*/ 113894 w 144480"/>
                      <a:gd name="connsiteY23" fmla="*/ 327686 h 331550"/>
                      <a:gd name="connsiteX24" fmla="*/ 119621 w 144480"/>
                      <a:gd name="connsiteY24" fmla="*/ 325777 h 331550"/>
                      <a:gd name="connsiteX25" fmla="*/ 113894 w 144480"/>
                      <a:gd name="connsiteY25" fmla="*/ 316869 h 331550"/>
                      <a:gd name="connsiteX26" fmla="*/ 109441 w 144480"/>
                      <a:gd name="connsiteY26" fmla="*/ 307961 h 331550"/>
                      <a:gd name="connsiteX27" fmla="*/ 104350 w 144480"/>
                      <a:gd name="connsiteY27" fmla="*/ 299053 h 331550"/>
                      <a:gd name="connsiteX28" fmla="*/ 106895 w 144480"/>
                      <a:gd name="connsiteY28" fmla="*/ 300326 h 331550"/>
                      <a:gd name="connsiteX29" fmla="*/ 117076 w 144480"/>
                      <a:gd name="connsiteY29" fmla="*/ 315596 h 331550"/>
                      <a:gd name="connsiteX30" fmla="*/ 123439 w 144480"/>
                      <a:gd name="connsiteY30" fmla="*/ 323232 h 331550"/>
                      <a:gd name="connsiteX31" fmla="*/ 132347 w 144480"/>
                      <a:gd name="connsiteY31" fmla="*/ 330867 h 331550"/>
                      <a:gd name="connsiteX32" fmla="*/ 127893 w 144480"/>
                      <a:gd name="connsiteY32" fmla="*/ 318778 h 331550"/>
                      <a:gd name="connsiteX33" fmla="*/ 121530 w 144480"/>
                      <a:gd name="connsiteY33" fmla="*/ 310506 h 331550"/>
                      <a:gd name="connsiteX34" fmla="*/ 116440 w 144480"/>
                      <a:gd name="connsiteY34" fmla="*/ 295872 h 331550"/>
                      <a:gd name="connsiteX35" fmla="*/ 144436 w 144480"/>
                      <a:gd name="connsiteY35" fmla="*/ 321323 h 331550"/>
                      <a:gd name="connsiteX36" fmla="*/ 138710 w 144480"/>
                      <a:gd name="connsiteY36" fmla="*/ 310506 h 331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144480" h="331550">
                        <a:moveTo>
                          <a:pt x="138710" y="310506"/>
                        </a:moveTo>
                        <a:cubicBezTo>
                          <a:pt x="138710" y="310506"/>
                          <a:pt x="134256" y="305416"/>
                          <a:pt x="132983" y="303507"/>
                        </a:cubicBezTo>
                        <a:cubicBezTo>
                          <a:pt x="131711" y="301598"/>
                          <a:pt x="127257" y="294599"/>
                          <a:pt x="127257" y="294599"/>
                        </a:cubicBezTo>
                        <a:cubicBezTo>
                          <a:pt x="127257" y="294599"/>
                          <a:pt x="113258" y="270420"/>
                          <a:pt x="115167" y="269784"/>
                        </a:cubicBezTo>
                        <a:cubicBezTo>
                          <a:pt x="117076" y="269148"/>
                          <a:pt x="121530" y="271693"/>
                          <a:pt x="122803" y="272965"/>
                        </a:cubicBezTo>
                        <a:cubicBezTo>
                          <a:pt x="124075" y="274238"/>
                          <a:pt x="125984" y="275510"/>
                          <a:pt x="127257" y="276783"/>
                        </a:cubicBezTo>
                        <a:cubicBezTo>
                          <a:pt x="128529" y="278056"/>
                          <a:pt x="130438" y="278056"/>
                          <a:pt x="132347" y="276147"/>
                        </a:cubicBezTo>
                        <a:cubicBezTo>
                          <a:pt x="134256" y="274238"/>
                          <a:pt x="129801" y="268511"/>
                          <a:pt x="127893" y="266602"/>
                        </a:cubicBezTo>
                        <a:cubicBezTo>
                          <a:pt x="122166" y="260876"/>
                          <a:pt x="103078" y="250059"/>
                          <a:pt x="100533" y="248786"/>
                        </a:cubicBezTo>
                        <a:cubicBezTo>
                          <a:pt x="97987" y="247514"/>
                          <a:pt x="82080" y="201065"/>
                          <a:pt x="75717" y="185795"/>
                        </a:cubicBezTo>
                        <a:cubicBezTo>
                          <a:pt x="75717" y="185795"/>
                          <a:pt x="75717" y="185795"/>
                          <a:pt x="75717" y="185795"/>
                        </a:cubicBezTo>
                        <a:cubicBezTo>
                          <a:pt x="65537" y="160343"/>
                          <a:pt x="55993" y="133619"/>
                          <a:pt x="55357" y="130438"/>
                        </a:cubicBezTo>
                        <a:lnTo>
                          <a:pt x="44540" y="12726"/>
                        </a:lnTo>
                        <a:lnTo>
                          <a:pt x="0" y="0"/>
                        </a:lnTo>
                        <a:cubicBezTo>
                          <a:pt x="0" y="0"/>
                          <a:pt x="10180" y="130438"/>
                          <a:pt x="11453" y="136801"/>
                        </a:cubicBezTo>
                        <a:cubicBezTo>
                          <a:pt x="12089" y="139982"/>
                          <a:pt x="40722" y="197248"/>
                          <a:pt x="40722" y="197248"/>
                        </a:cubicBezTo>
                        <a:cubicBezTo>
                          <a:pt x="56629" y="224608"/>
                          <a:pt x="70627" y="248786"/>
                          <a:pt x="73173" y="253241"/>
                        </a:cubicBezTo>
                        <a:cubicBezTo>
                          <a:pt x="73173" y="253241"/>
                          <a:pt x="76990" y="269148"/>
                          <a:pt x="78899" y="279964"/>
                        </a:cubicBezTo>
                        <a:cubicBezTo>
                          <a:pt x="80808" y="290145"/>
                          <a:pt x="86534" y="299053"/>
                          <a:pt x="87807" y="302234"/>
                        </a:cubicBezTo>
                        <a:cubicBezTo>
                          <a:pt x="87807" y="302871"/>
                          <a:pt x="90988" y="312415"/>
                          <a:pt x="98624" y="322596"/>
                        </a:cubicBezTo>
                        <a:cubicBezTo>
                          <a:pt x="104987" y="331503"/>
                          <a:pt x="103078" y="320050"/>
                          <a:pt x="103078" y="320050"/>
                        </a:cubicBezTo>
                        <a:cubicBezTo>
                          <a:pt x="103078" y="320050"/>
                          <a:pt x="93534" y="301598"/>
                          <a:pt x="95442" y="300962"/>
                        </a:cubicBezTo>
                        <a:cubicBezTo>
                          <a:pt x="96715" y="300326"/>
                          <a:pt x="101169" y="311142"/>
                          <a:pt x="108168" y="320686"/>
                        </a:cubicBezTo>
                        <a:cubicBezTo>
                          <a:pt x="110077" y="323232"/>
                          <a:pt x="111986" y="325777"/>
                          <a:pt x="113894" y="327686"/>
                        </a:cubicBezTo>
                        <a:cubicBezTo>
                          <a:pt x="118348" y="333412"/>
                          <a:pt x="123439" y="332776"/>
                          <a:pt x="119621" y="325777"/>
                        </a:cubicBezTo>
                        <a:cubicBezTo>
                          <a:pt x="118348" y="323232"/>
                          <a:pt x="115804" y="319414"/>
                          <a:pt x="113894" y="316869"/>
                        </a:cubicBezTo>
                        <a:cubicBezTo>
                          <a:pt x="111986" y="314324"/>
                          <a:pt x="110713" y="310506"/>
                          <a:pt x="109441" y="307961"/>
                        </a:cubicBezTo>
                        <a:cubicBezTo>
                          <a:pt x="106259" y="302871"/>
                          <a:pt x="104350" y="299053"/>
                          <a:pt x="104350" y="299053"/>
                        </a:cubicBezTo>
                        <a:cubicBezTo>
                          <a:pt x="104987" y="299053"/>
                          <a:pt x="104987" y="297780"/>
                          <a:pt x="106895" y="300326"/>
                        </a:cubicBezTo>
                        <a:cubicBezTo>
                          <a:pt x="109441" y="303507"/>
                          <a:pt x="113258" y="311142"/>
                          <a:pt x="117076" y="315596"/>
                        </a:cubicBezTo>
                        <a:cubicBezTo>
                          <a:pt x="119621" y="318141"/>
                          <a:pt x="123439" y="323232"/>
                          <a:pt x="123439" y="323232"/>
                        </a:cubicBezTo>
                        <a:cubicBezTo>
                          <a:pt x="123439" y="323232"/>
                          <a:pt x="131711" y="330867"/>
                          <a:pt x="132347" y="330867"/>
                        </a:cubicBezTo>
                        <a:cubicBezTo>
                          <a:pt x="135528" y="328958"/>
                          <a:pt x="131074" y="321323"/>
                          <a:pt x="127893" y="318778"/>
                        </a:cubicBezTo>
                        <a:cubicBezTo>
                          <a:pt x="126620" y="315596"/>
                          <a:pt x="121530" y="310506"/>
                          <a:pt x="121530" y="310506"/>
                        </a:cubicBezTo>
                        <a:cubicBezTo>
                          <a:pt x="121530" y="310506"/>
                          <a:pt x="114531" y="297144"/>
                          <a:pt x="116440" y="295872"/>
                        </a:cubicBezTo>
                        <a:cubicBezTo>
                          <a:pt x="117712" y="295235"/>
                          <a:pt x="141255" y="323868"/>
                          <a:pt x="144436" y="321323"/>
                        </a:cubicBezTo>
                        <a:cubicBezTo>
                          <a:pt x="145072" y="319414"/>
                          <a:pt x="138710" y="310506"/>
                          <a:pt x="138710" y="310506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1" name="Freeform 590">
                    <a:extLst>
                      <a:ext uri="{FF2B5EF4-FFF2-40B4-BE49-F238E27FC236}">
                        <a16:creationId xmlns:a16="http://schemas.microsoft.com/office/drawing/2014/main" id="{1A492793-1F22-3C38-D8F6-F11C4A479938}"/>
                      </a:ext>
                    </a:extLst>
                  </p:cNvPr>
                  <p:cNvSpPr/>
                  <p:nvPr/>
                </p:nvSpPr>
                <p:spPr>
                  <a:xfrm>
                    <a:off x="5468000" y="5873033"/>
                    <a:ext cx="241507" cy="127101"/>
                  </a:xfrm>
                  <a:custGeom>
                    <a:avLst/>
                    <a:gdLst>
                      <a:gd name="connsiteX0" fmla="*/ 16263 w 241507"/>
                      <a:gd name="connsiteY0" fmla="*/ 38813 h 127101"/>
                      <a:gd name="connsiteX1" fmla="*/ 12446 w 241507"/>
                      <a:gd name="connsiteY1" fmla="*/ 33723 h 127101"/>
                      <a:gd name="connsiteX2" fmla="*/ 7992 w 241507"/>
                      <a:gd name="connsiteY2" fmla="*/ 29269 h 127101"/>
                      <a:gd name="connsiteX3" fmla="*/ 7356 w 241507"/>
                      <a:gd name="connsiteY3" fmla="*/ 24815 h 127101"/>
                      <a:gd name="connsiteX4" fmla="*/ 5447 w 241507"/>
                      <a:gd name="connsiteY4" fmla="*/ 20997 h 127101"/>
                      <a:gd name="connsiteX5" fmla="*/ 4810 w 241507"/>
                      <a:gd name="connsiteY5" fmla="*/ 17180 h 127101"/>
                      <a:gd name="connsiteX6" fmla="*/ 356 w 241507"/>
                      <a:gd name="connsiteY6" fmla="*/ 12089 h 127101"/>
                      <a:gd name="connsiteX7" fmla="*/ 1629 w 241507"/>
                      <a:gd name="connsiteY7" fmla="*/ 31814 h 127101"/>
                      <a:gd name="connsiteX8" fmla="*/ 56986 w 241507"/>
                      <a:gd name="connsiteY8" fmla="*/ 75081 h 127101"/>
                      <a:gd name="connsiteX9" fmla="*/ 189332 w 241507"/>
                      <a:gd name="connsiteY9" fmla="*/ 126620 h 127101"/>
                      <a:gd name="connsiteX10" fmla="*/ 241508 w 241507"/>
                      <a:gd name="connsiteY10" fmla="*/ 49630 h 127101"/>
                      <a:gd name="connsiteX11" fmla="*/ 200785 w 241507"/>
                      <a:gd name="connsiteY11" fmla="*/ 28633 h 127101"/>
                      <a:gd name="connsiteX12" fmla="*/ 170880 w 241507"/>
                      <a:gd name="connsiteY12" fmla="*/ 80808 h 127101"/>
                      <a:gd name="connsiteX13" fmla="*/ 90072 w 241507"/>
                      <a:gd name="connsiteY13" fmla="*/ 56629 h 127101"/>
                      <a:gd name="connsiteX14" fmla="*/ 84346 w 241507"/>
                      <a:gd name="connsiteY14" fmla="*/ 54720 h 127101"/>
                      <a:gd name="connsiteX15" fmla="*/ 67166 w 241507"/>
                      <a:gd name="connsiteY15" fmla="*/ 48994 h 127101"/>
                      <a:gd name="connsiteX16" fmla="*/ 56349 w 241507"/>
                      <a:gd name="connsiteY16" fmla="*/ 32450 h 127101"/>
                      <a:gd name="connsiteX17" fmla="*/ 32170 w 241507"/>
                      <a:gd name="connsiteY17" fmla="*/ 11453 h 127101"/>
                      <a:gd name="connsiteX18" fmla="*/ 33443 w 241507"/>
                      <a:gd name="connsiteY18" fmla="*/ 17180 h 127101"/>
                      <a:gd name="connsiteX19" fmla="*/ 33443 w 241507"/>
                      <a:gd name="connsiteY19" fmla="*/ 17180 h 127101"/>
                      <a:gd name="connsiteX20" fmla="*/ 34079 w 241507"/>
                      <a:gd name="connsiteY20" fmla="*/ 18452 h 127101"/>
                      <a:gd name="connsiteX21" fmla="*/ 34079 w 241507"/>
                      <a:gd name="connsiteY21" fmla="*/ 18452 h 127101"/>
                      <a:gd name="connsiteX22" fmla="*/ 38533 w 241507"/>
                      <a:gd name="connsiteY22" fmla="*/ 24815 h 127101"/>
                      <a:gd name="connsiteX23" fmla="*/ 39806 w 241507"/>
                      <a:gd name="connsiteY23" fmla="*/ 29905 h 127101"/>
                      <a:gd name="connsiteX24" fmla="*/ 20717 w 241507"/>
                      <a:gd name="connsiteY24" fmla="*/ 13998 h 127101"/>
                      <a:gd name="connsiteX25" fmla="*/ 17536 w 241507"/>
                      <a:gd name="connsiteY25" fmla="*/ 10180 h 127101"/>
                      <a:gd name="connsiteX26" fmla="*/ 14991 w 241507"/>
                      <a:gd name="connsiteY26" fmla="*/ 3818 h 127101"/>
                      <a:gd name="connsiteX27" fmla="*/ 9900 w 241507"/>
                      <a:gd name="connsiteY27" fmla="*/ 636 h 127101"/>
                      <a:gd name="connsiteX28" fmla="*/ 9900 w 241507"/>
                      <a:gd name="connsiteY28" fmla="*/ 4454 h 127101"/>
                      <a:gd name="connsiteX29" fmla="*/ 25808 w 241507"/>
                      <a:gd name="connsiteY29" fmla="*/ 31814 h 127101"/>
                      <a:gd name="connsiteX30" fmla="*/ 18809 w 241507"/>
                      <a:gd name="connsiteY30" fmla="*/ 24815 h 127101"/>
                      <a:gd name="connsiteX31" fmla="*/ 14354 w 241507"/>
                      <a:gd name="connsiteY31" fmla="*/ 19725 h 127101"/>
                      <a:gd name="connsiteX32" fmla="*/ 12446 w 241507"/>
                      <a:gd name="connsiteY32" fmla="*/ 14634 h 127101"/>
                      <a:gd name="connsiteX33" fmla="*/ 9900 w 241507"/>
                      <a:gd name="connsiteY33" fmla="*/ 10817 h 127101"/>
                      <a:gd name="connsiteX34" fmla="*/ 7992 w 241507"/>
                      <a:gd name="connsiteY34" fmla="*/ 5726 h 127101"/>
                      <a:gd name="connsiteX35" fmla="*/ 2265 w 241507"/>
                      <a:gd name="connsiteY35" fmla="*/ 0 h 127101"/>
                      <a:gd name="connsiteX36" fmla="*/ 7992 w 241507"/>
                      <a:gd name="connsiteY36" fmla="*/ 22270 h 127101"/>
                      <a:gd name="connsiteX37" fmla="*/ 18172 w 241507"/>
                      <a:gd name="connsiteY37" fmla="*/ 38177 h 127101"/>
                      <a:gd name="connsiteX38" fmla="*/ 16263 w 241507"/>
                      <a:gd name="connsiteY38" fmla="*/ 38813 h 1271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241507" h="127101">
                        <a:moveTo>
                          <a:pt x="16263" y="38813"/>
                        </a:moveTo>
                        <a:cubicBezTo>
                          <a:pt x="15627" y="38177"/>
                          <a:pt x="14354" y="35632"/>
                          <a:pt x="12446" y="33723"/>
                        </a:cubicBezTo>
                        <a:cubicBezTo>
                          <a:pt x="10537" y="31178"/>
                          <a:pt x="7992" y="29269"/>
                          <a:pt x="7992" y="29269"/>
                        </a:cubicBezTo>
                        <a:cubicBezTo>
                          <a:pt x="7992" y="29269"/>
                          <a:pt x="7992" y="27360"/>
                          <a:pt x="7356" y="24815"/>
                        </a:cubicBezTo>
                        <a:cubicBezTo>
                          <a:pt x="7356" y="23543"/>
                          <a:pt x="6083" y="22270"/>
                          <a:pt x="5447" y="20997"/>
                        </a:cubicBezTo>
                        <a:cubicBezTo>
                          <a:pt x="4810" y="19725"/>
                          <a:pt x="5447" y="18452"/>
                          <a:pt x="4810" y="17180"/>
                        </a:cubicBezTo>
                        <a:cubicBezTo>
                          <a:pt x="4174" y="13998"/>
                          <a:pt x="2265" y="11453"/>
                          <a:pt x="356" y="12089"/>
                        </a:cubicBezTo>
                        <a:cubicBezTo>
                          <a:pt x="-916" y="12089"/>
                          <a:pt x="1629" y="31814"/>
                          <a:pt x="1629" y="31814"/>
                        </a:cubicBezTo>
                        <a:cubicBezTo>
                          <a:pt x="11173" y="43903"/>
                          <a:pt x="15627" y="61720"/>
                          <a:pt x="56986" y="75081"/>
                        </a:cubicBezTo>
                        <a:cubicBezTo>
                          <a:pt x="77347" y="85262"/>
                          <a:pt x="179152" y="132347"/>
                          <a:pt x="189332" y="126620"/>
                        </a:cubicBezTo>
                        <a:cubicBezTo>
                          <a:pt x="195059" y="123439"/>
                          <a:pt x="221783" y="82080"/>
                          <a:pt x="241508" y="49630"/>
                        </a:cubicBezTo>
                        <a:cubicBezTo>
                          <a:pt x="231963" y="44540"/>
                          <a:pt x="211602" y="34359"/>
                          <a:pt x="200785" y="28633"/>
                        </a:cubicBezTo>
                        <a:cubicBezTo>
                          <a:pt x="189969" y="50903"/>
                          <a:pt x="174698" y="79535"/>
                          <a:pt x="170880" y="80808"/>
                        </a:cubicBezTo>
                        <a:cubicBezTo>
                          <a:pt x="170244" y="81444"/>
                          <a:pt x="167699" y="81444"/>
                          <a:pt x="90072" y="56629"/>
                        </a:cubicBezTo>
                        <a:cubicBezTo>
                          <a:pt x="88164" y="55993"/>
                          <a:pt x="86254" y="55357"/>
                          <a:pt x="84346" y="54720"/>
                        </a:cubicBezTo>
                        <a:cubicBezTo>
                          <a:pt x="78619" y="52811"/>
                          <a:pt x="72893" y="50903"/>
                          <a:pt x="67166" y="48994"/>
                        </a:cubicBezTo>
                        <a:lnTo>
                          <a:pt x="56349" y="32450"/>
                        </a:lnTo>
                        <a:cubicBezTo>
                          <a:pt x="56349" y="32450"/>
                          <a:pt x="35352" y="10180"/>
                          <a:pt x="32170" y="11453"/>
                        </a:cubicBezTo>
                        <a:cubicBezTo>
                          <a:pt x="30898" y="12089"/>
                          <a:pt x="31534" y="14634"/>
                          <a:pt x="33443" y="17180"/>
                        </a:cubicBezTo>
                        <a:lnTo>
                          <a:pt x="33443" y="17180"/>
                        </a:lnTo>
                        <a:cubicBezTo>
                          <a:pt x="33443" y="17816"/>
                          <a:pt x="34079" y="17816"/>
                          <a:pt x="34079" y="18452"/>
                        </a:cubicBezTo>
                        <a:cubicBezTo>
                          <a:pt x="34079" y="18452"/>
                          <a:pt x="34079" y="18452"/>
                          <a:pt x="34079" y="18452"/>
                        </a:cubicBezTo>
                        <a:cubicBezTo>
                          <a:pt x="35988" y="21633"/>
                          <a:pt x="37897" y="24179"/>
                          <a:pt x="38533" y="24815"/>
                        </a:cubicBezTo>
                        <a:cubicBezTo>
                          <a:pt x="39170" y="26087"/>
                          <a:pt x="39806" y="27996"/>
                          <a:pt x="39806" y="29905"/>
                        </a:cubicBezTo>
                        <a:cubicBezTo>
                          <a:pt x="21354" y="19725"/>
                          <a:pt x="24535" y="19088"/>
                          <a:pt x="20717" y="13998"/>
                        </a:cubicBezTo>
                        <a:cubicBezTo>
                          <a:pt x="20081" y="12726"/>
                          <a:pt x="18172" y="11453"/>
                          <a:pt x="17536" y="10180"/>
                        </a:cubicBezTo>
                        <a:cubicBezTo>
                          <a:pt x="16263" y="8272"/>
                          <a:pt x="16263" y="5726"/>
                          <a:pt x="14991" y="3818"/>
                        </a:cubicBezTo>
                        <a:cubicBezTo>
                          <a:pt x="13082" y="1273"/>
                          <a:pt x="10537" y="636"/>
                          <a:pt x="9900" y="636"/>
                        </a:cubicBezTo>
                        <a:cubicBezTo>
                          <a:pt x="9264" y="636"/>
                          <a:pt x="9264" y="1909"/>
                          <a:pt x="9900" y="4454"/>
                        </a:cubicBezTo>
                        <a:cubicBezTo>
                          <a:pt x="14354" y="19725"/>
                          <a:pt x="23899" y="27996"/>
                          <a:pt x="25808" y="31814"/>
                        </a:cubicBezTo>
                        <a:cubicBezTo>
                          <a:pt x="27080" y="34359"/>
                          <a:pt x="23263" y="31178"/>
                          <a:pt x="18809" y="24815"/>
                        </a:cubicBezTo>
                        <a:cubicBezTo>
                          <a:pt x="17536" y="23543"/>
                          <a:pt x="15627" y="21633"/>
                          <a:pt x="14354" y="19725"/>
                        </a:cubicBezTo>
                        <a:cubicBezTo>
                          <a:pt x="13718" y="18452"/>
                          <a:pt x="13718" y="16543"/>
                          <a:pt x="12446" y="14634"/>
                        </a:cubicBezTo>
                        <a:cubicBezTo>
                          <a:pt x="11810" y="13362"/>
                          <a:pt x="10537" y="12089"/>
                          <a:pt x="9900" y="10817"/>
                        </a:cubicBezTo>
                        <a:cubicBezTo>
                          <a:pt x="9264" y="9544"/>
                          <a:pt x="8628" y="6999"/>
                          <a:pt x="7992" y="5726"/>
                        </a:cubicBezTo>
                        <a:cubicBezTo>
                          <a:pt x="5447" y="1273"/>
                          <a:pt x="2901" y="0"/>
                          <a:pt x="2265" y="0"/>
                        </a:cubicBezTo>
                        <a:cubicBezTo>
                          <a:pt x="993" y="0"/>
                          <a:pt x="7992" y="22270"/>
                          <a:pt x="7992" y="22270"/>
                        </a:cubicBezTo>
                        <a:cubicBezTo>
                          <a:pt x="7992" y="22270"/>
                          <a:pt x="16263" y="35632"/>
                          <a:pt x="18172" y="38177"/>
                        </a:cubicBezTo>
                        <a:cubicBezTo>
                          <a:pt x="18809" y="39450"/>
                          <a:pt x="19445" y="41358"/>
                          <a:pt x="16263" y="38813"/>
                        </a:cubicBezTo>
                        <a:close/>
                      </a:path>
                    </a:pathLst>
                  </a:custGeom>
                  <a:solidFill>
                    <a:srgbClr val="E6CAA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92" name="Freeform 591">
                    <a:extLst>
                      <a:ext uri="{FF2B5EF4-FFF2-40B4-BE49-F238E27FC236}">
                        <a16:creationId xmlns:a16="http://schemas.microsoft.com/office/drawing/2014/main" id="{748FE83D-F00B-46E9-AE16-CD7E0D390A05}"/>
                      </a:ext>
                    </a:extLst>
                  </p:cNvPr>
                  <p:cNvSpPr/>
                  <p:nvPr/>
                </p:nvSpPr>
                <p:spPr>
                  <a:xfrm>
                    <a:off x="5560432" y="5617961"/>
                    <a:ext cx="275228" cy="297614"/>
                  </a:xfrm>
                  <a:custGeom>
                    <a:avLst/>
                    <a:gdLst>
                      <a:gd name="connsiteX0" fmla="*/ 270606 w 275228"/>
                      <a:gd name="connsiteY0" fmla="*/ 97274 h 297614"/>
                      <a:gd name="connsiteX1" fmla="*/ 267425 w 275228"/>
                      <a:gd name="connsiteY1" fmla="*/ 32373 h 297614"/>
                      <a:gd name="connsiteX2" fmla="*/ 220976 w 275228"/>
                      <a:gd name="connsiteY2" fmla="*/ 559 h 297614"/>
                      <a:gd name="connsiteX3" fmla="*/ 107718 w 275228"/>
                      <a:gd name="connsiteY3" fmla="*/ 65460 h 297614"/>
                      <a:gd name="connsiteX4" fmla="*/ 42181 w 275228"/>
                      <a:gd name="connsiteY4" fmla="*/ 83912 h 297614"/>
                      <a:gd name="connsiteX5" fmla="*/ 10366 w 275228"/>
                      <a:gd name="connsiteY5" fmla="*/ 222621 h 297614"/>
                      <a:gd name="connsiteX6" fmla="*/ 226066 w 275228"/>
                      <a:gd name="connsiteY6" fmla="*/ 242982 h 297614"/>
                      <a:gd name="connsiteX7" fmla="*/ 270606 w 275228"/>
                      <a:gd name="connsiteY7" fmla="*/ 97274 h 297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75228" h="297614">
                        <a:moveTo>
                          <a:pt x="270606" y="97274"/>
                        </a:moveTo>
                        <a:cubicBezTo>
                          <a:pt x="275060" y="76276"/>
                          <a:pt x="279514" y="55279"/>
                          <a:pt x="267425" y="32373"/>
                        </a:cubicBezTo>
                        <a:cubicBezTo>
                          <a:pt x="257880" y="13921"/>
                          <a:pt x="240701" y="3104"/>
                          <a:pt x="220976" y="559"/>
                        </a:cubicBezTo>
                        <a:cubicBezTo>
                          <a:pt x="165619" y="-5804"/>
                          <a:pt x="160529" y="43826"/>
                          <a:pt x="107718" y="65460"/>
                        </a:cubicBezTo>
                        <a:cubicBezTo>
                          <a:pt x="85448" y="75004"/>
                          <a:pt x="61905" y="71823"/>
                          <a:pt x="42181" y="83912"/>
                        </a:cubicBezTo>
                        <a:cubicBezTo>
                          <a:pt x="5912" y="105545"/>
                          <a:pt x="-13176" y="165992"/>
                          <a:pt x="10366" y="222621"/>
                        </a:cubicBezTo>
                        <a:cubicBezTo>
                          <a:pt x="69541" y="361331"/>
                          <a:pt x="208250" y="270342"/>
                          <a:pt x="226066" y="242982"/>
                        </a:cubicBezTo>
                        <a:cubicBezTo>
                          <a:pt x="240064" y="223258"/>
                          <a:pt x="267425" y="110636"/>
                          <a:pt x="270606" y="97274"/>
                        </a:cubicBezTo>
                        <a:close/>
                      </a:path>
                    </a:pathLst>
                  </a:custGeom>
                  <a:solidFill>
                    <a:srgbClr val="1337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93" name="Graphic 569">
                    <a:extLst>
                      <a:ext uri="{FF2B5EF4-FFF2-40B4-BE49-F238E27FC236}">
                        <a16:creationId xmlns:a16="http://schemas.microsoft.com/office/drawing/2014/main" id="{0169EC8B-149E-39A8-D4B9-B0E11373512E}"/>
                      </a:ext>
                    </a:extLst>
                  </p:cNvPr>
                  <p:cNvGrpSpPr/>
                  <p:nvPr/>
                </p:nvGrpSpPr>
                <p:grpSpPr>
                  <a:xfrm>
                    <a:off x="5527877" y="5732618"/>
                    <a:ext cx="296798" cy="167196"/>
                    <a:chOff x="5527877" y="5732618"/>
                    <a:chExt cx="296798" cy="167196"/>
                  </a:xfrm>
                </p:grpSpPr>
                <p:sp>
                  <p:nvSpPr>
                    <p:cNvPr id="594" name="Freeform 593">
                      <a:extLst>
                        <a:ext uri="{FF2B5EF4-FFF2-40B4-BE49-F238E27FC236}">
                          <a16:creationId xmlns:a16="http://schemas.microsoft.com/office/drawing/2014/main" id="{2229D6AE-E48F-7FDD-9F75-F3B52D015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83524" y="5782680"/>
                      <a:ext cx="241150" cy="117134"/>
                    </a:xfrm>
                    <a:custGeom>
                      <a:avLst/>
                      <a:gdLst>
                        <a:gd name="connsiteX0" fmla="*/ 232879 w 241150"/>
                        <a:gd name="connsiteY0" fmla="*/ 24179 h 117134"/>
                        <a:gd name="connsiteX1" fmla="*/ 118348 w 241150"/>
                        <a:gd name="connsiteY1" fmla="*/ 58538 h 117134"/>
                        <a:gd name="connsiteX2" fmla="*/ 45176 w 241150"/>
                        <a:gd name="connsiteY2" fmla="*/ 0 h 117134"/>
                        <a:gd name="connsiteX3" fmla="*/ 0 w 241150"/>
                        <a:gd name="connsiteY3" fmla="*/ 39450 h 117134"/>
                        <a:gd name="connsiteX4" fmla="*/ 106259 w 241150"/>
                        <a:gd name="connsiteY4" fmla="*/ 117076 h 117134"/>
                        <a:gd name="connsiteX5" fmla="*/ 241151 w 241150"/>
                        <a:gd name="connsiteY5" fmla="*/ 52811 h 117134"/>
                        <a:gd name="connsiteX6" fmla="*/ 232879 w 241150"/>
                        <a:gd name="connsiteY6" fmla="*/ 24179 h 1171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41150" h="117134">
                          <a:moveTo>
                            <a:pt x="232879" y="24179"/>
                          </a:moveTo>
                          <a:cubicBezTo>
                            <a:pt x="202974" y="33723"/>
                            <a:pt x="122803" y="59811"/>
                            <a:pt x="118348" y="58538"/>
                          </a:cubicBezTo>
                          <a:lnTo>
                            <a:pt x="45176" y="0"/>
                          </a:lnTo>
                          <a:lnTo>
                            <a:pt x="0" y="39450"/>
                          </a:lnTo>
                          <a:cubicBezTo>
                            <a:pt x="0" y="39450"/>
                            <a:pt x="100533" y="113895"/>
                            <a:pt x="106259" y="117076"/>
                          </a:cubicBezTo>
                          <a:cubicBezTo>
                            <a:pt x="110713" y="118985"/>
                            <a:pt x="199156" y="73173"/>
                            <a:pt x="241151" y="52811"/>
                          </a:cubicBezTo>
                          <a:cubicBezTo>
                            <a:pt x="240515" y="39450"/>
                            <a:pt x="239242" y="36268"/>
                            <a:pt x="232879" y="24179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5" name="Freeform 594">
                      <a:extLst>
                        <a:ext uri="{FF2B5EF4-FFF2-40B4-BE49-F238E27FC236}">
                          <a16:creationId xmlns:a16="http://schemas.microsoft.com/office/drawing/2014/main" id="{7E1EFC70-EF9B-6340-9733-39A6DD105D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877" y="5732618"/>
                      <a:ext cx="154270" cy="142959"/>
                    </a:xfrm>
                    <a:custGeom>
                      <a:avLst/>
                      <a:gdLst>
                        <a:gd name="connsiteX0" fmla="*/ 154271 w 154270"/>
                        <a:gd name="connsiteY0" fmla="*/ 83149 h 142959"/>
                        <a:gd name="connsiteX1" fmla="*/ 108458 w 154270"/>
                        <a:gd name="connsiteY1" fmla="*/ 142960 h 142959"/>
                        <a:gd name="connsiteX2" fmla="*/ 42285 w 154270"/>
                        <a:gd name="connsiteY2" fmla="*/ 85694 h 142959"/>
                        <a:gd name="connsiteX3" fmla="*/ 290 w 154270"/>
                        <a:gd name="connsiteY3" fmla="*/ 7432 h 142959"/>
                        <a:gd name="connsiteX4" fmla="*/ 46103 w 154270"/>
                        <a:gd name="connsiteY4" fmla="*/ 1069 h 142959"/>
                        <a:gd name="connsiteX5" fmla="*/ 154271 w 154270"/>
                        <a:gd name="connsiteY5" fmla="*/ 83149 h 1429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270" h="142959">
                          <a:moveTo>
                            <a:pt x="154271" y="83149"/>
                          </a:moveTo>
                          <a:lnTo>
                            <a:pt x="108458" y="142960"/>
                          </a:lnTo>
                          <a:cubicBezTo>
                            <a:pt x="108458" y="142960"/>
                            <a:pt x="60101" y="105419"/>
                            <a:pt x="42285" y="85694"/>
                          </a:cubicBezTo>
                          <a:cubicBezTo>
                            <a:pt x="20652" y="61516"/>
                            <a:pt x="-2891" y="9340"/>
                            <a:pt x="290" y="7432"/>
                          </a:cubicBezTo>
                          <a:cubicBezTo>
                            <a:pt x="9835" y="2341"/>
                            <a:pt x="31468" y="-2113"/>
                            <a:pt x="46103" y="1069"/>
                          </a:cubicBezTo>
                          <a:cubicBezTo>
                            <a:pt x="96369" y="11250"/>
                            <a:pt x="154271" y="83149"/>
                            <a:pt x="154271" y="83149"/>
                          </a:cubicBezTo>
                          <a:close/>
                        </a:path>
                      </a:pathLst>
                    </a:custGeom>
                    <a:solidFill>
                      <a:srgbClr val="3E90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6" name="Graphic 569">
                    <a:extLst>
                      <a:ext uri="{FF2B5EF4-FFF2-40B4-BE49-F238E27FC236}">
                        <a16:creationId xmlns:a16="http://schemas.microsoft.com/office/drawing/2014/main" id="{15C1C824-DF20-E6B9-D298-B49D0F617030}"/>
                      </a:ext>
                    </a:extLst>
                  </p:cNvPr>
                  <p:cNvGrpSpPr/>
                  <p:nvPr/>
                </p:nvGrpSpPr>
                <p:grpSpPr>
                  <a:xfrm>
                    <a:off x="5576131" y="5633354"/>
                    <a:ext cx="292730" cy="1064937"/>
                    <a:chOff x="5576131" y="5633354"/>
                    <a:chExt cx="292730" cy="1064937"/>
                  </a:xfrm>
                </p:grpSpPr>
                <p:sp>
                  <p:nvSpPr>
                    <p:cNvPr id="597" name="Freeform 596">
                      <a:extLst>
                        <a:ext uri="{FF2B5EF4-FFF2-40B4-BE49-F238E27FC236}">
                          <a16:creationId xmlns:a16="http://schemas.microsoft.com/office/drawing/2014/main" id="{42A4643D-2452-2FD9-EA00-E449837D5B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91589" y="5789679"/>
                      <a:ext cx="58537" cy="118984"/>
                    </a:xfrm>
                    <a:custGeom>
                      <a:avLst/>
                      <a:gdLst>
                        <a:gd name="connsiteX0" fmla="*/ 12089 w 58537"/>
                        <a:gd name="connsiteY0" fmla="*/ 118985 h 118984"/>
                        <a:gd name="connsiteX1" fmla="*/ 58538 w 58537"/>
                        <a:gd name="connsiteY1" fmla="*/ 92261 h 118984"/>
                        <a:gd name="connsiteX2" fmla="*/ 0 w 58537"/>
                        <a:gd name="connsiteY2" fmla="*/ 0 h 118984"/>
                        <a:gd name="connsiteX3" fmla="*/ 12089 w 58537"/>
                        <a:gd name="connsiteY3" fmla="*/ 118985 h 11898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8537" h="118984">
                          <a:moveTo>
                            <a:pt x="12089" y="118985"/>
                          </a:moveTo>
                          <a:lnTo>
                            <a:pt x="58538" y="92261"/>
                          </a:lnTo>
                          <a:cubicBezTo>
                            <a:pt x="58538" y="92261"/>
                            <a:pt x="37540" y="3181"/>
                            <a:pt x="0" y="0"/>
                          </a:cubicBezTo>
                          <a:lnTo>
                            <a:pt x="12089" y="118985"/>
                          </a:ln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8" name="Freeform 597">
                      <a:extLst>
                        <a:ext uri="{FF2B5EF4-FFF2-40B4-BE49-F238E27FC236}">
                          <a16:creationId xmlns:a16="http://schemas.microsoft.com/office/drawing/2014/main" id="{9180830D-E775-81C6-5A99-64DB8C2E20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45" y="6589487"/>
                      <a:ext cx="67189" cy="107532"/>
                    </a:xfrm>
                    <a:custGeom>
                      <a:avLst/>
                      <a:gdLst>
                        <a:gd name="connsiteX0" fmla="*/ 32830 w 67189"/>
                        <a:gd name="connsiteY0" fmla="*/ 0 h 107532"/>
                        <a:gd name="connsiteX1" fmla="*/ 18832 w 67189"/>
                        <a:gd name="connsiteY1" fmla="*/ 47721 h 107532"/>
                        <a:gd name="connsiteX2" fmla="*/ 1652 w 67189"/>
                        <a:gd name="connsiteY2" fmla="*/ 97351 h 107532"/>
                        <a:gd name="connsiteX3" fmla="*/ 13105 w 67189"/>
                        <a:gd name="connsiteY3" fmla="*/ 106259 h 107532"/>
                        <a:gd name="connsiteX4" fmla="*/ 48737 w 67189"/>
                        <a:gd name="connsiteY4" fmla="*/ 89716 h 107532"/>
                        <a:gd name="connsiteX5" fmla="*/ 55736 w 67189"/>
                        <a:gd name="connsiteY5" fmla="*/ 59174 h 107532"/>
                        <a:gd name="connsiteX6" fmla="*/ 67189 w 67189"/>
                        <a:gd name="connsiteY6" fmla="*/ 10180 h 107532"/>
                        <a:gd name="connsiteX7" fmla="*/ 32830 w 67189"/>
                        <a:gd name="connsiteY7" fmla="*/ 0 h 1075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7189" h="107532">
                          <a:moveTo>
                            <a:pt x="32830" y="0"/>
                          </a:moveTo>
                          <a:cubicBezTo>
                            <a:pt x="32830" y="0"/>
                            <a:pt x="29012" y="40085"/>
                            <a:pt x="18832" y="47721"/>
                          </a:cubicBezTo>
                          <a:cubicBezTo>
                            <a:pt x="8652" y="55356"/>
                            <a:pt x="-4711" y="82080"/>
                            <a:pt x="1652" y="97351"/>
                          </a:cubicBezTo>
                          <a:cubicBezTo>
                            <a:pt x="3561" y="101805"/>
                            <a:pt x="8015" y="104350"/>
                            <a:pt x="13105" y="106259"/>
                          </a:cubicBezTo>
                          <a:cubicBezTo>
                            <a:pt x="27104" y="110713"/>
                            <a:pt x="42375" y="103078"/>
                            <a:pt x="48737" y="89716"/>
                          </a:cubicBezTo>
                          <a:cubicBezTo>
                            <a:pt x="51919" y="82080"/>
                            <a:pt x="55100" y="71900"/>
                            <a:pt x="55736" y="59174"/>
                          </a:cubicBezTo>
                          <a:cubicBezTo>
                            <a:pt x="57009" y="26724"/>
                            <a:pt x="67189" y="10180"/>
                            <a:pt x="67189" y="10180"/>
                          </a:cubicBezTo>
                          <a:lnTo>
                            <a:pt x="32830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9" name="Freeform 598">
                      <a:extLst>
                        <a:ext uri="{FF2B5EF4-FFF2-40B4-BE49-F238E27FC236}">
                          <a16:creationId xmlns:a16="http://schemas.microsoft.com/office/drawing/2014/main" id="{6040B988-705F-65DC-9B06-3C5FBBC703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9005" y="6606031"/>
                      <a:ext cx="103273" cy="90987"/>
                    </a:xfrm>
                    <a:custGeom>
                      <a:avLst/>
                      <a:gdLst>
                        <a:gd name="connsiteX0" fmla="*/ 5859 w 103273"/>
                        <a:gd name="connsiteY0" fmla="*/ 0 h 90987"/>
                        <a:gd name="connsiteX1" fmla="*/ 6495 w 103273"/>
                        <a:gd name="connsiteY1" fmla="*/ 53448 h 90987"/>
                        <a:gd name="connsiteX2" fmla="*/ 769 w 103273"/>
                        <a:gd name="connsiteY2" fmla="*/ 81444 h 90987"/>
                        <a:gd name="connsiteX3" fmla="*/ 8404 w 103273"/>
                        <a:gd name="connsiteY3" fmla="*/ 89716 h 90987"/>
                        <a:gd name="connsiteX4" fmla="*/ 100665 w 103273"/>
                        <a:gd name="connsiteY4" fmla="*/ 90988 h 90987"/>
                        <a:gd name="connsiteX5" fmla="*/ 98120 w 103273"/>
                        <a:gd name="connsiteY5" fmla="*/ 84625 h 90987"/>
                        <a:gd name="connsiteX6" fmla="*/ 65034 w 103273"/>
                        <a:gd name="connsiteY6" fmla="*/ 66174 h 90987"/>
                        <a:gd name="connsiteX7" fmla="*/ 56762 w 103273"/>
                        <a:gd name="connsiteY7" fmla="*/ 61083 h 90987"/>
                        <a:gd name="connsiteX8" fmla="*/ 43400 w 103273"/>
                        <a:gd name="connsiteY8" fmla="*/ 49630 h 90987"/>
                        <a:gd name="connsiteX9" fmla="*/ 36401 w 103273"/>
                        <a:gd name="connsiteY9" fmla="*/ 6363 h 90987"/>
                        <a:gd name="connsiteX10" fmla="*/ 5859 w 103273"/>
                        <a:gd name="connsiteY10" fmla="*/ 0 h 909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03273" h="90987">
                          <a:moveTo>
                            <a:pt x="5859" y="0"/>
                          </a:moveTo>
                          <a:cubicBezTo>
                            <a:pt x="5859" y="0"/>
                            <a:pt x="9041" y="40722"/>
                            <a:pt x="6495" y="53448"/>
                          </a:cubicBezTo>
                          <a:cubicBezTo>
                            <a:pt x="5223" y="60447"/>
                            <a:pt x="-2412" y="75081"/>
                            <a:pt x="769" y="81444"/>
                          </a:cubicBezTo>
                          <a:cubicBezTo>
                            <a:pt x="4587" y="87807"/>
                            <a:pt x="8404" y="89716"/>
                            <a:pt x="8404" y="89716"/>
                          </a:cubicBezTo>
                          <a:lnTo>
                            <a:pt x="100665" y="90988"/>
                          </a:lnTo>
                          <a:cubicBezTo>
                            <a:pt x="105756" y="90988"/>
                            <a:pt x="102574" y="87807"/>
                            <a:pt x="98120" y="84625"/>
                          </a:cubicBezTo>
                          <a:cubicBezTo>
                            <a:pt x="91758" y="79535"/>
                            <a:pt x="86031" y="76354"/>
                            <a:pt x="65034" y="66174"/>
                          </a:cubicBezTo>
                          <a:cubicBezTo>
                            <a:pt x="63761" y="65537"/>
                            <a:pt x="58671" y="62355"/>
                            <a:pt x="56762" y="61083"/>
                          </a:cubicBezTo>
                          <a:cubicBezTo>
                            <a:pt x="52308" y="58538"/>
                            <a:pt x="47854" y="54084"/>
                            <a:pt x="43400" y="49630"/>
                          </a:cubicBezTo>
                          <a:cubicBezTo>
                            <a:pt x="37037" y="41995"/>
                            <a:pt x="36401" y="6363"/>
                            <a:pt x="36401" y="6363"/>
                          </a:cubicBezTo>
                          <a:lnTo>
                            <a:pt x="5859" y="0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0" name="Freeform 599">
                      <a:extLst>
                        <a:ext uri="{FF2B5EF4-FFF2-40B4-BE49-F238E27FC236}">
                          <a16:creationId xmlns:a16="http://schemas.microsoft.com/office/drawing/2014/main" id="{6C550FE6-1111-B338-13AB-13E7072BA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8824" y="6058827"/>
                      <a:ext cx="94382" cy="563110"/>
                    </a:xfrm>
                    <a:custGeom>
                      <a:avLst/>
                      <a:gdLst>
                        <a:gd name="connsiteX0" fmla="*/ 87940 w 94382"/>
                        <a:gd name="connsiteY0" fmla="*/ 9544 h 563110"/>
                        <a:gd name="connsiteX1" fmla="*/ 91758 w 94382"/>
                        <a:gd name="connsiteY1" fmla="*/ 118348 h 563110"/>
                        <a:gd name="connsiteX2" fmla="*/ 47854 w 94382"/>
                        <a:gd name="connsiteY2" fmla="*/ 560565 h 563110"/>
                        <a:gd name="connsiteX3" fmla="*/ 7132 w 94382"/>
                        <a:gd name="connsiteY3" fmla="*/ 563110 h 563110"/>
                        <a:gd name="connsiteX4" fmla="*/ 133 w 94382"/>
                        <a:gd name="connsiteY4" fmla="*/ 373498 h 563110"/>
                        <a:gd name="connsiteX5" fmla="*/ 13495 w 94382"/>
                        <a:gd name="connsiteY5" fmla="*/ 311779 h 563110"/>
                        <a:gd name="connsiteX6" fmla="*/ 9677 w 94382"/>
                        <a:gd name="connsiteY6" fmla="*/ 176887 h 563110"/>
                        <a:gd name="connsiteX7" fmla="*/ 61216 w 94382"/>
                        <a:gd name="connsiteY7" fmla="*/ 0 h 563110"/>
                        <a:gd name="connsiteX8" fmla="*/ 87940 w 94382"/>
                        <a:gd name="connsiteY8" fmla="*/ 9544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4382" h="563110">
                          <a:moveTo>
                            <a:pt x="87940" y="9544"/>
                          </a:moveTo>
                          <a:cubicBezTo>
                            <a:pt x="87940" y="9544"/>
                            <a:pt x="99393" y="75081"/>
                            <a:pt x="91758" y="118348"/>
                          </a:cubicBezTo>
                          <a:cubicBezTo>
                            <a:pt x="84123" y="161616"/>
                            <a:pt x="47854" y="560565"/>
                            <a:pt x="47854" y="560565"/>
                          </a:cubicBezTo>
                          <a:lnTo>
                            <a:pt x="7132" y="563110"/>
                          </a:lnTo>
                          <a:cubicBezTo>
                            <a:pt x="7132" y="563110"/>
                            <a:pt x="-1140" y="396404"/>
                            <a:pt x="133" y="373498"/>
                          </a:cubicBezTo>
                          <a:cubicBezTo>
                            <a:pt x="1406" y="350592"/>
                            <a:pt x="13495" y="311779"/>
                            <a:pt x="13495" y="311779"/>
                          </a:cubicBezTo>
                          <a:lnTo>
                            <a:pt x="9677" y="176887"/>
                          </a:lnTo>
                          <a:lnTo>
                            <a:pt x="61216" y="0"/>
                          </a:lnTo>
                          <a:lnTo>
                            <a:pt x="87940" y="9544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1" name="Freeform 600">
                      <a:extLst>
                        <a:ext uri="{FF2B5EF4-FFF2-40B4-BE49-F238E27FC236}">
                          <a16:creationId xmlns:a16="http://schemas.microsoft.com/office/drawing/2014/main" id="{0A9DA8EA-6BE4-1D00-6BAA-86BF6C256F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4521" y="6039102"/>
                      <a:ext cx="227789" cy="565019"/>
                    </a:xfrm>
                    <a:custGeom>
                      <a:avLst/>
                      <a:gdLst>
                        <a:gd name="connsiteX0" fmla="*/ 113258 w 227789"/>
                        <a:gd name="connsiteY0" fmla="*/ 15271 h 565019"/>
                        <a:gd name="connsiteX1" fmla="*/ 73809 w 227789"/>
                        <a:gd name="connsiteY1" fmla="*/ 103078 h 565019"/>
                        <a:gd name="connsiteX2" fmla="*/ 64901 w 227789"/>
                        <a:gd name="connsiteY2" fmla="*/ 316869 h 565019"/>
                        <a:gd name="connsiteX3" fmla="*/ 22270 w 227789"/>
                        <a:gd name="connsiteY3" fmla="*/ 425037 h 565019"/>
                        <a:gd name="connsiteX4" fmla="*/ 0 w 227789"/>
                        <a:gd name="connsiteY4" fmla="*/ 556748 h 565019"/>
                        <a:gd name="connsiteX5" fmla="*/ 40722 w 227789"/>
                        <a:gd name="connsiteY5" fmla="*/ 565019 h 565019"/>
                        <a:gd name="connsiteX6" fmla="*/ 134892 w 227789"/>
                        <a:gd name="connsiteY6" fmla="*/ 326413 h 565019"/>
                        <a:gd name="connsiteX7" fmla="*/ 208701 w 227789"/>
                        <a:gd name="connsiteY7" fmla="*/ 110713 h 565019"/>
                        <a:gd name="connsiteX8" fmla="*/ 227789 w 227789"/>
                        <a:gd name="connsiteY8" fmla="*/ 0 h 565019"/>
                        <a:gd name="connsiteX9" fmla="*/ 113258 w 227789"/>
                        <a:gd name="connsiteY9" fmla="*/ 15271 h 5650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27789" h="565019">
                          <a:moveTo>
                            <a:pt x="113258" y="15271"/>
                          </a:moveTo>
                          <a:cubicBezTo>
                            <a:pt x="113258" y="15271"/>
                            <a:pt x="81444" y="62992"/>
                            <a:pt x="73809" y="103078"/>
                          </a:cubicBezTo>
                          <a:cubicBezTo>
                            <a:pt x="66174" y="142528"/>
                            <a:pt x="79535" y="264694"/>
                            <a:pt x="64901" y="316869"/>
                          </a:cubicBezTo>
                          <a:cubicBezTo>
                            <a:pt x="57265" y="344865"/>
                            <a:pt x="26724" y="388769"/>
                            <a:pt x="22270" y="425037"/>
                          </a:cubicBezTo>
                          <a:cubicBezTo>
                            <a:pt x="17816" y="461305"/>
                            <a:pt x="0" y="556748"/>
                            <a:pt x="0" y="556748"/>
                          </a:cubicBezTo>
                          <a:lnTo>
                            <a:pt x="40722" y="565019"/>
                          </a:lnTo>
                          <a:lnTo>
                            <a:pt x="134892" y="326413"/>
                          </a:lnTo>
                          <a:lnTo>
                            <a:pt x="208701" y="110713"/>
                          </a:lnTo>
                          <a:lnTo>
                            <a:pt x="227789" y="0"/>
                          </a:lnTo>
                          <a:lnTo>
                            <a:pt x="113258" y="15271"/>
                          </a:ln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2" name="Freeform 601">
                      <a:extLst>
                        <a:ext uri="{FF2B5EF4-FFF2-40B4-BE49-F238E27FC236}">
                          <a16:creationId xmlns:a16="http://schemas.microsoft.com/office/drawing/2014/main" id="{FBCA28AC-8667-EF8C-1011-90CB80D8B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3499" y="5781408"/>
                      <a:ext cx="144679" cy="295002"/>
                    </a:xfrm>
                    <a:custGeom>
                      <a:avLst/>
                      <a:gdLst>
                        <a:gd name="connsiteX0" fmla="*/ 49732 w 144679"/>
                        <a:gd name="connsiteY0" fmla="*/ 0 h 295002"/>
                        <a:gd name="connsiteX1" fmla="*/ 11555 w 144679"/>
                        <a:gd name="connsiteY1" fmla="*/ 19725 h 295002"/>
                        <a:gd name="connsiteX2" fmla="*/ 35097 w 144679"/>
                        <a:gd name="connsiteY2" fmla="*/ 209337 h 295002"/>
                        <a:gd name="connsiteX3" fmla="*/ 10282 w 144679"/>
                        <a:gd name="connsiteY3" fmla="*/ 286327 h 295002"/>
                        <a:gd name="connsiteX4" fmla="*/ 143265 w 144679"/>
                        <a:gd name="connsiteY4" fmla="*/ 286964 h 295002"/>
                        <a:gd name="connsiteX5" fmla="*/ 143265 w 144679"/>
                        <a:gd name="connsiteY5" fmla="*/ 84626 h 295002"/>
                        <a:gd name="connsiteX6" fmla="*/ 99998 w 144679"/>
                        <a:gd name="connsiteY6" fmla="*/ 10181 h 295002"/>
                        <a:gd name="connsiteX7" fmla="*/ 49732 w 144679"/>
                        <a:gd name="connsiteY7" fmla="*/ 0 h 2950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44679" h="295002">
                          <a:moveTo>
                            <a:pt x="49732" y="0"/>
                          </a:moveTo>
                          <a:cubicBezTo>
                            <a:pt x="49732" y="0"/>
                            <a:pt x="28098" y="3818"/>
                            <a:pt x="11555" y="19725"/>
                          </a:cubicBezTo>
                          <a:cubicBezTo>
                            <a:pt x="-23441" y="54084"/>
                            <a:pt x="31916" y="186431"/>
                            <a:pt x="35097" y="209337"/>
                          </a:cubicBezTo>
                          <a:cubicBezTo>
                            <a:pt x="38279" y="232243"/>
                            <a:pt x="10282" y="286327"/>
                            <a:pt x="10282" y="286327"/>
                          </a:cubicBezTo>
                          <a:cubicBezTo>
                            <a:pt x="10282" y="286327"/>
                            <a:pt x="114632" y="305416"/>
                            <a:pt x="143265" y="286964"/>
                          </a:cubicBezTo>
                          <a:cubicBezTo>
                            <a:pt x="143265" y="286964"/>
                            <a:pt x="146447" y="101169"/>
                            <a:pt x="143265" y="84626"/>
                          </a:cubicBezTo>
                          <a:cubicBezTo>
                            <a:pt x="140084" y="68082"/>
                            <a:pt x="106361" y="17180"/>
                            <a:pt x="99998" y="10181"/>
                          </a:cubicBezTo>
                          <a:cubicBezTo>
                            <a:pt x="94271" y="3181"/>
                            <a:pt x="49732" y="0"/>
                            <a:pt x="49732" y="0"/>
                          </a:cubicBezTo>
                          <a:close/>
                        </a:path>
                      </a:pathLst>
                    </a:custGeom>
                    <a:solidFill>
                      <a:srgbClr val="FAE0B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3" name="Freeform 602">
                      <a:extLst>
                        <a:ext uri="{FF2B5EF4-FFF2-40B4-BE49-F238E27FC236}">
                          <a16:creationId xmlns:a16="http://schemas.microsoft.com/office/drawing/2014/main" id="{C4CAD431-8202-3708-6DD0-907156715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2432" y="5722870"/>
                      <a:ext cx="54246" cy="100915"/>
                    </a:xfrm>
                    <a:custGeom>
                      <a:avLst/>
                      <a:gdLst>
                        <a:gd name="connsiteX0" fmla="*/ 15433 w 54246"/>
                        <a:gd name="connsiteY0" fmla="*/ 1909 h 100915"/>
                        <a:gd name="connsiteX1" fmla="*/ 14797 w 54246"/>
                        <a:gd name="connsiteY1" fmla="*/ 5091 h 100915"/>
                        <a:gd name="connsiteX2" fmla="*/ 798 w 54246"/>
                        <a:gd name="connsiteY2" fmla="*/ 57902 h 100915"/>
                        <a:gd name="connsiteX3" fmla="*/ 46611 w 54246"/>
                        <a:gd name="connsiteY3" fmla="*/ 100533 h 100915"/>
                        <a:gd name="connsiteX4" fmla="*/ 40884 w 54246"/>
                        <a:gd name="connsiteY4" fmla="*/ 64265 h 100915"/>
                        <a:gd name="connsiteX5" fmla="*/ 45975 w 54246"/>
                        <a:gd name="connsiteY5" fmla="*/ 40086 h 100915"/>
                        <a:gd name="connsiteX6" fmla="*/ 49156 w 54246"/>
                        <a:gd name="connsiteY6" fmla="*/ 24815 h 100915"/>
                        <a:gd name="connsiteX7" fmla="*/ 54246 w 54246"/>
                        <a:gd name="connsiteY7" fmla="*/ 0 h 100915"/>
                        <a:gd name="connsiteX8" fmla="*/ 15433 w 54246"/>
                        <a:gd name="connsiteY8" fmla="*/ 1909 h 1009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54246" h="100915">
                          <a:moveTo>
                            <a:pt x="15433" y="1909"/>
                          </a:moveTo>
                          <a:cubicBezTo>
                            <a:pt x="15433" y="1909"/>
                            <a:pt x="15433" y="3181"/>
                            <a:pt x="14797" y="5091"/>
                          </a:cubicBezTo>
                          <a:cubicBezTo>
                            <a:pt x="12888" y="15271"/>
                            <a:pt x="5889" y="48994"/>
                            <a:pt x="798" y="57902"/>
                          </a:cubicBezTo>
                          <a:cubicBezTo>
                            <a:pt x="-4928" y="69355"/>
                            <a:pt x="21160" y="104987"/>
                            <a:pt x="46611" y="100533"/>
                          </a:cubicBezTo>
                          <a:cubicBezTo>
                            <a:pt x="54246" y="99260"/>
                            <a:pt x="40248" y="67446"/>
                            <a:pt x="40884" y="64265"/>
                          </a:cubicBezTo>
                          <a:cubicBezTo>
                            <a:pt x="42157" y="57902"/>
                            <a:pt x="44066" y="48994"/>
                            <a:pt x="45975" y="40086"/>
                          </a:cubicBezTo>
                          <a:cubicBezTo>
                            <a:pt x="47247" y="34996"/>
                            <a:pt x="47884" y="29905"/>
                            <a:pt x="49156" y="24815"/>
                          </a:cubicBezTo>
                          <a:cubicBezTo>
                            <a:pt x="51701" y="11453"/>
                            <a:pt x="54246" y="0"/>
                            <a:pt x="54246" y="0"/>
                          </a:cubicBezTo>
                          <a:lnTo>
                            <a:pt x="15433" y="1909"/>
                          </a:ln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" name="Freeform 603">
                      <a:extLst>
                        <a:ext uri="{FF2B5EF4-FFF2-40B4-BE49-F238E27FC236}">
                          <a16:creationId xmlns:a16="http://schemas.microsoft.com/office/drawing/2014/main" id="{AC5D90AC-D631-9E1D-E748-21024FA4E1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5320" y="5724142"/>
                      <a:ext cx="40085" cy="39449"/>
                    </a:xfrm>
                    <a:custGeom>
                      <a:avLst/>
                      <a:gdLst>
                        <a:gd name="connsiteX0" fmla="*/ 1909 w 40085"/>
                        <a:gd name="connsiteY0" fmla="*/ 3818 h 39449"/>
                        <a:gd name="connsiteX1" fmla="*/ 2545 w 40085"/>
                        <a:gd name="connsiteY1" fmla="*/ 637 h 39449"/>
                        <a:gd name="connsiteX2" fmla="*/ 40086 w 40085"/>
                        <a:gd name="connsiteY2" fmla="*/ 0 h 39449"/>
                        <a:gd name="connsiteX3" fmla="*/ 34996 w 40085"/>
                        <a:gd name="connsiteY3" fmla="*/ 24815 h 39449"/>
                        <a:gd name="connsiteX4" fmla="*/ 31814 w 40085"/>
                        <a:gd name="connsiteY4" fmla="*/ 39450 h 39449"/>
                        <a:gd name="connsiteX5" fmla="*/ 13998 w 40085"/>
                        <a:gd name="connsiteY5" fmla="*/ 30542 h 39449"/>
                        <a:gd name="connsiteX6" fmla="*/ 0 w 40085"/>
                        <a:gd name="connsiteY6" fmla="*/ 10181 h 39449"/>
                        <a:gd name="connsiteX7" fmla="*/ 1909 w 40085"/>
                        <a:gd name="connsiteY7" fmla="*/ 3818 h 394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0085" h="39449">
                          <a:moveTo>
                            <a:pt x="1909" y="3818"/>
                          </a:moveTo>
                          <a:cubicBezTo>
                            <a:pt x="2545" y="1909"/>
                            <a:pt x="2545" y="637"/>
                            <a:pt x="2545" y="637"/>
                          </a:cubicBezTo>
                          <a:lnTo>
                            <a:pt x="40086" y="0"/>
                          </a:lnTo>
                          <a:cubicBezTo>
                            <a:pt x="40086" y="0"/>
                            <a:pt x="38177" y="11453"/>
                            <a:pt x="34996" y="24815"/>
                          </a:cubicBezTo>
                          <a:cubicBezTo>
                            <a:pt x="34359" y="29905"/>
                            <a:pt x="33087" y="34359"/>
                            <a:pt x="31814" y="39450"/>
                          </a:cubicBezTo>
                          <a:cubicBezTo>
                            <a:pt x="26087" y="38813"/>
                            <a:pt x="19725" y="35632"/>
                            <a:pt x="13998" y="30542"/>
                          </a:cubicBezTo>
                          <a:cubicBezTo>
                            <a:pt x="7635" y="24815"/>
                            <a:pt x="3181" y="17816"/>
                            <a:pt x="0" y="10181"/>
                          </a:cubicBezTo>
                          <a:cubicBezTo>
                            <a:pt x="1273" y="7635"/>
                            <a:pt x="1273" y="5727"/>
                            <a:pt x="1909" y="3818"/>
                          </a:cubicBez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5" name="Freeform 604">
                      <a:extLst>
                        <a:ext uri="{FF2B5EF4-FFF2-40B4-BE49-F238E27FC236}">
                          <a16:creationId xmlns:a16="http://schemas.microsoft.com/office/drawing/2014/main" id="{B2B942F8-0650-2CD6-0B37-2305FD4BCB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0711" y="5634419"/>
                      <a:ext cx="78172" cy="109194"/>
                    </a:xfrm>
                    <a:custGeom>
                      <a:avLst/>
                      <a:gdLst>
                        <a:gd name="connsiteX0" fmla="*/ 39425 w 78172"/>
                        <a:gd name="connsiteY0" fmla="*/ 8 h 109194"/>
                        <a:gd name="connsiteX1" fmla="*/ 12701 w 78172"/>
                        <a:gd name="connsiteY1" fmla="*/ 16551 h 109194"/>
                        <a:gd name="connsiteX2" fmla="*/ 17155 w 78172"/>
                        <a:gd name="connsiteY2" fmla="*/ 99904 h 109194"/>
                        <a:gd name="connsiteX3" fmla="*/ 76329 w 78172"/>
                        <a:gd name="connsiteY3" fmla="*/ 67453 h 109194"/>
                        <a:gd name="connsiteX4" fmla="*/ 39425 w 78172"/>
                        <a:gd name="connsiteY4" fmla="*/ 8 h 109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8172" h="109194">
                          <a:moveTo>
                            <a:pt x="39425" y="8"/>
                          </a:moveTo>
                          <a:cubicBezTo>
                            <a:pt x="39425" y="8"/>
                            <a:pt x="24154" y="1916"/>
                            <a:pt x="12701" y="16551"/>
                          </a:cubicBezTo>
                          <a:cubicBezTo>
                            <a:pt x="1248" y="31185"/>
                            <a:pt x="-10842" y="75725"/>
                            <a:pt x="17155" y="99904"/>
                          </a:cubicBezTo>
                          <a:cubicBezTo>
                            <a:pt x="45151" y="124083"/>
                            <a:pt x="72511" y="96723"/>
                            <a:pt x="76329" y="67453"/>
                          </a:cubicBezTo>
                          <a:cubicBezTo>
                            <a:pt x="80783" y="38821"/>
                            <a:pt x="80147" y="-629"/>
                            <a:pt x="39425" y="8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6" name="Freeform 605">
                      <a:extLst>
                        <a:ext uri="{FF2B5EF4-FFF2-40B4-BE49-F238E27FC236}">
                          <a16:creationId xmlns:a16="http://schemas.microsoft.com/office/drawing/2014/main" id="{6038E2D9-CA39-9916-2481-B883733D7F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10910" y="5676564"/>
                      <a:ext cx="17986" cy="24528"/>
                    </a:xfrm>
                    <a:custGeom>
                      <a:avLst/>
                      <a:gdLst>
                        <a:gd name="connsiteX0" fmla="*/ 15674 w 17986"/>
                        <a:gd name="connsiteY0" fmla="*/ 15764 h 24528"/>
                        <a:gd name="connsiteX1" fmla="*/ 2948 w 17986"/>
                        <a:gd name="connsiteY1" fmla="*/ 24035 h 24528"/>
                        <a:gd name="connsiteX2" fmla="*/ 2312 w 17986"/>
                        <a:gd name="connsiteY2" fmla="*/ 8765 h 24528"/>
                        <a:gd name="connsiteX3" fmla="*/ 15038 w 17986"/>
                        <a:gd name="connsiteY3" fmla="*/ 493 h 24528"/>
                        <a:gd name="connsiteX4" fmla="*/ 15674 w 17986"/>
                        <a:gd name="connsiteY4" fmla="*/ 15764 h 245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986" h="24528">
                          <a:moveTo>
                            <a:pt x="15674" y="15764"/>
                          </a:moveTo>
                          <a:cubicBezTo>
                            <a:pt x="12493" y="22127"/>
                            <a:pt x="6766" y="25945"/>
                            <a:pt x="2948" y="24035"/>
                          </a:cubicBezTo>
                          <a:cubicBezTo>
                            <a:pt x="-869" y="22127"/>
                            <a:pt x="-869" y="15128"/>
                            <a:pt x="2312" y="8765"/>
                          </a:cubicBezTo>
                          <a:cubicBezTo>
                            <a:pt x="5493" y="2402"/>
                            <a:pt x="11220" y="-1416"/>
                            <a:pt x="15038" y="493"/>
                          </a:cubicBezTo>
                          <a:cubicBezTo>
                            <a:pt x="18856" y="2402"/>
                            <a:pt x="18856" y="9401"/>
                            <a:pt x="15674" y="15764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7" name="Freeform 606">
                      <a:extLst>
                        <a:ext uri="{FF2B5EF4-FFF2-40B4-BE49-F238E27FC236}">
                          <a16:creationId xmlns:a16="http://schemas.microsoft.com/office/drawing/2014/main" id="{4E6AB7C1-2DC1-F85D-D6E6-A0C63D1A4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25415" y="5633354"/>
                      <a:ext cx="59810" cy="69791"/>
                    </a:xfrm>
                    <a:custGeom>
                      <a:avLst/>
                      <a:gdLst>
                        <a:gd name="connsiteX0" fmla="*/ 59811 w 59810"/>
                        <a:gd name="connsiteY0" fmla="*/ 436 h 69791"/>
                        <a:gd name="connsiteX1" fmla="*/ 19088 w 59810"/>
                        <a:gd name="connsiteY1" fmla="*/ 44976 h 69791"/>
                        <a:gd name="connsiteX2" fmla="*/ 0 w 59810"/>
                        <a:gd name="connsiteY2" fmla="*/ 69791 h 69791"/>
                        <a:gd name="connsiteX3" fmla="*/ 22906 w 59810"/>
                        <a:gd name="connsiteY3" fmla="*/ 8072 h 69791"/>
                        <a:gd name="connsiteX4" fmla="*/ 59811 w 59810"/>
                        <a:gd name="connsiteY4" fmla="*/ 436 h 697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9810" h="69791">
                          <a:moveTo>
                            <a:pt x="59811" y="436"/>
                          </a:moveTo>
                          <a:cubicBezTo>
                            <a:pt x="59811" y="436"/>
                            <a:pt x="36268" y="43067"/>
                            <a:pt x="19088" y="44976"/>
                          </a:cubicBezTo>
                          <a:cubicBezTo>
                            <a:pt x="1909" y="46885"/>
                            <a:pt x="0" y="69791"/>
                            <a:pt x="0" y="69791"/>
                          </a:cubicBezTo>
                          <a:cubicBezTo>
                            <a:pt x="0" y="69791"/>
                            <a:pt x="6363" y="17616"/>
                            <a:pt x="22906" y="8072"/>
                          </a:cubicBezTo>
                          <a:cubicBezTo>
                            <a:pt x="39450" y="-2745"/>
                            <a:pt x="59811" y="436"/>
                            <a:pt x="59811" y="436"/>
                          </a:cubicBezTo>
                          <a:close/>
                        </a:path>
                      </a:pathLst>
                    </a:custGeom>
                    <a:solidFill>
                      <a:srgbClr val="1337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8" name="Freeform 607">
                      <a:extLst>
                        <a:ext uri="{FF2B5EF4-FFF2-40B4-BE49-F238E27FC236}">
                          <a16:creationId xmlns:a16="http://schemas.microsoft.com/office/drawing/2014/main" id="{AA24B37B-5A8D-0B2D-9BFC-3EDC7F9D30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31453" y="5676368"/>
                      <a:ext cx="18464" cy="27591"/>
                    </a:xfrm>
                    <a:custGeom>
                      <a:avLst/>
                      <a:gdLst>
                        <a:gd name="connsiteX0" fmla="*/ 18140 w 18464"/>
                        <a:gd name="connsiteY0" fmla="*/ 12143 h 27591"/>
                        <a:gd name="connsiteX1" fmla="*/ 11777 w 18464"/>
                        <a:gd name="connsiteY1" fmla="*/ 27414 h 27591"/>
                        <a:gd name="connsiteX2" fmla="*/ 324 w 18464"/>
                        <a:gd name="connsiteY2" fmla="*/ 15325 h 27591"/>
                        <a:gd name="connsiteX3" fmla="*/ 6687 w 18464"/>
                        <a:gd name="connsiteY3" fmla="*/ 54 h 27591"/>
                        <a:gd name="connsiteX4" fmla="*/ 18140 w 18464"/>
                        <a:gd name="connsiteY4" fmla="*/ 12143 h 27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464" h="27591">
                          <a:moveTo>
                            <a:pt x="18140" y="12143"/>
                          </a:moveTo>
                          <a:cubicBezTo>
                            <a:pt x="19413" y="19779"/>
                            <a:pt x="16868" y="26778"/>
                            <a:pt x="11777" y="27414"/>
                          </a:cubicBezTo>
                          <a:cubicBezTo>
                            <a:pt x="6687" y="28686"/>
                            <a:pt x="1597" y="22960"/>
                            <a:pt x="324" y="15325"/>
                          </a:cubicBezTo>
                          <a:cubicBezTo>
                            <a:pt x="-948" y="7689"/>
                            <a:pt x="1597" y="690"/>
                            <a:pt x="6687" y="54"/>
                          </a:cubicBezTo>
                          <a:cubicBezTo>
                            <a:pt x="11777" y="-583"/>
                            <a:pt x="16868" y="4508"/>
                            <a:pt x="18140" y="12143"/>
                          </a:cubicBezTo>
                          <a:close/>
                        </a:path>
                      </a:pathLst>
                    </a:custGeom>
                    <a:solidFill>
                      <a:srgbClr val="E6CAA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9" name="Freeform 608">
                      <a:extLst>
                        <a:ext uri="{FF2B5EF4-FFF2-40B4-BE49-F238E27FC236}">
                          <a16:creationId xmlns:a16="http://schemas.microsoft.com/office/drawing/2014/main" id="{38469350-E1AE-0894-4EED-38DCEB675B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6131" y="6652479"/>
                      <a:ext cx="51296" cy="43957"/>
                    </a:xfrm>
                    <a:custGeom>
                      <a:avLst/>
                      <a:gdLst>
                        <a:gd name="connsiteX0" fmla="*/ 51296 w 51296"/>
                        <a:gd name="connsiteY0" fmla="*/ 18452 h 43957"/>
                        <a:gd name="connsiteX1" fmla="*/ 6757 w 51296"/>
                        <a:gd name="connsiteY1" fmla="*/ 0 h 43957"/>
                        <a:gd name="connsiteX2" fmla="*/ 1666 w 51296"/>
                        <a:gd name="connsiteY2" fmla="*/ 33723 h 43957"/>
                        <a:gd name="connsiteX3" fmla="*/ 23300 w 51296"/>
                        <a:gd name="connsiteY3" fmla="*/ 43904 h 43957"/>
                        <a:gd name="connsiteX4" fmla="*/ 44934 w 51296"/>
                        <a:gd name="connsiteY4" fmla="*/ 31814 h 43957"/>
                        <a:gd name="connsiteX5" fmla="*/ 51296 w 51296"/>
                        <a:gd name="connsiteY5" fmla="*/ 18452 h 439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1296" h="43957">
                          <a:moveTo>
                            <a:pt x="51296" y="18452"/>
                          </a:moveTo>
                          <a:cubicBezTo>
                            <a:pt x="29026" y="22270"/>
                            <a:pt x="14392" y="9544"/>
                            <a:pt x="6757" y="0"/>
                          </a:cubicBezTo>
                          <a:cubicBezTo>
                            <a:pt x="1030" y="10817"/>
                            <a:pt x="-2151" y="24815"/>
                            <a:pt x="1666" y="33723"/>
                          </a:cubicBezTo>
                          <a:cubicBezTo>
                            <a:pt x="5484" y="41358"/>
                            <a:pt x="15029" y="43904"/>
                            <a:pt x="23300" y="43904"/>
                          </a:cubicBezTo>
                          <a:cubicBezTo>
                            <a:pt x="32208" y="44540"/>
                            <a:pt x="40480" y="39450"/>
                            <a:pt x="44934" y="31814"/>
                          </a:cubicBezTo>
                          <a:cubicBezTo>
                            <a:pt x="47479" y="28633"/>
                            <a:pt x="49388" y="24179"/>
                            <a:pt x="51296" y="18452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0" name="Freeform 609">
                      <a:extLst>
                        <a:ext uri="{FF2B5EF4-FFF2-40B4-BE49-F238E27FC236}">
                          <a16:creationId xmlns:a16="http://schemas.microsoft.com/office/drawing/2014/main" id="{CA0C0E2D-A56A-709B-5472-FB14A357C9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8848" y="6666478"/>
                      <a:ext cx="110013" cy="31814"/>
                    </a:xfrm>
                    <a:custGeom>
                      <a:avLst/>
                      <a:gdLst>
                        <a:gd name="connsiteX0" fmla="*/ 56919 w 110013"/>
                        <a:gd name="connsiteY0" fmla="*/ 1908 h 31814"/>
                        <a:gd name="connsiteX1" fmla="*/ 4744 w 110013"/>
                        <a:gd name="connsiteY1" fmla="*/ 0 h 31814"/>
                        <a:gd name="connsiteX2" fmla="*/ 290 w 110013"/>
                        <a:gd name="connsiteY2" fmla="*/ 21634 h 31814"/>
                        <a:gd name="connsiteX3" fmla="*/ 8561 w 110013"/>
                        <a:gd name="connsiteY3" fmla="*/ 29905 h 31814"/>
                        <a:gd name="connsiteX4" fmla="*/ 107185 w 110013"/>
                        <a:gd name="connsiteY4" fmla="*/ 31814 h 31814"/>
                        <a:gd name="connsiteX5" fmla="*/ 109094 w 110013"/>
                        <a:gd name="connsiteY5" fmla="*/ 27360 h 31814"/>
                        <a:gd name="connsiteX6" fmla="*/ 56919 w 110013"/>
                        <a:gd name="connsiteY6" fmla="*/ 1908 h 31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10013" h="31814">
                          <a:moveTo>
                            <a:pt x="56919" y="1908"/>
                          </a:moveTo>
                          <a:cubicBezTo>
                            <a:pt x="32740" y="8271"/>
                            <a:pt x="14288" y="3818"/>
                            <a:pt x="4744" y="0"/>
                          </a:cubicBezTo>
                          <a:cubicBezTo>
                            <a:pt x="2199" y="7635"/>
                            <a:pt x="-983" y="16543"/>
                            <a:pt x="290" y="21634"/>
                          </a:cubicBezTo>
                          <a:cubicBezTo>
                            <a:pt x="2835" y="27997"/>
                            <a:pt x="6016" y="29905"/>
                            <a:pt x="8561" y="29905"/>
                          </a:cubicBezTo>
                          <a:cubicBezTo>
                            <a:pt x="30831" y="30541"/>
                            <a:pt x="90006" y="31178"/>
                            <a:pt x="107185" y="31814"/>
                          </a:cubicBezTo>
                          <a:cubicBezTo>
                            <a:pt x="109730" y="31814"/>
                            <a:pt x="111003" y="29269"/>
                            <a:pt x="109094" y="27360"/>
                          </a:cubicBezTo>
                          <a:cubicBezTo>
                            <a:pt x="105276" y="21634"/>
                            <a:pt x="58828" y="2545"/>
                            <a:pt x="56919" y="1908"/>
                          </a:cubicBez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1" name="Freeform 610">
                    <a:extLst>
                      <a:ext uri="{FF2B5EF4-FFF2-40B4-BE49-F238E27FC236}">
                        <a16:creationId xmlns:a16="http://schemas.microsoft.com/office/drawing/2014/main" id="{0F4EFCE7-C190-66E0-9CA1-CD180C11B3BC}"/>
                      </a:ext>
                    </a:extLst>
                  </p:cNvPr>
                  <p:cNvSpPr/>
                  <p:nvPr/>
                </p:nvSpPr>
                <p:spPr>
                  <a:xfrm>
                    <a:off x="5655070" y="5794770"/>
                    <a:ext cx="85526" cy="134891"/>
                  </a:xfrm>
                  <a:custGeom>
                    <a:avLst/>
                    <a:gdLst>
                      <a:gd name="connsiteX0" fmla="*/ 353 w 85526"/>
                      <a:gd name="connsiteY0" fmla="*/ 127257 h 134891"/>
                      <a:gd name="connsiteX1" fmla="*/ 65254 w 85526"/>
                      <a:gd name="connsiteY1" fmla="*/ 134892 h 134891"/>
                      <a:gd name="connsiteX2" fmla="*/ 84979 w 85526"/>
                      <a:gd name="connsiteY2" fmla="*/ 36904 h 134891"/>
                      <a:gd name="connsiteX3" fmla="*/ 60800 w 85526"/>
                      <a:gd name="connsiteY3" fmla="*/ 0 h 134891"/>
                      <a:gd name="connsiteX4" fmla="*/ 9898 w 85526"/>
                      <a:gd name="connsiteY4" fmla="*/ 67446 h 134891"/>
                      <a:gd name="connsiteX5" fmla="*/ 353 w 85526"/>
                      <a:gd name="connsiteY5" fmla="*/ 127257 h 1348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526" h="134891">
                        <a:moveTo>
                          <a:pt x="353" y="127257"/>
                        </a:moveTo>
                        <a:lnTo>
                          <a:pt x="65254" y="134892"/>
                        </a:lnTo>
                        <a:cubicBezTo>
                          <a:pt x="65254" y="134892"/>
                          <a:pt x="89433" y="70627"/>
                          <a:pt x="84979" y="36904"/>
                        </a:cubicBezTo>
                        <a:cubicBezTo>
                          <a:pt x="80525" y="3181"/>
                          <a:pt x="67799" y="0"/>
                          <a:pt x="60800" y="0"/>
                        </a:cubicBezTo>
                        <a:cubicBezTo>
                          <a:pt x="41076" y="636"/>
                          <a:pt x="22623" y="26724"/>
                          <a:pt x="9898" y="67446"/>
                        </a:cubicBezTo>
                        <a:cubicBezTo>
                          <a:pt x="-2828" y="108804"/>
                          <a:pt x="353" y="127257"/>
                          <a:pt x="353" y="127257"/>
                        </a:cubicBezTo>
                        <a:close/>
                      </a:path>
                    </a:pathLst>
                  </a:custGeom>
                  <a:solidFill>
                    <a:srgbClr val="F7CC7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2" name="Freeform 611">
                    <a:extLst>
                      <a:ext uri="{FF2B5EF4-FFF2-40B4-BE49-F238E27FC236}">
                        <a16:creationId xmlns:a16="http://schemas.microsoft.com/office/drawing/2014/main" id="{69B3DCCF-E6B3-7F71-0F96-4D9AE1E78DE6}"/>
                      </a:ext>
                    </a:extLst>
                  </p:cNvPr>
                  <p:cNvSpPr/>
                  <p:nvPr/>
                </p:nvSpPr>
                <p:spPr>
                  <a:xfrm>
                    <a:off x="564651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7085 w 59064"/>
                      <a:gd name="connsiteY4" fmla="*/ 26087 h 63385"/>
                      <a:gd name="connsiteX5" fmla="*/ 44540 w 59064"/>
                      <a:gd name="connsiteY5" fmla="*/ 0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7721" y="31814"/>
                          <a:pt x="47085" y="26087"/>
                        </a:cubicBezTo>
                        <a:cubicBezTo>
                          <a:pt x="46449" y="17816"/>
                          <a:pt x="44540" y="0"/>
                          <a:pt x="44540" y="0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3" name="Freeform 612">
                    <a:extLst>
                      <a:ext uri="{FF2B5EF4-FFF2-40B4-BE49-F238E27FC236}">
                        <a16:creationId xmlns:a16="http://schemas.microsoft.com/office/drawing/2014/main" id="{32E9BA26-D96A-D478-1940-4817C9033EE3}"/>
                      </a:ext>
                    </a:extLst>
                  </p:cNvPr>
                  <p:cNvSpPr/>
                  <p:nvPr/>
                </p:nvSpPr>
                <p:spPr>
                  <a:xfrm>
                    <a:off x="5643880" y="6653800"/>
                    <a:ext cx="123293" cy="43886"/>
                  </a:xfrm>
                  <a:custGeom>
                    <a:avLst/>
                    <a:gdLst>
                      <a:gd name="connsiteX0" fmla="*/ 58629 w 123293"/>
                      <a:gd name="connsiteY0" fmla="*/ 588 h 43886"/>
                      <a:gd name="connsiteX1" fmla="*/ 32541 w 123293"/>
                      <a:gd name="connsiteY1" fmla="*/ 6951 h 43886"/>
                      <a:gd name="connsiteX2" fmla="*/ 5817 w 123293"/>
                      <a:gd name="connsiteY2" fmla="*/ 588 h 43886"/>
                      <a:gd name="connsiteX3" fmla="*/ 91 w 123293"/>
                      <a:gd name="connsiteY3" fmla="*/ 40675 h 43886"/>
                      <a:gd name="connsiteX4" fmla="*/ 121620 w 123293"/>
                      <a:gd name="connsiteY4" fmla="*/ 40038 h 43886"/>
                      <a:gd name="connsiteX5" fmla="*/ 58629 w 123293"/>
                      <a:gd name="connsiteY5" fmla="*/ 588 h 43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3293" h="43886">
                        <a:moveTo>
                          <a:pt x="58629" y="588"/>
                        </a:moveTo>
                        <a:cubicBezTo>
                          <a:pt x="58629" y="588"/>
                          <a:pt x="41449" y="5679"/>
                          <a:pt x="32541" y="6951"/>
                        </a:cubicBezTo>
                        <a:cubicBezTo>
                          <a:pt x="23633" y="8223"/>
                          <a:pt x="12180" y="-2593"/>
                          <a:pt x="5817" y="588"/>
                        </a:cubicBezTo>
                        <a:cubicBezTo>
                          <a:pt x="-1182" y="3770"/>
                          <a:pt x="91" y="40675"/>
                          <a:pt x="91" y="40675"/>
                        </a:cubicBezTo>
                        <a:cubicBezTo>
                          <a:pt x="91" y="40675"/>
                          <a:pt x="95533" y="48310"/>
                          <a:pt x="121620" y="40038"/>
                        </a:cubicBezTo>
                        <a:cubicBezTo>
                          <a:pt x="131801" y="36220"/>
                          <a:pt x="93624" y="12042"/>
                          <a:pt x="58629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4" name="Freeform 613">
                    <a:extLst>
                      <a:ext uri="{FF2B5EF4-FFF2-40B4-BE49-F238E27FC236}">
                        <a16:creationId xmlns:a16="http://schemas.microsoft.com/office/drawing/2014/main" id="{DD0633B8-CFA4-439B-9C2F-A9E8FC2FA256}"/>
                      </a:ext>
                    </a:extLst>
                  </p:cNvPr>
                  <p:cNvSpPr/>
                  <p:nvPr/>
                </p:nvSpPr>
                <p:spPr>
                  <a:xfrm>
                    <a:off x="5485536" y="6616847"/>
                    <a:ext cx="59064" cy="63385"/>
                  </a:xfrm>
                  <a:custGeom>
                    <a:avLst/>
                    <a:gdLst>
                      <a:gd name="connsiteX0" fmla="*/ 5727 w 59064"/>
                      <a:gd name="connsiteY0" fmla="*/ 0 h 63385"/>
                      <a:gd name="connsiteX1" fmla="*/ 3818 w 59064"/>
                      <a:gd name="connsiteY1" fmla="*/ 37541 h 63385"/>
                      <a:gd name="connsiteX2" fmla="*/ 0 w 59064"/>
                      <a:gd name="connsiteY2" fmla="*/ 58538 h 63385"/>
                      <a:gd name="connsiteX3" fmla="*/ 56629 w 59064"/>
                      <a:gd name="connsiteY3" fmla="*/ 37541 h 63385"/>
                      <a:gd name="connsiteX4" fmla="*/ 44540 w 59064"/>
                      <a:gd name="connsiteY4" fmla="*/ 22906 h 63385"/>
                      <a:gd name="connsiteX5" fmla="*/ 43904 w 59064"/>
                      <a:gd name="connsiteY5" fmla="*/ 636 h 63385"/>
                      <a:gd name="connsiteX6" fmla="*/ 5727 w 59064"/>
                      <a:gd name="connsiteY6" fmla="*/ 0 h 63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064" h="63385">
                        <a:moveTo>
                          <a:pt x="5727" y="0"/>
                        </a:moveTo>
                        <a:cubicBezTo>
                          <a:pt x="5727" y="0"/>
                          <a:pt x="3818" y="37541"/>
                          <a:pt x="3818" y="37541"/>
                        </a:cubicBezTo>
                        <a:cubicBezTo>
                          <a:pt x="3181" y="42631"/>
                          <a:pt x="0" y="54084"/>
                          <a:pt x="0" y="58538"/>
                        </a:cubicBezTo>
                        <a:cubicBezTo>
                          <a:pt x="0" y="75082"/>
                          <a:pt x="73173" y="44540"/>
                          <a:pt x="56629" y="37541"/>
                        </a:cubicBezTo>
                        <a:cubicBezTo>
                          <a:pt x="55357" y="36905"/>
                          <a:pt x="45176" y="27997"/>
                          <a:pt x="44540" y="22906"/>
                        </a:cubicBezTo>
                        <a:cubicBezTo>
                          <a:pt x="43904" y="14635"/>
                          <a:pt x="43904" y="636"/>
                          <a:pt x="43904" y="636"/>
                        </a:cubicBezTo>
                        <a:lnTo>
                          <a:pt x="5727" y="0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5" name="Freeform 614">
                    <a:extLst>
                      <a:ext uri="{FF2B5EF4-FFF2-40B4-BE49-F238E27FC236}">
                        <a16:creationId xmlns:a16="http://schemas.microsoft.com/office/drawing/2014/main" id="{79CA1EA9-BB59-8626-474F-69AD47832BAB}"/>
                      </a:ext>
                    </a:extLst>
                  </p:cNvPr>
                  <p:cNvSpPr/>
                  <p:nvPr/>
                </p:nvSpPr>
                <p:spPr>
                  <a:xfrm>
                    <a:off x="5480446" y="6653800"/>
                    <a:ext cx="125919" cy="45147"/>
                  </a:xfrm>
                  <a:custGeom>
                    <a:avLst/>
                    <a:gdLst>
                      <a:gd name="connsiteX0" fmla="*/ 61083 w 125919"/>
                      <a:gd name="connsiteY0" fmla="*/ 588 h 45147"/>
                      <a:gd name="connsiteX1" fmla="*/ 34996 w 125919"/>
                      <a:gd name="connsiteY1" fmla="*/ 6951 h 45147"/>
                      <a:gd name="connsiteX2" fmla="*/ 8272 w 125919"/>
                      <a:gd name="connsiteY2" fmla="*/ 588 h 45147"/>
                      <a:gd name="connsiteX3" fmla="*/ 0 w 125919"/>
                      <a:gd name="connsiteY3" fmla="*/ 40038 h 45147"/>
                      <a:gd name="connsiteX4" fmla="*/ 124075 w 125919"/>
                      <a:gd name="connsiteY4" fmla="*/ 42583 h 45147"/>
                      <a:gd name="connsiteX5" fmla="*/ 61083 w 125919"/>
                      <a:gd name="connsiteY5" fmla="*/ 588 h 451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5919" h="45147">
                        <a:moveTo>
                          <a:pt x="61083" y="588"/>
                        </a:moveTo>
                        <a:cubicBezTo>
                          <a:pt x="61083" y="588"/>
                          <a:pt x="43904" y="5679"/>
                          <a:pt x="34996" y="6951"/>
                        </a:cubicBezTo>
                        <a:cubicBezTo>
                          <a:pt x="26087" y="8223"/>
                          <a:pt x="14634" y="-2593"/>
                          <a:pt x="8272" y="588"/>
                        </a:cubicBezTo>
                        <a:cubicBezTo>
                          <a:pt x="1273" y="3770"/>
                          <a:pt x="0" y="40038"/>
                          <a:pt x="0" y="40038"/>
                        </a:cubicBezTo>
                        <a:cubicBezTo>
                          <a:pt x="0" y="40038"/>
                          <a:pt x="101169" y="49582"/>
                          <a:pt x="124075" y="42583"/>
                        </a:cubicBezTo>
                        <a:cubicBezTo>
                          <a:pt x="134892" y="39401"/>
                          <a:pt x="96079" y="12042"/>
                          <a:pt x="61083" y="58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6" name="Freeform 615">
                    <a:extLst>
                      <a:ext uri="{FF2B5EF4-FFF2-40B4-BE49-F238E27FC236}">
                        <a16:creationId xmlns:a16="http://schemas.microsoft.com/office/drawing/2014/main" id="{F5443711-C4B8-D980-FECF-16731F938078}"/>
                      </a:ext>
                    </a:extLst>
                  </p:cNvPr>
                  <p:cNvSpPr/>
                  <p:nvPr/>
                </p:nvSpPr>
                <p:spPr>
                  <a:xfrm>
                    <a:off x="5511624" y="6071553"/>
                    <a:ext cx="190884" cy="556111"/>
                  </a:xfrm>
                  <a:custGeom>
                    <a:avLst/>
                    <a:gdLst>
                      <a:gd name="connsiteX0" fmla="*/ 95442 w 190884"/>
                      <a:gd name="connsiteY0" fmla="*/ 0 h 556111"/>
                      <a:gd name="connsiteX1" fmla="*/ 125984 w 190884"/>
                      <a:gd name="connsiteY1" fmla="*/ 13362 h 556111"/>
                      <a:gd name="connsiteX2" fmla="*/ 190885 w 190884"/>
                      <a:gd name="connsiteY2" fmla="*/ 322595 h 556111"/>
                      <a:gd name="connsiteX3" fmla="*/ 188340 w 190884"/>
                      <a:gd name="connsiteY3" fmla="*/ 554838 h 556111"/>
                      <a:gd name="connsiteX4" fmla="*/ 136164 w 190884"/>
                      <a:gd name="connsiteY4" fmla="*/ 556111 h 556111"/>
                      <a:gd name="connsiteX5" fmla="*/ 111986 w 190884"/>
                      <a:gd name="connsiteY5" fmla="*/ 337230 h 556111"/>
                      <a:gd name="connsiteX6" fmla="*/ 0 w 190884"/>
                      <a:gd name="connsiteY6" fmla="*/ 61719 h 556111"/>
                      <a:gd name="connsiteX7" fmla="*/ 95442 w 190884"/>
                      <a:gd name="connsiteY7" fmla="*/ 0 h 5561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0884" h="556111">
                        <a:moveTo>
                          <a:pt x="95442" y="0"/>
                        </a:moveTo>
                        <a:lnTo>
                          <a:pt x="125984" y="13362"/>
                        </a:lnTo>
                        <a:lnTo>
                          <a:pt x="190885" y="322595"/>
                        </a:lnTo>
                        <a:lnTo>
                          <a:pt x="188340" y="554838"/>
                        </a:lnTo>
                        <a:lnTo>
                          <a:pt x="136164" y="556111"/>
                        </a:lnTo>
                        <a:cubicBezTo>
                          <a:pt x="136164" y="556111"/>
                          <a:pt x="111986" y="353137"/>
                          <a:pt x="111986" y="337230"/>
                        </a:cubicBezTo>
                        <a:cubicBezTo>
                          <a:pt x="111986" y="321323"/>
                          <a:pt x="0" y="61719"/>
                          <a:pt x="0" y="61719"/>
                        </a:cubicBezTo>
                        <a:lnTo>
                          <a:pt x="95442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7" name="Freeform 616">
                    <a:extLst>
                      <a:ext uri="{FF2B5EF4-FFF2-40B4-BE49-F238E27FC236}">
                        <a16:creationId xmlns:a16="http://schemas.microsoft.com/office/drawing/2014/main" id="{0E6897F0-59E0-68F0-BAEE-BAAD63D5E81C}"/>
                      </a:ext>
                    </a:extLst>
                  </p:cNvPr>
                  <p:cNvSpPr/>
                  <p:nvPr/>
                </p:nvSpPr>
                <p:spPr>
                  <a:xfrm>
                    <a:off x="5461248" y="6078277"/>
                    <a:ext cx="121638" cy="553841"/>
                  </a:xfrm>
                  <a:custGeom>
                    <a:avLst/>
                    <a:gdLst>
                      <a:gd name="connsiteX0" fmla="*/ 121639 w 121638"/>
                      <a:gd name="connsiteY0" fmla="*/ 10455 h 553841"/>
                      <a:gd name="connsiteX1" fmla="*/ 112731 w 121638"/>
                      <a:gd name="connsiteY1" fmla="*/ 285330 h 553841"/>
                      <a:gd name="connsiteX2" fmla="*/ 100642 w 121638"/>
                      <a:gd name="connsiteY2" fmla="*/ 551296 h 553841"/>
                      <a:gd name="connsiteX3" fmla="*/ 28106 w 121638"/>
                      <a:gd name="connsiteY3" fmla="*/ 553841 h 553841"/>
                      <a:gd name="connsiteX4" fmla="*/ 18561 w 121638"/>
                      <a:gd name="connsiteY4" fmla="*/ 384590 h 553841"/>
                      <a:gd name="connsiteX5" fmla="*/ 18561 w 121638"/>
                      <a:gd name="connsiteY5" fmla="*/ 320325 h 553841"/>
                      <a:gd name="connsiteX6" fmla="*/ 2018 w 121638"/>
                      <a:gd name="connsiteY6" fmla="*/ 47996 h 553841"/>
                      <a:gd name="connsiteX7" fmla="*/ 10289 w 121638"/>
                      <a:gd name="connsiteY7" fmla="*/ 18091 h 553841"/>
                      <a:gd name="connsiteX8" fmla="*/ 121639 w 121638"/>
                      <a:gd name="connsiteY8" fmla="*/ 10455 h 5538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1638" h="553841">
                        <a:moveTo>
                          <a:pt x="121639" y="10455"/>
                        </a:moveTo>
                        <a:cubicBezTo>
                          <a:pt x="121639" y="10455"/>
                          <a:pt x="112731" y="245244"/>
                          <a:pt x="112731" y="285330"/>
                        </a:cubicBezTo>
                        <a:cubicBezTo>
                          <a:pt x="112731" y="325415"/>
                          <a:pt x="100642" y="551296"/>
                          <a:pt x="100642" y="551296"/>
                        </a:cubicBezTo>
                        <a:lnTo>
                          <a:pt x="28106" y="553841"/>
                        </a:lnTo>
                        <a:cubicBezTo>
                          <a:pt x="28106" y="553841"/>
                          <a:pt x="24288" y="485122"/>
                          <a:pt x="18561" y="384590"/>
                        </a:cubicBezTo>
                        <a:cubicBezTo>
                          <a:pt x="17925" y="368683"/>
                          <a:pt x="19834" y="336869"/>
                          <a:pt x="18561" y="320325"/>
                        </a:cubicBezTo>
                        <a:cubicBezTo>
                          <a:pt x="10289" y="202613"/>
                          <a:pt x="-5618" y="91900"/>
                          <a:pt x="2018" y="47996"/>
                        </a:cubicBezTo>
                        <a:cubicBezTo>
                          <a:pt x="3291" y="40997"/>
                          <a:pt x="5836" y="22545"/>
                          <a:pt x="10289" y="18091"/>
                        </a:cubicBezTo>
                        <a:cubicBezTo>
                          <a:pt x="45285" y="-17541"/>
                          <a:pt x="121639" y="10455"/>
                          <a:pt x="121639" y="10455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8" name="Freeform 617">
                    <a:extLst>
                      <a:ext uri="{FF2B5EF4-FFF2-40B4-BE49-F238E27FC236}">
                        <a16:creationId xmlns:a16="http://schemas.microsoft.com/office/drawing/2014/main" id="{0CC70A26-D88B-6887-7F60-464A7A481C2D}"/>
                      </a:ext>
                    </a:extLst>
                  </p:cNvPr>
                  <p:cNvSpPr/>
                  <p:nvPr/>
                </p:nvSpPr>
                <p:spPr>
                  <a:xfrm>
                    <a:off x="5430180" y="5730128"/>
                    <a:ext cx="218245" cy="378142"/>
                  </a:xfrm>
                  <a:custGeom>
                    <a:avLst/>
                    <a:gdLst>
                      <a:gd name="connsiteX0" fmla="*/ 67446 w 218245"/>
                      <a:gd name="connsiteY0" fmla="*/ 1650 h 378142"/>
                      <a:gd name="connsiteX1" fmla="*/ 22270 w 218245"/>
                      <a:gd name="connsiteY1" fmla="*/ 13740 h 378142"/>
                      <a:gd name="connsiteX2" fmla="*/ 0 w 218245"/>
                      <a:gd name="connsiteY2" fmla="*/ 39191 h 378142"/>
                      <a:gd name="connsiteX3" fmla="*/ 43904 w 218245"/>
                      <a:gd name="connsiteY3" fmla="*/ 282887 h 378142"/>
                      <a:gd name="connsiteX4" fmla="*/ 34359 w 218245"/>
                      <a:gd name="connsiteY4" fmla="*/ 376421 h 378142"/>
                      <a:gd name="connsiteX5" fmla="*/ 218245 w 218245"/>
                      <a:gd name="connsiteY5" fmla="*/ 364968 h 378142"/>
                      <a:gd name="connsiteX6" fmla="*/ 202338 w 218245"/>
                      <a:gd name="connsiteY6" fmla="*/ 265072 h 378142"/>
                      <a:gd name="connsiteX7" fmla="*/ 178796 w 218245"/>
                      <a:gd name="connsiteY7" fmla="*/ 41736 h 378142"/>
                      <a:gd name="connsiteX8" fmla="*/ 143164 w 218245"/>
                      <a:gd name="connsiteY8" fmla="*/ 2923 h 378142"/>
                      <a:gd name="connsiteX9" fmla="*/ 67446 w 218245"/>
                      <a:gd name="connsiteY9" fmla="*/ 1650 h 3781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8245" h="378142">
                        <a:moveTo>
                          <a:pt x="67446" y="1650"/>
                        </a:moveTo>
                        <a:cubicBezTo>
                          <a:pt x="67446" y="1650"/>
                          <a:pt x="31814" y="6740"/>
                          <a:pt x="22270" y="13740"/>
                        </a:cubicBezTo>
                        <a:cubicBezTo>
                          <a:pt x="11453" y="21375"/>
                          <a:pt x="0" y="39191"/>
                          <a:pt x="0" y="39191"/>
                        </a:cubicBezTo>
                        <a:cubicBezTo>
                          <a:pt x="0" y="39191"/>
                          <a:pt x="43904" y="247892"/>
                          <a:pt x="43904" y="282887"/>
                        </a:cubicBezTo>
                        <a:cubicBezTo>
                          <a:pt x="43904" y="310247"/>
                          <a:pt x="34359" y="376421"/>
                          <a:pt x="34359" y="376421"/>
                        </a:cubicBezTo>
                        <a:cubicBezTo>
                          <a:pt x="34359" y="376421"/>
                          <a:pt x="167979" y="384693"/>
                          <a:pt x="218245" y="364968"/>
                        </a:cubicBezTo>
                        <a:cubicBezTo>
                          <a:pt x="218245" y="364968"/>
                          <a:pt x="202338" y="285432"/>
                          <a:pt x="202338" y="265072"/>
                        </a:cubicBezTo>
                        <a:cubicBezTo>
                          <a:pt x="202338" y="244074"/>
                          <a:pt x="183250" y="55098"/>
                          <a:pt x="178796" y="41736"/>
                        </a:cubicBezTo>
                        <a:cubicBezTo>
                          <a:pt x="174978" y="29647"/>
                          <a:pt x="167979" y="8013"/>
                          <a:pt x="143164" y="2923"/>
                        </a:cubicBezTo>
                        <a:cubicBezTo>
                          <a:pt x="118349" y="-2804"/>
                          <a:pt x="67446" y="1650"/>
                          <a:pt x="67446" y="1650"/>
                        </a:cubicBez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9" name="Freeform 618">
                    <a:extLst>
                      <a:ext uri="{FF2B5EF4-FFF2-40B4-BE49-F238E27FC236}">
                        <a16:creationId xmlns:a16="http://schemas.microsoft.com/office/drawing/2014/main" id="{21196102-BE87-E0E5-A7EA-D5101F877BCA}"/>
                      </a:ext>
                    </a:extLst>
                  </p:cNvPr>
                  <p:cNvSpPr/>
                  <p:nvPr/>
                </p:nvSpPr>
                <p:spPr>
                  <a:xfrm>
                    <a:off x="5589127" y="5920631"/>
                    <a:ext cx="113505" cy="32697"/>
                  </a:xfrm>
                  <a:custGeom>
                    <a:avLst/>
                    <a:gdLst>
                      <a:gd name="connsiteX0" fmla="*/ 123 w 113505"/>
                      <a:gd name="connsiteY0" fmla="*/ 23666 h 32697"/>
                      <a:gd name="connsiteX1" fmla="*/ 760 w 113505"/>
                      <a:gd name="connsiteY1" fmla="*/ 28756 h 32697"/>
                      <a:gd name="connsiteX2" fmla="*/ 6486 w 113505"/>
                      <a:gd name="connsiteY2" fmla="*/ 32574 h 32697"/>
                      <a:gd name="connsiteX3" fmla="*/ 109564 w 113505"/>
                      <a:gd name="connsiteY3" fmla="*/ 14758 h 32697"/>
                      <a:gd name="connsiteX4" fmla="*/ 113382 w 113505"/>
                      <a:gd name="connsiteY4" fmla="*/ 9031 h 32697"/>
                      <a:gd name="connsiteX5" fmla="*/ 112745 w 113505"/>
                      <a:gd name="connsiteY5" fmla="*/ 3941 h 32697"/>
                      <a:gd name="connsiteX6" fmla="*/ 107019 w 113505"/>
                      <a:gd name="connsiteY6" fmla="*/ 123 h 32697"/>
                      <a:gd name="connsiteX7" fmla="*/ 3941 w 113505"/>
                      <a:gd name="connsiteY7" fmla="*/ 17939 h 32697"/>
                      <a:gd name="connsiteX8" fmla="*/ 123 w 113505"/>
                      <a:gd name="connsiteY8" fmla="*/ 23666 h 32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505" h="32697">
                        <a:moveTo>
                          <a:pt x="123" y="23666"/>
                        </a:moveTo>
                        <a:lnTo>
                          <a:pt x="760" y="28756"/>
                        </a:lnTo>
                        <a:cubicBezTo>
                          <a:pt x="1396" y="31301"/>
                          <a:pt x="3941" y="33210"/>
                          <a:pt x="6486" y="32574"/>
                        </a:cubicBezTo>
                        <a:lnTo>
                          <a:pt x="109564" y="14758"/>
                        </a:lnTo>
                        <a:cubicBezTo>
                          <a:pt x="112109" y="14122"/>
                          <a:pt x="114018" y="11576"/>
                          <a:pt x="113382" y="9031"/>
                        </a:cubicBezTo>
                        <a:lnTo>
                          <a:pt x="112745" y="3941"/>
                        </a:lnTo>
                        <a:cubicBezTo>
                          <a:pt x="112109" y="1396"/>
                          <a:pt x="109564" y="-513"/>
                          <a:pt x="107019" y="123"/>
                        </a:cubicBezTo>
                        <a:lnTo>
                          <a:pt x="3941" y="17939"/>
                        </a:lnTo>
                        <a:cubicBezTo>
                          <a:pt x="1396" y="18575"/>
                          <a:pt x="-513" y="21121"/>
                          <a:pt x="123" y="23666"/>
                        </a:cubicBez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0" name="Freeform 619">
                    <a:extLst>
                      <a:ext uri="{FF2B5EF4-FFF2-40B4-BE49-F238E27FC236}">
                        <a16:creationId xmlns:a16="http://schemas.microsoft.com/office/drawing/2014/main" id="{9495123A-B0F5-0D8B-D82C-D20ED76CFEFA}"/>
                      </a:ext>
                    </a:extLst>
                  </p:cNvPr>
                  <p:cNvSpPr/>
                  <p:nvPr/>
                </p:nvSpPr>
                <p:spPr>
                  <a:xfrm>
                    <a:off x="5397729" y="5758498"/>
                    <a:ext cx="271557" cy="248288"/>
                  </a:xfrm>
                  <a:custGeom>
                    <a:avLst/>
                    <a:gdLst>
                      <a:gd name="connsiteX0" fmla="*/ 45176 w 271557"/>
                      <a:gd name="connsiteY0" fmla="*/ 4 h 248288"/>
                      <a:gd name="connsiteX1" fmla="*/ 60447 w 271557"/>
                      <a:gd name="connsiteY1" fmla="*/ 87175 h 248288"/>
                      <a:gd name="connsiteX2" fmla="*/ 51539 w 271557"/>
                      <a:gd name="connsiteY2" fmla="*/ 193434 h 248288"/>
                      <a:gd name="connsiteX3" fmla="*/ 165434 w 271557"/>
                      <a:gd name="connsiteY3" fmla="*/ 190889 h 248288"/>
                      <a:gd name="connsiteX4" fmla="*/ 165434 w 271557"/>
                      <a:gd name="connsiteY4" fmla="*/ 190889 h 248288"/>
                      <a:gd name="connsiteX5" fmla="*/ 194702 w 271557"/>
                      <a:gd name="connsiteY5" fmla="*/ 169891 h 248288"/>
                      <a:gd name="connsiteX6" fmla="*/ 220154 w 271557"/>
                      <a:gd name="connsiteY6" fmla="*/ 173073 h 248288"/>
                      <a:gd name="connsiteX7" fmla="*/ 205519 w 271557"/>
                      <a:gd name="connsiteY7" fmla="*/ 176890 h 248288"/>
                      <a:gd name="connsiteX8" fmla="*/ 208701 w 271557"/>
                      <a:gd name="connsiteY8" fmla="*/ 186435 h 248288"/>
                      <a:gd name="connsiteX9" fmla="*/ 243060 w 271557"/>
                      <a:gd name="connsiteY9" fmla="*/ 184526 h 248288"/>
                      <a:gd name="connsiteX10" fmla="*/ 265966 w 271557"/>
                      <a:gd name="connsiteY10" fmla="*/ 174345 h 248288"/>
                      <a:gd name="connsiteX11" fmla="*/ 255149 w 271557"/>
                      <a:gd name="connsiteY11" fmla="*/ 190889 h 248288"/>
                      <a:gd name="connsiteX12" fmla="*/ 269148 w 271557"/>
                      <a:gd name="connsiteY12" fmla="*/ 183253 h 248288"/>
                      <a:gd name="connsiteX13" fmla="*/ 269148 w 271557"/>
                      <a:gd name="connsiteY13" fmla="*/ 191525 h 248288"/>
                      <a:gd name="connsiteX14" fmla="*/ 240515 w 271557"/>
                      <a:gd name="connsiteY14" fmla="*/ 211886 h 248288"/>
                      <a:gd name="connsiteX15" fmla="*/ 174342 w 271557"/>
                      <a:gd name="connsiteY15" fmla="*/ 216340 h 248288"/>
                      <a:gd name="connsiteX16" fmla="*/ 15271 w 271557"/>
                      <a:gd name="connsiteY16" fmla="*/ 248154 h 248288"/>
                      <a:gd name="connsiteX17" fmla="*/ 0 w 271557"/>
                      <a:gd name="connsiteY17" fmla="*/ 160983 h 248288"/>
                      <a:gd name="connsiteX18" fmla="*/ 45176 w 271557"/>
                      <a:gd name="connsiteY18" fmla="*/ 4 h 24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71557" h="248288">
                        <a:moveTo>
                          <a:pt x="45176" y="4"/>
                        </a:moveTo>
                        <a:cubicBezTo>
                          <a:pt x="57265" y="-633"/>
                          <a:pt x="68082" y="79539"/>
                          <a:pt x="60447" y="87175"/>
                        </a:cubicBezTo>
                        <a:cubicBezTo>
                          <a:pt x="52811" y="94810"/>
                          <a:pt x="51539" y="193434"/>
                          <a:pt x="51539" y="193434"/>
                        </a:cubicBezTo>
                        <a:lnTo>
                          <a:pt x="165434" y="190889"/>
                        </a:lnTo>
                        <a:lnTo>
                          <a:pt x="165434" y="190889"/>
                        </a:lnTo>
                        <a:cubicBezTo>
                          <a:pt x="167342" y="189616"/>
                          <a:pt x="191521" y="173073"/>
                          <a:pt x="194702" y="169891"/>
                        </a:cubicBezTo>
                        <a:cubicBezTo>
                          <a:pt x="198520" y="166073"/>
                          <a:pt x="215700" y="167982"/>
                          <a:pt x="220154" y="173073"/>
                        </a:cubicBezTo>
                        <a:cubicBezTo>
                          <a:pt x="224608" y="178163"/>
                          <a:pt x="209973" y="173709"/>
                          <a:pt x="205519" y="176890"/>
                        </a:cubicBezTo>
                        <a:cubicBezTo>
                          <a:pt x="201702" y="179436"/>
                          <a:pt x="208701" y="186435"/>
                          <a:pt x="208701" y="186435"/>
                        </a:cubicBezTo>
                        <a:cubicBezTo>
                          <a:pt x="208701" y="186435"/>
                          <a:pt x="237333" y="190889"/>
                          <a:pt x="243060" y="184526"/>
                        </a:cubicBezTo>
                        <a:cubicBezTo>
                          <a:pt x="248786" y="178799"/>
                          <a:pt x="264057" y="168619"/>
                          <a:pt x="265966" y="174345"/>
                        </a:cubicBezTo>
                        <a:cubicBezTo>
                          <a:pt x="267239" y="177526"/>
                          <a:pt x="258967" y="187071"/>
                          <a:pt x="255149" y="190889"/>
                        </a:cubicBezTo>
                        <a:cubicBezTo>
                          <a:pt x="260876" y="187071"/>
                          <a:pt x="267239" y="182617"/>
                          <a:pt x="269148" y="183253"/>
                        </a:cubicBezTo>
                        <a:cubicBezTo>
                          <a:pt x="272966" y="184526"/>
                          <a:pt x="271693" y="189616"/>
                          <a:pt x="269148" y="191525"/>
                        </a:cubicBezTo>
                        <a:cubicBezTo>
                          <a:pt x="267239" y="192797"/>
                          <a:pt x="243696" y="210613"/>
                          <a:pt x="240515" y="211886"/>
                        </a:cubicBezTo>
                        <a:cubicBezTo>
                          <a:pt x="236697" y="213159"/>
                          <a:pt x="183886" y="214431"/>
                          <a:pt x="174342" y="216340"/>
                        </a:cubicBezTo>
                        <a:cubicBezTo>
                          <a:pt x="174342" y="216340"/>
                          <a:pt x="24179" y="250699"/>
                          <a:pt x="15271" y="248154"/>
                        </a:cubicBezTo>
                        <a:cubicBezTo>
                          <a:pt x="7635" y="246245"/>
                          <a:pt x="0" y="197888"/>
                          <a:pt x="0" y="160983"/>
                        </a:cubicBezTo>
                        <a:cubicBezTo>
                          <a:pt x="0" y="124079"/>
                          <a:pt x="7635" y="1276"/>
                          <a:pt x="45176" y="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1" name="Freeform 620">
                    <a:extLst>
                      <a:ext uri="{FF2B5EF4-FFF2-40B4-BE49-F238E27FC236}">
                        <a16:creationId xmlns:a16="http://schemas.microsoft.com/office/drawing/2014/main" id="{50565D50-C708-5F58-7560-054A34504716}"/>
                      </a:ext>
                    </a:extLst>
                  </p:cNvPr>
                  <p:cNvSpPr/>
                  <p:nvPr/>
                </p:nvSpPr>
                <p:spPr>
                  <a:xfrm>
                    <a:off x="5383731" y="5740686"/>
                    <a:ext cx="92261" cy="186430"/>
                  </a:xfrm>
                  <a:custGeom>
                    <a:avLst/>
                    <a:gdLst>
                      <a:gd name="connsiteX0" fmla="*/ 75081 w 92261"/>
                      <a:gd name="connsiteY0" fmla="*/ 0 h 186430"/>
                      <a:gd name="connsiteX1" fmla="*/ 32451 w 92261"/>
                      <a:gd name="connsiteY1" fmla="*/ 29269 h 186430"/>
                      <a:gd name="connsiteX2" fmla="*/ 0 w 92261"/>
                      <a:gd name="connsiteY2" fmla="*/ 175614 h 186430"/>
                      <a:gd name="connsiteX3" fmla="*/ 68082 w 92261"/>
                      <a:gd name="connsiteY3" fmla="*/ 186431 h 186430"/>
                      <a:gd name="connsiteX4" fmla="*/ 73809 w 92261"/>
                      <a:gd name="connsiteY4" fmla="*/ 125984 h 186430"/>
                      <a:gd name="connsiteX5" fmla="*/ 92261 w 92261"/>
                      <a:gd name="connsiteY5" fmla="*/ 98624 h 186430"/>
                      <a:gd name="connsiteX6" fmla="*/ 75081 w 92261"/>
                      <a:gd name="connsiteY6" fmla="*/ 0 h 186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2261" h="186430">
                        <a:moveTo>
                          <a:pt x="75081" y="0"/>
                        </a:moveTo>
                        <a:cubicBezTo>
                          <a:pt x="75081" y="0"/>
                          <a:pt x="54084" y="5090"/>
                          <a:pt x="32451" y="29269"/>
                        </a:cubicBezTo>
                        <a:cubicBezTo>
                          <a:pt x="12726" y="51539"/>
                          <a:pt x="0" y="175614"/>
                          <a:pt x="0" y="175614"/>
                        </a:cubicBezTo>
                        <a:lnTo>
                          <a:pt x="68082" y="186431"/>
                        </a:lnTo>
                        <a:lnTo>
                          <a:pt x="73809" y="125984"/>
                        </a:lnTo>
                        <a:lnTo>
                          <a:pt x="92261" y="98624"/>
                        </a:lnTo>
                        <a:lnTo>
                          <a:pt x="75081" y="0"/>
                        </a:lnTo>
                        <a:close/>
                      </a:path>
                    </a:pathLst>
                  </a:custGeom>
                  <a:solidFill>
                    <a:srgbClr val="56BAA4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2" name="Freeform 621">
                    <a:extLst>
                      <a:ext uri="{FF2B5EF4-FFF2-40B4-BE49-F238E27FC236}">
                        <a16:creationId xmlns:a16="http://schemas.microsoft.com/office/drawing/2014/main" id="{82EB94C5-A146-848B-9680-6A427D75A0E6}"/>
                      </a:ext>
                    </a:extLst>
                  </p:cNvPr>
                  <p:cNvSpPr/>
                  <p:nvPr/>
                </p:nvSpPr>
                <p:spPr>
                  <a:xfrm>
                    <a:off x="5787771" y="5783262"/>
                    <a:ext cx="35686" cy="40653"/>
                  </a:xfrm>
                  <a:custGeom>
                    <a:avLst/>
                    <a:gdLst>
                      <a:gd name="connsiteX0" fmla="*/ 0 w 35686"/>
                      <a:gd name="connsiteY0" fmla="*/ 4509 h 40653"/>
                      <a:gd name="connsiteX1" fmla="*/ 13362 w 35686"/>
                      <a:gd name="connsiteY1" fmla="*/ 55 h 40653"/>
                      <a:gd name="connsiteX2" fmla="*/ 35632 w 35686"/>
                      <a:gd name="connsiteY2" fmla="*/ 15962 h 40653"/>
                      <a:gd name="connsiteX3" fmla="*/ 28633 w 35686"/>
                      <a:gd name="connsiteY3" fmla="*/ 38232 h 40653"/>
                      <a:gd name="connsiteX4" fmla="*/ 22906 w 35686"/>
                      <a:gd name="connsiteY4" fmla="*/ 40141 h 40653"/>
                      <a:gd name="connsiteX5" fmla="*/ 22906 w 35686"/>
                      <a:gd name="connsiteY5" fmla="*/ 35051 h 40653"/>
                      <a:gd name="connsiteX6" fmla="*/ 26088 w 35686"/>
                      <a:gd name="connsiteY6" fmla="*/ 23598 h 40653"/>
                      <a:gd name="connsiteX7" fmla="*/ 17816 w 35686"/>
                      <a:gd name="connsiteY7" fmla="*/ 34414 h 40653"/>
                      <a:gd name="connsiteX8" fmla="*/ 13998 w 35686"/>
                      <a:gd name="connsiteY8" fmla="*/ 31869 h 40653"/>
                      <a:gd name="connsiteX9" fmla="*/ 19088 w 35686"/>
                      <a:gd name="connsiteY9" fmla="*/ 19144 h 40653"/>
                      <a:gd name="connsiteX10" fmla="*/ 8908 w 35686"/>
                      <a:gd name="connsiteY10" fmla="*/ 28052 h 40653"/>
                      <a:gd name="connsiteX11" fmla="*/ 7635 w 35686"/>
                      <a:gd name="connsiteY11" fmla="*/ 22325 h 40653"/>
                      <a:gd name="connsiteX12" fmla="*/ 12726 w 35686"/>
                      <a:gd name="connsiteY12" fmla="*/ 14053 h 40653"/>
                      <a:gd name="connsiteX13" fmla="*/ 3818 w 35686"/>
                      <a:gd name="connsiteY13" fmla="*/ 20416 h 40653"/>
                      <a:gd name="connsiteX14" fmla="*/ 7635 w 35686"/>
                      <a:gd name="connsiteY14" fmla="*/ 8963 h 40653"/>
                      <a:gd name="connsiteX15" fmla="*/ 0 w 35686"/>
                      <a:gd name="connsiteY15" fmla="*/ 4509 h 40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5686" h="40653">
                        <a:moveTo>
                          <a:pt x="0" y="4509"/>
                        </a:moveTo>
                        <a:cubicBezTo>
                          <a:pt x="0" y="4509"/>
                          <a:pt x="4454" y="-581"/>
                          <a:pt x="13362" y="55"/>
                        </a:cubicBezTo>
                        <a:cubicBezTo>
                          <a:pt x="22270" y="692"/>
                          <a:pt x="33723" y="12145"/>
                          <a:pt x="35632" y="15962"/>
                        </a:cubicBezTo>
                        <a:cubicBezTo>
                          <a:pt x="36268" y="17871"/>
                          <a:pt x="31178" y="34414"/>
                          <a:pt x="28633" y="38232"/>
                        </a:cubicBezTo>
                        <a:cubicBezTo>
                          <a:pt x="27360" y="40141"/>
                          <a:pt x="24179" y="41413"/>
                          <a:pt x="22906" y="40141"/>
                        </a:cubicBezTo>
                        <a:cubicBezTo>
                          <a:pt x="22270" y="39505"/>
                          <a:pt x="22906" y="35687"/>
                          <a:pt x="22906" y="35051"/>
                        </a:cubicBezTo>
                        <a:cubicBezTo>
                          <a:pt x="23543" y="33778"/>
                          <a:pt x="26088" y="23598"/>
                          <a:pt x="26088" y="23598"/>
                        </a:cubicBezTo>
                        <a:cubicBezTo>
                          <a:pt x="26088" y="23598"/>
                          <a:pt x="20361" y="33778"/>
                          <a:pt x="17816" y="34414"/>
                        </a:cubicBezTo>
                        <a:cubicBezTo>
                          <a:pt x="15271" y="35051"/>
                          <a:pt x="13362" y="33142"/>
                          <a:pt x="13998" y="31869"/>
                        </a:cubicBezTo>
                        <a:cubicBezTo>
                          <a:pt x="14634" y="27415"/>
                          <a:pt x="19088" y="19144"/>
                          <a:pt x="19088" y="19144"/>
                        </a:cubicBezTo>
                        <a:cubicBezTo>
                          <a:pt x="19088" y="19144"/>
                          <a:pt x="12090" y="29324"/>
                          <a:pt x="8908" y="28052"/>
                        </a:cubicBezTo>
                        <a:cubicBezTo>
                          <a:pt x="5727" y="26779"/>
                          <a:pt x="6999" y="23598"/>
                          <a:pt x="7635" y="22325"/>
                        </a:cubicBezTo>
                        <a:cubicBezTo>
                          <a:pt x="8272" y="21053"/>
                          <a:pt x="12726" y="14053"/>
                          <a:pt x="12726" y="14053"/>
                        </a:cubicBezTo>
                        <a:cubicBezTo>
                          <a:pt x="12726" y="14053"/>
                          <a:pt x="5727" y="24234"/>
                          <a:pt x="3818" y="20416"/>
                        </a:cubicBezTo>
                        <a:cubicBezTo>
                          <a:pt x="3181" y="18507"/>
                          <a:pt x="7635" y="8963"/>
                          <a:pt x="7635" y="8963"/>
                        </a:cubicBezTo>
                        <a:lnTo>
                          <a:pt x="0" y="4509"/>
                        </a:ln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3" name="Freeform 622">
                    <a:extLst>
                      <a:ext uri="{FF2B5EF4-FFF2-40B4-BE49-F238E27FC236}">
                        <a16:creationId xmlns:a16="http://schemas.microsoft.com/office/drawing/2014/main" id="{B2897E84-31A7-E3E6-CBB0-2D2F8460B66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9574" cy="86457"/>
                  </a:xfrm>
                  <a:custGeom>
                    <a:avLst/>
                    <a:gdLst>
                      <a:gd name="connsiteX0" fmla="*/ 0 w 59574"/>
                      <a:gd name="connsiteY0" fmla="*/ 604 h 86457"/>
                      <a:gd name="connsiteX1" fmla="*/ 5727 w 59574"/>
                      <a:gd name="connsiteY1" fmla="*/ 57234 h 86457"/>
                      <a:gd name="connsiteX2" fmla="*/ 50267 w 59574"/>
                      <a:gd name="connsiteY2" fmla="*/ 85230 h 86457"/>
                      <a:gd name="connsiteX3" fmla="*/ 57902 w 59574"/>
                      <a:gd name="connsiteY3" fmla="*/ 55961 h 86457"/>
                      <a:gd name="connsiteX4" fmla="*/ 52175 w 59574"/>
                      <a:gd name="connsiteY4" fmla="*/ 34328 h 86457"/>
                      <a:gd name="connsiteX5" fmla="*/ 47721 w 59574"/>
                      <a:gd name="connsiteY5" fmla="*/ 11421 h 86457"/>
                      <a:gd name="connsiteX6" fmla="*/ 0 w 59574"/>
                      <a:gd name="connsiteY6" fmla="*/ 604 h 864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574" h="86457">
                        <a:moveTo>
                          <a:pt x="0" y="604"/>
                        </a:moveTo>
                        <a:lnTo>
                          <a:pt x="5727" y="57234"/>
                        </a:lnTo>
                        <a:cubicBezTo>
                          <a:pt x="5727" y="57234"/>
                          <a:pt x="33087" y="93502"/>
                          <a:pt x="50267" y="85230"/>
                        </a:cubicBezTo>
                        <a:cubicBezTo>
                          <a:pt x="64901" y="78231"/>
                          <a:pt x="57902" y="55961"/>
                          <a:pt x="57902" y="55961"/>
                        </a:cubicBezTo>
                        <a:cubicBezTo>
                          <a:pt x="57902" y="55961"/>
                          <a:pt x="55357" y="45781"/>
                          <a:pt x="52175" y="34328"/>
                        </a:cubicBezTo>
                        <a:cubicBezTo>
                          <a:pt x="49630" y="26056"/>
                          <a:pt x="47721" y="17784"/>
                          <a:pt x="47721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close/>
                      </a:path>
                    </a:pathLst>
                  </a:custGeom>
                  <a:solidFill>
                    <a:srgbClr val="C89E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4" name="Freeform 623">
                    <a:extLst>
                      <a:ext uri="{FF2B5EF4-FFF2-40B4-BE49-F238E27FC236}">
                        <a16:creationId xmlns:a16="http://schemas.microsoft.com/office/drawing/2014/main" id="{8E6CF344-1C82-20EE-EC1D-C474E24F0AE6}"/>
                      </a:ext>
                    </a:extLst>
                  </p:cNvPr>
                  <p:cNvSpPr/>
                  <p:nvPr/>
                </p:nvSpPr>
                <p:spPr>
                  <a:xfrm>
                    <a:off x="5489990" y="5680907"/>
                    <a:ext cx="51538" cy="35628"/>
                  </a:xfrm>
                  <a:custGeom>
                    <a:avLst/>
                    <a:gdLst>
                      <a:gd name="connsiteX0" fmla="*/ 51539 w 51538"/>
                      <a:gd name="connsiteY0" fmla="*/ 34328 h 35628"/>
                      <a:gd name="connsiteX1" fmla="*/ 47085 w 51538"/>
                      <a:gd name="connsiteY1" fmla="*/ 11421 h 35628"/>
                      <a:gd name="connsiteX2" fmla="*/ 0 w 51538"/>
                      <a:gd name="connsiteY2" fmla="*/ 604 h 35628"/>
                      <a:gd name="connsiteX3" fmla="*/ 636 w 51538"/>
                      <a:gd name="connsiteY3" fmla="*/ 7604 h 35628"/>
                      <a:gd name="connsiteX4" fmla="*/ 1909 w 51538"/>
                      <a:gd name="connsiteY4" fmla="*/ 9513 h 35628"/>
                      <a:gd name="connsiteX5" fmla="*/ 51539 w 51538"/>
                      <a:gd name="connsiteY5" fmla="*/ 34328 h 356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1538" h="35628">
                        <a:moveTo>
                          <a:pt x="51539" y="34328"/>
                        </a:moveTo>
                        <a:cubicBezTo>
                          <a:pt x="48994" y="26692"/>
                          <a:pt x="47085" y="17784"/>
                          <a:pt x="47085" y="11421"/>
                        </a:cubicBezTo>
                        <a:cubicBezTo>
                          <a:pt x="47721" y="-3849"/>
                          <a:pt x="0" y="604"/>
                          <a:pt x="0" y="604"/>
                        </a:cubicBezTo>
                        <a:lnTo>
                          <a:pt x="636" y="7604"/>
                        </a:lnTo>
                        <a:cubicBezTo>
                          <a:pt x="636" y="8240"/>
                          <a:pt x="1273" y="8876"/>
                          <a:pt x="1909" y="9513"/>
                        </a:cubicBezTo>
                        <a:cubicBezTo>
                          <a:pt x="12090" y="29237"/>
                          <a:pt x="35632" y="39418"/>
                          <a:pt x="51539" y="34328"/>
                        </a:cubicBezTo>
                        <a:close/>
                      </a:path>
                    </a:pathLst>
                  </a:custGeom>
                  <a:solidFill>
                    <a:srgbClr val="A77A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25" name="Graphic 569">
                    <a:extLst>
                      <a:ext uri="{FF2B5EF4-FFF2-40B4-BE49-F238E27FC236}">
                        <a16:creationId xmlns:a16="http://schemas.microsoft.com/office/drawing/2014/main" id="{9F281950-483A-47E4-3741-8857B61F4109}"/>
                      </a:ext>
                    </a:extLst>
                  </p:cNvPr>
                  <p:cNvGrpSpPr/>
                  <p:nvPr/>
                </p:nvGrpSpPr>
                <p:grpSpPr>
                  <a:xfrm>
                    <a:off x="5457893" y="5556210"/>
                    <a:ext cx="121176" cy="149906"/>
                    <a:chOff x="5457893" y="5556210"/>
                    <a:chExt cx="121176" cy="149906"/>
                  </a:xfrm>
                </p:grpSpPr>
                <p:sp>
                  <p:nvSpPr>
                    <p:cNvPr id="626" name="Freeform 625">
                      <a:extLst>
                        <a:ext uri="{FF2B5EF4-FFF2-40B4-BE49-F238E27FC236}">
                          <a16:creationId xmlns:a16="http://schemas.microsoft.com/office/drawing/2014/main" id="{CE21A300-8748-D4FC-6FBF-D71EFCB0E2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27531" y="5595613"/>
                      <a:ext cx="47742" cy="87170"/>
                    </a:xfrm>
                    <a:custGeom>
                      <a:avLst/>
                      <a:gdLst>
                        <a:gd name="connsiteX0" fmla="*/ 45812 w 47742"/>
                        <a:gd name="connsiteY0" fmla="*/ 0 h 87170"/>
                        <a:gd name="connsiteX1" fmla="*/ 43267 w 47742"/>
                        <a:gd name="connsiteY1" fmla="*/ 53448 h 87170"/>
                        <a:gd name="connsiteX2" fmla="*/ 24815 w 47742"/>
                        <a:gd name="connsiteY2" fmla="*/ 87171 h 87170"/>
                        <a:gd name="connsiteX3" fmla="*/ 0 w 47742"/>
                        <a:gd name="connsiteY3" fmla="*/ 1273 h 87170"/>
                        <a:gd name="connsiteX4" fmla="*/ 45812 w 47742"/>
                        <a:gd name="connsiteY4" fmla="*/ 0 h 871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7742" h="87170">
                          <a:moveTo>
                            <a:pt x="45812" y="0"/>
                          </a:moveTo>
                          <a:cubicBezTo>
                            <a:pt x="45812" y="0"/>
                            <a:pt x="51539" y="31814"/>
                            <a:pt x="43267" y="53448"/>
                          </a:cubicBezTo>
                          <a:cubicBezTo>
                            <a:pt x="35632" y="75082"/>
                            <a:pt x="24815" y="87171"/>
                            <a:pt x="24815" y="87171"/>
                          </a:cubicBezTo>
                          <a:lnTo>
                            <a:pt x="0" y="1273"/>
                          </a:lnTo>
                          <a:lnTo>
                            <a:pt x="45812" y="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" name="Freeform 626">
                      <a:extLst>
                        <a:ext uri="{FF2B5EF4-FFF2-40B4-BE49-F238E27FC236}">
                          <a16:creationId xmlns:a16="http://schemas.microsoft.com/office/drawing/2014/main" id="{DA8EE1B4-A799-5EF0-6C2B-2C814FB5CE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0395" y="5630414"/>
                      <a:ext cx="18674" cy="28386"/>
                    </a:xfrm>
                    <a:custGeom>
                      <a:avLst/>
                      <a:gdLst>
                        <a:gd name="connsiteX0" fmla="*/ 17402 w 18674"/>
                        <a:gd name="connsiteY0" fmla="*/ 16738 h 28386"/>
                        <a:gd name="connsiteX1" fmla="*/ 4677 w 18674"/>
                        <a:gd name="connsiteY1" fmla="*/ 28191 h 28386"/>
                        <a:gd name="connsiteX2" fmla="*/ 859 w 18674"/>
                        <a:gd name="connsiteY2" fmla="*/ 11648 h 28386"/>
                        <a:gd name="connsiteX3" fmla="*/ 13585 w 18674"/>
                        <a:gd name="connsiteY3" fmla="*/ 195 h 28386"/>
                        <a:gd name="connsiteX4" fmla="*/ 17402 w 18674"/>
                        <a:gd name="connsiteY4" fmla="*/ 16738 h 283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74" h="28386">
                          <a:moveTo>
                            <a:pt x="17402" y="16738"/>
                          </a:moveTo>
                          <a:cubicBezTo>
                            <a:pt x="14857" y="24374"/>
                            <a:pt x="9131" y="29464"/>
                            <a:pt x="4677" y="28191"/>
                          </a:cubicBezTo>
                          <a:cubicBezTo>
                            <a:pt x="222" y="26919"/>
                            <a:pt x="-1050" y="19283"/>
                            <a:pt x="859" y="11648"/>
                          </a:cubicBezTo>
                          <a:cubicBezTo>
                            <a:pt x="3404" y="4013"/>
                            <a:pt x="9131" y="-1077"/>
                            <a:pt x="13585" y="195"/>
                          </a:cubicBezTo>
                          <a:cubicBezTo>
                            <a:pt x="18675" y="1467"/>
                            <a:pt x="19947" y="9103"/>
                            <a:pt x="17402" y="1673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" name="Freeform 627">
                      <a:extLst>
                        <a:ext uri="{FF2B5EF4-FFF2-40B4-BE49-F238E27FC236}">
                          <a16:creationId xmlns:a16="http://schemas.microsoft.com/office/drawing/2014/main" id="{1EB0D08E-943C-13E0-39DE-A162C2724B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87091" y="5590057"/>
                      <a:ext cx="83051" cy="116058"/>
                    </a:xfrm>
                    <a:custGeom>
                      <a:avLst/>
                      <a:gdLst>
                        <a:gd name="connsiteX0" fmla="*/ 18806 w 83051"/>
                        <a:gd name="connsiteY0" fmla="*/ 8737 h 116058"/>
                        <a:gd name="connsiteX1" fmla="*/ 2899 w 83051"/>
                        <a:gd name="connsiteY1" fmla="*/ 90182 h 116058"/>
                        <a:gd name="connsiteX2" fmla="*/ 58256 w 83051"/>
                        <a:gd name="connsiteY2" fmla="*/ 111815 h 116058"/>
                        <a:gd name="connsiteX3" fmla="*/ 74799 w 83051"/>
                        <a:gd name="connsiteY3" fmla="*/ 11919 h 116058"/>
                        <a:gd name="connsiteX4" fmla="*/ 18806 w 83051"/>
                        <a:gd name="connsiteY4" fmla="*/ 8737 h 1160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51" h="116058">
                          <a:moveTo>
                            <a:pt x="18806" y="8737"/>
                          </a:moveTo>
                          <a:cubicBezTo>
                            <a:pt x="17534" y="8101"/>
                            <a:pt x="-8554" y="68548"/>
                            <a:pt x="2899" y="90182"/>
                          </a:cubicBezTo>
                          <a:cubicBezTo>
                            <a:pt x="14352" y="111815"/>
                            <a:pt x="42985" y="122632"/>
                            <a:pt x="58256" y="111815"/>
                          </a:cubicBezTo>
                          <a:cubicBezTo>
                            <a:pt x="74799" y="100362"/>
                            <a:pt x="94524" y="36734"/>
                            <a:pt x="74799" y="11919"/>
                          </a:cubicBezTo>
                          <a:cubicBezTo>
                            <a:pt x="55075" y="-12896"/>
                            <a:pt x="18806" y="8737"/>
                            <a:pt x="18806" y="8737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9" name="Freeform 628">
                      <a:extLst>
                        <a:ext uri="{FF2B5EF4-FFF2-40B4-BE49-F238E27FC236}">
                          <a16:creationId xmlns:a16="http://schemas.microsoft.com/office/drawing/2014/main" id="{7D8B0B1B-5B5A-60F9-D603-365B3E4924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57893" y="5556210"/>
                      <a:ext cx="121162" cy="143117"/>
                    </a:xfrm>
                    <a:custGeom>
                      <a:avLst/>
                      <a:gdLst>
                        <a:gd name="connsiteX0" fmla="*/ 60094 w 121162"/>
                        <a:gd name="connsiteY0" fmla="*/ 3135 h 143117"/>
                        <a:gd name="connsiteX1" fmla="*/ 13009 w 121162"/>
                        <a:gd name="connsiteY1" fmla="*/ 31768 h 143117"/>
                        <a:gd name="connsiteX2" fmla="*/ 14918 w 121162"/>
                        <a:gd name="connsiteY2" fmla="*/ 107486 h 143117"/>
                        <a:gd name="connsiteX3" fmla="*/ 34006 w 121162"/>
                        <a:gd name="connsiteY3" fmla="*/ 143118 h 143117"/>
                        <a:gd name="connsiteX4" fmla="*/ 32097 w 121162"/>
                        <a:gd name="connsiteY4" fmla="*/ 117030 h 143117"/>
                        <a:gd name="connsiteX5" fmla="*/ 31461 w 121162"/>
                        <a:gd name="connsiteY5" fmla="*/ 95396 h 143117"/>
                        <a:gd name="connsiteX6" fmla="*/ 35279 w 121162"/>
                        <a:gd name="connsiteY6" fmla="*/ 76308 h 143117"/>
                        <a:gd name="connsiteX7" fmla="*/ 50550 w 121162"/>
                        <a:gd name="connsiteY7" fmla="*/ 48947 h 143117"/>
                        <a:gd name="connsiteX8" fmla="*/ 77910 w 121162"/>
                        <a:gd name="connsiteY8" fmla="*/ 54674 h 143117"/>
                        <a:gd name="connsiteX9" fmla="*/ 107179 w 121162"/>
                        <a:gd name="connsiteY9" fmla="*/ 52129 h 143117"/>
                        <a:gd name="connsiteX10" fmla="*/ 60094 w 121162"/>
                        <a:gd name="connsiteY10" fmla="*/ 3135 h 1431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1162" h="143117">
                          <a:moveTo>
                            <a:pt x="60094" y="3135"/>
                          </a:moveTo>
                          <a:cubicBezTo>
                            <a:pt x="41642" y="8862"/>
                            <a:pt x="31461" y="14588"/>
                            <a:pt x="13009" y="31768"/>
                          </a:cubicBezTo>
                          <a:cubicBezTo>
                            <a:pt x="-9261" y="52765"/>
                            <a:pt x="919" y="89034"/>
                            <a:pt x="14918" y="107486"/>
                          </a:cubicBezTo>
                          <a:cubicBezTo>
                            <a:pt x="28916" y="125938"/>
                            <a:pt x="34006" y="143118"/>
                            <a:pt x="34006" y="143118"/>
                          </a:cubicBezTo>
                          <a:cubicBezTo>
                            <a:pt x="34006" y="143118"/>
                            <a:pt x="32097" y="122120"/>
                            <a:pt x="32097" y="117030"/>
                          </a:cubicBezTo>
                          <a:cubicBezTo>
                            <a:pt x="32097" y="113212"/>
                            <a:pt x="32097" y="99214"/>
                            <a:pt x="31461" y="95396"/>
                          </a:cubicBezTo>
                          <a:cubicBezTo>
                            <a:pt x="29552" y="85216"/>
                            <a:pt x="29552" y="82671"/>
                            <a:pt x="35279" y="76308"/>
                          </a:cubicBezTo>
                          <a:cubicBezTo>
                            <a:pt x="39733" y="71217"/>
                            <a:pt x="42914" y="57219"/>
                            <a:pt x="50550" y="48947"/>
                          </a:cubicBezTo>
                          <a:lnTo>
                            <a:pt x="77910" y="54674"/>
                          </a:lnTo>
                          <a:cubicBezTo>
                            <a:pt x="77910" y="54674"/>
                            <a:pt x="95089" y="57856"/>
                            <a:pt x="107179" y="52129"/>
                          </a:cubicBezTo>
                          <a:cubicBezTo>
                            <a:pt x="140902" y="36222"/>
                            <a:pt x="109087" y="-12772"/>
                            <a:pt x="60094" y="3135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0" name="Freeform 629">
                      <a:extLst>
                        <a:ext uri="{FF2B5EF4-FFF2-40B4-BE49-F238E27FC236}">
                          <a16:creationId xmlns:a16="http://schemas.microsoft.com/office/drawing/2014/main" id="{9ED7B89C-63CC-4A15-D6BD-4A3D6B3AA4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79173" y="5628064"/>
                      <a:ext cx="17179" cy="28632"/>
                    </a:xfrm>
                    <a:custGeom>
                      <a:avLst/>
                      <a:gdLst>
                        <a:gd name="connsiteX0" fmla="*/ 17180 w 17179"/>
                        <a:gd name="connsiteY0" fmla="*/ 13998 h 28632"/>
                        <a:gd name="connsiteX1" fmla="*/ 8908 w 17179"/>
                        <a:gd name="connsiteY1" fmla="*/ 28633 h 28632"/>
                        <a:gd name="connsiteX2" fmla="*/ 0 w 17179"/>
                        <a:gd name="connsiteY2" fmla="*/ 14634 h 28632"/>
                        <a:gd name="connsiteX3" fmla="*/ 8272 w 17179"/>
                        <a:gd name="connsiteY3" fmla="*/ 0 h 28632"/>
                        <a:gd name="connsiteX4" fmla="*/ 17180 w 17179"/>
                        <a:gd name="connsiteY4" fmla="*/ 13998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179" h="28632">
                          <a:moveTo>
                            <a:pt x="17180" y="13998"/>
                          </a:moveTo>
                          <a:cubicBezTo>
                            <a:pt x="17180" y="22270"/>
                            <a:pt x="13998" y="28633"/>
                            <a:pt x="8908" y="28633"/>
                          </a:cubicBezTo>
                          <a:cubicBezTo>
                            <a:pt x="4454" y="28633"/>
                            <a:pt x="637" y="22270"/>
                            <a:pt x="0" y="14634"/>
                          </a:cubicBezTo>
                          <a:cubicBezTo>
                            <a:pt x="0" y="6363"/>
                            <a:pt x="3181" y="0"/>
                            <a:pt x="8272" y="0"/>
                          </a:cubicBezTo>
                          <a:cubicBezTo>
                            <a:pt x="12726" y="0"/>
                            <a:pt x="16544" y="6363"/>
                            <a:pt x="17180" y="13998"/>
                          </a:cubicBezTo>
                          <a:close/>
                        </a:path>
                      </a:pathLst>
                    </a:custGeom>
                    <a:solidFill>
                      <a:srgbClr val="C89E7B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1" name="Graphic 569">
                  <a:extLst>
                    <a:ext uri="{FF2B5EF4-FFF2-40B4-BE49-F238E27FC236}">
                      <a16:creationId xmlns:a16="http://schemas.microsoft.com/office/drawing/2014/main" id="{5C98CA0C-734F-6505-0105-382039D7A8D2}"/>
                    </a:ext>
                  </a:extLst>
                </p:cNvPr>
                <p:cNvGrpSpPr/>
                <p:nvPr/>
              </p:nvGrpSpPr>
              <p:grpSpPr>
                <a:xfrm>
                  <a:off x="1625845" y="4897611"/>
                  <a:ext cx="849437" cy="1396640"/>
                  <a:chOff x="1625845" y="4897611"/>
                  <a:chExt cx="849437" cy="1396640"/>
                </a:xfrm>
              </p:grpSpPr>
              <p:sp>
                <p:nvSpPr>
                  <p:cNvPr id="632" name="Freeform 631">
                    <a:extLst>
                      <a:ext uri="{FF2B5EF4-FFF2-40B4-BE49-F238E27FC236}">
                        <a16:creationId xmlns:a16="http://schemas.microsoft.com/office/drawing/2014/main" id="{02AF3BDC-486A-F339-9C67-722144E9A9CE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84145"/>
                    <a:ext cx="811260" cy="1255386"/>
                  </a:xfrm>
                  <a:custGeom>
                    <a:avLst/>
                    <a:gdLst>
                      <a:gd name="connsiteX0" fmla="*/ 403403 w 811260"/>
                      <a:gd name="connsiteY0" fmla="*/ 0 h 1255386"/>
                      <a:gd name="connsiteX1" fmla="*/ 0 w 811260"/>
                      <a:gd name="connsiteY1" fmla="*/ 476576 h 1255386"/>
                      <a:gd name="connsiteX2" fmla="*/ 0 w 811260"/>
                      <a:gd name="connsiteY2" fmla="*/ 867890 h 1255386"/>
                      <a:gd name="connsiteX3" fmla="*/ 0 w 811260"/>
                      <a:gd name="connsiteY3" fmla="*/ 885069 h 1255386"/>
                      <a:gd name="connsiteX4" fmla="*/ 0 w 811260"/>
                      <a:gd name="connsiteY4" fmla="*/ 1255386 h 1255386"/>
                      <a:gd name="connsiteX5" fmla="*/ 437763 w 811260"/>
                      <a:gd name="connsiteY5" fmla="*/ 1255386 h 1255386"/>
                      <a:gd name="connsiteX6" fmla="*/ 473394 w 811260"/>
                      <a:gd name="connsiteY6" fmla="*/ 1255386 h 1255386"/>
                      <a:gd name="connsiteX7" fmla="*/ 811261 w 811260"/>
                      <a:gd name="connsiteY7" fmla="*/ 1255386 h 1255386"/>
                      <a:gd name="connsiteX8" fmla="*/ 811261 w 811260"/>
                      <a:gd name="connsiteY8" fmla="*/ 885069 h 1255386"/>
                      <a:gd name="connsiteX9" fmla="*/ 811261 w 811260"/>
                      <a:gd name="connsiteY9" fmla="*/ 867890 h 1255386"/>
                      <a:gd name="connsiteX10" fmla="*/ 811261 w 811260"/>
                      <a:gd name="connsiteY10" fmla="*/ 476576 h 1255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811260" h="1255386">
                        <a:moveTo>
                          <a:pt x="403403" y="0"/>
                        </a:moveTo>
                        <a:lnTo>
                          <a:pt x="0" y="476576"/>
                        </a:lnTo>
                        <a:lnTo>
                          <a:pt x="0" y="867890"/>
                        </a:lnTo>
                        <a:lnTo>
                          <a:pt x="0" y="885069"/>
                        </a:lnTo>
                        <a:lnTo>
                          <a:pt x="0" y="1255386"/>
                        </a:lnTo>
                        <a:lnTo>
                          <a:pt x="437763" y="1255386"/>
                        </a:lnTo>
                        <a:lnTo>
                          <a:pt x="473394" y="1255386"/>
                        </a:lnTo>
                        <a:lnTo>
                          <a:pt x="811261" y="1255386"/>
                        </a:lnTo>
                        <a:lnTo>
                          <a:pt x="811261" y="885069"/>
                        </a:lnTo>
                        <a:lnTo>
                          <a:pt x="811261" y="867890"/>
                        </a:lnTo>
                        <a:lnTo>
                          <a:pt x="811261" y="476576"/>
                        </a:lnTo>
                        <a:close/>
                      </a:path>
                    </a:pathLst>
                  </a:custGeom>
                  <a:solidFill>
                    <a:srgbClr val="FFF3E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3" name="Freeform 632">
                    <a:extLst>
                      <a:ext uri="{FF2B5EF4-FFF2-40B4-BE49-F238E27FC236}">
                        <a16:creationId xmlns:a16="http://schemas.microsoft.com/office/drawing/2014/main" id="{D13CC84B-E03B-62CC-0606-C40AA6402A67}"/>
                      </a:ext>
                    </a:extLst>
                  </p:cNvPr>
                  <p:cNvSpPr/>
                  <p:nvPr/>
                </p:nvSpPr>
                <p:spPr>
                  <a:xfrm>
                    <a:off x="1645569" y="6223624"/>
                    <a:ext cx="811896" cy="70627"/>
                  </a:xfrm>
                  <a:custGeom>
                    <a:avLst/>
                    <a:gdLst>
                      <a:gd name="connsiteX0" fmla="*/ 0 w 811896"/>
                      <a:gd name="connsiteY0" fmla="*/ 0 h 70627"/>
                      <a:gd name="connsiteX1" fmla="*/ 811897 w 811896"/>
                      <a:gd name="connsiteY1" fmla="*/ 0 h 70627"/>
                      <a:gd name="connsiteX2" fmla="*/ 811897 w 811896"/>
                      <a:gd name="connsiteY2" fmla="*/ 70627 h 70627"/>
                      <a:gd name="connsiteX3" fmla="*/ 0 w 811896"/>
                      <a:gd name="connsiteY3" fmla="*/ 70627 h 706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11896" h="70627">
                        <a:moveTo>
                          <a:pt x="0" y="0"/>
                        </a:moveTo>
                        <a:lnTo>
                          <a:pt x="811897" y="0"/>
                        </a:lnTo>
                        <a:lnTo>
                          <a:pt x="811897" y="70627"/>
                        </a:lnTo>
                        <a:lnTo>
                          <a:pt x="0" y="70627"/>
                        </a:lnTo>
                        <a:close/>
                      </a:path>
                    </a:pathLst>
                  </a:custGeom>
                  <a:solidFill>
                    <a:srgbClr val="E4CDC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4" name="Graphic 569">
                    <a:extLst>
                      <a:ext uri="{FF2B5EF4-FFF2-40B4-BE49-F238E27FC236}">
                        <a16:creationId xmlns:a16="http://schemas.microsoft.com/office/drawing/2014/main" id="{D8DB0D1C-D8B2-ACE2-B39B-ACA14C0A1CDD}"/>
                      </a:ext>
                    </a:extLst>
                  </p:cNvPr>
                  <p:cNvGrpSpPr/>
                  <p:nvPr/>
                </p:nvGrpSpPr>
                <p:grpSpPr>
                  <a:xfrm>
                    <a:off x="1625845" y="4897611"/>
                    <a:ext cx="849437" cy="561837"/>
                    <a:chOff x="1625845" y="4897611"/>
                    <a:chExt cx="849437" cy="561837"/>
                  </a:xfrm>
                </p:grpSpPr>
                <p:sp>
                  <p:nvSpPr>
                    <p:cNvPr id="635" name="Freeform 634">
                      <a:extLst>
                        <a:ext uri="{FF2B5EF4-FFF2-40B4-BE49-F238E27FC236}">
                          <a16:creationId xmlns:a16="http://schemas.microsoft.com/office/drawing/2014/main" id="{8FBCF793-42E0-83DA-5669-1158248473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51518" y="4897611"/>
                      <a:ext cx="6362" cy="6362"/>
                    </a:xfrm>
                    <a:custGeom>
                      <a:avLst/>
                      <a:gdLst>
                        <a:gd name="connsiteX0" fmla="*/ 0 w 6362"/>
                        <a:gd name="connsiteY0" fmla="*/ 0 h 6362"/>
                        <a:gd name="connsiteX1" fmla="*/ 0 w 6362"/>
                        <a:gd name="connsiteY1" fmla="*/ 0 h 6362"/>
                        <a:gd name="connsiteX2" fmla="*/ 0 w 6362"/>
                        <a:gd name="connsiteY2" fmla="*/ 0 h 63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6362" h="636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A49B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6" name="Freeform 635">
                      <a:extLst>
                        <a:ext uri="{FF2B5EF4-FFF2-40B4-BE49-F238E27FC236}">
                          <a16:creationId xmlns:a16="http://schemas.microsoft.com/office/drawing/2014/main" id="{E4063D63-CBD1-26D8-6F18-40DA51896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25845" y="4897611"/>
                      <a:ext cx="849437" cy="561837"/>
                    </a:xfrm>
                    <a:custGeom>
                      <a:avLst/>
                      <a:gdLst>
                        <a:gd name="connsiteX0" fmla="*/ 804262 w 849437"/>
                        <a:gd name="connsiteY0" fmla="*/ 516661 h 561837"/>
                        <a:gd name="connsiteX1" fmla="*/ 425673 w 849437"/>
                        <a:gd name="connsiteY1" fmla="*/ 0 h 561837"/>
                        <a:gd name="connsiteX2" fmla="*/ 47085 w 849437"/>
                        <a:gd name="connsiteY2" fmla="*/ 516661 h 561837"/>
                        <a:gd name="connsiteX3" fmla="*/ 0 w 849437"/>
                        <a:gd name="connsiteY3" fmla="*/ 516661 h 561837"/>
                        <a:gd name="connsiteX4" fmla="*/ 0 w 849437"/>
                        <a:gd name="connsiteY4" fmla="*/ 561838 h 561837"/>
                        <a:gd name="connsiteX5" fmla="*/ 69355 w 849437"/>
                        <a:gd name="connsiteY5" fmla="*/ 561838 h 561837"/>
                        <a:gd name="connsiteX6" fmla="*/ 422492 w 849437"/>
                        <a:gd name="connsiteY6" fmla="*/ 78263 h 561837"/>
                        <a:gd name="connsiteX7" fmla="*/ 775629 w 849437"/>
                        <a:gd name="connsiteY7" fmla="*/ 561838 h 561837"/>
                        <a:gd name="connsiteX8" fmla="*/ 849438 w 849437"/>
                        <a:gd name="connsiteY8" fmla="*/ 561838 h 561837"/>
                        <a:gd name="connsiteX9" fmla="*/ 849438 w 849437"/>
                        <a:gd name="connsiteY9" fmla="*/ 516661 h 5618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849437" h="561837">
                          <a:moveTo>
                            <a:pt x="804262" y="516661"/>
                          </a:moveTo>
                          <a:lnTo>
                            <a:pt x="425673" y="0"/>
                          </a:lnTo>
                          <a:lnTo>
                            <a:pt x="47085" y="516661"/>
                          </a:lnTo>
                          <a:lnTo>
                            <a:pt x="0" y="516661"/>
                          </a:lnTo>
                          <a:lnTo>
                            <a:pt x="0" y="561838"/>
                          </a:lnTo>
                          <a:lnTo>
                            <a:pt x="69355" y="561838"/>
                          </a:lnTo>
                          <a:lnTo>
                            <a:pt x="422492" y="78263"/>
                          </a:lnTo>
                          <a:lnTo>
                            <a:pt x="775629" y="561838"/>
                          </a:lnTo>
                          <a:lnTo>
                            <a:pt x="849438" y="561838"/>
                          </a:lnTo>
                          <a:lnTo>
                            <a:pt x="849438" y="516661"/>
                          </a:lnTo>
                          <a:close/>
                        </a:path>
                      </a:pathLst>
                    </a:custGeom>
                    <a:solidFill>
                      <a:srgbClr val="8D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37" name="Freeform 636">
                    <a:extLst>
                      <a:ext uri="{FF2B5EF4-FFF2-40B4-BE49-F238E27FC236}">
                        <a16:creationId xmlns:a16="http://schemas.microsoft.com/office/drawing/2014/main" id="{197A6B9D-ED6A-0ACB-344D-80A133793CFF}"/>
                      </a:ext>
                    </a:extLst>
                  </p:cNvPr>
                  <p:cNvSpPr/>
                  <p:nvPr/>
                </p:nvSpPr>
                <p:spPr>
                  <a:xfrm>
                    <a:off x="1646205" y="4975874"/>
                    <a:ext cx="811896" cy="506481"/>
                  </a:xfrm>
                  <a:custGeom>
                    <a:avLst/>
                    <a:gdLst>
                      <a:gd name="connsiteX0" fmla="*/ 0 w 811896"/>
                      <a:gd name="connsiteY0" fmla="*/ 481030 h 506481"/>
                      <a:gd name="connsiteX1" fmla="*/ 0 w 811896"/>
                      <a:gd name="connsiteY1" fmla="*/ 506481 h 506481"/>
                      <a:gd name="connsiteX2" fmla="*/ 76990 w 811896"/>
                      <a:gd name="connsiteY2" fmla="*/ 506481 h 506481"/>
                      <a:gd name="connsiteX3" fmla="*/ 401495 w 811896"/>
                      <a:gd name="connsiteY3" fmla="*/ 57265 h 506481"/>
                      <a:gd name="connsiteX4" fmla="*/ 738088 w 811896"/>
                      <a:gd name="connsiteY4" fmla="*/ 506481 h 506481"/>
                      <a:gd name="connsiteX5" fmla="*/ 811897 w 811896"/>
                      <a:gd name="connsiteY5" fmla="*/ 506481 h 506481"/>
                      <a:gd name="connsiteX6" fmla="*/ 811897 w 811896"/>
                      <a:gd name="connsiteY6" fmla="*/ 483575 h 506481"/>
                      <a:gd name="connsiteX7" fmla="*/ 755268 w 811896"/>
                      <a:gd name="connsiteY7" fmla="*/ 483575 h 506481"/>
                      <a:gd name="connsiteX8" fmla="*/ 402131 w 811896"/>
                      <a:gd name="connsiteY8" fmla="*/ 0 h 506481"/>
                      <a:gd name="connsiteX9" fmla="*/ 48994 w 811896"/>
                      <a:gd name="connsiteY9" fmla="*/ 483575 h 506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11896" h="506481">
                        <a:moveTo>
                          <a:pt x="0" y="481030"/>
                        </a:moveTo>
                        <a:lnTo>
                          <a:pt x="0" y="506481"/>
                        </a:lnTo>
                        <a:lnTo>
                          <a:pt x="76990" y="506481"/>
                        </a:lnTo>
                        <a:lnTo>
                          <a:pt x="401495" y="57265"/>
                        </a:lnTo>
                        <a:lnTo>
                          <a:pt x="738088" y="506481"/>
                        </a:lnTo>
                        <a:lnTo>
                          <a:pt x="811897" y="506481"/>
                        </a:lnTo>
                        <a:lnTo>
                          <a:pt x="811897" y="483575"/>
                        </a:lnTo>
                        <a:lnTo>
                          <a:pt x="755268" y="483575"/>
                        </a:lnTo>
                        <a:lnTo>
                          <a:pt x="402131" y="0"/>
                        </a:lnTo>
                        <a:lnTo>
                          <a:pt x="48994" y="483575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2000"/>
                    </a:srgbClr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38" name="Graphic 569">
                    <a:extLst>
                      <a:ext uri="{FF2B5EF4-FFF2-40B4-BE49-F238E27FC236}">
                        <a16:creationId xmlns:a16="http://schemas.microsoft.com/office/drawing/2014/main" id="{9AFD4FF4-7192-0270-05F2-09B7DA2E5C8A}"/>
                      </a:ext>
                    </a:extLst>
                  </p:cNvPr>
                  <p:cNvGrpSpPr/>
                  <p:nvPr/>
                </p:nvGrpSpPr>
                <p:grpSpPr>
                  <a:xfrm>
                    <a:off x="1756919" y="5565072"/>
                    <a:ext cx="216336" cy="279964"/>
                    <a:chOff x="1756919" y="5565072"/>
                    <a:chExt cx="216336" cy="279964"/>
                  </a:xfrm>
                </p:grpSpPr>
                <p:sp>
                  <p:nvSpPr>
                    <p:cNvPr id="639" name="Freeform 638">
                      <a:extLst>
                        <a:ext uri="{FF2B5EF4-FFF2-40B4-BE49-F238E27FC236}">
                          <a16:creationId xmlns:a16="http://schemas.microsoft.com/office/drawing/2014/main" id="{6A3F0A0B-59DF-C779-8EF4-70BC5DA55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73462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0" name="Freeform 639">
                      <a:extLst>
                        <a:ext uri="{FF2B5EF4-FFF2-40B4-BE49-F238E27FC236}">
                          <a16:creationId xmlns:a16="http://schemas.microsoft.com/office/drawing/2014/main" id="{9D10EC38-570F-7661-211E-4D9E626CCC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0005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41" name="Graphic 569">
                      <a:extLst>
                        <a:ext uri="{FF2B5EF4-FFF2-40B4-BE49-F238E27FC236}">
                          <a16:creationId xmlns:a16="http://schemas.microsoft.com/office/drawing/2014/main" id="{A9D94B50-655C-4655-5D25-4D06C95104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56919" y="5565072"/>
                      <a:ext cx="216336" cy="279964"/>
                      <a:chOff x="1756919" y="5565072"/>
                      <a:chExt cx="216336" cy="279964"/>
                    </a:xfrm>
                  </p:grpSpPr>
                  <p:sp>
                    <p:nvSpPr>
                      <p:cNvPr id="642" name="Freeform 641">
                        <a:extLst>
                          <a:ext uri="{FF2B5EF4-FFF2-40B4-BE49-F238E27FC236}">
                            <a16:creationId xmlns:a16="http://schemas.microsoft.com/office/drawing/2014/main" id="{DF0C7D32-83A0-67F6-48CD-2F8B895709C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955439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3" name="Freeform 642">
                        <a:extLst>
                          <a:ext uri="{FF2B5EF4-FFF2-40B4-BE49-F238E27FC236}">
                            <a16:creationId xmlns:a16="http://schemas.microsoft.com/office/drawing/2014/main" id="{1E564FFB-FC77-4596-A38F-89D7F8F09B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7555" y="5565072"/>
                        <a:ext cx="215699" cy="19088"/>
                      </a:xfrm>
                      <a:custGeom>
                        <a:avLst/>
                        <a:gdLst>
                          <a:gd name="connsiteX0" fmla="*/ 0 w 215699"/>
                          <a:gd name="connsiteY0" fmla="*/ 637 h 19088"/>
                          <a:gd name="connsiteX1" fmla="*/ 17816 w 215699"/>
                          <a:gd name="connsiteY1" fmla="*/ 19088 h 19088"/>
                          <a:gd name="connsiteX2" fmla="*/ 197884 w 215699"/>
                          <a:gd name="connsiteY2" fmla="*/ 19088 h 19088"/>
                          <a:gd name="connsiteX3" fmla="*/ 215700 w 215699"/>
                          <a:gd name="connsiteY3" fmla="*/ 637 h 19088"/>
                          <a:gd name="connsiteX4" fmla="*/ 215700 w 215699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5699" h="19088">
                            <a:moveTo>
                              <a:pt x="0" y="637"/>
                            </a:moveTo>
                            <a:lnTo>
                              <a:pt x="17816" y="19088"/>
                            </a:lnTo>
                            <a:lnTo>
                              <a:pt x="197884" y="19088"/>
                            </a:lnTo>
                            <a:lnTo>
                              <a:pt x="215700" y="637"/>
                            </a:lnTo>
                            <a:lnTo>
                              <a:pt x="215700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4" name="Freeform 643">
                        <a:extLst>
                          <a:ext uri="{FF2B5EF4-FFF2-40B4-BE49-F238E27FC236}">
                            <a16:creationId xmlns:a16="http://schemas.microsoft.com/office/drawing/2014/main" id="{E46ED354-4CB9-0BCA-0E0D-C274F871BD5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56919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45" name="Freeform 644">
                      <a:extLst>
                        <a:ext uri="{FF2B5EF4-FFF2-40B4-BE49-F238E27FC236}">
                          <a16:creationId xmlns:a16="http://schemas.microsoft.com/office/drawing/2014/main" id="{1652D853-97FB-5F13-A9A6-074A9AD85F5D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1863197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6" name="Freeform 645">
                      <a:extLst>
                        <a:ext uri="{FF2B5EF4-FFF2-40B4-BE49-F238E27FC236}">
                          <a16:creationId xmlns:a16="http://schemas.microsoft.com/office/drawing/2014/main" id="{EC22FD80-89E8-817E-5EDC-50FAF7F15C22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951" y="559294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7" name="Freeform 646">
                      <a:extLst>
                        <a:ext uri="{FF2B5EF4-FFF2-40B4-BE49-F238E27FC236}">
                          <a16:creationId xmlns:a16="http://schemas.microsoft.com/office/drawing/2014/main" id="{7490C56B-6BF3-646A-B772-074464C93804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1860569" y="568167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8" name="Graphic 569">
                    <a:extLst>
                      <a:ext uri="{FF2B5EF4-FFF2-40B4-BE49-F238E27FC236}">
                        <a16:creationId xmlns:a16="http://schemas.microsoft.com/office/drawing/2014/main" id="{2C0DC815-8A06-E8BA-D07D-B5610A19B5FB}"/>
                      </a:ext>
                    </a:extLst>
                  </p:cNvPr>
                  <p:cNvGrpSpPr/>
                  <p:nvPr/>
                </p:nvGrpSpPr>
                <p:grpSpPr>
                  <a:xfrm>
                    <a:off x="2124054" y="5565072"/>
                    <a:ext cx="216336" cy="279964"/>
                    <a:chOff x="2124054" y="5565072"/>
                    <a:chExt cx="216336" cy="279964"/>
                  </a:xfrm>
                </p:grpSpPr>
                <p:sp>
                  <p:nvSpPr>
                    <p:cNvPr id="649" name="Freeform 648">
                      <a:extLst>
                        <a:ext uri="{FF2B5EF4-FFF2-40B4-BE49-F238E27FC236}">
                          <a16:creationId xmlns:a16="http://schemas.microsoft.com/office/drawing/2014/main" id="{461CFE6C-7811-3B82-AD7A-0E6B556EEA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0597" y="5581615"/>
                      <a:ext cx="183249" cy="263421"/>
                    </a:xfrm>
                    <a:custGeom>
                      <a:avLst/>
                      <a:gdLst>
                        <a:gd name="connsiteX0" fmla="*/ 0 w 183249"/>
                        <a:gd name="connsiteY0" fmla="*/ 0 h 263421"/>
                        <a:gd name="connsiteX1" fmla="*/ 183249 w 183249"/>
                        <a:gd name="connsiteY1" fmla="*/ 0 h 263421"/>
                        <a:gd name="connsiteX2" fmla="*/ 183249 w 183249"/>
                        <a:gd name="connsiteY2" fmla="*/ 263421 h 263421"/>
                        <a:gd name="connsiteX3" fmla="*/ 0 w 183249"/>
                        <a:gd name="connsiteY3" fmla="*/ 263421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83249" h="263421">
                          <a:moveTo>
                            <a:pt x="0" y="0"/>
                          </a:moveTo>
                          <a:lnTo>
                            <a:pt x="183249" y="0"/>
                          </a:lnTo>
                          <a:lnTo>
                            <a:pt x="183249" y="263421"/>
                          </a:lnTo>
                          <a:lnTo>
                            <a:pt x="0" y="26342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0" name="Freeform 649">
                      <a:extLst>
                        <a:ext uri="{FF2B5EF4-FFF2-40B4-BE49-F238E27FC236}">
                          <a16:creationId xmlns:a16="http://schemas.microsoft.com/office/drawing/2014/main" id="{9BCC7830-13C5-8DE6-537C-9D55DD8E02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57141" y="5598795"/>
                      <a:ext cx="150162" cy="244968"/>
                    </a:xfrm>
                    <a:custGeom>
                      <a:avLst/>
                      <a:gdLst>
                        <a:gd name="connsiteX0" fmla="*/ 0 w 150162"/>
                        <a:gd name="connsiteY0" fmla="*/ 0 h 244968"/>
                        <a:gd name="connsiteX1" fmla="*/ 150163 w 150162"/>
                        <a:gd name="connsiteY1" fmla="*/ 0 h 244968"/>
                        <a:gd name="connsiteX2" fmla="*/ 150163 w 150162"/>
                        <a:gd name="connsiteY2" fmla="*/ 244969 h 244968"/>
                        <a:gd name="connsiteX3" fmla="*/ 0 w 150162"/>
                        <a:gd name="connsiteY3" fmla="*/ 244969 h 2449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0162" h="244968">
                          <a:moveTo>
                            <a:pt x="0" y="0"/>
                          </a:moveTo>
                          <a:lnTo>
                            <a:pt x="150163" y="0"/>
                          </a:lnTo>
                          <a:lnTo>
                            <a:pt x="150163" y="244969"/>
                          </a:lnTo>
                          <a:lnTo>
                            <a:pt x="0" y="244969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51" name="Graphic 569">
                      <a:extLst>
                        <a:ext uri="{FF2B5EF4-FFF2-40B4-BE49-F238E27FC236}">
                          <a16:creationId xmlns:a16="http://schemas.microsoft.com/office/drawing/2014/main" id="{36C7CB32-F934-84DB-7CE6-E662EB7113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24054" y="5565072"/>
                      <a:ext cx="216336" cy="279964"/>
                      <a:chOff x="2124054" y="5565072"/>
                      <a:chExt cx="216336" cy="279964"/>
                    </a:xfrm>
                  </p:grpSpPr>
                  <p:sp>
                    <p:nvSpPr>
                      <p:cNvPr id="652" name="Freeform 651">
                        <a:extLst>
                          <a:ext uri="{FF2B5EF4-FFF2-40B4-BE49-F238E27FC236}">
                            <a16:creationId xmlns:a16="http://schemas.microsoft.com/office/drawing/2014/main" id="{AB4529BE-82E8-821B-DBC9-72BFCCCECC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22574" y="5565708"/>
                        <a:ext cx="17815" cy="279327"/>
                      </a:xfrm>
                      <a:custGeom>
                        <a:avLst/>
                        <a:gdLst>
                          <a:gd name="connsiteX0" fmla="*/ 0 w 17815"/>
                          <a:gd name="connsiteY0" fmla="*/ 18452 h 279327"/>
                          <a:gd name="connsiteX1" fmla="*/ 0 w 17815"/>
                          <a:gd name="connsiteY1" fmla="*/ 279328 h 279327"/>
                          <a:gd name="connsiteX2" fmla="*/ 17816 w 17815"/>
                          <a:gd name="connsiteY2" fmla="*/ 279328 h 279327"/>
                          <a:gd name="connsiteX3" fmla="*/ 17816 w 17815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7815" h="279327">
                            <a:moveTo>
                              <a:pt x="0" y="18452"/>
                            </a:moveTo>
                            <a:lnTo>
                              <a:pt x="0" y="279328"/>
                            </a:lnTo>
                            <a:lnTo>
                              <a:pt x="17816" y="279328"/>
                            </a:lnTo>
                            <a:lnTo>
                              <a:pt x="17816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3" name="Freeform 652">
                        <a:extLst>
                          <a:ext uri="{FF2B5EF4-FFF2-40B4-BE49-F238E27FC236}">
                            <a16:creationId xmlns:a16="http://schemas.microsoft.com/office/drawing/2014/main" id="{90AE3F60-06DC-240A-F460-703120B03F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072"/>
                        <a:ext cx="216336" cy="19088"/>
                      </a:xfrm>
                      <a:custGeom>
                        <a:avLst/>
                        <a:gdLst>
                          <a:gd name="connsiteX0" fmla="*/ 0 w 216336"/>
                          <a:gd name="connsiteY0" fmla="*/ 637 h 19088"/>
                          <a:gd name="connsiteX1" fmla="*/ 18452 w 216336"/>
                          <a:gd name="connsiteY1" fmla="*/ 19088 h 19088"/>
                          <a:gd name="connsiteX2" fmla="*/ 198520 w 216336"/>
                          <a:gd name="connsiteY2" fmla="*/ 19088 h 19088"/>
                          <a:gd name="connsiteX3" fmla="*/ 216336 w 216336"/>
                          <a:gd name="connsiteY3" fmla="*/ 637 h 19088"/>
                          <a:gd name="connsiteX4" fmla="*/ 216336 w 216336"/>
                          <a:gd name="connsiteY4" fmla="*/ 0 h 1908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16336" h="19088">
                            <a:moveTo>
                              <a:pt x="0" y="637"/>
                            </a:moveTo>
                            <a:lnTo>
                              <a:pt x="18452" y="19088"/>
                            </a:lnTo>
                            <a:lnTo>
                              <a:pt x="198520" y="19088"/>
                            </a:lnTo>
                            <a:lnTo>
                              <a:pt x="216336" y="637"/>
                            </a:lnTo>
                            <a:lnTo>
                              <a:pt x="216336" y="0"/>
                            </a:lnTo>
                            <a:close/>
                          </a:path>
                        </a:pathLst>
                      </a:custGeom>
                      <a:solidFill>
                        <a:srgbClr val="B7B6B6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4" name="Freeform 653">
                        <a:extLst>
                          <a:ext uri="{FF2B5EF4-FFF2-40B4-BE49-F238E27FC236}">
                            <a16:creationId xmlns:a16="http://schemas.microsoft.com/office/drawing/2014/main" id="{605A8117-F4ED-8B14-F8EF-DC645840F1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4054" y="5565708"/>
                        <a:ext cx="18452" cy="279327"/>
                      </a:xfrm>
                      <a:custGeom>
                        <a:avLst/>
                        <a:gdLst>
                          <a:gd name="connsiteX0" fmla="*/ 18452 w 18452"/>
                          <a:gd name="connsiteY0" fmla="*/ 18452 h 279327"/>
                          <a:gd name="connsiteX1" fmla="*/ 18452 w 18452"/>
                          <a:gd name="connsiteY1" fmla="*/ 279328 h 279327"/>
                          <a:gd name="connsiteX2" fmla="*/ 0 w 18452"/>
                          <a:gd name="connsiteY2" fmla="*/ 279328 h 279327"/>
                          <a:gd name="connsiteX3" fmla="*/ 0 w 18452"/>
                          <a:gd name="connsiteY3" fmla="*/ 0 h 27932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8452" h="279327">
                            <a:moveTo>
                              <a:pt x="18452" y="18452"/>
                            </a:moveTo>
                            <a:lnTo>
                              <a:pt x="18452" y="279328"/>
                            </a:lnTo>
                            <a:lnTo>
                              <a:pt x="0" y="27932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DCDC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5" name="Freeform 654">
                      <a:extLst>
                        <a:ext uri="{FF2B5EF4-FFF2-40B4-BE49-F238E27FC236}">
                          <a16:creationId xmlns:a16="http://schemas.microsoft.com/office/drawing/2014/main" id="{5D047354-FC42-0206-D3BB-C67A9B46693B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230186" y="5585815"/>
                      <a:ext cx="10180" cy="258330"/>
                    </a:xfrm>
                    <a:custGeom>
                      <a:avLst/>
                      <a:gdLst>
                        <a:gd name="connsiteX0" fmla="*/ 0 w 10180"/>
                        <a:gd name="connsiteY0" fmla="*/ 0 h 258330"/>
                        <a:gd name="connsiteX1" fmla="*/ 10181 w 10180"/>
                        <a:gd name="connsiteY1" fmla="*/ 0 h 258330"/>
                        <a:gd name="connsiteX2" fmla="*/ 10181 w 10180"/>
                        <a:gd name="connsiteY2" fmla="*/ 258331 h 258330"/>
                        <a:gd name="connsiteX3" fmla="*/ 0 w 10180"/>
                        <a:gd name="connsiteY3" fmla="*/ 258331 h 2583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258330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258331"/>
                          </a:lnTo>
                          <a:lnTo>
                            <a:pt x="0" y="25833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6" name="Freeform 655">
                      <a:extLst>
                        <a:ext uri="{FF2B5EF4-FFF2-40B4-BE49-F238E27FC236}">
                          <a16:creationId xmlns:a16="http://schemas.microsoft.com/office/drawing/2014/main" id="{0CE7354A-89DC-97D0-2A6C-D584CF290180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959" y="5593017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1 w 10180"/>
                        <a:gd name="connsiteY1" fmla="*/ 0 h 166706"/>
                        <a:gd name="connsiteX2" fmla="*/ 10181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1" y="0"/>
                          </a:lnTo>
                          <a:lnTo>
                            <a:pt x="10181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7" name="Freeform 656">
                      <a:extLst>
                        <a:ext uri="{FF2B5EF4-FFF2-40B4-BE49-F238E27FC236}">
                          <a16:creationId xmlns:a16="http://schemas.microsoft.com/office/drawing/2014/main" id="{13E51CDB-D169-D6E2-77F9-141A298322F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27641" y="5681741"/>
                      <a:ext cx="10180" cy="166706"/>
                    </a:xfrm>
                    <a:custGeom>
                      <a:avLst/>
                      <a:gdLst>
                        <a:gd name="connsiteX0" fmla="*/ 0 w 10180"/>
                        <a:gd name="connsiteY0" fmla="*/ 0 h 166706"/>
                        <a:gd name="connsiteX1" fmla="*/ 10180 w 10180"/>
                        <a:gd name="connsiteY1" fmla="*/ 0 h 166706"/>
                        <a:gd name="connsiteX2" fmla="*/ 10180 w 10180"/>
                        <a:gd name="connsiteY2" fmla="*/ 166706 h 166706"/>
                        <a:gd name="connsiteX3" fmla="*/ 0 w 10180"/>
                        <a:gd name="connsiteY3" fmla="*/ 166706 h 166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180" h="166706">
                          <a:moveTo>
                            <a:pt x="0" y="0"/>
                          </a:moveTo>
                          <a:lnTo>
                            <a:pt x="10180" y="0"/>
                          </a:lnTo>
                          <a:lnTo>
                            <a:pt x="10180" y="166706"/>
                          </a:lnTo>
                          <a:lnTo>
                            <a:pt x="0" y="166706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8" name="Graphic 569">
                    <a:extLst>
                      <a:ext uri="{FF2B5EF4-FFF2-40B4-BE49-F238E27FC236}">
                        <a16:creationId xmlns:a16="http://schemas.microsoft.com/office/drawing/2014/main" id="{20683D24-0C77-C82E-08B9-75B4E4437F02}"/>
                      </a:ext>
                    </a:extLst>
                  </p:cNvPr>
                  <p:cNvGrpSpPr/>
                  <p:nvPr/>
                </p:nvGrpSpPr>
                <p:grpSpPr>
                  <a:xfrm>
                    <a:off x="1942077" y="5930934"/>
                    <a:ext cx="223971" cy="363317"/>
                    <a:chOff x="1942077" y="5930934"/>
                    <a:chExt cx="223971" cy="363317"/>
                  </a:xfrm>
                </p:grpSpPr>
                <p:sp>
                  <p:nvSpPr>
                    <p:cNvPr id="659" name="Freeform 658">
                      <a:extLst>
                        <a:ext uri="{FF2B5EF4-FFF2-40B4-BE49-F238E27FC236}">
                          <a16:creationId xmlns:a16="http://schemas.microsoft.com/office/drawing/2014/main" id="{A69F8051-3691-5180-8F34-6721674A54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930934"/>
                      <a:ext cx="222062" cy="293326"/>
                    </a:xfrm>
                    <a:custGeom>
                      <a:avLst/>
                      <a:gdLst>
                        <a:gd name="connsiteX0" fmla="*/ 0 w 222062"/>
                        <a:gd name="connsiteY0" fmla="*/ 0 h 293326"/>
                        <a:gd name="connsiteX1" fmla="*/ 222063 w 222062"/>
                        <a:gd name="connsiteY1" fmla="*/ 0 h 293326"/>
                        <a:gd name="connsiteX2" fmla="*/ 222063 w 222062"/>
                        <a:gd name="connsiteY2" fmla="*/ 293326 h 293326"/>
                        <a:gd name="connsiteX3" fmla="*/ 0 w 222062"/>
                        <a:gd name="connsiteY3" fmla="*/ 293326 h 2933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2062" h="293326">
                          <a:moveTo>
                            <a:pt x="0" y="0"/>
                          </a:moveTo>
                          <a:lnTo>
                            <a:pt x="222063" y="0"/>
                          </a:lnTo>
                          <a:lnTo>
                            <a:pt x="222063" y="293326"/>
                          </a:lnTo>
                          <a:lnTo>
                            <a:pt x="0" y="293326"/>
                          </a:lnTo>
                          <a:close/>
                        </a:path>
                      </a:pathLst>
                    </a:custGeom>
                    <a:solidFill>
                      <a:srgbClr val="C4C1C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0" name="Freeform 659">
                      <a:extLst>
                        <a:ext uri="{FF2B5EF4-FFF2-40B4-BE49-F238E27FC236}">
                          <a16:creationId xmlns:a16="http://schemas.microsoft.com/office/drawing/2014/main" id="{E3A72B4D-7C40-1B34-F004-870D6BE1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5619" y="5953204"/>
                      <a:ext cx="177522" cy="270420"/>
                    </a:xfrm>
                    <a:custGeom>
                      <a:avLst/>
                      <a:gdLst>
                        <a:gd name="connsiteX0" fmla="*/ 0 w 177522"/>
                        <a:gd name="connsiteY0" fmla="*/ 0 h 270420"/>
                        <a:gd name="connsiteX1" fmla="*/ 177523 w 177522"/>
                        <a:gd name="connsiteY1" fmla="*/ 0 h 270420"/>
                        <a:gd name="connsiteX2" fmla="*/ 177523 w 177522"/>
                        <a:gd name="connsiteY2" fmla="*/ 270420 h 270420"/>
                        <a:gd name="connsiteX3" fmla="*/ 0 w 177522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7522" h="270420">
                          <a:moveTo>
                            <a:pt x="0" y="0"/>
                          </a:moveTo>
                          <a:lnTo>
                            <a:pt x="177523" y="0"/>
                          </a:lnTo>
                          <a:lnTo>
                            <a:pt x="177523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72727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1" name="Freeform 660">
                      <a:extLst>
                        <a:ext uri="{FF2B5EF4-FFF2-40B4-BE49-F238E27FC236}">
                          <a16:creationId xmlns:a16="http://schemas.microsoft.com/office/drawing/2014/main" id="{C5DCBF03-731B-398E-C97B-13677A7202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02524" y="5988836"/>
                      <a:ext cx="102441" cy="235424"/>
                    </a:xfrm>
                    <a:custGeom>
                      <a:avLst/>
                      <a:gdLst>
                        <a:gd name="connsiteX0" fmla="*/ 8272 w 102441"/>
                        <a:gd name="connsiteY0" fmla="*/ 235425 h 235424"/>
                        <a:gd name="connsiteX1" fmla="*/ 0 w 102441"/>
                        <a:gd name="connsiteY1" fmla="*/ 235425 h 235424"/>
                        <a:gd name="connsiteX2" fmla="*/ 0 w 102441"/>
                        <a:gd name="connsiteY2" fmla="*/ 0 h 235424"/>
                        <a:gd name="connsiteX3" fmla="*/ 102442 w 102441"/>
                        <a:gd name="connsiteY3" fmla="*/ 0 h 235424"/>
                        <a:gd name="connsiteX4" fmla="*/ 102442 w 102441"/>
                        <a:gd name="connsiteY4" fmla="*/ 232243 h 235424"/>
                        <a:gd name="connsiteX5" fmla="*/ 93534 w 102441"/>
                        <a:gd name="connsiteY5" fmla="*/ 232243 h 235424"/>
                        <a:gd name="connsiteX6" fmla="*/ 93534 w 102441"/>
                        <a:gd name="connsiteY6" fmla="*/ 8272 h 235424"/>
                        <a:gd name="connsiteX7" fmla="*/ 8272 w 102441"/>
                        <a:gd name="connsiteY7" fmla="*/ 8272 h 2354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2441" h="235424">
                          <a:moveTo>
                            <a:pt x="8272" y="235425"/>
                          </a:moveTo>
                          <a:lnTo>
                            <a:pt x="0" y="235425"/>
                          </a:lnTo>
                          <a:lnTo>
                            <a:pt x="0" y="0"/>
                          </a:lnTo>
                          <a:lnTo>
                            <a:pt x="102442" y="0"/>
                          </a:lnTo>
                          <a:lnTo>
                            <a:pt x="102442" y="232243"/>
                          </a:lnTo>
                          <a:lnTo>
                            <a:pt x="93534" y="232243"/>
                          </a:lnTo>
                          <a:lnTo>
                            <a:pt x="93534" y="8272"/>
                          </a:lnTo>
                          <a:lnTo>
                            <a:pt x="8272" y="8272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2" name="Freeform 661">
                      <a:extLst>
                        <a:ext uri="{FF2B5EF4-FFF2-40B4-BE49-F238E27FC236}">
                          <a16:creationId xmlns:a16="http://schemas.microsoft.com/office/drawing/2014/main" id="{AAAA3C92-72EE-8AC4-DDCD-234FF2F17A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56075"/>
                      <a:ext cx="223971" cy="38176"/>
                    </a:xfrm>
                    <a:custGeom>
                      <a:avLst/>
                      <a:gdLst>
                        <a:gd name="connsiteX0" fmla="*/ 0 w 223971"/>
                        <a:gd name="connsiteY0" fmla="*/ 0 h 38176"/>
                        <a:gd name="connsiteX1" fmla="*/ 223972 w 223971"/>
                        <a:gd name="connsiteY1" fmla="*/ 0 h 38176"/>
                        <a:gd name="connsiteX2" fmla="*/ 223972 w 223971"/>
                        <a:gd name="connsiteY2" fmla="*/ 38177 h 38176"/>
                        <a:gd name="connsiteX3" fmla="*/ 0 w 223971"/>
                        <a:gd name="connsiteY3" fmla="*/ 38177 h 381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8176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8177"/>
                          </a:lnTo>
                          <a:lnTo>
                            <a:pt x="0" y="38177"/>
                          </a:lnTo>
                          <a:close/>
                        </a:path>
                      </a:pathLst>
                    </a:custGeom>
                    <a:solidFill>
                      <a:srgbClr val="FDF5F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3" name="Freeform 662">
                      <a:extLst>
                        <a:ext uri="{FF2B5EF4-FFF2-40B4-BE49-F238E27FC236}">
                          <a16:creationId xmlns:a16="http://schemas.microsoft.com/office/drawing/2014/main" id="{97D526B2-0EE2-CE5E-C515-BCC7A8F04C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64983" y="5953204"/>
                      <a:ext cx="178159" cy="268511"/>
                    </a:xfrm>
                    <a:custGeom>
                      <a:avLst/>
                      <a:gdLst>
                        <a:gd name="connsiteX0" fmla="*/ 178159 w 178159"/>
                        <a:gd name="connsiteY0" fmla="*/ 0 h 268511"/>
                        <a:gd name="connsiteX1" fmla="*/ 0 w 178159"/>
                        <a:gd name="connsiteY1" fmla="*/ 0 h 268511"/>
                        <a:gd name="connsiteX2" fmla="*/ 0 w 178159"/>
                        <a:gd name="connsiteY2" fmla="*/ 267875 h 268511"/>
                        <a:gd name="connsiteX3" fmla="*/ 0 w 178159"/>
                        <a:gd name="connsiteY3" fmla="*/ 267875 h 268511"/>
                        <a:gd name="connsiteX4" fmla="*/ 0 w 178159"/>
                        <a:gd name="connsiteY4" fmla="*/ 268511 h 268511"/>
                        <a:gd name="connsiteX5" fmla="*/ 21634 w 178159"/>
                        <a:gd name="connsiteY5" fmla="*/ 268511 h 268511"/>
                        <a:gd name="connsiteX6" fmla="*/ 21634 w 178159"/>
                        <a:gd name="connsiteY6" fmla="*/ 20361 h 268511"/>
                        <a:gd name="connsiteX7" fmla="*/ 156526 w 178159"/>
                        <a:gd name="connsiteY7" fmla="*/ 20361 h 268511"/>
                        <a:gd name="connsiteX8" fmla="*/ 156526 w 178159"/>
                        <a:gd name="connsiteY8" fmla="*/ 268511 h 268511"/>
                        <a:gd name="connsiteX9" fmla="*/ 178159 w 178159"/>
                        <a:gd name="connsiteY9" fmla="*/ 268511 h 268511"/>
                        <a:gd name="connsiteX10" fmla="*/ 178159 w 178159"/>
                        <a:gd name="connsiteY10" fmla="*/ 20361 h 268511"/>
                        <a:gd name="connsiteX11" fmla="*/ 178159 w 178159"/>
                        <a:gd name="connsiteY11" fmla="*/ 20361 h 2685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178159" h="268511">
                          <a:moveTo>
                            <a:pt x="178159" y="0"/>
                          </a:moveTo>
                          <a:lnTo>
                            <a:pt x="0" y="0"/>
                          </a:lnTo>
                          <a:lnTo>
                            <a:pt x="0" y="267875"/>
                          </a:lnTo>
                          <a:lnTo>
                            <a:pt x="0" y="267875"/>
                          </a:lnTo>
                          <a:lnTo>
                            <a:pt x="0" y="268511"/>
                          </a:lnTo>
                          <a:lnTo>
                            <a:pt x="21634" y="268511"/>
                          </a:lnTo>
                          <a:lnTo>
                            <a:pt x="21634" y="20361"/>
                          </a:lnTo>
                          <a:lnTo>
                            <a:pt x="156526" y="20361"/>
                          </a:lnTo>
                          <a:lnTo>
                            <a:pt x="156526" y="268511"/>
                          </a:lnTo>
                          <a:lnTo>
                            <a:pt x="178159" y="268511"/>
                          </a:lnTo>
                          <a:lnTo>
                            <a:pt x="178159" y="20361"/>
                          </a:lnTo>
                          <a:lnTo>
                            <a:pt x="178159" y="20361"/>
                          </a:lnTo>
                          <a:close/>
                        </a:path>
                      </a:pathLst>
                    </a:custGeom>
                    <a:solidFill>
                      <a:srgbClr val="69696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4" name="Freeform 663">
                      <a:extLst>
                        <a:ext uri="{FF2B5EF4-FFF2-40B4-BE49-F238E27FC236}">
                          <a16:creationId xmlns:a16="http://schemas.microsoft.com/office/drawing/2014/main" id="{5D33EA4B-BF69-8D8A-D500-45B3E2D033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2077" y="6223624"/>
                      <a:ext cx="223971" cy="36268"/>
                    </a:xfrm>
                    <a:custGeom>
                      <a:avLst/>
                      <a:gdLst>
                        <a:gd name="connsiteX0" fmla="*/ 0 w 223971"/>
                        <a:gd name="connsiteY0" fmla="*/ 0 h 36268"/>
                        <a:gd name="connsiteX1" fmla="*/ 223972 w 223971"/>
                        <a:gd name="connsiteY1" fmla="*/ 0 h 36268"/>
                        <a:gd name="connsiteX2" fmla="*/ 223972 w 223971"/>
                        <a:gd name="connsiteY2" fmla="*/ 36268 h 36268"/>
                        <a:gd name="connsiteX3" fmla="*/ 0 w 223971"/>
                        <a:gd name="connsiteY3" fmla="*/ 36268 h 362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3971" h="36268">
                          <a:moveTo>
                            <a:pt x="0" y="0"/>
                          </a:moveTo>
                          <a:lnTo>
                            <a:pt x="223972" y="0"/>
                          </a:lnTo>
                          <a:lnTo>
                            <a:pt x="223972" y="36268"/>
                          </a:lnTo>
                          <a:lnTo>
                            <a:pt x="0" y="36268"/>
                          </a:lnTo>
                          <a:close/>
                        </a:path>
                      </a:pathLst>
                    </a:custGeom>
                    <a:solidFill>
                      <a:srgbClr val="EEDDD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5" name="Graphic 569">
                    <a:extLst>
                      <a:ext uri="{FF2B5EF4-FFF2-40B4-BE49-F238E27FC236}">
                        <a16:creationId xmlns:a16="http://schemas.microsoft.com/office/drawing/2014/main" id="{0A29F62E-DD69-B2C3-0600-C921988CAF97}"/>
                      </a:ext>
                    </a:extLst>
                  </p:cNvPr>
                  <p:cNvGrpSpPr/>
                  <p:nvPr/>
                </p:nvGrpSpPr>
                <p:grpSpPr>
                  <a:xfrm>
                    <a:off x="1907718" y="5276836"/>
                    <a:ext cx="273601" cy="150799"/>
                    <a:chOff x="1907718" y="5276836"/>
                    <a:chExt cx="273601" cy="150799"/>
                  </a:xfrm>
                </p:grpSpPr>
                <p:sp>
                  <p:nvSpPr>
                    <p:cNvPr id="666" name="Freeform 665">
                      <a:extLst>
                        <a:ext uri="{FF2B5EF4-FFF2-40B4-BE49-F238E27FC236}">
                          <a16:creationId xmlns:a16="http://schemas.microsoft.com/office/drawing/2014/main" id="{A52EDA4B-6E43-3F89-2705-09CBDDFA64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07718" y="5276836"/>
                      <a:ext cx="273601" cy="150162"/>
                    </a:xfrm>
                    <a:custGeom>
                      <a:avLst/>
                      <a:gdLst>
                        <a:gd name="connsiteX0" fmla="*/ 0 w 273601"/>
                        <a:gd name="connsiteY0" fmla="*/ 150163 h 150162"/>
                        <a:gd name="connsiteX1" fmla="*/ 0 w 273601"/>
                        <a:gd name="connsiteY1" fmla="*/ 136801 h 150162"/>
                        <a:gd name="connsiteX2" fmla="*/ 136801 w 273601"/>
                        <a:gd name="connsiteY2" fmla="*/ 0 h 150162"/>
                        <a:gd name="connsiteX3" fmla="*/ 273602 w 273601"/>
                        <a:gd name="connsiteY3" fmla="*/ 136801 h 150162"/>
                        <a:gd name="connsiteX4" fmla="*/ 273602 w 273601"/>
                        <a:gd name="connsiteY4" fmla="*/ 150163 h 150162"/>
                        <a:gd name="connsiteX5" fmla="*/ 0 w 273601"/>
                        <a:gd name="connsiteY5" fmla="*/ 150163 h 150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3601" h="150162">
                          <a:moveTo>
                            <a:pt x="0" y="150163"/>
                          </a:moveTo>
                          <a:lnTo>
                            <a:pt x="0" y="136801"/>
                          </a:lnTo>
                          <a:cubicBezTo>
                            <a:pt x="0" y="61083"/>
                            <a:pt x="61720" y="0"/>
                            <a:pt x="136801" y="0"/>
                          </a:cubicBezTo>
                          <a:cubicBezTo>
                            <a:pt x="212518" y="0"/>
                            <a:pt x="273602" y="61720"/>
                            <a:pt x="273602" y="136801"/>
                          </a:cubicBezTo>
                          <a:lnTo>
                            <a:pt x="273602" y="150163"/>
                          </a:lnTo>
                          <a:lnTo>
                            <a:pt x="0" y="150163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7" name="Freeform 666">
                      <a:extLst>
                        <a:ext uri="{FF2B5EF4-FFF2-40B4-BE49-F238E27FC236}">
                          <a16:creationId xmlns:a16="http://schemas.microsoft.com/office/drawing/2014/main" id="{CEF001B7-7580-10D4-91CB-5DFAA8707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8079" y="5297197"/>
                      <a:ext cx="232879" cy="129801"/>
                    </a:xfrm>
                    <a:custGeom>
                      <a:avLst/>
                      <a:gdLst>
                        <a:gd name="connsiteX0" fmla="*/ 0 w 232879"/>
                        <a:gd name="connsiteY0" fmla="*/ 129801 h 129801"/>
                        <a:gd name="connsiteX1" fmla="*/ 0 w 232879"/>
                        <a:gd name="connsiteY1" fmla="*/ 116440 h 129801"/>
                        <a:gd name="connsiteX2" fmla="*/ 116440 w 232879"/>
                        <a:gd name="connsiteY2" fmla="*/ 0 h 129801"/>
                        <a:gd name="connsiteX3" fmla="*/ 232879 w 232879"/>
                        <a:gd name="connsiteY3" fmla="*/ 116440 h 129801"/>
                        <a:gd name="connsiteX4" fmla="*/ 232879 w 232879"/>
                        <a:gd name="connsiteY4" fmla="*/ 129801 h 129801"/>
                        <a:gd name="connsiteX5" fmla="*/ 0 w 232879"/>
                        <a:gd name="connsiteY5" fmla="*/ 129801 h 1298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32879" h="129801">
                          <a:moveTo>
                            <a:pt x="0" y="129801"/>
                          </a:moveTo>
                          <a:lnTo>
                            <a:pt x="0" y="116440"/>
                          </a:lnTo>
                          <a:cubicBezTo>
                            <a:pt x="0" y="52175"/>
                            <a:pt x="52175" y="0"/>
                            <a:pt x="116440" y="0"/>
                          </a:cubicBezTo>
                          <a:cubicBezTo>
                            <a:pt x="180704" y="0"/>
                            <a:pt x="232879" y="52175"/>
                            <a:pt x="232879" y="116440"/>
                          </a:cubicBezTo>
                          <a:lnTo>
                            <a:pt x="232879" y="129801"/>
                          </a:lnTo>
                          <a:lnTo>
                            <a:pt x="0" y="129801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8" name="Freeform 667">
                      <a:extLst>
                        <a:ext uri="{FF2B5EF4-FFF2-40B4-BE49-F238E27FC236}">
                          <a16:creationId xmlns:a16="http://schemas.microsoft.com/office/drawing/2014/main" id="{169472AF-EB59-D76A-9BA8-F5E68C07E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3350" y="5312467"/>
                      <a:ext cx="202974" cy="115167"/>
                    </a:xfrm>
                    <a:custGeom>
                      <a:avLst/>
                      <a:gdLst>
                        <a:gd name="connsiteX0" fmla="*/ 155889 w 202974"/>
                        <a:gd name="connsiteY0" fmla="*/ 0 h 115167"/>
                        <a:gd name="connsiteX1" fmla="*/ 47085 w 202974"/>
                        <a:gd name="connsiteY1" fmla="*/ 0 h 115167"/>
                        <a:gd name="connsiteX2" fmla="*/ 0 w 202974"/>
                        <a:gd name="connsiteY2" fmla="*/ 47085 h 115167"/>
                        <a:gd name="connsiteX3" fmla="*/ 0 w 202974"/>
                        <a:gd name="connsiteY3" fmla="*/ 115167 h 115167"/>
                        <a:gd name="connsiteX4" fmla="*/ 202974 w 202974"/>
                        <a:gd name="connsiteY4" fmla="*/ 115167 h 115167"/>
                        <a:gd name="connsiteX5" fmla="*/ 202974 w 202974"/>
                        <a:gd name="connsiteY5" fmla="*/ 47085 h 115167"/>
                        <a:gd name="connsiteX6" fmla="*/ 155889 w 202974"/>
                        <a:gd name="connsiteY6" fmla="*/ 0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02974" h="115167">
                          <a:moveTo>
                            <a:pt x="155889" y="0"/>
                          </a:moveTo>
                          <a:lnTo>
                            <a:pt x="47085" y="0"/>
                          </a:lnTo>
                          <a:cubicBezTo>
                            <a:pt x="20997" y="0"/>
                            <a:pt x="0" y="20998"/>
                            <a:pt x="0" y="47085"/>
                          </a:cubicBezTo>
                          <a:lnTo>
                            <a:pt x="0" y="115167"/>
                          </a:lnTo>
                          <a:lnTo>
                            <a:pt x="202974" y="115167"/>
                          </a:lnTo>
                          <a:lnTo>
                            <a:pt x="202974" y="47085"/>
                          </a:lnTo>
                          <a:cubicBezTo>
                            <a:pt x="202338" y="20998"/>
                            <a:pt x="181341" y="0"/>
                            <a:pt x="155889" y="0"/>
                          </a:cubicBez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9" name="Freeform 668">
                      <a:extLst>
                        <a:ext uri="{FF2B5EF4-FFF2-40B4-BE49-F238E27FC236}">
                          <a16:creationId xmlns:a16="http://schemas.microsoft.com/office/drawing/2014/main" id="{9330B894-12C1-21F1-A3D3-08B7FB35B4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47803" y="5312467"/>
                      <a:ext cx="193430" cy="115167"/>
                    </a:xfrm>
                    <a:custGeom>
                      <a:avLst/>
                      <a:gdLst>
                        <a:gd name="connsiteX0" fmla="*/ 193430 w 193430"/>
                        <a:gd name="connsiteY0" fmla="*/ 38813 h 115167"/>
                        <a:gd name="connsiteX1" fmla="*/ 186431 w 193430"/>
                        <a:gd name="connsiteY1" fmla="*/ 31814 h 115167"/>
                        <a:gd name="connsiteX2" fmla="*/ 101805 w 193430"/>
                        <a:gd name="connsiteY2" fmla="*/ 108168 h 115167"/>
                        <a:gd name="connsiteX3" fmla="*/ 101805 w 193430"/>
                        <a:gd name="connsiteY3" fmla="*/ 0 h 115167"/>
                        <a:gd name="connsiteX4" fmla="*/ 91625 w 193430"/>
                        <a:gd name="connsiteY4" fmla="*/ 0 h 115167"/>
                        <a:gd name="connsiteX5" fmla="*/ 91625 w 193430"/>
                        <a:gd name="connsiteY5" fmla="*/ 108168 h 115167"/>
                        <a:gd name="connsiteX6" fmla="*/ 6999 w 193430"/>
                        <a:gd name="connsiteY6" fmla="*/ 31814 h 115167"/>
                        <a:gd name="connsiteX7" fmla="*/ 0 w 193430"/>
                        <a:gd name="connsiteY7" fmla="*/ 38813 h 115167"/>
                        <a:gd name="connsiteX8" fmla="*/ 83989 w 193430"/>
                        <a:gd name="connsiteY8" fmla="*/ 114531 h 115167"/>
                        <a:gd name="connsiteX9" fmla="*/ 109441 w 193430"/>
                        <a:gd name="connsiteY9" fmla="*/ 115167 h 1151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93430" h="115167">
                          <a:moveTo>
                            <a:pt x="193430" y="38813"/>
                          </a:moveTo>
                          <a:lnTo>
                            <a:pt x="186431" y="31814"/>
                          </a:lnTo>
                          <a:lnTo>
                            <a:pt x="101805" y="108168"/>
                          </a:lnTo>
                          <a:lnTo>
                            <a:pt x="101805" y="0"/>
                          </a:lnTo>
                          <a:lnTo>
                            <a:pt x="91625" y="0"/>
                          </a:lnTo>
                          <a:lnTo>
                            <a:pt x="91625" y="108168"/>
                          </a:lnTo>
                          <a:lnTo>
                            <a:pt x="6999" y="31814"/>
                          </a:lnTo>
                          <a:lnTo>
                            <a:pt x="0" y="38813"/>
                          </a:lnTo>
                          <a:lnTo>
                            <a:pt x="83989" y="114531"/>
                          </a:lnTo>
                          <a:lnTo>
                            <a:pt x="109441" y="11516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0" name="Graphic 569">
                    <a:extLst>
                      <a:ext uri="{FF2B5EF4-FFF2-40B4-BE49-F238E27FC236}">
                        <a16:creationId xmlns:a16="http://schemas.microsoft.com/office/drawing/2014/main" id="{BB9DE7A1-8068-0709-BF81-9CB4A5F93DC0}"/>
                      </a:ext>
                    </a:extLst>
                  </p:cNvPr>
                  <p:cNvGrpSpPr/>
                  <p:nvPr/>
                </p:nvGrpSpPr>
                <p:grpSpPr>
                  <a:xfrm>
                    <a:off x="1764554" y="5950023"/>
                    <a:ext cx="114530" cy="186430"/>
                    <a:chOff x="1764554" y="5950023"/>
                    <a:chExt cx="114530" cy="186430"/>
                  </a:xfrm>
                </p:grpSpPr>
                <p:sp>
                  <p:nvSpPr>
                    <p:cNvPr id="671" name="Freeform 670">
                      <a:extLst>
                        <a:ext uri="{FF2B5EF4-FFF2-40B4-BE49-F238E27FC236}">
                          <a16:creationId xmlns:a16="http://schemas.microsoft.com/office/drawing/2014/main" id="{1C41587E-ACE9-7E68-F45E-4CA31067A6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4554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2" name="Freeform 671">
                      <a:extLst>
                        <a:ext uri="{FF2B5EF4-FFF2-40B4-BE49-F238E27FC236}">
                          <a16:creationId xmlns:a16="http://schemas.microsoft.com/office/drawing/2014/main" id="{996AAA7D-638A-9129-EEFD-52D28D4949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82370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3" name="Freeform 672">
                      <a:extLst>
                        <a:ext uri="{FF2B5EF4-FFF2-40B4-BE49-F238E27FC236}">
                          <a16:creationId xmlns:a16="http://schemas.microsoft.com/office/drawing/2014/main" id="{C87FE249-1BB1-3FD5-6057-BE651D0356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95732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4" name="Freeform 673">
                      <a:extLst>
                        <a:ext uri="{FF2B5EF4-FFF2-40B4-BE49-F238E27FC236}">
                          <a16:creationId xmlns:a16="http://schemas.microsoft.com/office/drawing/2014/main" id="{120A4D6F-ED1F-35F3-FDD0-EB8347D91FD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1817493" y="6021732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5" name="Graphic 569">
                    <a:extLst>
                      <a:ext uri="{FF2B5EF4-FFF2-40B4-BE49-F238E27FC236}">
                        <a16:creationId xmlns:a16="http://schemas.microsoft.com/office/drawing/2014/main" id="{A0B11133-4637-E327-8894-366AB5FB65A3}"/>
                      </a:ext>
                    </a:extLst>
                  </p:cNvPr>
                  <p:cNvGrpSpPr/>
                  <p:nvPr/>
                </p:nvGrpSpPr>
                <p:grpSpPr>
                  <a:xfrm>
                    <a:off x="2225859" y="5950023"/>
                    <a:ext cx="114530" cy="186430"/>
                    <a:chOff x="2225859" y="5950023"/>
                    <a:chExt cx="114530" cy="186430"/>
                  </a:xfrm>
                </p:grpSpPr>
                <p:sp>
                  <p:nvSpPr>
                    <p:cNvPr id="676" name="Freeform 675">
                      <a:extLst>
                        <a:ext uri="{FF2B5EF4-FFF2-40B4-BE49-F238E27FC236}">
                          <a16:creationId xmlns:a16="http://schemas.microsoft.com/office/drawing/2014/main" id="{65D11932-41DD-6E22-DD82-433CC05CEE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25859" y="5950023"/>
                      <a:ext cx="114530" cy="186430"/>
                    </a:xfrm>
                    <a:custGeom>
                      <a:avLst/>
                      <a:gdLst>
                        <a:gd name="connsiteX0" fmla="*/ 0 w 114530"/>
                        <a:gd name="connsiteY0" fmla="*/ 186431 h 186430"/>
                        <a:gd name="connsiteX1" fmla="*/ 0 w 114530"/>
                        <a:gd name="connsiteY1" fmla="*/ 57265 h 186430"/>
                        <a:gd name="connsiteX2" fmla="*/ 57265 w 114530"/>
                        <a:gd name="connsiteY2" fmla="*/ 0 h 186430"/>
                        <a:gd name="connsiteX3" fmla="*/ 114531 w 114530"/>
                        <a:gd name="connsiteY3" fmla="*/ 57265 h 186430"/>
                        <a:gd name="connsiteX4" fmla="*/ 114531 w 114530"/>
                        <a:gd name="connsiteY4" fmla="*/ 186431 h 186430"/>
                        <a:gd name="connsiteX5" fmla="*/ 0 w 114530"/>
                        <a:gd name="connsiteY5" fmla="*/ 186431 h 18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530" h="186430">
                          <a:moveTo>
                            <a:pt x="0" y="186431"/>
                          </a:moveTo>
                          <a:lnTo>
                            <a:pt x="0" y="57265"/>
                          </a:lnTo>
                          <a:cubicBezTo>
                            <a:pt x="0" y="25451"/>
                            <a:pt x="25451" y="0"/>
                            <a:pt x="57265" y="0"/>
                          </a:cubicBezTo>
                          <a:cubicBezTo>
                            <a:pt x="89080" y="0"/>
                            <a:pt x="114531" y="25451"/>
                            <a:pt x="114531" y="57265"/>
                          </a:cubicBezTo>
                          <a:lnTo>
                            <a:pt x="114531" y="186431"/>
                          </a:lnTo>
                          <a:lnTo>
                            <a:pt x="0" y="186431"/>
                          </a:lnTo>
                          <a:close/>
                        </a:path>
                      </a:pathLst>
                    </a:custGeom>
                    <a:solidFill>
                      <a:srgbClr val="CDCDC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7" name="Freeform 676">
                      <a:extLst>
                        <a:ext uri="{FF2B5EF4-FFF2-40B4-BE49-F238E27FC236}">
                          <a16:creationId xmlns:a16="http://schemas.microsoft.com/office/drawing/2014/main" id="{C7201EF9-31CF-28E9-1939-1B43FA4E05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43675" y="5967839"/>
                      <a:ext cx="78899" cy="168614"/>
                    </a:xfrm>
                    <a:custGeom>
                      <a:avLst/>
                      <a:gdLst>
                        <a:gd name="connsiteX0" fmla="*/ 0 w 78899"/>
                        <a:gd name="connsiteY0" fmla="*/ 168615 h 168614"/>
                        <a:gd name="connsiteX1" fmla="*/ 0 w 78899"/>
                        <a:gd name="connsiteY1" fmla="*/ 39450 h 168614"/>
                        <a:gd name="connsiteX2" fmla="*/ 39450 w 78899"/>
                        <a:gd name="connsiteY2" fmla="*/ 0 h 168614"/>
                        <a:gd name="connsiteX3" fmla="*/ 78899 w 78899"/>
                        <a:gd name="connsiteY3" fmla="*/ 39450 h 168614"/>
                        <a:gd name="connsiteX4" fmla="*/ 78899 w 78899"/>
                        <a:gd name="connsiteY4" fmla="*/ 168615 h 168614"/>
                        <a:gd name="connsiteX5" fmla="*/ 0 w 78899"/>
                        <a:gd name="connsiteY5" fmla="*/ 168615 h 1686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78899" h="168614">
                          <a:moveTo>
                            <a:pt x="0" y="168615"/>
                          </a:moveTo>
                          <a:lnTo>
                            <a:pt x="0" y="39450"/>
                          </a:lnTo>
                          <a:cubicBezTo>
                            <a:pt x="0" y="17816"/>
                            <a:pt x="17816" y="0"/>
                            <a:pt x="39450" y="0"/>
                          </a:cubicBezTo>
                          <a:cubicBezTo>
                            <a:pt x="61083" y="0"/>
                            <a:pt x="78899" y="17816"/>
                            <a:pt x="78899" y="39450"/>
                          </a:cubicBezTo>
                          <a:lnTo>
                            <a:pt x="78899" y="168615"/>
                          </a:lnTo>
                          <a:lnTo>
                            <a:pt x="0" y="168615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8" name="Freeform 677">
                      <a:extLst>
                        <a:ext uri="{FF2B5EF4-FFF2-40B4-BE49-F238E27FC236}">
                          <a16:creationId xmlns:a16="http://schemas.microsoft.com/office/drawing/2014/main" id="{5493B8D7-697F-C0D8-616A-0CA12E9332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57037" y="5981201"/>
                      <a:ext cx="52175" cy="155252"/>
                    </a:xfrm>
                    <a:custGeom>
                      <a:avLst/>
                      <a:gdLst>
                        <a:gd name="connsiteX0" fmla="*/ 0 w 52175"/>
                        <a:gd name="connsiteY0" fmla="*/ 155253 h 155252"/>
                        <a:gd name="connsiteX1" fmla="*/ 0 w 52175"/>
                        <a:gd name="connsiteY1" fmla="*/ 26087 h 155252"/>
                        <a:gd name="connsiteX2" fmla="*/ 26088 w 52175"/>
                        <a:gd name="connsiteY2" fmla="*/ 0 h 155252"/>
                        <a:gd name="connsiteX3" fmla="*/ 52175 w 52175"/>
                        <a:gd name="connsiteY3" fmla="*/ 26087 h 155252"/>
                        <a:gd name="connsiteX4" fmla="*/ 52175 w 52175"/>
                        <a:gd name="connsiteY4" fmla="*/ 155253 h 155252"/>
                        <a:gd name="connsiteX5" fmla="*/ 0 w 52175"/>
                        <a:gd name="connsiteY5" fmla="*/ 155253 h 1552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52175" h="155252">
                          <a:moveTo>
                            <a:pt x="0" y="155253"/>
                          </a:moveTo>
                          <a:lnTo>
                            <a:pt x="0" y="26087"/>
                          </a:lnTo>
                          <a:cubicBezTo>
                            <a:pt x="0" y="12089"/>
                            <a:pt x="11453" y="0"/>
                            <a:pt x="26088" y="0"/>
                          </a:cubicBezTo>
                          <a:cubicBezTo>
                            <a:pt x="40086" y="0"/>
                            <a:pt x="52175" y="11453"/>
                            <a:pt x="52175" y="26087"/>
                          </a:cubicBezTo>
                          <a:lnTo>
                            <a:pt x="52175" y="155253"/>
                          </a:lnTo>
                          <a:lnTo>
                            <a:pt x="0" y="155253"/>
                          </a:lnTo>
                          <a:close/>
                        </a:path>
                      </a:pathLst>
                    </a:custGeom>
                    <a:solidFill>
                      <a:srgbClr val="4D9EA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9" name="Freeform 678">
                      <a:extLst>
                        <a:ext uri="{FF2B5EF4-FFF2-40B4-BE49-F238E27FC236}">
                          <a16:creationId xmlns:a16="http://schemas.microsoft.com/office/drawing/2014/main" id="{84125F0D-5B86-9194-1121-FAD1A78CC5A7}"/>
                        </a:ext>
                      </a:extLst>
                    </p:cNvPr>
                    <p:cNvSpPr/>
                    <p:nvPr/>
                  </p:nvSpPr>
                  <p:spPr>
                    <a:xfrm rot="-5400000">
                      <a:off x="2278518" y="6022050"/>
                      <a:ext cx="8907" cy="65537"/>
                    </a:xfrm>
                    <a:custGeom>
                      <a:avLst/>
                      <a:gdLst>
                        <a:gd name="connsiteX0" fmla="*/ 0 w 8907"/>
                        <a:gd name="connsiteY0" fmla="*/ 0 h 65537"/>
                        <a:gd name="connsiteX1" fmla="*/ 8908 w 8907"/>
                        <a:gd name="connsiteY1" fmla="*/ 0 h 65537"/>
                        <a:gd name="connsiteX2" fmla="*/ 8908 w 8907"/>
                        <a:gd name="connsiteY2" fmla="*/ 65537 h 65537"/>
                        <a:gd name="connsiteX3" fmla="*/ 0 w 8907"/>
                        <a:gd name="connsiteY3" fmla="*/ 65537 h 65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907" h="65537">
                          <a:moveTo>
                            <a:pt x="0" y="0"/>
                          </a:moveTo>
                          <a:lnTo>
                            <a:pt x="8908" y="0"/>
                          </a:lnTo>
                          <a:lnTo>
                            <a:pt x="8908" y="65537"/>
                          </a:lnTo>
                          <a:lnTo>
                            <a:pt x="0" y="65537"/>
                          </a:lnTo>
                          <a:close/>
                        </a:path>
                      </a:pathLst>
                    </a:custGeom>
                    <a:solidFill>
                      <a:srgbClr val="448C9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80" name="Graphic 569">
                  <a:extLst>
                    <a:ext uri="{FF2B5EF4-FFF2-40B4-BE49-F238E27FC236}">
                      <a16:creationId xmlns:a16="http://schemas.microsoft.com/office/drawing/2014/main" id="{1271E044-D207-2579-8B00-EAA72FA63712}"/>
                    </a:ext>
                  </a:extLst>
                </p:cNvPr>
                <p:cNvGrpSpPr/>
                <p:nvPr/>
              </p:nvGrpSpPr>
              <p:grpSpPr>
                <a:xfrm>
                  <a:off x="3635862" y="5457540"/>
                  <a:ext cx="1461541" cy="990056"/>
                  <a:chOff x="3635862" y="5457540"/>
                  <a:chExt cx="1461541" cy="990056"/>
                </a:xfrm>
              </p:grpSpPr>
              <p:sp>
                <p:nvSpPr>
                  <p:cNvPr id="681" name="Freeform 680">
                    <a:extLst>
                      <a:ext uri="{FF2B5EF4-FFF2-40B4-BE49-F238E27FC236}">
                        <a16:creationId xmlns:a16="http://schemas.microsoft.com/office/drawing/2014/main" id="{D9193612-3968-99EA-3458-B366E78B5E17}"/>
                      </a:ext>
                    </a:extLst>
                  </p:cNvPr>
                  <p:cNvSpPr/>
                  <p:nvPr/>
                </p:nvSpPr>
                <p:spPr>
                  <a:xfrm>
                    <a:off x="3700127" y="5501443"/>
                    <a:ext cx="1333648" cy="943607"/>
                  </a:xfrm>
                  <a:custGeom>
                    <a:avLst/>
                    <a:gdLst>
                      <a:gd name="connsiteX0" fmla="*/ 0 w 1333648"/>
                      <a:gd name="connsiteY0" fmla="*/ 0 h 943607"/>
                      <a:gd name="connsiteX1" fmla="*/ 1333649 w 1333648"/>
                      <a:gd name="connsiteY1" fmla="*/ 0 h 943607"/>
                      <a:gd name="connsiteX2" fmla="*/ 1333649 w 1333648"/>
                      <a:gd name="connsiteY2" fmla="*/ 943607 h 943607"/>
                      <a:gd name="connsiteX3" fmla="*/ 0 w 1333648"/>
                      <a:gd name="connsiteY3" fmla="*/ 943607 h 943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648" h="943607">
                        <a:moveTo>
                          <a:pt x="0" y="0"/>
                        </a:moveTo>
                        <a:lnTo>
                          <a:pt x="1333649" y="0"/>
                        </a:lnTo>
                        <a:lnTo>
                          <a:pt x="1333649" y="943607"/>
                        </a:lnTo>
                        <a:lnTo>
                          <a:pt x="0" y="943607"/>
                        </a:lnTo>
                        <a:close/>
                      </a:path>
                    </a:pathLst>
                  </a:custGeom>
                  <a:solidFill>
                    <a:srgbClr val="C7D2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2" name="Freeform 681">
                    <a:extLst>
                      <a:ext uri="{FF2B5EF4-FFF2-40B4-BE49-F238E27FC236}">
                        <a16:creationId xmlns:a16="http://schemas.microsoft.com/office/drawing/2014/main" id="{84637579-41A7-64D7-444F-C4C3C826853D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43267"/>
                  </a:xfrm>
                  <a:custGeom>
                    <a:avLst/>
                    <a:gdLst>
                      <a:gd name="connsiteX0" fmla="*/ 0 w 1461541"/>
                      <a:gd name="connsiteY0" fmla="*/ 0 h 43267"/>
                      <a:gd name="connsiteX1" fmla="*/ 1461542 w 1461541"/>
                      <a:gd name="connsiteY1" fmla="*/ 0 h 43267"/>
                      <a:gd name="connsiteX2" fmla="*/ 1461542 w 1461541"/>
                      <a:gd name="connsiteY2" fmla="*/ 43267 h 43267"/>
                      <a:gd name="connsiteX3" fmla="*/ 0 w 1461541"/>
                      <a:gd name="connsiteY3" fmla="*/ 43267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43267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43267"/>
                        </a:lnTo>
                        <a:lnTo>
                          <a:pt x="0" y="43267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3" name="Freeform 682">
                    <a:extLst>
                      <a:ext uri="{FF2B5EF4-FFF2-40B4-BE49-F238E27FC236}">
                        <a16:creationId xmlns:a16="http://schemas.microsoft.com/office/drawing/2014/main" id="{2B1A894A-2B27-0AD3-4F1B-24AA9ECA03A8}"/>
                      </a:ext>
                    </a:extLst>
                  </p:cNvPr>
                  <p:cNvSpPr/>
                  <p:nvPr/>
                </p:nvSpPr>
                <p:spPr>
                  <a:xfrm>
                    <a:off x="3635862" y="5457540"/>
                    <a:ext cx="1461541" cy="21633"/>
                  </a:xfrm>
                  <a:custGeom>
                    <a:avLst/>
                    <a:gdLst>
                      <a:gd name="connsiteX0" fmla="*/ 0 w 1461541"/>
                      <a:gd name="connsiteY0" fmla="*/ 0 h 21633"/>
                      <a:gd name="connsiteX1" fmla="*/ 1461542 w 1461541"/>
                      <a:gd name="connsiteY1" fmla="*/ 0 h 21633"/>
                      <a:gd name="connsiteX2" fmla="*/ 1461542 w 1461541"/>
                      <a:gd name="connsiteY2" fmla="*/ 21634 h 21633"/>
                      <a:gd name="connsiteX3" fmla="*/ 0 w 1461541"/>
                      <a:gd name="connsiteY3" fmla="*/ 21634 h 21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1541" h="21633">
                        <a:moveTo>
                          <a:pt x="0" y="0"/>
                        </a:moveTo>
                        <a:lnTo>
                          <a:pt x="1461542" y="0"/>
                        </a:lnTo>
                        <a:lnTo>
                          <a:pt x="1461542" y="21634"/>
                        </a:lnTo>
                        <a:lnTo>
                          <a:pt x="0" y="21634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4" name="Freeform 683">
                    <a:extLst>
                      <a:ext uri="{FF2B5EF4-FFF2-40B4-BE49-F238E27FC236}">
                        <a16:creationId xmlns:a16="http://schemas.microsoft.com/office/drawing/2014/main" id="{02286794-91AA-7A36-E04C-367253AC0204}"/>
                      </a:ext>
                    </a:extLst>
                  </p:cNvPr>
                  <p:cNvSpPr/>
                  <p:nvPr/>
                </p:nvSpPr>
                <p:spPr>
                  <a:xfrm>
                    <a:off x="3698854" y="5586069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5" name="Freeform 684">
                    <a:extLst>
                      <a:ext uri="{FF2B5EF4-FFF2-40B4-BE49-F238E27FC236}">
                        <a16:creationId xmlns:a16="http://schemas.microsoft.com/office/drawing/2014/main" id="{E1569CCF-1A3D-A993-F45F-37617CB05C55}"/>
                      </a:ext>
                    </a:extLst>
                  </p:cNvPr>
                  <p:cNvSpPr/>
                  <p:nvPr/>
                </p:nvSpPr>
                <p:spPr>
                  <a:xfrm>
                    <a:off x="3698854" y="567324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6" name="Freeform 685">
                    <a:extLst>
                      <a:ext uri="{FF2B5EF4-FFF2-40B4-BE49-F238E27FC236}">
                        <a16:creationId xmlns:a16="http://schemas.microsoft.com/office/drawing/2014/main" id="{467E6E2E-5035-21E2-2060-1ED61F94C7B9}"/>
                      </a:ext>
                    </a:extLst>
                  </p:cNvPr>
                  <p:cNvSpPr/>
                  <p:nvPr/>
                </p:nvSpPr>
                <p:spPr>
                  <a:xfrm>
                    <a:off x="3698854" y="576041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7" name="Freeform 686">
                    <a:extLst>
                      <a:ext uri="{FF2B5EF4-FFF2-40B4-BE49-F238E27FC236}">
                        <a16:creationId xmlns:a16="http://schemas.microsoft.com/office/drawing/2014/main" id="{369599AA-A9C7-205F-3262-E695D0DB61E0}"/>
                      </a:ext>
                    </a:extLst>
                  </p:cNvPr>
                  <p:cNvSpPr/>
                  <p:nvPr/>
                </p:nvSpPr>
                <p:spPr>
                  <a:xfrm>
                    <a:off x="3698854" y="5847581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2545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8" name="Freeform 687">
                    <a:extLst>
                      <a:ext uri="{FF2B5EF4-FFF2-40B4-BE49-F238E27FC236}">
                        <a16:creationId xmlns:a16="http://schemas.microsoft.com/office/drawing/2014/main" id="{8538FE5E-499E-8AA2-2886-A8882EFEB1D6}"/>
                      </a:ext>
                    </a:extLst>
                  </p:cNvPr>
                  <p:cNvSpPr/>
                  <p:nvPr/>
                </p:nvSpPr>
                <p:spPr>
                  <a:xfrm>
                    <a:off x="3698854" y="5935388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9" name="Freeform 688">
                    <a:extLst>
                      <a:ext uri="{FF2B5EF4-FFF2-40B4-BE49-F238E27FC236}">
                        <a16:creationId xmlns:a16="http://schemas.microsoft.com/office/drawing/2014/main" id="{CEC7FD12-4817-F1D7-EEDD-D106E26F47B8}"/>
                      </a:ext>
                    </a:extLst>
                  </p:cNvPr>
                  <p:cNvSpPr/>
                  <p:nvPr/>
                </p:nvSpPr>
                <p:spPr>
                  <a:xfrm>
                    <a:off x="3698854" y="6022559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3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3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0" name="Freeform 689">
                    <a:extLst>
                      <a:ext uri="{FF2B5EF4-FFF2-40B4-BE49-F238E27FC236}">
                        <a16:creationId xmlns:a16="http://schemas.microsoft.com/office/drawing/2014/main" id="{EF1EF4C8-83D2-40A3-8787-D0C0197A7A36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09730"/>
                    <a:ext cx="1336194" cy="2544"/>
                  </a:xfrm>
                  <a:custGeom>
                    <a:avLst/>
                    <a:gdLst>
                      <a:gd name="connsiteX0" fmla="*/ 1273 w 1336194"/>
                      <a:gd name="connsiteY0" fmla="*/ 2545 h 2544"/>
                      <a:gd name="connsiteX1" fmla="*/ 1334921 w 1336194"/>
                      <a:gd name="connsiteY1" fmla="*/ 2545 h 2544"/>
                      <a:gd name="connsiteX2" fmla="*/ 1336194 w 1336194"/>
                      <a:gd name="connsiteY2" fmla="*/ 1272 h 2544"/>
                      <a:gd name="connsiteX3" fmla="*/ 1334921 w 1336194"/>
                      <a:gd name="connsiteY3" fmla="*/ 0 h 2544"/>
                      <a:gd name="connsiteX4" fmla="*/ 1273 w 1336194"/>
                      <a:gd name="connsiteY4" fmla="*/ 0 h 2544"/>
                      <a:gd name="connsiteX5" fmla="*/ 0 w 1336194"/>
                      <a:gd name="connsiteY5" fmla="*/ 1272 h 2544"/>
                      <a:gd name="connsiteX6" fmla="*/ 1273 w 1336194"/>
                      <a:gd name="connsiteY6" fmla="*/ 2545 h 2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4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2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2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1" name="Freeform 690">
                    <a:extLst>
                      <a:ext uri="{FF2B5EF4-FFF2-40B4-BE49-F238E27FC236}">
                        <a16:creationId xmlns:a16="http://schemas.microsoft.com/office/drawing/2014/main" id="{DA18A807-48A1-BD77-106A-C772E16B3352}"/>
                      </a:ext>
                    </a:extLst>
                  </p:cNvPr>
                  <p:cNvSpPr/>
                  <p:nvPr/>
                </p:nvSpPr>
                <p:spPr>
                  <a:xfrm>
                    <a:off x="3698854" y="6196900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2" name="Freeform 691">
                    <a:extLst>
                      <a:ext uri="{FF2B5EF4-FFF2-40B4-BE49-F238E27FC236}">
                        <a16:creationId xmlns:a16="http://schemas.microsoft.com/office/drawing/2014/main" id="{A6DA8BB7-472F-CFB2-20DE-51F24C5EFACB}"/>
                      </a:ext>
                    </a:extLst>
                  </p:cNvPr>
                  <p:cNvSpPr/>
                  <p:nvPr/>
                </p:nvSpPr>
                <p:spPr>
                  <a:xfrm>
                    <a:off x="3698854" y="6284071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7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7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3" name="Freeform 692">
                    <a:extLst>
                      <a:ext uri="{FF2B5EF4-FFF2-40B4-BE49-F238E27FC236}">
                        <a16:creationId xmlns:a16="http://schemas.microsoft.com/office/drawing/2014/main" id="{A1909F70-AE92-C9C8-1855-B50DF84BA241}"/>
                      </a:ext>
                    </a:extLst>
                  </p:cNvPr>
                  <p:cNvSpPr/>
                  <p:nvPr/>
                </p:nvSpPr>
                <p:spPr>
                  <a:xfrm>
                    <a:off x="3698854" y="6371242"/>
                    <a:ext cx="1336194" cy="2545"/>
                  </a:xfrm>
                  <a:custGeom>
                    <a:avLst/>
                    <a:gdLst>
                      <a:gd name="connsiteX0" fmla="*/ 1273 w 1336194"/>
                      <a:gd name="connsiteY0" fmla="*/ 2545 h 2545"/>
                      <a:gd name="connsiteX1" fmla="*/ 1334921 w 1336194"/>
                      <a:gd name="connsiteY1" fmla="*/ 2545 h 2545"/>
                      <a:gd name="connsiteX2" fmla="*/ 1336194 w 1336194"/>
                      <a:gd name="connsiteY2" fmla="*/ 1273 h 2545"/>
                      <a:gd name="connsiteX3" fmla="*/ 1334921 w 1336194"/>
                      <a:gd name="connsiteY3" fmla="*/ 0 h 2545"/>
                      <a:gd name="connsiteX4" fmla="*/ 1273 w 1336194"/>
                      <a:gd name="connsiteY4" fmla="*/ 0 h 2545"/>
                      <a:gd name="connsiteX5" fmla="*/ 0 w 1336194"/>
                      <a:gd name="connsiteY5" fmla="*/ 1273 h 2545"/>
                      <a:gd name="connsiteX6" fmla="*/ 1273 w 1336194"/>
                      <a:gd name="connsiteY6" fmla="*/ 2545 h 25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36194" h="2545">
                        <a:moveTo>
                          <a:pt x="1273" y="2545"/>
                        </a:moveTo>
                        <a:lnTo>
                          <a:pt x="1334921" y="2545"/>
                        </a:lnTo>
                        <a:cubicBezTo>
                          <a:pt x="1335558" y="2545"/>
                          <a:pt x="1336194" y="1909"/>
                          <a:pt x="1336194" y="1273"/>
                        </a:cubicBezTo>
                        <a:cubicBezTo>
                          <a:pt x="1336194" y="636"/>
                          <a:pt x="1335558" y="0"/>
                          <a:pt x="1334921" y="0"/>
                        </a:cubicBezTo>
                        <a:lnTo>
                          <a:pt x="1273" y="0"/>
                        </a:lnTo>
                        <a:cubicBezTo>
                          <a:pt x="636" y="0"/>
                          <a:pt x="0" y="636"/>
                          <a:pt x="0" y="1273"/>
                        </a:cubicBezTo>
                        <a:cubicBezTo>
                          <a:pt x="0" y="1909"/>
                          <a:pt x="636" y="2545"/>
                          <a:pt x="1273" y="2545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4" name="Freeform 693">
                    <a:extLst>
                      <a:ext uri="{FF2B5EF4-FFF2-40B4-BE49-F238E27FC236}">
                        <a16:creationId xmlns:a16="http://schemas.microsoft.com/office/drawing/2014/main" id="{EC725AFC-1FB6-ED4E-2D5B-0CE48B6E032C}"/>
                      </a:ext>
                    </a:extLst>
                  </p:cNvPr>
                  <p:cNvSpPr/>
                  <p:nvPr/>
                </p:nvSpPr>
                <p:spPr>
                  <a:xfrm>
                    <a:off x="3797478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5" name="Freeform 694">
                    <a:extLst>
                      <a:ext uri="{FF2B5EF4-FFF2-40B4-BE49-F238E27FC236}">
                        <a16:creationId xmlns:a16="http://schemas.microsoft.com/office/drawing/2014/main" id="{F7BDBFB2-7877-ABDE-052A-5DC2CC1B4FA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6" name="Freeform 695">
                    <a:extLst>
                      <a:ext uri="{FF2B5EF4-FFF2-40B4-BE49-F238E27FC236}">
                        <a16:creationId xmlns:a16="http://schemas.microsoft.com/office/drawing/2014/main" id="{A0CA8168-24EE-C29B-F20B-74F90999175F}"/>
                      </a:ext>
                    </a:extLst>
                  </p:cNvPr>
                  <p:cNvSpPr/>
                  <p:nvPr/>
                </p:nvSpPr>
                <p:spPr>
                  <a:xfrm>
                    <a:off x="3797478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7" name="Freeform 696">
                    <a:extLst>
                      <a:ext uri="{FF2B5EF4-FFF2-40B4-BE49-F238E27FC236}">
                        <a16:creationId xmlns:a16="http://schemas.microsoft.com/office/drawing/2014/main" id="{E25906F2-F1B9-C172-1023-C7277A8FDA42}"/>
                      </a:ext>
                    </a:extLst>
                  </p:cNvPr>
                  <p:cNvSpPr/>
                  <p:nvPr/>
                </p:nvSpPr>
                <p:spPr>
                  <a:xfrm>
                    <a:off x="3797478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8" name="Freeform 697">
                    <a:extLst>
                      <a:ext uri="{FF2B5EF4-FFF2-40B4-BE49-F238E27FC236}">
                        <a16:creationId xmlns:a16="http://schemas.microsoft.com/office/drawing/2014/main" id="{1E851686-1D5E-37C1-2C58-605FC8D1F5EA}"/>
                      </a:ext>
                    </a:extLst>
                  </p:cNvPr>
                  <p:cNvSpPr/>
                  <p:nvPr/>
                </p:nvSpPr>
                <p:spPr>
                  <a:xfrm>
                    <a:off x="3797478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99" name="Freeform 698">
                    <a:extLst>
                      <a:ext uri="{FF2B5EF4-FFF2-40B4-BE49-F238E27FC236}">
                        <a16:creationId xmlns:a16="http://schemas.microsoft.com/office/drawing/2014/main" id="{36D0F085-B0F3-81A5-896F-FB654E2619DC}"/>
                      </a:ext>
                    </a:extLst>
                  </p:cNvPr>
                  <p:cNvSpPr/>
                  <p:nvPr/>
                </p:nvSpPr>
                <p:spPr>
                  <a:xfrm>
                    <a:off x="3797478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0" name="Freeform 699">
                    <a:extLst>
                      <a:ext uri="{FF2B5EF4-FFF2-40B4-BE49-F238E27FC236}">
                        <a16:creationId xmlns:a16="http://schemas.microsoft.com/office/drawing/2014/main" id="{AAE5D8DD-3941-44AB-51B0-595849971AB0}"/>
                      </a:ext>
                    </a:extLst>
                  </p:cNvPr>
                  <p:cNvSpPr/>
                  <p:nvPr/>
                </p:nvSpPr>
                <p:spPr>
                  <a:xfrm>
                    <a:off x="3906282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1" name="Freeform 700">
                    <a:extLst>
                      <a:ext uri="{FF2B5EF4-FFF2-40B4-BE49-F238E27FC236}">
                        <a16:creationId xmlns:a16="http://schemas.microsoft.com/office/drawing/2014/main" id="{778B9501-F0A1-CE03-9D0D-E80316E79DA4}"/>
                      </a:ext>
                    </a:extLst>
                  </p:cNvPr>
                  <p:cNvSpPr/>
                  <p:nvPr/>
                </p:nvSpPr>
                <p:spPr>
                  <a:xfrm>
                    <a:off x="3906282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2" name="Freeform 701">
                    <a:extLst>
                      <a:ext uri="{FF2B5EF4-FFF2-40B4-BE49-F238E27FC236}">
                        <a16:creationId xmlns:a16="http://schemas.microsoft.com/office/drawing/2014/main" id="{EDD582B8-AA6A-145A-5E78-C8770BCF90D2}"/>
                      </a:ext>
                    </a:extLst>
                  </p:cNvPr>
                  <p:cNvSpPr/>
                  <p:nvPr/>
                </p:nvSpPr>
                <p:spPr>
                  <a:xfrm>
                    <a:off x="3906282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3" name="Freeform 702">
                    <a:extLst>
                      <a:ext uri="{FF2B5EF4-FFF2-40B4-BE49-F238E27FC236}">
                        <a16:creationId xmlns:a16="http://schemas.microsoft.com/office/drawing/2014/main" id="{A8BA52BB-2388-A243-4205-9C1D05CD10F5}"/>
                      </a:ext>
                    </a:extLst>
                  </p:cNvPr>
                  <p:cNvSpPr/>
                  <p:nvPr/>
                </p:nvSpPr>
                <p:spPr>
                  <a:xfrm>
                    <a:off x="3906282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4" name="Freeform 703">
                    <a:extLst>
                      <a:ext uri="{FF2B5EF4-FFF2-40B4-BE49-F238E27FC236}">
                        <a16:creationId xmlns:a16="http://schemas.microsoft.com/office/drawing/2014/main" id="{5793F7DB-636B-10CB-1B82-7B40470BAE4A}"/>
                      </a:ext>
                    </a:extLst>
                  </p:cNvPr>
                  <p:cNvSpPr/>
                  <p:nvPr/>
                </p:nvSpPr>
                <p:spPr>
                  <a:xfrm>
                    <a:off x="3906282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5" name="Freeform 704">
                    <a:extLst>
                      <a:ext uri="{FF2B5EF4-FFF2-40B4-BE49-F238E27FC236}">
                        <a16:creationId xmlns:a16="http://schemas.microsoft.com/office/drawing/2014/main" id="{E0418F4B-ABDE-1895-0812-114B5A293085}"/>
                      </a:ext>
                    </a:extLst>
                  </p:cNvPr>
                  <p:cNvSpPr/>
                  <p:nvPr/>
                </p:nvSpPr>
                <p:spPr>
                  <a:xfrm>
                    <a:off x="4020813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6" name="Freeform 705">
                    <a:extLst>
                      <a:ext uri="{FF2B5EF4-FFF2-40B4-BE49-F238E27FC236}">
                        <a16:creationId xmlns:a16="http://schemas.microsoft.com/office/drawing/2014/main" id="{3C1FCCD2-1A5C-3694-082D-FE7D00F9C160}"/>
                      </a:ext>
                    </a:extLst>
                  </p:cNvPr>
                  <p:cNvSpPr/>
                  <p:nvPr/>
                </p:nvSpPr>
                <p:spPr>
                  <a:xfrm>
                    <a:off x="4020813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7" name="Freeform 706">
                    <a:extLst>
                      <a:ext uri="{FF2B5EF4-FFF2-40B4-BE49-F238E27FC236}">
                        <a16:creationId xmlns:a16="http://schemas.microsoft.com/office/drawing/2014/main" id="{1812B087-60AE-5A88-C6A8-78B99F810C6E}"/>
                      </a:ext>
                    </a:extLst>
                  </p:cNvPr>
                  <p:cNvSpPr/>
                  <p:nvPr/>
                </p:nvSpPr>
                <p:spPr>
                  <a:xfrm>
                    <a:off x="4020813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8" name="Freeform 707">
                    <a:extLst>
                      <a:ext uri="{FF2B5EF4-FFF2-40B4-BE49-F238E27FC236}">
                        <a16:creationId xmlns:a16="http://schemas.microsoft.com/office/drawing/2014/main" id="{D8092D44-CF28-6A7A-A6E7-7B5C87A100B2}"/>
                      </a:ext>
                    </a:extLst>
                  </p:cNvPr>
                  <p:cNvSpPr/>
                  <p:nvPr/>
                </p:nvSpPr>
                <p:spPr>
                  <a:xfrm>
                    <a:off x="4020813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9" name="Freeform 708">
                    <a:extLst>
                      <a:ext uri="{FF2B5EF4-FFF2-40B4-BE49-F238E27FC236}">
                        <a16:creationId xmlns:a16="http://schemas.microsoft.com/office/drawing/2014/main" id="{B9936582-3EB1-3406-71AA-63D9B0AFF8D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0" name="Freeform 709">
                    <a:extLst>
                      <a:ext uri="{FF2B5EF4-FFF2-40B4-BE49-F238E27FC236}">
                        <a16:creationId xmlns:a16="http://schemas.microsoft.com/office/drawing/2014/main" id="{D9EE7A72-301C-BAE1-6C7A-86FF3FA74AA1}"/>
                      </a:ext>
                    </a:extLst>
                  </p:cNvPr>
                  <p:cNvSpPr/>
                  <p:nvPr/>
                </p:nvSpPr>
                <p:spPr>
                  <a:xfrm>
                    <a:off x="4020813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1" name="Freeform 710">
                    <a:extLst>
                      <a:ext uri="{FF2B5EF4-FFF2-40B4-BE49-F238E27FC236}">
                        <a16:creationId xmlns:a16="http://schemas.microsoft.com/office/drawing/2014/main" id="{B000B814-0C07-9DB2-9C16-DDEB4B83519D}"/>
                      </a:ext>
                    </a:extLst>
                  </p:cNvPr>
                  <p:cNvSpPr/>
                  <p:nvPr/>
                </p:nvSpPr>
                <p:spPr>
                  <a:xfrm>
                    <a:off x="412961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2" name="Freeform 711">
                    <a:extLst>
                      <a:ext uri="{FF2B5EF4-FFF2-40B4-BE49-F238E27FC236}">
                        <a16:creationId xmlns:a16="http://schemas.microsoft.com/office/drawing/2014/main" id="{9860E24F-8961-C9C0-F92A-D827A543F91B}"/>
                      </a:ext>
                    </a:extLst>
                  </p:cNvPr>
                  <p:cNvSpPr/>
                  <p:nvPr/>
                </p:nvSpPr>
                <p:spPr>
                  <a:xfrm>
                    <a:off x="412961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3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3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3" name="Freeform 712">
                    <a:extLst>
                      <a:ext uri="{FF2B5EF4-FFF2-40B4-BE49-F238E27FC236}">
                        <a16:creationId xmlns:a16="http://schemas.microsoft.com/office/drawing/2014/main" id="{9EA21ACD-B943-1EBF-9D2B-8D6AB70CF00E}"/>
                      </a:ext>
                    </a:extLst>
                  </p:cNvPr>
                  <p:cNvSpPr/>
                  <p:nvPr/>
                </p:nvSpPr>
                <p:spPr>
                  <a:xfrm>
                    <a:off x="412961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4" name="Freeform 713">
                    <a:extLst>
                      <a:ext uri="{FF2B5EF4-FFF2-40B4-BE49-F238E27FC236}">
                        <a16:creationId xmlns:a16="http://schemas.microsoft.com/office/drawing/2014/main" id="{95888BF4-7FC5-5861-2079-9A0A8D9A02E9}"/>
                      </a:ext>
                    </a:extLst>
                  </p:cNvPr>
                  <p:cNvSpPr/>
                  <p:nvPr/>
                </p:nvSpPr>
                <p:spPr>
                  <a:xfrm>
                    <a:off x="412961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5" name="Freeform 714">
                    <a:extLst>
                      <a:ext uri="{FF2B5EF4-FFF2-40B4-BE49-F238E27FC236}">
                        <a16:creationId xmlns:a16="http://schemas.microsoft.com/office/drawing/2014/main" id="{74ABE046-53F1-03D8-9E31-F09DFB764784}"/>
                      </a:ext>
                    </a:extLst>
                  </p:cNvPr>
                  <p:cNvSpPr/>
                  <p:nvPr/>
                </p:nvSpPr>
                <p:spPr>
                  <a:xfrm>
                    <a:off x="412961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3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3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6" name="Freeform 715">
                    <a:extLst>
                      <a:ext uri="{FF2B5EF4-FFF2-40B4-BE49-F238E27FC236}">
                        <a16:creationId xmlns:a16="http://schemas.microsoft.com/office/drawing/2014/main" id="{BC1D7104-3DF7-DB25-9914-EFE272E823C6}"/>
                      </a:ext>
                    </a:extLst>
                  </p:cNvPr>
                  <p:cNvSpPr/>
                  <p:nvPr/>
                </p:nvSpPr>
                <p:spPr>
                  <a:xfrm>
                    <a:off x="424478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7" name="Freeform 716">
                    <a:extLst>
                      <a:ext uri="{FF2B5EF4-FFF2-40B4-BE49-F238E27FC236}">
                        <a16:creationId xmlns:a16="http://schemas.microsoft.com/office/drawing/2014/main" id="{BBAD5BE3-29AC-254A-0C8E-7F42F5428851}"/>
                      </a:ext>
                    </a:extLst>
                  </p:cNvPr>
                  <p:cNvSpPr/>
                  <p:nvPr/>
                </p:nvSpPr>
                <p:spPr>
                  <a:xfrm>
                    <a:off x="424478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8" name="Freeform 717">
                    <a:extLst>
                      <a:ext uri="{FF2B5EF4-FFF2-40B4-BE49-F238E27FC236}">
                        <a16:creationId xmlns:a16="http://schemas.microsoft.com/office/drawing/2014/main" id="{A66A324E-9C8F-336C-848E-42B54AEA958A}"/>
                      </a:ext>
                    </a:extLst>
                  </p:cNvPr>
                  <p:cNvSpPr/>
                  <p:nvPr/>
                </p:nvSpPr>
                <p:spPr>
                  <a:xfrm>
                    <a:off x="424478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9" name="Freeform 718">
                    <a:extLst>
                      <a:ext uri="{FF2B5EF4-FFF2-40B4-BE49-F238E27FC236}">
                        <a16:creationId xmlns:a16="http://schemas.microsoft.com/office/drawing/2014/main" id="{0EC8E475-8BCC-0D27-8B0F-45E0BA166B7F}"/>
                      </a:ext>
                    </a:extLst>
                  </p:cNvPr>
                  <p:cNvSpPr/>
                  <p:nvPr/>
                </p:nvSpPr>
                <p:spPr>
                  <a:xfrm>
                    <a:off x="424478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0" name="Freeform 719">
                    <a:extLst>
                      <a:ext uri="{FF2B5EF4-FFF2-40B4-BE49-F238E27FC236}">
                        <a16:creationId xmlns:a16="http://schemas.microsoft.com/office/drawing/2014/main" id="{EB72F0DA-1F7F-9F75-8D1A-3B629A05C777}"/>
                      </a:ext>
                    </a:extLst>
                  </p:cNvPr>
                  <p:cNvSpPr/>
                  <p:nvPr/>
                </p:nvSpPr>
                <p:spPr>
                  <a:xfrm>
                    <a:off x="424478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1" name="Freeform 720">
                    <a:extLst>
                      <a:ext uri="{FF2B5EF4-FFF2-40B4-BE49-F238E27FC236}">
                        <a16:creationId xmlns:a16="http://schemas.microsoft.com/office/drawing/2014/main" id="{19DC1572-3A66-570C-8246-44602E5DC283}"/>
                      </a:ext>
                    </a:extLst>
                  </p:cNvPr>
                  <p:cNvSpPr/>
                  <p:nvPr/>
                </p:nvSpPr>
                <p:spPr>
                  <a:xfrm>
                    <a:off x="424478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2" name="Freeform 721">
                    <a:extLst>
                      <a:ext uri="{FF2B5EF4-FFF2-40B4-BE49-F238E27FC236}">
                        <a16:creationId xmlns:a16="http://schemas.microsoft.com/office/drawing/2014/main" id="{61895C9D-F766-4EC8-35A3-043199D7CC8D}"/>
                      </a:ext>
                    </a:extLst>
                  </p:cNvPr>
                  <p:cNvSpPr/>
                  <p:nvPr/>
                </p:nvSpPr>
                <p:spPr>
                  <a:xfrm>
                    <a:off x="4352953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3" name="Freeform 722">
                    <a:extLst>
                      <a:ext uri="{FF2B5EF4-FFF2-40B4-BE49-F238E27FC236}">
                        <a16:creationId xmlns:a16="http://schemas.microsoft.com/office/drawing/2014/main" id="{551A696C-8DD8-34C5-F4E3-8891FCC84140}"/>
                      </a:ext>
                    </a:extLst>
                  </p:cNvPr>
                  <p:cNvSpPr/>
                  <p:nvPr/>
                </p:nvSpPr>
                <p:spPr>
                  <a:xfrm>
                    <a:off x="4352953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4" name="Freeform 723">
                    <a:extLst>
                      <a:ext uri="{FF2B5EF4-FFF2-40B4-BE49-F238E27FC236}">
                        <a16:creationId xmlns:a16="http://schemas.microsoft.com/office/drawing/2014/main" id="{E258F873-5E7D-ABA0-18D1-BF0BE69E2E83}"/>
                      </a:ext>
                    </a:extLst>
                  </p:cNvPr>
                  <p:cNvSpPr/>
                  <p:nvPr/>
                </p:nvSpPr>
                <p:spPr>
                  <a:xfrm>
                    <a:off x="4352953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5" name="Freeform 724">
                    <a:extLst>
                      <a:ext uri="{FF2B5EF4-FFF2-40B4-BE49-F238E27FC236}">
                        <a16:creationId xmlns:a16="http://schemas.microsoft.com/office/drawing/2014/main" id="{2D610B9D-B11B-FDE9-4C7D-2184C7E4BC7D}"/>
                      </a:ext>
                    </a:extLst>
                  </p:cNvPr>
                  <p:cNvSpPr/>
                  <p:nvPr/>
                </p:nvSpPr>
                <p:spPr>
                  <a:xfrm>
                    <a:off x="4352953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6" name="Freeform 725">
                    <a:extLst>
                      <a:ext uri="{FF2B5EF4-FFF2-40B4-BE49-F238E27FC236}">
                        <a16:creationId xmlns:a16="http://schemas.microsoft.com/office/drawing/2014/main" id="{BB90A87F-D76E-B4E7-FA68-684E7390D5D8}"/>
                      </a:ext>
                    </a:extLst>
                  </p:cNvPr>
                  <p:cNvSpPr/>
                  <p:nvPr/>
                </p:nvSpPr>
                <p:spPr>
                  <a:xfrm>
                    <a:off x="4352953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7" name="Freeform 726">
                    <a:extLst>
                      <a:ext uri="{FF2B5EF4-FFF2-40B4-BE49-F238E27FC236}">
                        <a16:creationId xmlns:a16="http://schemas.microsoft.com/office/drawing/2014/main" id="{9B225B9D-91CE-36A2-8FB0-85AD19757613}"/>
                      </a:ext>
                    </a:extLst>
                  </p:cNvPr>
                  <p:cNvSpPr/>
                  <p:nvPr/>
                </p:nvSpPr>
                <p:spPr>
                  <a:xfrm>
                    <a:off x="4468120" y="55001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8" name="Freeform 727">
                    <a:extLst>
                      <a:ext uri="{FF2B5EF4-FFF2-40B4-BE49-F238E27FC236}">
                        <a16:creationId xmlns:a16="http://schemas.microsoft.com/office/drawing/2014/main" id="{CB69D958-0A4B-79B2-0AD6-59F6C03E52E2}"/>
                      </a:ext>
                    </a:extLst>
                  </p:cNvPr>
                  <p:cNvSpPr/>
                  <p:nvPr/>
                </p:nvSpPr>
                <p:spPr>
                  <a:xfrm>
                    <a:off x="4468120" y="5673240"/>
                    <a:ext cx="2544" cy="88706"/>
                  </a:xfrm>
                  <a:custGeom>
                    <a:avLst/>
                    <a:gdLst>
                      <a:gd name="connsiteX0" fmla="*/ 2545 w 2544"/>
                      <a:gd name="connsiteY0" fmla="*/ 87807 h 88706"/>
                      <a:gd name="connsiteX1" fmla="*/ 2545 w 2544"/>
                      <a:gd name="connsiteY1" fmla="*/ 1273 h 88706"/>
                      <a:gd name="connsiteX2" fmla="*/ 1272 w 2544"/>
                      <a:gd name="connsiteY2" fmla="*/ 0 h 88706"/>
                      <a:gd name="connsiteX3" fmla="*/ 0 w 2544"/>
                      <a:gd name="connsiteY3" fmla="*/ 1273 h 88706"/>
                      <a:gd name="connsiteX4" fmla="*/ 0 w 2544"/>
                      <a:gd name="connsiteY4" fmla="*/ 87171 h 88706"/>
                      <a:gd name="connsiteX5" fmla="*/ 1272 w 2544"/>
                      <a:gd name="connsiteY5" fmla="*/ 88443 h 88706"/>
                      <a:gd name="connsiteX6" fmla="*/ 2545 w 2544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9" name="Freeform 728">
                    <a:extLst>
                      <a:ext uri="{FF2B5EF4-FFF2-40B4-BE49-F238E27FC236}">
                        <a16:creationId xmlns:a16="http://schemas.microsoft.com/office/drawing/2014/main" id="{69A7EA6C-617A-294C-3C91-F9C916C060FA}"/>
                      </a:ext>
                    </a:extLst>
                  </p:cNvPr>
                  <p:cNvSpPr/>
                  <p:nvPr/>
                </p:nvSpPr>
                <p:spPr>
                  <a:xfrm>
                    <a:off x="4468120" y="5848854"/>
                    <a:ext cx="2544" cy="88692"/>
                  </a:xfrm>
                  <a:custGeom>
                    <a:avLst/>
                    <a:gdLst>
                      <a:gd name="connsiteX0" fmla="*/ 2545 w 2544"/>
                      <a:gd name="connsiteY0" fmla="*/ 87170 h 88692"/>
                      <a:gd name="connsiteX1" fmla="*/ 2545 w 2544"/>
                      <a:gd name="connsiteY1" fmla="*/ 1272 h 88692"/>
                      <a:gd name="connsiteX2" fmla="*/ 1272 w 2544"/>
                      <a:gd name="connsiteY2" fmla="*/ 0 h 88692"/>
                      <a:gd name="connsiteX3" fmla="*/ 0 w 2544"/>
                      <a:gd name="connsiteY3" fmla="*/ 1272 h 88692"/>
                      <a:gd name="connsiteX4" fmla="*/ 0 w 2544"/>
                      <a:gd name="connsiteY4" fmla="*/ 87170 h 88692"/>
                      <a:gd name="connsiteX5" fmla="*/ 1272 w 2544"/>
                      <a:gd name="connsiteY5" fmla="*/ 88443 h 88692"/>
                      <a:gd name="connsiteX6" fmla="*/ 2545 w 2544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0" name="Freeform 729">
                    <a:extLst>
                      <a:ext uri="{FF2B5EF4-FFF2-40B4-BE49-F238E27FC236}">
                        <a16:creationId xmlns:a16="http://schemas.microsoft.com/office/drawing/2014/main" id="{220F7556-EECD-DBBF-5704-71517D96C428}"/>
                      </a:ext>
                    </a:extLst>
                  </p:cNvPr>
                  <p:cNvSpPr/>
                  <p:nvPr/>
                </p:nvSpPr>
                <p:spPr>
                  <a:xfrm>
                    <a:off x="4468120" y="6022559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1" name="Freeform 730">
                    <a:extLst>
                      <a:ext uri="{FF2B5EF4-FFF2-40B4-BE49-F238E27FC236}">
                        <a16:creationId xmlns:a16="http://schemas.microsoft.com/office/drawing/2014/main" id="{09F751FA-04F5-EB25-545A-B0AD1DE25107}"/>
                      </a:ext>
                    </a:extLst>
                  </p:cNvPr>
                  <p:cNvSpPr/>
                  <p:nvPr/>
                </p:nvSpPr>
                <p:spPr>
                  <a:xfrm>
                    <a:off x="4468120" y="6198173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2" name="Freeform 731">
                    <a:extLst>
                      <a:ext uri="{FF2B5EF4-FFF2-40B4-BE49-F238E27FC236}">
                        <a16:creationId xmlns:a16="http://schemas.microsoft.com/office/drawing/2014/main" id="{1417B496-EDBD-3DEF-5AD8-DAF8A7A7720C}"/>
                      </a:ext>
                    </a:extLst>
                  </p:cNvPr>
                  <p:cNvSpPr/>
                  <p:nvPr/>
                </p:nvSpPr>
                <p:spPr>
                  <a:xfrm>
                    <a:off x="4468120" y="6371242"/>
                    <a:ext cx="2544" cy="75081"/>
                  </a:xfrm>
                  <a:custGeom>
                    <a:avLst/>
                    <a:gdLst>
                      <a:gd name="connsiteX0" fmla="*/ 2545 w 2544"/>
                      <a:gd name="connsiteY0" fmla="*/ 73809 h 75081"/>
                      <a:gd name="connsiteX1" fmla="*/ 2545 w 2544"/>
                      <a:gd name="connsiteY1" fmla="*/ 1273 h 75081"/>
                      <a:gd name="connsiteX2" fmla="*/ 1272 w 2544"/>
                      <a:gd name="connsiteY2" fmla="*/ 0 h 75081"/>
                      <a:gd name="connsiteX3" fmla="*/ 0 w 2544"/>
                      <a:gd name="connsiteY3" fmla="*/ 1273 h 75081"/>
                      <a:gd name="connsiteX4" fmla="*/ 0 w 2544"/>
                      <a:gd name="connsiteY4" fmla="*/ 73809 h 75081"/>
                      <a:gd name="connsiteX5" fmla="*/ 1272 w 2544"/>
                      <a:gd name="connsiteY5" fmla="*/ 75081 h 75081"/>
                      <a:gd name="connsiteX6" fmla="*/ 2545 w 2544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2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3" name="Freeform 732">
                    <a:extLst>
                      <a:ext uri="{FF2B5EF4-FFF2-40B4-BE49-F238E27FC236}">
                        <a16:creationId xmlns:a16="http://schemas.microsoft.com/office/drawing/2014/main" id="{8EA0BB4C-F0E0-2371-336B-2BC0AE9BB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5586705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4" name="Freeform 733">
                    <a:extLst>
                      <a:ext uri="{FF2B5EF4-FFF2-40B4-BE49-F238E27FC236}">
                        <a16:creationId xmlns:a16="http://schemas.microsoft.com/office/drawing/2014/main" id="{4079B515-B632-7293-741B-04517A14F2FB}"/>
                      </a:ext>
                    </a:extLst>
                  </p:cNvPr>
                  <p:cNvSpPr/>
                  <p:nvPr/>
                </p:nvSpPr>
                <p:spPr>
                  <a:xfrm>
                    <a:off x="4576288" y="5760411"/>
                    <a:ext cx="2544" cy="87806"/>
                  </a:xfrm>
                  <a:custGeom>
                    <a:avLst/>
                    <a:gdLst>
                      <a:gd name="connsiteX0" fmla="*/ 2545 w 2544"/>
                      <a:gd name="connsiteY0" fmla="*/ 86534 h 87806"/>
                      <a:gd name="connsiteX1" fmla="*/ 2545 w 2544"/>
                      <a:gd name="connsiteY1" fmla="*/ 1273 h 87806"/>
                      <a:gd name="connsiteX2" fmla="*/ 1272 w 2544"/>
                      <a:gd name="connsiteY2" fmla="*/ 0 h 87806"/>
                      <a:gd name="connsiteX3" fmla="*/ 0 w 2544"/>
                      <a:gd name="connsiteY3" fmla="*/ 1273 h 87806"/>
                      <a:gd name="connsiteX4" fmla="*/ 0 w 2544"/>
                      <a:gd name="connsiteY4" fmla="*/ 86534 h 87806"/>
                      <a:gd name="connsiteX5" fmla="*/ 1272 w 2544"/>
                      <a:gd name="connsiteY5" fmla="*/ 87807 h 87806"/>
                      <a:gd name="connsiteX6" fmla="*/ 2545 w 2544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6" y="87807"/>
                          <a:pt x="1272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5" name="Freeform 734">
                    <a:extLst>
                      <a:ext uri="{FF2B5EF4-FFF2-40B4-BE49-F238E27FC236}">
                        <a16:creationId xmlns:a16="http://schemas.microsoft.com/office/drawing/2014/main" id="{7BE20A03-EDC7-CBFC-854B-55CDE13CB20E}"/>
                      </a:ext>
                    </a:extLst>
                  </p:cNvPr>
                  <p:cNvSpPr/>
                  <p:nvPr/>
                </p:nvSpPr>
                <p:spPr>
                  <a:xfrm>
                    <a:off x="4576288" y="5935388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6" name="Freeform 735">
                    <a:extLst>
                      <a:ext uri="{FF2B5EF4-FFF2-40B4-BE49-F238E27FC236}">
                        <a16:creationId xmlns:a16="http://schemas.microsoft.com/office/drawing/2014/main" id="{E56D8866-6752-8619-0C37-EAC8DD9EE02F}"/>
                      </a:ext>
                    </a:extLst>
                  </p:cNvPr>
                  <p:cNvSpPr/>
                  <p:nvPr/>
                </p:nvSpPr>
                <p:spPr>
                  <a:xfrm>
                    <a:off x="4576288" y="6108457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2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7" name="Freeform 736">
                    <a:extLst>
                      <a:ext uri="{FF2B5EF4-FFF2-40B4-BE49-F238E27FC236}">
                        <a16:creationId xmlns:a16="http://schemas.microsoft.com/office/drawing/2014/main" id="{C4CDFF4F-6E81-E703-D331-4A2521F7203A}"/>
                      </a:ext>
                    </a:extLst>
                  </p:cNvPr>
                  <p:cNvSpPr/>
                  <p:nvPr/>
                </p:nvSpPr>
                <p:spPr>
                  <a:xfrm>
                    <a:off x="4576288" y="6284071"/>
                    <a:ext cx="2544" cy="88443"/>
                  </a:xfrm>
                  <a:custGeom>
                    <a:avLst/>
                    <a:gdLst>
                      <a:gd name="connsiteX0" fmla="*/ 2545 w 2544"/>
                      <a:gd name="connsiteY0" fmla="*/ 87171 h 88443"/>
                      <a:gd name="connsiteX1" fmla="*/ 2545 w 2544"/>
                      <a:gd name="connsiteY1" fmla="*/ 1273 h 88443"/>
                      <a:gd name="connsiteX2" fmla="*/ 1272 w 2544"/>
                      <a:gd name="connsiteY2" fmla="*/ 0 h 88443"/>
                      <a:gd name="connsiteX3" fmla="*/ 0 w 2544"/>
                      <a:gd name="connsiteY3" fmla="*/ 1273 h 88443"/>
                      <a:gd name="connsiteX4" fmla="*/ 0 w 2544"/>
                      <a:gd name="connsiteY4" fmla="*/ 87171 h 88443"/>
                      <a:gd name="connsiteX5" fmla="*/ 1272 w 2544"/>
                      <a:gd name="connsiteY5" fmla="*/ 88443 h 88443"/>
                      <a:gd name="connsiteX6" fmla="*/ 2545 w 2544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4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2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2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8" name="Freeform 737">
                    <a:extLst>
                      <a:ext uri="{FF2B5EF4-FFF2-40B4-BE49-F238E27FC236}">
                        <a16:creationId xmlns:a16="http://schemas.microsoft.com/office/drawing/2014/main" id="{B9669BB0-19CA-16D9-E782-79CD77EBA274}"/>
                      </a:ext>
                    </a:extLst>
                  </p:cNvPr>
                  <p:cNvSpPr/>
                  <p:nvPr/>
                </p:nvSpPr>
                <p:spPr>
                  <a:xfrm>
                    <a:off x="469145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9" name="Freeform 738">
                    <a:extLst>
                      <a:ext uri="{FF2B5EF4-FFF2-40B4-BE49-F238E27FC236}">
                        <a16:creationId xmlns:a16="http://schemas.microsoft.com/office/drawing/2014/main" id="{806B22FD-1829-4050-F238-F65A7DFCDCF7}"/>
                      </a:ext>
                    </a:extLst>
                  </p:cNvPr>
                  <p:cNvSpPr/>
                  <p:nvPr/>
                </p:nvSpPr>
                <p:spPr>
                  <a:xfrm>
                    <a:off x="469145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0" name="Freeform 739">
                    <a:extLst>
                      <a:ext uri="{FF2B5EF4-FFF2-40B4-BE49-F238E27FC236}">
                        <a16:creationId xmlns:a16="http://schemas.microsoft.com/office/drawing/2014/main" id="{B511D20E-0822-E66E-9B2B-1AFD0666B0C8}"/>
                      </a:ext>
                    </a:extLst>
                  </p:cNvPr>
                  <p:cNvSpPr/>
                  <p:nvPr/>
                </p:nvSpPr>
                <p:spPr>
                  <a:xfrm>
                    <a:off x="469145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1" name="Freeform 740">
                    <a:extLst>
                      <a:ext uri="{FF2B5EF4-FFF2-40B4-BE49-F238E27FC236}">
                        <a16:creationId xmlns:a16="http://schemas.microsoft.com/office/drawing/2014/main" id="{372B5810-1DE6-959A-204F-D506D2B7A71C}"/>
                      </a:ext>
                    </a:extLst>
                  </p:cNvPr>
                  <p:cNvSpPr/>
                  <p:nvPr/>
                </p:nvSpPr>
                <p:spPr>
                  <a:xfrm>
                    <a:off x="469145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2" name="Freeform 741">
                    <a:extLst>
                      <a:ext uri="{FF2B5EF4-FFF2-40B4-BE49-F238E27FC236}">
                        <a16:creationId xmlns:a16="http://schemas.microsoft.com/office/drawing/2014/main" id="{C73D75C3-EE41-1425-745B-E54A344555BA}"/>
                      </a:ext>
                    </a:extLst>
                  </p:cNvPr>
                  <p:cNvSpPr/>
                  <p:nvPr/>
                </p:nvSpPr>
                <p:spPr>
                  <a:xfrm>
                    <a:off x="469145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6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6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3" name="Freeform 742">
                    <a:extLst>
                      <a:ext uri="{FF2B5EF4-FFF2-40B4-BE49-F238E27FC236}">
                        <a16:creationId xmlns:a16="http://schemas.microsoft.com/office/drawing/2014/main" id="{D0A16F69-E05F-A80E-5AB1-53ABC7D68525}"/>
                      </a:ext>
                    </a:extLst>
                  </p:cNvPr>
                  <p:cNvSpPr/>
                  <p:nvPr/>
                </p:nvSpPr>
                <p:spPr>
                  <a:xfrm>
                    <a:off x="469145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6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6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4" name="Freeform 743">
                    <a:extLst>
                      <a:ext uri="{FF2B5EF4-FFF2-40B4-BE49-F238E27FC236}">
                        <a16:creationId xmlns:a16="http://schemas.microsoft.com/office/drawing/2014/main" id="{394E9FA3-FC22-4841-FFFE-2E775B923755}"/>
                      </a:ext>
                    </a:extLst>
                  </p:cNvPr>
                  <p:cNvSpPr/>
                  <p:nvPr/>
                </p:nvSpPr>
                <p:spPr>
                  <a:xfrm>
                    <a:off x="4800259" y="5586705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5" name="Freeform 744">
                    <a:extLst>
                      <a:ext uri="{FF2B5EF4-FFF2-40B4-BE49-F238E27FC236}">
                        <a16:creationId xmlns:a16="http://schemas.microsoft.com/office/drawing/2014/main" id="{1995817D-2062-7F2F-1FFF-B9A1BF7A8E01}"/>
                      </a:ext>
                    </a:extLst>
                  </p:cNvPr>
                  <p:cNvSpPr/>
                  <p:nvPr/>
                </p:nvSpPr>
                <p:spPr>
                  <a:xfrm>
                    <a:off x="4800259" y="5760411"/>
                    <a:ext cx="2545" cy="87806"/>
                  </a:xfrm>
                  <a:custGeom>
                    <a:avLst/>
                    <a:gdLst>
                      <a:gd name="connsiteX0" fmla="*/ 2545 w 2545"/>
                      <a:gd name="connsiteY0" fmla="*/ 86534 h 87806"/>
                      <a:gd name="connsiteX1" fmla="*/ 2545 w 2545"/>
                      <a:gd name="connsiteY1" fmla="*/ 1273 h 87806"/>
                      <a:gd name="connsiteX2" fmla="*/ 1273 w 2545"/>
                      <a:gd name="connsiteY2" fmla="*/ 0 h 87806"/>
                      <a:gd name="connsiteX3" fmla="*/ 0 w 2545"/>
                      <a:gd name="connsiteY3" fmla="*/ 1273 h 87806"/>
                      <a:gd name="connsiteX4" fmla="*/ 0 w 2545"/>
                      <a:gd name="connsiteY4" fmla="*/ 86534 h 87806"/>
                      <a:gd name="connsiteX5" fmla="*/ 1273 w 2545"/>
                      <a:gd name="connsiteY5" fmla="*/ 87807 h 87806"/>
                      <a:gd name="connsiteX6" fmla="*/ 2545 w 2545"/>
                      <a:gd name="connsiteY6" fmla="*/ 86534 h 87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7806">
                        <a:moveTo>
                          <a:pt x="2545" y="86534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6534"/>
                        </a:lnTo>
                        <a:cubicBezTo>
                          <a:pt x="0" y="87171"/>
                          <a:pt x="637" y="87807"/>
                          <a:pt x="1273" y="87807"/>
                        </a:cubicBezTo>
                        <a:cubicBezTo>
                          <a:pt x="1909" y="87807"/>
                          <a:pt x="2545" y="87171"/>
                          <a:pt x="2545" y="86534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6" name="Freeform 745">
                    <a:extLst>
                      <a:ext uri="{FF2B5EF4-FFF2-40B4-BE49-F238E27FC236}">
                        <a16:creationId xmlns:a16="http://schemas.microsoft.com/office/drawing/2014/main" id="{EE57446A-FA10-7DAB-2A80-8F9CF1C5D977}"/>
                      </a:ext>
                    </a:extLst>
                  </p:cNvPr>
                  <p:cNvSpPr/>
                  <p:nvPr/>
                </p:nvSpPr>
                <p:spPr>
                  <a:xfrm>
                    <a:off x="4800259" y="5935388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7" name="Freeform 746">
                    <a:extLst>
                      <a:ext uri="{FF2B5EF4-FFF2-40B4-BE49-F238E27FC236}">
                        <a16:creationId xmlns:a16="http://schemas.microsoft.com/office/drawing/2014/main" id="{682C6EC8-5CCB-727F-3CDC-9FBF79B7B880}"/>
                      </a:ext>
                    </a:extLst>
                  </p:cNvPr>
                  <p:cNvSpPr/>
                  <p:nvPr/>
                </p:nvSpPr>
                <p:spPr>
                  <a:xfrm>
                    <a:off x="4800259" y="6108457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8443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8" name="Freeform 747">
                    <a:extLst>
                      <a:ext uri="{FF2B5EF4-FFF2-40B4-BE49-F238E27FC236}">
                        <a16:creationId xmlns:a16="http://schemas.microsoft.com/office/drawing/2014/main" id="{8348B12A-2016-FC7B-F593-0D9618DFB1CF}"/>
                      </a:ext>
                    </a:extLst>
                  </p:cNvPr>
                  <p:cNvSpPr/>
                  <p:nvPr/>
                </p:nvSpPr>
                <p:spPr>
                  <a:xfrm>
                    <a:off x="4800259" y="62840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49" name="Freeform 748">
                    <a:extLst>
                      <a:ext uri="{FF2B5EF4-FFF2-40B4-BE49-F238E27FC236}">
                        <a16:creationId xmlns:a16="http://schemas.microsoft.com/office/drawing/2014/main" id="{0E200E81-CEBB-7642-F49B-EC7A1DAC6239}"/>
                      </a:ext>
                    </a:extLst>
                  </p:cNvPr>
                  <p:cNvSpPr/>
                  <p:nvPr/>
                </p:nvSpPr>
                <p:spPr>
                  <a:xfrm>
                    <a:off x="4924335" y="5500171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0" name="Freeform 749">
                    <a:extLst>
                      <a:ext uri="{FF2B5EF4-FFF2-40B4-BE49-F238E27FC236}">
                        <a16:creationId xmlns:a16="http://schemas.microsoft.com/office/drawing/2014/main" id="{14ECF36E-4B5C-3B05-C1F9-C255B46940D6}"/>
                      </a:ext>
                    </a:extLst>
                  </p:cNvPr>
                  <p:cNvSpPr/>
                  <p:nvPr/>
                </p:nvSpPr>
                <p:spPr>
                  <a:xfrm>
                    <a:off x="4924335" y="5673240"/>
                    <a:ext cx="2545" cy="88706"/>
                  </a:xfrm>
                  <a:custGeom>
                    <a:avLst/>
                    <a:gdLst>
                      <a:gd name="connsiteX0" fmla="*/ 2545 w 2545"/>
                      <a:gd name="connsiteY0" fmla="*/ 87807 h 88706"/>
                      <a:gd name="connsiteX1" fmla="*/ 2545 w 2545"/>
                      <a:gd name="connsiteY1" fmla="*/ 1273 h 88706"/>
                      <a:gd name="connsiteX2" fmla="*/ 1273 w 2545"/>
                      <a:gd name="connsiteY2" fmla="*/ 0 h 88706"/>
                      <a:gd name="connsiteX3" fmla="*/ 0 w 2545"/>
                      <a:gd name="connsiteY3" fmla="*/ 1273 h 88706"/>
                      <a:gd name="connsiteX4" fmla="*/ 0 w 2545"/>
                      <a:gd name="connsiteY4" fmla="*/ 87171 h 88706"/>
                      <a:gd name="connsiteX5" fmla="*/ 1273 w 2545"/>
                      <a:gd name="connsiteY5" fmla="*/ 88443 h 88706"/>
                      <a:gd name="connsiteX6" fmla="*/ 2545 w 2545"/>
                      <a:gd name="connsiteY6" fmla="*/ 87807 h 88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706">
                        <a:moveTo>
                          <a:pt x="2545" y="87807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807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1" name="Freeform 750">
                    <a:extLst>
                      <a:ext uri="{FF2B5EF4-FFF2-40B4-BE49-F238E27FC236}">
                        <a16:creationId xmlns:a16="http://schemas.microsoft.com/office/drawing/2014/main" id="{4B5D8FE6-7D18-3FC6-E446-207562D9796C}"/>
                      </a:ext>
                    </a:extLst>
                  </p:cNvPr>
                  <p:cNvSpPr/>
                  <p:nvPr/>
                </p:nvSpPr>
                <p:spPr>
                  <a:xfrm>
                    <a:off x="4924335" y="5848854"/>
                    <a:ext cx="2545" cy="88692"/>
                  </a:xfrm>
                  <a:custGeom>
                    <a:avLst/>
                    <a:gdLst>
                      <a:gd name="connsiteX0" fmla="*/ 2545 w 2545"/>
                      <a:gd name="connsiteY0" fmla="*/ 87170 h 88692"/>
                      <a:gd name="connsiteX1" fmla="*/ 2545 w 2545"/>
                      <a:gd name="connsiteY1" fmla="*/ 1272 h 88692"/>
                      <a:gd name="connsiteX2" fmla="*/ 1273 w 2545"/>
                      <a:gd name="connsiteY2" fmla="*/ 0 h 88692"/>
                      <a:gd name="connsiteX3" fmla="*/ 0 w 2545"/>
                      <a:gd name="connsiteY3" fmla="*/ 1272 h 88692"/>
                      <a:gd name="connsiteX4" fmla="*/ 0 w 2545"/>
                      <a:gd name="connsiteY4" fmla="*/ 87170 h 88692"/>
                      <a:gd name="connsiteX5" fmla="*/ 1273 w 2545"/>
                      <a:gd name="connsiteY5" fmla="*/ 88443 h 88692"/>
                      <a:gd name="connsiteX6" fmla="*/ 2545 w 2545"/>
                      <a:gd name="connsiteY6" fmla="*/ 87170 h 8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692">
                        <a:moveTo>
                          <a:pt x="2545" y="87170"/>
                        </a:moveTo>
                        <a:lnTo>
                          <a:pt x="2545" y="1272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2"/>
                        </a:cubicBezTo>
                        <a:lnTo>
                          <a:pt x="0" y="87170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9080"/>
                          <a:pt x="2545" y="88443"/>
                          <a:pt x="2545" y="8717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2" name="Freeform 751">
                    <a:extLst>
                      <a:ext uri="{FF2B5EF4-FFF2-40B4-BE49-F238E27FC236}">
                        <a16:creationId xmlns:a16="http://schemas.microsoft.com/office/drawing/2014/main" id="{9D0B0E11-8728-3FB3-95C3-A168A812FEE3}"/>
                      </a:ext>
                    </a:extLst>
                  </p:cNvPr>
                  <p:cNvSpPr/>
                  <p:nvPr/>
                </p:nvSpPr>
                <p:spPr>
                  <a:xfrm>
                    <a:off x="4924335" y="6022559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3" name="Freeform 752">
                    <a:extLst>
                      <a:ext uri="{FF2B5EF4-FFF2-40B4-BE49-F238E27FC236}">
                        <a16:creationId xmlns:a16="http://schemas.microsoft.com/office/drawing/2014/main" id="{E3AACF26-759F-5D7C-B0ED-9EE08C2FF882}"/>
                      </a:ext>
                    </a:extLst>
                  </p:cNvPr>
                  <p:cNvSpPr/>
                  <p:nvPr/>
                </p:nvSpPr>
                <p:spPr>
                  <a:xfrm>
                    <a:off x="4924335" y="6198173"/>
                    <a:ext cx="2545" cy="88443"/>
                  </a:xfrm>
                  <a:custGeom>
                    <a:avLst/>
                    <a:gdLst>
                      <a:gd name="connsiteX0" fmla="*/ 2545 w 2545"/>
                      <a:gd name="connsiteY0" fmla="*/ 87171 h 88443"/>
                      <a:gd name="connsiteX1" fmla="*/ 2545 w 2545"/>
                      <a:gd name="connsiteY1" fmla="*/ 1273 h 88443"/>
                      <a:gd name="connsiteX2" fmla="*/ 1273 w 2545"/>
                      <a:gd name="connsiteY2" fmla="*/ 0 h 88443"/>
                      <a:gd name="connsiteX3" fmla="*/ 0 w 2545"/>
                      <a:gd name="connsiteY3" fmla="*/ 1273 h 88443"/>
                      <a:gd name="connsiteX4" fmla="*/ 0 w 2545"/>
                      <a:gd name="connsiteY4" fmla="*/ 87171 h 88443"/>
                      <a:gd name="connsiteX5" fmla="*/ 1273 w 2545"/>
                      <a:gd name="connsiteY5" fmla="*/ 88443 h 88443"/>
                      <a:gd name="connsiteX6" fmla="*/ 2545 w 2545"/>
                      <a:gd name="connsiteY6" fmla="*/ 87171 h 884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88443">
                        <a:moveTo>
                          <a:pt x="2545" y="87171"/>
                        </a:moveTo>
                        <a:lnTo>
                          <a:pt x="2545" y="1273"/>
                        </a:lnTo>
                        <a:cubicBezTo>
                          <a:pt x="2545" y="637"/>
                          <a:pt x="1909" y="0"/>
                          <a:pt x="1273" y="0"/>
                        </a:cubicBezTo>
                        <a:cubicBezTo>
                          <a:pt x="637" y="0"/>
                          <a:pt x="0" y="637"/>
                          <a:pt x="0" y="1273"/>
                        </a:cubicBezTo>
                        <a:lnTo>
                          <a:pt x="0" y="87171"/>
                        </a:lnTo>
                        <a:cubicBezTo>
                          <a:pt x="0" y="87807"/>
                          <a:pt x="637" y="88443"/>
                          <a:pt x="1273" y="88443"/>
                        </a:cubicBezTo>
                        <a:cubicBezTo>
                          <a:pt x="1909" y="88443"/>
                          <a:pt x="2545" y="87807"/>
                          <a:pt x="2545" y="87171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4" name="Freeform 753">
                    <a:extLst>
                      <a:ext uri="{FF2B5EF4-FFF2-40B4-BE49-F238E27FC236}">
                        <a16:creationId xmlns:a16="http://schemas.microsoft.com/office/drawing/2014/main" id="{3D286528-20FF-40CD-6CD5-FAAFD72657BA}"/>
                      </a:ext>
                    </a:extLst>
                  </p:cNvPr>
                  <p:cNvSpPr/>
                  <p:nvPr/>
                </p:nvSpPr>
                <p:spPr>
                  <a:xfrm>
                    <a:off x="4924335" y="6371242"/>
                    <a:ext cx="2545" cy="75081"/>
                  </a:xfrm>
                  <a:custGeom>
                    <a:avLst/>
                    <a:gdLst>
                      <a:gd name="connsiteX0" fmla="*/ 2545 w 2545"/>
                      <a:gd name="connsiteY0" fmla="*/ 73809 h 75081"/>
                      <a:gd name="connsiteX1" fmla="*/ 2545 w 2545"/>
                      <a:gd name="connsiteY1" fmla="*/ 1273 h 75081"/>
                      <a:gd name="connsiteX2" fmla="*/ 1273 w 2545"/>
                      <a:gd name="connsiteY2" fmla="*/ 0 h 75081"/>
                      <a:gd name="connsiteX3" fmla="*/ 0 w 2545"/>
                      <a:gd name="connsiteY3" fmla="*/ 1273 h 75081"/>
                      <a:gd name="connsiteX4" fmla="*/ 0 w 2545"/>
                      <a:gd name="connsiteY4" fmla="*/ 73809 h 75081"/>
                      <a:gd name="connsiteX5" fmla="*/ 1273 w 2545"/>
                      <a:gd name="connsiteY5" fmla="*/ 75081 h 75081"/>
                      <a:gd name="connsiteX6" fmla="*/ 2545 w 2545"/>
                      <a:gd name="connsiteY6" fmla="*/ 73809 h 75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545" h="75081">
                        <a:moveTo>
                          <a:pt x="2545" y="73809"/>
                        </a:moveTo>
                        <a:lnTo>
                          <a:pt x="2545" y="1273"/>
                        </a:lnTo>
                        <a:cubicBezTo>
                          <a:pt x="2545" y="636"/>
                          <a:pt x="1909" y="0"/>
                          <a:pt x="1273" y="0"/>
                        </a:cubicBezTo>
                        <a:cubicBezTo>
                          <a:pt x="637" y="0"/>
                          <a:pt x="0" y="636"/>
                          <a:pt x="0" y="1273"/>
                        </a:cubicBezTo>
                        <a:lnTo>
                          <a:pt x="0" y="73809"/>
                        </a:lnTo>
                        <a:cubicBezTo>
                          <a:pt x="0" y="74445"/>
                          <a:pt x="637" y="75081"/>
                          <a:pt x="1273" y="75081"/>
                        </a:cubicBezTo>
                        <a:cubicBezTo>
                          <a:pt x="1909" y="75081"/>
                          <a:pt x="2545" y="74445"/>
                          <a:pt x="2545" y="73809"/>
                        </a:cubicBezTo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5" name="Freeform 754">
                    <a:extLst>
                      <a:ext uri="{FF2B5EF4-FFF2-40B4-BE49-F238E27FC236}">
                        <a16:creationId xmlns:a16="http://schemas.microsoft.com/office/drawing/2014/main" id="{D4968543-EAAB-BD68-7B64-2B0BD240203D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93394"/>
                    <a:ext cx="696093" cy="433308"/>
                  </a:xfrm>
                  <a:custGeom>
                    <a:avLst/>
                    <a:gdLst>
                      <a:gd name="connsiteX0" fmla="*/ 0 w 696093"/>
                      <a:gd name="connsiteY0" fmla="*/ 0 h 433308"/>
                      <a:gd name="connsiteX1" fmla="*/ 696094 w 696093"/>
                      <a:gd name="connsiteY1" fmla="*/ 0 h 433308"/>
                      <a:gd name="connsiteX2" fmla="*/ 696094 w 696093"/>
                      <a:gd name="connsiteY2" fmla="*/ 433309 h 433308"/>
                      <a:gd name="connsiteX3" fmla="*/ 0 w 696093"/>
                      <a:gd name="connsiteY3" fmla="*/ 433309 h 4333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6093" h="433308">
                        <a:moveTo>
                          <a:pt x="0" y="0"/>
                        </a:moveTo>
                        <a:lnTo>
                          <a:pt x="696094" y="0"/>
                        </a:lnTo>
                        <a:lnTo>
                          <a:pt x="696094" y="433309"/>
                        </a:lnTo>
                        <a:lnTo>
                          <a:pt x="0" y="433309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6" name="Freeform 755">
                    <a:extLst>
                      <a:ext uri="{FF2B5EF4-FFF2-40B4-BE49-F238E27FC236}">
                        <a16:creationId xmlns:a16="http://schemas.microsoft.com/office/drawing/2014/main" id="{8384A0F2-C436-C50B-F70F-BF9963569599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11432"/>
                    <a:ext cx="778173" cy="39449"/>
                  </a:xfrm>
                  <a:custGeom>
                    <a:avLst/>
                    <a:gdLst>
                      <a:gd name="connsiteX0" fmla="*/ 0 w 778173"/>
                      <a:gd name="connsiteY0" fmla="*/ 0 h 39449"/>
                      <a:gd name="connsiteX1" fmla="*/ 778174 w 778173"/>
                      <a:gd name="connsiteY1" fmla="*/ 0 h 39449"/>
                      <a:gd name="connsiteX2" fmla="*/ 778174 w 778173"/>
                      <a:gd name="connsiteY2" fmla="*/ 39449 h 39449"/>
                      <a:gd name="connsiteX3" fmla="*/ 0 w 778173"/>
                      <a:gd name="connsiteY3" fmla="*/ 39449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39449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39449"/>
                        </a:lnTo>
                        <a:lnTo>
                          <a:pt x="0" y="39449"/>
                        </a:ln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7" name="Freeform 756">
                    <a:extLst>
                      <a:ext uri="{FF2B5EF4-FFF2-40B4-BE49-F238E27FC236}">
                        <a16:creationId xmlns:a16="http://schemas.microsoft.com/office/drawing/2014/main" id="{A7394CC1-1A2E-A858-5B32-0C3E09EF2362}"/>
                      </a:ext>
                    </a:extLst>
                  </p:cNvPr>
                  <p:cNvSpPr/>
                  <p:nvPr/>
                </p:nvSpPr>
                <p:spPr>
                  <a:xfrm>
                    <a:off x="4538111" y="5880668"/>
                    <a:ext cx="21633" cy="430763"/>
                  </a:xfrm>
                  <a:custGeom>
                    <a:avLst/>
                    <a:gdLst>
                      <a:gd name="connsiteX0" fmla="*/ 0 w 21633"/>
                      <a:gd name="connsiteY0" fmla="*/ 0 h 430763"/>
                      <a:gd name="connsiteX1" fmla="*/ 21634 w 21633"/>
                      <a:gd name="connsiteY1" fmla="*/ 0 h 430763"/>
                      <a:gd name="connsiteX2" fmla="*/ 21634 w 21633"/>
                      <a:gd name="connsiteY2" fmla="*/ 430764 h 430763"/>
                      <a:gd name="connsiteX3" fmla="*/ 0 w 21633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3" h="430763">
                        <a:moveTo>
                          <a:pt x="0" y="0"/>
                        </a:moveTo>
                        <a:lnTo>
                          <a:pt x="21634" y="0"/>
                        </a:lnTo>
                        <a:lnTo>
                          <a:pt x="21634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8" name="Freeform 757">
                    <a:extLst>
                      <a:ext uri="{FF2B5EF4-FFF2-40B4-BE49-F238E27FC236}">
                        <a16:creationId xmlns:a16="http://schemas.microsoft.com/office/drawing/2014/main" id="{DB0CCA54-19F4-0577-B68B-F7CC22CE6A3A}"/>
                      </a:ext>
                    </a:extLst>
                  </p:cNvPr>
                  <p:cNvSpPr/>
                  <p:nvPr/>
                </p:nvSpPr>
                <p:spPr>
                  <a:xfrm>
                    <a:off x="3836291" y="5880668"/>
                    <a:ext cx="22269" cy="430763"/>
                  </a:xfrm>
                  <a:custGeom>
                    <a:avLst/>
                    <a:gdLst>
                      <a:gd name="connsiteX0" fmla="*/ 0 w 22269"/>
                      <a:gd name="connsiteY0" fmla="*/ 0 h 430763"/>
                      <a:gd name="connsiteX1" fmla="*/ 22270 w 22269"/>
                      <a:gd name="connsiteY1" fmla="*/ 0 h 430763"/>
                      <a:gd name="connsiteX2" fmla="*/ 22270 w 22269"/>
                      <a:gd name="connsiteY2" fmla="*/ 430764 h 430763"/>
                      <a:gd name="connsiteX3" fmla="*/ 0 w 22269"/>
                      <a:gd name="connsiteY3" fmla="*/ 430764 h 4307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2269" h="430763">
                        <a:moveTo>
                          <a:pt x="0" y="0"/>
                        </a:moveTo>
                        <a:lnTo>
                          <a:pt x="22270" y="0"/>
                        </a:lnTo>
                        <a:lnTo>
                          <a:pt x="22270" y="430764"/>
                        </a:lnTo>
                        <a:lnTo>
                          <a:pt x="0" y="430764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9" name="Freeform 758">
                    <a:extLst>
                      <a:ext uri="{FF2B5EF4-FFF2-40B4-BE49-F238E27FC236}">
                        <a16:creationId xmlns:a16="http://schemas.microsoft.com/office/drawing/2014/main" id="{7EF1B4A6-9247-CFB6-E9CA-9A497341DDD8}"/>
                      </a:ext>
                    </a:extLst>
                  </p:cNvPr>
                  <p:cNvSpPr/>
                  <p:nvPr/>
                </p:nvSpPr>
                <p:spPr>
                  <a:xfrm>
                    <a:off x="3850289" y="5880668"/>
                    <a:ext cx="700547" cy="20361"/>
                  </a:xfrm>
                  <a:custGeom>
                    <a:avLst/>
                    <a:gdLst>
                      <a:gd name="connsiteX0" fmla="*/ 0 w 700547"/>
                      <a:gd name="connsiteY0" fmla="*/ 0 h 20361"/>
                      <a:gd name="connsiteX1" fmla="*/ 700547 w 700547"/>
                      <a:gd name="connsiteY1" fmla="*/ 0 h 20361"/>
                      <a:gd name="connsiteX2" fmla="*/ 700547 w 700547"/>
                      <a:gd name="connsiteY2" fmla="*/ 20361 h 20361"/>
                      <a:gd name="connsiteX3" fmla="*/ 0 w 700547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00547" h="20361">
                        <a:moveTo>
                          <a:pt x="0" y="0"/>
                        </a:moveTo>
                        <a:lnTo>
                          <a:pt x="700547" y="0"/>
                        </a:lnTo>
                        <a:lnTo>
                          <a:pt x="700547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0" name="Freeform 759">
                    <a:extLst>
                      <a:ext uri="{FF2B5EF4-FFF2-40B4-BE49-F238E27FC236}">
                        <a16:creationId xmlns:a16="http://schemas.microsoft.com/office/drawing/2014/main" id="{D18F6829-87F6-4CBF-823C-D5EEE20D58D3}"/>
                      </a:ext>
                    </a:extLst>
                  </p:cNvPr>
                  <p:cNvSpPr/>
                  <p:nvPr/>
                </p:nvSpPr>
                <p:spPr>
                  <a:xfrm>
                    <a:off x="3812112" y="6331156"/>
                    <a:ext cx="778173" cy="19724"/>
                  </a:xfrm>
                  <a:custGeom>
                    <a:avLst/>
                    <a:gdLst>
                      <a:gd name="connsiteX0" fmla="*/ 0 w 778173"/>
                      <a:gd name="connsiteY0" fmla="*/ 0 h 19724"/>
                      <a:gd name="connsiteX1" fmla="*/ 778174 w 778173"/>
                      <a:gd name="connsiteY1" fmla="*/ 0 h 19724"/>
                      <a:gd name="connsiteX2" fmla="*/ 778174 w 778173"/>
                      <a:gd name="connsiteY2" fmla="*/ 19725 h 19724"/>
                      <a:gd name="connsiteX3" fmla="*/ 0 w 778173"/>
                      <a:gd name="connsiteY3" fmla="*/ 19725 h 197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78173" h="19724">
                        <a:moveTo>
                          <a:pt x="0" y="0"/>
                        </a:moveTo>
                        <a:lnTo>
                          <a:pt x="778174" y="0"/>
                        </a:lnTo>
                        <a:lnTo>
                          <a:pt x="778174" y="19725"/>
                        </a:lnTo>
                        <a:lnTo>
                          <a:pt x="0" y="19725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1" name="Freeform 760">
                    <a:extLst>
                      <a:ext uri="{FF2B5EF4-FFF2-40B4-BE49-F238E27FC236}">
                        <a16:creationId xmlns:a16="http://schemas.microsoft.com/office/drawing/2014/main" id="{3433A012-8CF8-B7A8-0116-16C30D273FF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246241" cy="566928"/>
                  </a:xfrm>
                  <a:custGeom>
                    <a:avLst/>
                    <a:gdLst>
                      <a:gd name="connsiteX0" fmla="*/ 0 w 246241"/>
                      <a:gd name="connsiteY0" fmla="*/ 0 h 566928"/>
                      <a:gd name="connsiteX1" fmla="*/ 246241 w 246241"/>
                      <a:gd name="connsiteY1" fmla="*/ 0 h 566928"/>
                      <a:gd name="connsiteX2" fmla="*/ 246241 w 246241"/>
                      <a:gd name="connsiteY2" fmla="*/ 566928 h 566928"/>
                      <a:gd name="connsiteX3" fmla="*/ 0 w 246241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46241" h="566928">
                        <a:moveTo>
                          <a:pt x="0" y="0"/>
                        </a:moveTo>
                        <a:lnTo>
                          <a:pt x="246241" y="0"/>
                        </a:lnTo>
                        <a:lnTo>
                          <a:pt x="246241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D2DBF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2" name="Freeform 761">
                    <a:extLst>
                      <a:ext uri="{FF2B5EF4-FFF2-40B4-BE49-F238E27FC236}">
                        <a16:creationId xmlns:a16="http://schemas.microsoft.com/office/drawing/2014/main" id="{E5BA8BA8-5D34-D490-361C-CB54D87739A7}"/>
                      </a:ext>
                    </a:extLst>
                  </p:cNvPr>
                  <p:cNvSpPr/>
                  <p:nvPr/>
                </p:nvSpPr>
                <p:spPr>
                  <a:xfrm>
                    <a:off x="4712453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3" name="Freeform 762">
                    <a:extLst>
                      <a:ext uri="{FF2B5EF4-FFF2-40B4-BE49-F238E27FC236}">
                        <a16:creationId xmlns:a16="http://schemas.microsoft.com/office/drawing/2014/main" id="{1FC278E6-7739-9438-7966-AB4B244E2305}"/>
                      </a:ext>
                    </a:extLst>
                  </p:cNvPr>
                  <p:cNvSpPr/>
                  <p:nvPr/>
                </p:nvSpPr>
                <p:spPr>
                  <a:xfrm>
                    <a:off x="4713725" y="5880668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4" name="Freeform 763">
                    <a:extLst>
                      <a:ext uri="{FF2B5EF4-FFF2-40B4-BE49-F238E27FC236}">
                        <a16:creationId xmlns:a16="http://schemas.microsoft.com/office/drawing/2014/main" id="{4D9574CB-9BB0-E657-9CF0-10CB068AD13F}"/>
                      </a:ext>
                    </a:extLst>
                  </p:cNvPr>
                  <p:cNvSpPr/>
                  <p:nvPr/>
                </p:nvSpPr>
                <p:spPr>
                  <a:xfrm>
                    <a:off x="4713725" y="6165086"/>
                    <a:ext cx="236060" cy="17815"/>
                  </a:xfrm>
                  <a:custGeom>
                    <a:avLst/>
                    <a:gdLst>
                      <a:gd name="connsiteX0" fmla="*/ 0 w 236060"/>
                      <a:gd name="connsiteY0" fmla="*/ 0 h 17815"/>
                      <a:gd name="connsiteX1" fmla="*/ 236061 w 236060"/>
                      <a:gd name="connsiteY1" fmla="*/ 0 h 17815"/>
                      <a:gd name="connsiteX2" fmla="*/ 236061 w 236060"/>
                      <a:gd name="connsiteY2" fmla="*/ 17816 h 17815"/>
                      <a:gd name="connsiteX3" fmla="*/ 0 w 236060"/>
                      <a:gd name="connsiteY3" fmla="*/ 17816 h 178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36060" h="17815">
                        <a:moveTo>
                          <a:pt x="0" y="0"/>
                        </a:moveTo>
                        <a:lnTo>
                          <a:pt x="236061" y="0"/>
                        </a:lnTo>
                        <a:lnTo>
                          <a:pt x="236061" y="17816"/>
                        </a:lnTo>
                        <a:lnTo>
                          <a:pt x="0" y="17816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5" name="Freeform 764">
                    <a:extLst>
                      <a:ext uri="{FF2B5EF4-FFF2-40B4-BE49-F238E27FC236}">
                        <a16:creationId xmlns:a16="http://schemas.microsoft.com/office/drawing/2014/main" id="{8D519A3A-6039-4B8D-E5FD-1BB363C62D2D}"/>
                      </a:ext>
                    </a:extLst>
                  </p:cNvPr>
                  <p:cNvSpPr/>
                  <p:nvPr/>
                </p:nvSpPr>
                <p:spPr>
                  <a:xfrm>
                    <a:off x="4941514" y="5880668"/>
                    <a:ext cx="17815" cy="566928"/>
                  </a:xfrm>
                  <a:custGeom>
                    <a:avLst/>
                    <a:gdLst>
                      <a:gd name="connsiteX0" fmla="*/ 0 w 17815"/>
                      <a:gd name="connsiteY0" fmla="*/ 0 h 566928"/>
                      <a:gd name="connsiteX1" fmla="*/ 17816 w 17815"/>
                      <a:gd name="connsiteY1" fmla="*/ 0 h 566928"/>
                      <a:gd name="connsiteX2" fmla="*/ 17816 w 17815"/>
                      <a:gd name="connsiteY2" fmla="*/ 566928 h 566928"/>
                      <a:gd name="connsiteX3" fmla="*/ 0 w 17815"/>
                      <a:gd name="connsiteY3" fmla="*/ 566928 h 566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815" h="566928">
                        <a:moveTo>
                          <a:pt x="0" y="0"/>
                        </a:moveTo>
                        <a:lnTo>
                          <a:pt x="17816" y="0"/>
                        </a:lnTo>
                        <a:lnTo>
                          <a:pt x="17816" y="566928"/>
                        </a:lnTo>
                        <a:lnTo>
                          <a:pt x="0" y="56692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6" name="Freeform 765">
                    <a:extLst>
                      <a:ext uri="{FF2B5EF4-FFF2-40B4-BE49-F238E27FC236}">
                        <a16:creationId xmlns:a16="http://schemas.microsoft.com/office/drawing/2014/main" id="{ECCB6930-2DCD-F506-008E-462719C9C191}"/>
                      </a:ext>
                    </a:extLst>
                  </p:cNvPr>
                  <p:cNvSpPr/>
                  <p:nvPr/>
                </p:nvSpPr>
                <p:spPr>
                  <a:xfrm>
                    <a:off x="4813781" y="6007925"/>
                    <a:ext cx="47403" cy="25928"/>
                  </a:xfrm>
                  <a:custGeom>
                    <a:avLst/>
                    <a:gdLst>
                      <a:gd name="connsiteX0" fmla="*/ 1114 w 47403"/>
                      <a:gd name="connsiteY0" fmla="*/ 24815 h 25928"/>
                      <a:gd name="connsiteX1" fmla="*/ 22747 w 47403"/>
                      <a:gd name="connsiteY1" fmla="*/ 3181 h 25928"/>
                      <a:gd name="connsiteX2" fmla="*/ 45017 w 47403"/>
                      <a:gd name="connsiteY2" fmla="*/ 25451 h 25928"/>
                      <a:gd name="connsiteX3" fmla="*/ 46926 w 47403"/>
                      <a:gd name="connsiteY3" fmla="*/ 25451 h 25928"/>
                      <a:gd name="connsiteX4" fmla="*/ 46926 w 47403"/>
                      <a:gd name="connsiteY4" fmla="*/ 23542 h 25928"/>
                      <a:gd name="connsiteX5" fmla="*/ 24020 w 47403"/>
                      <a:gd name="connsiteY5" fmla="*/ 636 h 25928"/>
                      <a:gd name="connsiteX6" fmla="*/ 23384 w 47403"/>
                      <a:gd name="connsiteY6" fmla="*/ 0 h 25928"/>
                      <a:gd name="connsiteX7" fmla="*/ 22747 w 47403"/>
                      <a:gd name="connsiteY7" fmla="*/ 636 h 25928"/>
                      <a:gd name="connsiteX8" fmla="*/ 477 w 47403"/>
                      <a:gd name="connsiteY8" fmla="*/ 22906 h 25928"/>
                      <a:gd name="connsiteX9" fmla="*/ 477 w 47403"/>
                      <a:gd name="connsiteY9" fmla="*/ 24815 h 25928"/>
                      <a:gd name="connsiteX10" fmla="*/ 1114 w 47403"/>
                      <a:gd name="connsiteY10" fmla="*/ 24815 h 25928"/>
                      <a:gd name="connsiteX11" fmla="*/ 1114 w 47403"/>
                      <a:gd name="connsiteY11" fmla="*/ 24815 h 259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47403" h="25928">
                        <a:moveTo>
                          <a:pt x="1114" y="24815"/>
                        </a:moveTo>
                        <a:lnTo>
                          <a:pt x="22747" y="3181"/>
                        </a:lnTo>
                        <a:lnTo>
                          <a:pt x="45017" y="25451"/>
                        </a:lnTo>
                        <a:cubicBezTo>
                          <a:pt x="45653" y="26087"/>
                          <a:pt x="46290" y="26087"/>
                          <a:pt x="46926" y="25451"/>
                        </a:cubicBezTo>
                        <a:cubicBezTo>
                          <a:pt x="47562" y="24815"/>
                          <a:pt x="47562" y="24179"/>
                          <a:pt x="46926" y="23542"/>
                        </a:cubicBezTo>
                        <a:lnTo>
                          <a:pt x="24020" y="636"/>
                        </a:lnTo>
                        <a:lnTo>
                          <a:pt x="23384" y="0"/>
                        </a:lnTo>
                        <a:lnTo>
                          <a:pt x="22747" y="636"/>
                        </a:lnTo>
                        <a:lnTo>
                          <a:pt x="477" y="22906"/>
                        </a:lnTo>
                        <a:cubicBezTo>
                          <a:pt x="-159" y="23542"/>
                          <a:pt x="-159" y="24179"/>
                          <a:pt x="477" y="24815"/>
                        </a:cubicBezTo>
                        <a:cubicBezTo>
                          <a:pt x="1114" y="25451"/>
                          <a:pt x="477" y="25451"/>
                          <a:pt x="1114" y="24815"/>
                        </a:cubicBezTo>
                        <a:lnTo>
                          <a:pt x="1114" y="24815"/>
                        </a:lnTo>
                        <a:close/>
                      </a:path>
                    </a:pathLst>
                  </a:custGeom>
                  <a:solidFill>
                    <a:srgbClr val="182336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7" name="Freeform 766">
                    <a:extLst>
                      <a:ext uri="{FF2B5EF4-FFF2-40B4-BE49-F238E27FC236}">
                        <a16:creationId xmlns:a16="http://schemas.microsoft.com/office/drawing/2014/main" id="{048D4A21-FBEB-A36C-AE60-1586E047C5C8}"/>
                      </a:ext>
                    </a:extLst>
                  </p:cNvPr>
                  <p:cNvSpPr/>
                  <p:nvPr/>
                </p:nvSpPr>
                <p:spPr>
                  <a:xfrm>
                    <a:off x="4790079" y="6026377"/>
                    <a:ext cx="92261" cy="28632"/>
                  </a:xfrm>
                  <a:custGeom>
                    <a:avLst/>
                    <a:gdLst>
                      <a:gd name="connsiteX0" fmla="*/ 0 w 92261"/>
                      <a:gd name="connsiteY0" fmla="*/ 0 h 28632"/>
                      <a:gd name="connsiteX1" fmla="*/ 92261 w 92261"/>
                      <a:gd name="connsiteY1" fmla="*/ 0 h 28632"/>
                      <a:gd name="connsiteX2" fmla="*/ 92261 w 92261"/>
                      <a:gd name="connsiteY2" fmla="*/ 28633 h 28632"/>
                      <a:gd name="connsiteX3" fmla="*/ 0 w 92261"/>
                      <a:gd name="connsiteY3" fmla="*/ 28633 h 286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2261" h="28632">
                        <a:moveTo>
                          <a:pt x="0" y="0"/>
                        </a:moveTo>
                        <a:lnTo>
                          <a:pt x="92261" y="0"/>
                        </a:lnTo>
                        <a:lnTo>
                          <a:pt x="92261" y="28633"/>
                        </a:lnTo>
                        <a:lnTo>
                          <a:pt x="0" y="28633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8" name="Freeform 767">
                    <a:extLst>
                      <a:ext uri="{FF2B5EF4-FFF2-40B4-BE49-F238E27FC236}">
                        <a16:creationId xmlns:a16="http://schemas.microsoft.com/office/drawing/2014/main" id="{FFE39409-1BB8-B841-0297-E94D25F539E3}"/>
                      </a:ext>
                    </a:extLst>
                  </p:cNvPr>
                  <p:cNvSpPr/>
                  <p:nvPr/>
                </p:nvSpPr>
                <p:spPr>
                  <a:xfrm>
                    <a:off x="4800737" y="6032740"/>
                    <a:ext cx="14316" cy="15270"/>
                  </a:xfrm>
                  <a:custGeom>
                    <a:avLst/>
                    <a:gdLst>
                      <a:gd name="connsiteX0" fmla="*/ 7158 w 14316"/>
                      <a:gd name="connsiteY0" fmla="*/ 15271 h 15270"/>
                      <a:gd name="connsiteX1" fmla="*/ 7158 w 14316"/>
                      <a:gd name="connsiteY1" fmla="*/ 0 h 15270"/>
                      <a:gd name="connsiteX2" fmla="*/ 7158 w 14316"/>
                      <a:gd name="connsiteY2" fmla="*/ 15271 h 15270"/>
                      <a:gd name="connsiteX3" fmla="*/ 7158 w 14316"/>
                      <a:gd name="connsiteY3" fmla="*/ 2545 h 15270"/>
                      <a:gd name="connsiteX4" fmla="*/ 7158 w 14316"/>
                      <a:gd name="connsiteY4" fmla="*/ 12726 h 15270"/>
                      <a:gd name="connsiteX5" fmla="*/ 7158 w 14316"/>
                      <a:gd name="connsiteY5" fmla="*/ 2545 h 152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316" h="15270">
                        <a:moveTo>
                          <a:pt x="7158" y="15271"/>
                        </a:moveTo>
                        <a:cubicBezTo>
                          <a:pt x="-2386" y="15271"/>
                          <a:pt x="-2386" y="0"/>
                          <a:pt x="7158" y="0"/>
                        </a:cubicBezTo>
                        <a:cubicBezTo>
                          <a:pt x="16702" y="0"/>
                          <a:pt x="16702" y="15271"/>
                          <a:pt x="7158" y="15271"/>
                        </a:cubicBezTo>
                        <a:close/>
                        <a:moveTo>
                          <a:pt x="7158" y="2545"/>
                        </a:moveTo>
                        <a:cubicBezTo>
                          <a:pt x="795" y="2545"/>
                          <a:pt x="795" y="12726"/>
                          <a:pt x="7158" y="12726"/>
                        </a:cubicBezTo>
                        <a:cubicBezTo>
                          <a:pt x="13521" y="13362"/>
                          <a:pt x="13521" y="2545"/>
                          <a:pt x="7158" y="254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9" name="Freeform 768">
                    <a:extLst>
                      <a:ext uri="{FF2B5EF4-FFF2-40B4-BE49-F238E27FC236}">
                        <a16:creationId xmlns:a16="http://schemas.microsoft.com/office/drawing/2014/main" id="{82870086-6B27-C5FA-5E4A-9960B21DBC60}"/>
                      </a:ext>
                    </a:extLst>
                  </p:cNvPr>
                  <p:cNvSpPr/>
                  <p:nvPr/>
                </p:nvSpPr>
                <p:spPr>
                  <a:xfrm>
                    <a:off x="4821893" y="6033711"/>
                    <a:ext cx="10180" cy="14935"/>
                  </a:xfrm>
                  <a:custGeom>
                    <a:avLst/>
                    <a:gdLst>
                      <a:gd name="connsiteX0" fmla="*/ 10180 w 10180"/>
                      <a:gd name="connsiteY0" fmla="*/ 4119 h 14935"/>
                      <a:gd name="connsiteX1" fmla="*/ 5090 w 10180"/>
                      <a:gd name="connsiteY1" fmla="*/ 8573 h 14935"/>
                      <a:gd name="connsiteX2" fmla="*/ 2545 w 10180"/>
                      <a:gd name="connsiteY2" fmla="*/ 8573 h 14935"/>
                      <a:gd name="connsiteX3" fmla="*/ 2545 w 10180"/>
                      <a:gd name="connsiteY3" fmla="*/ 14936 h 14935"/>
                      <a:gd name="connsiteX4" fmla="*/ 0 w 10180"/>
                      <a:gd name="connsiteY4" fmla="*/ 14936 h 14935"/>
                      <a:gd name="connsiteX5" fmla="*/ 0 w 10180"/>
                      <a:gd name="connsiteY5" fmla="*/ 301 h 14935"/>
                      <a:gd name="connsiteX6" fmla="*/ 5090 w 10180"/>
                      <a:gd name="connsiteY6" fmla="*/ 301 h 14935"/>
                      <a:gd name="connsiteX7" fmla="*/ 10180 w 10180"/>
                      <a:gd name="connsiteY7" fmla="*/ 4119 h 14935"/>
                      <a:gd name="connsiteX8" fmla="*/ 7635 w 10180"/>
                      <a:gd name="connsiteY8" fmla="*/ 4119 h 14935"/>
                      <a:gd name="connsiteX9" fmla="*/ 5090 w 10180"/>
                      <a:gd name="connsiteY9" fmla="*/ 2210 h 14935"/>
                      <a:gd name="connsiteX10" fmla="*/ 2545 w 10180"/>
                      <a:gd name="connsiteY10" fmla="*/ 2210 h 14935"/>
                      <a:gd name="connsiteX11" fmla="*/ 2545 w 10180"/>
                      <a:gd name="connsiteY11" fmla="*/ 6028 h 14935"/>
                      <a:gd name="connsiteX12" fmla="*/ 5090 w 10180"/>
                      <a:gd name="connsiteY12" fmla="*/ 6028 h 14935"/>
                      <a:gd name="connsiteX13" fmla="*/ 7635 w 10180"/>
                      <a:gd name="connsiteY13" fmla="*/ 4119 h 1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0180" h="14935">
                        <a:moveTo>
                          <a:pt x="10180" y="4119"/>
                        </a:moveTo>
                        <a:cubicBezTo>
                          <a:pt x="10180" y="8573"/>
                          <a:pt x="5090" y="8573"/>
                          <a:pt x="5090" y="8573"/>
                        </a:cubicBezTo>
                        <a:lnTo>
                          <a:pt x="2545" y="8573"/>
                        </a:lnTo>
                        <a:lnTo>
                          <a:pt x="2545" y="14936"/>
                        </a:lnTo>
                        <a:lnTo>
                          <a:pt x="0" y="14936"/>
                        </a:lnTo>
                        <a:lnTo>
                          <a:pt x="0" y="301"/>
                        </a:lnTo>
                        <a:lnTo>
                          <a:pt x="5090" y="301"/>
                        </a:lnTo>
                        <a:cubicBezTo>
                          <a:pt x="5727" y="-335"/>
                          <a:pt x="10180" y="-335"/>
                          <a:pt x="10180" y="4119"/>
                        </a:cubicBezTo>
                        <a:close/>
                        <a:moveTo>
                          <a:pt x="7635" y="4119"/>
                        </a:moveTo>
                        <a:cubicBezTo>
                          <a:pt x="7635" y="2210"/>
                          <a:pt x="5090" y="2210"/>
                          <a:pt x="5090" y="2210"/>
                        </a:cubicBezTo>
                        <a:lnTo>
                          <a:pt x="2545" y="2210"/>
                        </a:lnTo>
                        <a:lnTo>
                          <a:pt x="2545" y="6028"/>
                        </a:lnTo>
                        <a:lnTo>
                          <a:pt x="5090" y="6028"/>
                        </a:lnTo>
                        <a:cubicBezTo>
                          <a:pt x="5727" y="5391"/>
                          <a:pt x="7635" y="5391"/>
                          <a:pt x="7635" y="41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0" name="Freeform 769">
                    <a:extLst>
                      <a:ext uri="{FF2B5EF4-FFF2-40B4-BE49-F238E27FC236}">
                        <a16:creationId xmlns:a16="http://schemas.microsoft.com/office/drawing/2014/main" id="{6C036F64-99F1-AE54-9A50-DC9F135051EB}"/>
                      </a:ext>
                    </a:extLst>
                  </p:cNvPr>
                  <p:cNvSpPr/>
                  <p:nvPr/>
                </p:nvSpPr>
                <p:spPr>
                  <a:xfrm>
                    <a:off x="4839073" y="6033376"/>
                    <a:ext cx="9544" cy="14634"/>
                  </a:xfrm>
                  <a:custGeom>
                    <a:avLst/>
                    <a:gdLst>
                      <a:gd name="connsiteX0" fmla="*/ 2545 w 9544"/>
                      <a:gd name="connsiteY0" fmla="*/ 2545 h 14634"/>
                      <a:gd name="connsiteX1" fmla="*/ 2545 w 9544"/>
                      <a:gd name="connsiteY1" fmla="*/ 5726 h 14634"/>
                      <a:gd name="connsiteX2" fmla="*/ 8908 w 9544"/>
                      <a:gd name="connsiteY2" fmla="*/ 5726 h 14634"/>
                      <a:gd name="connsiteX3" fmla="*/ 8908 w 9544"/>
                      <a:gd name="connsiteY3" fmla="*/ 8272 h 14634"/>
                      <a:gd name="connsiteX4" fmla="*/ 2545 w 9544"/>
                      <a:gd name="connsiteY4" fmla="*/ 8272 h 14634"/>
                      <a:gd name="connsiteX5" fmla="*/ 2545 w 9544"/>
                      <a:gd name="connsiteY5" fmla="*/ 12089 h 14634"/>
                      <a:gd name="connsiteX6" fmla="*/ 9544 w 9544"/>
                      <a:gd name="connsiteY6" fmla="*/ 12089 h 14634"/>
                      <a:gd name="connsiteX7" fmla="*/ 9544 w 9544"/>
                      <a:gd name="connsiteY7" fmla="*/ 14634 h 14634"/>
                      <a:gd name="connsiteX8" fmla="*/ 0 w 9544"/>
                      <a:gd name="connsiteY8" fmla="*/ 14634 h 14634"/>
                      <a:gd name="connsiteX9" fmla="*/ 0 w 9544"/>
                      <a:gd name="connsiteY9" fmla="*/ 0 h 14634"/>
                      <a:gd name="connsiteX10" fmla="*/ 9544 w 9544"/>
                      <a:gd name="connsiteY10" fmla="*/ 0 h 14634"/>
                      <a:gd name="connsiteX11" fmla="*/ 9544 w 9544"/>
                      <a:gd name="connsiteY11" fmla="*/ 2545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544" h="14634">
                        <a:moveTo>
                          <a:pt x="2545" y="2545"/>
                        </a:moveTo>
                        <a:lnTo>
                          <a:pt x="2545" y="5726"/>
                        </a:lnTo>
                        <a:lnTo>
                          <a:pt x="8908" y="5726"/>
                        </a:lnTo>
                        <a:lnTo>
                          <a:pt x="8908" y="8272"/>
                        </a:lnTo>
                        <a:lnTo>
                          <a:pt x="2545" y="8272"/>
                        </a:lnTo>
                        <a:lnTo>
                          <a:pt x="2545" y="12089"/>
                        </a:lnTo>
                        <a:lnTo>
                          <a:pt x="9544" y="12089"/>
                        </a:lnTo>
                        <a:lnTo>
                          <a:pt x="9544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9544" y="0"/>
                        </a:lnTo>
                        <a:lnTo>
                          <a:pt x="9544" y="25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1" name="Freeform 770">
                    <a:extLst>
                      <a:ext uri="{FF2B5EF4-FFF2-40B4-BE49-F238E27FC236}">
                        <a16:creationId xmlns:a16="http://schemas.microsoft.com/office/drawing/2014/main" id="{5091A0D4-DB00-E54F-38E7-467E42BE231E}"/>
                      </a:ext>
                    </a:extLst>
                  </p:cNvPr>
                  <p:cNvSpPr/>
                  <p:nvPr/>
                </p:nvSpPr>
                <p:spPr>
                  <a:xfrm>
                    <a:off x="4855616" y="6033376"/>
                    <a:ext cx="12725" cy="14634"/>
                  </a:xfrm>
                  <a:custGeom>
                    <a:avLst/>
                    <a:gdLst>
                      <a:gd name="connsiteX0" fmla="*/ 12726 w 12725"/>
                      <a:gd name="connsiteY0" fmla="*/ 14634 h 14634"/>
                      <a:gd name="connsiteX1" fmla="*/ 10181 w 12725"/>
                      <a:gd name="connsiteY1" fmla="*/ 14634 h 14634"/>
                      <a:gd name="connsiteX2" fmla="*/ 2545 w 12725"/>
                      <a:gd name="connsiteY2" fmla="*/ 3818 h 14634"/>
                      <a:gd name="connsiteX3" fmla="*/ 2545 w 12725"/>
                      <a:gd name="connsiteY3" fmla="*/ 14634 h 14634"/>
                      <a:gd name="connsiteX4" fmla="*/ 0 w 12725"/>
                      <a:gd name="connsiteY4" fmla="*/ 14634 h 14634"/>
                      <a:gd name="connsiteX5" fmla="*/ 0 w 12725"/>
                      <a:gd name="connsiteY5" fmla="*/ 0 h 14634"/>
                      <a:gd name="connsiteX6" fmla="*/ 2545 w 12725"/>
                      <a:gd name="connsiteY6" fmla="*/ 0 h 14634"/>
                      <a:gd name="connsiteX7" fmla="*/ 10181 w 12725"/>
                      <a:gd name="connsiteY7" fmla="*/ 10180 h 14634"/>
                      <a:gd name="connsiteX8" fmla="*/ 10181 w 12725"/>
                      <a:gd name="connsiteY8" fmla="*/ 0 h 14634"/>
                      <a:gd name="connsiteX9" fmla="*/ 12726 w 12725"/>
                      <a:gd name="connsiteY9" fmla="*/ 0 h 14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725" h="14634">
                        <a:moveTo>
                          <a:pt x="12726" y="14634"/>
                        </a:moveTo>
                        <a:lnTo>
                          <a:pt x="10181" y="14634"/>
                        </a:lnTo>
                        <a:lnTo>
                          <a:pt x="2545" y="3818"/>
                        </a:lnTo>
                        <a:lnTo>
                          <a:pt x="2545" y="14634"/>
                        </a:lnTo>
                        <a:lnTo>
                          <a:pt x="0" y="14634"/>
                        </a:lnTo>
                        <a:lnTo>
                          <a:pt x="0" y="0"/>
                        </a:lnTo>
                        <a:lnTo>
                          <a:pt x="2545" y="0"/>
                        </a:lnTo>
                        <a:lnTo>
                          <a:pt x="10181" y="10180"/>
                        </a:lnTo>
                        <a:lnTo>
                          <a:pt x="10181" y="0"/>
                        </a:lnTo>
                        <a:lnTo>
                          <a:pt x="1272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2" name="Freeform 771">
                    <a:extLst>
                      <a:ext uri="{FF2B5EF4-FFF2-40B4-BE49-F238E27FC236}">
                        <a16:creationId xmlns:a16="http://schemas.microsoft.com/office/drawing/2014/main" id="{EFB68881-6D12-9878-8691-A024F9BCFF43}"/>
                      </a:ext>
                    </a:extLst>
                  </p:cNvPr>
                  <p:cNvSpPr/>
                  <p:nvPr/>
                </p:nvSpPr>
                <p:spPr>
                  <a:xfrm>
                    <a:off x="4754447" y="6135181"/>
                    <a:ext cx="12725" cy="78898"/>
                  </a:xfrm>
                  <a:custGeom>
                    <a:avLst/>
                    <a:gdLst>
                      <a:gd name="connsiteX0" fmla="*/ 6363 w 12725"/>
                      <a:gd name="connsiteY0" fmla="*/ 0 h 78898"/>
                      <a:gd name="connsiteX1" fmla="*/ 0 w 12725"/>
                      <a:gd name="connsiteY1" fmla="*/ 6363 h 78898"/>
                      <a:gd name="connsiteX2" fmla="*/ 0 w 12725"/>
                      <a:gd name="connsiteY2" fmla="*/ 72536 h 78898"/>
                      <a:gd name="connsiteX3" fmla="*/ 6363 w 12725"/>
                      <a:gd name="connsiteY3" fmla="*/ 78899 h 78898"/>
                      <a:gd name="connsiteX4" fmla="*/ 12726 w 12725"/>
                      <a:gd name="connsiteY4" fmla="*/ 72536 h 78898"/>
                      <a:gd name="connsiteX5" fmla="*/ 12726 w 12725"/>
                      <a:gd name="connsiteY5" fmla="*/ 6363 h 78898"/>
                      <a:gd name="connsiteX6" fmla="*/ 6363 w 12725"/>
                      <a:gd name="connsiteY6" fmla="*/ 0 h 78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25" h="78898">
                        <a:moveTo>
                          <a:pt x="6363" y="0"/>
                        </a:moveTo>
                        <a:cubicBezTo>
                          <a:pt x="3181" y="0"/>
                          <a:pt x="0" y="2545"/>
                          <a:pt x="0" y="6363"/>
                        </a:cubicBezTo>
                        <a:lnTo>
                          <a:pt x="0" y="72536"/>
                        </a:lnTo>
                        <a:cubicBezTo>
                          <a:pt x="0" y="75717"/>
                          <a:pt x="2545" y="78899"/>
                          <a:pt x="6363" y="78899"/>
                        </a:cubicBezTo>
                        <a:cubicBezTo>
                          <a:pt x="9544" y="78899"/>
                          <a:pt x="12726" y="76354"/>
                          <a:pt x="12726" y="72536"/>
                        </a:cubicBezTo>
                        <a:lnTo>
                          <a:pt x="12726" y="6363"/>
                        </a:lnTo>
                        <a:cubicBezTo>
                          <a:pt x="12089" y="2545"/>
                          <a:pt x="9544" y="0"/>
                          <a:pt x="6363" y="0"/>
                        </a:cubicBezTo>
                        <a:close/>
                      </a:path>
                    </a:pathLst>
                  </a:custGeom>
                  <a:solidFill>
                    <a:srgbClr val="A5B1D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3" name="Freeform 772">
                    <a:extLst>
                      <a:ext uri="{FF2B5EF4-FFF2-40B4-BE49-F238E27FC236}">
                        <a16:creationId xmlns:a16="http://schemas.microsoft.com/office/drawing/2014/main" id="{58B8392A-DA9F-4059-4685-7F204624CC18}"/>
                      </a:ext>
                    </a:extLst>
                  </p:cNvPr>
                  <p:cNvSpPr/>
                  <p:nvPr/>
                </p:nvSpPr>
                <p:spPr>
                  <a:xfrm>
                    <a:off x="3870650" y="5545347"/>
                    <a:ext cx="992601" cy="231606"/>
                  </a:xfrm>
                  <a:custGeom>
                    <a:avLst/>
                    <a:gdLst>
                      <a:gd name="connsiteX0" fmla="*/ 970331 w 992601"/>
                      <a:gd name="connsiteY0" fmla="*/ 231607 h 231606"/>
                      <a:gd name="connsiteX1" fmla="*/ 22270 w 992601"/>
                      <a:gd name="connsiteY1" fmla="*/ 231607 h 231606"/>
                      <a:gd name="connsiteX2" fmla="*/ 0 w 992601"/>
                      <a:gd name="connsiteY2" fmla="*/ 209337 h 231606"/>
                      <a:gd name="connsiteX3" fmla="*/ 0 w 992601"/>
                      <a:gd name="connsiteY3" fmla="*/ 22270 h 231606"/>
                      <a:gd name="connsiteX4" fmla="*/ 22270 w 992601"/>
                      <a:gd name="connsiteY4" fmla="*/ 0 h 231606"/>
                      <a:gd name="connsiteX5" fmla="*/ 970331 w 992601"/>
                      <a:gd name="connsiteY5" fmla="*/ 0 h 231606"/>
                      <a:gd name="connsiteX6" fmla="*/ 992601 w 992601"/>
                      <a:gd name="connsiteY6" fmla="*/ 22270 h 231606"/>
                      <a:gd name="connsiteX7" fmla="*/ 992601 w 992601"/>
                      <a:gd name="connsiteY7" fmla="*/ 209337 h 231606"/>
                      <a:gd name="connsiteX8" fmla="*/ 970331 w 992601"/>
                      <a:gd name="connsiteY8" fmla="*/ 231607 h 2316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92601" h="231606">
                        <a:moveTo>
                          <a:pt x="970331" y="231607"/>
                        </a:moveTo>
                        <a:lnTo>
                          <a:pt x="22270" y="231607"/>
                        </a:lnTo>
                        <a:cubicBezTo>
                          <a:pt x="10180" y="231607"/>
                          <a:pt x="0" y="221426"/>
                          <a:pt x="0" y="209337"/>
                        </a:cubicBezTo>
                        <a:lnTo>
                          <a:pt x="0" y="22270"/>
                        </a:lnTo>
                        <a:cubicBezTo>
                          <a:pt x="0" y="10180"/>
                          <a:pt x="10180" y="0"/>
                          <a:pt x="22270" y="0"/>
                        </a:cubicBezTo>
                        <a:lnTo>
                          <a:pt x="970331" y="0"/>
                        </a:lnTo>
                        <a:cubicBezTo>
                          <a:pt x="982421" y="0"/>
                          <a:pt x="992601" y="10180"/>
                          <a:pt x="992601" y="22270"/>
                        </a:cubicBezTo>
                        <a:lnTo>
                          <a:pt x="992601" y="209337"/>
                        </a:lnTo>
                        <a:cubicBezTo>
                          <a:pt x="992601" y="222062"/>
                          <a:pt x="983057" y="231607"/>
                          <a:pt x="970331" y="231607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4" name="Freeform 773">
                    <a:extLst>
                      <a:ext uri="{FF2B5EF4-FFF2-40B4-BE49-F238E27FC236}">
                        <a16:creationId xmlns:a16="http://schemas.microsoft.com/office/drawing/2014/main" id="{83781CF8-BBDE-AC31-6E47-C7864347C771}"/>
                      </a:ext>
                    </a:extLst>
                  </p:cNvPr>
                  <p:cNvSpPr/>
                  <p:nvPr/>
                </p:nvSpPr>
                <p:spPr>
                  <a:xfrm>
                    <a:off x="3901192" y="5569526"/>
                    <a:ext cx="934063" cy="183249"/>
                  </a:xfrm>
                  <a:custGeom>
                    <a:avLst/>
                    <a:gdLst>
                      <a:gd name="connsiteX0" fmla="*/ 925155 w 934063"/>
                      <a:gd name="connsiteY0" fmla="*/ 181977 h 183249"/>
                      <a:gd name="connsiteX1" fmla="*/ 925155 w 934063"/>
                      <a:gd name="connsiteY1" fmla="*/ 180704 h 183249"/>
                      <a:gd name="connsiteX2" fmla="*/ 8908 w 934063"/>
                      <a:gd name="connsiteY2" fmla="*/ 180704 h 183249"/>
                      <a:gd name="connsiteX3" fmla="*/ 2545 w 934063"/>
                      <a:gd name="connsiteY3" fmla="*/ 174342 h 183249"/>
                      <a:gd name="connsiteX4" fmla="*/ 2545 w 934063"/>
                      <a:gd name="connsiteY4" fmla="*/ 8908 h 183249"/>
                      <a:gd name="connsiteX5" fmla="*/ 8908 w 934063"/>
                      <a:gd name="connsiteY5" fmla="*/ 2545 h 183249"/>
                      <a:gd name="connsiteX6" fmla="*/ 925155 w 934063"/>
                      <a:gd name="connsiteY6" fmla="*/ 2545 h 183249"/>
                      <a:gd name="connsiteX7" fmla="*/ 931518 w 934063"/>
                      <a:gd name="connsiteY7" fmla="*/ 8908 h 183249"/>
                      <a:gd name="connsiteX8" fmla="*/ 931518 w 934063"/>
                      <a:gd name="connsiteY8" fmla="*/ 174342 h 183249"/>
                      <a:gd name="connsiteX9" fmla="*/ 925155 w 934063"/>
                      <a:gd name="connsiteY9" fmla="*/ 180704 h 183249"/>
                      <a:gd name="connsiteX10" fmla="*/ 925155 w 934063"/>
                      <a:gd name="connsiteY10" fmla="*/ 181977 h 183249"/>
                      <a:gd name="connsiteX11" fmla="*/ 925155 w 934063"/>
                      <a:gd name="connsiteY11" fmla="*/ 183249 h 183249"/>
                      <a:gd name="connsiteX12" fmla="*/ 934063 w 934063"/>
                      <a:gd name="connsiteY12" fmla="*/ 174342 h 183249"/>
                      <a:gd name="connsiteX13" fmla="*/ 934063 w 934063"/>
                      <a:gd name="connsiteY13" fmla="*/ 8908 h 183249"/>
                      <a:gd name="connsiteX14" fmla="*/ 925155 w 934063"/>
                      <a:gd name="connsiteY14" fmla="*/ 0 h 183249"/>
                      <a:gd name="connsiteX15" fmla="*/ 8908 w 934063"/>
                      <a:gd name="connsiteY15" fmla="*/ 0 h 183249"/>
                      <a:gd name="connsiteX16" fmla="*/ 0 w 934063"/>
                      <a:gd name="connsiteY16" fmla="*/ 8908 h 183249"/>
                      <a:gd name="connsiteX17" fmla="*/ 0 w 934063"/>
                      <a:gd name="connsiteY17" fmla="*/ 174342 h 183249"/>
                      <a:gd name="connsiteX18" fmla="*/ 8908 w 934063"/>
                      <a:gd name="connsiteY18" fmla="*/ 183249 h 183249"/>
                      <a:gd name="connsiteX19" fmla="*/ 925155 w 934063"/>
                      <a:gd name="connsiteY19" fmla="*/ 183249 h 183249"/>
                      <a:gd name="connsiteX20" fmla="*/ 925155 w 934063"/>
                      <a:gd name="connsiteY20" fmla="*/ 181977 h 1832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34063" h="183249">
                        <a:moveTo>
                          <a:pt x="925155" y="181977"/>
                        </a:moveTo>
                        <a:lnTo>
                          <a:pt x="925155" y="180704"/>
                        </a:lnTo>
                        <a:lnTo>
                          <a:pt x="8908" y="180704"/>
                        </a:lnTo>
                        <a:cubicBezTo>
                          <a:pt x="5090" y="180704"/>
                          <a:pt x="2545" y="178159"/>
                          <a:pt x="2545" y="174342"/>
                        </a:cubicBezTo>
                        <a:lnTo>
                          <a:pt x="2545" y="8908"/>
                        </a:lnTo>
                        <a:cubicBezTo>
                          <a:pt x="2545" y="5090"/>
                          <a:pt x="5090" y="2545"/>
                          <a:pt x="8908" y="2545"/>
                        </a:cubicBezTo>
                        <a:lnTo>
                          <a:pt x="925155" y="2545"/>
                        </a:lnTo>
                        <a:cubicBezTo>
                          <a:pt x="928973" y="2545"/>
                          <a:pt x="931518" y="5090"/>
                          <a:pt x="931518" y="8908"/>
                        </a:cubicBezTo>
                        <a:lnTo>
                          <a:pt x="931518" y="174342"/>
                        </a:lnTo>
                        <a:cubicBezTo>
                          <a:pt x="931518" y="178159"/>
                          <a:pt x="928973" y="180704"/>
                          <a:pt x="925155" y="180704"/>
                        </a:cubicBezTo>
                        <a:lnTo>
                          <a:pt x="925155" y="181977"/>
                        </a:lnTo>
                        <a:lnTo>
                          <a:pt x="925155" y="183249"/>
                        </a:lnTo>
                        <a:cubicBezTo>
                          <a:pt x="930246" y="183249"/>
                          <a:pt x="934063" y="179432"/>
                          <a:pt x="934063" y="174342"/>
                        </a:cubicBezTo>
                        <a:lnTo>
                          <a:pt x="934063" y="8908"/>
                        </a:lnTo>
                        <a:cubicBezTo>
                          <a:pt x="934063" y="3818"/>
                          <a:pt x="930246" y="0"/>
                          <a:pt x="925155" y="0"/>
                        </a:cubicBezTo>
                        <a:lnTo>
                          <a:pt x="8908" y="0"/>
                        </a:lnTo>
                        <a:cubicBezTo>
                          <a:pt x="3818" y="0"/>
                          <a:pt x="0" y="3818"/>
                          <a:pt x="0" y="8908"/>
                        </a:cubicBezTo>
                        <a:lnTo>
                          <a:pt x="0" y="174342"/>
                        </a:lnTo>
                        <a:cubicBezTo>
                          <a:pt x="0" y="179432"/>
                          <a:pt x="3818" y="183249"/>
                          <a:pt x="8908" y="183249"/>
                        </a:cubicBezTo>
                        <a:lnTo>
                          <a:pt x="925155" y="183249"/>
                        </a:lnTo>
                        <a:lnTo>
                          <a:pt x="925155" y="1819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5" name="Freeform 774">
                    <a:extLst>
                      <a:ext uri="{FF2B5EF4-FFF2-40B4-BE49-F238E27FC236}">
                        <a16:creationId xmlns:a16="http://schemas.microsoft.com/office/drawing/2014/main" id="{E08D6B54-FABC-5971-85DF-F5900DC89BAF}"/>
                      </a:ext>
                    </a:extLst>
                  </p:cNvPr>
                  <p:cNvSpPr/>
                  <p:nvPr/>
                </p:nvSpPr>
                <p:spPr>
                  <a:xfrm>
                    <a:off x="4032266" y="5615338"/>
                    <a:ext cx="36904" cy="92261"/>
                  </a:xfrm>
                  <a:custGeom>
                    <a:avLst/>
                    <a:gdLst>
                      <a:gd name="connsiteX0" fmla="*/ 0 w 36904"/>
                      <a:gd name="connsiteY0" fmla="*/ 0 h 92261"/>
                      <a:gd name="connsiteX1" fmla="*/ 19088 w 36904"/>
                      <a:gd name="connsiteY1" fmla="*/ 0 h 92261"/>
                      <a:gd name="connsiteX2" fmla="*/ 36904 w 36904"/>
                      <a:gd name="connsiteY2" fmla="*/ 19088 h 92261"/>
                      <a:gd name="connsiteX3" fmla="*/ 36904 w 36904"/>
                      <a:gd name="connsiteY3" fmla="*/ 33087 h 92261"/>
                      <a:gd name="connsiteX4" fmla="*/ 24179 w 36904"/>
                      <a:gd name="connsiteY4" fmla="*/ 51539 h 92261"/>
                      <a:gd name="connsiteX5" fmla="*/ 15271 w 36904"/>
                      <a:gd name="connsiteY5" fmla="*/ 52811 h 92261"/>
                      <a:gd name="connsiteX6" fmla="*/ 13362 w 36904"/>
                      <a:gd name="connsiteY6" fmla="*/ 52811 h 92261"/>
                      <a:gd name="connsiteX7" fmla="*/ 13362 w 36904"/>
                      <a:gd name="connsiteY7" fmla="*/ 92261 h 92261"/>
                      <a:gd name="connsiteX8" fmla="*/ 0 w 36904"/>
                      <a:gd name="connsiteY8" fmla="*/ 92261 h 92261"/>
                      <a:gd name="connsiteX9" fmla="*/ 0 w 36904"/>
                      <a:gd name="connsiteY9" fmla="*/ 0 h 92261"/>
                      <a:gd name="connsiteX10" fmla="*/ 13362 w 36904"/>
                      <a:gd name="connsiteY10" fmla="*/ 12726 h 92261"/>
                      <a:gd name="connsiteX11" fmla="*/ 13362 w 36904"/>
                      <a:gd name="connsiteY11" fmla="*/ 38813 h 92261"/>
                      <a:gd name="connsiteX12" fmla="*/ 16543 w 36904"/>
                      <a:gd name="connsiteY12" fmla="*/ 38813 h 92261"/>
                      <a:gd name="connsiteX13" fmla="*/ 20361 w 36904"/>
                      <a:gd name="connsiteY13" fmla="*/ 38177 h 92261"/>
                      <a:gd name="connsiteX14" fmla="*/ 24179 w 36904"/>
                      <a:gd name="connsiteY14" fmla="*/ 32450 h 92261"/>
                      <a:gd name="connsiteX15" fmla="*/ 24179 w 36904"/>
                      <a:gd name="connsiteY15" fmla="*/ 18452 h 92261"/>
                      <a:gd name="connsiteX16" fmla="*/ 18452 w 36904"/>
                      <a:gd name="connsiteY16" fmla="*/ 12089 h 92261"/>
                      <a:gd name="connsiteX17" fmla="*/ 13362 w 36904"/>
                      <a:gd name="connsiteY17" fmla="*/ 12089 h 92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6904" h="92261">
                        <a:moveTo>
                          <a:pt x="0" y="0"/>
                        </a:moveTo>
                        <a:lnTo>
                          <a:pt x="19088" y="0"/>
                        </a:lnTo>
                        <a:cubicBezTo>
                          <a:pt x="30542" y="0"/>
                          <a:pt x="36904" y="6363"/>
                          <a:pt x="36904" y="19088"/>
                        </a:cubicBezTo>
                        <a:lnTo>
                          <a:pt x="36904" y="33087"/>
                        </a:lnTo>
                        <a:cubicBezTo>
                          <a:pt x="36904" y="42631"/>
                          <a:pt x="32450" y="48357"/>
                          <a:pt x="24179" y="51539"/>
                        </a:cubicBezTo>
                        <a:cubicBezTo>
                          <a:pt x="22270" y="52175"/>
                          <a:pt x="19088" y="52811"/>
                          <a:pt x="15271" y="52811"/>
                        </a:cubicBezTo>
                        <a:lnTo>
                          <a:pt x="13362" y="52811"/>
                        </a:lnTo>
                        <a:lnTo>
                          <a:pt x="13362" y="92261"/>
                        </a:lnTo>
                        <a:lnTo>
                          <a:pt x="0" y="92261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6" name="Freeform 775">
                    <a:extLst>
                      <a:ext uri="{FF2B5EF4-FFF2-40B4-BE49-F238E27FC236}">
                        <a16:creationId xmlns:a16="http://schemas.microsoft.com/office/drawing/2014/main" id="{DBF72515-BA1D-7C76-D08E-424ECC5A8EE3}"/>
                      </a:ext>
                    </a:extLst>
                  </p:cNvPr>
                  <p:cNvSpPr/>
                  <p:nvPr/>
                </p:nvSpPr>
                <p:spPr>
                  <a:xfrm>
                    <a:off x="4116892" y="5615338"/>
                    <a:ext cx="38176" cy="91624"/>
                  </a:xfrm>
                  <a:custGeom>
                    <a:avLst/>
                    <a:gdLst>
                      <a:gd name="connsiteX0" fmla="*/ 0 w 38176"/>
                      <a:gd name="connsiteY0" fmla="*/ 0 h 91624"/>
                      <a:gd name="connsiteX1" fmla="*/ 13362 w 38176"/>
                      <a:gd name="connsiteY1" fmla="*/ 0 h 91624"/>
                      <a:gd name="connsiteX2" fmla="*/ 13362 w 38176"/>
                      <a:gd name="connsiteY2" fmla="*/ 39450 h 91624"/>
                      <a:gd name="connsiteX3" fmla="*/ 24815 w 38176"/>
                      <a:gd name="connsiteY3" fmla="*/ 39450 h 91624"/>
                      <a:gd name="connsiteX4" fmla="*/ 24815 w 38176"/>
                      <a:gd name="connsiteY4" fmla="*/ 0 h 91624"/>
                      <a:gd name="connsiteX5" fmla="*/ 38177 w 38176"/>
                      <a:gd name="connsiteY5" fmla="*/ 0 h 91624"/>
                      <a:gd name="connsiteX6" fmla="*/ 38177 w 38176"/>
                      <a:gd name="connsiteY6" fmla="*/ 91625 h 91624"/>
                      <a:gd name="connsiteX7" fmla="*/ 24815 w 38176"/>
                      <a:gd name="connsiteY7" fmla="*/ 91625 h 91624"/>
                      <a:gd name="connsiteX8" fmla="*/ 24815 w 38176"/>
                      <a:gd name="connsiteY8" fmla="*/ 52175 h 91624"/>
                      <a:gd name="connsiteX9" fmla="*/ 13362 w 38176"/>
                      <a:gd name="connsiteY9" fmla="*/ 52175 h 91624"/>
                      <a:gd name="connsiteX10" fmla="*/ 13362 w 38176"/>
                      <a:gd name="connsiteY10" fmla="*/ 91625 h 91624"/>
                      <a:gd name="connsiteX11" fmla="*/ 0 w 38176"/>
                      <a:gd name="connsiteY11" fmla="*/ 91625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8176" h="91624">
                        <a:moveTo>
                          <a:pt x="0" y="0"/>
                        </a:moveTo>
                        <a:lnTo>
                          <a:pt x="13362" y="0"/>
                        </a:lnTo>
                        <a:lnTo>
                          <a:pt x="13362" y="39450"/>
                        </a:lnTo>
                        <a:lnTo>
                          <a:pt x="24815" y="39450"/>
                        </a:lnTo>
                        <a:lnTo>
                          <a:pt x="24815" y="0"/>
                        </a:lnTo>
                        <a:lnTo>
                          <a:pt x="38177" y="0"/>
                        </a:lnTo>
                        <a:lnTo>
                          <a:pt x="38177" y="91625"/>
                        </a:lnTo>
                        <a:lnTo>
                          <a:pt x="24815" y="91625"/>
                        </a:lnTo>
                        <a:lnTo>
                          <a:pt x="24815" y="52175"/>
                        </a:lnTo>
                        <a:lnTo>
                          <a:pt x="13362" y="52175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7" name="Freeform 776">
                    <a:extLst>
                      <a:ext uri="{FF2B5EF4-FFF2-40B4-BE49-F238E27FC236}">
                        <a16:creationId xmlns:a16="http://schemas.microsoft.com/office/drawing/2014/main" id="{44143936-49B4-D68E-84D1-022D37D2C1A7}"/>
                      </a:ext>
                    </a:extLst>
                  </p:cNvPr>
                  <p:cNvSpPr/>
                  <p:nvPr/>
                </p:nvSpPr>
                <p:spPr>
                  <a:xfrm>
                    <a:off x="4201517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8" name="Freeform 777">
                    <a:extLst>
                      <a:ext uri="{FF2B5EF4-FFF2-40B4-BE49-F238E27FC236}">
                        <a16:creationId xmlns:a16="http://schemas.microsoft.com/office/drawing/2014/main" id="{A06B806E-ABAB-91DA-969B-AE490C7ACBF8}"/>
                      </a:ext>
                    </a:extLst>
                  </p:cNvPr>
                  <p:cNvSpPr/>
                  <p:nvPr/>
                </p:nvSpPr>
                <p:spPr>
                  <a:xfrm>
                    <a:off x="4291870" y="5615338"/>
                    <a:ext cx="41994" cy="91624"/>
                  </a:xfrm>
                  <a:custGeom>
                    <a:avLst/>
                    <a:gdLst>
                      <a:gd name="connsiteX0" fmla="*/ 636 w 41994"/>
                      <a:gd name="connsiteY0" fmla="*/ 0 h 91624"/>
                      <a:gd name="connsiteX1" fmla="*/ 19725 w 41994"/>
                      <a:gd name="connsiteY1" fmla="*/ 0 h 91624"/>
                      <a:gd name="connsiteX2" fmla="*/ 37540 w 41994"/>
                      <a:gd name="connsiteY2" fmla="*/ 19088 h 91624"/>
                      <a:gd name="connsiteX3" fmla="*/ 37540 w 41994"/>
                      <a:gd name="connsiteY3" fmla="*/ 33087 h 91624"/>
                      <a:gd name="connsiteX4" fmla="*/ 27360 w 41994"/>
                      <a:gd name="connsiteY4" fmla="*/ 48994 h 91624"/>
                      <a:gd name="connsiteX5" fmla="*/ 41995 w 41994"/>
                      <a:gd name="connsiteY5" fmla="*/ 91625 h 91624"/>
                      <a:gd name="connsiteX6" fmla="*/ 27360 w 41994"/>
                      <a:gd name="connsiteY6" fmla="*/ 91625 h 91624"/>
                      <a:gd name="connsiteX7" fmla="*/ 15271 w 41994"/>
                      <a:gd name="connsiteY7" fmla="*/ 51539 h 91624"/>
                      <a:gd name="connsiteX8" fmla="*/ 13362 w 41994"/>
                      <a:gd name="connsiteY8" fmla="*/ 51539 h 91624"/>
                      <a:gd name="connsiteX9" fmla="*/ 13362 w 41994"/>
                      <a:gd name="connsiteY9" fmla="*/ 91625 h 91624"/>
                      <a:gd name="connsiteX10" fmla="*/ 0 w 41994"/>
                      <a:gd name="connsiteY10" fmla="*/ 91625 h 91624"/>
                      <a:gd name="connsiteX11" fmla="*/ 0 w 41994"/>
                      <a:gd name="connsiteY11" fmla="*/ 0 h 91624"/>
                      <a:gd name="connsiteX12" fmla="*/ 13362 w 41994"/>
                      <a:gd name="connsiteY12" fmla="*/ 12726 h 91624"/>
                      <a:gd name="connsiteX13" fmla="*/ 13362 w 41994"/>
                      <a:gd name="connsiteY13" fmla="*/ 38813 h 91624"/>
                      <a:gd name="connsiteX14" fmla="*/ 16543 w 41994"/>
                      <a:gd name="connsiteY14" fmla="*/ 38813 h 91624"/>
                      <a:gd name="connsiteX15" fmla="*/ 20361 w 41994"/>
                      <a:gd name="connsiteY15" fmla="*/ 38177 h 91624"/>
                      <a:gd name="connsiteX16" fmla="*/ 24179 w 41994"/>
                      <a:gd name="connsiteY16" fmla="*/ 32450 h 91624"/>
                      <a:gd name="connsiteX17" fmla="*/ 24179 w 41994"/>
                      <a:gd name="connsiteY17" fmla="*/ 18452 h 91624"/>
                      <a:gd name="connsiteX18" fmla="*/ 18452 w 41994"/>
                      <a:gd name="connsiteY18" fmla="*/ 12089 h 91624"/>
                      <a:gd name="connsiteX19" fmla="*/ 13362 w 41994"/>
                      <a:gd name="connsiteY19" fmla="*/ 12089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41994" h="91624">
                        <a:moveTo>
                          <a:pt x="636" y="0"/>
                        </a:moveTo>
                        <a:lnTo>
                          <a:pt x="19725" y="0"/>
                        </a:lnTo>
                        <a:cubicBezTo>
                          <a:pt x="31178" y="0"/>
                          <a:pt x="37540" y="6363"/>
                          <a:pt x="37540" y="19088"/>
                        </a:cubicBezTo>
                        <a:lnTo>
                          <a:pt x="37540" y="33087"/>
                        </a:lnTo>
                        <a:cubicBezTo>
                          <a:pt x="37540" y="41358"/>
                          <a:pt x="34359" y="46449"/>
                          <a:pt x="27360" y="48994"/>
                        </a:cubicBezTo>
                        <a:lnTo>
                          <a:pt x="41995" y="91625"/>
                        </a:lnTo>
                        <a:lnTo>
                          <a:pt x="27360" y="91625"/>
                        </a:lnTo>
                        <a:lnTo>
                          <a:pt x="15271" y="51539"/>
                        </a:lnTo>
                        <a:lnTo>
                          <a:pt x="13362" y="51539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close/>
                        <a:moveTo>
                          <a:pt x="13362" y="12726"/>
                        </a:moveTo>
                        <a:lnTo>
                          <a:pt x="13362" y="38813"/>
                        </a:lnTo>
                        <a:lnTo>
                          <a:pt x="16543" y="38813"/>
                        </a:lnTo>
                        <a:cubicBezTo>
                          <a:pt x="18452" y="38813"/>
                          <a:pt x="19725" y="38813"/>
                          <a:pt x="20361" y="38177"/>
                        </a:cubicBezTo>
                        <a:cubicBezTo>
                          <a:pt x="22906" y="36904"/>
                          <a:pt x="24179" y="34996"/>
                          <a:pt x="24179" y="32450"/>
                        </a:cubicBezTo>
                        <a:lnTo>
                          <a:pt x="24179" y="18452"/>
                        </a:lnTo>
                        <a:cubicBezTo>
                          <a:pt x="24179" y="13998"/>
                          <a:pt x="22270" y="12089"/>
                          <a:pt x="18452" y="12089"/>
                        </a:cubicBezTo>
                        <a:lnTo>
                          <a:pt x="13362" y="1208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79" name="Freeform 778">
                    <a:extLst>
                      <a:ext uri="{FF2B5EF4-FFF2-40B4-BE49-F238E27FC236}">
                        <a16:creationId xmlns:a16="http://schemas.microsoft.com/office/drawing/2014/main" id="{B6D2FA29-AD37-9F02-D4DB-F50DA81AEAD6}"/>
                      </a:ext>
                    </a:extLst>
                  </p:cNvPr>
                  <p:cNvSpPr/>
                  <p:nvPr/>
                </p:nvSpPr>
                <p:spPr>
                  <a:xfrm>
                    <a:off x="4379041" y="5615338"/>
                    <a:ext cx="57265" cy="91624"/>
                  </a:xfrm>
                  <a:custGeom>
                    <a:avLst/>
                    <a:gdLst>
                      <a:gd name="connsiteX0" fmla="*/ 28633 w 57265"/>
                      <a:gd name="connsiteY0" fmla="*/ 62356 h 91624"/>
                      <a:gd name="connsiteX1" fmla="*/ 44540 w 57265"/>
                      <a:gd name="connsiteY1" fmla="*/ 0 h 91624"/>
                      <a:gd name="connsiteX2" fmla="*/ 57265 w 57265"/>
                      <a:gd name="connsiteY2" fmla="*/ 0 h 91624"/>
                      <a:gd name="connsiteX3" fmla="*/ 57265 w 57265"/>
                      <a:gd name="connsiteY3" fmla="*/ 91625 h 91624"/>
                      <a:gd name="connsiteX4" fmla="*/ 44540 w 57265"/>
                      <a:gd name="connsiteY4" fmla="*/ 91625 h 91624"/>
                      <a:gd name="connsiteX5" fmla="*/ 44540 w 57265"/>
                      <a:gd name="connsiteY5" fmla="*/ 40086 h 91624"/>
                      <a:gd name="connsiteX6" fmla="*/ 33723 w 57265"/>
                      <a:gd name="connsiteY6" fmla="*/ 91625 h 91624"/>
                      <a:gd name="connsiteX7" fmla="*/ 24815 w 57265"/>
                      <a:gd name="connsiteY7" fmla="*/ 91625 h 91624"/>
                      <a:gd name="connsiteX8" fmla="*/ 12726 w 57265"/>
                      <a:gd name="connsiteY8" fmla="*/ 40086 h 91624"/>
                      <a:gd name="connsiteX9" fmla="*/ 12726 w 57265"/>
                      <a:gd name="connsiteY9" fmla="*/ 91625 h 91624"/>
                      <a:gd name="connsiteX10" fmla="*/ 0 w 57265"/>
                      <a:gd name="connsiteY10" fmla="*/ 91625 h 91624"/>
                      <a:gd name="connsiteX11" fmla="*/ 0 w 57265"/>
                      <a:gd name="connsiteY11" fmla="*/ 0 h 91624"/>
                      <a:gd name="connsiteX12" fmla="*/ 13362 w 57265"/>
                      <a:gd name="connsiteY12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7265" h="91624">
                        <a:moveTo>
                          <a:pt x="28633" y="62356"/>
                        </a:moveTo>
                        <a:lnTo>
                          <a:pt x="44540" y="0"/>
                        </a:lnTo>
                        <a:lnTo>
                          <a:pt x="57265" y="0"/>
                        </a:lnTo>
                        <a:lnTo>
                          <a:pt x="57265" y="91625"/>
                        </a:lnTo>
                        <a:lnTo>
                          <a:pt x="44540" y="91625"/>
                        </a:lnTo>
                        <a:lnTo>
                          <a:pt x="44540" y="40086"/>
                        </a:lnTo>
                        <a:lnTo>
                          <a:pt x="33723" y="91625"/>
                        </a:lnTo>
                        <a:lnTo>
                          <a:pt x="24815" y="91625"/>
                        </a:lnTo>
                        <a:lnTo>
                          <a:pt x="12726" y="40086"/>
                        </a:lnTo>
                        <a:lnTo>
                          <a:pt x="12726" y="91625"/>
                        </a:lnTo>
                        <a:lnTo>
                          <a:pt x="0" y="91625"/>
                        </a:lnTo>
                        <a:lnTo>
                          <a:pt x="0" y="0"/>
                        </a:lnTo>
                        <a:lnTo>
                          <a:pt x="1336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0" name="Freeform 779">
                    <a:extLst>
                      <a:ext uri="{FF2B5EF4-FFF2-40B4-BE49-F238E27FC236}">
                        <a16:creationId xmlns:a16="http://schemas.microsoft.com/office/drawing/2014/main" id="{6B11C116-4235-A1E0-5C0A-2378FD124EEC}"/>
                      </a:ext>
                    </a:extLst>
                  </p:cNvPr>
                  <p:cNvSpPr/>
                  <p:nvPr/>
                </p:nvSpPr>
                <p:spPr>
                  <a:xfrm>
                    <a:off x="4482755" y="5615338"/>
                    <a:ext cx="45175" cy="91624"/>
                  </a:xfrm>
                  <a:custGeom>
                    <a:avLst/>
                    <a:gdLst>
                      <a:gd name="connsiteX0" fmla="*/ 40722 w 45175"/>
                      <a:gd name="connsiteY0" fmla="*/ 59174 h 91624"/>
                      <a:gd name="connsiteX1" fmla="*/ 45176 w 45175"/>
                      <a:gd name="connsiteY1" fmla="*/ 91625 h 91624"/>
                      <a:gd name="connsiteX2" fmla="*/ 31814 w 45175"/>
                      <a:gd name="connsiteY2" fmla="*/ 91625 h 91624"/>
                      <a:gd name="connsiteX3" fmla="*/ 29269 w 45175"/>
                      <a:gd name="connsiteY3" fmla="*/ 72536 h 91624"/>
                      <a:gd name="connsiteX4" fmla="*/ 15907 w 45175"/>
                      <a:gd name="connsiteY4" fmla="*/ 72536 h 91624"/>
                      <a:gd name="connsiteX5" fmla="*/ 13362 w 45175"/>
                      <a:gd name="connsiteY5" fmla="*/ 91625 h 91624"/>
                      <a:gd name="connsiteX6" fmla="*/ 0 w 45175"/>
                      <a:gd name="connsiteY6" fmla="*/ 91625 h 91624"/>
                      <a:gd name="connsiteX7" fmla="*/ 4454 w 45175"/>
                      <a:gd name="connsiteY7" fmla="*/ 59174 h 91624"/>
                      <a:gd name="connsiteX8" fmla="*/ 13998 w 45175"/>
                      <a:gd name="connsiteY8" fmla="*/ 0 h 91624"/>
                      <a:gd name="connsiteX9" fmla="*/ 31814 w 45175"/>
                      <a:gd name="connsiteY9" fmla="*/ 0 h 91624"/>
                      <a:gd name="connsiteX10" fmla="*/ 40722 w 45175"/>
                      <a:gd name="connsiteY10" fmla="*/ 59174 h 91624"/>
                      <a:gd name="connsiteX11" fmla="*/ 27360 w 45175"/>
                      <a:gd name="connsiteY11" fmla="*/ 59174 h 91624"/>
                      <a:gd name="connsiteX12" fmla="*/ 22270 w 45175"/>
                      <a:gd name="connsiteY12" fmla="*/ 20997 h 91624"/>
                      <a:gd name="connsiteX13" fmla="*/ 17180 w 45175"/>
                      <a:gd name="connsiteY13" fmla="*/ 59174 h 91624"/>
                      <a:gd name="connsiteX14" fmla="*/ 27360 w 45175"/>
                      <a:gd name="connsiteY14" fmla="*/ 59174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5175" h="91624">
                        <a:moveTo>
                          <a:pt x="40722" y="59174"/>
                        </a:moveTo>
                        <a:lnTo>
                          <a:pt x="45176" y="91625"/>
                        </a:lnTo>
                        <a:lnTo>
                          <a:pt x="31814" y="91625"/>
                        </a:lnTo>
                        <a:lnTo>
                          <a:pt x="29269" y="72536"/>
                        </a:lnTo>
                        <a:lnTo>
                          <a:pt x="15907" y="72536"/>
                        </a:lnTo>
                        <a:lnTo>
                          <a:pt x="13362" y="91625"/>
                        </a:lnTo>
                        <a:lnTo>
                          <a:pt x="0" y="91625"/>
                        </a:lnTo>
                        <a:lnTo>
                          <a:pt x="4454" y="59174"/>
                        </a:lnTo>
                        <a:lnTo>
                          <a:pt x="13998" y="0"/>
                        </a:lnTo>
                        <a:lnTo>
                          <a:pt x="31814" y="0"/>
                        </a:lnTo>
                        <a:lnTo>
                          <a:pt x="40722" y="59174"/>
                        </a:lnTo>
                        <a:close/>
                        <a:moveTo>
                          <a:pt x="27360" y="59174"/>
                        </a:moveTo>
                        <a:lnTo>
                          <a:pt x="22270" y="20997"/>
                        </a:lnTo>
                        <a:lnTo>
                          <a:pt x="17180" y="59174"/>
                        </a:lnTo>
                        <a:lnTo>
                          <a:pt x="27360" y="591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1" name="Freeform 780">
                    <a:extLst>
                      <a:ext uri="{FF2B5EF4-FFF2-40B4-BE49-F238E27FC236}">
                        <a16:creationId xmlns:a16="http://schemas.microsoft.com/office/drawing/2014/main" id="{9A62FAB5-73EB-9E03-93BE-4F708E947678}"/>
                      </a:ext>
                    </a:extLst>
                  </p:cNvPr>
                  <p:cNvSpPr/>
                  <p:nvPr/>
                </p:nvSpPr>
                <p:spPr>
                  <a:xfrm>
                    <a:off x="4572470" y="5614065"/>
                    <a:ext cx="38176" cy="94169"/>
                  </a:xfrm>
                  <a:custGeom>
                    <a:avLst/>
                    <a:gdLst>
                      <a:gd name="connsiteX0" fmla="*/ 38177 w 38176"/>
                      <a:gd name="connsiteY0" fmla="*/ 75081 h 94169"/>
                      <a:gd name="connsiteX1" fmla="*/ 19088 w 38176"/>
                      <a:gd name="connsiteY1" fmla="*/ 94170 h 94169"/>
                      <a:gd name="connsiteX2" fmla="*/ 0 w 38176"/>
                      <a:gd name="connsiteY2" fmla="*/ 75081 h 94169"/>
                      <a:gd name="connsiteX3" fmla="*/ 0 w 38176"/>
                      <a:gd name="connsiteY3" fmla="*/ 19088 h 94169"/>
                      <a:gd name="connsiteX4" fmla="*/ 19088 w 38176"/>
                      <a:gd name="connsiteY4" fmla="*/ 0 h 94169"/>
                      <a:gd name="connsiteX5" fmla="*/ 38177 w 38176"/>
                      <a:gd name="connsiteY5" fmla="*/ 19088 h 94169"/>
                      <a:gd name="connsiteX6" fmla="*/ 38177 w 38176"/>
                      <a:gd name="connsiteY6" fmla="*/ 31178 h 94169"/>
                      <a:gd name="connsiteX7" fmla="*/ 24815 w 38176"/>
                      <a:gd name="connsiteY7" fmla="*/ 31178 h 94169"/>
                      <a:gd name="connsiteX8" fmla="*/ 24815 w 38176"/>
                      <a:gd name="connsiteY8" fmla="*/ 19088 h 94169"/>
                      <a:gd name="connsiteX9" fmla="*/ 19088 w 38176"/>
                      <a:gd name="connsiteY9" fmla="*/ 12726 h 94169"/>
                      <a:gd name="connsiteX10" fmla="*/ 19088 w 38176"/>
                      <a:gd name="connsiteY10" fmla="*/ 12726 h 94169"/>
                      <a:gd name="connsiteX11" fmla="*/ 13362 w 38176"/>
                      <a:gd name="connsiteY11" fmla="*/ 19088 h 94169"/>
                      <a:gd name="connsiteX12" fmla="*/ 13362 w 38176"/>
                      <a:gd name="connsiteY12" fmla="*/ 75081 h 94169"/>
                      <a:gd name="connsiteX13" fmla="*/ 19088 w 38176"/>
                      <a:gd name="connsiteY13" fmla="*/ 81444 h 94169"/>
                      <a:gd name="connsiteX14" fmla="*/ 24815 w 38176"/>
                      <a:gd name="connsiteY14" fmla="*/ 75081 h 94169"/>
                      <a:gd name="connsiteX15" fmla="*/ 24815 w 38176"/>
                      <a:gd name="connsiteY15" fmla="*/ 62992 h 94169"/>
                      <a:gd name="connsiteX16" fmla="*/ 38177 w 38176"/>
                      <a:gd name="connsiteY16" fmla="*/ 62992 h 94169"/>
                      <a:gd name="connsiteX17" fmla="*/ 38177 w 38176"/>
                      <a:gd name="connsiteY17" fmla="*/ 75081 h 94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8176" h="94169">
                        <a:moveTo>
                          <a:pt x="38177" y="75081"/>
                        </a:moveTo>
                        <a:cubicBezTo>
                          <a:pt x="38177" y="87807"/>
                          <a:pt x="31814" y="94170"/>
                          <a:pt x="19088" y="94170"/>
                        </a:cubicBezTo>
                        <a:cubicBezTo>
                          <a:pt x="6363" y="94170"/>
                          <a:pt x="0" y="87807"/>
                          <a:pt x="0" y="75081"/>
                        </a:cubicBezTo>
                        <a:lnTo>
                          <a:pt x="0" y="19088"/>
                        </a:lnTo>
                        <a:cubicBezTo>
                          <a:pt x="0" y="6363"/>
                          <a:pt x="6363" y="0"/>
                          <a:pt x="19088" y="0"/>
                        </a:cubicBezTo>
                        <a:cubicBezTo>
                          <a:pt x="31814" y="0"/>
                          <a:pt x="38177" y="6363"/>
                          <a:pt x="38177" y="19088"/>
                        </a:cubicBezTo>
                        <a:lnTo>
                          <a:pt x="38177" y="31178"/>
                        </a:lnTo>
                        <a:lnTo>
                          <a:pt x="24815" y="31178"/>
                        </a:lnTo>
                        <a:lnTo>
                          <a:pt x="24815" y="19088"/>
                        </a:lnTo>
                        <a:cubicBezTo>
                          <a:pt x="24815" y="15271"/>
                          <a:pt x="22906" y="12726"/>
                          <a:pt x="19088" y="12726"/>
                        </a:cubicBezTo>
                        <a:lnTo>
                          <a:pt x="19088" y="12726"/>
                        </a:lnTo>
                        <a:cubicBezTo>
                          <a:pt x="15271" y="12726"/>
                          <a:pt x="13362" y="14634"/>
                          <a:pt x="13362" y="19088"/>
                        </a:cubicBezTo>
                        <a:lnTo>
                          <a:pt x="13362" y="75081"/>
                        </a:lnTo>
                        <a:cubicBezTo>
                          <a:pt x="13362" y="78899"/>
                          <a:pt x="15271" y="81444"/>
                          <a:pt x="19088" y="81444"/>
                        </a:cubicBezTo>
                        <a:cubicBezTo>
                          <a:pt x="22906" y="81444"/>
                          <a:pt x="24815" y="79535"/>
                          <a:pt x="24815" y="75081"/>
                        </a:cubicBezTo>
                        <a:lnTo>
                          <a:pt x="24815" y="62992"/>
                        </a:lnTo>
                        <a:lnTo>
                          <a:pt x="38177" y="62992"/>
                        </a:lnTo>
                        <a:lnTo>
                          <a:pt x="38177" y="7508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2" name="Freeform 781">
                    <a:extLst>
                      <a:ext uri="{FF2B5EF4-FFF2-40B4-BE49-F238E27FC236}">
                        <a16:creationId xmlns:a16="http://schemas.microsoft.com/office/drawing/2014/main" id="{D37DCE4D-BCB1-0470-829E-ABCAD74D6E9F}"/>
                      </a:ext>
                    </a:extLst>
                  </p:cNvPr>
                  <p:cNvSpPr/>
                  <p:nvPr/>
                </p:nvSpPr>
                <p:spPr>
                  <a:xfrm>
                    <a:off x="4655824" y="5615338"/>
                    <a:ext cx="45812" cy="91624"/>
                  </a:xfrm>
                  <a:custGeom>
                    <a:avLst/>
                    <a:gdLst>
                      <a:gd name="connsiteX0" fmla="*/ 13998 w 45812"/>
                      <a:gd name="connsiteY0" fmla="*/ 0 h 91624"/>
                      <a:gd name="connsiteX1" fmla="*/ 22906 w 45812"/>
                      <a:gd name="connsiteY1" fmla="*/ 35632 h 91624"/>
                      <a:gd name="connsiteX2" fmla="*/ 31814 w 45812"/>
                      <a:gd name="connsiteY2" fmla="*/ 0 h 91624"/>
                      <a:gd name="connsiteX3" fmla="*/ 45812 w 45812"/>
                      <a:gd name="connsiteY3" fmla="*/ 0 h 91624"/>
                      <a:gd name="connsiteX4" fmla="*/ 29905 w 45812"/>
                      <a:gd name="connsiteY4" fmla="*/ 52175 h 91624"/>
                      <a:gd name="connsiteX5" fmla="*/ 29269 w 45812"/>
                      <a:gd name="connsiteY5" fmla="*/ 52811 h 91624"/>
                      <a:gd name="connsiteX6" fmla="*/ 29269 w 45812"/>
                      <a:gd name="connsiteY6" fmla="*/ 91625 h 91624"/>
                      <a:gd name="connsiteX7" fmla="*/ 16543 w 45812"/>
                      <a:gd name="connsiteY7" fmla="*/ 91625 h 91624"/>
                      <a:gd name="connsiteX8" fmla="*/ 16543 w 45812"/>
                      <a:gd name="connsiteY8" fmla="*/ 52811 h 91624"/>
                      <a:gd name="connsiteX9" fmla="*/ 15907 w 45812"/>
                      <a:gd name="connsiteY9" fmla="*/ 52175 h 91624"/>
                      <a:gd name="connsiteX10" fmla="*/ 0 w 45812"/>
                      <a:gd name="connsiteY10" fmla="*/ 0 h 91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5812" h="91624">
                        <a:moveTo>
                          <a:pt x="13998" y="0"/>
                        </a:moveTo>
                        <a:lnTo>
                          <a:pt x="22906" y="35632"/>
                        </a:lnTo>
                        <a:lnTo>
                          <a:pt x="31814" y="0"/>
                        </a:lnTo>
                        <a:lnTo>
                          <a:pt x="45812" y="0"/>
                        </a:lnTo>
                        <a:lnTo>
                          <a:pt x="29905" y="52175"/>
                        </a:lnTo>
                        <a:lnTo>
                          <a:pt x="29269" y="52811"/>
                        </a:lnTo>
                        <a:lnTo>
                          <a:pt x="29269" y="91625"/>
                        </a:lnTo>
                        <a:lnTo>
                          <a:pt x="16543" y="91625"/>
                        </a:lnTo>
                        <a:lnTo>
                          <a:pt x="16543" y="52811"/>
                        </a:lnTo>
                        <a:lnTo>
                          <a:pt x="15907" y="521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3" name="Freeform 782">
                    <a:extLst>
                      <a:ext uri="{FF2B5EF4-FFF2-40B4-BE49-F238E27FC236}">
                        <a16:creationId xmlns:a16="http://schemas.microsoft.com/office/drawing/2014/main" id="{50506A62-38EC-2962-0F2C-7BE9AEE9CA4A}"/>
                      </a:ext>
                    </a:extLst>
                  </p:cNvPr>
                  <p:cNvSpPr/>
                  <p:nvPr/>
                </p:nvSpPr>
                <p:spPr>
                  <a:xfrm>
                    <a:off x="3854107" y="6021923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4" name="Freeform 783">
                    <a:extLst>
                      <a:ext uri="{FF2B5EF4-FFF2-40B4-BE49-F238E27FC236}">
                        <a16:creationId xmlns:a16="http://schemas.microsoft.com/office/drawing/2014/main" id="{7494C3E0-2A05-AB58-C55A-1746961B7C87}"/>
                      </a:ext>
                    </a:extLst>
                  </p:cNvPr>
                  <p:cNvSpPr/>
                  <p:nvPr/>
                </p:nvSpPr>
                <p:spPr>
                  <a:xfrm>
                    <a:off x="3854107" y="6163814"/>
                    <a:ext cx="697366" cy="20361"/>
                  </a:xfrm>
                  <a:custGeom>
                    <a:avLst/>
                    <a:gdLst>
                      <a:gd name="connsiteX0" fmla="*/ 0 w 697366"/>
                      <a:gd name="connsiteY0" fmla="*/ 0 h 20361"/>
                      <a:gd name="connsiteX1" fmla="*/ 697366 w 697366"/>
                      <a:gd name="connsiteY1" fmla="*/ 0 h 20361"/>
                      <a:gd name="connsiteX2" fmla="*/ 697366 w 697366"/>
                      <a:gd name="connsiteY2" fmla="*/ 20361 h 20361"/>
                      <a:gd name="connsiteX3" fmla="*/ 0 w 697366"/>
                      <a:gd name="connsiteY3" fmla="*/ 20361 h 20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97366" h="20361">
                        <a:moveTo>
                          <a:pt x="0" y="0"/>
                        </a:moveTo>
                        <a:lnTo>
                          <a:pt x="697366" y="0"/>
                        </a:lnTo>
                        <a:lnTo>
                          <a:pt x="697366" y="20361"/>
                        </a:lnTo>
                        <a:lnTo>
                          <a:pt x="0" y="20361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5" name="Freeform 784">
                    <a:extLst>
                      <a:ext uri="{FF2B5EF4-FFF2-40B4-BE49-F238E27FC236}">
                        <a16:creationId xmlns:a16="http://schemas.microsoft.com/office/drawing/2014/main" id="{5269BF87-FCA2-5E8F-8BDB-C44417AABB28}"/>
                      </a:ext>
                    </a:extLst>
                  </p:cNvPr>
                  <p:cNvSpPr/>
                  <p:nvPr/>
                </p:nvSpPr>
                <p:spPr>
                  <a:xfrm>
                    <a:off x="3932370" y="6268164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6" name="Freeform 785">
                    <a:extLst>
                      <a:ext uri="{FF2B5EF4-FFF2-40B4-BE49-F238E27FC236}">
                        <a16:creationId xmlns:a16="http://schemas.microsoft.com/office/drawing/2014/main" id="{40EA65BC-4D1C-A0AB-027E-087962423211}"/>
                      </a:ext>
                    </a:extLst>
                  </p:cNvPr>
                  <p:cNvSpPr/>
                  <p:nvPr/>
                </p:nvSpPr>
                <p:spPr>
                  <a:xfrm>
                    <a:off x="4188792" y="6285344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9 w 96078"/>
                      <a:gd name="connsiteY1" fmla="*/ 0 h 26087"/>
                      <a:gd name="connsiteX2" fmla="*/ 96079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9" y="0"/>
                        </a:lnTo>
                        <a:lnTo>
                          <a:pt x="96079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7" name="Freeform 786">
                    <a:extLst>
                      <a:ext uri="{FF2B5EF4-FFF2-40B4-BE49-F238E27FC236}">
                        <a16:creationId xmlns:a16="http://schemas.microsoft.com/office/drawing/2014/main" id="{9D621FA9-C972-B9BD-6133-6F0F4F224B73}"/>
                      </a:ext>
                    </a:extLst>
                  </p:cNvPr>
                  <p:cNvSpPr/>
                  <p:nvPr/>
                </p:nvSpPr>
                <p:spPr>
                  <a:xfrm>
                    <a:off x="4046264" y="6268164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8" name="Freeform 787">
                    <a:extLst>
                      <a:ext uri="{FF2B5EF4-FFF2-40B4-BE49-F238E27FC236}">
                        <a16:creationId xmlns:a16="http://schemas.microsoft.com/office/drawing/2014/main" id="{C2AA4CF6-3BB7-CEAD-4DD9-D41247317FF2}"/>
                      </a:ext>
                    </a:extLst>
                  </p:cNvPr>
                  <p:cNvSpPr/>
                  <p:nvPr/>
                </p:nvSpPr>
                <p:spPr>
                  <a:xfrm>
                    <a:off x="4069807" y="6225533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19 w 61719"/>
                      <a:gd name="connsiteY1" fmla="*/ 0 h 42630"/>
                      <a:gd name="connsiteX2" fmla="*/ 61719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19" y="0"/>
                        </a:lnTo>
                        <a:lnTo>
                          <a:pt x="61719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9" name="Freeform 788">
                    <a:extLst>
                      <a:ext uri="{FF2B5EF4-FFF2-40B4-BE49-F238E27FC236}">
                        <a16:creationId xmlns:a16="http://schemas.microsoft.com/office/drawing/2014/main" id="{0847DBEF-A43B-5F2A-04B1-65AE42920D3F}"/>
                      </a:ext>
                    </a:extLst>
                  </p:cNvPr>
                  <p:cNvSpPr/>
                  <p:nvPr/>
                </p:nvSpPr>
                <p:spPr>
                  <a:xfrm>
                    <a:off x="4318594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0" name="Freeform 789">
                    <a:extLst>
                      <a:ext uri="{FF2B5EF4-FFF2-40B4-BE49-F238E27FC236}">
                        <a16:creationId xmlns:a16="http://schemas.microsoft.com/office/drawing/2014/main" id="{B53ACD5B-77FB-2E10-042B-1A80D4BF1515}"/>
                      </a:ext>
                    </a:extLst>
                  </p:cNvPr>
                  <p:cNvSpPr/>
                  <p:nvPr/>
                </p:nvSpPr>
                <p:spPr>
                  <a:xfrm>
                    <a:off x="4393039" y="6259256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1" name="Freeform 790">
                    <a:extLst>
                      <a:ext uri="{FF2B5EF4-FFF2-40B4-BE49-F238E27FC236}">
                        <a16:creationId xmlns:a16="http://schemas.microsoft.com/office/drawing/2014/main" id="{6073EC37-F9DA-24C3-E139-CD7CAD98412B}"/>
                      </a:ext>
                    </a:extLst>
                  </p:cNvPr>
                  <p:cNvSpPr/>
                  <p:nvPr/>
                </p:nvSpPr>
                <p:spPr>
                  <a:xfrm>
                    <a:off x="4359952" y="5979292"/>
                    <a:ext cx="85261" cy="42630"/>
                  </a:xfrm>
                  <a:custGeom>
                    <a:avLst/>
                    <a:gdLst>
                      <a:gd name="connsiteX0" fmla="*/ 0 w 85261"/>
                      <a:gd name="connsiteY0" fmla="*/ 0 h 42630"/>
                      <a:gd name="connsiteX1" fmla="*/ 85262 w 85261"/>
                      <a:gd name="connsiteY1" fmla="*/ 0 h 42630"/>
                      <a:gd name="connsiteX2" fmla="*/ 85262 w 85261"/>
                      <a:gd name="connsiteY2" fmla="*/ 42631 h 42630"/>
                      <a:gd name="connsiteX3" fmla="*/ 0 w 85261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5261" h="42630">
                        <a:moveTo>
                          <a:pt x="0" y="0"/>
                        </a:moveTo>
                        <a:lnTo>
                          <a:pt x="85262" y="0"/>
                        </a:lnTo>
                        <a:lnTo>
                          <a:pt x="85262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2" name="Freeform 791">
                    <a:extLst>
                      <a:ext uri="{FF2B5EF4-FFF2-40B4-BE49-F238E27FC236}">
                        <a16:creationId xmlns:a16="http://schemas.microsoft.com/office/drawing/2014/main" id="{786B71B0-D529-07D8-FC3D-745F9F8541E8}"/>
                      </a:ext>
                    </a:extLst>
                  </p:cNvPr>
                  <p:cNvSpPr/>
                  <p:nvPr/>
                </p:nvSpPr>
                <p:spPr>
                  <a:xfrm>
                    <a:off x="4092077" y="5996471"/>
                    <a:ext cx="96078" cy="26087"/>
                  </a:xfrm>
                  <a:custGeom>
                    <a:avLst/>
                    <a:gdLst>
                      <a:gd name="connsiteX0" fmla="*/ 0 w 96078"/>
                      <a:gd name="connsiteY0" fmla="*/ 0 h 26087"/>
                      <a:gd name="connsiteX1" fmla="*/ 96078 w 96078"/>
                      <a:gd name="connsiteY1" fmla="*/ 0 h 26087"/>
                      <a:gd name="connsiteX2" fmla="*/ 96078 w 96078"/>
                      <a:gd name="connsiteY2" fmla="*/ 26087 h 26087"/>
                      <a:gd name="connsiteX3" fmla="*/ 0 w 96078"/>
                      <a:gd name="connsiteY3" fmla="*/ 26087 h 26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078" h="26087">
                        <a:moveTo>
                          <a:pt x="0" y="0"/>
                        </a:moveTo>
                        <a:lnTo>
                          <a:pt x="96078" y="0"/>
                        </a:lnTo>
                        <a:lnTo>
                          <a:pt x="96078" y="26087"/>
                        </a:lnTo>
                        <a:lnTo>
                          <a:pt x="0" y="26087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3" name="Freeform 792">
                    <a:extLst>
                      <a:ext uri="{FF2B5EF4-FFF2-40B4-BE49-F238E27FC236}">
                        <a16:creationId xmlns:a16="http://schemas.microsoft.com/office/drawing/2014/main" id="{33203C3B-0842-BC3E-FC9B-4343585A8346}"/>
                      </a:ext>
                    </a:extLst>
                  </p:cNvPr>
                  <p:cNvSpPr/>
                  <p:nvPr/>
                </p:nvSpPr>
                <p:spPr>
                  <a:xfrm>
                    <a:off x="4222515" y="5979292"/>
                    <a:ext cx="108804" cy="42630"/>
                  </a:xfrm>
                  <a:custGeom>
                    <a:avLst/>
                    <a:gdLst>
                      <a:gd name="connsiteX0" fmla="*/ 0 w 108804"/>
                      <a:gd name="connsiteY0" fmla="*/ 0 h 42630"/>
                      <a:gd name="connsiteX1" fmla="*/ 108804 w 108804"/>
                      <a:gd name="connsiteY1" fmla="*/ 0 h 42630"/>
                      <a:gd name="connsiteX2" fmla="*/ 108804 w 108804"/>
                      <a:gd name="connsiteY2" fmla="*/ 42631 h 42630"/>
                      <a:gd name="connsiteX3" fmla="*/ 0 w 108804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08804" h="42630">
                        <a:moveTo>
                          <a:pt x="0" y="0"/>
                        </a:moveTo>
                        <a:lnTo>
                          <a:pt x="108804" y="0"/>
                        </a:lnTo>
                        <a:lnTo>
                          <a:pt x="108804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4" name="Freeform 793">
                    <a:extLst>
                      <a:ext uri="{FF2B5EF4-FFF2-40B4-BE49-F238E27FC236}">
                        <a16:creationId xmlns:a16="http://schemas.microsoft.com/office/drawing/2014/main" id="{AB680870-4524-D165-C135-36379CF13E86}"/>
                      </a:ext>
                    </a:extLst>
                  </p:cNvPr>
                  <p:cNvSpPr/>
                  <p:nvPr/>
                </p:nvSpPr>
                <p:spPr>
                  <a:xfrm>
                    <a:off x="4246057" y="5936661"/>
                    <a:ext cx="61719" cy="42630"/>
                  </a:xfrm>
                  <a:custGeom>
                    <a:avLst/>
                    <a:gdLst>
                      <a:gd name="connsiteX0" fmla="*/ 0 w 61719"/>
                      <a:gd name="connsiteY0" fmla="*/ 0 h 42630"/>
                      <a:gd name="connsiteX1" fmla="*/ 61720 w 61719"/>
                      <a:gd name="connsiteY1" fmla="*/ 0 h 42630"/>
                      <a:gd name="connsiteX2" fmla="*/ 61720 w 61719"/>
                      <a:gd name="connsiteY2" fmla="*/ 42631 h 42630"/>
                      <a:gd name="connsiteX3" fmla="*/ 0 w 61719"/>
                      <a:gd name="connsiteY3" fmla="*/ 42631 h 42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1719" h="42630">
                        <a:moveTo>
                          <a:pt x="0" y="0"/>
                        </a:moveTo>
                        <a:lnTo>
                          <a:pt x="61720" y="0"/>
                        </a:lnTo>
                        <a:lnTo>
                          <a:pt x="61720" y="42631"/>
                        </a:lnTo>
                        <a:lnTo>
                          <a:pt x="0" y="42631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5" name="Freeform 794">
                    <a:extLst>
                      <a:ext uri="{FF2B5EF4-FFF2-40B4-BE49-F238E27FC236}">
                        <a16:creationId xmlns:a16="http://schemas.microsoft.com/office/drawing/2014/main" id="{6ACE5740-1E2C-D694-A482-B33C344C4F13}"/>
                      </a:ext>
                    </a:extLst>
                  </p:cNvPr>
                  <p:cNvSpPr/>
                  <p:nvPr/>
                </p:nvSpPr>
                <p:spPr>
                  <a:xfrm>
                    <a:off x="4007451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6" name="Freeform 795">
                    <a:extLst>
                      <a:ext uri="{FF2B5EF4-FFF2-40B4-BE49-F238E27FC236}">
                        <a16:creationId xmlns:a16="http://schemas.microsoft.com/office/drawing/2014/main" id="{E6E08C90-1746-2065-6CD4-0C7B1CAE672F}"/>
                      </a:ext>
                    </a:extLst>
                  </p:cNvPr>
                  <p:cNvSpPr/>
                  <p:nvPr/>
                </p:nvSpPr>
                <p:spPr>
                  <a:xfrm>
                    <a:off x="3932370" y="5970384"/>
                    <a:ext cx="52175" cy="52175"/>
                  </a:xfrm>
                  <a:custGeom>
                    <a:avLst/>
                    <a:gdLst>
                      <a:gd name="connsiteX0" fmla="*/ 0 w 52175"/>
                      <a:gd name="connsiteY0" fmla="*/ 0 h 52175"/>
                      <a:gd name="connsiteX1" fmla="*/ 52175 w 52175"/>
                      <a:gd name="connsiteY1" fmla="*/ 0 h 52175"/>
                      <a:gd name="connsiteX2" fmla="*/ 52175 w 52175"/>
                      <a:gd name="connsiteY2" fmla="*/ 52175 h 52175"/>
                      <a:gd name="connsiteX3" fmla="*/ 0 w 52175"/>
                      <a:gd name="connsiteY3" fmla="*/ 52175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2175" h="52175">
                        <a:moveTo>
                          <a:pt x="0" y="0"/>
                        </a:moveTo>
                        <a:lnTo>
                          <a:pt x="52175" y="0"/>
                        </a:lnTo>
                        <a:lnTo>
                          <a:pt x="52175" y="52175"/>
                        </a:lnTo>
                        <a:lnTo>
                          <a:pt x="0" y="52175"/>
                        </a:lnTo>
                        <a:close/>
                      </a:path>
                    </a:pathLst>
                  </a:custGeom>
                  <a:solidFill>
                    <a:srgbClr val="7087C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97" name="Graphic 569">
                  <a:extLst>
                    <a:ext uri="{FF2B5EF4-FFF2-40B4-BE49-F238E27FC236}">
                      <a16:creationId xmlns:a16="http://schemas.microsoft.com/office/drawing/2014/main" id="{77544716-A0F8-3E47-C978-62DB992B96A0}"/>
                    </a:ext>
                  </a:extLst>
                </p:cNvPr>
                <p:cNvGrpSpPr/>
                <p:nvPr/>
              </p:nvGrpSpPr>
              <p:grpSpPr>
                <a:xfrm>
                  <a:off x="4885867" y="5262216"/>
                  <a:ext cx="424130" cy="1292911"/>
                  <a:chOff x="4885867" y="5262216"/>
                  <a:chExt cx="424130" cy="1292911"/>
                </a:xfrm>
              </p:grpSpPr>
              <p:sp>
                <p:nvSpPr>
                  <p:cNvPr id="798" name="Freeform 797">
                    <a:extLst>
                      <a:ext uri="{FF2B5EF4-FFF2-40B4-BE49-F238E27FC236}">
                        <a16:creationId xmlns:a16="http://schemas.microsoft.com/office/drawing/2014/main" id="{C67A07E8-1191-2838-8491-8816A052AD3E}"/>
                      </a:ext>
                    </a:extLst>
                  </p:cNvPr>
                  <p:cNvSpPr/>
                  <p:nvPr/>
                </p:nvSpPr>
                <p:spPr>
                  <a:xfrm>
                    <a:off x="5080224" y="5606430"/>
                    <a:ext cx="35631" cy="948697"/>
                  </a:xfrm>
                  <a:custGeom>
                    <a:avLst/>
                    <a:gdLst>
                      <a:gd name="connsiteX0" fmla="*/ 0 w 35631"/>
                      <a:gd name="connsiteY0" fmla="*/ 0 h 948697"/>
                      <a:gd name="connsiteX1" fmla="*/ 35632 w 35631"/>
                      <a:gd name="connsiteY1" fmla="*/ 0 h 948697"/>
                      <a:gd name="connsiteX2" fmla="*/ 35632 w 35631"/>
                      <a:gd name="connsiteY2" fmla="*/ 948698 h 948697"/>
                      <a:gd name="connsiteX3" fmla="*/ 0 w 35631"/>
                      <a:gd name="connsiteY3" fmla="*/ 948698 h 9486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31" h="948697">
                        <a:moveTo>
                          <a:pt x="0" y="0"/>
                        </a:moveTo>
                        <a:lnTo>
                          <a:pt x="35632" y="0"/>
                        </a:lnTo>
                        <a:lnTo>
                          <a:pt x="35632" y="948698"/>
                        </a:lnTo>
                        <a:lnTo>
                          <a:pt x="0" y="948698"/>
                        </a:ln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9" name="Freeform 798">
                    <a:extLst>
                      <a:ext uri="{FF2B5EF4-FFF2-40B4-BE49-F238E27FC236}">
                        <a16:creationId xmlns:a16="http://schemas.microsoft.com/office/drawing/2014/main" id="{BB9AFDC9-10AA-C8DF-6F2B-42DDF4A9288A}"/>
                      </a:ext>
                    </a:extLst>
                  </p:cNvPr>
                  <p:cNvSpPr/>
                  <p:nvPr/>
                </p:nvSpPr>
                <p:spPr>
                  <a:xfrm rot="-4602852">
                    <a:off x="4927168" y="5303907"/>
                    <a:ext cx="341035" cy="341035"/>
                  </a:xfrm>
                  <a:custGeom>
                    <a:avLst/>
                    <a:gdLst>
                      <a:gd name="connsiteX0" fmla="*/ 341035 w 341035"/>
                      <a:gd name="connsiteY0" fmla="*/ 170518 h 341035"/>
                      <a:gd name="connsiteX1" fmla="*/ 170518 w 341035"/>
                      <a:gd name="connsiteY1" fmla="*/ 341035 h 341035"/>
                      <a:gd name="connsiteX2" fmla="*/ 0 w 341035"/>
                      <a:gd name="connsiteY2" fmla="*/ 170518 h 341035"/>
                      <a:gd name="connsiteX3" fmla="*/ 170518 w 341035"/>
                      <a:gd name="connsiteY3" fmla="*/ 0 h 341035"/>
                      <a:gd name="connsiteX4" fmla="*/ 341035 w 341035"/>
                      <a:gd name="connsiteY4" fmla="*/ 170518 h 341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1035" h="341035">
                        <a:moveTo>
                          <a:pt x="341035" y="170518"/>
                        </a:moveTo>
                        <a:cubicBezTo>
                          <a:pt x="341035" y="264692"/>
                          <a:pt x="264692" y="341035"/>
                          <a:pt x="170518" y="341035"/>
                        </a:cubicBezTo>
                        <a:cubicBezTo>
                          <a:pt x="76344" y="341035"/>
                          <a:pt x="0" y="264692"/>
                          <a:pt x="0" y="170518"/>
                        </a:cubicBezTo>
                        <a:cubicBezTo>
                          <a:pt x="0" y="76343"/>
                          <a:pt x="76344" y="0"/>
                          <a:pt x="170518" y="0"/>
                        </a:cubicBezTo>
                        <a:cubicBezTo>
                          <a:pt x="264692" y="0"/>
                          <a:pt x="341035" y="76343"/>
                          <a:pt x="341035" y="170518"/>
                        </a:cubicBezTo>
                        <a:close/>
                      </a:path>
                    </a:pathLst>
                  </a:custGeom>
                  <a:solidFill>
                    <a:srgbClr val="5877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0" name="Freeform 799">
                    <a:extLst>
                      <a:ext uri="{FF2B5EF4-FFF2-40B4-BE49-F238E27FC236}">
                        <a16:creationId xmlns:a16="http://schemas.microsoft.com/office/drawing/2014/main" id="{6047E8DF-5FC6-8954-93D2-BA5394CFD733}"/>
                      </a:ext>
                    </a:extLst>
                  </p:cNvPr>
                  <p:cNvSpPr/>
                  <p:nvPr/>
                </p:nvSpPr>
                <p:spPr>
                  <a:xfrm rot="-2045812">
                    <a:off x="4945223" y="5321572"/>
                    <a:ext cx="305419" cy="305419"/>
                  </a:xfrm>
                  <a:custGeom>
                    <a:avLst/>
                    <a:gdLst>
                      <a:gd name="connsiteX0" fmla="*/ 305419 w 305419"/>
                      <a:gd name="connsiteY0" fmla="*/ 152710 h 305419"/>
                      <a:gd name="connsiteX1" fmla="*/ 152710 w 305419"/>
                      <a:gd name="connsiteY1" fmla="*/ 305419 h 305419"/>
                      <a:gd name="connsiteX2" fmla="*/ 0 w 305419"/>
                      <a:gd name="connsiteY2" fmla="*/ 152710 h 305419"/>
                      <a:gd name="connsiteX3" fmla="*/ 152710 w 305419"/>
                      <a:gd name="connsiteY3" fmla="*/ 0 h 305419"/>
                      <a:gd name="connsiteX4" fmla="*/ 305419 w 305419"/>
                      <a:gd name="connsiteY4" fmla="*/ 152710 h 3054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05419" h="305419">
                        <a:moveTo>
                          <a:pt x="305419" y="152710"/>
                        </a:moveTo>
                        <a:cubicBezTo>
                          <a:pt x="305419" y="237049"/>
                          <a:pt x="237049" y="305419"/>
                          <a:pt x="152710" y="305419"/>
                        </a:cubicBezTo>
                        <a:cubicBezTo>
                          <a:pt x="68371" y="305419"/>
                          <a:pt x="0" y="237049"/>
                          <a:pt x="0" y="152710"/>
                        </a:cubicBezTo>
                        <a:cubicBezTo>
                          <a:pt x="0" y="68371"/>
                          <a:pt x="68371" y="0"/>
                          <a:pt x="152710" y="0"/>
                        </a:cubicBezTo>
                        <a:cubicBezTo>
                          <a:pt x="237049" y="0"/>
                          <a:pt x="305419" y="68371"/>
                          <a:pt x="305419" y="152710"/>
                        </a:cubicBezTo>
                        <a:close/>
                      </a:path>
                    </a:pathLst>
                  </a:custGeom>
                  <a:solidFill>
                    <a:srgbClr val="44597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1" name="Freeform 800">
                    <a:extLst>
                      <a:ext uri="{FF2B5EF4-FFF2-40B4-BE49-F238E27FC236}">
                        <a16:creationId xmlns:a16="http://schemas.microsoft.com/office/drawing/2014/main" id="{A89EC9C9-A0DC-4D71-7889-AACC32CB395A}"/>
                      </a:ext>
                    </a:extLst>
                  </p:cNvPr>
                  <p:cNvSpPr/>
                  <p:nvPr/>
                </p:nvSpPr>
                <p:spPr>
                  <a:xfrm>
                    <a:off x="4963784" y="5339828"/>
                    <a:ext cx="268511" cy="268516"/>
                  </a:xfrm>
                  <a:custGeom>
                    <a:avLst/>
                    <a:gdLst>
                      <a:gd name="connsiteX0" fmla="*/ 268511 w 268511"/>
                      <a:gd name="connsiteY0" fmla="*/ 134256 h 268516"/>
                      <a:gd name="connsiteX1" fmla="*/ 134256 w 268511"/>
                      <a:gd name="connsiteY1" fmla="*/ 0 h 268516"/>
                      <a:gd name="connsiteX2" fmla="*/ 0 w 268511"/>
                      <a:gd name="connsiteY2" fmla="*/ 134256 h 268516"/>
                      <a:gd name="connsiteX3" fmla="*/ 134256 w 268511"/>
                      <a:gd name="connsiteY3" fmla="*/ 268511 h 268516"/>
                      <a:gd name="connsiteX4" fmla="*/ 268511 w 268511"/>
                      <a:gd name="connsiteY4" fmla="*/ 134256 h 268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8511" h="268516">
                        <a:moveTo>
                          <a:pt x="268511" y="134256"/>
                        </a:moveTo>
                        <a:cubicBezTo>
                          <a:pt x="268511" y="59810"/>
                          <a:pt x="208065" y="0"/>
                          <a:pt x="134256" y="0"/>
                        </a:cubicBezTo>
                        <a:cubicBezTo>
                          <a:pt x="59811" y="0"/>
                          <a:pt x="0" y="60447"/>
                          <a:pt x="0" y="134256"/>
                        </a:cubicBezTo>
                        <a:cubicBezTo>
                          <a:pt x="0" y="208701"/>
                          <a:pt x="60447" y="268511"/>
                          <a:pt x="134256" y="268511"/>
                        </a:cubicBezTo>
                        <a:cubicBezTo>
                          <a:pt x="208065" y="269148"/>
                          <a:pt x="268511" y="208701"/>
                          <a:pt x="268511" y="13425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2" name="Freeform 801">
                    <a:extLst>
                      <a:ext uri="{FF2B5EF4-FFF2-40B4-BE49-F238E27FC236}">
                        <a16:creationId xmlns:a16="http://schemas.microsoft.com/office/drawing/2014/main" id="{0D93BFE7-AE8D-78D9-4AD7-6FB820BF60DA}"/>
                      </a:ext>
                    </a:extLst>
                  </p:cNvPr>
                  <p:cNvSpPr/>
                  <p:nvPr/>
                </p:nvSpPr>
                <p:spPr>
                  <a:xfrm>
                    <a:off x="4984782" y="5361461"/>
                    <a:ext cx="226516" cy="226516"/>
                  </a:xfrm>
                  <a:custGeom>
                    <a:avLst/>
                    <a:gdLst>
                      <a:gd name="connsiteX0" fmla="*/ 213155 w 226516"/>
                      <a:gd name="connsiteY0" fmla="*/ 99896 h 226516"/>
                      <a:gd name="connsiteX1" fmla="*/ 126620 w 226516"/>
                      <a:gd name="connsiteY1" fmla="*/ 99896 h 226516"/>
                      <a:gd name="connsiteX2" fmla="*/ 126620 w 226516"/>
                      <a:gd name="connsiteY2" fmla="*/ 13362 h 226516"/>
                      <a:gd name="connsiteX3" fmla="*/ 113259 w 226516"/>
                      <a:gd name="connsiteY3" fmla="*/ 0 h 226516"/>
                      <a:gd name="connsiteX4" fmla="*/ 99896 w 226516"/>
                      <a:gd name="connsiteY4" fmla="*/ 13362 h 226516"/>
                      <a:gd name="connsiteX5" fmla="*/ 99896 w 226516"/>
                      <a:gd name="connsiteY5" fmla="*/ 99896 h 226516"/>
                      <a:gd name="connsiteX6" fmla="*/ 13362 w 226516"/>
                      <a:gd name="connsiteY6" fmla="*/ 99896 h 226516"/>
                      <a:gd name="connsiteX7" fmla="*/ 0 w 226516"/>
                      <a:gd name="connsiteY7" fmla="*/ 113258 h 226516"/>
                      <a:gd name="connsiteX8" fmla="*/ 13362 w 226516"/>
                      <a:gd name="connsiteY8" fmla="*/ 126620 h 226516"/>
                      <a:gd name="connsiteX9" fmla="*/ 99896 w 226516"/>
                      <a:gd name="connsiteY9" fmla="*/ 126620 h 226516"/>
                      <a:gd name="connsiteX10" fmla="*/ 99896 w 226516"/>
                      <a:gd name="connsiteY10" fmla="*/ 213155 h 226516"/>
                      <a:gd name="connsiteX11" fmla="*/ 113259 w 226516"/>
                      <a:gd name="connsiteY11" fmla="*/ 226517 h 226516"/>
                      <a:gd name="connsiteX12" fmla="*/ 126620 w 226516"/>
                      <a:gd name="connsiteY12" fmla="*/ 213155 h 226516"/>
                      <a:gd name="connsiteX13" fmla="*/ 126620 w 226516"/>
                      <a:gd name="connsiteY13" fmla="*/ 126620 h 226516"/>
                      <a:gd name="connsiteX14" fmla="*/ 213155 w 226516"/>
                      <a:gd name="connsiteY14" fmla="*/ 126620 h 226516"/>
                      <a:gd name="connsiteX15" fmla="*/ 226517 w 226516"/>
                      <a:gd name="connsiteY15" fmla="*/ 113258 h 226516"/>
                      <a:gd name="connsiteX16" fmla="*/ 213155 w 226516"/>
                      <a:gd name="connsiteY16" fmla="*/ 99896 h 226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6516" h="226516">
                        <a:moveTo>
                          <a:pt x="213155" y="99896"/>
                        </a:moveTo>
                        <a:lnTo>
                          <a:pt x="126620" y="99896"/>
                        </a:lnTo>
                        <a:lnTo>
                          <a:pt x="126620" y="13362"/>
                        </a:lnTo>
                        <a:cubicBezTo>
                          <a:pt x="126620" y="6363"/>
                          <a:pt x="120894" y="0"/>
                          <a:pt x="113259" y="0"/>
                        </a:cubicBezTo>
                        <a:cubicBezTo>
                          <a:pt x="106259" y="0"/>
                          <a:pt x="99896" y="5727"/>
                          <a:pt x="99896" y="13362"/>
                        </a:cubicBezTo>
                        <a:lnTo>
                          <a:pt x="99896" y="99896"/>
                        </a:lnTo>
                        <a:lnTo>
                          <a:pt x="13362" y="99896"/>
                        </a:lnTo>
                        <a:cubicBezTo>
                          <a:pt x="6363" y="99896"/>
                          <a:pt x="0" y="105623"/>
                          <a:pt x="0" y="113258"/>
                        </a:cubicBezTo>
                        <a:cubicBezTo>
                          <a:pt x="0" y="120258"/>
                          <a:pt x="5727" y="126620"/>
                          <a:pt x="13362" y="126620"/>
                        </a:cubicBezTo>
                        <a:lnTo>
                          <a:pt x="99896" y="126620"/>
                        </a:lnTo>
                        <a:lnTo>
                          <a:pt x="99896" y="213155"/>
                        </a:lnTo>
                        <a:cubicBezTo>
                          <a:pt x="99896" y="220154"/>
                          <a:pt x="105623" y="226517"/>
                          <a:pt x="113259" y="226517"/>
                        </a:cubicBezTo>
                        <a:cubicBezTo>
                          <a:pt x="120258" y="226517"/>
                          <a:pt x="126620" y="220790"/>
                          <a:pt x="126620" y="213155"/>
                        </a:cubicBezTo>
                        <a:lnTo>
                          <a:pt x="126620" y="126620"/>
                        </a:lnTo>
                        <a:lnTo>
                          <a:pt x="213155" y="126620"/>
                        </a:lnTo>
                        <a:cubicBezTo>
                          <a:pt x="220154" y="126620"/>
                          <a:pt x="226517" y="120894"/>
                          <a:pt x="226517" y="113258"/>
                        </a:cubicBezTo>
                        <a:cubicBezTo>
                          <a:pt x="225880" y="105623"/>
                          <a:pt x="220154" y="99896"/>
                          <a:pt x="213155" y="99896"/>
                        </a:cubicBezTo>
                        <a:close/>
                      </a:path>
                    </a:pathLst>
                  </a:custGeom>
                  <a:solidFill>
                    <a:srgbClr val="65B32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3" name="Graphic 569">
                  <a:extLst>
                    <a:ext uri="{FF2B5EF4-FFF2-40B4-BE49-F238E27FC236}">
                      <a16:creationId xmlns:a16="http://schemas.microsoft.com/office/drawing/2014/main" id="{3DC76863-03C7-0E1A-D562-3681BB6BF030}"/>
                    </a:ext>
                  </a:extLst>
                </p:cNvPr>
                <p:cNvGrpSpPr/>
                <p:nvPr/>
              </p:nvGrpSpPr>
              <p:grpSpPr>
                <a:xfrm>
                  <a:off x="2576995" y="5556772"/>
                  <a:ext cx="894706" cy="1054447"/>
                  <a:chOff x="2576995" y="5556772"/>
                  <a:chExt cx="894706" cy="1054447"/>
                </a:xfrm>
              </p:grpSpPr>
              <p:grpSp>
                <p:nvGrpSpPr>
                  <p:cNvPr id="804" name="Graphic 569">
                    <a:extLst>
                      <a:ext uri="{FF2B5EF4-FFF2-40B4-BE49-F238E27FC236}">
                        <a16:creationId xmlns:a16="http://schemas.microsoft.com/office/drawing/2014/main" id="{05EA4794-83C0-50E7-0D2F-D6A58AEA1378}"/>
                      </a:ext>
                    </a:extLst>
                  </p:cNvPr>
                  <p:cNvGrpSpPr/>
                  <p:nvPr/>
                </p:nvGrpSpPr>
                <p:grpSpPr>
                  <a:xfrm>
                    <a:off x="2576995" y="5556772"/>
                    <a:ext cx="255353" cy="1054447"/>
                    <a:chOff x="2576995" y="5556772"/>
                    <a:chExt cx="255353" cy="1054447"/>
                  </a:xfrm>
                </p:grpSpPr>
                <p:grpSp>
                  <p:nvGrpSpPr>
                    <p:cNvPr id="805" name="Graphic 569">
                      <a:extLst>
                        <a:ext uri="{FF2B5EF4-FFF2-40B4-BE49-F238E27FC236}">
                          <a16:creationId xmlns:a16="http://schemas.microsoft.com/office/drawing/2014/main" id="{C0F5498E-3A0D-7987-6C58-5EA43B1837C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85892" y="6459049"/>
                      <a:ext cx="114490" cy="145708"/>
                      <a:chOff x="2685892" y="6459049"/>
                      <a:chExt cx="114490" cy="145708"/>
                    </a:xfrm>
                  </p:grpSpPr>
                  <p:sp>
                    <p:nvSpPr>
                      <p:cNvPr id="806" name="Freeform 805">
                        <a:extLst>
                          <a:ext uri="{FF2B5EF4-FFF2-40B4-BE49-F238E27FC236}">
                            <a16:creationId xmlns:a16="http://schemas.microsoft.com/office/drawing/2014/main" id="{CCE9AF20-2F51-9486-BD23-03AE419945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85892" y="6459049"/>
                        <a:ext cx="107531" cy="138709"/>
                      </a:xfrm>
                      <a:custGeom>
                        <a:avLst/>
                        <a:gdLst>
                          <a:gd name="connsiteX0" fmla="*/ 50267 w 107531"/>
                          <a:gd name="connsiteY0" fmla="*/ 97987 h 138709"/>
                          <a:gd name="connsiteX1" fmla="*/ 48994 w 107531"/>
                          <a:gd name="connsiteY1" fmla="*/ 3181 h 138709"/>
                          <a:gd name="connsiteX2" fmla="*/ 0 w 107531"/>
                          <a:gd name="connsiteY2" fmla="*/ 0 h 138709"/>
                          <a:gd name="connsiteX3" fmla="*/ 12090 w 107531"/>
                          <a:gd name="connsiteY3" fmla="*/ 99896 h 138709"/>
                          <a:gd name="connsiteX4" fmla="*/ 10817 w 107531"/>
                          <a:gd name="connsiteY4" fmla="*/ 109441 h 138709"/>
                          <a:gd name="connsiteX5" fmla="*/ 10181 w 107531"/>
                          <a:gd name="connsiteY5" fmla="*/ 138073 h 138709"/>
                          <a:gd name="connsiteX6" fmla="*/ 107532 w 107531"/>
                          <a:gd name="connsiteY6" fmla="*/ 138710 h 138709"/>
                          <a:gd name="connsiteX7" fmla="*/ 57902 w 107531"/>
                          <a:gd name="connsiteY7" fmla="*/ 111350 h 138709"/>
                          <a:gd name="connsiteX8" fmla="*/ 50267 w 107531"/>
                          <a:gd name="connsiteY8" fmla="*/ 97987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07531" h="138709">
                            <a:moveTo>
                              <a:pt x="50267" y="97987"/>
                            </a:moveTo>
                            <a:cubicBezTo>
                              <a:pt x="47721" y="78263"/>
                              <a:pt x="47721" y="41995"/>
                              <a:pt x="48994" y="3181"/>
                            </a:cubicBezTo>
                            <a:cubicBezTo>
                              <a:pt x="31814" y="2545"/>
                              <a:pt x="17180" y="1273"/>
                              <a:pt x="0" y="0"/>
                            </a:cubicBezTo>
                            <a:cubicBezTo>
                              <a:pt x="6999" y="48994"/>
                              <a:pt x="12090" y="99896"/>
                              <a:pt x="12090" y="99896"/>
                            </a:cubicBezTo>
                            <a:lnTo>
                              <a:pt x="10817" y="109441"/>
                            </a:lnTo>
                            <a:lnTo>
                              <a:pt x="10181" y="138073"/>
                            </a:lnTo>
                            <a:lnTo>
                              <a:pt x="107532" y="138710"/>
                            </a:lnTo>
                            <a:cubicBezTo>
                              <a:pt x="107532" y="138710"/>
                              <a:pt x="87171" y="129801"/>
                              <a:pt x="57902" y="111350"/>
                            </a:cubicBezTo>
                            <a:cubicBezTo>
                              <a:pt x="55993" y="110713"/>
                              <a:pt x="51539" y="106259"/>
                              <a:pt x="50267" y="97987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07" name="Freeform 806">
                        <a:extLst>
                          <a:ext uri="{FF2B5EF4-FFF2-40B4-BE49-F238E27FC236}">
                            <a16:creationId xmlns:a16="http://schemas.microsoft.com/office/drawing/2014/main" id="{987031C1-5EF2-C27C-1B48-A2E9C2C2F8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92945" y="6568490"/>
                        <a:ext cx="107437" cy="36267"/>
                      </a:xfrm>
                      <a:custGeom>
                        <a:avLst/>
                        <a:gdLst>
                          <a:gd name="connsiteX0" fmla="*/ 582 w 107437"/>
                          <a:gd name="connsiteY0" fmla="*/ 34996 h 36267"/>
                          <a:gd name="connsiteX1" fmla="*/ 103660 w 107437"/>
                          <a:gd name="connsiteY1" fmla="*/ 36268 h 36267"/>
                          <a:gd name="connsiteX2" fmla="*/ 106842 w 107437"/>
                          <a:gd name="connsiteY2" fmla="*/ 31178 h 36267"/>
                          <a:gd name="connsiteX3" fmla="*/ 79481 w 107437"/>
                          <a:gd name="connsiteY3" fmla="*/ 18452 h 36267"/>
                          <a:gd name="connsiteX4" fmla="*/ 4400 w 107437"/>
                          <a:gd name="connsiteY4" fmla="*/ 0 h 36267"/>
                          <a:gd name="connsiteX5" fmla="*/ 582 w 107437"/>
                          <a:gd name="connsiteY5" fmla="*/ 34996 h 3626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7437" h="36267">
                            <a:moveTo>
                              <a:pt x="582" y="34996"/>
                            </a:moveTo>
                            <a:lnTo>
                              <a:pt x="103660" y="36268"/>
                            </a:lnTo>
                            <a:cubicBezTo>
                              <a:pt x="107478" y="35632"/>
                              <a:pt x="108114" y="33086"/>
                              <a:pt x="106842" y="31178"/>
                            </a:cubicBezTo>
                            <a:cubicBezTo>
                              <a:pt x="104296" y="27360"/>
                              <a:pt x="92207" y="24815"/>
                              <a:pt x="79481" y="18452"/>
                            </a:cubicBezTo>
                            <a:cubicBezTo>
                              <a:pt x="56575" y="20998"/>
                              <a:pt x="7581" y="5091"/>
                              <a:pt x="4400" y="0"/>
                            </a:cubicBezTo>
                            <a:cubicBezTo>
                              <a:pt x="1855" y="10180"/>
                              <a:pt x="-1327" y="34996"/>
                              <a:pt x="582" y="34996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08" name="Graphic 569">
                      <a:extLst>
                        <a:ext uri="{FF2B5EF4-FFF2-40B4-BE49-F238E27FC236}">
                          <a16:creationId xmlns:a16="http://schemas.microsoft.com/office/drawing/2014/main" id="{9735DC6F-30F3-98E4-E26E-25F3D4C778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23851" y="6441233"/>
                      <a:ext cx="102283" cy="169986"/>
                      <a:chOff x="2623851" y="6441233"/>
                      <a:chExt cx="102283" cy="169986"/>
                    </a:xfrm>
                  </p:grpSpPr>
                  <p:sp>
                    <p:nvSpPr>
                      <p:cNvPr id="809" name="Freeform 808">
                        <a:extLst>
                          <a:ext uri="{FF2B5EF4-FFF2-40B4-BE49-F238E27FC236}">
                            <a16:creationId xmlns:a16="http://schemas.microsoft.com/office/drawing/2014/main" id="{9C19EA3D-3B91-ACCA-65B6-13425EDA60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6081" y="6441233"/>
                        <a:ext cx="94169" cy="162252"/>
                      </a:xfrm>
                      <a:custGeom>
                        <a:avLst/>
                        <a:gdLst>
                          <a:gd name="connsiteX0" fmla="*/ 48994 w 94169"/>
                          <a:gd name="connsiteY0" fmla="*/ 108168 h 162252"/>
                          <a:gd name="connsiteX1" fmla="*/ 71264 w 94169"/>
                          <a:gd name="connsiteY1" fmla="*/ 15907 h 162252"/>
                          <a:gd name="connsiteX2" fmla="*/ 21634 w 94169"/>
                          <a:gd name="connsiteY2" fmla="*/ 0 h 162252"/>
                          <a:gd name="connsiteX3" fmla="*/ 11453 w 94169"/>
                          <a:gd name="connsiteY3" fmla="*/ 100533 h 162252"/>
                          <a:gd name="connsiteX4" fmla="*/ 7635 w 94169"/>
                          <a:gd name="connsiteY4" fmla="*/ 109440 h 162252"/>
                          <a:gd name="connsiteX5" fmla="*/ 0 w 94169"/>
                          <a:gd name="connsiteY5" fmla="*/ 137437 h 162252"/>
                          <a:gd name="connsiteX6" fmla="*/ 94170 w 94169"/>
                          <a:gd name="connsiteY6" fmla="*/ 162252 h 162252"/>
                          <a:gd name="connsiteX7" fmla="*/ 52812 w 94169"/>
                          <a:gd name="connsiteY7" fmla="*/ 124075 h 162252"/>
                          <a:gd name="connsiteX8" fmla="*/ 48994 w 94169"/>
                          <a:gd name="connsiteY8" fmla="*/ 108168 h 1622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94169" h="162252">
                            <a:moveTo>
                              <a:pt x="48994" y="108168"/>
                            </a:moveTo>
                            <a:cubicBezTo>
                              <a:pt x="50903" y="88443"/>
                              <a:pt x="60447" y="52811"/>
                              <a:pt x="71264" y="15907"/>
                            </a:cubicBezTo>
                            <a:cubicBezTo>
                              <a:pt x="54720" y="10817"/>
                              <a:pt x="38177" y="5727"/>
                              <a:pt x="21634" y="0"/>
                            </a:cubicBezTo>
                            <a:cubicBezTo>
                              <a:pt x="16543" y="49630"/>
                              <a:pt x="11453" y="100533"/>
                              <a:pt x="11453" y="100533"/>
                            </a:cubicBezTo>
                            <a:lnTo>
                              <a:pt x="7635" y="109440"/>
                            </a:lnTo>
                            <a:lnTo>
                              <a:pt x="0" y="137437"/>
                            </a:lnTo>
                            <a:lnTo>
                              <a:pt x="94170" y="162252"/>
                            </a:lnTo>
                            <a:cubicBezTo>
                              <a:pt x="94170" y="162252"/>
                              <a:pt x="76354" y="148254"/>
                              <a:pt x="52812" y="124075"/>
                            </a:cubicBezTo>
                            <a:cubicBezTo>
                              <a:pt x="51539" y="122166"/>
                              <a:pt x="47721" y="117076"/>
                              <a:pt x="48994" y="108168"/>
                            </a:cubicBezTo>
                            <a:close/>
                          </a:path>
                        </a:pathLst>
                      </a:custGeom>
                      <a:solidFill>
                        <a:srgbClr val="8350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10" name="Freeform 809">
                        <a:extLst>
                          <a:ext uri="{FF2B5EF4-FFF2-40B4-BE49-F238E27FC236}">
                            <a16:creationId xmlns:a16="http://schemas.microsoft.com/office/drawing/2014/main" id="{87EE07BD-AD0C-4AEC-1862-A3FE04962E1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23851" y="6550674"/>
                        <a:ext cx="102283" cy="60545"/>
                      </a:xfrm>
                      <a:custGeom>
                        <a:avLst/>
                        <a:gdLst>
                          <a:gd name="connsiteX0" fmla="*/ 322 w 102283"/>
                          <a:gd name="connsiteY0" fmla="*/ 35632 h 60545"/>
                          <a:gd name="connsiteX1" fmla="*/ 97673 w 102283"/>
                          <a:gd name="connsiteY1" fmla="*/ 60447 h 60545"/>
                          <a:gd name="connsiteX2" fmla="*/ 102127 w 102283"/>
                          <a:gd name="connsiteY2" fmla="*/ 55993 h 60545"/>
                          <a:gd name="connsiteX3" fmla="*/ 78584 w 102283"/>
                          <a:gd name="connsiteY3" fmla="*/ 36905 h 60545"/>
                          <a:gd name="connsiteX4" fmla="*/ 10502 w 102283"/>
                          <a:gd name="connsiteY4" fmla="*/ 0 h 60545"/>
                          <a:gd name="connsiteX5" fmla="*/ 322 w 102283"/>
                          <a:gd name="connsiteY5" fmla="*/ 35632 h 605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102283" h="60545">
                            <a:moveTo>
                              <a:pt x="322" y="35632"/>
                            </a:moveTo>
                            <a:lnTo>
                              <a:pt x="97673" y="60447"/>
                            </a:lnTo>
                            <a:cubicBezTo>
                              <a:pt x="101491" y="61084"/>
                              <a:pt x="102763" y="58538"/>
                              <a:pt x="102127" y="55993"/>
                            </a:cubicBezTo>
                            <a:cubicBezTo>
                              <a:pt x="100218" y="51540"/>
                              <a:pt x="90038" y="45813"/>
                              <a:pt x="78584" y="36905"/>
                            </a:cubicBezTo>
                            <a:cubicBezTo>
                              <a:pt x="55678" y="33723"/>
                              <a:pt x="12411" y="5727"/>
                              <a:pt x="10502" y="0"/>
                            </a:cubicBezTo>
                            <a:cubicBezTo>
                              <a:pt x="5412" y="9544"/>
                              <a:pt x="-1587" y="34359"/>
                              <a:pt x="322" y="35632"/>
                            </a:cubicBezTo>
                            <a:close/>
                          </a:path>
                        </a:pathLst>
                      </a:custGeom>
                      <a:solidFill>
                        <a:srgbClr val="EE745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11" name="Freeform 810">
                      <a:extLst>
                        <a:ext uri="{FF2B5EF4-FFF2-40B4-BE49-F238E27FC236}">
                          <a16:creationId xmlns:a16="http://schemas.microsoft.com/office/drawing/2014/main" id="{29F0587A-3102-9860-AE2C-794DAE2F28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76995" y="5556772"/>
                      <a:ext cx="255353" cy="329342"/>
                    </a:xfrm>
                    <a:custGeom>
                      <a:avLst/>
                      <a:gdLst>
                        <a:gd name="connsiteX0" fmla="*/ 68175 w 255353"/>
                        <a:gd name="connsiteY0" fmla="*/ 321987 h 329342"/>
                        <a:gd name="connsiteX1" fmla="*/ 156618 w 255353"/>
                        <a:gd name="connsiteY1" fmla="*/ 290810 h 329342"/>
                        <a:gd name="connsiteX2" fmla="*/ 174434 w 255353"/>
                        <a:gd name="connsiteY2" fmla="*/ 281901 h 329342"/>
                        <a:gd name="connsiteX3" fmla="*/ 217701 w 255353"/>
                        <a:gd name="connsiteY3" fmla="*/ 206184 h 329342"/>
                        <a:gd name="connsiteX4" fmla="*/ 239971 w 255353"/>
                        <a:gd name="connsiteY4" fmla="*/ 104379 h 329342"/>
                        <a:gd name="connsiteX5" fmla="*/ 198613 w 255353"/>
                        <a:gd name="connsiteY5" fmla="*/ 23571 h 329342"/>
                        <a:gd name="connsiteX6" fmla="*/ 94899 w 255353"/>
                        <a:gd name="connsiteY6" fmla="*/ 25479 h 329342"/>
                        <a:gd name="connsiteX7" fmla="*/ 73901 w 255353"/>
                        <a:gd name="connsiteY7" fmla="*/ 87835 h 329342"/>
                        <a:gd name="connsiteX8" fmla="*/ 24272 w 255353"/>
                        <a:gd name="connsiteY8" fmla="*/ 175642 h 329342"/>
                        <a:gd name="connsiteX9" fmla="*/ 68175 w 255353"/>
                        <a:gd name="connsiteY9" fmla="*/ 321987 h 3293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55353" h="329342">
                          <a:moveTo>
                            <a:pt x="68175" y="321987"/>
                          </a:moveTo>
                          <a:cubicBezTo>
                            <a:pt x="136257" y="349984"/>
                            <a:pt x="157891" y="288901"/>
                            <a:pt x="156618" y="290810"/>
                          </a:cubicBezTo>
                          <a:cubicBezTo>
                            <a:pt x="157891" y="289537"/>
                            <a:pt x="168071" y="285083"/>
                            <a:pt x="174434" y="281901"/>
                          </a:cubicBezTo>
                          <a:cubicBezTo>
                            <a:pt x="201794" y="268540"/>
                            <a:pt x="218338" y="237362"/>
                            <a:pt x="217701" y="206184"/>
                          </a:cubicBezTo>
                          <a:cubicBezTo>
                            <a:pt x="257151" y="182641"/>
                            <a:pt x="267332" y="132375"/>
                            <a:pt x="239971" y="104379"/>
                          </a:cubicBezTo>
                          <a:cubicBezTo>
                            <a:pt x="248243" y="73201"/>
                            <a:pt x="226609" y="39478"/>
                            <a:pt x="198613" y="23571"/>
                          </a:cubicBezTo>
                          <a:cubicBezTo>
                            <a:pt x="177616" y="-12697"/>
                            <a:pt x="122895" y="-3153"/>
                            <a:pt x="94899" y="25479"/>
                          </a:cubicBezTo>
                          <a:cubicBezTo>
                            <a:pt x="80264" y="40114"/>
                            <a:pt x="73265" y="66838"/>
                            <a:pt x="73901" y="87835"/>
                          </a:cubicBezTo>
                          <a:cubicBezTo>
                            <a:pt x="40179" y="101833"/>
                            <a:pt x="16636" y="138738"/>
                            <a:pt x="24272" y="175642"/>
                          </a:cubicBezTo>
                          <a:cubicBezTo>
                            <a:pt x="-20905" y="213183"/>
                            <a:pt x="-1180" y="293354"/>
                            <a:pt x="68175" y="321987"/>
                          </a:cubicBezTo>
                          <a:close/>
                        </a:path>
                      </a:pathLst>
                    </a:custGeom>
                    <a:solidFill>
                      <a:srgbClr val="9E9E9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2" name="Freeform 811">
                      <a:extLst>
                        <a:ext uri="{FF2B5EF4-FFF2-40B4-BE49-F238E27FC236}">
                          <a16:creationId xmlns:a16="http://schemas.microsoft.com/office/drawing/2014/main" id="{71A7E5B0-DA47-1ADE-9910-0DFC3F54C7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6435" y="6006652"/>
                      <a:ext cx="120986" cy="525231"/>
                    </a:xfrm>
                    <a:custGeom>
                      <a:avLst/>
                      <a:gdLst>
                        <a:gd name="connsiteX0" fmla="*/ 51632 w 120986"/>
                        <a:gd name="connsiteY0" fmla="*/ 522388 h 525231"/>
                        <a:gd name="connsiteX1" fmla="*/ 90445 w 120986"/>
                        <a:gd name="connsiteY1" fmla="*/ 307961 h 525231"/>
                        <a:gd name="connsiteX2" fmla="*/ 120987 w 120986"/>
                        <a:gd name="connsiteY2" fmla="*/ 29905 h 525231"/>
                        <a:gd name="connsiteX3" fmla="*/ 99990 w 120986"/>
                        <a:gd name="connsiteY3" fmla="*/ 5090 h 525231"/>
                        <a:gd name="connsiteX4" fmla="*/ 14091 w 120986"/>
                        <a:gd name="connsiteY4" fmla="*/ 0 h 525231"/>
                        <a:gd name="connsiteX5" fmla="*/ 50996 w 120986"/>
                        <a:gd name="connsiteY5" fmla="*/ 151435 h 525231"/>
                        <a:gd name="connsiteX6" fmla="*/ 12182 w 120986"/>
                        <a:gd name="connsiteY6" fmla="*/ 342320 h 525231"/>
                        <a:gd name="connsiteX7" fmla="*/ 6456 w 120986"/>
                        <a:gd name="connsiteY7" fmla="*/ 523661 h 525231"/>
                        <a:gd name="connsiteX8" fmla="*/ 51632 w 120986"/>
                        <a:gd name="connsiteY8" fmla="*/ 522388 h 5252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0986" h="525231">
                          <a:moveTo>
                            <a:pt x="51632" y="522388"/>
                          </a:moveTo>
                          <a:cubicBezTo>
                            <a:pt x="43360" y="475303"/>
                            <a:pt x="72629" y="359500"/>
                            <a:pt x="90445" y="307961"/>
                          </a:cubicBezTo>
                          <a:cubicBezTo>
                            <a:pt x="108898" y="254513"/>
                            <a:pt x="120987" y="29905"/>
                            <a:pt x="120987" y="29905"/>
                          </a:cubicBezTo>
                          <a:lnTo>
                            <a:pt x="99990" y="5090"/>
                          </a:lnTo>
                          <a:lnTo>
                            <a:pt x="14091" y="0"/>
                          </a:lnTo>
                          <a:cubicBezTo>
                            <a:pt x="14091" y="0"/>
                            <a:pt x="50996" y="112622"/>
                            <a:pt x="50996" y="151435"/>
                          </a:cubicBezTo>
                          <a:cubicBezTo>
                            <a:pt x="50996" y="190248"/>
                            <a:pt x="33180" y="290145"/>
                            <a:pt x="12182" y="342320"/>
                          </a:cubicBezTo>
                          <a:cubicBezTo>
                            <a:pt x="-6906" y="390041"/>
                            <a:pt x="729" y="490574"/>
                            <a:pt x="6456" y="523661"/>
                          </a:cubicBezTo>
                          <a:cubicBezTo>
                            <a:pt x="21727" y="526206"/>
                            <a:pt x="36361" y="525570"/>
                            <a:pt x="51632" y="522388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3" name="Freeform 812">
                      <a:extLst>
                        <a:ext uri="{FF2B5EF4-FFF2-40B4-BE49-F238E27FC236}">
                          <a16:creationId xmlns:a16="http://schemas.microsoft.com/office/drawing/2014/main" id="{D2125E8C-FB29-5398-79EB-FAED31F856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39443" y="6017469"/>
                      <a:ext cx="167342" cy="498845"/>
                    </a:xfrm>
                    <a:custGeom>
                      <a:avLst/>
                      <a:gdLst>
                        <a:gd name="connsiteX0" fmla="*/ 38813 w 167342"/>
                        <a:gd name="connsiteY0" fmla="*/ 0 h 498845"/>
                        <a:gd name="connsiteX1" fmla="*/ 11453 w 167342"/>
                        <a:gd name="connsiteY1" fmla="*/ 50266 h 498845"/>
                        <a:gd name="connsiteX2" fmla="*/ 44540 w 167342"/>
                        <a:gd name="connsiteY2" fmla="*/ 252604 h 498845"/>
                        <a:gd name="connsiteX3" fmla="*/ 24179 w 167342"/>
                        <a:gd name="connsiteY3" fmla="*/ 317505 h 498845"/>
                        <a:gd name="connsiteX4" fmla="*/ 0 w 167342"/>
                        <a:gd name="connsiteY4" fmla="*/ 474667 h 498845"/>
                        <a:gd name="connsiteX5" fmla="*/ 51539 w 167342"/>
                        <a:gd name="connsiteY5" fmla="*/ 498846 h 498845"/>
                        <a:gd name="connsiteX6" fmla="*/ 104350 w 167342"/>
                        <a:gd name="connsiteY6" fmla="*/ 286963 h 498845"/>
                        <a:gd name="connsiteX7" fmla="*/ 137437 w 167342"/>
                        <a:gd name="connsiteY7" fmla="*/ 85898 h 498845"/>
                        <a:gd name="connsiteX8" fmla="*/ 167342 w 167342"/>
                        <a:gd name="connsiteY8" fmla="*/ 15907 h 498845"/>
                        <a:gd name="connsiteX9" fmla="*/ 38813 w 167342"/>
                        <a:gd name="connsiteY9" fmla="*/ 0 h 4988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167342" h="498845">
                          <a:moveTo>
                            <a:pt x="38813" y="0"/>
                          </a:moveTo>
                          <a:cubicBezTo>
                            <a:pt x="34996" y="3818"/>
                            <a:pt x="11453" y="31178"/>
                            <a:pt x="11453" y="50266"/>
                          </a:cubicBezTo>
                          <a:cubicBezTo>
                            <a:pt x="11453" y="69355"/>
                            <a:pt x="47085" y="237970"/>
                            <a:pt x="44540" y="252604"/>
                          </a:cubicBezTo>
                          <a:cubicBezTo>
                            <a:pt x="40722" y="276147"/>
                            <a:pt x="43903" y="278055"/>
                            <a:pt x="24179" y="317505"/>
                          </a:cubicBezTo>
                          <a:cubicBezTo>
                            <a:pt x="7635" y="350592"/>
                            <a:pt x="8908" y="453670"/>
                            <a:pt x="0" y="474667"/>
                          </a:cubicBezTo>
                          <a:cubicBezTo>
                            <a:pt x="17816" y="487393"/>
                            <a:pt x="33723" y="493119"/>
                            <a:pt x="51539" y="498846"/>
                          </a:cubicBezTo>
                          <a:cubicBezTo>
                            <a:pt x="54720" y="482938"/>
                            <a:pt x="88443" y="319414"/>
                            <a:pt x="104350" y="286963"/>
                          </a:cubicBezTo>
                          <a:cubicBezTo>
                            <a:pt x="120257" y="254513"/>
                            <a:pt x="129165" y="105623"/>
                            <a:pt x="137437" y="85898"/>
                          </a:cubicBezTo>
                          <a:cubicBezTo>
                            <a:pt x="145709" y="66173"/>
                            <a:pt x="167342" y="15907"/>
                            <a:pt x="167342" y="15907"/>
                          </a:cubicBezTo>
                          <a:lnTo>
                            <a:pt x="38813" y="0"/>
                          </a:lnTo>
                          <a:close/>
                        </a:path>
                      </a:pathLst>
                    </a:custGeom>
                    <a:solidFill>
                      <a:srgbClr val="3C8F7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4" name="Freeform 813">
                      <a:extLst>
                        <a:ext uri="{FF2B5EF4-FFF2-40B4-BE49-F238E27FC236}">
                          <a16:creationId xmlns:a16="http://schemas.microsoft.com/office/drawing/2014/main" id="{5A1E43AB-0274-0B6C-B1AF-4F734567F5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5350" y="5718812"/>
                      <a:ext cx="167342" cy="317745"/>
                    </a:xfrm>
                    <a:custGeom>
                      <a:avLst/>
                      <a:gdLst>
                        <a:gd name="connsiteX0" fmla="*/ 40086 w 167342"/>
                        <a:gd name="connsiteY0" fmla="*/ 877 h 317745"/>
                        <a:gd name="connsiteX1" fmla="*/ 121530 w 167342"/>
                        <a:gd name="connsiteY1" fmla="*/ 12966 h 317745"/>
                        <a:gd name="connsiteX2" fmla="*/ 167342 w 167342"/>
                        <a:gd name="connsiteY2" fmla="*/ 121134 h 317745"/>
                        <a:gd name="connsiteX3" fmla="*/ 155253 w 167342"/>
                        <a:gd name="connsiteY3" fmla="*/ 317746 h 317745"/>
                        <a:gd name="connsiteX4" fmla="*/ 36268 w 167342"/>
                        <a:gd name="connsiteY4" fmla="*/ 313928 h 317745"/>
                        <a:gd name="connsiteX5" fmla="*/ 0 w 167342"/>
                        <a:gd name="connsiteY5" fmla="*/ 302475 h 317745"/>
                        <a:gd name="connsiteX6" fmla="*/ 62992 w 167342"/>
                        <a:gd name="connsiteY6" fmla="*/ 213395 h 317745"/>
                        <a:gd name="connsiteX7" fmla="*/ 40086 w 167342"/>
                        <a:gd name="connsiteY7" fmla="*/ 877 h 3177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67342" h="317745">
                          <a:moveTo>
                            <a:pt x="40086" y="877"/>
                          </a:moveTo>
                          <a:cubicBezTo>
                            <a:pt x="40086" y="877"/>
                            <a:pt x="93534" y="-4850"/>
                            <a:pt x="121530" y="12966"/>
                          </a:cubicBezTo>
                          <a:cubicBezTo>
                            <a:pt x="149526" y="30782"/>
                            <a:pt x="167342" y="94410"/>
                            <a:pt x="167342" y="121134"/>
                          </a:cubicBezTo>
                          <a:cubicBezTo>
                            <a:pt x="167342" y="148494"/>
                            <a:pt x="146981" y="291022"/>
                            <a:pt x="155253" y="317746"/>
                          </a:cubicBezTo>
                          <a:cubicBezTo>
                            <a:pt x="155253" y="317746"/>
                            <a:pt x="66810" y="313928"/>
                            <a:pt x="36268" y="313928"/>
                          </a:cubicBezTo>
                          <a:cubicBezTo>
                            <a:pt x="5727" y="313928"/>
                            <a:pt x="0" y="302475"/>
                            <a:pt x="0" y="302475"/>
                          </a:cubicBezTo>
                          <a:cubicBezTo>
                            <a:pt x="0" y="302475"/>
                            <a:pt x="62992" y="240755"/>
                            <a:pt x="62992" y="213395"/>
                          </a:cubicBezTo>
                          <a:cubicBezTo>
                            <a:pt x="62992" y="186671"/>
                            <a:pt x="40086" y="877"/>
                            <a:pt x="40086" y="877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5" name="Freeform 814">
                      <a:extLst>
                        <a:ext uri="{FF2B5EF4-FFF2-40B4-BE49-F238E27FC236}">
                          <a16:creationId xmlns:a16="http://schemas.microsoft.com/office/drawing/2014/main" id="{03BEE17B-EF3A-71E4-93E8-AA7C45FA59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0599" y="5965294"/>
                      <a:ext cx="50756" cy="158751"/>
                    </a:xfrm>
                    <a:custGeom>
                      <a:avLst/>
                      <a:gdLst>
                        <a:gd name="connsiteX0" fmla="*/ 50469 w 50756"/>
                        <a:gd name="connsiteY0" fmla="*/ 139346 h 158751"/>
                        <a:gd name="connsiteX1" fmla="*/ 40925 w 50756"/>
                        <a:gd name="connsiteY1" fmla="*/ 80808 h 158751"/>
                        <a:gd name="connsiteX2" fmla="*/ 40925 w 50756"/>
                        <a:gd name="connsiteY2" fmla="*/ 14634 h 158751"/>
                        <a:gd name="connsiteX3" fmla="*/ 9747 w 50756"/>
                        <a:gd name="connsiteY3" fmla="*/ 0 h 158751"/>
                        <a:gd name="connsiteX4" fmla="*/ 14201 w 50756"/>
                        <a:gd name="connsiteY4" fmla="*/ 83989 h 158751"/>
                        <a:gd name="connsiteX5" fmla="*/ 203 w 50756"/>
                        <a:gd name="connsiteY5" fmla="*/ 129165 h 158751"/>
                        <a:gd name="connsiteX6" fmla="*/ 32653 w 50756"/>
                        <a:gd name="connsiteY6" fmla="*/ 158434 h 158751"/>
                        <a:gd name="connsiteX7" fmla="*/ 50469 w 50756"/>
                        <a:gd name="connsiteY7" fmla="*/ 139346 h 1587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50756" h="158751">
                          <a:moveTo>
                            <a:pt x="50469" y="139346"/>
                          </a:moveTo>
                          <a:cubicBezTo>
                            <a:pt x="53014" y="130438"/>
                            <a:pt x="37744" y="108168"/>
                            <a:pt x="40925" y="80808"/>
                          </a:cubicBezTo>
                          <a:cubicBezTo>
                            <a:pt x="42198" y="68718"/>
                            <a:pt x="40925" y="36268"/>
                            <a:pt x="40925" y="14634"/>
                          </a:cubicBezTo>
                          <a:cubicBezTo>
                            <a:pt x="27563" y="6363"/>
                            <a:pt x="24382" y="2545"/>
                            <a:pt x="9747" y="0"/>
                          </a:cubicBezTo>
                          <a:cubicBezTo>
                            <a:pt x="12292" y="36904"/>
                            <a:pt x="16110" y="76354"/>
                            <a:pt x="14201" y="83989"/>
                          </a:cubicBezTo>
                          <a:cubicBezTo>
                            <a:pt x="10383" y="97987"/>
                            <a:pt x="-1706" y="125348"/>
                            <a:pt x="203" y="129165"/>
                          </a:cubicBezTo>
                          <a:cubicBezTo>
                            <a:pt x="2112" y="132983"/>
                            <a:pt x="26291" y="156525"/>
                            <a:pt x="32653" y="158434"/>
                          </a:cubicBezTo>
                          <a:cubicBezTo>
                            <a:pt x="39653" y="160979"/>
                            <a:pt x="47924" y="147618"/>
                            <a:pt x="50469" y="13934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6" name="Freeform 815">
                      <a:extLst>
                        <a:ext uri="{FF2B5EF4-FFF2-40B4-BE49-F238E27FC236}">
                          <a16:creationId xmlns:a16="http://schemas.microsoft.com/office/drawing/2014/main" id="{EF534772-41C1-AEE8-EAA7-0AB967E397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72861" y="5719052"/>
                      <a:ext cx="60494" cy="353230"/>
                    </a:xfrm>
                    <a:custGeom>
                      <a:avLst/>
                      <a:gdLst>
                        <a:gd name="connsiteX0" fmla="*/ 56934 w 60494"/>
                        <a:gd name="connsiteY0" fmla="*/ 351864 h 353230"/>
                        <a:gd name="connsiteX1" fmla="*/ 48662 w 60494"/>
                        <a:gd name="connsiteY1" fmla="*/ 186431 h 353230"/>
                        <a:gd name="connsiteX2" fmla="*/ 57570 w 60494"/>
                        <a:gd name="connsiteY2" fmla="*/ 34996 h 353230"/>
                        <a:gd name="connsiteX3" fmla="*/ 22575 w 60494"/>
                        <a:gd name="connsiteY3" fmla="*/ 0 h 353230"/>
                        <a:gd name="connsiteX4" fmla="*/ 941 w 60494"/>
                        <a:gd name="connsiteY4" fmla="*/ 25451 h 353230"/>
                        <a:gd name="connsiteX5" fmla="*/ 7940 w 60494"/>
                        <a:gd name="connsiteY5" fmla="*/ 209973 h 353230"/>
                        <a:gd name="connsiteX6" fmla="*/ 15576 w 60494"/>
                        <a:gd name="connsiteY6" fmla="*/ 342957 h 353230"/>
                        <a:gd name="connsiteX7" fmla="*/ 56934 w 60494"/>
                        <a:gd name="connsiteY7" fmla="*/ 351864 h 3532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0494" h="353230">
                          <a:moveTo>
                            <a:pt x="56934" y="351864"/>
                          </a:moveTo>
                          <a:cubicBezTo>
                            <a:pt x="56934" y="269148"/>
                            <a:pt x="60115" y="279964"/>
                            <a:pt x="48662" y="186431"/>
                          </a:cubicBezTo>
                          <a:cubicBezTo>
                            <a:pt x="45481" y="163525"/>
                            <a:pt x="68387" y="54084"/>
                            <a:pt x="57570" y="34996"/>
                          </a:cubicBezTo>
                          <a:cubicBezTo>
                            <a:pt x="46753" y="15907"/>
                            <a:pt x="22575" y="0"/>
                            <a:pt x="22575" y="0"/>
                          </a:cubicBezTo>
                          <a:cubicBezTo>
                            <a:pt x="18757" y="0"/>
                            <a:pt x="4759" y="8272"/>
                            <a:pt x="941" y="25451"/>
                          </a:cubicBezTo>
                          <a:cubicBezTo>
                            <a:pt x="-2877" y="42631"/>
                            <a:pt x="6031" y="195339"/>
                            <a:pt x="7940" y="209973"/>
                          </a:cubicBezTo>
                          <a:cubicBezTo>
                            <a:pt x="15576" y="276783"/>
                            <a:pt x="23847" y="301598"/>
                            <a:pt x="15576" y="342957"/>
                          </a:cubicBezTo>
                          <a:cubicBezTo>
                            <a:pt x="25120" y="332140"/>
                            <a:pt x="43572" y="359500"/>
                            <a:pt x="56934" y="351864"/>
                          </a:cubicBezTo>
                          <a:close/>
                        </a:path>
                      </a:pathLst>
                    </a:custGeom>
                    <a:solidFill>
                      <a:srgbClr val="EE745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7" name="Freeform 816">
                      <a:extLst>
                        <a:ext uri="{FF2B5EF4-FFF2-40B4-BE49-F238E27FC236}">
                          <a16:creationId xmlns:a16="http://schemas.microsoft.com/office/drawing/2014/main" id="{5D25194E-40C3-681A-0B0F-E980B446C4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788"/>
                      <a:ext cx="49021" cy="117712"/>
                    </a:xfrm>
                    <a:custGeom>
                      <a:avLst/>
                      <a:gdLst>
                        <a:gd name="connsiteX0" fmla="*/ 0 w 49021"/>
                        <a:gd name="connsiteY0" fmla="*/ 17179 h 117712"/>
                        <a:gd name="connsiteX1" fmla="*/ 4454 w 49021"/>
                        <a:gd name="connsiteY1" fmla="*/ 62992 h 117712"/>
                        <a:gd name="connsiteX2" fmla="*/ 34996 w 49021"/>
                        <a:gd name="connsiteY2" fmla="*/ 117712 h 117712"/>
                        <a:gd name="connsiteX3" fmla="*/ 40722 w 49021"/>
                        <a:gd name="connsiteY3" fmla="*/ 61719 h 117712"/>
                        <a:gd name="connsiteX4" fmla="*/ 34359 w 49021"/>
                        <a:gd name="connsiteY4" fmla="*/ 0 h 117712"/>
                        <a:gd name="connsiteX5" fmla="*/ 0 w 49021"/>
                        <a:gd name="connsiteY5" fmla="*/ 17179 h 11771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9021" h="117712">
                          <a:moveTo>
                            <a:pt x="0" y="17179"/>
                          </a:moveTo>
                          <a:cubicBezTo>
                            <a:pt x="0" y="17179"/>
                            <a:pt x="5727" y="50266"/>
                            <a:pt x="4454" y="62992"/>
                          </a:cubicBezTo>
                          <a:cubicBezTo>
                            <a:pt x="3181" y="75717"/>
                            <a:pt x="8908" y="117712"/>
                            <a:pt x="34996" y="117712"/>
                          </a:cubicBezTo>
                          <a:cubicBezTo>
                            <a:pt x="61083" y="117712"/>
                            <a:pt x="43267" y="74445"/>
                            <a:pt x="40722" y="61719"/>
                          </a:cubicBezTo>
                          <a:cubicBezTo>
                            <a:pt x="38177" y="48993"/>
                            <a:pt x="34359" y="0"/>
                            <a:pt x="34359" y="0"/>
                          </a:cubicBezTo>
                          <a:lnTo>
                            <a:pt x="0" y="17179"/>
                          </a:ln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8" name="Freeform 817">
                      <a:extLst>
                        <a:ext uri="{FF2B5EF4-FFF2-40B4-BE49-F238E27FC236}">
                          <a16:creationId xmlns:a16="http://schemas.microsoft.com/office/drawing/2014/main" id="{9DECC32E-4076-8DBE-2BFE-2D335AEF31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23432" y="5654151"/>
                      <a:ext cx="36268" cy="33819"/>
                    </a:xfrm>
                    <a:custGeom>
                      <a:avLst/>
                      <a:gdLst>
                        <a:gd name="connsiteX0" fmla="*/ 36268 w 36268"/>
                        <a:gd name="connsiteY0" fmla="*/ 19088 h 33819"/>
                        <a:gd name="connsiteX1" fmla="*/ 33723 w 36268"/>
                        <a:gd name="connsiteY1" fmla="*/ 0 h 33819"/>
                        <a:gd name="connsiteX2" fmla="*/ 0 w 36268"/>
                        <a:gd name="connsiteY2" fmla="*/ 17816 h 33819"/>
                        <a:gd name="connsiteX3" fmla="*/ 2545 w 36268"/>
                        <a:gd name="connsiteY3" fmla="*/ 33087 h 33819"/>
                        <a:gd name="connsiteX4" fmla="*/ 36268 w 36268"/>
                        <a:gd name="connsiteY4" fmla="*/ 19088 h 338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6268" h="33819">
                          <a:moveTo>
                            <a:pt x="36268" y="19088"/>
                          </a:moveTo>
                          <a:cubicBezTo>
                            <a:pt x="35632" y="8272"/>
                            <a:pt x="33723" y="0"/>
                            <a:pt x="33723" y="0"/>
                          </a:cubicBezTo>
                          <a:lnTo>
                            <a:pt x="0" y="17816"/>
                          </a:lnTo>
                          <a:cubicBezTo>
                            <a:pt x="0" y="17816"/>
                            <a:pt x="1272" y="24815"/>
                            <a:pt x="2545" y="33087"/>
                          </a:cubicBezTo>
                          <a:cubicBezTo>
                            <a:pt x="17816" y="36268"/>
                            <a:pt x="29269" y="28633"/>
                            <a:pt x="36268" y="19088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9" name="Freeform 818">
                      <a:extLst>
                        <a:ext uri="{FF2B5EF4-FFF2-40B4-BE49-F238E27FC236}">
                          <a16:creationId xmlns:a16="http://schemas.microsoft.com/office/drawing/2014/main" id="{743385AB-EDB1-7C7F-25FB-96AB0577B2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95623" y="5574987"/>
                      <a:ext cx="77559" cy="104377"/>
                    </a:xfrm>
                    <a:custGeom>
                      <a:avLst/>
                      <a:gdLst>
                        <a:gd name="connsiteX0" fmla="*/ 27173 w 77559"/>
                        <a:gd name="connsiteY0" fmla="*/ 1537 h 104377"/>
                        <a:gd name="connsiteX1" fmla="*/ 4903 w 77559"/>
                        <a:gd name="connsiteY1" fmla="*/ 22535 h 104377"/>
                        <a:gd name="connsiteX2" fmla="*/ 26537 w 77559"/>
                        <a:gd name="connsiteY2" fmla="*/ 99525 h 104377"/>
                        <a:gd name="connsiteX3" fmla="*/ 77439 w 77559"/>
                        <a:gd name="connsiteY3" fmla="*/ 56894 h 104377"/>
                        <a:gd name="connsiteX4" fmla="*/ 27173 w 77559"/>
                        <a:gd name="connsiteY4" fmla="*/ 1537 h 1043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559" h="104377">
                          <a:moveTo>
                            <a:pt x="27173" y="1537"/>
                          </a:moveTo>
                          <a:cubicBezTo>
                            <a:pt x="27173" y="1537"/>
                            <a:pt x="12538" y="6628"/>
                            <a:pt x="4903" y="22535"/>
                          </a:cubicBezTo>
                          <a:cubicBezTo>
                            <a:pt x="-2732" y="38442"/>
                            <a:pt x="-5277" y="82345"/>
                            <a:pt x="26537" y="99525"/>
                          </a:cubicBezTo>
                          <a:cubicBezTo>
                            <a:pt x="58351" y="116705"/>
                            <a:pt x="79348" y="84890"/>
                            <a:pt x="77439" y="56894"/>
                          </a:cubicBezTo>
                          <a:cubicBezTo>
                            <a:pt x="74894" y="28898"/>
                            <a:pt x="65986" y="-8007"/>
                            <a:pt x="27173" y="1537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0" name="Freeform 819">
                      <a:extLst>
                        <a:ext uri="{FF2B5EF4-FFF2-40B4-BE49-F238E27FC236}">
                          <a16:creationId xmlns:a16="http://schemas.microsoft.com/office/drawing/2014/main" id="{C07E2BAD-F79B-B2AE-3B24-698BC77101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67238" y="5611520"/>
                      <a:ext cx="14829" cy="26772"/>
                    </a:xfrm>
                    <a:custGeom>
                      <a:avLst/>
                      <a:gdLst>
                        <a:gd name="connsiteX0" fmla="*/ 14732 w 14829"/>
                        <a:gd name="connsiteY0" fmla="*/ 12726 h 26772"/>
                        <a:gd name="connsiteX1" fmla="*/ 9005 w 14829"/>
                        <a:gd name="connsiteY1" fmla="*/ 26724 h 26772"/>
                        <a:gd name="connsiteX2" fmla="*/ 97 w 14829"/>
                        <a:gd name="connsiteY2" fmla="*/ 13998 h 26772"/>
                        <a:gd name="connsiteX3" fmla="*/ 5824 w 14829"/>
                        <a:gd name="connsiteY3" fmla="*/ 0 h 26772"/>
                        <a:gd name="connsiteX4" fmla="*/ 14732 w 14829"/>
                        <a:gd name="connsiteY4" fmla="*/ 12726 h 267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829" h="26772">
                          <a:moveTo>
                            <a:pt x="14732" y="12726"/>
                          </a:moveTo>
                          <a:cubicBezTo>
                            <a:pt x="15368" y="19725"/>
                            <a:pt x="12823" y="26088"/>
                            <a:pt x="9005" y="26724"/>
                          </a:cubicBezTo>
                          <a:cubicBezTo>
                            <a:pt x="5188" y="27360"/>
                            <a:pt x="1370" y="21634"/>
                            <a:pt x="97" y="13998"/>
                          </a:cubicBezTo>
                          <a:cubicBezTo>
                            <a:pt x="-539" y="6999"/>
                            <a:pt x="2006" y="637"/>
                            <a:pt x="5824" y="0"/>
                          </a:cubicBezTo>
                          <a:cubicBezTo>
                            <a:pt x="9642" y="0"/>
                            <a:pt x="14096" y="5091"/>
                            <a:pt x="14732" y="12726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" name="Freeform 820">
                      <a:extLst>
                        <a:ext uri="{FF2B5EF4-FFF2-40B4-BE49-F238E27FC236}">
                          <a16:creationId xmlns:a16="http://schemas.microsoft.com/office/drawing/2014/main" id="{B85D7E4F-96C5-BEE5-53BD-F1E608043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85231" y="5626938"/>
                      <a:ext cx="19137" cy="26430"/>
                    </a:xfrm>
                    <a:custGeom>
                      <a:avLst/>
                      <a:gdLst>
                        <a:gd name="connsiteX0" fmla="*/ 17841 w 19137"/>
                        <a:gd name="connsiteY0" fmla="*/ 9398 h 26430"/>
                        <a:gd name="connsiteX1" fmla="*/ 14659 w 19137"/>
                        <a:gd name="connsiteY1" fmla="*/ 25941 h 26430"/>
                        <a:gd name="connsiteX2" fmla="*/ 1297 w 19137"/>
                        <a:gd name="connsiteY2" fmla="*/ 17033 h 26430"/>
                        <a:gd name="connsiteX3" fmla="*/ 4479 w 19137"/>
                        <a:gd name="connsiteY3" fmla="*/ 490 h 26430"/>
                        <a:gd name="connsiteX4" fmla="*/ 17841 w 19137"/>
                        <a:gd name="connsiteY4" fmla="*/ 9398 h 264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137" h="26430">
                          <a:moveTo>
                            <a:pt x="17841" y="9398"/>
                          </a:moveTo>
                          <a:cubicBezTo>
                            <a:pt x="20386" y="16397"/>
                            <a:pt x="19113" y="24032"/>
                            <a:pt x="14659" y="25941"/>
                          </a:cubicBezTo>
                          <a:cubicBezTo>
                            <a:pt x="10205" y="27850"/>
                            <a:pt x="4479" y="24032"/>
                            <a:pt x="1297" y="17033"/>
                          </a:cubicBezTo>
                          <a:cubicBezTo>
                            <a:pt x="-1248" y="10034"/>
                            <a:pt x="25" y="2399"/>
                            <a:pt x="4479" y="490"/>
                          </a:cubicBezTo>
                          <a:cubicBezTo>
                            <a:pt x="8933" y="-1419"/>
                            <a:pt x="15295" y="2399"/>
                            <a:pt x="17841" y="9398"/>
                          </a:cubicBezTo>
                          <a:close/>
                        </a:path>
                      </a:pathLst>
                    </a:custGeom>
                    <a:solidFill>
                      <a:srgbClr val="83503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2" name="Freeform 821">
                    <a:extLst>
                      <a:ext uri="{FF2B5EF4-FFF2-40B4-BE49-F238E27FC236}">
                        <a16:creationId xmlns:a16="http://schemas.microsoft.com/office/drawing/2014/main" id="{09C9D288-2FB9-F510-4722-E4BA40190706}"/>
                      </a:ext>
                    </a:extLst>
                  </p:cNvPr>
                  <p:cNvSpPr/>
                  <p:nvPr/>
                </p:nvSpPr>
                <p:spPr>
                  <a:xfrm>
                    <a:off x="3054936" y="6116729"/>
                    <a:ext cx="131074" cy="80808"/>
                  </a:xfrm>
                  <a:custGeom>
                    <a:avLst/>
                    <a:gdLst>
                      <a:gd name="connsiteX0" fmla="*/ 131074 w 131074"/>
                      <a:gd name="connsiteY0" fmla="*/ 0 h 80808"/>
                      <a:gd name="connsiteX1" fmla="*/ 17180 w 131074"/>
                      <a:gd name="connsiteY1" fmla="*/ 0 h 80808"/>
                      <a:gd name="connsiteX2" fmla="*/ 0 w 131074"/>
                      <a:gd name="connsiteY2" fmla="*/ 17180 h 80808"/>
                      <a:gd name="connsiteX3" fmla="*/ 0 w 131074"/>
                      <a:gd name="connsiteY3" fmla="*/ 80808 h 80808"/>
                      <a:gd name="connsiteX4" fmla="*/ 19088 w 131074"/>
                      <a:gd name="connsiteY4" fmla="*/ 80808 h 80808"/>
                      <a:gd name="connsiteX5" fmla="*/ 19088 w 131074"/>
                      <a:gd name="connsiteY5" fmla="*/ 20361 h 80808"/>
                      <a:gd name="connsiteX6" fmla="*/ 131074 w 131074"/>
                      <a:gd name="connsiteY6" fmla="*/ 20361 h 80808"/>
                      <a:gd name="connsiteX7" fmla="*/ 131074 w 131074"/>
                      <a:gd name="connsiteY7" fmla="*/ 0 h 80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31074" h="80808">
                        <a:moveTo>
                          <a:pt x="131074" y="0"/>
                        </a:moveTo>
                        <a:lnTo>
                          <a:pt x="17180" y="0"/>
                        </a:lnTo>
                        <a:cubicBezTo>
                          <a:pt x="7635" y="0"/>
                          <a:pt x="0" y="7635"/>
                          <a:pt x="0" y="17180"/>
                        </a:cubicBezTo>
                        <a:lnTo>
                          <a:pt x="0" y="80808"/>
                        </a:lnTo>
                        <a:lnTo>
                          <a:pt x="19088" y="80808"/>
                        </a:lnTo>
                        <a:lnTo>
                          <a:pt x="19088" y="20361"/>
                        </a:lnTo>
                        <a:lnTo>
                          <a:pt x="131074" y="20361"/>
                        </a:lnTo>
                        <a:lnTo>
                          <a:pt x="131074" y="0"/>
                        </a:lnTo>
                        <a:close/>
                      </a:path>
                    </a:pathLst>
                  </a:custGeom>
                  <a:solidFill>
                    <a:srgbClr val="033F8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3" name="Freeform 822">
                    <a:extLst>
                      <a:ext uri="{FF2B5EF4-FFF2-40B4-BE49-F238E27FC236}">
                        <a16:creationId xmlns:a16="http://schemas.microsoft.com/office/drawing/2014/main" id="{92ECE44C-EC4D-E0F2-FD2B-C737CDA9DF26}"/>
                      </a:ext>
                    </a:extLst>
                  </p:cNvPr>
                  <p:cNvSpPr/>
                  <p:nvPr/>
                </p:nvSpPr>
                <p:spPr>
                  <a:xfrm>
                    <a:off x="2971567" y="5886816"/>
                    <a:ext cx="241167" cy="210217"/>
                  </a:xfrm>
                  <a:custGeom>
                    <a:avLst/>
                    <a:gdLst>
                      <a:gd name="connsiteX0" fmla="*/ 241167 w 241167"/>
                      <a:gd name="connsiteY0" fmla="*/ 119199 h 210217"/>
                      <a:gd name="connsiteX1" fmla="*/ 197264 w 241167"/>
                      <a:gd name="connsiteY1" fmla="*/ 92476 h 210217"/>
                      <a:gd name="connsiteX2" fmla="*/ 128545 w 241167"/>
                      <a:gd name="connsiteY2" fmla="*/ 152923 h 210217"/>
                      <a:gd name="connsiteX3" fmla="*/ 72552 w 241167"/>
                      <a:gd name="connsiteY3" fmla="*/ 70842 h 210217"/>
                      <a:gd name="connsiteX4" fmla="*/ 77642 w 241167"/>
                      <a:gd name="connsiteY4" fmla="*/ 21848 h 210217"/>
                      <a:gd name="connsiteX5" fmla="*/ 64917 w 241167"/>
                      <a:gd name="connsiteY5" fmla="*/ 45391 h 210217"/>
                      <a:gd name="connsiteX6" fmla="*/ 28012 w 241167"/>
                      <a:gd name="connsiteY6" fmla="*/ 215 h 210217"/>
                      <a:gd name="connsiteX7" fmla="*/ 41374 w 241167"/>
                      <a:gd name="connsiteY7" fmla="*/ 33301 h 210217"/>
                      <a:gd name="connsiteX8" fmla="*/ 15923 w 241167"/>
                      <a:gd name="connsiteY8" fmla="*/ 9122 h 210217"/>
                      <a:gd name="connsiteX9" fmla="*/ 33103 w 241167"/>
                      <a:gd name="connsiteY9" fmla="*/ 38392 h 210217"/>
                      <a:gd name="connsiteX10" fmla="*/ 5106 w 241167"/>
                      <a:gd name="connsiteY10" fmla="*/ 26938 h 210217"/>
                      <a:gd name="connsiteX11" fmla="*/ 24195 w 241167"/>
                      <a:gd name="connsiteY11" fmla="*/ 48572 h 210217"/>
                      <a:gd name="connsiteX12" fmla="*/ 16 w 241167"/>
                      <a:gd name="connsiteY12" fmla="*/ 48572 h 210217"/>
                      <a:gd name="connsiteX13" fmla="*/ 25467 w 241167"/>
                      <a:gd name="connsiteY13" fmla="*/ 61298 h 210217"/>
                      <a:gd name="connsiteX14" fmla="*/ 50919 w 241167"/>
                      <a:gd name="connsiteY14" fmla="*/ 89930 h 210217"/>
                      <a:gd name="connsiteX15" fmla="*/ 116456 w 241167"/>
                      <a:gd name="connsiteY15" fmla="*/ 210188 h 210217"/>
                      <a:gd name="connsiteX16" fmla="*/ 241167 w 241167"/>
                      <a:gd name="connsiteY16" fmla="*/ 119199 h 210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41167" h="210217">
                        <a:moveTo>
                          <a:pt x="241167" y="119199"/>
                        </a:moveTo>
                        <a:lnTo>
                          <a:pt x="197264" y="92476"/>
                        </a:lnTo>
                        <a:cubicBezTo>
                          <a:pt x="197264" y="92476"/>
                          <a:pt x="166086" y="122381"/>
                          <a:pt x="128545" y="152923"/>
                        </a:cubicBezTo>
                        <a:cubicBezTo>
                          <a:pt x="111366" y="135743"/>
                          <a:pt x="74461" y="74023"/>
                          <a:pt x="72552" y="70842"/>
                        </a:cubicBezTo>
                        <a:cubicBezTo>
                          <a:pt x="70643" y="67661"/>
                          <a:pt x="83369" y="21212"/>
                          <a:pt x="77642" y="21848"/>
                        </a:cubicBezTo>
                        <a:cubicBezTo>
                          <a:pt x="71916" y="22485"/>
                          <a:pt x="71280" y="46663"/>
                          <a:pt x="64917" y="45391"/>
                        </a:cubicBezTo>
                        <a:cubicBezTo>
                          <a:pt x="58554" y="44755"/>
                          <a:pt x="30558" y="-3603"/>
                          <a:pt x="28012" y="215"/>
                        </a:cubicBezTo>
                        <a:cubicBezTo>
                          <a:pt x="22922" y="7214"/>
                          <a:pt x="43920" y="30756"/>
                          <a:pt x="41374" y="33301"/>
                        </a:cubicBezTo>
                        <a:cubicBezTo>
                          <a:pt x="38829" y="35846"/>
                          <a:pt x="21650" y="6578"/>
                          <a:pt x="15923" y="9122"/>
                        </a:cubicBezTo>
                        <a:cubicBezTo>
                          <a:pt x="10196" y="12304"/>
                          <a:pt x="34375" y="35210"/>
                          <a:pt x="33103" y="38392"/>
                        </a:cubicBezTo>
                        <a:cubicBezTo>
                          <a:pt x="31830" y="41573"/>
                          <a:pt x="7015" y="19939"/>
                          <a:pt x="5106" y="26938"/>
                        </a:cubicBezTo>
                        <a:cubicBezTo>
                          <a:pt x="3834" y="30756"/>
                          <a:pt x="27376" y="45391"/>
                          <a:pt x="24195" y="48572"/>
                        </a:cubicBezTo>
                        <a:cubicBezTo>
                          <a:pt x="21013" y="51753"/>
                          <a:pt x="1288" y="44118"/>
                          <a:pt x="16" y="48572"/>
                        </a:cubicBezTo>
                        <a:cubicBezTo>
                          <a:pt x="-620" y="53026"/>
                          <a:pt x="17832" y="52390"/>
                          <a:pt x="25467" y="61298"/>
                        </a:cubicBezTo>
                        <a:cubicBezTo>
                          <a:pt x="33103" y="70206"/>
                          <a:pt x="42647" y="71478"/>
                          <a:pt x="50919" y="89930"/>
                        </a:cubicBezTo>
                        <a:cubicBezTo>
                          <a:pt x="59190" y="108383"/>
                          <a:pt x="93550" y="207007"/>
                          <a:pt x="116456" y="210188"/>
                        </a:cubicBezTo>
                        <a:cubicBezTo>
                          <a:pt x="137453" y="212097"/>
                          <a:pt x="241167" y="119199"/>
                          <a:pt x="241167" y="119199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24" name="Freeform 823">
                    <a:extLst>
                      <a:ext uri="{FF2B5EF4-FFF2-40B4-BE49-F238E27FC236}">
                        <a16:creationId xmlns:a16="http://schemas.microsoft.com/office/drawing/2014/main" id="{798DCD0E-84BD-5C23-7A01-ED2B5F2B2B83}"/>
                      </a:ext>
                    </a:extLst>
                  </p:cNvPr>
                  <p:cNvSpPr/>
                  <p:nvPr/>
                </p:nvSpPr>
                <p:spPr>
                  <a:xfrm>
                    <a:off x="3103293" y="5957500"/>
                    <a:ext cx="85711" cy="138867"/>
                  </a:xfrm>
                  <a:custGeom>
                    <a:avLst/>
                    <a:gdLst>
                      <a:gd name="connsiteX0" fmla="*/ 0 w 85711"/>
                      <a:gd name="connsiteY0" fmla="*/ 75876 h 138867"/>
                      <a:gd name="connsiteX1" fmla="*/ 75718 w 85711"/>
                      <a:gd name="connsiteY1" fmla="*/ 158 h 138867"/>
                      <a:gd name="connsiteX2" fmla="*/ 82717 w 85711"/>
                      <a:gd name="connsiteY2" fmla="*/ 86693 h 138867"/>
                      <a:gd name="connsiteX3" fmla="*/ 5090 w 85711"/>
                      <a:gd name="connsiteY3" fmla="*/ 138868 h 138867"/>
                      <a:gd name="connsiteX4" fmla="*/ 0 w 85711"/>
                      <a:gd name="connsiteY4" fmla="*/ 75876 h 1388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5711" h="138867">
                        <a:moveTo>
                          <a:pt x="0" y="75876"/>
                        </a:moveTo>
                        <a:cubicBezTo>
                          <a:pt x="0" y="75876"/>
                          <a:pt x="58538" y="4612"/>
                          <a:pt x="75718" y="158"/>
                        </a:cubicBezTo>
                        <a:cubicBezTo>
                          <a:pt x="92897" y="-4296"/>
                          <a:pt x="82717" y="86693"/>
                          <a:pt x="82717" y="86693"/>
                        </a:cubicBezTo>
                        <a:lnTo>
                          <a:pt x="5090" y="138868"/>
                        </a:lnTo>
                        <a:lnTo>
                          <a:pt x="0" y="75876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25" name="Graphic 569">
                    <a:extLst>
                      <a:ext uri="{FF2B5EF4-FFF2-40B4-BE49-F238E27FC236}">
                        <a16:creationId xmlns:a16="http://schemas.microsoft.com/office/drawing/2014/main" id="{B3585AFB-802A-3952-1546-6421C75BFE1F}"/>
                      </a:ext>
                    </a:extLst>
                  </p:cNvPr>
                  <p:cNvGrpSpPr/>
                  <p:nvPr/>
                </p:nvGrpSpPr>
                <p:grpSpPr>
                  <a:xfrm>
                    <a:off x="2776251" y="5809165"/>
                    <a:ext cx="695450" cy="796229"/>
                    <a:chOff x="2776251" y="5809165"/>
                    <a:chExt cx="695450" cy="796229"/>
                  </a:xfrm>
                </p:grpSpPr>
                <p:sp>
                  <p:nvSpPr>
                    <p:cNvPr id="826" name="Freeform 825">
                      <a:extLst>
                        <a:ext uri="{FF2B5EF4-FFF2-40B4-BE49-F238E27FC236}">
                          <a16:creationId xmlns:a16="http://schemas.microsoft.com/office/drawing/2014/main" id="{BC178A8A-1FC1-0C3A-0404-9289A1F42F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84175"/>
                      <a:ext cx="309233" cy="414219"/>
                    </a:xfrm>
                    <a:custGeom>
                      <a:avLst/>
                      <a:gdLst>
                        <a:gd name="connsiteX0" fmla="*/ 0 w 309233"/>
                        <a:gd name="connsiteY0" fmla="*/ 265330 h 414219"/>
                        <a:gd name="connsiteX1" fmla="*/ 0 w 309233"/>
                        <a:gd name="connsiteY1" fmla="*/ 358228 h 414219"/>
                        <a:gd name="connsiteX2" fmla="*/ 10181 w 309233"/>
                        <a:gd name="connsiteY2" fmla="*/ 358228 h 414219"/>
                        <a:gd name="connsiteX3" fmla="*/ 10181 w 309233"/>
                        <a:gd name="connsiteY3" fmla="*/ 273602 h 414219"/>
                        <a:gd name="connsiteX4" fmla="*/ 76990 w 309233"/>
                        <a:gd name="connsiteY4" fmla="*/ 273602 h 414219"/>
                        <a:gd name="connsiteX5" fmla="*/ 76990 w 309233"/>
                        <a:gd name="connsiteY5" fmla="*/ 302871 h 414219"/>
                        <a:gd name="connsiteX6" fmla="*/ 31178 w 309233"/>
                        <a:gd name="connsiteY6" fmla="*/ 358228 h 414219"/>
                        <a:gd name="connsiteX7" fmla="*/ 82081 w 309233"/>
                        <a:gd name="connsiteY7" fmla="*/ 414220 h 414219"/>
                        <a:gd name="connsiteX8" fmla="*/ 132983 w 309233"/>
                        <a:gd name="connsiteY8" fmla="*/ 358228 h 414219"/>
                        <a:gd name="connsiteX9" fmla="*/ 87171 w 309233"/>
                        <a:gd name="connsiteY9" fmla="*/ 302871 h 414219"/>
                        <a:gd name="connsiteX10" fmla="*/ 87171 w 309233"/>
                        <a:gd name="connsiteY10" fmla="*/ 273602 h 414219"/>
                        <a:gd name="connsiteX11" fmla="*/ 101169 w 309233"/>
                        <a:gd name="connsiteY11" fmla="*/ 273602 h 414219"/>
                        <a:gd name="connsiteX12" fmla="*/ 101169 w 309233"/>
                        <a:gd name="connsiteY12" fmla="*/ 262785 h 414219"/>
                        <a:gd name="connsiteX13" fmla="*/ 87171 w 309233"/>
                        <a:gd name="connsiteY13" fmla="*/ 262785 h 414219"/>
                        <a:gd name="connsiteX14" fmla="*/ 87171 w 309233"/>
                        <a:gd name="connsiteY14" fmla="*/ 229062 h 414219"/>
                        <a:gd name="connsiteX15" fmla="*/ 101169 w 309233"/>
                        <a:gd name="connsiteY15" fmla="*/ 229062 h 414219"/>
                        <a:gd name="connsiteX16" fmla="*/ 101169 w 309233"/>
                        <a:gd name="connsiteY16" fmla="*/ 218245 h 414219"/>
                        <a:gd name="connsiteX17" fmla="*/ 87171 w 309233"/>
                        <a:gd name="connsiteY17" fmla="*/ 218245 h 414219"/>
                        <a:gd name="connsiteX18" fmla="*/ 87171 w 309233"/>
                        <a:gd name="connsiteY18" fmla="*/ 181341 h 414219"/>
                        <a:gd name="connsiteX19" fmla="*/ 269148 w 309233"/>
                        <a:gd name="connsiteY19" fmla="*/ 181341 h 414219"/>
                        <a:gd name="connsiteX20" fmla="*/ 269148 w 309233"/>
                        <a:gd name="connsiteY20" fmla="*/ 164797 h 414219"/>
                        <a:gd name="connsiteX21" fmla="*/ 168615 w 309233"/>
                        <a:gd name="connsiteY21" fmla="*/ 164797 h 414219"/>
                        <a:gd name="connsiteX22" fmla="*/ 168615 w 309233"/>
                        <a:gd name="connsiteY22" fmla="*/ 69991 h 414219"/>
                        <a:gd name="connsiteX23" fmla="*/ 222699 w 309233"/>
                        <a:gd name="connsiteY23" fmla="*/ 16544 h 414219"/>
                        <a:gd name="connsiteX24" fmla="*/ 309234 w 309233"/>
                        <a:gd name="connsiteY24" fmla="*/ 16544 h 414219"/>
                        <a:gd name="connsiteX25" fmla="*/ 309234 w 309233"/>
                        <a:gd name="connsiteY25" fmla="*/ 0 h 414219"/>
                        <a:gd name="connsiteX26" fmla="*/ 222699 w 309233"/>
                        <a:gd name="connsiteY26" fmla="*/ 0 h 414219"/>
                        <a:gd name="connsiteX27" fmla="*/ 153344 w 309233"/>
                        <a:gd name="connsiteY27" fmla="*/ 69991 h 414219"/>
                        <a:gd name="connsiteX28" fmla="*/ 153344 w 309233"/>
                        <a:gd name="connsiteY28" fmla="*/ 164797 h 414219"/>
                        <a:gd name="connsiteX29" fmla="*/ 87171 w 309233"/>
                        <a:gd name="connsiteY29" fmla="*/ 164797 h 414219"/>
                        <a:gd name="connsiteX30" fmla="*/ 87171 w 309233"/>
                        <a:gd name="connsiteY30" fmla="*/ 111986 h 414219"/>
                        <a:gd name="connsiteX31" fmla="*/ 76990 w 309233"/>
                        <a:gd name="connsiteY31" fmla="*/ 111986 h 414219"/>
                        <a:gd name="connsiteX32" fmla="*/ 76990 w 309233"/>
                        <a:gd name="connsiteY32" fmla="*/ 218881 h 414219"/>
                        <a:gd name="connsiteX33" fmla="*/ 43267 w 309233"/>
                        <a:gd name="connsiteY33" fmla="*/ 218881 h 414219"/>
                        <a:gd name="connsiteX34" fmla="*/ 0 w 309233"/>
                        <a:gd name="connsiteY34" fmla="*/ 265330 h 414219"/>
                        <a:gd name="connsiteX35" fmla="*/ 76990 w 309233"/>
                        <a:gd name="connsiteY35" fmla="*/ 262785 h 414219"/>
                        <a:gd name="connsiteX36" fmla="*/ 10817 w 309233"/>
                        <a:gd name="connsiteY36" fmla="*/ 262785 h 414219"/>
                        <a:gd name="connsiteX37" fmla="*/ 43904 w 309233"/>
                        <a:gd name="connsiteY37" fmla="*/ 229062 h 414219"/>
                        <a:gd name="connsiteX38" fmla="*/ 77627 w 309233"/>
                        <a:gd name="connsiteY38" fmla="*/ 229062 h 414219"/>
                        <a:gd name="connsiteX39" fmla="*/ 77627 w 309233"/>
                        <a:gd name="connsiteY39" fmla="*/ 262785 h 414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</a:cxnLst>
                      <a:rect l="l" t="t" r="r" b="b"/>
                      <a:pathLst>
                        <a:path w="309233" h="414219">
                          <a:moveTo>
                            <a:pt x="0" y="265330"/>
                          </a:moveTo>
                          <a:lnTo>
                            <a:pt x="0" y="358228"/>
                          </a:lnTo>
                          <a:lnTo>
                            <a:pt x="10181" y="358228"/>
                          </a:lnTo>
                          <a:lnTo>
                            <a:pt x="10181" y="273602"/>
                          </a:lnTo>
                          <a:lnTo>
                            <a:pt x="76990" y="273602"/>
                          </a:lnTo>
                          <a:lnTo>
                            <a:pt x="76990" y="302871"/>
                          </a:lnTo>
                          <a:cubicBezTo>
                            <a:pt x="51539" y="305416"/>
                            <a:pt x="31178" y="329595"/>
                            <a:pt x="31178" y="358228"/>
                          </a:cubicBezTo>
                          <a:cubicBezTo>
                            <a:pt x="31178" y="388769"/>
                            <a:pt x="54084" y="414220"/>
                            <a:pt x="82081" y="414220"/>
                          </a:cubicBezTo>
                          <a:cubicBezTo>
                            <a:pt x="110077" y="414220"/>
                            <a:pt x="132983" y="389406"/>
                            <a:pt x="132983" y="358228"/>
                          </a:cubicBezTo>
                          <a:cubicBezTo>
                            <a:pt x="132983" y="329595"/>
                            <a:pt x="112622" y="305416"/>
                            <a:pt x="87171" y="302871"/>
                          </a:cubicBezTo>
                          <a:lnTo>
                            <a:pt x="87171" y="273602"/>
                          </a:lnTo>
                          <a:lnTo>
                            <a:pt x="101169" y="273602"/>
                          </a:lnTo>
                          <a:lnTo>
                            <a:pt x="101169" y="262785"/>
                          </a:lnTo>
                          <a:lnTo>
                            <a:pt x="87171" y="262785"/>
                          </a:lnTo>
                          <a:lnTo>
                            <a:pt x="87171" y="229062"/>
                          </a:lnTo>
                          <a:lnTo>
                            <a:pt x="101169" y="229062"/>
                          </a:lnTo>
                          <a:lnTo>
                            <a:pt x="101169" y="218245"/>
                          </a:lnTo>
                          <a:lnTo>
                            <a:pt x="87171" y="218245"/>
                          </a:lnTo>
                          <a:lnTo>
                            <a:pt x="87171" y="181341"/>
                          </a:lnTo>
                          <a:lnTo>
                            <a:pt x="269148" y="181341"/>
                          </a:lnTo>
                          <a:lnTo>
                            <a:pt x="269148" y="164797"/>
                          </a:lnTo>
                          <a:lnTo>
                            <a:pt x="168615" y="164797"/>
                          </a:lnTo>
                          <a:lnTo>
                            <a:pt x="168615" y="69991"/>
                          </a:lnTo>
                          <a:cubicBezTo>
                            <a:pt x="168615" y="44540"/>
                            <a:pt x="191521" y="16544"/>
                            <a:pt x="222699" y="16544"/>
                          </a:cubicBezTo>
                          <a:lnTo>
                            <a:pt x="309234" y="16544"/>
                          </a:lnTo>
                          <a:lnTo>
                            <a:pt x="309234" y="0"/>
                          </a:lnTo>
                          <a:lnTo>
                            <a:pt x="222699" y="0"/>
                          </a:lnTo>
                          <a:cubicBezTo>
                            <a:pt x="185795" y="0"/>
                            <a:pt x="153344" y="32451"/>
                            <a:pt x="153344" y="69991"/>
                          </a:cubicBezTo>
                          <a:lnTo>
                            <a:pt x="153344" y="164797"/>
                          </a:lnTo>
                          <a:lnTo>
                            <a:pt x="87171" y="164797"/>
                          </a:lnTo>
                          <a:lnTo>
                            <a:pt x="87171" y="111986"/>
                          </a:lnTo>
                          <a:lnTo>
                            <a:pt x="76990" y="111986"/>
                          </a:lnTo>
                          <a:lnTo>
                            <a:pt x="76990" y="218881"/>
                          </a:lnTo>
                          <a:lnTo>
                            <a:pt x="43267" y="218881"/>
                          </a:lnTo>
                          <a:cubicBezTo>
                            <a:pt x="19725" y="218245"/>
                            <a:pt x="0" y="239879"/>
                            <a:pt x="0" y="265330"/>
                          </a:cubicBezTo>
                          <a:close/>
                          <a:moveTo>
                            <a:pt x="76990" y="262785"/>
                          </a:moveTo>
                          <a:lnTo>
                            <a:pt x="10817" y="262785"/>
                          </a:lnTo>
                          <a:cubicBezTo>
                            <a:pt x="12090" y="244333"/>
                            <a:pt x="26088" y="229062"/>
                            <a:pt x="43904" y="229062"/>
                          </a:cubicBezTo>
                          <a:lnTo>
                            <a:pt x="77627" y="229062"/>
                          </a:lnTo>
                          <a:lnTo>
                            <a:pt x="77627" y="262785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7" name="Freeform 826">
                      <a:extLst>
                        <a:ext uri="{FF2B5EF4-FFF2-40B4-BE49-F238E27FC236}">
                          <a16:creationId xmlns:a16="http://schemas.microsoft.com/office/drawing/2014/main" id="{DAAB983A-DCC3-3F48-CF24-5423787207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1139" y="6459049"/>
                      <a:ext cx="55818" cy="64867"/>
                    </a:xfrm>
                    <a:custGeom>
                      <a:avLst/>
                      <a:gdLst>
                        <a:gd name="connsiteX0" fmla="*/ 50092 w 55818"/>
                        <a:gd name="connsiteY0" fmla="*/ 5090 h 64867"/>
                        <a:gd name="connsiteX1" fmla="*/ 52001 w 55818"/>
                        <a:gd name="connsiteY1" fmla="*/ 40722 h 64867"/>
                        <a:gd name="connsiteX2" fmla="*/ 55818 w 55818"/>
                        <a:gd name="connsiteY2" fmla="*/ 60447 h 64867"/>
                        <a:gd name="connsiteX3" fmla="*/ 2371 w 55818"/>
                        <a:gd name="connsiteY3" fmla="*/ 40086 h 64867"/>
                        <a:gd name="connsiteX4" fmla="*/ 13824 w 55818"/>
                        <a:gd name="connsiteY4" fmla="*/ 26088 h 64867"/>
                        <a:gd name="connsiteX5" fmla="*/ 18914 w 55818"/>
                        <a:gd name="connsiteY5" fmla="*/ 0 h 64867"/>
                        <a:gd name="connsiteX6" fmla="*/ 50092 w 55818"/>
                        <a:gd name="connsiteY6" fmla="*/ 5090 h 648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64867">
                          <a:moveTo>
                            <a:pt x="50092" y="5090"/>
                          </a:moveTo>
                          <a:cubicBezTo>
                            <a:pt x="50092" y="5090"/>
                            <a:pt x="52001" y="40722"/>
                            <a:pt x="52001" y="40722"/>
                          </a:cubicBezTo>
                          <a:cubicBezTo>
                            <a:pt x="52637" y="45176"/>
                            <a:pt x="55818" y="56629"/>
                            <a:pt x="55818" y="60447"/>
                          </a:cubicBezTo>
                          <a:cubicBezTo>
                            <a:pt x="55818" y="75717"/>
                            <a:pt x="-13536" y="47085"/>
                            <a:pt x="2371" y="40086"/>
                          </a:cubicBezTo>
                          <a:cubicBezTo>
                            <a:pt x="3643" y="39450"/>
                            <a:pt x="11915" y="31178"/>
                            <a:pt x="13824" y="26088"/>
                          </a:cubicBezTo>
                          <a:cubicBezTo>
                            <a:pt x="17641" y="17180"/>
                            <a:pt x="18914" y="0"/>
                            <a:pt x="18914" y="0"/>
                          </a:cubicBezTo>
                          <a:lnTo>
                            <a:pt x="50092" y="5090"/>
                          </a:lnTo>
                          <a:close/>
                        </a:path>
                      </a:pathLst>
                    </a:custGeom>
                    <a:solidFill>
                      <a:srgbClr val="C38E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8" name="Freeform 827">
                      <a:extLst>
                        <a:ext uri="{FF2B5EF4-FFF2-40B4-BE49-F238E27FC236}">
                          <a16:creationId xmlns:a16="http://schemas.microsoft.com/office/drawing/2014/main" id="{F6ED9E99-9E73-28A4-D08B-CCA9E32780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76251" y="6498725"/>
                      <a:ext cx="113887" cy="32194"/>
                    </a:xfrm>
                    <a:custGeom>
                      <a:avLst/>
                      <a:gdLst>
                        <a:gd name="connsiteX0" fmla="*/ 57259 w 113887"/>
                        <a:gd name="connsiteY0" fmla="*/ 1047 h 32194"/>
                        <a:gd name="connsiteX1" fmla="*/ 82074 w 113887"/>
                        <a:gd name="connsiteY1" fmla="*/ 6773 h 32194"/>
                        <a:gd name="connsiteX2" fmla="*/ 106889 w 113887"/>
                        <a:gd name="connsiteY2" fmla="*/ 410 h 32194"/>
                        <a:gd name="connsiteX3" fmla="*/ 113888 w 113887"/>
                        <a:gd name="connsiteY3" fmla="*/ 30952 h 32194"/>
                        <a:gd name="connsiteX4" fmla="*/ 1902 w 113887"/>
                        <a:gd name="connsiteY4" fmla="*/ 30316 h 32194"/>
                        <a:gd name="connsiteX5" fmla="*/ 57259 w 113887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3887" h="32194">
                          <a:moveTo>
                            <a:pt x="57259" y="1047"/>
                          </a:moveTo>
                          <a:cubicBezTo>
                            <a:pt x="57259" y="1047"/>
                            <a:pt x="73166" y="5501"/>
                            <a:pt x="82074" y="6773"/>
                          </a:cubicBezTo>
                          <a:cubicBezTo>
                            <a:pt x="90345" y="8046"/>
                            <a:pt x="101162" y="-2135"/>
                            <a:pt x="106889" y="410"/>
                          </a:cubicBezTo>
                          <a:cubicBezTo>
                            <a:pt x="113251" y="3592"/>
                            <a:pt x="113888" y="30952"/>
                            <a:pt x="113888" y="30952"/>
                          </a:cubicBezTo>
                          <a:cubicBezTo>
                            <a:pt x="113888" y="30952"/>
                            <a:pt x="27353" y="34133"/>
                            <a:pt x="1902" y="30316"/>
                          </a:cubicBezTo>
                          <a:cubicBezTo>
                            <a:pt x="-8278" y="29043"/>
                            <a:pt x="24172" y="12500"/>
                            <a:pt x="57259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9" name="Freeform 828">
                      <a:extLst>
                        <a:ext uri="{FF2B5EF4-FFF2-40B4-BE49-F238E27FC236}">
                          <a16:creationId xmlns:a16="http://schemas.microsoft.com/office/drawing/2014/main" id="{438CD845-854A-8792-068A-FB26D938FC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27368" y="5986927"/>
                      <a:ext cx="225880" cy="400858"/>
                    </a:xfrm>
                    <a:custGeom>
                      <a:avLst/>
                      <a:gdLst>
                        <a:gd name="connsiteX0" fmla="*/ 0 w 225880"/>
                        <a:gd name="connsiteY0" fmla="*/ 400858 h 400858"/>
                        <a:gd name="connsiteX1" fmla="*/ 19089 w 225880"/>
                        <a:gd name="connsiteY1" fmla="*/ 400858 h 400858"/>
                        <a:gd name="connsiteX2" fmla="*/ 19089 w 225880"/>
                        <a:gd name="connsiteY2" fmla="*/ 37541 h 400858"/>
                        <a:gd name="connsiteX3" fmla="*/ 45812 w 225880"/>
                        <a:gd name="connsiteY3" fmla="*/ 15271 h 400858"/>
                        <a:gd name="connsiteX4" fmla="*/ 217609 w 225880"/>
                        <a:gd name="connsiteY4" fmla="*/ 15271 h 400858"/>
                        <a:gd name="connsiteX5" fmla="*/ 225881 w 225880"/>
                        <a:gd name="connsiteY5" fmla="*/ 7635 h 400858"/>
                        <a:gd name="connsiteX6" fmla="*/ 225881 w 225880"/>
                        <a:gd name="connsiteY6" fmla="*/ 7635 h 400858"/>
                        <a:gd name="connsiteX7" fmla="*/ 217609 w 225880"/>
                        <a:gd name="connsiteY7" fmla="*/ 0 h 400858"/>
                        <a:gd name="connsiteX8" fmla="*/ 45812 w 225880"/>
                        <a:gd name="connsiteY8" fmla="*/ 0 h 400858"/>
                        <a:gd name="connsiteX9" fmla="*/ 0 w 225880"/>
                        <a:gd name="connsiteY9" fmla="*/ 38177 h 400858"/>
                        <a:gd name="connsiteX10" fmla="*/ 0 w 225880"/>
                        <a:gd name="connsiteY10" fmla="*/ 400858 h 4008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25880" h="400858">
                          <a:moveTo>
                            <a:pt x="0" y="400858"/>
                          </a:moveTo>
                          <a:lnTo>
                            <a:pt x="19089" y="400858"/>
                          </a:lnTo>
                          <a:lnTo>
                            <a:pt x="19089" y="37541"/>
                          </a:lnTo>
                          <a:cubicBezTo>
                            <a:pt x="19089" y="25451"/>
                            <a:pt x="31178" y="15271"/>
                            <a:pt x="45812" y="15271"/>
                          </a:cubicBezTo>
                          <a:lnTo>
                            <a:pt x="217609" y="15271"/>
                          </a:lnTo>
                          <a:cubicBezTo>
                            <a:pt x="222063" y="15271"/>
                            <a:pt x="225881" y="11453"/>
                            <a:pt x="225881" y="7635"/>
                          </a:cubicBezTo>
                          <a:lnTo>
                            <a:pt x="225881" y="7635"/>
                          </a:lnTo>
                          <a:cubicBezTo>
                            <a:pt x="225881" y="3181"/>
                            <a:pt x="222063" y="0"/>
                            <a:pt x="217609" y="0"/>
                          </a:cubicBezTo>
                          <a:lnTo>
                            <a:pt x="45812" y="0"/>
                          </a:lnTo>
                          <a:cubicBezTo>
                            <a:pt x="20361" y="0"/>
                            <a:pt x="0" y="17180"/>
                            <a:pt x="0" y="38177"/>
                          </a:cubicBezTo>
                          <a:lnTo>
                            <a:pt x="0" y="400858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30" name="Graphic 569">
                      <a:extLst>
                        <a:ext uri="{FF2B5EF4-FFF2-40B4-BE49-F238E27FC236}">
                          <a16:creationId xmlns:a16="http://schemas.microsoft.com/office/drawing/2014/main" id="{62B1A0C8-399F-6D28-9B61-82A506AF90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97670" y="6286617"/>
                      <a:ext cx="279964" cy="282509"/>
                      <a:chOff x="2997670" y="6286617"/>
                      <a:chExt cx="279964" cy="282509"/>
                    </a:xfrm>
                    <a:solidFill>
                      <a:srgbClr val="033F85"/>
                    </a:solidFill>
                  </p:grpSpPr>
                  <p:sp>
                    <p:nvSpPr>
                      <p:cNvPr id="831" name="Freeform 830">
                        <a:extLst>
                          <a:ext uri="{FF2B5EF4-FFF2-40B4-BE49-F238E27FC236}">
                            <a16:creationId xmlns:a16="http://schemas.microsoft.com/office/drawing/2014/main" id="{67B2CC2F-7638-CE90-B87D-E29BCBEAC2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22485" y="6311432"/>
                        <a:ext cx="230334" cy="232879"/>
                      </a:xfrm>
                      <a:custGeom>
                        <a:avLst/>
                        <a:gdLst>
                          <a:gd name="connsiteX0" fmla="*/ 230335 w 230334"/>
                          <a:gd name="connsiteY0" fmla="*/ 116440 h 232879"/>
                          <a:gd name="connsiteX1" fmla="*/ 115167 w 230334"/>
                          <a:gd name="connsiteY1" fmla="*/ 232880 h 232879"/>
                          <a:gd name="connsiteX2" fmla="*/ 0 w 230334"/>
                          <a:gd name="connsiteY2" fmla="*/ 116440 h 232879"/>
                          <a:gd name="connsiteX3" fmla="*/ 115167 w 230334"/>
                          <a:gd name="connsiteY3" fmla="*/ 1 h 232879"/>
                          <a:gd name="connsiteX4" fmla="*/ 230335 w 230334"/>
                          <a:gd name="connsiteY4" fmla="*/ 116440 h 23287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230334" h="232879">
                            <a:moveTo>
                              <a:pt x="230335" y="116440"/>
                            </a:moveTo>
                            <a:cubicBezTo>
                              <a:pt x="230335" y="180748"/>
                              <a:pt x="178773" y="232880"/>
                              <a:pt x="115167" y="232880"/>
                            </a:cubicBezTo>
                            <a:cubicBezTo>
                              <a:pt x="51562" y="232880"/>
                              <a:pt x="0" y="180748"/>
                              <a:pt x="0" y="116440"/>
                            </a:cubicBezTo>
                            <a:cubicBezTo>
                              <a:pt x="0" y="52132"/>
                              <a:pt x="51562" y="1"/>
                              <a:pt x="115167" y="1"/>
                            </a:cubicBezTo>
                            <a:cubicBezTo>
                              <a:pt x="178773" y="1"/>
                              <a:pt x="230335" y="52132"/>
                              <a:pt x="230335" y="116440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2" name="Freeform 831">
                        <a:extLst>
                          <a:ext uri="{FF2B5EF4-FFF2-40B4-BE49-F238E27FC236}">
                            <a16:creationId xmlns:a16="http://schemas.microsoft.com/office/drawing/2014/main" id="{A08EB6CD-89C3-DAC8-1BC0-C6E50B9267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997670" y="6286617"/>
                        <a:ext cx="279964" cy="282509"/>
                      </a:xfrm>
                      <a:custGeom>
                        <a:avLst/>
                        <a:gdLst>
                          <a:gd name="connsiteX0" fmla="*/ 0 w 279964"/>
                          <a:gd name="connsiteY0" fmla="*/ 141255 h 282509"/>
                          <a:gd name="connsiteX1" fmla="*/ 139982 w 279964"/>
                          <a:gd name="connsiteY1" fmla="*/ 282509 h 282509"/>
                          <a:gd name="connsiteX2" fmla="*/ 279964 w 279964"/>
                          <a:gd name="connsiteY2" fmla="*/ 141255 h 282509"/>
                          <a:gd name="connsiteX3" fmla="*/ 139982 w 279964"/>
                          <a:gd name="connsiteY3" fmla="*/ 0 h 282509"/>
                          <a:gd name="connsiteX4" fmla="*/ 0 w 279964"/>
                          <a:gd name="connsiteY4" fmla="*/ 141255 h 282509"/>
                          <a:gd name="connsiteX5" fmla="*/ 13362 w 279964"/>
                          <a:gd name="connsiteY5" fmla="*/ 141255 h 282509"/>
                          <a:gd name="connsiteX6" fmla="*/ 139982 w 279964"/>
                          <a:gd name="connsiteY6" fmla="*/ 13362 h 282509"/>
                          <a:gd name="connsiteX7" fmla="*/ 266603 w 279964"/>
                          <a:gd name="connsiteY7" fmla="*/ 141255 h 282509"/>
                          <a:gd name="connsiteX8" fmla="*/ 139982 w 279964"/>
                          <a:gd name="connsiteY8" fmla="*/ 269148 h 282509"/>
                          <a:gd name="connsiteX9" fmla="*/ 13362 w 279964"/>
                          <a:gd name="connsiteY9" fmla="*/ 141255 h 2825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</a:cxnLst>
                        <a:rect l="l" t="t" r="r" b="b"/>
                        <a:pathLst>
                          <a:path w="279964" h="282509">
                            <a:moveTo>
                              <a:pt x="0" y="141255"/>
                            </a:moveTo>
                            <a:cubicBezTo>
                              <a:pt x="0" y="219517"/>
                              <a:pt x="62992" y="282509"/>
                              <a:pt x="139982" y="282509"/>
                            </a:cubicBezTo>
                            <a:cubicBezTo>
                              <a:pt x="216973" y="282509"/>
                              <a:pt x="279964" y="218881"/>
                              <a:pt x="279964" y="141255"/>
                            </a:cubicBezTo>
                            <a:cubicBezTo>
                              <a:pt x="279964" y="63628"/>
                              <a:pt x="216973" y="0"/>
                              <a:pt x="139982" y="0"/>
                            </a:cubicBezTo>
                            <a:cubicBezTo>
                              <a:pt x="62992" y="0"/>
                              <a:pt x="0" y="62992"/>
                              <a:pt x="0" y="141255"/>
                            </a:cubicBezTo>
                            <a:close/>
                            <a:moveTo>
                              <a:pt x="13362" y="141255"/>
                            </a:moveTo>
                            <a:cubicBezTo>
                              <a:pt x="13362" y="70627"/>
                              <a:pt x="69991" y="13362"/>
                              <a:pt x="139982" y="13362"/>
                            </a:cubicBezTo>
                            <a:cubicBezTo>
                              <a:pt x="209973" y="13362"/>
                              <a:pt x="266603" y="70627"/>
                              <a:pt x="266603" y="141255"/>
                            </a:cubicBezTo>
                            <a:cubicBezTo>
                              <a:pt x="266603" y="211882"/>
                              <a:pt x="209973" y="269148"/>
                              <a:pt x="139982" y="269148"/>
                            </a:cubicBezTo>
                            <a:cubicBezTo>
                              <a:pt x="69991" y="269148"/>
                              <a:pt x="13362" y="211882"/>
                              <a:pt x="13362" y="141255"/>
                            </a:cubicBezTo>
                            <a:close/>
                          </a:path>
                        </a:pathLst>
                      </a:custGeom>
                      <a:solidFill>
                        <a:srgbClr val="033F8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33" name="Freeform 832">
                      <a:extLst>
                        <a:ext uri="{FF2B5EF4-FFF2-40B4-BE49-F238E27FC236}">
                          <a16:creationId xmlns:a16="http://schemas.microsoft.com/office/drawing/2014/main" id="{53230912-9686-2A5C-E8D3-E1F955CB60C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229723" y="6048519"/>
                      <a:ext cx="56629" cy="218245"/>
                    </a:xfrm>
                    <a:custGeom>
                      <a:avLst/>
                      <a:gdLst>
                        <a:gd name="connsiteX0" fmla="*/ 0 w 56629"/>
                        <a:gd name="connsiteY0" fmla="*/ 0 h 218245"/>
                        <a:gd name="connsiteX1" fmla="*/ 56629 w 56629"/>
                        <a:gd name="connsiteY1" fmla="*/ 0 h 218245"/>
                        <a:gd name="connsiteX2" fmla="*/ 56629 w 56629"/>
                        <a:gd name="connsiteY2" fmla="*/ 218245 h 218245"/>
                        <a:gd name="connsiteX3" fmla="*/ 0 w 56629"/>
                        <a:gd name="connsiteY3" fmla="*/ 218245 h 2182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6629" h="218245">
                          <a:moveTo>
                            <a:pt x="0" y="0"/>
                          </a:moveTo>
                          <a:lnTo>
                            <a:pt x="56629" y="0"/>
                          </a:lnTo>
                          <a:lnTo>
                            <a:pt x="56629" y="218245"/>
                          </a:lnTo>
                          <a:lnTo>
                            <a:pt x="0" y="218245"/>
                          </a:ln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4" name="Freeform 833">
                      <a:extLst>
                        <a:ext uri="{FF2B5EF4-FFF2-40B4-BE49-F238E27FC236}">
                          <a16:creationId xmlns:a16="http://schemas.microsoft.com/office/drawing/2014/main" id="{1247DB94-CF47-9442-37E4-3ADE7E35A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0585" y="6402420"/>
                      <a:ext cx="108804" cy="139982"/>
                    </a:xfrm>
                    <a:custGeom>
                      <a:avLst/>
                      <a:gdLst>
                        <a:gd name="connsiteX0" fmla="*/ 0 w 108804"/>
                        <a:gd name="connsiteY0" fmla="*/ 139982 h 139982"/>
                        <a:gd name="connsiteX1" fmla="*/ 10817 w 108804"/>
                        <a:gd name="connsiteY1" fmla="*/ 139982 h 139982"/>
                        <a:gd name="connsiteX2" fmla="*/ 10817 w 108804"/>
                        <a:gd name="connsiteY2" fmla="*/ 47085 h 139982"/>
                        <a:gd name="connsiteX3" fmla="*/ 46449 w 108804"/>
                        <a:gd name="connsiteY3" fmla="*/ 10816 h 139982"/>
                        <a:gd name="connsiteX4" fmla="*/ 108804 w 108804"/>
                        <a:gd name="connsiteY4" fmla="*/ 10816 h 139982"/>
                        <a:gd name="connsiteX5" fmla="*/ 108804 w 108804"/>
                        <a:gd name="connsiteY5" fmla="*/ 0 h 139982"/>
                        <a:gd name="connsiteX6" fmla="*/ 46449 w 108804"/>
                        <a:gd name="connsiteY6" fmla="*/ 0 h 139982"/>
                        <a:gd name="connsiteX7" fmla="*/ 0 w 108804"/>
                        <a:gd name="connsiteY7" fmla="*/ 47085 h 139982"/>
                        <a:gd name="connsiteX8" fmla="*/ 0 w 108804"/>
                        <a:gd name="connsiteY8" fmla="*/ 139982 h 1399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08804" h="139982">
                          <a:moveTo>
                            <a:pt x="0" y="139982"/>
                          </a:moveTo>
                          <a:lnTo>
                            <a:pt x="10817" y="139982"/>
                          </a:lnTo>
                          <a:lnTo>
                            <a:pt x="10817" y="47085"/>
                          </a:lnTo>
                          <a:cubicBezTo>
                            <a:pt x="10817" y="27360"/>
                            <a:pt x="26724" y="10816"/>
                            <a:pt x="46449" y="10816"/>
                          </a:cubicBezTo>
                          <a:lnTo>
                            <a:pt x="108804" y="10816"/>
                          </a:lnTo>
                          <a:lnTo>
                            <a:pt x="108804" y="0"/>
                          </a:lnTo>
                          <a:lnTo>
                            <a:pt x="46449" y="0"/>
                          </a:lnTo>
                          <a:cubicBezTo>
                            <a:pt x="20997" y="0"/>
                            <a:pt x="0" y="20997"/>
                            <a:pt x="0" y="47085"/>
                          </a:cubicBezTo>
                          <a:lnTo>
                            <a:pt x="0" y="139982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5" name="Freeform 834">
                      <a:extLst>
                        <a:ext uri="{FF2B5EF4-FFF2-40B4-BE49-F238E27FC236}">
                          <a16:creationId xmlns:a16="http://schemas.microsoft.com/office/drawing/2014/main" id="{20D37F9A-C02D-E64A-3200-F9EED71483B6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7006" y="6280254"/>
                      <a:ext cx="148253" cy="25451"/>
                    </a:xfrm>
                    <a:custGeom>
                      <a:avLst/>
                      <a:gdLst>
                        <a:gd name="connsiteX0" fmla="*/ 0 w 148253"/>
                        <a:gd name="connsiteY0" fmla="*/ 0 h 25451"/>
                        <a:gd name="connsiteX1" fmla="*/ 148254 w 148253"/>
                        <a:gd name="connsiteY1" fmla="*/ 0 h 25451"/>
                        <a:gd name="connsiteX2" fmla="*/ 148254 w 148253"/>
                        <a:gd name="connsiteY2" fmla="*/ 25451 h 25451"/>
                        <a:gd name="connsiteX3" fmla="*/ 0 w 148253"/>
                        <a:gd name="connsiteY3" fmla="*/ 25451 h 2545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48253" h="25451">
                          <a:moveTo>
                            <a:pt x="0" y="0"/>
                          </a:moveTo>
                          <a:lnTo>
                            <a:pt x="148254" y="0"/>
                          </a:lnTo>
                          <a:lnTo>
                            <a:pt x="148254" y="25451"/>
                          </a:lnTo>
                          <a:lnTo>
                            <a:pt x="0" y="25451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6" name="Freeform 835">
                      <a:extLst>
                        <a:ext uri="{FF2B5EF4-FFF2-40B4-BE49-F238E27FC236}">
                          <a16:creationId xmlns:a16="http://schemas.microsoft.com/office/drawing/2014/main" id="{F3313EEE-9B1C-7D65-C9C2-C97BC288F3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6312" y="6446960"/>
                      <a:ext cx="103714" cy="10816"/>
                    </a:xfrm>
                    <a:custGeom>
                      <a:avLst/>
                      <a:gdLst>
                        <a:gd name="connsiteX0" fmla="*/ 0 w 103714"/>
                        <a:gd name="connsiteY0" fmla="*/ 0 h 10816"/>
                        <a:gd name="connsiteX1" fmla="*/ 103714 w 103714"/>
                        <a:gd name="connsiteY1" fmla="*/ 0 h 10816"/>
                        <a:gd name="connsiteX2" fmla="*/ 103714 w 103714"/>
                        <a:gd name="connsiteY2" fmla="*/ 10817 h 10816"/>
                        <a:gd name="connsiteX3" fmla="*/ 0 w 103714"/>
                        <a:gd name="connsiteY3" fmla="*/ 10817 h 108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3714" h="10816">
                          <a:moveTo>
                            <a:pt x="0" y="0"/>
                          </a:moveTo>
                          <a:lnTo>
                            <a:pt x="103714" y="0"/>
                          </a:lnTo>
                          <a:lnTo>
                            <a:pt x="103714" y="10817"/>
                          </a:lnTo>
                          <a:lnTo>
                            <a:pt x="0" y="1081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7" name="Freeform 836">
                      <a:extLst>
                        <a:ext uri="{FF2B5EF4-FFF2-40B4-BE49-F238E27FC236}">
                          <a16:creationId xmlns:a16="http://schemas.microsoft.com/office/drawing/2014/main" id="{484FBE45-CE0B-786C-28BA-EB1C683A0B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9665" y="6348972"/>
                      <a:ext cx="202974" cy="16543"/>
                    </a:xfrm>
                    <a:custGeom>
                      <a:avLst/>
                      <a:gdLst>
                        <a:gd name="connsiteX0" fmla="*/ 0 w 202974"/>
                        <a:gd name="connsiteY0" fmla="*/ 0 h 16543"/>
                        <a:gd name="connsiteX1" fmla="*/ 202974 w 202974"/>
                        <a:gd name="connsiteY1" fmla="*/ 0 h 16543"/>
                        <a:gd name="connsiteX2" fmla="*/ 202974 w 202974"/>
                        <a:gd name="connsiteY2" fmla="*/ 16543 h 16543"/>
                        <a:gd name="connsiteX3" fmla="*/ 0 w 202974"/>
                        <a:gd name="connsiteY3" fmla="*/ 16543 h 1654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2974" h="16543">
                          <a:moveTo>
                            <a:pt x="0" y="0"/>
                          </a:moveTo>
                          <a:lnTo>
                            <a:pt x="202974" y="0"/>
                          </a:lnTo>
                          <a:lnTo>
                            <a:pt x="202974" y="16543"/>
                          </a:lnTo>
                          <a:lnTo>
                            <a:pt x="0" y="1654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8" name="Freeform 837">
                      <a:extLst>
                        <a:ext uri="{FF2B5EF4-FFF2-40B4-BE49-F238E27FC236}">
                          <a16:creationId xmlns:a16="http://schemas.microsoft.com/office/drawing/2014/main" id="{C870A5BD-1D1D-DF10-A4F3-B04849B65857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3021531" y="6279808"/>
                      <a:ext cx="264693" cy="26087"/>
                    </a:xfrm>
                    <a:custGeom>
                      <a:avLst/>
                      <a:gdLst>
                        <a:gd name="connsiteX0" fmla="*/ 0 w 264693"/>
                        <a:gd name="connsiteY0" fmla="*/ 0 h 26087"/>
                        <a:gd name="connsiteX1" fmla="*/ 264694 w 264693"/>
                        <a:gd name="connsiteY1" fmla="*/ 0 h 26087"/>
                        <a:gd name="connsiteX2" fmla="*/ 264694 w 264693"/>
                        <a:gd name="connsiteY2" fmla="*/ 26087 h 26087"/>
                        <a:gd name="connsiteX3" fmla="*/ 0 w 264693"/>
                        <a:gd name="connsiteY3" fmla="*/ 26087 h 26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4693" h="26087">
                          <a:moveTo>
                            <a:pt x="0" y="0"/>
                          </a:moveTo>
                          <a:lnTo>
                            <a:pt x="264694" y="0"/>
                          </a:lnTo>
                          <a:lnTo>
                            <a:pt x="264694" y="26087"/>
                          </a:lnTo>
                          <a:lnTo>
                            <a:pt x="0" y="26087"/>
                          </a:ln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9" name="Freeform 838">
                      <a:extLst>
                        <a:ext uri="{FF2B5EF4-FFF2-40B4-BE49-F238E27FC236}">
                          <a16:creationId xmlns:a16="http://schemas.microsoft.com/office/drawing/2014/main" id="{7F5519F8-7492-1DB2-410A-C391824588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8271" y="6005379"/>
                      <a:ext cx="193429" cy="402130"/>
                    </a:xfrm>
                    <a:custGeom>
                      <a:avLst/>
                      <a:gdLst>
                        <a:gd name="connsiteX0" fmla="*/ 0 w 193429"/>
                        <a:gd name="connsiteY0" fmla="*/ 402131 h 402130"/>
                        <a:gd name="connsiteX1" fmla="*/ 16543 w 193429"/>
                        <a:gd name="connsiteY1" fmla="*/ 402131 h 402130"/>
                        <a:gd name="connsiteX2" fmla="*/ 16543 w 193429"/>
                        <a:gd name="connsiteY2" fmla="*/ 38177 h 402130"/>
                        <a:gd name="connsiteX3" fmla="*/ 39449 w 193429"/>
                        <a:gd name="connsiteY3" fmla="*/ 15907 h 402130"/>
                        <a:gd name="connsiteX4" fmla="*/ 193430 w 193429"/>
                        <a:gd name="connsiteY4" fmla="*/ 15907 h 402130"/>
                        <a:gd name="connsiteX5" fmla="*/ 193430 w 193429"/>
                        <a:gd name="connsiteY5" fmla="*/ 0 h 402130"/>
                        <a:gd name="connsiteX6" fmla="*/ 39449 w 193429"/>
                        <a:gd name="connsiteY6" fmla="*/ 0 h 402130"/>
                        <a:gd name="connsiteX7" fmla="*/ 0 w 193429"/>
                        <a:gd name="connsiteY7" fmla="*/ 38177 h 402130"/>
                        <a:gd name="connsiteX8" fmla="*/ 0 w 193429"/>
                        <a:gd name="connsiteY8" fmla="*/ 402131 h 402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93429" h="402130">
                          <a:moveTo>
                            <a:pt x="0" y="402131"/>
                          </a:moveTo>
                          <a:lnTo>
                            <a:pt x="16543" y="402131"/>
                          </a:lnTo>
                          <a:lnTo>
                            <a:pt x="16543" y="38177"/>
                          </a:lnTo>
                          <a:cubicBezTo>
                            <a:pt x="16543" y="26087"/>
                            <a:pt x="26724" y="15907"/>
                            <a:pt x="39449" y="15907"/>
                          </a:cubicBezTo>
                          <a:lnTo>
                            <a:pt x="193430" y="15907"/>
                          </a:lnTo>
                          <a:lnTo>
                            <a:pt x="193430" y="0"/>
                          </a:lnTo>
                          <a:lnTo>
                            <a:pt x="39449" y="0"/>
                          </a:lnTo>
                          <a:cubicBezTo>
                            <a:pt x="17816" y="0"/>
                            <a:pt x="0" y="17180"/>
                            <a:pt x="0" y="38177"/>
                          </a:cubicBezTo>
                          <a:lnTo>
                            <a:pt x="0" y="402131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0" name="Freeform 839">
                      <a:extLst>
                        <a:ext uri="{FF2B5EF4-FFF2-40B4-BE49-F238E27FC236}">
                          <a16:creationId xmlns:a16="http://schemas.microsoft.com/office/drawing/2014/main" id="{4F462E51-6E3C-5CA5-48CD-1487D565A9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77946" y="6486409"/>
                      <a:ext cx="122166" cy="111985"/>
                    </a:xfrm>
                    <a:custGeom>
                      <a:avLst/>
                      <a:gdLst>
                        <a:gd name="connsiteX0" fmla="*/ 0 w 122166"/>
                        <a:gd name="connsiteY0" fmla="*/ 55993 h 111985"/>
                        <a:gd name="connsiteX1" fmla="*/ 61083 w 122166"/>
                        <a:gd name="connsiteY1" fmla="*/ 111986 h 111985"/>
                        <a:gd name="connsiteX2" fmla="*/ 122166 w 122166"/>
                        <a:gd name="connsiteY2" fmla="*/ 55993 h 111985"/>
                        <a:gd name="connsiteX3" fmla="*/ 61083 w 122166"/>
                        <a:gd name="connsiteY3" fmla="*/ 0 h 111985"/>
                        <a:gd name="connsiteX4" fmla="*/ 0 w 122166"/>
                        <a:gd name="connsiteY4" fmla="*/ 55993 h 1119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22166" h="111985">
                          <a:moveTo>
                            <a:pt x="0" y="55993"/>
                          </a:moveTo>
                          <a:cubicBezTo>
                            <a:pt x="0" y="86534"/>
                            <a:pt x="27360" y="111986"/>
                            <a:pt x="61083" y="111986"/>
                          </a:cubicBezTo>
                          <a:cubicBezTo>
                            <a:pt x="94806" y="111986"/>
                            <a:pt x="122166" y="87171"/>
                            <a:pt x="122166" y="55993"/>
                          </a:cubicBezTo>
                          <a:cubicBezTo>
                            <a:pt x="122166" y="25451"/>
                            <a:pt x="94806" y="0"/>
                            <a:pt x="61083" y="0"/>
                          </a:cubicBezTo>
                          <a:cubicBezTo>
                            <a:pt x="27360" y="637"/>
                            <a:pt x="0" y="25451"/>
                            <a:pt x="0" y="55993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1" name="Freeform 840">
                      <a:extLst>
                        <a:ext uri="{FF2B5EF4-FFF2-40B4-BE49-F238E27FC236}">
                          <a16:creationId xmlns:a16="http://schemas.microsoft.com/office/drawing/2014/main" id="{B41BAC6D-ABE3-5501-D103-B3523D90B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02124" y="6508679"/>
                      <a:ext cx="75081" cy="67445"/>
                    </a:xfrm>
                    <a:custGeom>
                      <a:avLst/>
                      <a:gdLst>
                        <a:gd name="connsiteX0" fmla="*/ 0 w 75081"/>
                        <a:gd name="connsiteY0" fmla="*/ 33723 h 67445"/>
                        <a:gd name="connsiteX1" fmla="*/ 37541 w 75081"/>
                        <a:gd name="connsiteY1" fmla="*/ 67446 h 67445"/>
                        <a:gd name="connsiteX2" fmla="*/ 75081 w 75081"/>
                        <a:gd name="connsiteY2" fmla="*/ 33723 h 67445"/>
                        <a:gd name="connsiteX3" fmla="*/ 37541 w 75081"/>
                        <a:gd name="connsiteY3" fmla="*/ 0 h 67445"/>
                        <a:gd name="connsiteX4" fmla="*/ 0 w 75081"/>
                        <a:gd name="connsiteY4" fmla="*/ 33723 h 674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5081" h="67445">
                          <a:moveTo>
                            <a:pt x="0" y="33723"/>
                          </a:moveTo>
                          <a:cubicBezTo>
                            <a:pt x="0" y="52176"/>
                            <a:pt x="16543" y="67446"/>
                            <a:pt x="37541" y="67446"/>
                          </a:cubicBezTo>
                          <a:cubicBezTo>
                            <a:pt x="57902" y="67446"/>
                            <a:pt x="75081" y="52176"/>
                            <a:pt x="75081" y="33723"/>
                          </a:cubicBezTo>
                          <a:cubicBezTo>
                            <a:pt x="75081" y="15271"/>
                            <a:pt x="58538" y="0"/>
                            <a:pt x="37541" y="0"/>
                          </a:cubicBezTo>
                          <a:cubicBezTo>
                            <a:pt x="16543" y="0"/>
                            <a:pt x="0" y="15271"/>
                            <a:pt x="0" y="33723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2" name="Freeform 841">
                      <a:extLst>
                        <a:ext uri="{FF2B5EF4-FFF2-40B4-BE49-F238E27FC236}">
                          <a16:creationId xmlns:a16="http://schemas.microsoft.com/office/drawing/2014/main" id="{C012668B-9B03-9400-EED1-979754372E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25667" y="6518859"/>
                      <a:ext cx="28632" cy="52811"/>
                    </a:xfrm>
                    <a:custGeom>
                      <a:avLst/>
                      <a:gdLst>
                        <a:gd name="connsiteX0" fmla="*/ 6999 w 28632"/>
                        <a:gd name="connsiteY0" fmla="*/ 52812 h 52811"/>
                        <a:gd name="connsiteX1" fmla="*/ 21634 w 28632"/>
                        <a:gd name="connsiteY1" fmla="*/ 52812 h 52811"/>
                        <a:gd name="connsiteX2" fmla="*/ 28633 w 28632"/>
                        <a:gd name="connsiteY2" fmla="*/ 45813 h 52811"/>
                        <a:gd name="connsiteX3" fmla="*/ 28633 w 28632"/>
                        <a:gd name="connsiteY3" fmla="*/ 0 h 52811"/>
                        <a:gd name="connsiteX4" fmla="*/ 0 w 28632"/>
                        <a:gd name="connsiteY4" fmla="*/ 0 h 52811"/>
                        <a:gd name="connsiteX5" fmla="*/ 0 w 28632"/>
                        <a:gd name="connsiteY5" fmla="*/ 45813 h 52811"/>
                        <a:gd name="connsiteX6" fmla="*/ 6999 w 28632"/>
                        <a:gd name="connsiteY6" fmla="*/ 52812 h 528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8632" h="52811">
                          <a:moveTo>
                            <a:pt x="6999" y="52812"/>
                          </a:moveTo>
                          <a:lnTo>
                            <a:pt x="21634" y="52812"/>
                          </a:lnTo>
                          <a:cubicBezTo>
                            <a:pt x="25451" y="52812"/>
                            <a:pt x="28633" y="49630"/>
                            <a:pt x="28633" y="45813"/>
                          </a:cubicBezTo>
                          <a:lnTo>
                            <a:pt x="28633" y="0"/>
                          </a:lnTo>
                          <a:lnTo>
                            <a:pt x="0" y="0"/>
                          </a:lnTo>
                          <a:lnTo>
                            <a:pt x="0" y="45813"/>
                          </a:lnTo>
                          <a:cubicBezTo>
                            <a:pt x="0" y="49630"/>
                            <a:pt x="3181" y="52812"/>
                            <a:pt x="6999" y="5281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3" name="Freeform 842">
                      <a:extLst>
                        <a:ext uri="{FF2B5EF4-FFF2-40B4-BE49-F238E27FC236}">
                          <a16:creationId xmlns:a16="http://schemas.microsoft.com/office/drawing/2014/main" id="{879F533F-0B78-79B0-2BC5-3E3EC51D3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41781" y="6173040"/>
                      <a:ext cx="313051" cy="294917"/>
                    </a:xfrm>
                    <a:custGeom>
                      <a:avLst/>
                      <a:gdLst>
                        <a:gd name="connsiteX0" fmla="*/ 47721 w 313051"/>
                        <a:gd name="connsiteY0" fmla="*/ 11135 h 294917"/>
                        <a:gd name="connsiteX1" fmla="*/ 313051 w 313051"/>
                        <a:gd name="connsiteY1" fmla="*/ 2227 h 294917"/>
                        <a:gd name="connsiteX2" fmla="*/ 90989 w 313051"/>
                        <a:gd name="connsiteY2" fmla="*/ 60129 h 294917"/>
                        <a:gd name="connsiteX3" fmla="*/ 33087 w 313051"/>
                        <a:gd name="connsiteY3" fmla="*/ 294917 h 294917"/>
                        <a:gd name="connsiteX4" fmla="*/ 0 w 313051"/>
                        <a:gd name="connsiteY4" fmla="*/ 291736 h 294917"/>
                        <a:gd name="connsiteX5" fmla="*/ 47721 w 313051"/>
                        <a:gd name="connsiteY5" fmla="*/ 11135 h 2949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13051" h="294917">
                          <a:moveTo>
                            <a:pt x="47721" y="11135"/>
                          </a:moveTo>
                          <a:cubicBezTo>
                            <a:pt x="65537" y="-6681"/>
                            <a:pt x="313051" y="2227"/>
                            <a:pt x="313051" y="2227"/>
                          </a:cubicBezTo>
                          <a:cubicBezTo>
                            <a:pt x="313051" y="2227"/>
                            <a:pt x="103714" y="53130"/>
                            <a:pt x="90989" y="60129"/>
                          </a:cubicBezTo>
                          <a:cubicBezTo>
                            <a:pt x="78899" y="66491"/>
                            <a:pt x="33087" y="291736"/>
                            <a:pt x="33087" y="294917"/>
                          </a:cubicBezTo>
                          <a:cubicBezTo>
                            <a:pt x="20361" y="291736"/>
                            <a:pt x="12726" y="294281"/>
                            <a:pt x="0" y="291736"/>
                          </a:cubicBezTo>
                          <a:cubicBezTo>
                            <a:pt x="2545" y="252286"/>
                            <a:pt x="19088" y="39768"/>
                            <a:pt x="47721" y="1113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4" name="Freeform 843">
                      <a:extLst>
                        <a:ext uri="{FF2B5EF4-FFF2-40B4-BE49-F238E27FC236}">
                          <a16:creationId xmlns:a16="http://schemas.microsoft.com/office/drawing/2014/main" id="{AFB2122C-4D94-0DCE-966C-6647DCC82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3589" y="6465412"/>
                      <a:ext cx="55818" cy="59777"/>
                    </a:xfrm>
                    <a:custGeom>
                      <a:avLst/>
                      <a:gdLst>
                        <a:gd name="connsiteX0" fmla="*/ 50092 w 55818"/>
                        <a:gd name="connsiteY0" fmla="*/ 0 h 59777"/>
                        <a:gd name="connsiteX1" fmla="*/ 52001 w 55818"/>
                        <a:gd name="connsiteY1" fmla="*/ 35632 h 59777"/>
                        <a:gd name="connsiteX2" fmla="*/ 55818 w 55818"/>
                        <a:gd name="connsiteY2" fmla="*/ 55357 h 59777"/>
                        <a:gd name="connsiteX3" fmla="*/ 2371 w 55818"/>
                        <a:gd name="connsiteY3" fmla="*/ 34996 h 59777"/>
                        <a:gd name="connsiteX4" fmla="*/ 13824 w 55818"/>
                        <a:gd name="connsiteY4" fmla="*/ 20997 h 59777"/>
                        <a:gd name="connsiteX5" fmla="*/ 14460 w 55818"/>
                        <a:gd name="connsiteY5" fmla="*/ 0 h 59777"/>
                        <a:gd name="connsiteX6" fmla="*/ 50092 w 55818"/>
                        <a:gd name="connsiteY6" fmla="*/ 0 h 597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5818" h="59777">
                          <a:moveTo>
                            <a:pt x="50092" y="0"/>
                          </a:moveTo>
                          <a:cubicBezTo>
                            <a:pt x="50092" y="0"/>
                            <a:pt x="52001" y="35632"/>
                            <a:pt x="52001" y="35632"/>
                          </a:cubicBezTo>
                          <a:cubicBezTo>
                            <a:pt x="52637" y="40086"/>
                            <a:pt x="55818" y="51539"/>
                            <a:pt x="55818" y="55357"/>
                          </a:cubicBezTo>
                          <a:cubicBezTo>
                            <a:pt x="55818" y="70628"/>
                            <a:pt x="-13536" y="41995"/>
                            <a:pt x="2371" y="34996"/>
                          </a:cubicBezTo>
                          <a:cubicBezTo>
                            <a:pt x="3643" y="34359"/>
                            <a:pt x="13187" y="26088"/>
                            <a:pt x="13824" y="20997"/>
                          </a:cubicBezTo>
                          <a:cubicBezTo>
                            <a:pt x="14460" y="12726"/>
                            <a:pt x="14460" y="0"/>
                            <a:pt x="14460" y="0"/>
                          </a:cubicBezTo>
                          <a:lnTo>
                            <a:pt x="50092" y="0"/>
                          </a:lnTo>
                          <a:close/>
                        </a:path>
                      </a:pathLst>
                    </a:custGeom>
                    <a:solidFill>
                      <a:srgbClr val="E5BE9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5" name="Freeform 844">
                      <a:extLst>
                        <a:ext uri="{FF2B5EF4-FFF2-40B4-BE49-F238E27FC236}">
                          <a16:creationId xmlns:a16="http://schemas.microsoft.com/office/drawing/2014/main" id="{6D4712CD-DDB4-E6D3-ABE6-367B81E770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9119" y="6499997"/>
                      <a:ext cx="114106" cy="32194"/>
                    </a:xfrm>
                    <a:custGeom>
                      <a:avLst/>
                      <a:gdLst>
                        <a:gd name="connsiteX0" fmla="*/ 56841 w 114106"/>
                        <a:gd name="connsiteY0" fmla="*/ 1047 h 32194"/>
                        <a:gd name="connsiteX1" fmla="*/ 81656 w 114106"/>
                        <a:gd name="connsiteY1" fmla="*/ 6773 h 32194"/>
                        <a:gd name="connsiteX2" fmla="*/ 107107 w 114106"/>
                        <a:gd name="connsiteY2" fmla="*/ 410 h 32194"/>
                        <a:gd name="connsiteX3" fmla="*/ 114106 w 114106"/>
                        <a:gd name="connsiteY3" fmla="*/ 30952 h 32194"/>
                        <a:gd name="connsiteX4" fmla="*/ 2120 w 114106"/>
                        <a:gd name="connsiteY4" fmla="*/ 30316 h 32194"/>
                        <a:gd name="connsiteX5" fmla="*/ 56841 w 114106"/>
                        <a:gd name="connsiteY5" fmla="*/ 1047 h 321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14106" h="32194">
                          <a:moveTo>
                            <a:pt x="56841" y="1047"/>
                          </a:moveTo>
                          <a:cubicBezTo>
                            <a:pt x="56841" y="1047"/>
                            <a:pt x="72748" y="5500"/>
                            <a:pt x="81656" y="6773"/>
                          </a:cubicBezTo>
                          <a:cubicBezTo>
                            <a:pt x="89927" y="8046"/>
                            <a:pt x="100744" y="-2135"/>
                            <a:pt x="107107" y="410"/>
                          </a:cubicBezTo>
                          <a:cubicBezTo>
                            <a:pt x="113470" y="3592"/>
                            <a:pt x="114106" y="30952"/>
                            <a:pt x="114106" y="30952"/>
                          </a:cubicBezTo>
                          <a:cubicBezTo>
                            <a:pt x="114106" y="30952"/>
                            <a:pt x="27572" y="34133"/>
                            <a:pt x="2120" y="30316"/>
                          </a:cubicBezTo>
                          <a:cubicBezTo>
                            <a:pt x="-8697" y="29043"/>
                            <a:pt x="23754" y="11863"/>
                            <a:pt x="56841" y="1047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6" name="Freeform 845">
                      <a:extLst>
                        <a:ext uri="{FF2B5EF4-FFF2-40B4-BE49-F238E27FC236}">
                          <a16:creationId xmlns:a16="http://schemas.microsoft.com/office/drawing/2014/main" id="{85933715-1FCE-E4C0-4756-67A13234BA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7869" y="6167632"/>
                      <a:ext cx="325776" cy="313687"/>
                    </a:xfrm>
                    <a:custGeom>
                      <a:avLst/>
                      <a:gdLst>
                        <a:gd name="connsiteX0" fmla="*/ 325777 w 325776"/>
                        <a:gd name="connsiteY0" fmla="*/ 58538 h 313687"/>
                        <a:gd name="connsiteX1" fmla="*/ 304779 w 325776"/>
                        <a:gd name="connsiteY1" fmla="*/ 115167 h 313687"/>
                        <a:gd name="connsiteX2" fmla="*/ 98624 w 325776"/>
                        <a:gd name="connsiteY2" fmla="*/ 112622 h 313687"/>
                        <a:gd name="connsiteX3" fmla="*/ 53448 w 325776"/>
                        <a:gd name="connsiteY3" fmla="*/ 313687 h 313687"/>
                        <a:gd name="connsiteX4" fmla="*/ 0 w 325776"/>
                        <a:gd name="connsiteY4" fmla="*/ 308597 h 313687"/>
                        <a:gd name="connsiteX5" fmla="*/ 21634 w 325776"/>
                        <a:gd name="connsiteY5" fmla="*/ 123439 h 313687"/>
                        <a:gd name="connsiteX6" fmla="*/ 71900 w 325776"/>
                        <a:gd name="connsiteY6" fmla="*/ 29905 h 313687"/>
                        <a:gd name="connsiteX7" fmla="*/ 286964 w 325776"/>
                        <a:gd name="connsiteY7" fmla="*/ 0 h 313687"/>
                        <a:gd name="connsiteX8" fmla="*/ 325777 w 325776"/>
                        <a:gd name="connsiteY8" fmla="*/ 58538 h 3136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325776" h="313687">
                          <a:moveTo>
                            <a:pt x="325777" y="58538"/>
                          </a:moveTo>
                          <a:cubicBezTo>
                            <a:pt x="325777" y="58538"/>
                            <a:pt x="323868" y="114531"/>
                            <a:pt x="304779" y="115167"/>
                          </a:cubicBezTo>
                          <a:cubicBezTo>
                            <a:pt x="286327" y="115804"/>
                            <a:pt x="166070" y="118348"/>
                            <a:pt x="98624" y="112622"/>
                          </a:cubicBezTo>
                          <a:lnTo>
                            <a:pt x="53448" y="313687"/>
                          </a:lnTo>
                          <a:lnTo>
                            <a:pt x="0" y="308597"/>
                          </a:lnTo>
                          <a:cubicBezTo>
                            <a:pt x="0" y="308597"/>
                            <a:pt x="15907" y="174342"/>
                            <a:pt x="21634" y="123439"/>
                          </a:cubicBezTo>
                          <a:cubicBezTo>
                            <a:pt x="27360" y="73173"/>
                            <a:pt x="43267" y="31178"/>
                            <a:pt x="71900" y="29905"/>
                          </a:cubicBezTo>
                          <a:cubicBezTo>
                            <a:pt x="100533" y="28633"/>
                            <a:pt x="286964" y="0"/>
                            <a:pt x="286964" y="0"/>
                          </a:cubicBezTo>
                          <a:lnTo>
                            <a:pt x="325777" y="58538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7" name="Freeform 846">
                      <a:extLst>
                        <a:ext uri="{FF2B5EF4-FFF2-40B4-BE49-F238E27FC236}">
                          <a16:creationId xmlns:a16="http://schemas.microsoft.com/office/drawing/2014/main" id="{92295862-61DD-C742-B4BD-EAE52002B2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72752" y="5955693"/>
                      <a:ext cx="197691" cy="328180"/>
                    </a:xfrm>
                    <a:custGeom>
                      <a:avLst/>
                      <a:gdLst>
                        <a:gd name="connsiteX0" fmla="*/ 171160 w 197691"/>
                        <a:gd name="connsiteY0" fmla="*/ 8328 h 328180"/>
                        <a:gd name="connsiteX1" fmla="*/ 197248 w 197691"/>
                        <a:gd name="connsiteY1" fmla="*/ 75137 h 328180"/>
                        <a:gd name="connsiteX2" fmla="*/ 99896 w 197691"/>
                        <a:gd name="connsiteY2" fmla="*/ 327105 h 328180"/>
                        <a:gd name="connsiteX3" fmla="*/ 0 w 197691"/>
                        <a:gd name="connsiteY3" fmla="*/ 213847 h 328180"/>
                        <a:gd name="connsiteX4" fmla="*/ 54084 w 197691"/>
                        <a:gd name="connsiteY4" fmla="*/ 141947 h 328180"/>
                        <a:gd name="connsiteX5" fmla="*/ 101805 w 197691"/>
                        <a:gd name="connsiteY5" fmla="*/ 3874 h 328180"/>
                        <a:gd name="connsiteX6" fmla="*/ 171160 w 197691"/>
                        <a:gd name="connsiteY6" fmla="*/ 8328 h 3281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97691" h="328180">
                          <a:moveTo>
                            <a:pt x="171160" y="8328"/>
                          </a:moveTo>
                          <a:cubicBezTo>
                            <a:pt x="171160" y="8328"/>
                            <a:pt x="201702" y="15963"/>
                            <a:pt x="197248" y="75137"/>
                          </a:cubicBezTo>
                          <a:cubicBezTo>
                            <a:pt x="193430" y="134312"/>
                            <a:pt x="160343" y="313107"/>
                            <a:pt x="99896" y="327105"/>
                          </a:cubicBezTo>
                          <a:cubicBezTo>
                            <a:pt x="39449" y="341104"/>
                            <a:pt x="0" y="213847"/>
                            <a:pt x="0" y="213847"/>
                          </a:cubicBezTo>
                          <a:cubicBezTo>
                            <a:pt x="0" y="213847"/>
                            <a:pt x="38177" y="201121"/>
                            <a:pt x="54084" y="141947"/>
                          </a:cubicBezTo>
                          <a:cubicBezTo>
                            <a:pt x="64901" y="101225"/>
                            <a:pt x="94806" y="8328"/>
                            <a:pt x="101805" y="3874"/>
                          </a:cubicBezTo>
                          <a:cubicBezTo>
                            <a:pt x="120257" y="-6943"/>
                            <a:pt x="171160" y="8328"/>
                            <a:pt x="171160" y="8328"/>
                          </a:cubicBezTo>
                          <a:close/>
                        </a:path>
                      </a:pathLst>
                    </a:custGeom>
                    <a:solidFill>
                      <a:srgbClr val="65B32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8" name="Freeform 847">
                      <a:extLst>
                        <a:ext uri="{FF2B5EF4-FFF2-40B4-BE49-F238E27FC236}">
                          <a16:creationId xmlns:a16="http://schemas.microsoft.com/office/drawing/2014/main" id="{AB726565-CE47-5E42-9EBC-9DB363B309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17292" y="6184175"/>
                      <a:ext cx="169887" cy="177523"/>
                    </a:xfrm>
                    <a:custGeom>
                      <a:avLst/>
                      <a:gdLst>
                        <a:gd name="connsiteX0" fmla="*/ 0 w 169887"/>
                        <a:gd name="connsiteY0" fmla="*/ 177523 h 177523"/>
                        <a:gd name="connsiteX1" fmla="*/ 16543 w 169887"/>
                        <a:gd name="connsiteY1" fmla="*/ 177523 h 177523"/>
                        <a:gd name="connsiteX2" fmla="*/ 16543 w 169887"/>
                        <a:gd name="connsiteY2" fmla="*/ 69991 h 177523"/>
                        <a:gd name="connsiteX3" fmla="*/ 75718 w 169887"/>
                        <a:gd name="connsiteY3" fmla="*/ 16544 h 177523"/>
                        <a:gd name="connsiteX4" fmla="*/ 169887 w 169887"/>
                        <a:gd name="connsiteY4" fmla="*/ 16544 h 177523"/>
                        <a:gd name="connsiteX5" fmla="*/ 169887 w 169887"/>
                        <a:gd name="connsiteY5" fmla="*/ 0 h 177523"/>
                        <a:gd name="connsiteX6" fmla="*/ 75718 w 169887"/>
                        <a:gd name="connsiteY6" fmla="*/ 0 h 177523"/>
                        <a:gd name="connsiteX7" fmla="*/ 636 w 169887"/>
                        <a:gd name="connsiteY7" fmla="*/ 69991 h 177523"/>
                        <a:gd name="connsiteX8" fmla="*/ 636 w 169887"/>
                        <a:gd name="connsiteY8" fmla="*/ 177523 h 1775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69887" h="177523">
                          <a:moveTo>
                            <a:pt x="0" y="177523"/>
                          </a:moveTo>
                          <a:lnTo>
                            <a:pt x="16543" y="177523"/>
                          </a:lnTo>
                          <a:lnTo>
                            <a:pt x="16543" y="69991"/>
                          </a:lnTo>
                          <a:cubicBezTo>
                            <a:pt x="16543" y="44540"/>
                            <a:pt x="41995" y="16544"/>
                            <a:pt x="75718" y="16544"/>
                          </a:cubicBezTo>
                          <a:lnTo>
                            <a:pt x="169887" y="16544"/>
                          </a:lnTo>
                          <a:lnTo>
                            <a:pt x="169887" y="0"/>
                          </a:lnTo>
                          <a:lnTo>
                            <a:pt x="75718" y="0"/>
                          </a:lnTo>
                          <a:cubicBezTo>
                            <a:pt x="35632" y="0"/>
                            <a:pt x="636" y="32451"/>
                            <a:pt x="636" y="69991"/>
                          </a:cubicBezTo>
                          <a:lnTo>
                            <a:pt x="636" y="17752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9" name="Freeform 848">
                      <a:extLst>
                        <a:ext uri="{FF2B5EF4-FFF2-40B4-BE49-F238E27FC236}">
                          <a16:creationId xmlns:a16="http://schemas.microsoft.com/office/drawing/2014/main" id="{8F73F4D8-47CB-DD93-364F-34F2E48065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4196" y="6309523"/>
                      <a:ext cx="264693" cy="267238"/>
                    </a:xfrm>
                    <a:custGeom>
                      <a:avLst/>
                      <a:gdLst>
                        <a:gd name="connsiteX0" fmla="*/ 264694 w 264693"/>
                        <a:gd name="connsiteY0" fmla="*/ 133619 h 267238"/>
                        <a:gd name="connsiteX1" fmla="*/ 132347 w 264693"/>
                        <a:gd name="connsiteY1" fmla="*/ 267239 h 267238"/>
                        <a:gd name="connsiteX2" fmla="*/ 0 w 264693"/>
                        <a:gd name="connsiteY2" fmla="*/ 133620 h 267238"/>
                        <a:gd name="connsiteX3" fmla="*/ 132347 w 264693"/>
                        <a:gd name="connsiteY3" fmla="*/ 0 h 267238"/>
                        <a:gd name="connsiteX4" fmla="*/ 264694 w 264693"/>
                        <a:gd name="connsiteY4" fmla="*/ 133619 h 2672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4693" h="267238">
                          <a:moveTo>
                            <a:pt x="264694" y="133619"/>
                          </a:moveTo>
                          <a:cubicBezTo>
                            <a:pt x="264694" y="207415"/>
                            <a:pt x="205440" y="267239"/>
                            <a:pt x="132347" y="267239"/>
                          </a:cubicBezTo>
                          <a:cubicBezTo>
                            <a:pt x="59254" y="267239"/>
                            <a:pt x="0" y="207416"/>
                            <a:pt x="0" y="133620"/>
                          </a:cubicBezTo>
                          <a:cubicBezTo>
                            <a:pt x="0" y="59824"/>
                            <a:pt x="59254" y="0"/>
                            <a:pt x="132347" y="0"/>
                          </a:cubicBezTo>
                          <a:cubicBezTo>
                            <a:pt x="205440" y="0"/>
                            <a:pt x="264694" y="59824"/>
                            <a:pt x="264694" y="133619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0" name="Freeform 849">
                      <a:extLst>
                        <a:ext uri="{FF2B5EF4-FFF2-40B4-BE49-F238E27FC236}">
                          <a16:creationId xmlns:a16="http://schemas.microsoft.com/office/drawing/2014/main" id="{8BF0181E-EB64-8D73-C0CB-E94090ECC7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5563" y="6280890"/>
                      <a:ext cx="321959" cy="324504"/>
                    </a:xfrm>
                    <a:custGeom>
                      <a:avLst/>
                      <a:gdLst>
                        <a:gd name="connsiteX0" fmla="*/ 0 w 321959"/>
                        <a:gd name="connsiteY0" fmla="*/ 162252 h 324504"/>
                        <a:gd name="connsiteX1" fmla="*/ 160980 w 321959"/>
                        <a:gd name="connsiteY1" fmla="*/ 324505 h 324504"/>
                        <a:gd name="connsiteX2" fmla="*/ 321959 w 321959"/>
                        <a:gd name="connsiteY2" fmla="*/ 162252 h 324504"/>
                        <a:gd name="connsiteX3" fmla="*/ 160980 w 321959"/>
                        <a:gd name="connsiteY3" fmla="*/ 0 h 324504"/>
                        <a:gd name="connsiteX4" fmla="*/ 0 w 321959"/>
                        <a:gd name="connsiteY4" fmla="*/ 162252 h 324504"/>
                        <a:gd name="connsiteX5" fmla="*/ 14635 w 321959"/>
                        <a:gd name="connsiteY5" fmla="*/ 162252 h 324504"/>
                        <a:gd name="connsiteX6" fmla="*/ 160343 w 321959"/>
                        <a:gd name="connsiteY6" fmla="*/ 15271 h 324504"/>
                        <a:gd name="connsiteX7" fmla="*/ 306052 w 321959"/>
                        <a:gd name="connsiteY7" fmla="*/ 162252 h 324504"/>
                        <a:gd name="connsiteX8" fmla="*/ 160343 w 321959"/>
                        <a:gd name="connsiteY8" fmla="*/ 309234 h 324504"/>
                        <a:gd name="connsiteX9" fmla="*/ 14635 w 321959"/>
                        <a:gd name="connsiteY9" fmla="*/ 162252 h 3245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321959" h="324504">
                          <a:moveTo>
                            <a:pt x="0" y="162252"/>
                          </a:moveTo>
                          <a:cubicBezTo>
                            <a:pt x="0" y="251968"/>
                            <a:pt x="71900" y="324505"/>
                            <a:pt x="160980" y="324505"/>
                          </a:cubicBezTo>
                          <a:cubicBezTo>
                            <a:pt x="250059" y="324505"/>
                            <a:pt x="321959" y="251968"/>
                            <a:pt x="321959" y="162252"/>
                          </a:cubicBezTo>
                          <a:cubicBezTo>
                            <a:pt x="321959" y="72536"/>
                            <a:pt x="250059" y="0"/>
                            <a:pt x="160980" y="0"/>
                          </a:cubicBezTo>
                          <a:cubicBezTo>
                            <a:pt x="71900" y="0"/>
                            <a:pt x="0" y="72536"/>
                            <a:pt x="0" y="162252"/>
                          </a:cubicBezTo>
                          <a:close/>
                          <a:moveTo>
                            <a:pt x="14635" y="162252"/>
                          </a:moveTo>
                          <a:cubicBezTo>
                            <a:pt x="14635" y="80808"/>
                            <a:pt x="80172" y="15271"/>
                            <a:pt x="160343" y="15271"/>
                          </a:cubicBezTo>
                          <a:cubicBezTo>
                            <a:pt x="241151" y="15271"/>
                            <a:pt x="306052" y="81444"/>
                            <a:pt x="306052" y="162252"/>
                          </a:cubicBezTo>
                          <a:cubicBezTo>
                            <a:pt x="306052" y="243696"/>
                            <a:pt x="240515" y="309234"/>
                            <a:pt x="160343" y="309234"/>
                          </a:cubicBezTo>
                          <a:cubicBezTo>
                            <a:pt x="80172" y="309234"/>
                            <a:pt x="14635" y="243696"/>
                            <a:pt x="14635" y="162252"/>
                          </a:cubicBezTo>
                          <a:close/>
                        </a:path>
                      </a:pathLst>
                    </a:custGeom>
                    <a:solidFill>
                      <a:srgbClr val="9EBEE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1" name="Freeform 850">
                      <a:extLst>
                        <a:ext uri="{FF2B5EF4-FFF2-40B4-BE49-F238E27FC236}">
                          <a16:creationId xmlns:a16="http://schemas.microsoft.com/office/drawing/2014/main" id="{490396C8-C5A4-9CBC-27EA-B1BD51CCD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77738" y="6333065"/>
                      <a:ext cx="217608" cy="220153"/>
                    </a:xfrm>
                    <a:custGeom>
                      <a:avLst/>
                      <a:gdLst>
                        <a:gd name="connsiteX0" fmla="*/ 217609 w 217608"/>
                        <a:gd name="connsiteY0" fmla="*/ 110077 h 220153"/>
                        <a:gd name="connsiteX1" fmla="*/ 108804 w 217608"/>
                        <a:gd name="connsiteY1" fmla="*/ 220154 h 220153"/>
                        <a:gd name="connsiteX2" fmla="*/ 0 w 217608"/>
                        <a:gd name="connsiteY2" fmla="*/ 110077 h 220153"/>
                        <a:gd name="connsiteX3" fmla="*/ 108804 w 217608"/>
                        <a:gd name="connsiteY3" fmla="*/ 0 h 220153"/>
                        <a:gd name="connsiteX4" fmla="*/ 217609 w 217608"/>
                        <a:gd name="connsiteY4" fmla="*/ 110077 h 2201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7608" h="220153">
                          <a:moveTo>
                            <a:pt x="217609" y="110077"/>
                          </a:moveTo>
                          <a:cubicBezTo>
                            <a:pt x="217609" y="170871"/>
                            <a:pt x="168895" y="220154"/>
                            <a:pt x="108804" y="220154"/>
                          </a:cubicBezTo>
                          <a:cubicBezTo>
                            <a:pt x="48714" y="220154"/>
                            <a:pt x="0" y="170871"/>
                            <a:pt x="0" y="110077"/>
                          </a:cubicBezTo>
                          <a:cubicBezTo>
                            <a:pt x="0" y="49283"/>
                            <a:pt x="48714" y="0"/>
                            <a:pt x="108804" y="0"/>
                          </a:cubicBezTo>
                          <a:cubicBezTo>
                            <a:pt x="168896" y="0"/>
                            <a:pt x="217609" y="49283"/>
                            <a:pt x="217609" y="110077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2" name="Freeform 851">
                      <a:extLst>
                        <a:ext uri="{FF2B5EF4-FFF2-40B4-BE49-F238E27FC236}">
                          <a16:creationId xmlns:a16="http://schemas.microsoft.com/office/drawing/2014/main" id="{67FE20FA-E6AA-EEE3-3C8D-D9F0E43F2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61728" y="6418327"/>
                      <a:ext cx="49629" cy="49629"/>
                    </a:xfrm>
                    <a:custGeom>
                      <a:avLst/>
                      <a:gdLst>
                        <a:gd name="connsiteX0" fmla="*/ 0 w 49629"/>
                        <a:gd name="connsiteY0" fmla="*/ 24815 h 49629"/>
                        <a:gd name="connsiteX1" fmla="*/ 24815 w 49629"/>
                        <a:gd name="connsiteY1" fmla="*/ 49630 h 49629"/>
                        <a:gd name="connsiteX2" fmla="*/ 49630 w 49629"/>
                        <a:gd name="connsiteY2" fmla="*/ 24815 h 49629"/>
                        <a:gd name="connsiteX3" fmla="*/ 24815 w 49629"/>
                        <a:gd name="connsiteY3" fmla="*/ 0 h 49629"/>
                        <a:gd name="connsiteX4" fmla="*/ 0 w 49629"/>
                        <a:gd name="connsiteY4" fmla="*/ 24815 h 496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49629" h="49629">
                          <a:moveTo>
                            <a:pt x="0" y="24815"/>
                          </a:moveTo>
                          <a:cubicBezTo>
                            <a:pt x="0" y="38177"/>
                            <a:pt x="10817" y="49630"/>
                            <a:pt x="24815" y="49630"/>
                          </a:cubicBezTo>
                          <a:cubicBezTo>
                            <a:pt x="38177" y="49630"/>
                            <a:pt x="49630" y="38813"/>
                            <a:pt x="49630" y="24815"/>
                          </a:cubicBezTo>
                          <a:cubicBezTo>
                            <a:pt x="49630" y="11453"/>
                            <a:pt x="38813" y="0"/>
                            <a:pt x="24815" y="0"/>
                          </a:cubicBezTo>
                          <a:cubicBezTo>
                            <a:pt x="10817" y="0"/>
                            <a:pt x="0" y="10816"/>
                            <a:pt x="0" y="24815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3" name="Freeform 852">
                      <a:extLst>
                        <a:ext uri="{FF2B5EF4-FFF2-40B4-BE49-F238E27FC236}">
                          <a16:creationId xmlns:a16="http://schemas.microsoft.com/office/drawing/2014/main" id="{A1D41B93-FD58-6603-7FC0-D518E174004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799646" y="6530567"/>
                      <a:ext cx="166706" cy="28632"/>
                    </a:xfrm>
                    <a:custGeom>
                      <a:avLst/>
                      <a:gdLst>
                        <a:gd name="connsiteX0" fmla="*/ 0 w 166706"/>
                        <a:gd name="connsiteY0" fmla="*/ 0 h 28632"/>
                        <a:gd name="connsiteX1" fmla="*/ 166706 w 166706"/>
                        <a:gd name="connsiteY1" fmla="*/ 0 h 28632"/>
                        <a:gd name="connsiteX2" fmla="*/ 166706 w 166706"/>
                        <a:gd name="connsiteY2" fmla="*/ 28633 h 28632"/>
                        <a:gd name="connsiteX3" fmla="*/ 0 w 1667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66706" h="28632">
                          <a:moveTo>
                            <a:pt x="0" y="0"/>
                          </a:moveTo>
                          <a:lnTo>
                            <a:pt x="166706" y="0"/>
                          </a:lnTo>
                          <a:lnTo>
                            <a:pt x="1667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4" name="Freeform 853">
                      <a:extLst>
                        <a:ext uri="{FF2B5EF4-FFF2-40B4-BE49-F238E27FC236}">
                          <a16:creationId xmlns:a16="http://schemas.microsoft.com/office/drawing/2014/main" id="{342AB8FB-F966-BA33-B29F-A0ECF6DB45E0}"/>
                        </a:ext>
                      </a:extLst>
                    </p:cNvPr>
                    <p:cNvSpPr/>
                    <p:nvPr/>
                  </p:nvSpPr>
                  <p:spPr>
                    <a:xfrm rot="-10800000">
                      <a:off x="2871642" y="6530567"/>
                      <a:ext cx="94806" cy="28632"/>
                    </a:xfrm>
                    <a:custGeom>
                      <a:avLst/>
                      <a:gdLst>
                        <a:gd name="connsiteX0" fmla="*/ 0 w 94806"/>
                        <a:gd name="connsiteY0" fmla="*/ 0 h 28632"/>
                        <a:gd name="connsiteX1" fmla="*/ 94806 w 94806"/>
                        <a:gd name="connsiteY1" fmla="*/ 0 h 28632"/>
                        <a:gd name="connsiteX2" fmla="*/ 94806 w 94806"/>
                        <a:gd name="connsiteY2" fmla="*/ 28633 h 28632"/>
                        <a:gd name="connsiteX3" fmla="*/ 0 w 94806"/>
                        <a:gd name="connsiteY3" fmla="*/ 28633 h 286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4806" h="28632">
                          <a:moveTo>
                            <a:pt x="0" y="0"/>
                          </a:moveTo>
                          <a:lnTo>
                            <a:pt x="94806" y="0"/>
                          </a:lnTo>
                          <a:lnTo>
                            <a:pt x="94806" y="28633"/>
                          </a:lnTo>
                          <a:lnTo>
                            <a:pt x="0" y="28633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5" name="Freeform 854">
                      <a:extLst>
                        <a:ext uri="{FF2B5EF4-FFF2-40B4-BE49-F238E27FC236}">
                          <a16:creationId xmlns:a16="http://schemas.microsoft.com/office/drawing/2014/main" id="{D07FB231-80EA-8CE1-7DF5-F5F744056A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938" y="6305705"/>
                      <a:ext cx="10816" cy="253876"/>
                    </a:xfrm>
                    <a:custGeom>
                      <a:avLst/>
                      <a:gdLst>
                        <a:gd name="connsiteX0" fmla="*/ 0 w 10816"/>
                        <a:gd name="connsiteY0" fmla="*/ 0 h 253876"/>
                        <a:gd name="connsiteX1" fmla="*/ 10817 w 10816"/>
                        <a:gd name="connsiteY1" fmla="*/ 0 h 253876"/>
                        <a:gd name="connsiteX2" fmla="*/ 10817 w 10816"/>
                        <a:gd name="connsiteY2" fmla="*/ 253877 h 253876"/>
                        <a:gd name="connsiteX3" fmla="*/ 0 w 10816"/>
                        <a:gd name="connsiteY3" fmla="*/ 253877 h 2538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16" h="253876">
                          <a:moveTo>
                            <a:pt x="0" y="0"/>
                          </a:moveTo>
                          <a:lnTo>
                            <a:pt x="10817" y="0"/>
                          </a:lnTo>
                          <a:lnTo>
                            <a:pt x="10817" y="253877"/>
                          </a:lnTo>
                          <a:lnTo>
                            <a:pt x="0" y="253877"/>
                          </a:ln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6" name="Freeform 855">
                      <a:extLst>
                        <a:ext uri="{FF2B5EF4-FFF2-40B4-BE49-F238E27FC236}">
                          <a16:creationId xmlns:a16="http://schemas.microsoft.com/office/drawing/2014/main" id="{AF9C370D-A01C-3586-352E-306941C09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33302" y="6538585"/>
                      <a:ext cx="13998" cy="13997"/>
                    </a:xfrm>
                    <a:custGeom>
                      <a:avLst/>
                      <a:gdLst>
                        <a:gd name="connsiteX0" fmla="*/ 0 w 13998"/>
                        <a:gd name="connsiteY0" fmla="*/ 6999 h 13997"/>
                        <a:gd name="connsiteX1" fmla="*/ 6999 w 13998"/>
                        <a:gd name="connsiteY1" fmla="*/ 13998 h 13997"/>
                        <a:gd name="connsiteX2" fmla="*/ 13998 w 13998"/>
                        <a:gd name="connsiteY2" fmla="*/ 6999 h 13997"/>
                        <a:gd name="connsiteX3" fmla="*/ 6999 w 13998"/>
                        <a:gd name="connsiteY3" fmla="*/ 0 h 13997"/>
                        <a:gd name="connsiteX4" fmla="*/ 0 w 13998"/>
                        <a:gd name="connsiteY4" fmla="*/ 6999 h 139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3998" h="13997">
                          <a:moveTo>
                            <a:pt x="0" y="6999"/>
                          </a:moveTo>
                          <a:cubicBezTo>
                            <a:pt x="0" y="10816"/>
                            <a:pt x="3181" y="13998"/>
                            <a:pt x="6999" y="13998"/>
                          </a:cubicBezTo>
                          <a:cubicBezTo>
                            <a:pt x="10817" y="13998"/>
                            <a:pt x="13998" y="10816"/>
                            <a:pt x="13998" y="6999"/>
                          </a:cubicBezTo>
                          <a:cubicBezTo>
                            <a:pt x="13998" y="3181"/>
                            <a:pt x="10817" y="0"/>
                            <a:pt x="6999" y="0"/>
                          </a:cubicBezTo>
                          <a:cubicBezTo>
                            <a:pt x="2545" y="636"/>
                            <a:pt x="0" y="3181"/>
                            <a:pt x="0" y="6999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57" name="Graphic 569">
                      <a:extLst>
                        <a:ext uri="{FF2B5EF4-FFF2-40B4-BE49-F238E27FC236}">
                          <a16:creationId xmlns:a16="http://schemas.microsoft.com/office/drawing/2014/main" id="{99C0B20B-F743-9761-4C2A-5D8E409305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72781" y="5809165"/>
                      <a:ext cx="112448" cy="178648"/>
                      <a:chOff x="3172781" y="5809165"/>
                      <a:chExt cx="112448" cy="178648"/>
                    </a:xfrm>
                  </p:grpSpPr>
                  <p:sp>
                    <p:nvSpPr>
                      <p:cNvPr id="858" name="Freeform 857">
                        <a:extLst>
                          <a:ext uri="{FF2B5EF4-FFF2-40B4-BE49-F238E27FC236}">
                            <a16:creationId xmlns:a16="http://schemas.microsoft.com/office/drawing/2014/main" id="{2F800078-8ACF-BCB9-0F33-9863372FAA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2781" y="5809165"/>
                        <a:ext cx="112448" cy="121995"/>
                      </a:xfrm>
                      <a:custGeom>
                        <a:avLst/>
                        <a:gdLst>
                          <a:gd name="connsiteX0" fmla="*/ 48224 w 112448"/>
                          <a:gd name="connsiteY0" fmla="*/ 6602 h 121995"/>
                          <a:gd name="connsiteX1" fmla="*/ 82584 w 112448"/>
                          <a:gd name="connsiteY1" fmla="*/ 7239 h 121995"/>
                          <a:gd name="connsiteX2" fmla="*/ 90855 w 112448"/>
                          <a:gd name="connsiteY2" fmla="*/ 7239 h 121995"/>
                          <a:gd name="connsiteX3" fmla="*/ 108671 w 112448"/>
                          <a:gd name="connsiteY3" fmla="*/ 23146 h 121995"/>
                          <a:gd name="connsiteX4" fmla="*/ 111853 w 112448"/>
                          <a:gd name="connsiteY4" fmla="*/ 58778 h 121995"/>
                          <a:gd name="connsiteX5" fmla="*/ 85129 w 112448"/>
                          <a:gd name="connsiteY5" fmla="*/ 95046 h 121995"/>
                          <a:gd name="connsiteX6" fmla="*/ 84492 w 112448"/>
                          <a:gd name="connsiteY6" fmla="*/ 110316 h 121995"/>
                          <a:gd name="connsiteX7" fmla="*/ 75585 w 112448"/>
                          <a:gd name="connsiteY7" fmla="*/ 117315 h 121995"/>
                          <a:gd name="connsiteX8" fmla="*/ 63495 w 112448"/>
                          <a:gd name="connsiteY8" fmla="*/ 121770 h 121995"/>
                          <a:gd name="connsiteX9" fmla="*/ 38044 w 112448"/>
                          <a:gd name="connsiteY9" fmla="*/ 110953 h 121995"/>
                          <a:gd name="connsiteX10" fmla="*/ 17683 w 112448"/>
                          <a:gd name="connsiteY10" fmla="*/ 84229 h 121995"/>
                          <a:gd name="connsiteX11" fmla="*/ 14501 w 112448"/>
                          <a:gd name="connsiteY11" fmla="*/ 17419 h 121995"/>
                          <a:gd name="connsiteX12" fmla="*/ 48224 w 112448"/>
                          <a:gd name="connsiteY12" fmla="*/ 6602 h 12199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112448" h="121995">
                            <a:moveTo>
                              <a:pt x="48224" y="6602"/>
                            </a:moveTo>
                            <a:cubicBezTo>
                              <a:pt x="48224" y="6602"/>
                              <a:pt x="52042" y="-8668"/>
                              <a:pt x="82584" y="7239"/>
                            </a:cubicBezTo>
                            <a:cubicBezTo>
                              <a:pt x="82584" y="7239"/>
                              <a:pt x="90219" y="7239"/>
                              <a:pt x="90855" y="7239"/>
                            </a:cubicBezTo>
                            <a:cubicBezTo>
                              <a:pt x="95309" y="8511"/>
                              <a:pt x="104853" y="12965"/>
                              <a:pt x="108671" y="23146"/>
                            </a:cubicBezTo>
                            <a:cubicBezTo>
                              <a:pt x="112489" y="32690"/>
                              <a:pt x="113125" y="51142"/>
                              <a:pt x="111853" y="58778"/>
                            </a:cubicBezTo>
                            <a:cubicBezTo>
                              <a:pt x="109308" y="77866"/>
                              <a:pt x="96582" y="93773"/>
                              <a:pt x="85129" y="95046"/>
                            </a:cubicBezTo>
                            <a:cubicBezTo>
                              <a:pt x="79402" y="95682"/>
                              <a:pt x="89583" y="107771"/>
                              <a:pt x="84492" y="110316"/>
                            </a:cubicBezTo>
                            <a:cubicBezTo>
                              <a:pt x="78766" y="113498"/>
                              <a:pt x="81311" y="116043"/>
                              <a:pt x="75585" y="117315"/>
                            </a:cubicBezTo>
                            <a:cubicBezTo>
                              <a:pt x="71131" y="118588"/>
                              <a:pt x="69222" y="123042"/>
                              <a:pt x="63495" y="121770"/>
                            </a:cubicBezTo>
                            <a:cubicBezTo>
                              <a:pt x="55860" y="119225"/>
                              <a:pt x="47588" y="109680"/>
                              <a:pt x="38044" y="110953"/>
                            </a:cubicBezTo>
                            <a:cubicBezTo>
                              <a:pt x="28500" y="112225"/>
                              <a:pt x="17683" y="84229"/>
                              <a:pt x="17683" y="84229"/>
                            </a:cubicBezTo>
                            <a:cubicBezTo>
                              <a:pt x="-10314" y="73412"/>
                              <a:pt x="-133" y="31417"/>
                              <a:pt x="14501" y="17419"/>
                            </a:cubicBezTo>
                            <a:cubicBezTo>
                              <a:pt x="25954" y="7875"/>
                              <a:pt x="31045" y="240"/>
                              <a:pt x="48224" y="6602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9" name="Freeform 858">
                        <a:extLst>
                          <a:ext uri="{FF2B5EF4-FFF2-40B4-BE49-F238E27FC236}">
                            <a16:creationId xmlns:a16="http://schemas.microsoft.com/office/drawing/2014/main" id="{07DCC0F1-88E9-5802-281B-41EEA44DE2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8555" y="5899120"/>
                        <a:ext cx="55992" cy="88693"/>
                      </a:xfrm>
                      <a:custGeom>
                        <a:avLst/>
                        <a:gdLst>
                          <a:gd name="connsiteX0" fmla="*/ 11453 w 55992"/>
                          <a:gd name="connsiteY0" fmla="*/ 30542 h 88693"/>
                          <a:gd name="connsiteX1" fmla="*/ 3818 w 55992"/>
                          <a:gd name="connsiteY1" fmla="*/ 50267 h 88693"/>
                          <a:gd name="connsiteX2" fmla="*/ 0 w 55992"/>
                          <a:gd name="connsiteY2" fmla="*/ 61720 h 88693"/>
                          <a:gd name="connsiteX3" fmla="*/ 4454 w 55992"/>
                          <a:gd name="connsiteY3" fmla="*/ 87171 h 88693"/>
                          <a:gd name="connsiteX4" fmla="*/ 45812 w 55992"/>
                          <a:gd name="connsiteY4" fmla="*/ 62992 h 88693"/>
                          <a:gd name="connsiteX5" fmla="*/ 55993 w 55992"/>
                          <a:gd name="connsiteY5" fmla="*/ 0 h 88693"/>
                          <a:gd name="connsiteX6" fmla="*/ 11453 w 55992"/>
                          <a:gd name="connsiteY6" fmla="*/ 30542 h 886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5992" h="88693">
                            <a:moveTo>
                              <a:pt x="11453" y="30542"/>
                            </a:moveTo>
                            <a:lnTo>
                              <a:pt x="3818" y="50267"/>
                            </a:lnTo>
                            <a:lnTo>
                              <a:pt x="0" y="61720"/>
                            </a:lnTo>
                            <a:cubicBezTo>
                              <a:pt x="0" y="61720"/>
                              <a:pt x="0" y="81444"/>
                              <a:pt x="4454" y="87171"/>
                            </a:cubicBezTo>
                            <a:cubicBezTo>
                              <a:pt x="12726" y="96079"/>
                              <a:pt x="45812" y="62992"/>
                              <a:pt x="45812" y="62992"/>
                            </a:cubicBezTo>
                            <a:lnTo>
                              <a:pt x="55993" y="0"/>
                            </a:lnTo>
                            <a:lnTo>
                              <a:pt x="11453" y="30542"/>
                            </a:ln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0" name="Freeform 859">
                        <a:extLst>
                          <a:ext uri="{FF2B5EF4-FFF2-40B4-BE49-F238E27FC236}">
                            <a16:creationId xmlns:a16="http://schemas.microsoft.com/office/drawing/2014/main" id="{1CDF8DE6-09EF-B54E-9FBA-08F3FDC27C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92373" y="5899120"/>
                        <a:ext cx="52175" cy="50902"/>
                      </a:xfrm>
                      <a:custGeom>
                        <a:avLst/>
                        <a:gdLst>
                          <a:gd name="connsiteX0" fmla="*/ 48994 w 52175"/>
                          <a:gd name="connsiteY0" fmla="*/ 20361 h 50902"/>
                          <a:gd name="connsiteX1" fmla="*/ 0 w 52175"/>
                          <a:gd name="connsiteY1" fmla="*/ 50903 h 50902"/>
                          <a:gd name="connsiteX2" fmla="*/ 7635 w 52175"/>
                          <a:gd name="connsiteY2" fmla="*/ 30542 h 50902"/>
                          <a:gd name="connsiteX3" fmla="*/ 52175 w 52175"/>
                          <a:gd name="connsiteY3" fmla="*/ 0 h 50902"/>
                          <a:gd name="connsiteX4" fmla="*/ 48994 w 52175"/>
                          <a:gd name="connsiteY4" fmla="*/ 20361 h 50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52175" h="50902">
                            <a:moveTo>
                              <a:pt x="48994" y="20361"/>
                            </a:moveTo>
                            <a:cubicBezTo>
                              <a:pt x="36268" y="40086"/>
                              <a:pt x="14635" y="48994"/>
                              <a:pt x="0" y="50903"/>
                            </a:cubicBezTo>
                            <a:lnTo>
                              <a:pt x="7635" y="30542"/>
                            </a:lnTo>
                            <a:lnTo>
                              <a:pt x="52175" y="0"/>
                            </a:lnTo>
                            <a:lnTo>
                              <a:pt x="48994" y="20361"/>
                            </a:lnTo>
                            <a:close/>
                          </a:path>
                        </a:pathLst>
                      </a:custGeom>
                      <a:solidFill>
                        <a:srgbClr val="C38E7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1" name="Freeform 860">
                        <a:extLst>
                          <a:ext uri="{FF2B5EF4-FFF2-40B4-BE49-F238E27FC236}">
                            <a16:creationId xmlns:a16="http://schemas.microsoft.com/office/drawing/2014/main" id="{D54C7546-AB58-528C-9D93-EE27823ABA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78718" y="5818262"/>
                        <a:ext cx="90115" cy="119986"/>
                      </a:xfrm>
                      <a:custGeom>
                        <a:avLst/>
                        <a:gdLst>
                          <a:gd name="connsiteX0" fmla="*/ 71557 w 90115"/>
                          <a:gd name="connsiteY0" fmla="*/ 7050 h 119986"/>
                          <a:gd name="connsiteX1" fmla="*/ 11110 w 90115"/>
                          <a:gd name="connsiteY1" fmla="*/ 31229 h 119986"/>
                          <a:gd name="connsiteX2" fmla="*/ 2202 w 90115"/>
                          <a:gd name="connsiteY2" fmla="*/ 60497 h 119986"/>
                          <a:gd name="connsiteX3" fmla="*/ 16200 w 90115"/>
                          <a:gd name="connsiteY3" fmla="*/ 119672 h 119986"/>
                          <a:gd name="connsiteX4" fmla="*/ 76011 w 90115"/>
                          <a:gd name="connsiteY4" fmla="*/ 74496 h 119986"/>
                          <a:gd name="connsiteX5" fmla="*/ 71557 w 90115"/>
                          <a:gd name="connsiteY5" fmla="*/ 7050 h 11998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0115" h="119986">
                            <a:moveTo>
                              <a:pt x="71557" y="7050"/>
                            </a:moveTo>
                            <a:cubicBezTo>
                              <a:pt x="42288" y="-12675"/>
                              <a:pt x="18109" y="13413"/>
                              <a:pt x="11110" y="31229"/>
                            </a:cubicBezTo>
                            <a:cubicBezTo>
                              <a:pt x="7929" y="38864"/>
                              <a:pt x="4747" y="49044"/>
                              <a:pt x="2202" y="60497"/>
                            </a:cubicBezTo>
                            <a:cubicBezTo>
                              <a:pt x="-4161" y="87221"/>
                              <a:pt x="4111" y="116491"/>
                              <a:pt x="16200" y="119672"/>
                            </a:cubicBezTo>
                            <a:cubicBezTo>
                              <a:pt x="28290" y="122217"/>
                              <a:pt x="57559" y="109491"/>
                              <a:pt x="76011" y="74496"/>
                            </a:cubicBezTo>
                            <a:cubicBezTo>
                              <a:pt x="100826" y="26774"/>
                              <a:pt x="88737" y="18503"/>
                              <a:pt x="71557" y="7050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2" name="Freeform 861">
                        <a:extLst>
                          <a:ext uri="{FF2B5EF4-FFF2-40B4-BE49-F238E27FC236}">
                            <a16:creationId xmlns:a16="http://schemas.microsoft.com/office/drawing/2014/main" id="{65B201A9-71E1-C77F-ACB2-7E1E492F1F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44860" y="5884878"/>
                        <a:ext cx="18464" cy="22096"/>
                      </a:xfrm>
                      <a:custGeom>
                        <a:avLst/>
                        <a:gdLst>
                          <a:gd name="connsiteX0" fmla="*/ 324 w 18464"/>
                          <a:gd name="connsiteY0" fmla="*/ 9152 h 22096"/>
                          <a:gd name="connsiteX1" fmla="*/ 6687 w 18464"/>
                          <a:gd name="connsiteY1" fmla="*/ 21878 h 22096"/>
                          <a:gd name="connsiteX2" fmla="*/ 18140 w 18464"/>
                          <a:gd name="connsiteY2" fmla="*/ 12969 h 22096"/>
                          <a:gd name="connsiteX3" fmla="*/ 11777 w 18464"/>
                          <a:gd name="connsiteY3" fmla="*/ 244 h 22096"/>
                          <a:gd name="connsiteX4" fmla="*/ 324 w 18464"/>
                          <a:gd name="connsiteY4" fmla="*/ 9152 h 2209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8464" h="22096">
                            <a:moveTo>
                              <a:pt x="324" y="9152"/>
                            </a:moveTo>
                            <a:cubicBezTo>
                              <a:pt x="-948" y="14879"/>
                              <a:pt x="1597" y="20605"/>
                              <a:pt x="6687" y="21878"/>
                            </a:cubicBezTo>
                            <a:cubicBezTo>
                              <a:pt x="11777" y="23150"/>
                              <a:pt x="16868" y="18696"/>
                              <a:pt x="18140" y="12969"/>
                            </a:cubicBezTo>
                            <a:cubicBezTo>
                              <a:pt x="19413" y="7243"/>
                              <a:pt x="16868" y="1516"/>
                              <a:pt x="11777" y="244"/>
                            </a:cubicBezTo>
                            <a:cubicBezTo>
                              <a:pt x="6687" y="-1029"/>
                              <a:pt x="1597" y="2789"/>
                              <a:pt x="324" y="9152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3" name="Freeform 862">
                        <a:extLst>
                          <a:ext uri="{FF2B5EF4-FFF2-40B4-BE49-F238E27FC236}">
                            <a16:creationId xmlns:a16="http://schemas.microsoft.com/office/drawing/2014/main" id="{E240B4CE-36DF-E07A-7037-995D29E351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1479" y="5903399"/>
                        <a:ext cx="43707" cy="37301"/>
                      </a:xfrm>
                      <a:custGeom>
                        <a:avLst/>
                        <a:gdLst>
                          <a:gd name="connsiteX0" fmla="*/ 26164 w 43707"/>
                          <a:gd name="connsiteY0" fmla="*/ 1448 h 37301"/>
                          <a:gd name="connsiteX1" fmla="*/ 43344 w 43707"/>
                          <a:gd name="connsiteY1" fmla="*/ 12901 h 37301"/>
                          <a:gd name="connsiteX2" fmla="*/ 35072 w 43707"/>
                          <a:gd name="connsiteY2" fmla="*/ 33898 h 37301"/>
                          <a:gd name="connsiteX3" fmla="*/ 5803 w 43707"/>
                          <a:gd name="connsiteY3" fmla="*/ 32626 h 37301"/>
                          <a:gd name="connsiteX4" fmla="*/ 1985 w 43707"/>
                          <a:gd name="connsiteY4" fmla="*/ 5265 h 37301"/>
                          <a:gd name="connsiteX5" fmla="*/ 26164 w 43707"/>
                          <a:gd name="connsiteY5" fmla="*/ 1448 h 3730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43707" h="37301">
                            <a:moveTo>
                              <a:pt x="26164" y="1448"/>
                            </a:moveTo>
                            <a:cubicBezTo>
                              <a:pt x="26164" y="1448"/>
                              <a:pt x="42071" y="6538"/>
                              <a:pt x="43344" y="12901"/>
                            </a:cubicBezTo>
                            <a:cubicBezTo>
                              <a:pt x="44616" y="18628"/>
                              <a:pt x="42707" y="27535"/>
                              <a:pt x="35072" y="33898"/>
                            </a:cubicBezTo>
                            <a:cubicBezTo>
                              <a:pt x="27437" y="40261"/>
                              <a:pt x="10257" y="36443"/>
                              <a:pt x="5803" y="32626"/>
                            </a:cubicBezTo>
                            <a:cubicBezTo>
                              <a:pt x="1349" y="28808"/>
                              <a:pt x="-2469" y="13537"/>
                              <a:pt x="1985" y="5265"/>
                            </a:cubicBezTo>
                            <a:cubicBezTo>
                              <a:pt x="6439" y="-3642"/>
                              <a:pt x="26164" y="1448"/>
                              <a:pt x="26164" y="1448"/>
                            </a:cubicBezTo>
                            <a:close/>
                          </a:path>
                        </a:pathLst>
                      </a:custGeom>
                      <a:solidFill>
                        <a:srgbClr val="909191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4" name="Freeform 863">
                        <a:extLst>
                          <a:ext uri="{FF2B5EF4-FFF2-40B4-BE49-F238E27FC236}">
                            <a16:creationId xmlns:a16="http://schemas.microsoft.com/office/drawing/2014/main" id="{28C190F5-2311-40B4-4323-16C64D0E706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89828" y="5911716"/>
                        <a:ext cx="22906" cy="16158"/>
                      </a:xfrm>
                      <a:custGeom>
                        <a:avLst/>
                        <a:gdLst>
                          <a:gd name="connsiteX0" fmla="*/ 22906 w 22906"/>
                          <a:gd name="connsiteY0" fmla="*/ 5857 h 16158"/>
                          <a:gd name="connsiteX1" fmla="*/ 20361 w 22906"/>
                          <a:gd name="connsiteY1" fmla="*/ 13492 h 16158"/>
                          <a:gd name="connsiteX2" fmla="*/ 12726 w 22906"/>
                          <a:gd name="connsiteY2" fmla="*/ 16037 h 16158"/>
                          <a:gd name="connsiteX3" fmla="*/ 2545 w 22906"/>
                          <a:gd name="connsiteY3" fmla="*/ 11583 h 16158"/>
                          <a:gd name="connsiteX4" fmla="*/ 1909 w 22906"/>
                          <a:gd name="connsiteY4" fmla="*/ 10311 h 16158"/>
                          <a:gd name="connsiteX5" fmla="*/ 0 w 22906"/>
                          <a:gd name="connsiteY5" fmla="*/ 1402 h 16158"/>
                          <a:gd name="connsiteX6" fmla="*/ 10817 w 22906"/>
                          <a:gd name="connsiteY6" fmla="*/ 130 h 16158"/>
                          <a:gd name="connsiteX7" fmla="*/ 22906 w 22906"/>
                          <a:gd name="connsiteY7" fmla="*/ 5857 h 1615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2906" h="16158">
                            <a:moveTo>
                              <a:pt x="22906" y="5857"/>
                            </a:moveTo>
                            <a:cubicBezTo>
                              <a:pt x="22906" y="5857"/>
                              <a:pt x="22906" y="12219"/>
                              <a:pt x="20361" y="13492"/>
                            </a:cubicBezTo>
                            <a:cubicBezTo>
                              <a:pt x="18452" y="14764"/>
                              <a:pt x="15271" y="15401"/>
                              <a:pt x="12726" y="16037"/>
                            </a:cubicBezTo>
                            <a:cubicBezTo>
                              <a:pt x="8908" y="16673"/>
                              <a:pt x="5090" y="14764"/>
                              <a:pt x="2545" y="11583"/>
                            </a:cubicBezTo>
                            <a:cubicBezTo>
                              <a:pt x="2545" y="11583"/>
                              <a:pt x="1909" y="10947"/>
                              <a:pt x="1909" y="10311"/>
                            </a:cubicBezTo>
                            <a:cubicBezTo>
                              <a:pt x="0" y="7129"/>
                              <a:pt x="0" y="1402"/>
                              <a:pt x="0" y="1402"/>
                            </a:cubicBezTo>
                            <a:cubicBezTo>
                              <a:pt x="0" y="1402"/>
                              <a:pt x="6999" y="-506"/>
                              <a:pt x="10817" y="130"/>
                            </a:cubicBezTo>
                            <a:cubicBezTo>
                              <a:pt x="15271" y="766"/>
                              <a:pt x="22906" y="5857"/>
                              <a:pt x="22906" y="5857"/>
                            </a:cubicBezTo>
                            <a:close/>
                          </a:path>
                        </a:pathLst>
                      </a:custGeom>
                      <a:solidFill>
                        <a:srgbClr val="E5BE9E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65" name="Freeform 864">
                    <a:extLst>
                      <a:ext uri="{FF2B5EF4-FFF2-40B4-BE49-F238E27FC236}">
                        <a16:creationId xmlns:a16="http://schemas.microsoft.com/office/drawing/2014/main" id="{0559B4A3-1F75-FB1D-2A5F-D1C4B3899A3E}"/>
                      </a:ext>
                    </a:extLst>
                  </p:cNvPr>
                  <p:cNvSpPr/>
                  <p:nvPr/>
                </p:nvSpPr>
                <p:spPr>
                  <a:xfrm>
                    <a:off x="3092832" y="6139977"/>
                    <a:ext cx="214168" cy="114992"/>
                  </a:xfrm>
                  <a:custGeom>
                    <a:avLst/>
                    <a:gdLst>
                      <a:gd name="connsiteX0" fmla="*/ 158715 w 214168"/>
                      <a:gd name="connsiteY0" fmla="*/ 1567 h 114992"/>
                      <a:gd name="connsiteX1" fmla="*/ 65182 w 214168"/>
                      <a:gd name="connsiteY1" fmla="*/ 26382 h 114992"/>
                      <a:gd name="connsiteX2" fmla="*/ 25096 w 214168"/>
                      <a:gd name="connsiteY2" fmla="*/ 49924 h 114992"/>
                      <a:gd name="connsiteX3" fmla="*/ 281 w 214168"/>
                      <a:gd name="connsiteY3" fmla="*/ 71558 h 114992"/>
                      <a:gd name="connsiteX4" fmla="*/ 21278 w 214168"/>
                      <a:gd name="connsiteY4" fmla="*/ 62014 h 114992"/>
                      <a:gd name="connsiteX5" fmla="*/ 10461 w 214168"/>
                      <a:gd name="connsiteY5" fmla="*/ 90010 h 114992"/>
                      <a:gd name="connsiteX6" fmla="*/ 11098 w 214168"/>
                      <a:gd name="connsiteY6" fmla="*/ 111007 h 114992"/>
                      <a:gd name="connsiteX7" fmla="*/ 21915 w 214168"/>
                      <a:gd name="connsiteY7" fmla="*/ 85556 h 114992"/>
                      <a:gd name="connsiteX8" fmla="*/ 33368 w 214168"/>
                      <a:gd name="connsiteY8" fmla="*/ 69013 h 114992"/>
                      <a:gd name="connsiteX9" fmla="*/ 27005 w 214168"/>
                      <a:gd name="connsiteY9" fmla="*/ 84284 h 114992"/>
                      <a:gd name="connsiteX10" fmla="*/ 24460 w 214168"/>
                      <a:gd name="connsiteY10" fmla="*/ 103372 h 114992"/>
                      <a:gd name="connsiteX11" fmla="*/ 30186 w 214168"/>
                      <a:gd name="connsiteY11" fmla="*/ 114189 h 114992"/>
                      <a:gd name="connsiteX12" fmla="*/ 32731 w 214168"/>
                      <a:gd name="connsiteY12" fmla="*/ 97646 h 114992"/>
                      <a:gd name="connsiteX13" fmla="*/ 43548 w 214168"/>
                      <a:gd name="connsiteY13" fmla="*/ 78557 h 114992"/>
                      <a:gd name="connsiteX14" fmla="*/ 41003 w 214168"/>
                      <a:gd name="connsiteY14" fmla="*/ 111007 h 114992"/>
                      <a:gd name="connsiteX15" fmla="*/ 49911 w 214168"/>
                      <a:gd name="connsiteY15" fmla="*/ 85556 h 114992"/>
                      <a:gd name="connsiteX16" fmla="*/ 65182 w 214168"/>
                      <a:gd name="connsiteY16" fmla="*/ 61377 h 114992"/>
                      <a:gd name="connsiteX17" fmla="*/ 93178 w 214168"/>
                      <a:gd name="connsiteY17" fmla="*/ 47379 h 114992"/>
                      <a:gd name="connsiteX18" fmla="*/ 163170 w 214168"/>
                      <a:gd name="connsiteY18" fmla="*/ 55651 h 114992"/>
                      <a:gd name="connsiteX19" fmla="*/ 214072 w 214168"/>
                      <a:gd name="connsiteY19" fmla="*/ 30200 h 114992"/>
                      <a:gd name="connsiteX20" fmla="*/ 207709 w 214168"/>
                      <a:gd name="connsiteY20" fmla="*/ 16202 h 114992"/>
                      <a:gd name="connsiteX21" fmla="*/ 158715 w 214168"/>
                      <a:gd name="connsiteY21" fmla="*/ 1567 h 114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14168" h="114992">
                        <a:moveTo>
                          <a:pt x="158715" y="1567"/>
                        </a:moveTo>
                        <a:lnTo>
                          <a:pt x="65182" y="26382"/>
                        </a:lnTo>
                        <a:cubicBezTo>
                          <a:pt x="65182" y="26382"/>
                          <a:pt x="37822" y="46107"/>
                          <a:pt x="25096" y="49924"/>
                        </a:cubicBezTo>
                        <a:cubicBezTo>
                          <a:pt x="13007" y="53742"/>
                          <a:pt x="-2264" y="67740"/>
                          <a:pt x="281" y="71558"/>
                        </a:cubicBezTo>
                        <a:cubicBezTo>
                          <a:pt x="3462" y="76012"/>
                          <a:pt x="18733" y="61377"/>
                          <a:pt x="21278" y="62014"/>
                        </a:cubicBezTo>
                        <a:cubicBezTo>
                          <a:pt x="23823" y="62650"/>
                          <a:pt x="12370" y="79193"/>
                          <a:pt x="10461" y="90010"/>
                        </a:cubicBezTo>
                        <a:cubicBezTo>
                          <a:pt x="8553" y="100827"/>
                          <a:pt x="4735" y="111644"/>
                          <a:pt x="11098" y="111007"/>
                        </a:cubicBezTo>
                        <a:cubicBezTo>
                          <a:pt x="17461" y="110371"/>
                          <a:pt x="21915" y="85556"/>
                          <a:pt x="21915" y="85556"/>
                        </a:cubicBezTo>
                        <a:cubicBezTo>
                          <a:pt x="21915" y="85556"/>
                          <a:pt x="31459" y="66468"/>
                          <a:pt x="33368" y="69013"/>
                        </a:cubicBezTo>
                        <a:cubicBezTo>
                          <a:pt x="34640" y="70922"/>
                          <a:pt x="27005" y="84284"/>
                          <a:pt x="27005" y="84284"/>
                        </a:cubicBezTo>
                        <a:cubicBezTo>
                          <a:pt x="27005" y="84284"/>
                          <a:pt x="25096" y="98282"/>
                          <a:pt x="24460" y="103372"/>
                        </a:cubicBezTo>
                        <a:cubicBezTo>
                          <a:pt x="23823" y="107190"/>
                          <a:pt x="27005" y="118007"/>
                          <a:pt x="30186" y="114189"/>
                        </a:cubicBezTo>
                        <a:cubicBezTo>
                          <a:pt x="32095" y="111644"/>
                          <a:pt x="30823" y="102736"/>
                          <a:pt x="32731" y="97646"/>
                        </a:cubicBezTo>
                        <a:cubicBezTo>
                          <a:pt x="36549" y="86829"/>
                          <a:pt x="43548" y="78557"/>
                          <a:pt x="43548" y="78557"/>
                        </a:cubicBezTo>
                        <a:cubicBezTo>
                          <a:pt x="43548" y="78557"/>
                          <a:pt x="36549" y="110371"/>
                          <a:pt x="41003" y="111007"/>
                        </a:cubicBezTo>
                        <a:cubicBezTo>
                          <a:pt x="45457" y="111644"/>
                          <a:pt x="49911" y="85556"/>
                          <a:pt x="49911" y="85556"/>
                        </a:cubicBezTo>
                        <a:cubicBezTo>
                          <a:pt x="49911" y="85556"/>
                          <a:pt x="60728" y="63923"/>
                          <a:pt x="65182" y="61377"/>
                        </a:cubicBezTo>
                        <a:cubicBezTo>
                          <a:pt x="69636" y="59469"/>
                          <a:pt x="82998" y="51197"/>
                          <a:pt x="93178" y="47379"/>
                        </a:cubicBezTo>
                        <a:cubicBezTo>
                          <a:pt x="103359" y="44198"/>
                          <a:pt x="144717" y="55651"/>
                          <a:pt x="163170" y="55651"/>
                        </a:cubicBezTo>
                        <a:cubicBezTo>
                          <a:pt x="181621" y="55651"/>
                          <a:pt x="211527" y="44198"/>
                          <a:pt x="214072" y="30200"/>
                        </a:cubicBezTo>
                        <a:cubicBezTo>
                          <a:pt x="214708" y="25746"/>
                          <a:pt x="212163" y="20656"/>
                          <a:pt x="207709" y="16202"/>
                        </a:cubicBezTo>
                        <a:cubicBezTo>
                          <a:pt x="195620" y="2203"/>
                          <a:pt x="176531" y="-2887"/>
                          <a:pt x="158715" y="1567"/>
                        </a:cubicBezTo>
                        <a:close/>
                      </a:path>
                    </a:pathLst>
                  </a:custGeom>
                  <a:solidFill>
                    <a:srgbClr val="E5BE9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66" name="Freeform 865">
                    <a:extLst>
                      <a:ext uri="{FF2B5EF4-FFF2-40B4-BE49-F238E27FC236}">
                        <a16:creationId xmlns:a16="http://schemas.microsoft.com/office/drawing/2014/main" id="{D1676C4C-FDD8-BCE9-B2B3-D8AA94451ECF}"/>
                      </a:ext>
                    </a:extLst>
                  </p:cNvPr>
                  <p:cNvSpPr/>
                  <p:nvPr/>
                </p:nvSpPr>
                <p:spPr>
                  <a:xfrm>
                    <a:off x="3243912" y="5963857"/>
                    <a:ext cx="68277" cy="206320"/>
                  </a:xfrm>
                  <a:custGeom>
                    <a:avLst/>
                    <a:gdLst>
                      <a:gd name="connsiteX0" fmla="*/ 0 w 68277"/>
                      <a:gd name="connsiteY0" fmla="*/ 165 h 206320"/>
                      <a:gd name="connsiteX1" fmla="*/ 54084 w 68277"/>
                      <a:gd name="connsiteY1" fmla="*/ 41523 h 206320"/>
                      <a:gd name="connsiteX2" fmla="*/ 62992 w 68277"/>
                      <a:gd name="connsiteY2" fmla="*/ 206320 h 206320"/>
                      <a:gd name="connsiteX3" fmla="*/ 7635 w 68277"/>
                      <a:gd name="connsiteY3" fmla="*/ 178324 h 206320"/>
                      <a:gd name="connsiteX4" fmla="*/ 0 w 68277"/>
                      <a:gd name="connsiteY4" fmla="*/ 165 h 2063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277" h="206320">
                        <a:moveTo>
                          <a:pt x="0" y="165"/>
                        </a:moveTo>
                        <a:cubicBezTo>
                          <a:pt x="0" y="165"/>
                          <a:pt x="28633" y="-4926"/>
                          <a:pt x="54084" y="41523"/>
                        </a:cubicBezTo>
                        <a:cubicBezTo>
                          <a:pt x="79535" y="87335"/>
                          <a:pt x="62992" y="206320"/>
                          <a:pt x="62992" y="206320"/>
                        </a:cubicBezTo>
                        <a:lnTo>
                          <a:pt x="7635" y="178324"/>
                        </a:lnTo>
                        <a:lnTo>
                          <a:pt x="0" y="165"/>
                        </a:lnTo>
                        <a:close/>
                      </a:path>
                    </a:pathLst>
                  </a:custGeom>
                  <a:solidFill>
                    <a:srgbClr val="9AD1C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67" name="Graphic 569">
                  <a:extLst>
                    <a:ext uri="{FF2B5EF4-FFF2-40B4-BE49-F238E27FC236}">
                      <a16:creationId xmlns:a16="http://schemas.microsoft.com/office/drawing/2014/main" id="{6AAE7667-DD8A-8E90-DCA5-3226674FCFDD}"/>
                    </a:ext>
                  </a:extLst>
                </p:cNvPr>
                <p:cNvGrpSpPr/>
                <p:nvPr/>
              </p:nvGrpSpPr>
              <p:grpSpPr>
                <a:xfrm>
                  <a:off x="9602286" y="4998144"/>
                  <a:ext cx="884433" cy="1275747"/>
                  <a:chOff x="9602286" y="4998144"/>
                  <a:chExt cx="884433" cy="1275747"/>
                </a:xfrm>
              </p:grpSpPr>
              <p:sp>
                <p:nvSpPr>
                  <p:cNvPr id="868" name="Freeform 867">
                    <a:extLst>
                      <a:ext uri="{FF2B5EF4-FFF2-40B4-BE49-F238E27FC236}">
                        <a16:creationId xmlns:a16="http://schemas.microsoft.com/office/drawing/2014/main" id="{8E4E65D3-F227-FD14-98C0-5F1C9A85F41B}"/>
                      </a:ext>
                    </a:extLst>
                  </p:cNvPr>
                  <p:cNvSpPr/>
                  <p:nvPr/>
                </p:nvSpPr>
                <p:spPr>
                  <a:xfrm>
                    <a:off x="9602286" y="6083006"/>
                    <a:ext cx="884433" cy="190884"/>
                  </a:xfrm>
                  <a:custGeom>
                    <a:avLst/>
                    <a:gdLst>
                      <a:gd name="connsiteX0" fmla="*/ 884434 w 884433"/>
                      <a:gd name="connsiteY0" fmla="*/ 95443 h 190884"/>
                      <a:gd name="connsiteX1" fmla="*/ 442217 w 884433"/>
                      <a:gd name="connsiteY1" fmla="*/ 190885 h 190884"/>
                      <a:gd name="connsiteX2" fmla="*/ 0 w 884433"/>
                      <a:gd name="connsiteY2" fmla="*/ 95443 h 190884"/>
                      <a:gd name="connsiteX3" fmla="*/ 442217 w 884433"/>
                      <a:gd name="connsiteY3" fmla="*/ 0 h 190884"/>
                      <a:gd name="connsiteX4" fmla="*/ 884434 w 884433"/>
                      <a:gd name="connsiteY4" fmla="*/ 95443 h 1908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84433" h="190884">
                        <a:moveTo>
                          <a:pt x="884434" y="95443"/>
                        </a:moveTo>
                        <a:cubicBezTo>
                          <a:pt x="884434" y="148154"/>
                          <a:pt x="686446" y="190885"/>
                          <a:pt x="442217" y="190885"/>
                        </a:cubicBezTo>
                        <a:cubicBezTo>
                          <a:pt x="197987" y="190885"/>
                          <a:pt x="0" y="148154"/>
                          <a:pt x="0" y="95443"/>
                        </a:cubicBezTo>
                        <a:cubicBezTo>
                          <a:pt x="0" y="42731"/>
                          <a:pt x="197987" y="0"/>
                          <a:pt x="442217" y="0"/>
                        </a:cubicBezTo>
                        <a:cubicBezTo>
                          <a:pt x="686446" y="0"/>
                          <a:pt x="884434" y="42731"/>
                          <a:pt x="884434" y="95443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69" name="Graphic 569">
                    <a:extLst>
                      <a:ext uri="{FF2B5EF4-FFF2-40B4-BE49-F238E27FC236}">
                        <a16:creationId xmlns:a16="http://schemas.microsoft.com/office/drawing/2014/main" id="{8E117BB8-2885-32BD-B4ED-8C8E9AC6EDFF}"/>
                      </a:ext>
                    </a:extLst>
                  </p:cNvPr>
                  <p:cNvGrpSpPr/>
                  <p:nvPr/>
                </p:nvGrpSpPr>
                <p:grpSpPr>
                  <a:xfrm>
                    <a:off x="9604831" y="4998144"/>
                    <a:ext cx="878070" cy="1162488"/>
                    <a:chOff x="9604831" y="4998144"/>
                    <a:chExt cx="878070" cy="1162488"/>
                  </a:xfrm>
                </p:grpSpPr>
                <p:sp>
                  <p:nvSpPr>
                    <p:cNvPr id="870" name="Freeform 869">
                      <a:extLst>
                        <a:ext uri="{FF2B5EF4-FFF2-40B4-BE49-F238E27FC236}">
                          <a16:creationId xmlns:a16="http://schemas.microsoft.com/office/drawing/2014/main" id="{2EEA158E-DB31-468A-1772-248749023A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04831" y="4998144"/>
                      <a:ext cx="878070" cy="1162488"/>
                    </a:xfrm>
                    <a:custGeom>
                      <a:avLst/>
                      <a:gdLst>
                        <a:gd name="connsiteX0" fmla="*/ 878070 w 878070"/>
                        <a:gd name="connsiteY0" fmla="*/ 439035 h 1162488"/>
                        <a:gd name="connsiteX1" fmla="*/ 439035 w 878070"/>
                        <a:gd name="connsiteY1" fmla="*/ 0 h 1162488"/>
                        <a:gd name="connsiteX2" fmla="*/ 0 w 878070"/>
                        <a:gd name="connsiteY2" fmla="*/ 439035 h 1162488"/>
                        <a:gd name="connsiteX3" fmla="*/ 101169 w 878070"/>
                        <a:gd name="connsiteY3" fmla="*/ 719636 h 1162488"/>
                        <a:gd name="connsiteX4" fmla="*/ 438399 w 878070"/>
                        <a:gd name="connsiteY4" fmla="*/ 1162489 h 1162488"/>
                        <a:gd name="connsiteX5" fmla="*/ 775629 w 878070"/>
                        <a:gd name="connsiteY5" fmla="*/ 719636 h 1162488"/>
                        <a:gd name="connsiteX6" fmla="*/ 775629 w 878070"/>
                        <a:gd name="connsiteY6" fmla="*/ 719636 h 1162488"/>
                        <a:gd name="connsiteX7" fmla="*/ 878070 w 878070"/>
                        <a:gd name="connsiteY7" fmla="*/ 439035 h 11624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878070" h="1162488">
                          <a:moveTo>
                            <a:pt x="878070" y="439035"/>
                          </a:moveTo>
                          <a:cubicBezTo>
                            <a:pt x="878070" y="196611"/>
                            <a:pt x="681460" y="0"/>
                            <a:pt x="439035" y="0"/>
                          </a:cubicBezTo>
                          <a:cubicBezTo>
                            <a:pt x="196612" y="0"/>
                            <a:pt x="0" y="196611"/>
                            <a:pt x="0" y="439035"/>
                          </a:cubicBezTo>
                          <a:cubicBezTo>
                            <a:pt x="0" y="545931"/>
                            <a:pt x="38177" y="643282"/>
                            <a:pt x="101169" y="719636"/>
                          </a:cubicBezTo>
                          <a:cubicBezTo>
                            <a:pt x="101169" y="719636"/>
                            <a:pt x="429491" y="1162489"/>
                            <a:pt x="438399" y="1162489"/>
                          </a:cubicBezTo>
                          <a:cubicBezTo>
                            <a:pt x="447307" y="1162489"/>
                            <a:pt x="775629" y="719636"/>
                            <a:pt x="775629" y="719636"/>
                          </a:cubicBezTo>
                          <a:lnTo>
                            <a:pt x="775629" y="719636"/>
                          </a:lnTo>
                          <a:cubicBezTo>
                            <a:pt x="840530" y="643918"/>
                            <a:pt x="878070" y="545931"/>
                            <a:pt x="878070" y="439035"/>
                          </a:cubicBezTo>
                          <a:close/>
                        </a:path>
                      </a:pathLst>
                    </a:custGeom>
                    <a:solidFill>
                      <a:srgbClr val="0072CE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" name="Freeform 870">
                      <a:extLst>
                        <a:ext uri="{FF2B5EF4-FFF2-40B4-BE49-F238E27FC236}">
                          <a16:creationId xmlns:a16="http://schemas.microsoft.com/office/drawing/2014/main" id="{93210C4B-80A0-CC15-B8A6-8268330EAB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86809" y="5261565"/>
                      <a:ext cx="519206" cy="455578"/>
                    </a:xfrm>
                    <a:custGeom>
                      <a:avLst/>
                      <a:gdLst>
                        <a:gd name="connsiteX0" fmla="*/ 381770 w 519206"/>
                        <a:gd name="connsiteY0" fmla="*/ 0 h 455578"/>
                        <a:gd name="connsiteX1" fmla="*/ 259603 w 519206"/>
                        <a:gd name="connsiteY1" fmla="*/ 121530 h 455578"/>
                        <a:gd name="connsiteX2" fmla="*/ 258967 w 519206"/>
                        <a:gd name="connsiteY2" fmla="*/ 125984 h 455578"/>
                        <a:gd name="connsiteX3" fmla="*/ 258331 w 519206"/>
                        <a:gd name="connsiteY3" fmla="*/ 121530 h 455578"/>
                        <a:gd name="connsiteX4" fmla="*/ 136164 w 519206"/>
                        <a:gd name="connsiteY4" fmla="*/ 0 h 455578"/>
                        <a:gd name="connsiteX5" fmla="*/ 0 w 519206"/>
                        <a:gd name="connsiteY5" fmla="*/ 130438 h 455578"/>
                        <a:gd name="connsiteX6" fmla="*/ 73809 w 519206"/>
                        <a:gd name="connsiteY6" fmla="*/ 293963 h 455578"/>
                        <a:gd name="connsiteX7" fmla="*/ 258967 w 519206"/>
                        <a:gd name="connsiteY7" fmla="*/ 455579 h 455578"/>
                        <a:gd name="connsiteX8" fmla="*/ 259603 w 519206"/>
                        <a:gd name="connsiteY8" fmla="*/ 455579 h 455578"/>
                        <a:gd name="connsiteX9" fmla="*/ 260239 w 519206"/>
                        <a:gd name="connsiteY9" fmla="*/ 455579 h 455578"/>
                        <a:gd name="connsiteX10" fmla="*/ 445398 w 519206"/>
                        <a:gd name="connsiteY10" fmla="*/ 293963 h 455578"/>
                        <a:gd name="connsiteX11" fmla="*/ 519207 w 519206"/>
                        <a:gd name="connsiteY11" fmla="*/ 130438 h 455578"/>
                        <a:gd name="connsiteX12" fmla="*/ 381770 w 519206"/>
                        <a:gd name="connsiteY12" fmla="*/ 0 h 4555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519206" h="455578">
                          <a:moveTo>
                            <a:pt x="381770" y="0"/>
                          </a:moveTo>
                          <a:cubicBezTo>
                            <a:pt x="282509" y="0"/>
                            <a:pt x="259603" y="121530"/>
                            <a:pt x="259603" y="121530"/>
                          </a:cubicBezTo>
                          <a:cubicBezTo>
                            <a:pt x="259603" y="121530"/>
                            <a:pt x="259603" y="122803"/>
                            <a:pt x="258967" y="125984"/>
                          </a:cubicBezTo>
                          <a:cubicBezTo>
                            <a:pt x="258967" y="123439"/>
                            <a:pt x="258331" y="121530"/>
                            <a:pt x="258331" y="121530"/>
                          </a:cubicBezTo>
                          <a:cubicBezTo>
                            <a:pt x="258331" y="121530"/>
                            <a:pt x="235425" y="0"/>
                            <a:pt x="136164" y="0"/>
                          </a:cubicBezTo>
                          <a:cubicBezTo>
                            <a:pt x="36904" y="0"/>
                            <a:pt x="0" y="69991"/>
                            <a:pt x="0" y="130438"/>
                          </a:cubicBezTo>
                          <a:cubicBezTo>
                            <a:pt x="0" y="190885"/>
                            <a:pt x="10816" y="231607"/>
                            <a:pt x="73809" y="293963"/>
                          </a:cubicBezTo>
                          <a:cubicBezTo>
                            <a:pt x="136164" y="356318"/>
                            <a:pt x="230334" y="455579"/>
                            <a:pt x="258967" y="455579"/>
                          </a:cubicBezTo>
                          <a:cubicBezTo>
                            <a:pt x="258967" y="455579"/>
                            <a:pt x="258967" y="455579"/>
                            <a:pt x="259603" y="455579"/>
                          </a:cubicBezTo>
                          <a:cubicBezTo>
                            <a:pt x="259603" y="455579"/>
                            <a:pt x="259603" y="455579"/>
                            <a:pt x="260239" y="455579"/>
                          </a:cubicBezTo>
                          <a:cubicBezTo>
                            <a:pt x="288872" y="455579"/>
                            <a:pt x="382406" y="356318"/>
                            <a:pt x="445398" y="293963"/>
                          </a:cubicBezTo>
                          <a:cubicBezTo>
                            <a:pt x="507753" y="231607"/>
                            <a:pt x="519207" y="190885"/>
                            <a:pt x="519207" y="130438"/>
                          </a:cubicBezTo>
                          <a:cubicBezTo>
                            <a:pt x="519207" y="69991"/>
                            <a:pt x="481030" y="0"/>
                            <a:pt x="381770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" name="Freeform 871">
                      <a:extLst>
                        <a:ext uri="{FF2B5EF4-FFF2-40B4-BE49-F238E27FC236}">
                          <a16:creationId xmlns:a16="http://schemas.microsoft.com/office/drawing/2014/main" id="{53C67E18-D126-D78F-2CEE-41873A4D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911306" y="5022195"/>
                      <a:ext cx="543716" cy="432711"/>
                    </a:xfrm>
                    <a:custGeom>
                      <a:avLst/>
                      <a:gdLst>
                        <a:gd name="connsiteX0" fmla="*/ 529601 w 543716"/>
                        <a:gd name="connsiteY0" fmla="*/ 399077 h 432711"/>
                        <a:gd name="connsiteX1" fmla="*/ 192371 w 543716"/>
                        <a:gd name="connsiteY1" fmla="*/ 336085 h 432711"/>
                        <a:gd name="connsiteX2" fmla="*/ 11666 w 543716"/>
                        <a:gd name="connsiteY2" fmla="*/ 44667 h 432711"/>
                        <a:gd name="connsiteX3" fmla="*/ 372439 w 543716"/>
                        <a:gd name="connsiteY3" fmla="*/ 77117 h 432711"/>
                        <a:gd name="connsiteX4" fmla="*/ 529601 w 543716"/>
                        <a:gd name="connsiteY4" fmla="*/ 399077 h 4327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3716" h="432711">
                          <a:moveTo>
                            <a:pt x="529601" y="399077"/>
                          </a:moveTo>
                          <a:cubicBezTo>
                            <a:pt x="486334" y="462069"/>
                            <a:pt x="335535" y="434072"/>
                            <a:pt x="192371" y="336085"/>
                          </a:cubicBezTo>
                          <a:cubicBezTo>
                            <a:pt x="49207" y="238097"/>
                            <a:pt x="-31600" y="107659"/>
                            <a:pt x="11666" y="44667"/>
                          </a:cubicBezTo>
                          <a:cubicBezTo>
                            <a:pt x="54934" y="-18325"/>
                            <a:pt x="229276" y="-20870"/>
                            <a:pt x="372439" y="77117"/>
                          </a:cubicBezTo>
                          <a:cubicBezTo>
                            <a:pt x="515603" y="175105"/>
                            <a:pt x="572868" y="336085"/>
                            <a:pt x="529601" y="39907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" name="Freeform 872">
                      <a:extLst>
                        <a:ext uri="{FF2B5EF4-FFF2-40B4-BE49-F238E27FC236}">
                          <a16:creationId xmlns:a16="http://schemas.microsoft.com/office/drawing/2014/main" id="{CB3B5287-3455-A4FF-B5BE-3A8B82AD16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52944" y="5056442"/>
                      <a:ext cx="334780" cy="258353"/>
                    </a:xfrm>
                    <a:custGeom>
                      <a:avLst/>
                      <a:gdLst>
                        <a:gd name="connsiteX0" fmla="*/ 328152 w 334780"/>
                        <a:gd name="connsiteY0" fmla="*/ 242027 h 258353"/>
                        <a:gd name="connsiteX1" fmla="*/ 124541 w 334780"/>
                        <a:gd name="connsiteY1" fmla="*/ 193670 h 258353"/>
                        <a:gd name="connsiteX2" fmla="*/ 5557 w 334780"/>
                        <a:gd name="connsiteY2" fmla="*/ 21237 h 258353"/>
                        <a:gd name="connsiteX3" fmla="*/ 222529 w 334780"/>
                        <a:gd name="connsiteY3" fmla="*/ 53051 h 258353"/>
                        <a:gd name="connsiteX4" fmla="*/ 328152 w 334780"/>
                        <a:gd name="connsiteY4" fmla="*/ 242027 h 2583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780" h="258353">
                          <a:moveTo>
                            <a:pt x="328152" y="242027"/>
                          </a:moveTo>
                          <a:cubicBezTo>
                            <a:pt x="304610" y="276386"/>
                            <a:pt x="213621" y="254753"/>
                            <a:pt x="124541" y="193670"/>
                          </a:cubicBezTo>
                          <a:cubicBezTo>
                            <a:pt x="35462" y="132587"/>
                            <a:pt x="-17985" y="55596"/>
                            <a:pt x="5557" y="21237"/>
                          </a:cubicBezTo>
                          <a:cubicBezTo>
                            <a:pt x="29099" y="-13122"/>
                            <a:pt x="133450" y="-8032"/>
                            <a:pt x="222529" y="53051"/>
                          </a:cubicBezTo>
                          <a:cubicBezTo>
                            <a:pt x="311609" y="114134"/>
                            <a:pt x="351695" y="207668"/>
                            <a:pt x="328152" y="242027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4" name="Graphic 569">
                  <a:extLst>
                    <a:ext uri="{FF2B5EF4-FFF2-40B4-BE49-F238E27FC236}">
                      <a16:creationId xmlns:a16="http://schemas.microsoft.com/office/drawing/2014/main" id="{34BAF654-C87F-CC68-0494-F11759B54113}"/>
                    </a:ext>
                  </a:extLst>
                </p:cNvPr>
                <p:cNvGrpSpPr/>
                <p:nvPr/>
              </p:nvGrpSpPr>
              <p:grpSpPr>
                <a:xfrm>
                  <a:off x="1164539" y="5737505"/>
                  <a:ext cx="449215" cy="647099"/>
                  <a:chOff x="1164539" y="5737505"/>
                  <a:chExt cx="449215" cy="647099"/>
                </a:xfrm>
              </p:grpSpPr>
              <p:sp>
                <p:nvSpPr>
                  <p:cNvPr id="875" name="Freeform 874">
                    <a:extLst>
                      <a:ext uri="{FF2B5EF4-FFF2-40B4-BE49-F238E27FC236}">
                        <a16:creationId xmlns:a16="http://schemas.microsoft.com/office/drawing/2014/main" id="{0E08D0E8-EB79-0446-FC9E-96B9FA89621E}"/>
                      </a:ext>
                    </a:extLst>
                  </p:cNvPr>
                  <p:cNvSpPr/>
                  <p:nvPr/>
                </p:nvSpPr>
                <p:spPr>
                  <a:xfrm>
                    <a:off x="1164539" y="6287889"/>
                    <a:ext cx="449215" cy="96714"/>
                  </a:xfrm>
                  <a:custGeom>
                    <a:avLst/>
                    <a:gdLst>
                      <a:gd name="connsiteX0" fmla="*/ 449216 w 449215"/>
                      <a:gd name="connsiteY0" fmla="*/ 48358 h 96714"/>
                      <a:gd name="connsiteX1" fmla="*/ 224608 w 449215"/>
                      <a:gd name="connsiteY1" fmla="*/ 96715 h 96714"/>
                      <a:gd name="connsiteX2" fmla="*/ 0 w 449215"/>
                      <a:gd name="connsiteY2" fmla="*/ 48358 h 96714"/>
                      <a:gd name="connsiteX3" fmla="*/ 224608 w 449215"/>
                      <a:gd name="connsiteY3" fmla="*/ 0 h 96714"/>
                      <a:gd name="connsiteX4" fmla="*/ 449216 w 449215"/>
                      <a:gd name="connsiteY4" fmla="*/ 48358 h 96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49215" h="96714">
                        <a:moveTo>
                          <a:pt x="449216" y="48358"/>
                        </a:moveTo>
                        <a:cubicBezTo>
                          <a:pt x="449216" y="75065"/>
                          <a:pt x="348655" y="96715"/>
                          <a:pt x="224608" y="96715"/>
                        </a:cubicBezTo>
                        <a:cubicBezTo>
                          <a:pt x="100560" y="96715"/>
                          <a:pt x="0" y="75064"/>
                          <a:pt x="0" y="48358"/>
                        </a:cubicBezTo>
                        <a:cubicBezTo>
                          <a:pt x="0" y="21650"/>
                          <a:pt x="100560" y="0"/>
                          <a:pt x="224608" y="0"/>
                        </a:cubicBezTo>
                        <a:cubicBezTo>
                          <a:pt x="348655" y="0"/>
                          <a:pt x="449216" y="21651"/>
                          <a:pt x="449216" y="48358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76" name="Graphic 569">
                    <a:extLst>
                      <a:ext uri="{FF2B5EF4-FFF2-40B4-BE49-F238E27FC236}">
                        <a16:creationId xmlns:a16="http://schemas.microsoft.com/office/drawing/2014/main" id="{B036FB71-6792-FFA8-7440-AF2E692C3FB0}"/>
                      </a:ext>
                    </a:extLst>
                  </p:cNvPr>
                  <p:cNvGrpSpPr/>
                  <p:nvPr/>
                </p:nvGrpSpPr>
                <p:grpSpPr>
                  <a:xfrm>
                    <a:off x="1166448" y="5737505"/>
                    <a:ext cx="445398" cy="589833"/>
                    <a:chOff x="1166448" y="5737505"/>
                    <a:chExt cx="445398" cy="589833"/>
                  </a:xfrm>
                </p:grpSpPr>
                <p:sp>
                  <p:nvSpPr>
                    <p:cNvPr id="877" name="Freeform 876">
                      <a:extLst>
                        <a:ext uri="{FF2B5EF4-FFF2-40B4-BE49-F238E27FC236}">
                          <a16:creationId xmlns:a16="http://schemas.microsoft.com/office/drawing/2014/main" id="{FA794DC2-53D6-2663-2719-99633E9D28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6448" y="5737505"/>
                      <a:ext cx="445398" cy="589833"/>
                    </a:xfrm>
                    <a:custGeom>
                      <a:avLst/>
                      <a:gdLst>
                        <a:gd name="connsiteX0" fmla="*/ 445398 w 445398"/>
                        <a:gd name="connsiteY0" fmla="*/ 222699 h 589833"/>
                        <a:gd name="connsiteX1" fmla="*/ 222699 w 445398"/>
                        <a:gd name="connsiteY1" fmla="*/ 0 h 589833"/>
                        <a:gd name="connsiteX2" fmla="*/ 0 w 445398"/>
                        <a:gd name="connsiteY2" fmla="*/ 222699 h 589833"/>
                        <a:gd name="connsiteX3" fmla="*/ 51539 w 445398"/>
                        <a:gd name="connsiteY3" fmla="*/ 365226 h 589833"/>
                        <a:gd name="connsiteX4" fmla="*/ 222699 w 445398"/>
                        <a:gd name="connsiteY4" fmla="*/ 589834 h 589833"/>
                        <a:gd name="connsiteX5" fmla="*/ 393859 w 445398"/>
                        <a:gd name="connsiteY5" fmla="*/ 365226 h 589833"/>
                        <a:gd name="connsiteX6" fmla="*/ 393859 w 445398"/>
                        <a:gd name="connsiteY6" fmla="*/ 365226 h 589833"/>
                        <a:gd name="connsiteX7" fmla="*/ 445398 w 445398"/>
                        <a:gd name="connsiteY7" fmla="*/ 222699 h 5898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45398" h="589833">
                          <a:moveTo>
                            <a:pt x="445398" y="222699"/>
                          </a:moveTo>
                          <a:cubicBezTo>
                            <a:pt x="445398" y="99896"/>
                            <a:pt x="345502" y="0"/>
                            <a:pt x="222699" y="0"/>
                          </a:cubicBezTo>
                          <a:cubicBezTo>
                            <a:pt x="99896" y="0"/>
                            <a:pt x="0" y="99896"/>
                            <a:pt x="0" y="222699"/>
                          </a:cubicBezTo>
                          <a:cubicBezTo>
                            <a:pt x="0" y="276783"/>
                            <a:pt x="19088" y="326413"/>
                            <a:pt x="51539" y="365226"/>
                          </a:cubicBezTo>
                          <a:cubicBezTo>
                            <a:pt x="51539" y="365226"/>
                            <a:pt x="218245" y="589834"/>
                            <a:pt x="222699" y="589834"/>
                          </a:cubicBezTo>
                          <a:cubicBezTo>
                            <a:pt x="227153" y="589834"/>
                            <a:pt x="393859" y="365226"/>
                            <a:pt x="393859" y="365226"/>
                          </a:cubicBezTo>
                          <a:lnTo>
                            <a:pt x="393859" y="365226"/>
                          </a:lnTo>
                          <a:cubicBezTo>
                            <a:pt x="425673" y="326413"/>
                            <a:pt x="445398" y="276783"/>
                            <a:pt x="445398" y="222699"/>
                          </a:cubicBezTo>
                          <a:close/>
                        </a:path>
                      </a:pathLst>
                    </a:custGeom>
                    <a:solidFill>
                      <a:srgbClr val="78BE20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8" name="Freeform 877">
                      <a:extLst>
                        <a:ext uri="{FF2B5EF4-FFF2-40B4-BE49-F238E27FC236}">
                          <a16:creationId xmlns:a16="http://schemas.microsoft.com/office/drawing/2014/main" id="{97422C02-67D8-B451-C691-A877D21904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58073" y="5871124"/>
                      <a:ext cx="262148" cy="231606"/>
                    </a:xfrm>
                    <a:custGeom>
                      <a:avLst/>
                      <a:gdLst>
                        <a:gd name="connsiteX0" fmla="*/ 194066 w 262148"/>
                        <a:gd name="connsiteY0" fmla="*/ 0 h 231606"/>
                        <a:gd name="connsiteX1" fmla="*/ 131711 w 262148"/>
                        <a:gd name="connsiteY1" fmla="*/ 61719 h 231606"/>
                        <a:gd name="connsiteX2" fmla="*/ 131711 w 262148"/>
                        <a:gd name="connsiteY2" fmla="*/ 64264 h 231606"/>
                        <a:gd name="connsiteX3" fmla="*/ 131711 w 262148"/>
                        <a:gd name="connsiteY3" fmla="*/ 61719 h 231606"/>
                        <a:gd name="connsiteX4" fmla="*/ 69355 w 262148"/>
                        <a:gd name="connsiteY4" fmla="*/ 0 h 231606"/>
                        <a:gd name="connsiteX5" fmla="*/ 0 w 262148"/>
                        <a:gd name="connsiteY5" fmla="*/ 66173 h 231606"/>
                        <a:gd name="connsiteX6" fmla="*/ 37541 w 262148"/>
                        <a:gd name="connsiteY6" fmla="*/ 149526 h 231606"/>
                        <a:gd name="connsiteX7" fmla="*/ 131074 w 262148"/>
                        <a:gd name="connsiteY7" fmla="*/ 231607 h 231606"/>
                        <a:gd name="connsiteX8" fmla="*/ 131074 w 262148"/>
                        <a:gd name="connsiteY8" fmla="*/ 231607 h 231606"/>
                        <a:gd name="connsiteX9" fmla="*/ 131074 w 262148"/>
                        <a:gd name="connsiteY9" fmla="*/ 231607 h 231606"/>
                        <a:gd name="connsiteX10" fmla="*/ 224608 w 262148"/>
                        <a:gd name="connsiteY10" fmla="*/ 149526 h 231606"/>
                        <a:gd name="connsiteX11" fmla="*/ 262149 w 262148"/>
                        <a:gd name="connsiteY11" fmla="*/ 66173 h 231606"/>
                        <a:gd name="connsiteX12" fmla="*/ 194066 w 262148"/>
                        <a:gd name="connsiteY12" fmla="*/ 0 h 2316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62148" h="231606">
                          <a:moveTo>
                            <a:pt x="194066" y="0"/>
                          </a:moveTo>
                          <a:cubicBezTo>
                            <a:pt x="143800" y="0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31711" y="62356"/>
                            <a:pt x="131711" y="64264"/>
                          </a:cubicBezTo>
                          <a:cubicBezTo>
                            <a:pt x="131711" y="62992"/>
                            <a:pt x="131711" y="61719"/>
                            <a:pt x="131711" y="61719"/>
                          </a:cubicBezTo>
                          <a:cubicBezTo>
                            <a:pt x="131711" y="61719"/>
                            <a:pt x="120258" y="0"/>
                            <a:pt x="69355" y="0"/>
                          </a:cubicBezTo>
                          <a:cubicBezTo>
                            <a:pt x="19088" y="0"/>
                            <a:pt x="0" y="35632"/>
                            <a:pt x="0" y="66173"/>
                          </a:cubicBezTo>
                          <a:cubicBezTo>
                            <a:pt x="0" y="96715"/>
                            <a:pt x="5727" y="117712"/>
                            <a:pt x="37541" y="149526"/>
                          </a:cubicBezTo>
                          <a:cubicBezTo>
                            <a:pt x="69355" y="181341"/>
                            <a:pt x="117076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31074" y="231607"/>
                            <a:pt x="131074" y="231607"/>
                            <a:pt x="131074" y="231607"/>
                          </a:cubicBezTo>
                          <a:cubicBezTo>
                            <a:pt x="145709" y="231607"/>
                            <a:pt x="193430" y="181341"/>
                            <a:pt x="224608" y="149526"/>
                          </a:cubicBezTo>
                          <a:cubicBezTo>
                            <a:pt x="256422" y="117712"/>
                            <a:pt x="262149" y="97351"/>
                            <a:pt x="262149" y="66173"/>
                          </a:cubicBezTo>
                          <a:cubicBezTo>
                            <a:pt x="262149" y="34996"/>
                            <a:pt x="244333" y="0"/>
                            <a:pt x="194066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9" name="Freeform 878">
                      <a:extLst>
                        <a:ext uri="{FF2B5EF4-FFF2-40B4-BE49-F238E27FC236}">
                          <a16:creationId xmlns:a16="http://schemas.microsoft.com/office/drawing/2014/main" id="{6CE01633-C1B1-4207-EE21-B8BD8BE61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21395" y="5749960"/>
                      <a:ext cx="275865" cy="218994"/>
                    </a:xfrm>
                    <a:custGeom>
                      <a:avLst/>
                      <a:gdLst>
                        <a:gd name="connsiteX0" fmla="*/ 268817 w 275865"/>
                        <a:gd name="connsiteY0" fmla="*/ 201972 h 218994"/>
                        <a:gd name="connsiteX1" fmla="*/ 97657 w 275865"/>
                        <a:gd name="connsiteY1" fmla="*/ 170158 h 218994"/>
                        <a:gd name="connsiteX2" fmla="*/ 6033 w 275865"/>
                        <a:gd name="connsiteY2" fmla="*/ 22541 h 218994"/>
                        <a:gd name="connsiteX3" fmla="*/ 189282 w 275865"/>
                        <a:gd name="connsiteY3" fmla="*/ 39084 h 218994"/>
                        <a:gd name="connsiteX4" fmla="*/ 268817 w 275865"/>
                        <a:gd name="connsiteY4" fmla="*/ 201972 h 2189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75865" h="218994">
                          <a:moveTo>
                            <a:pt x="268817" y="201972"/>
                          </a:moveTo>
                          <a:cubicBezTo>
                            <a:pt x="247184" y="233786"/>
                            <a:pt x="170194" y="219788"/>
                            <a:pt x="97657" y="170158"/>
                          </a:cubicBezTo>
                          <a:cubicBezTo>
                            <a:pt x="25121" y="120528"/>
                            <a:pt x="-16237" y="54355"/>
                            <a:pt x="6033" y="22541"/>
                          </a:cubicBezTo>
                          <a:cubicBezTo>
                            <a:pt x="28302" y="-9274"/>
                            <a:pt x="116746" y="-10546"/>
                            <a:pt x="189282" y="39084"/>
                          </a:cubicBezTo>
                          <a:cubicBezTo>
                            <a:pt x="261818" y="88714"/>
                            <a:pt x="290451" y="170158"/>
                            <a:pt x="268817" y="201972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" name="Freeform 879">
                      <a:extLst>
                        <a:ext uri="{FF2B5EF4-FFF2-40B4-BE49-F238E27FC236}">
                          <a16:creationId xmlns:a16="http://schemas.microsoft.com/office/drawing/2014/main" id="{6C44F0F7-FED9-B2A5-B6B7-503766FD8D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93499" y="5767333"/>
                      <a:ext cx="169943" cy="131042"/>
                    </a:xfrm>
                    <a:custGeom>
                      <a:avLst/>
                      <a:gdLst>
                        <a:gd name="connsiteX0" fmla="*/ 166809 w 169943"/>
                        <a:gd name="connsiteY0" fmla="*/ 122879 h 131042"/>
                        <a:gd name="connsiteX1" fmla="*/ 63095 w 169943"/>
                        <a:gd name="connsiteY1" fmla="*/ 98700 h 131042"/>
                        <a:gd name="connsiteX2" fmla="*/ 2648 w 169943"/>
                        <a:gd name="connsiteY2" fmla="*/ 10893 h 131042"/>
                        <a:gd name="connsiteX3" fmla="*/ 112725 w 169943"/>
                        <a:gd name="connsiteY3" fmla="*/ 26800 h 131042"/>
                        <a:gd name="connsiteX4" fmla="*/ 166809 w 169943"/>
                        <a:gd name="connsiteY4" fmla="*/ 122879 h 1310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9943" h="131042">
                          <a:moveTo>
                            <a:pt x="166809" y="122879"/>
                          </a:moveTo>
                          <a:cubicBezTo>
                            <a:pt x="154719" y="140058"/>
                            <a:pt x="108907" y="129242"/>
                            <a:pt x="63095" y="98700"/>
                          </a:cubicBezTo>
                          <a:cubicBezTo>
                            <a:pt x="17918" y="67522"/>
                            <a:pt x="-8805" y="28709"/>
                            <a:pt x="2648" y="10893"/>
                          </a:cubicBezTo>
                          <a:cubicBezTo>
                            <a:pt x="14101" y="-6923"/>
                            <a:pt x="67549" y="-3741"/>
                            <a:pt x="112725" y="26800"/>
                          </a:cubicBezTo>
                          <a:cubicBezTo>
                            <a:pt x="157901" y="57978"/>
                            <a:pt x="178262" y="105063"/>
                            <a:pt x="166809" y="122879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1" name="Graphic 569">
                  <a:extLst>
                    <a:ext uri="{FF2B5EF4-FFF2-40B4-BE49-F238E27FC236}">
                      <a16:creationId xmlns:a16="http://schemas.microsoft.com/office/drawing/2014/main" id="{27D90251-B67C-7FFE-57C3-25EF5A9F6675}"/>
                    </a:ext>
                  </a:extLst>
                </p:cNvPr>
                <p:cNvGrpSpPr/>
                <p:nvPr/>
              </p:nvGrpSpPr>
              <p:grpSpPr>
                <a:xfrm>
                  <a:off x="3604684" y="5021050"/>
                  <a:ext cx="419946" cy="605105"/>
                  <a:chOff x="3604684" y="5021050"/>
                  <a:chExt cx="419946" cy="605105"/>
                </a:xfrm>
              </p:grpSpPr>
              <p:sp>
                <p:nvSpPr>
                  <p:cNvPr id="882" name="Freeform 881">
                    <a:extLst>
                      <a:ext uri="{FF2B5EF4-FFF2-40B4-BE49-F238E27FC236}">
                        <a16:creationId xmlns:a16="http://schemas.microsoft.com/office/drawing/2014/main" id="{38143099-0634-ABE8-3C24-7FF664E8B0E2}"/>
                      </a:ext>
                    </a:extLst>
                  </p:cNvPr>
                  <p:cNvSpPr/>
                  <p:nvPr/>
                </p:nvSpPr>
                <p:spPr>
                  <a:xfrm>
                    <a:off x="3604684" y="5535803"/>
                    <a:ext cx="419946" cy="90352"/>
                  </a:xfrm>
                  <a:custGeom>
                    <a:avLst/>
                    <a:gdLst>
                      <a:gd name="connsiteX0" fmla="*/ 419947 w 419946"/>
                      <a:gd name="connsiteY0" fmla="*/ 45176 h 90352"/>
                      <a:gd name="connsiteX1" fmla="*/ 209973 w 419946"/>
                      <a:gd name="connsiteY1" fmla="*/ 90352 h 90352"/>
                      <a:gd name="connsiteX2" fmla="*/ 0 w 419946"/>
                      <a:gd name="connsiteY2" fmla="*/ 45176 h 90352"/>
                      <a:gd name="connsiteX3" fmla="*/ 209973 w 419946"/>
                      <a:gd name="connsiteY3" fmla="*/ 0 h 90352"/>
                      <a:gd name="connsiteX4" fmla="*/ 419947 w 419946"/>
                      <a:gd name="connsiteY4" fmla="*/ 45176 h 903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9946" h="90352">
                        <a:moveTo>
                          <a:pt x="419947" y="45176"/>
                        </a:moveTo>
                        <a:cubicBezTo>
                          <a:pt x="419947" y="70126"/>
                          <a:pt x="325939" y="90352"/>
                          <a:pt x="209973" y="90352"/>
                        </a:cubicBezTo>
                        <a:cubicBezTo>
                          <a:pt x="94008" y="90352"/>
                          <a:pt x="0" y="70126"/>
                          <a:pt x="0" y="45176"/>
                        </a:cubicBezTo>
                        <a:cubicBezTo>
                          <a:pt x="0" y="20226"/>
                          <a:pt x="94008" y="0"/>
                          <a:pt x="209973" y="0"/>
                        </a:cubicBezTo>
                        <a:cubicBezTo>
                          <a:pt x="325939" y="0"/>
                          <a:pt x="419947" y="20226"/>
                          <a:pt x="419947" y="45176"/>
                        </a:cubicBezTo>
                        <a:close/>
                      </a:path>
                    </a:pathLst>
                  </a:custGeom>
                  <a:solidFill>
                    <a:srgbClr val="57535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83" name="Graphic 569">
                    <a:extLst>
                      <a:ext uri="{FF2B5EF4-FFF2-40B4-BE49-F238E27FC236}">
                        <a16:creationId xmlns:a16="http://schemas.microsoft.com/office/drawing/2014/main" id="{61318FE0-3C55-9AB6-04BD-904B365DEB41}"/>
                      </a:ext>
                    </a:extLst>
                  </p:cNvPr>
                  <p:cNvGrpSpPr/>
                  <p:nvPr/>
                </p:nvGrpSpPr>
                <p:grpSpPr>
                  <a:xfrm>
                    <a:off x="3606593" y="5021050"/>
                    <a:ext cx="416129" cy="551021"/>
                    <a:chOff x="3606593" y="5021050"/>
                    <a:chExt cx="416129" cy="551021"/>
                  </a:xfrm>
                </p:grpSpPr>
                <p:sp>
                  <p:nvSpPr>
                    <p:cNvPr id="884" name="Freeform 883">
                      <a:extLst>
                        <a:ext uri="{FF2B5EF4-FFF2-40B4-BE49-F238E27FC236}">
                          <a16:creationId xmlns:a16="http://schemas.microsoft.com/office/drawing/2014/main" id="{B984F2E0-1B40-01D3-F295-D9D1476BA3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06593" y="5021050"/>
                      <a:ext cx="416129" cy="551021"/>
                    </a:xfrm>
                    <a:custGeom>
                      <a:avLst/>
                      <a:gdLst>
                        <a:gd name="connsiteX0" fmla="*/ 416129 w 416129"/>
                        <a:gd name="connsiteY0" fmla="*/ 208065 h 551021"/>
                        <a:gd name="connsiteX1" fmla="*/ 208065 w 416129"/>
                        <a:gd name="connsiteY1" fmla="*/ 0 h 551021"/>
                        <a:gd name="connsiteX2" fmla="*/ 0 w 416129"/>
                        <a:gd name="connsiteY2" fmla="*/ 208065 h 551021"/>
                        <a:gd name="connsiteX3" fmla="*/ 48357 w 416129"/>
                        <a:gd name="connsiteY3" fmla="*/ 341048 h 551021"/>
                        <a:gd name="connsiteX4" fmla="*/ 208701 w 416129"/>
                        <a:gd name="connsiteY4" fmla="*/ 551021 h 551021"/>
                        <a:gd name="connsiteX5" fmla="*/ 369044 w 416129"/>
                        <a:gd name="connsiteY5" fmla="*/ 341048 h 551021"/>
                        <a:gd name="connsiteX6" fmla="*/ 369044 w 416129"/>
                        <a:gd name="connsiteY6" fmla="*/ 341048 h 551021"/>
                        <a:gd name="connsiteX7" fmla="*/ 416129 w 416129"/>
                        <a:gd name="connsiteY7" fmla="*/ 208065 h 5510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16129" h="551021">
                          <a:moveTo>
                            <a:pt x="416129" y="208065"/>
                          </a:moveTo>
                          <a:cubicBezTo>
                            <a:pt x="416129" y="92898"/>
                            <a:pt x="322596" y="0"/>
                            <a:pt x="208065" y="0"/>
                          </a:cubicBezTo>
                          <a:cubicBezTo>
                            <a:pt x="92897" y="0"/>
                            <a:pt x="0" y="93534"/>
                            <a:pt x="0" y="208065"/>
                          </a:cubicBezTo>
                          <a:cubicBezTo>
                            <a:pt x="0" y="258967"/>
                            <a:pt x="17816" y="305416"/>
                            <a:pt x="48357" y="341048"/>
                          </a:cubicBezTo>
                          <a:cubicBezTo>
                            <a:pt x="48357" y="341048"/>
                            <a:pt x="204247" y="551021"/>
                            <a:pt x="208701" y="551021"/>
                          </a:cubicBezTo>
                          <a:cubicBezTo>
                            <a:pt x="213155" y="551021"/>
                            <a:pt x="369044" y="341048"/>
                            <a:pt x="369044" y="341048"/>
                          </a:cubicBezTo>
                          <a:lnTo>
                            <a:pt x="369044" y="341048"/>
                          </a:lnTo>
                          <a:cubicBezTo>
                            <a:pt x="398313" y="305416"/>
                            <a:pt x="416129" y="258967"/>
                            <a:pt x="416129" y="208065"/>
                          </a:cubicBezTo>
                          <a:close/>
                        </a:path>
                      </a:pathLst>
                    </a:custGeom>
                    <a:solidFill>
                      <a:srgbClr val="00A49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5" name="Freeform 884">
                      <a:extLst>
                        <a:ext uri="{FF2B5EF4-FFF2-40B4-BE49-F238E27FC236}">
                          <a16:creationId xmlns:a16="http://schemas.microsoft.com/office/drawing/2014/main" id="{DD7071A1-A809-7C89-0987-139D7F78B2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3127" y="5145761"/>
                      <a:ext cx="245605" cy="216336"/>
                    </a:xfrm>
                    <a:custGeom>
                      <a:avLst/>
                      <a:gdLst>
                        <a:gd name="connsiteX0" fmla="*/ 180704 w 245605"/>
                        <a:gd name="connsiteY0" fmla="*/ 0 h 216336"/>
                        <a:gd name="connsiteX1" fmla="*/ 122803 w 245605"/>
                        <a:gd name="connsiteY1" fmla="*/ 57902 h 216336"/>
                        <a:gd name="connsiteX2" fmla="*/ 122803 w 245605"/>
                        <a:gd name="connsiteY2" fmla="*/ 59810 h 216336"/>
                        <a:gd name="connsiteX3" fmla="*/ 122803 w 245605"/>
                        <a:gd name="connsiteY3" fmla="*/ 57902 h 216336"/>
                        <a:gd name="connsiteX4" fmla="*/ 64901 w 245605"/>
                        <a:gd name="connsiteY4" fmla="*/ 0 h 216336"/>
                        <a:gd name="connsiteX5" fmla="*/ 0 w 245605"/>
                        <a:gd name="connsiteY5" fmla="*/ 61719 h 216336"/>
                        <a:gd name="connsiteX6" fmla="*/ 34996 w 245605"/>
                        <a:gd name="connsiteY6" fmla="*/ 139346 h 216336"/>
                        <a:gd name="connsiteX7" fmla="*/ 122803 w 245605"/>
                        <a:gd name="connsiteY7" fmla="*/ 216336 h 216336"/>
                        <a:gd name="connsiteX8" fmla="*/ 122803 w 245605"/>
                        <a:gd name="connsiteY8" fmla="*/ 216336 h 216336"/>
                        <a:gd name="connsiteX9" fmla="*/ 122803 w 245605"/>
                        <a:gd name="connsiteY9" fmla="*/ 216336 h 216336"/>
                        <a:gd name="connsiteX10" fmla="*/ 210610 w 245605"/>
                        <a:gd name="connsiteY10" fmla="*/ 139346 h 216336"/>
                        <a:gd name="connsiteX11" fmla="*/ 245605 w 245605"/>
                        <a:gd name="connsiteY11" fmla="*/ 61719 h 216336"/>
                        <a:gd name="connsiteX12" fmla="*/ 180704 w 245605"/>
                        <a:gd name="connsiteY12" fmla="*/ 0 h 2163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5605" h="216336">
                          <a:moveTo>
                            <a:pt x="180704" y="0"/>
                          </a:moveTo>
                          <a:cubicBezTo>
                            <a:pt x="133619" y="0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22803" y="58538"/>
                            <a:pt x="122803" y="59810"/>
                          </a:cubicBezTo>
                          <a:cubicBezTo>
                            <a:pt x="122803" y="58538"/>
                            <a:pt x="122803" y="57902"/>
                            <a:pt x="122803" y="57902"/>
                          </a:cubicBezTo>
                          <a:cubicBezTo>
                            <a:pt x="122803" y="57902"/>
                            <a:pt x="111986" y="0"/>
                            <a:pt x="64901" y="0"/>
                          </a:cubicBezTo>
                          <a:cubicBezTo>
                            <a:pt x="17816" y="0"/>
                            <a:pt x="0" y="33086"/>
                            <a:pt x="0" y="61719"/>
                          </a:cubicBezTo>
                          <a:cubicBezTo>
                            <a:pt x="0" y="90352"/>
                            <a:pt x="5091" y="109440"/>
                            <a:pt x="34996" y="139346"/>
                          </a:cubicBezTo>
                          <a:cubicBezTo>
                            <a:pt x="64901" y="169251"/>
                            <a:pt x="109441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22803" y="216336"/>
                            <a:pt x="122803" y="216336"/>
                            <a:pt x="122803" y="216336"/>
                          </a:cubicBezTo>
                          <a:cubicBezTo>
                            <a:pt x="136165" y="216336"/>
                            <a:pt x="180704" y="169251"/>
                            <a:pt x="210610" y="139346"/>
                          </a:cubicBezTo>
                          <a:cubicBezTo>
                            <a:pt x="240515" y="109440"/>
                            <a:pt x="245605" y="90352"/>
                            <a:pt x="245605" y="61719"/>
                          </a:cubicBezTo>
                          <a:cubicBezTo>
                            <a:pt x="244969" y="33086"/>
                            <a:pt x="227790" y="0"/>
                            <a:pt x="18070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6" name="Freeform 885">
                      <a:extLst>
                        <a:ext uri="{FF2B5EF4-FFF2-40B4-BE49-F238E27FC236}">
                          <a16:creationId xmlns:a16="http://schemas.microsoft.com/office/drawing/2014/main" id="{917F5AAE-BFE6-2AF9-3387-717AA91969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51919" y="5032261"/>
                      <a:ext cx="257740" cy="205168"/>
                    </a:xfrm>
                    <a:custGeom>
                      <a:avLst/>
                      <a:gdLst>
                        <a:gd name="connsiteX0" fmla="*/ 251078 w 257740"/>
                        <a:gd name="connsiteY0" fmla="*/ 189218 h 205168"/>
                        <a:gd name="connsiteX1" fmla="*/ 91371 w 257740"/>
                        <a:gd name="connsiteY1" fmla="*/ 159313 h 205168"/>
                        <a:gd name="connsiteX2" fmla="*/ 5473 w 257740"/>
                        <a:gd name="connsiteY2" fmla="*/ 21240 h 205168"/>
                        <a:gd name="connsiteX3" fmla="*/ 176633 w 257740"/>
                        <a:gd name="connsiteY3" fmla="*/ 36510 h 205168"/>
                        <a:gd name="connsiteX4" fmla="*/ 251078 w 257740"/>
                        <a:gd name="connsiteY4" fmla="*/ 189218 h 20516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57740" h="205168">
                          <a:moveTo>
                            <a:pt x="251078" y="189218"/>
                          </a:moveTo>
                          <a:cubicBezTo>
                            <a:pt x="230717" y="219124"/>
                            <a:pt x="158817" y="205762"/>
                            <a:pt x="91371" y="159313"/>
                          </a:cubicBezTo>
                          <a:cubicBezTo>
                            <a:pt x="23289" y="112864"/>
                            <a:pt x="-14888" y="51145"/>
                            <a:pt x="5473" y="21240"/>
                          </a:cubicBezTo>
                          <a:cubicBezTo>
                            <a:pt x="25834" y="-8665"/>
                            <a:pt x="108551" y="-9938"/>
                            <a:pt x="176633" y="36510"/>
                          </a:cubicBezTo>
                          <a:cubicBezTo>
                            <a:pt x="244715" y="82959"/>
                            <a:pt x="271439" y="159313"/>
                            <a:pt x="251078" y="18921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7" name="Freeform 886">
                      <a:extLst>
                        <a:ext uri="{FF2B5EF4-FFF2-40B4-BE49-F238E27FC236}">
                          <a16:creationId xmlns:a16="http://schemas.microsoft.com/office/drawing/2014/main" id="{2D47715D-C46F-14E8-5770-E6ABC5843F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8531" y="5048390"/>
                      <a:ext cx="159102" cy="122976"/>
                    </a:xfrm>
                    <a:custGeom>
                      <a:avLst/>
                      <a:gdLst>
                        <a:gd name="connsiteX0" fmla="*/ 155833 w 159102"/>
                        <a:gd name="connsiteY0" fmla="*/ 115188 h 122976"/>
                        <a:gd name="connsiteX1" fmla="*/ 59118 w 159102"/>
                        <a:gd name="connsiteY1" fmla="*/ 92281 h 122976"/>
                        <a:gd name="connsiteX2" fmla="*/ 2489 w 159102"/>
                        <a:gd name="connsiteY2" fmla="*/ 10201 h 122976"/>
                        <a:gd name="connsiteX3" fmla="*/ 105567 w 159102"/>
                        <a:gd name="connsiteY3" fmla="*/ 25472 h 122976"/>
                        <a:gd name="connsiteX4" fmla="*/ 155833 w 159102"/>
                        <a:gd name="connsiteY4" fmla="*/ 115188 h 1229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9102" h="122976">
                          <a:moveTo>
                            <a:pt x="155833" y="115188"/>
                          </a:moveTo>
                          <a:cubicBezTo>
                            <a:pt x="144380" y="131731"/>
                            <a:pt x="101113" y="120914"/>
                            <a:pt x="59118" y="92281"/>
                          </a:cubicBezTo>
                          <a:cubicBezTo>
                            <a:pt x="17124" y="63649"/>
                            <a:pt x="-8328" y="26744"/>
                            <a:pt x="2489" y="10201"/>
                          </a:cubicBezTo>
                          <a:cubicBezTo>
                            <a:pt x="13942" y="-6342"/>
                            <a:pt x="62936" y="-3797"/>
                            <a:pt x="105567" y="25472"/>
                          </a:cubicBezTo>
                          <a:cubicBezTo>
                            <a:pt x="148198" y="54741"/>
                            <a:pt x="167286" y="98644"/>
                            <a:pt x="155833" y="11518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15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8" name="Graphic 569">
                  <a:extLst>
                    <a:ext uri="{FF2B5EF4-FFF2-40B4-BE49-F238E27FC236}">
                      <a16:creationId xmlns:a16="http://schemas.microsoft.com/office/drawing/2014/main" id="{66E30538-27AB-5901-B9A3-1430C9B949C6}"/>
                    </a:ext>
                  </a:extLst>
                </p:cNvPr>
                <p:cNvGrpSpPr/>
                <p:nvPr/>
              </p:nvGrpSpPr>
              <p:grpSpPr>
                <a:xfrm>
                  <a:off x="10143127" y="5201118"/>
                  <a:ext cx="1385824" cy="1230570"/>
                  <a:chOff x="10143127" y="5201118"/>
                  <a:chExt cx="1385824" cy="1230570"/>
                </a:xfrm>
              </p:grpSpPr>
              <p:sp>
                <p:nvSpPr>
                  <p:cNvPr id="889" name="Freeform 888">
                    <a:extLst>
                      <a:ext uri="{FF2B5EF4-FFF2-40B4-BE49-F238E27FC236}">
                        <a16:creationId xmlns:a16="http://schemas.microsoft.com/office/drawing/2014/main" id="{A4EF9559-1443-0AC6-E50D-FAB99CB78165}"/>
                      </a:ext>
                    </a:extLst>
                  </p:cNvPr>
                  <p:cNvSpPr/>
                  <p:nvPr/>
                </p:nvSpPr>
                <p:spPr>
                  <a:xfrm>
                    <a:off x="10325740" y="5738141"/>
                    <a:ext cx="307324" cy="579653"/>
                  </a:xfrm>
                  <a:custGeom>
                    <a:avLst/>
                    <a:gdLst>
                      <a:gd name="connsiteX0" fmla="*/ 257058 w 307324"/>
                      <a:gd name="connsiteY0" fmla="*/ 0 h 579653"/>
                      <a:gd name="connsiteX1" fmla="*/ 51539 w 307324"/>
                      <a:gd name="connsiteY1" fmla="*/ 0 h 579653"/>
                      <a:gd name="connsiteX2" fmla="*/ 15271 w 307324"/>
                      <a:gd name="connsiteY2" fmla="*/ 15271 h 579653"/>
                      <a:gd name="connsiteX3" fmla="*/ 0 w 307324"/>
                      <a:gd name="connsiteY3" fmla="*/ 51539 h 579653"/>
                      <a:gd name="connsiteX4" fmla="*/ 0 w 307324"/>
                      <a:gd name="connsiteY4" fmla="*/ 560565 h 579653"/>
                      <a:gd name="connsiteX5" fmla="*/ 19088 w 307324"/>
                      <a:gd name="connsiteY5" fmla="*/ 579654 h 579653"/>
                      <a:gd name="connsiteX6" fmla="*/ 288236 w 307324"/>
                      <a:gd name="connsiteY6" fmla="*/ 579654 h 579653"/>
                      <a:gd name="connsiteX7" fmla="*/ 307325 w 307324"/>
                      <a:gd name="connsiteY7" fmla="*/ 560565 h 579653"/>
                      <a:gd name="connsiteX8" fmla="*/ 307325 w 307324"/>
                      <a:gd name="connsiteY8" fmla="*/ 51539 h 579653"/>
                      <a:gd name="connsiteX9" fmla="*/ 292054 w 307324"/>
                      <a:gd name="connsiteY9" fmla="*/ 15271 h 579653"/>
                      <a:gd name="connsiteX10" fmla="*/ 257058 w 307324"/>
                      <a:gd name="connsiteY10" fmla="*/ 0 h 579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07324" h="579653">
                        <a:moveTo>
                          <a:pt x="257058" y="0"/>
                        </a:moveTo>
                        <a:lnTo>
                          <a:pt x="51539" y="0"/>
                        </a:lnTo>
                        <a:cubicBezTo>
                          <a:pt x="37541" y="0"/>
                          <a:pt x="24815" y="5727"/>
                          <a:pt x="15271" y="15271"/>
                        </a:cubicBezTo>
                        <a:cubicBezTo>
                          <a:pt x="5727" y="24815"/>
                          <a:pt x="0" y="37541"/>
                          <a:pt x="0" y="51539"/>
                        </a:cubicBezTo>
                        <a:lnTo>
                          <a:pt x="0" y="560565"/>
                        </a:lnTo>
                        <a:cubicBezTo>
                          <a:pt x="0" y="571382"/>
                          <a:pt x="8908" y="579654"/>
                          <a:pt x="19088" y="579654"/>
                        </a:cubicBezTo>
                        <a:lnTo>
                          <a:pt x="288236" y="579654"/>
                        </a:lnTo>
                        <a:cubicBezTo>
                          <a:pt x="299053" y="579654"/>
                          <a:pt x="307325" y="570746"/>
                          <a:pt x="307325" y="560565"/>
                        </a:cubicBezTo>
                        <a:lnTo>
                          <a:pt x="307325" y="51539"/>
                        </a:lnTo>
                        <a:cubicBezTo>
                          <a:pt x="307325" y="37541"/>
                          <a:pt x="301598" y="24815"/>
                          <a:pt x="292054" y="15271"/>
                        </a:cubicBezTo>
                        <a:cubicBezTo>
                          <a:pt x="283782" y="5727"/>
                          <a:pt x="271056" y="0"/>
                          <a:pt x="257058" y="0"/>
                        </a:cubicBez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0" name="Freeform 889">
                    <a:extLst>
                      <a:ext uri="{FF2B5EF4-FFF2-40B4-BE49-F238E27FC236}">
                        <a16:creationId xmlns:a16="http://schemas.microsoft.com/office/drawing/2014/main" id="{65EA81B2-C45F-50AF-4279-DE6125274176}"/>
                      </a:ext>
                    </a:extLst>
                  </p:cNvPr>
                  <p:cNvSpPr/>
                  <p:nvPr/>
                </p:nvSpPr>
                <p:spPr>
                  <a:xfrm>
                    <a:off x="10326376" y="5747685"/>
                    <a:ext cx="381133" cy="62355"/>
                  </a:xfrm>
                  <a:custGeom>
                    <a:avLst/>
                    <a:gdLst>
                      <a:gd name="connsiteX0" fmla="*/ 26087 w 381133"/>
                      <a:gd name="connsiteY0" fmla="*/ 0 h 62355"/>
                      <a:gd name="connsiteX1" fmla="*/ 18452 w 381133"/>
                      <a:gd name="connsiteY1" fmla="*/ 5090 h 62355"/>
                      <a:gd name="connsiteX2" fmla="*/ 0 w 381133"/>
                      <a:gd name="connsiteY2" fmla="*/ 41358 h 62355"/>
                      <a:gd name="connsiteX3" fmla="*/ 0 w 381133"/>
                      <a:gd name="connsiteY3" fmla="*/ 62356 h 62355"/>
                      <a:gd name="connsiteX4" fmla="*/ 381134 w 381133"/>
                      <a:gd name="connsiteY4" fmla="*/ 62356 h 62355"/>
                      <a:gd name="connsiteX5" fmla="*/ 381134 w 381133"/>
                      <a:gd name="connsiteY5" fmla="*/ 41358 h 62355"/>
                      <a:gd name="connsiteX6" fmla="*/ 362681 w 381133"/>
                      <a:gd name="connsiteY6" fmla="*/ 5090 h 62355"/>
                      <a:gd name="connsiteX7" fmla="*/ 355046 w 381133"/>
                      <a:gd name="connsiteY7" fmla="*/ 0 h 62355"/>
                      <a:gd name="connsiteX8" fmla="*/ 26087 w 381133"/>
                      <a:gd name="connsiteY8" fmla="*/ 0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81133" h="62355">
                        <a:moveTo>
                          <a:pt x="26087" y="0"/>
                        </a:moveTo>
                        <a:cubicBezTo>
                          <a:pt x="23543" y="1909"/>
                          <a:pt x="20998" y="3181"/>
                          <a:pt x="18452" y="5090"/>
                        </a:cubicBezTo>
                        <a:cubicBezTo>
                          <a:pt x="6999" y="14634"/>
                          <a:pt x="0" y="27360"/>
                          <a:pt x="0" y="41358"/>
                        </a:cubicBezTo>
                        <a:lnTo>
                          <a:pt x="0" y="62356"/>
                        </a:lnTo>
                        <a:lnTo>
                          <a:pt x="381134" y="62356"/>
                        </a:lnTo>
                        <a:lnTo>
                          <a:pt x="381134" y="41358"/>
                        </a:lnTo>
                        <a:cubicBezTo>
                          <a:pt x="381134" y="27360"/>
                          <a:pt x="374135" y="14634"/>
                          <a:pt x="362681" y="5090"/>
                        </a:cubicBezTo>
                        <a:cubicBezTo>
                          <a:pt x="360136" y="3181"/>
                          <a:pt x="357591" y="1273"/>
                          <a:pt x="355046" y="0"/>
                        </a:cubicBezTo>
                        <a:lnTo>
                          <a:pt x="26087" y="0"/>
                        </a:lnTo>
                        <a:close/>
                      </a:path>
                    </a:pathLst>
                  </a:custGeom>
                  <a:solidFill>
                    <a:srgbClr val="2F7E88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890">
                    <a:extLst>
                      <a:ext uri="{FF2B5EF4-FFF2-40B4-BE49-F238E27FC236}">
                        <a16:creationId xmlns:a16="http://schemas.microsoft.com/office/drawing/2014/main" id="{20CBC708-8F3F-BBA1-DF55-455CC2583348}"/>
                      </a:ext>
                    </a:extLst>
                  </p:cNvPr>
                  <p:cNvSpPr/>
                  <p:nvPr/>
                </p:nvSpPr>
                <p:spPr>
                  <a:xfrm>
                    <a:off x="10266566" y="5738141"/>
                    <a:ext cx="329594" cy="62355"/>
                  </a:xfrm>
                  <a:custGeom>
                    <a:avLst/>
                    <a:gdLst>
                      <a:gd name="connsiteX0" fmla="*/ 0 w 329594"/>
                      <a:gd name="connsiteY0" fmla="*/ 0 h 62355"/>
                      <a:gd name="connsiteX1" fmla="*/ 329595 w 329594"/>
                      <a:gd name="connsiteY1" fmla="*/ 0 h 62355"/>
                      <a:gd name="connsiteX2" fmla="*/ 329595 w 329594"/>
                      <a:gd name="connsiteY2" fmla="*/ 62356 h 62355"/>
                      <a:gd name="connsiteX3" fmla="*/ 0 w 329594"/>
                      <a:gd name="connsiteY3" fmla="*/ 62356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29594" h="62355">
                        <a:moveTo>
                          <a:pt x="0" y="0"/>
                        </a:moveTo>
                        <a:lnTo>
                          <a:pt x="329595" y="0"/>
                        </a:lnTo>
                        <a:lnTo>
                          <a:pt x="329595" y="62356"/>
                        </a:lnTo>
                        <a:lnTo>
                          <a:pt x="0" y="62356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891">
                    <a:extLst>
                      <a:ext uri="{FF2B5EF4-FFF2-40B4-BE49-F238E27FC236}">
                        <a16:creationId xmlns:a16="http://schemas.microsoft.com/office/drawing/2014/main" id="{9A908BF9-82A0-BF9E-6985-5CD4F54B41DE}"/>
                      </a:ext>
                    </a:extLst>
                  </p:cNvPr>
                  <p:cNvSpPr/>
                  <p:nvPr/>
                </p:nvSpPr>
                <p:spPr>
                  <a:xfrm>
                    <a:off x="10587888" y="5264110"/>
                    <a:ext cx="771811" cy="1052412"/>
                  </a:xfrm>
                  <a:custGeom>
                    <a:avLst/>
                    <a:gdLst>
                      <a:gd name="connsiteX0" fmla="*/ 608923 w 771811"/>
                      <a:gd name="connsiteY0" fmla="*/ 0 h 1052412"/>
                      <a:gd name="connsiteX1" fmla="*/ 651554 w 771811"/>
                      <a:gd name="connsiteY1" fmla="*/ 0 h 1052412"/>
                      <a:gd name="connsiteX2" fmla="*/ 771811 w 771811"/>
                      <a:gd name="connsiteY2" fmla="*/ 0 h 1052412"/>
                      <a:gd name="connsiteX3" fmla="*/ 771811 w 771811"/>
                      <a:gd name="connsiteY3" fmla="*/ 120258 h 1052412"/>
                      <a:gd name="connsiteX4" fmla="*/ 771811 w 771811"/>
                      <a:gd name="connsiteY4" fmla="*/ 1033324 h 1052412"/>
                      <a:gd name="connsiteX5" fmla="*/ 752723 w 771811"/>
                      <a:gd name="connsiteY5" fmla="*/ 1052412 h 1052412"/>
                      <a:gd name="connsiteX6" fmla="*/ 19088 w 771811"/>
                      <a:gd name="connsiteY6" fmla="*/ 1052412 h 1052412"/>
                      <a:gd name="connsiteX7" fmla="*/ 0 w 771811"/>
                      <a:gd name="connsiteY7" fmla="*/ 1033324 h 1052412"/>
                      <a:gd name="connsiteX8" fmla="*/ 0 w 771811"/>
                      <a:gd name="connsiteY8" fmla="*/ 120258 h 1052412"/>
                      <a:gd name="connsiteX9" fmla="*/ 0 w 771811"/>
                      <a:gd name="connsiteY9" fmla="*/ 0 h 1052412"/>
                      <a:gd name="connsiteX10" fmla="*/ 125984 w 771811"/>
                      <a:gd name="connsiteY10" fmla="*/ 0 h 1052412"/>
                      <a:gd name="connsiteX11" fmla="*/ 128530 w 771811"/>
                      <a:gd name="connsiteY11" fmla="*/ 0 h 1052412"/>
                      <a:gd name="connsiteX12" fmla="*/ 129166 w 771811"/>
                      <a:gd name="connsiteY12" fmla="*/ 0 h 1052412"/>
                      <a:gd name="connsiteX13" fmla="*/ 129802 w 771811"/>
                      <a:gd name="connsiteY13" fmla="*/ 0 h 1052412"/>
                      <a:gd name="connsiteX14" fmla="*/ 130438 w 771811"/>
                      <a:gd name="connsiteY14" fmla="*/ 0 h 1052412"/>
                      <a:gd name="connsiteX15" fmla="*/ 139346 w 771811"/>
                      <a:gd name="connsiteY15" fmla="*/ 0 h 1052412"/>
                      <a:gd name="connsiteX16" fmla="*/ 171160 w 771811"/>
                      <a:gd name="connsiteY16" fmla="*/ 0 h 1052412"/>
                      <a:gd name="connsiteX17" fmla="*/ 176251 w 771811"/>
                      <a:gd name="connsiteY17" fmla="*/ 0 h 1052412"/>
                      <a:gd name="connsiteX18" fmla="*/ 181341 w 771811"/>
                      <a:gd name="connsiteY18" fmla="*/ 0 h 1052412"/>
                      <a:gd name="connsiteX19" fmla="*/ 186431 w 771811"/>
                      <a:gd name="connsiteY19" fmla="*/ 0 h 1052412"/>
                      <a:gd name="connsiteX20" fmla="*/ 191522 w 771811"/>
                      <a:gd name="connsiteY20" fmla="*/ 0 h 1052412"/>
                      <a:gd name="connsiteX21" fmla="*/ 197248 w 771811"/>
                      <a:gd name="connsiteY21" fmla="*/ 0 h 1052412"/>
                      <a:gd name="connsiteX22" fmla="*/ 199157 w 771811"/>
                      <a:gd name="connsiteY22" fmla="*/ 0 h 1052412"/>
                      <a:gd name="connsiteX23" fmla="*/ 573292 w 771811"/>
                      <a:gd name="connsiteY23" fmla="*/ 0 h 1052412"/>
                      <a:gd name="connsiteX24" fmla="*/ 608923 w 771811"/>
                      <a:gd name="connsiteY24" fmla="*/ 0 h 105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771811" h="1052412">
                        <a:moveTo>
                          <a:pt x="608923" y="0"/>
                        </a:moveTo>
                        <a:lnTo>
                          <a:pt x="651554" y="0"/>
                        </a:lnTo>
                        <a:lnTo>
                          <a:pt x="771811" y="0"/>
                        </a:lnTo>
                        <a:lnTo>
                          <a:pt x="771811" y="120258"/>
                        </a:lnTo>
                        <a:lnTo>
                          <a:pt x="771811" y="1033324"/>
                        </a:lnTo>
                        <a:cubicBezTo>
                          <a:pt x="771811" y="1044140"/>
                          <a:pt x="762903" y="1052412"/>
                          <a:pt x="752723" y="1052412"/>
                        </a:cubicBezTo>
                        <a:cubicBezTo>
                          <a:pt x="400858" y="1052412"/>
                          <a:pt x="370953" y="1052412"/>
                          <a:pt x="19088" y="1052412"/>
                        </a:cubicBezTo>
                        <a:cubicBezTo>
                          <a:pt x="8272" y="1052412"/>
                          <a:pt x="0" y="1043504"/>
                          <a:pt x="0" y="1033324"/>
                        </a:cubicBezTo>
                        <a:lnTo>
                          <a:pt x="0" y="120258"/>
                        </a:lnTo>
                        <a:lnTo>
                          <a:pt x="0" y="0"/>
                        </a:lnTo>
                        <a:lnTo>
                          <a:pt x="125984" y="0"/>
                        </a:lnTo>
                        <a:lnTo>
                          <a:pt x="12853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2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2" y="0"/>
                        </a:lnTo>
                        <a:lnTo>
                          <a:pt x="608923" y="0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3" name="Freeform 892">
                    <a:extLst>
                      <a:ext uri="{FF2B5EF4-FFF2-40B4-BE49-F238E27FC236}">
                        <a16:creationId xmlns:a16="http://schemas.microsoft.com/office/drawing/2014/main" id="{9AC72161-3587-24E2-0871-3CAE7AE88854}"/>
                      </a:ext>
                    </a:extLst>
                  </p:cNvPr>
                  <p:cNvSpPr/>
                  <p:nvPr/>
                </p:nvSpPr>
                <p:spPr>
                  <a:xfrm>
                    <a:off x="10587252" y="5264110"/>
                    <a:ext cx="772447" cy="13998"/>
                  </a:xfrm>
                  <a:custGeom>
                    <a:avLst/>
                    <a:gdLst>
                      <a:gd name="connsiteX0" fmla="*/ 609559 w 772447"/>
                      <a:gd name="connsiteY0" fmla="*/ 0 h 13998"/>
                      <a:gd name="connsiteX1" fmla="*/ 652190 w 772447"/>
                      <a:gd name="connsiteY1" fmla="*/ 0 h 13998"/>
                      <a:gd name="connsiteX2" fmla="*/ 772448 w 772447"/>
                      <a:gd name="connsiteY2" fmla="*/ 0 h 13998"/>
                      <a:gd name="connsiteX3" fmla="*/ 772448 w 772447"/>
                      <a:gd name="connsiteY3" fmla="*/ 13998 h 13998"/>
                      <a:gd name="connsiteX4" fmla="*/ 0 w 772447"/>
                      <a:gd name="connsiteY4" fmla="*/ 13998 h 13998"/>
                      <a:gd name="connsiteX5" fmla="*/ 0 w 772447"/>
                      <a:gd name="connsiteY5" fmla="*/ 0 h 13998"/>
                      <a:gd name="connsiteX6" fmla="*/ 126620 w 772447"/>
                      <a:gd name="connsiteY6" fmla="*/ 0 h 13998"/>
                      <a:gd name="connsiteX7" fmla="*/ 129166 w 772447"/>
                      <a:gd name="connsiteY7" fmla="*/ 0 h 13998"/>
                      <a:gd name="connsiteX8" fmla="*/ 129802 w 772447"/>
                      <a:gd name="connsiteY8" fmla="*/ 0 h 13998"/>
                      <a:gd name="connsiteX9" fmla="*/ 129802 w 772447"/>
                      <a:gd name="connsiteY9" fmla="*/ 0 h 13998"/>
                      <a:gd name="connsiteX10" fmla="*/ 130438 w 772447"/>
                      <a:gd name="connsiteY10" fmla="*/ 0 h 13998"/>
                      <a:gd name="connsiteX11" fmla="*/ 139346 w 772447"/>
                      <a:gd name="connsiteY11" fmla="*/ 0 h 13998"/>
                      <a:gd name="connsiteX12" fmla="*/ 171160 w 772447"/>
                      <a:gd name="connsiteY12" fmla="*/ 0 h 13998"/>
                      <a:gd name="connsiteX13" fmla="*/ 176251 w 772447"/>
                      <a:gd name="connsiteY13" fmla="*/ 0 h 13998"/>
                      <a:gd name="connsiteX14" fmla="*/ 181341 w 772447"/>
                      <a:gd name="connsiteY14" fmla="*/ 0 h 13998"/>
                      <a:gd name="connsiteX15" fmla="*/ 186431 w 772447"/>
                      <a:gd name="connsiteY15" fmla="*/ 0 h 13998"/>
                      <a:gd name="connsiteX16" fmla="*/ 191521 w 772447"/>
                      <a:gd name="connsiteY16" fmla="*/ 0 h 13998"/>
                      <a:gd name="connsiteX17" fmla="*/ 197248 w 772447"/>
                      <a:gd name="connsiteY17" fmla="*/ 0 h 13998"/>
                      <a:gd name="connsiteX18" fmla="*/ 199157 w 772447"/>
                      <a:gd name="connsiteY18" fmla="*/ 0 h 13998"/>
                      <a:gd name="connsiteX19" fmla="*/ 573291 w 772447"/>
                      <a:gd name="connsiteY19" fmla="*/ 0 h 13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772447" h="13998">
                        <a:moveTo>
                          <a:pt x="609559" y="0"/>
                        </a:moveTo>
                        <a:lnTo>
                          <a:pt x="652190" y="0"/>
                        </a:lnTo>
                        <a:lnTo>
                          <a:pt x="772448" y="0"/>
                        </a:lnTo>
                        <a:lnTo>
                          <a:pt x="772448" y="13998"/>
                        </a:lnTo>
                        <a:lnTo>
                          <a:pt x="0" y="13998"/>
                        </a:lnTo>
                        <a:lnTo>
                          <a:pt x="0" y="0"/>
                        </a:lnTo>
                        <a:lnTo>
                          <a:pt x="126620" y="0"/>
                        </a:lnTo>
                        <a:lnTo>
                          <a:pt x="129166" y="0"/>
                        </a:lnTo>
                        <a:lnTo>
                          <a:pt x="129802" y="0"/>
                        </a:lnTo>
                        <a:lnTo>
                          <a:pt x="129802" y="0"/>
                        </a:lnTo>
                        <a:lnTo>
                          <a:pt x="130438" y="0"/>
                        </a:lnTo>
                        <a:lnTo>
                          <a:pt x="139346" y="0"/>
                        </a:lnTo>
                        <a:lnTo>
                          <a:pt x="171160" y="0"/>
                        </a:lnTo>
                        <a:lnTo>
                          <a:pt x="176251" y="0"/>
                        </a:lnTo>
                        <a:lnTo>
                          <a:pt x="181341" y="0"/>
                        </a:lnTo>
                        <a:lnTo>
                          <a:pt x="186431" y="0"/>
                        </a:lnTo>
                        <a:lnTo>
                          <a:pt x="191521" y="0"/>
                        </a:lnTo>
                        <a:lnTo>
                          <a:pt x="197248" y="0"/>
                        </a:lnTo>
                        <a:lnTo>
                          <a:pt x="199157" y="0"/>
                        </a:lnTo>
                        <a:lnTo>
                          <a:pt x="573291" y="0"/>
                        </a:lnTo>
                        <a:close/>
                      </a:path>
                    </a:pathLst>
                  </a:custGeom>
                  <a:solidFill>
                    <a:srgbClr val="5F9EB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4" name="Freeform 893">
                    <a:extLst>
                      <a:ext uri="{FF2B5EF4-FFF2-40B4-BE49-F238E27FC236}">
                        <a16:creationId xmlns:a16="http://schemas.microsoft.com/office/drawing/2014/main" id="{07FB3BCC-A8AA-EF22-31BC-AA7F40151DF2}"/>
                      </a:ext>
                    </a:extLst>
                  </p:cNvPr>
                  <p:cNvSpPr/>
                  <p:nvPr/>
                </p:nvSpPr>
                <p:spPr>
                  <a:xfrm>
                    <a:off x="10786409" y="6065826"/>
                    <a:ext cx="374133" cy="251331"/>
                  </a:xfrm>
                  <a:custGeom>
                    <a:avLst/>
                    <a:gdLst>
                      <a:gd name="connsiteX0" fmla="*/ 0 w 374133"/>
                      <a:gd name="connsiteY0" fmla="*/ 251332 h 251331"/>
                      <a:gd name="connsiteX1" fmla="*/ 374134 w 374133"/>
                      <a:gd name="connsiteY1" fmla="*/ 251332 h 251331"/>
                      <a:gd name="connsiteX2" fmla="*/ 374134 w 374133"/>
                      <a:gd name="connsiteY2" fmla="*/ 19088 h 251331"/>
                      <a:gd name="connsiteX3" fmla="*/ 355045 w 374133"/>
                      <a:gd name="connsiteY3" fmla="*/ 0 h 251331"/>
                      <a:gd name="connsiteX4" fmla="*/ 19725 w 374133"/>
                      <a:gd name="connsiteY4" fmla="*/ 0 h 251331"/>
                      <a:gd name="connsiteX5" fmla="*/ 636 w 374133"/>
                      <a:gd name="connsiteY5" fmla="*/ 19088 h 251331"/>
                      <a:gd name="connsiteX6" fmla="*/ 636 w 374133"/>
                      <a:gd name="connsiteY6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4133" h="251331">
                        <a:moveTo>
                          <a:pt x="0" y="251332"/>
                        </a:moveTo>
                        <a:lnTo>
                          <a:pt x="374134" y="251332"/>
                        </a:lnTo>
                        <a:lnTo>
                          <a:pt x="374134" y="19088"/>
                        </a:lnTo>
                        <a:cubicBezTo>
                          <a:pt x="374134" y="8272"/>
                          <a:pt x="365227" y="0"/>
                          <a:pt x="355045" y="0"/>
                        </a:cubicBezTo>
                        <a:lnTo>
                          <a:pt x="19725" y="0"/>
                        </a:lnTo>
                        <a:cubicBezTo>
                          <a:pt x="8908" y="0"/>
                          <a:pt x="636" y="8908"/>
                          <a:pt x="636" y="19088"/>
                        </a:cubicBezTo>
                        <a:lnTo>
                          <a:pt x="636" y="251332"/>
                        </a:lnTo>
                        <a:close/>
                      </a:path>
                    </a:pathLst>
                  </a:custGeom>
                  <a:solidFill>
                    <a:srgbClr val="40BDDC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5" name="Freeform 894">
                    <a:extLst>
                      <a:ext uri="{FF2B5EF4-FFF2-40B4-BE49-F238E27FC236}">
                        <a16:creationId xmlns:a16="http://schemas.microsoft.com/office/drawing/2014/main" id="{99BF468D-5985-F95C-DC19-A24EE5313F41}"/>
                      </a:ext>
                    </a:extLst>
                  </p:cNvPr>
                  <p:cNvSpPr/>
                  <p:nvPr/>
                </p:nvSpPr>
                <p:spPr>
                  <a:xfrm>
                    <a:off x="10782591" y="6061372"/>
                    <a:ext cx="382405" cy="259603"/>
                  </a:xfrm>
                  <a:custGeom>
                    <a:avLst/>
                    <a:gdLst>
                      <a:gd name="connsiteX0" fmla="*/ 7635 w 382405"/>
                      <a:gd name="connsiteY0" fmla="*/ 251332 h 259603"/>
                      <a:gd name="connsiteX1" fmla="*/ 373498 w 382405"/>
                      <a:gd name="connsiteY1" fmla="*/ 251332 h 259603"/>
                      <a:gd name="connsiteX2" fmla="*/ 373498 w 382405"/>
                      <a:gd name="connsiteY2" fmla="*/ 23543 h 259603"/>
                      <a:gd name="connsiteX3" fmla="*/ 369044 w 382405"/>
                      <a:gd name="connsiteY3" fmla="*/ 12726 h 259603"/>
                      <a:gd name="connsiteX4" fmla="*/ 369044 w 382405"/>
                      <a:gd name="connsiteY4" fmla="*/ 12726 h 259603"/>
                      <a:gd name="connsiteX5" fmla="*/ 358227 w 382405"/>
                      <a:gd name="connsiteY5" fmla="*/ 8272 h 259603"/>
                      <a:gd name="connsiteX6" fmla="*/ 22906 w 382405"/>
                      <a:gd name="connsiteY6" fmla="*/ 8272 h 259603"/>
                      <a:gd name="connsiteX7" fmla="*/ 12089 w 382405"/>
                      <a:gd name="connsiteY7" fmla="*/ 12726 h 259603"/>
                      <a:gd name="connsiteX8" fmla="*/ 12089 w 382405"/>
                      <a:gd name="connsiteY8" fmla="*/ 12726 h 259603"/>
                      <a:gd name="connsiteX9" fmla="*/ 7635 w 382405"/>
                      <a:gd name="connsiteY9" fmla="*/ 23543 h 259603"/>
                      <a:gd name="connsiteX10" fmla="*/ 7635 w 382405"/>
                      <a:gd name="connsiteY10" fmla="*/ 251332 h 259603"/>
                      <a:gd name="connsiteX11" fmla="*/ 7635 w 382405"/>
                      <a:gd name="connsiteY11" fmla="*/ 251332 h 259603"/>
                      <a:gd name="connsiteX12" fmla="*/ 377951 w 382405"/>
                      <a:gd name="connsiteY12" fmla="*/ 259603 h 259603"/>
                      <a:gd name="connsiteX13" fmla="*/ 3818 w 382405"/>
                      <a:gd name="connsiteY13" fmla="*/ 259603 h 259603"/>
                      <a:gd name="connsiteX14" fmla="*/ 0 w 382405"/>
                      <a:gd name="connsiteY14" fmla="*/ 259603 h 259603"/>
                      <a:gd name="connsiteX15" fmla="*/ 0 w 382405"/>
                      <a:gd name="connsiteY15" fmla="*/ 255786 h 259603"/>
                      <a:gd name="connsiteX16" fmla="*/ 0 w 382405"/>
                      <a:gd name="connsiteY16" fmla="*/ 23543 h 259603"/>
                      <a:gd name="connsiteX17" fmla="*/ 6999 w 382405"/>
                      <a:gd name="connsiteY17" fmla="*/ 6999 h 259603"/>
                      <a:gd name="connsiteX18" fmla="*/ 6999 w 382405"/>
                      <a:gd name="connsiteY18" fmla="*/ 6999 h 259603"/>
                      <a:gd name="connsiteX19" fmla="*/ 23542 w 382405"/>
                      <a:gd name="connsiteY19" fmla="*/ 0 h 259603"/>
                      <a:gd name="connsiteX20" fmla="*/ 358863 w 382405"/>
                      <a:gd name="connsiteY20" fmla="*/ 0 h 259603"/>
                      <a:gd name="connsiteX21" fmla="*/ 375407 w 382405"/>
                      <a:gd name="connsiteY21" fmla="*/ 6999 h 259603"/>
                      <a:gd name="connsiteX22" fmla="*/ 375407 w 382405"/>
                      <a:gd name="connsiteY22" fmla="*/ 6999 h 259603"/>
                      <a:gd name="connsiteX23" fmla="*/ 382406 w 382405"/>
                      <a:gd name="connsiteY23" fmla="*/ 23543 h 259603"/>
                      <a:gd name="connsiteX24" fmla="*/ 382406 w 382405"/>
                      <a:gd name="connsiteY24" fmla="*/ 255786 h 259603"/>
                      <a:gd name="connsiteX25" fmla="*/ 382406 w 382405"/>
                      <a:gd name="connsiteY25" fmla="*/ 259603 h 259603"/>
                      <a:gd name="connsiteX26" fmla="*/ 377951 w 382405"/>
                      <a:gd name="connsiteY26" fmla="*/ 259603 h 259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382405" h="259603">
                        <a:moveTo>
                          <a:pt x="7635" y="251332"/>
                        </a:moveTo>
                        <a:lnTo>
                          <a:pt x="373498" y="251332"/>
                        </a:lnTo>
                        <a:lnTo>
                          <a:pt x="373498" y="23543"/>
                        </a:lnTo>
                        <a:cubicBezTo>
                          <a:pt x="373498" y="19088"/>
                          <a:pt x="371589" y="15271"/>
                          <a:pt x="369044" y="12726"/>
                        </a:cubicBezTo>
                        <a:lnTo>
                          <a:pt x="369044" y="12726"/>
                        </a:lnTo>
                        <a:cubicBezTo>
                          <a:pt x="366499" y="10181"/>
                          <a:pt x="362681" y="8272"/>
                          <a:pt x="358227" y="8272"/>
                        </a:cubicBezTo>
                        <a:lnTo>
                          <a:pt x="22906" y="8272"/>
                        </a:lnTo>
                        <a:cubicBezTo>
                          <a:pt x="18452" y="8272"/>
                          <a:pt x="14634" y="10181"/>
                          <a:pt x="12089" y="12726"/>
                        </a:cubicBezTo>
                        <a:lnTo>
                          <a:pt x="12089" y="12726"/>
                        </a:lnTo>
                        <a:cubicBezTo>
                          <a:pt x="9544" y="15271"/>
                          <a:pt x="7635" y="19088"/>
                          <a:pt x="7635" y="23543"/>
                        </a:cubicBezTo>
                        <a:lnTo>
                          <a:pt x="7635" y="251332"/>
                        </a:lnTo>
                        <a:lnTo>
                          <a:pt x="7635" y="251332"/>
                        </a:lnTo>
                        <a:close/>
                        <a:moveTo>
                          <a:pt x="377951" y="259603"/>
                        </a:moveTo>
                        <a:lnTo>
                          <a:pt x="3818" y="259603"/>
                        </a:lnTo>
                        <a:lnTo>
                          <a:pt x="0" y="259603"/>
                        </a:lnTo>
                        <a:lnTo>
                          <a:pt x="0" y="255786"/>
                        </a:lnTo>
                        <a:lnTo>
                          <a:pt x="0" y="23543"/>
                        </a:lnTo>
                        <a:cubicBezTo>
                          <a:pt x="0" y="17180"/>
                          <a:pt x="2545" y="11453"/>
                          <a:pt x="6999" y="6999"/>
                        </a:cubicBezTo>
                        <a:lnTo>
                          <a:pt x="6999" y="6999"/>
                        </a:lnTo>
                        <a:cubicBezTo>
                          <a:pt x="11453" y="2545"/>
                          <a:pt x="17179" y="0"/>
                          <a:pt x="23542" y="0"/>
                        </a:cubicBezTo>
                        <a:lnTo>
                          <a:pt x="358863" y="0"/>
                        </a:lnTo>
                        <a:cubicBezTo>
                          <a:pt x="365226" y="0"/>
                          <a:pt x="370952" y="2545"/>
                          <a:pt x="375407" y="6999"/>
                        </a:cubicBezTo>
                        <a:lnTo>
                          <a:pt x="375407" y="6999"/>
                        </a:lnTo>
                        <a:cubicBezTo>
                          <a:pt x="379861" y="11453"/>
                          <a:pt x="382406" y="17180"/>
                          <a:pt x="382406" y="23543"/>
                        </a:cubicBezTo>
                        <a:lnTo>
                          <a:pt x="382406" y="255786"/>
                        </a:lnTo>
                        <a:lnTo>
                          <a:pt x="382406" y="259603"/>
                        </a:lnTo>
                        <a:lnTo>
                          <a:pt x="377951" y="259603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96" name="Graphic 569">
                    <a:extLst>
                      <a:ext uri="{FF2B5EF4-FFF2-40B4-BE49-F238E27FC236}">
                        <a16:creationId xmlns:a16="http://schemas.microsoft.com/office/drawing/2014/main" id="{4F65E75C-D767-C5FC-3A34-501712EBA261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366551"/>
                    <a:ext cx="631193" cy="147617"/>
                    <a:chOff x="10657879" y="5366551"/>
                    <a:chExt cx="631193" cy="147617"/>
                  </a:xfrm>
                </p:grpSpPr>
                <p:grpSp>
                  <p:nvGrpSpPr>
                    <p:cNvPr id="897" name="Graphic 569">
                      <a:extLst>
                        <a:ext uri="{FF2B5EF4-FFF2-40B4-BE49-F238E27FC236}">
                          <a16:creationId xmlns:a16="http://schemas.microsoft.com/office/drawing/2014/main" id="{02127909-0C05-0031-E69E-B305AF722B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657879" y="5366551"/>
                      <a:ext cx="93534" cy="147617"/>
                      <a:chOff x="10657879" y="5366551"/>
                      <a:chExt cx="93534" cy="147617"/>
                    </a:xfrm>
                  </p:grpSpPr>
                  <p:sp>
                    <p:nvSpPr>
                      <p:cNvPr id="898" name="Freeform 897">
                        <a:extLst>
                          <a:ext uri="{FF2B5EF4-FFF2-40B4-BE49-F238E27FC236}">
                            <a16:creationId xmlns:a16="http://schemas.microsoft.com/office/drawing/2014/main" id="{93DA2E49-9863-0075-EFE0-CD312D5C99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62334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99" name="Freeform 898">
                        <a:extLst>
                          <a:ext uri="{FF2B5EF4-FFF2-40B4-BE49-F238E27FC236}">
                            <a16:creationId xmlns:a16="http://schemas.microsoft.com/office/drawing/2014/main" id="{21431086-A21A-6591-13A8-1B972603E7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57879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0" name="Graphic 569">
                      <a:extLst>
                        <a:ext uri="{FF2B5EF4-FFF2-40B4-BE49-F238E27FC236}">
                          <a16:creationId xmlns:a16="http://schemas.microsoft.com/office/drawing/2014/main" id="{6D0B7AA3-FA8B-C5B5-E240-5A4F3ACFEC0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92136" y="5366551"/>
                      <a:ext cx="93533" cy="147617"/>
                      <a:chOff x="10792136" y="5366551"/>
                      <a:chExt cx="93533" cy="147617"/>
                    </a:xfrm>
                  </p:grpSpPr>
                  <p:sp>
                    <p:nvSpPr>
                      <p:cNvPr id="901" name="Freeform 900">
                        <a:extLst>
                          <a:ext uri="{FF2B5EF4-FFF2-40B4-BE49-F238E27FC236}">
                            <a16:creationId xmlns:a16="http://schemas.microsoft.com/office/drawing/2014/main" id="{F03489DF-A16F-D149-9A86-CEDE478140D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6589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2" name="Freeform 901">
                        <a:extLst>
                          <a:ext uri="{FF2B5EF4-FFF2-40B4-BE49-F238E27FC236}">
                            <a16:creationId xmlns:a16="http://schemas.microsoft.com/office/drawing/2014/main" id="{5BC783BA-9135-F13C-E7D2-AF32CDB438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92136" y="5366551"/>
                        <a:ext cx="93533" cy="147617"/>
                      </a:xfrm>
                      <a:custGeom>
                        <a:avLst/>
                        <a:gdLst>
                          <a:gd name="connsiteX0" fmla="*/ 84625 w 93533"/>
                          <a:gd name="connsiteY0" fmla="*/ 8908 h 147617"/>
                          <a:gd name="connsiteX1" fmla="*/ 8907 w 93533"/>
                          <a:gd name="connsiteY1" fmla="*/ 8908 h 147617"/>
                          <a:gd name="connsiteX2" fmla="*/ 8907 w 93533"/>
                          <a:gd name="connsiteY2" fmla="*/ 139346 h 147617"/>
                          <a:gd name="connsiteX3" fmla="*/ 84625 w 93533"/>
                          <a:gd name="connsiteY3" fmla="*/ 139346 h 147617"/>
                          <a:gd name="connsiteX4" fmla="*/ 84625 w 93533"/>
                          <a:gd name="connsiteY4" fmla="*/ 8908 h 147617"/>
                          <a:gd name="connsiteX5" fmla="*/ 84625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4625" y="8908"/>
                            </a:moveTo>
                            <a:lnTo>
                              <a:pt x="8907" y="8908"/>
                            </a:lnTo>
                            <a:lnTo>
                              <a:pt x="8907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4625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3" name="Graphic 569">
                      <a:extLst>
                        <a:ext uri="{FF2B5EF4-FFF2-40B4-BE49-F238E27FC236}">
                          <a16:creationId xmlns:a16="http://schemas.microsoft.com/office/drawing/2014/main" id="{8BB680B5-E009-60E1-9A78-173BDB938A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927027" y="5366551"/>
                      <a:ext cx="93533" cy="147617"/>
                      <a:chOff x="10927027" y="5366551"/>
                      <a:chExt cx="93533" cy="147617"/>
                    </a:xfrm>
                  </p:grpSpPr>
                  <p:sp>
                    <p:nvSpPr>
                      <p:cNvPr id="904" name="Freeform 903">
                        <a:extLst>
                          <a:ext uri="{FF2B5EF4-FFF2-40B4-BE49-F238E27FC236}">
                            <a16:creationId xmlns:a16="http://schemas.microsoft.com/office/drawing/2014/main" id="{ECD3EA99-5D53-EAB9-779B-E6B6E8FD25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31481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5" name="Freeform 904">
                        <a:extLst>
                          <a:ext uri="{FF2B5EF4-FFF2-40B4-BE49-F238E27FC236}">
                            <a16:creationId xmlns:a16="http://schemas.microsoft.com/office/drawing/2014/main" id="{A6A019F7-32C3-1A84-B2E2-B664410BA8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927027" y="5366551"/>
                        <a:ext cx="93533" cy="147617"/>
                      </a:xfrm>
                      <a:custGeom>
                        <a:avLst/>
                        <a:gdLst>
                          <a:gd name="connsiteX0" fmla="*/ 83989 w 93533"/>
                          <a:gd name="connsiteY0" fmla="*/ 8908 h 147617"/>
                          <a:gd name="connsiteX1" fmla="*/ 8272 w 93533"/>
                          <a:gd name="connsiteY1" fmla="*/ 8908 h 147617"/>
                          <a:gd name="connsiteX2" fmla="*/ 8272 w 93533"/>
                          <a:gd name="connsiteY2" fmla="*/ 139346 h 147617"/>
                          <a:gd name="connsiteX3" fmla="*/ 83989 w 93533"/>
                          <a:gd name="connsiteY3" fmla="*/ 139346 h 147617"/>
                          <a:gd name="connsiteX4" fmla="*/ 83989 w 93533"/>
                          <a:gd name="connsiteY4" fmla="*/ 8908 h 147617"/>
                          <a:gd name="connsiteX5" fmla="*/ 83989 w 93533"/>
                          <a:gd name="connsiteY5" fmla="*/ 8908 h 147617"/>
                          <a:gd name="connsiteX6" fmla="*/ 4454 w 93533"/>
                          <a:gd name="connsiteY6" fmla="*/ 0 h 147617"/>
                          <a:gd name="connsiteX7" fmla="*/ 89080 w 93533"/>
                          <a:gd name="connsiteY7" fmla="*/ 0 h 147617"/>
                          <a:gd name="connsiteX8" fmla="*/ 93533 w 93533"/>
                          <a:gd name="connsiteY8" fmla="*/ 0 h 147617"/>
                          <a:gd name="connsiteX9" fmla="*/ 93533 w 93533"/>
                          <a:gd name="connsiteY9" fmla="*/ 4454 h 147617"/>
                          <a:gd name="connsiteX10" fmla="*/ 93533 w 93533"/>
                          <a:gd name="connsiteY10" fmla="*/ 143164 h 147617"/>
                          <a:gd name="connsiteX11" fmla="*/ 93533 w 93533"/>
                          <a:gd name="connsiteY11" fmla="*/ 147618 h 147617"/>
                          <a:gd name="connsiteX12" fmla="*/ 89080 w 93533"/>
                          <a:gd name="connsiteY12" fmla="*/ 147618 h 147617"/>
                          <a:gd name="connsiteX13" fmla="*/ 4454 w 93533"/>
                          <a:gd name="connsiteY13" fmla="*/ 147618 h 147617"/>
                          <a:gd name="connsiteX14" fmla="*/ 0 w 93533"/>
                          <a:gd name="connsiteY14" fmla="*/ 147618 h 147617"/>
                          <a:gd name="connsiteX15" fmla="*/ 0 w 93533"/>
                          <a:gd name="connsiteY15" fmla="*/ 143164 h 147617"/>
                          <a:gd name="connsiteX16" fmla="*/ 0 w 93533"/>
                          <a:gd name="connsiteY16" fmla="*/ 4454 h 147617"/>
                          <a:gd name="connsiteX17" fmla="*/ 0 w 93533"/>
                          <a:gd name="connsiteY17" fmla="*/ 0 h 147617"/>
                          <a:gd name="connsiteX18" fmla="*/ 4454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3989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89" y="139346"/>
                            </a:lnTo>
                            <a:lnTo>
                              <a:pt x="83989" y="8908"/>
                            </a:lnTo>
                            <a:lnTo>
                              <a:pt x="83989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6" name="Graphic 569">
                      <a:extLst>
                        <a:ext uri="{FF2B5EF4-FFF2-40B4-BE49-F238E27FC236}">
                          <a16:creationId xmlns:a16="http://schemas.microsoft.com/office/drawing/2014/main" id="{4D1D51AE-AFF7-E574-25B7-80981D1DB9D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366551"/>
                      <a:ext cx="93534" cy="147617"/>
                      <a:chOff x="11061283" y="5366551"/>
                      <a:chExt cx="93534" cy="147617"/>
                    </a:xfrm>
                  </p:grpSpPr>
                  <p:sp>
                    <p:nvSpPr>
                      <p:cNvPr id="907" name="Freeform 906">
                        <a:extLst>
                          <a:ext uri="{FF2B5EF4-FFF2-40B4-BE49-F238E27FC236}">
                            <a16:creationId xmlns:a16="http://schemas.microsoft.com/office/drawing/2014/main" id="{3AEF9DB0-9685-28A6-249D-E02360FCF5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08" name="Freeform 907">
                        <a:extLst>
                          <a:ext uri="{FF2B5EF4-FFF2-40B4-BE49-F238E27FC236}">
                            <a16:creationId xmlns:a16="http://schemas.microsoft.com/office/drawing/2014/main" id="{686BB46C-4B85-A1D6-7625-D66E2E9EB3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366551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09" name="Graphic 569">
                      <a:extLst>
                        <a:ext uri="{FF2B5EF4-FFF2-40B4-BE49-F238E27FC236}">
                          <a16:creationId xmlns:a16="http://schemas.microsoft.com/office/drawing/2014/main" id="{DFBB46BF-EE07-1BE5-BCD5-60CD47C3586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366551"/>
                      <a:ext cx="93534" cy="147617"/>
                      <a:chOff x="11195538" y="5366551"/>
                      <a:chExt cx="93534" cy="147617"/>
                    </a:xfrm>
                  </p:grpSpPr>
                  <p:sp>
                    <p:nvSpPr>
                      <p:cNvPr id="910" name="Freeform 909">
                        <a:extLst>
                          <a:ext uri="{FF2B5EF4-FFF2-40B4-BE49-F238E27FC236}">
                            <a16:creationId xmlns:a16="http://schemas.microsoft.com/office/drawing/2014/main" id="{AE6AF7A9-FE62-40FF-730E-6E9B46847E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371005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1" name="Freeform 910">
                        <a:extLst>
                          <a:ext uri="{FF2B5EF4-FFF2-40B4-BE49-F238E27FC236}">
                            <a16:creationId xmlns:a16="http://schemas.microsoft.com/office/drawing/2014/main" id="{B053D068-1F13-B271-5A49-CF3B7F0772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366551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8 h 147617"/>
                          <a:gd name="connsiteX12" fmla="*/ 89080 w 93534"/>
                          <a:gd name="connsiteY12" fmla="*/ 147618 h 147617"/>
                          <a:gd name="connsiteX13" fmla="*/ 4454 w 93534"/>
                          <a:gd name="connsiteY13" fmla="*/ 147618 h 147617"/>
                          <a:gd name="connsiteX14" fmla="*/ 0 w 93534"/>
                          <a:gd name="connsiteY14" fmla="*/ 147618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12" name="Graphic 569">
                    <a:extLst>
                      <a:ext uri="{FF2B5EF4-FFF2-40B4-BE49-F238E27FC236}">
                        <a16:creationId xmlns:a16="http://schemas.microsoft.com/office/drawing/2014/main" id="{DFEC18F3-99AA-7803-85F2-8BE238FC30C5}"/>
                      </a:ext>
                    </a:extLst>
                  </p:cNvPr>
                  <p:cNvGrpSpPr/>
                  <p:nvPr/>
                </p:nvGrpSpPr>
                <p:grpSpPr>
                  <a:xfrm>
                    <a:off x="10657879" y="5556164"/>
                    <a:ext cx="93534" cy="147617"/>
                    <a:chOff x="10657879" y="5556164"/>
                    <a:chExt cx="93534" cy="147617"/>
                  </a:xfrm>
                </p:grpSpPr>
                <p:sp>
                  <p:nvSpPr>
                    <p:cNvPr id="913" name="Freeform 912">
                      <a:extLst>
                        <a:ext uri="{FF2B5EF4-FFF2-40B4-BE49-F238E27FC236}">
                          <a16:creationId xmlns:a16="http://schemas.microsoft.com/office/drawing/2014/main" id="{284C1365-94A9-873C-F2CB-8C7B350ED6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62334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4" name="Freeform 913">
                      <a:extLst>
                        <a:ext uri="{FF2B5EF4-FFF2-40B4-BE49-F238E27FC236}">
                          <a16:creationId xmlns:a16="http://schemas.microsoft.com/office/drawing/2014/main" id="{D067CDF3-E2C4-920C-275B-F171F90A66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57879" y="5556164"/>
                      <a:ext cx="93534" cy="147617"/>
                    </a:xfrm>
                    <a:custGeom>
                      <a:avLst/>
                      <a:gdLst>
                        <a:gd name="connsiteX0" fmla="*/ 84626 w 93534"/>
                        <a:gd name="connsiteY0" fmla="*/ 8908 h 147617"/>
                        <a:gd name="connsiteX1" fmla="*/ 8908 w 93534"/>
                        <a:gd name="connsiteY1" fmla="*/ 8908 h 147617"/>
                        <a:gd name="connsiteX2" fmla="*/ 8908 w 93534"/>
                        <a:gd name="connsiteY2" fmla="*/ 139346 h 147617"/>
                        <a:gd name="connsiteX3" fmla="*/ 84626 w 93534"/>
                        <a:gd name="connsiteY3" fmla="*/ 139346 h 147617"/>
                        <a:gd name="connsiteX4" fmla="*/ 84626 w 93534"/>
                        <a:gd name="connsiteY4" fmla="*/ 8908 h 147617"/>
                        <a:gd name="connsiteX5" fmla="*/ 84626 w 93534"/>
                        <a:gd name="connsiteY5" fmla="*/ 8908 h 147617"/>
                        <a:gd name="connsiteX6" fmla="*/ 4454 w 93534"/>
                        <a:gd name="connsiteY6" fmla="*/ 0 h 147617"/>
                        <a:gd name="connsiteX7" fmla="*/ 89080 w 93534"/>
                        <a:gd name="connsiteY7" fmla="*/ 0 h 147617"/>
                        <a:gd name="connsiteX8" fmla="*/ 93534 w 93534"/>
                        <a:gd name="connsiteY8" fmla="*/ 0 h 147617"/>
                        <a:gd name="connsiteX9" fmla="*/ 93534 w 93534"/>
                        <a:gd name="connsiteY9" fmla="*/ 4454 h 147617"/>
                        <a:gd name="connsiteX10" fmla="*/ 93534 w 93534"/>
                        <a:gd name="connsiteY10" fmla="*/ 143164 h 147617"/>
                        <a:gd name="connsiteX11" fmla="*/ 93534 w 93534"/>
                        <a:gd name="connsiteY11" fmla="*/ 147617 h 147617"/>
                        <a:gd name="connsiteX12" fmla="*/ 89080 w 93534"/>
                        <a:gd name="connsiteY12" fmla="*/ 147617 h 147617"/>
                        <a:gd name="connsiteX13" fmla="*/ 4454 w 93534"/>
                        <a:gd name="connsiteY13" fmla="*/ 147617 h 147617"/>
                        <a:gd name="connsiteX14" fmla="*/ 0 w 93534"/>
                        <a:gd name="connsiteY14" fmla="*/ 147617 h 147617"/>
                        <a:gd name="connsiteX15" fmla="*/ 0 w 93534"/>
                        <a:gd name="connsiteY15" fmla="*/ 143164 h 147617"/>
                        <a:gd name="connsiteX16" fmla="*/ 0 w 93534"/>
                        <a:gd name="connsiteY16" fmla="*/ 4454 h 147617"/>
                        <a:gd name="connsiteX17" fmla="*/ 0 w 93534"/>
                        <a:gd name="connsiteY17" fmla="*/ 0 h 147617"/>
                        <a:gd name="connsiteX18" fmla="*/ 4454 w 93534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4" h="147617">
                          <a:moveTo>
                            <a:pt x="84626" y="8908"/>
                          </a:moveTo>
                          <a:lnTo>
                            <a:pt x="8908" y="8908"/>
                          </a:lnTo>
                          <a:lnTo>
                            <a:pt x="8908" y="139346"/>
                          </a:lnTo>
                          <a:lnTo>
                            <a:pt x="84626" y="139346"/>
                          </a:lnTo>
                          <a:lnTo>
                            <a:pt x="84626" y="8908"/>
                          </a:lnTo>
                          <a:lnTo>
                            <a:pt x="84626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4" y="0"/>
                          </a:lnTo>
                          <a:lnTo>
                            <a:pt x="93534" y="4454"/>
                          </a:lnTo>
                          <a:lnTo>
                            <a:pt x="93534" y="143164"/>
                          </a:lnTo>
                          <a:lnTo>
                            <a:pt x="93534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5" name="Graphic 569">
                    <a:extLst>
                      <a:ext uri="{FF2B5EF4-FFF2-40B4-BE49-F238E27FC236}">
                        <a16:creationId xmlns:a16="http://schemas.microsoft.com/office/drawing/2014/main" id="{F1F6AF2B-1CB6-00AD-DF9F-D5966E147EBB}"/>
                      </a:ext>
                    </a:extLst>
                  </p:cNvPr>
                  <p:cNvGrpSpPr/>
                  <p:nvPr/>
                </p:nvGrpSpPr>
                <p:grpSpPr>
                  <a:xfrm>
                    <a:off x="10792136" y="5556164"/>
                    <a:ext cx="93533" cy="147617"/>
                    <a:chOff x="10792136" y="5556164"/>
                    <a:chExt cx="93533" cy="147617"/>
                  </a:xfrm>
                </p:grpSpPr>
                <p:sp>
                  <p:nvSpPr>
                    <p:cNvPr id="916" name="Freeform 915">
                      <a:extLst>
                        <a:ext uri="{FF2B5EF4-FFF2-40B4-BE49-F238E27FC236}">
                          <a16:creationId xmlns:a16="http://schemas.microsoft.com/office/drawing/2014/main" id="{B0ACCA24-BCD2-1C7D-B194-A3B7E7C068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6589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7" name="Freeform 916">
                      <a:extLst>
                        <a:ext uri="{FF2B5EF4-FFF2-40B4-BE49-F238E27FC236}">
                          <a16:creationId xmlns:a16="http://schemas.microsoft.com/office/drawing/2014/main" id="{01CC76B4-17E4-2E0A-F49D-2F7B624851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792136" y="5556164"/>
                      <a:ext cx="93533" cy="147617"/>
                    </a:xfrm>
                    <a:custGeom>
                      <a:avLst/>
                      <a:gdLst>
                        <a:gd name="connsiteX0" fmla="*/ 84625 w 93533"/>
                        <a:gd name="connsiteY0" fmla="*/ 8908 h 147617"/>
                        <a:gd name="connsiteX1" fmla="*/ 8907 w 93533"/>
                        <a:gd name="connsiteY1" fmla="*/ 8908 h 147617"/>
                        <a:gd name="connsiteX2" fmla="*/ 8907 w 93533"/>
                        <a:gd name="connsiteY2" fmla="*/ 139346 h 147617"/>
                        <a:gd name="connsiteX3" fmla="*/ 84625 w 93533"/>
                        <a:gd name="connsiteY3" fmla="*/ 139346 h 147617"/>
                        <a:gd name="connsiteX4" fmla="*/ 84625 w 93533"/>
                        <a:gd name="connsiteY4" fmla="*/ 8908 h 147617"/>
                        <a:gd name="connsiteX5" fmla="*/ 84625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4625" y="8908"/>
                          </a:moveTo>
                          <a:lnTo>
                            <a:pt x="8907" y="8908"/>
                          </a:lnTo>
                          <a:lnTo>
                            <a:pt x="8907" y="139346"/>
                          </a:lnTo>
                          <a:lnTo>
                            <a:pt x="84625" y="139346"/>
                          </a:lnTo>
                          <a:lnTo>
                            <a:pt x="84625" y="8908"/>
                          </a:lnTo>
                          <a:lnTo>
                            <a:pt x="84625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8" name="Graphic 569">
                    <a:extLst>
                      <a:ext uri="{FF2B5EF4-FFF2-40B4-BE49-F238E27FC236}">
                        <a16:creationId xmlns:a16="http://schemas.microsoft.com/office/drawing/2014/main" id="{718758BA-405F-8326-CA10-9E418DB0B7A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027" y="5556164"/>
                    <a:ext cx="93533" cy="147617"/>
                    <a:chOff x="10927027" y="5556164"/>
                    <a:chExt cx="93533" cy="147617"/>
                  </a:xfrm>
                </p:grpSpPr>
                <p:sp>
                  <p:nvSpPr>
                    <p:cNvPr id="919" name="Freeform 918">
                      <a:extLst>
                        <a:ext uri="{FF2B5EF4-FFF2-40B4-BE49-F238E27FC236}">
                          <a16:creationId xmlns:a16="http://schemas.microsoft.com/office/drawing/2014/main" id="{788475DC-DB0B-FDF9-540A-0AC32D111D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31481" y="5560618"/>
                      <a:ext cx="84625" cy="138709"/>
                    </a:xfrm>
                    <a:custGeom>
                      <a:avLst/>
                      <a:gdLst>
                        <a:gd name="connsiteX0" fmla="*/ 0 w 84625"/>
                        <a:gd name="connsiteY0" fmla="*/ 0 h 138709"/>
                        <a:gd name="connsiteX1" fmla="*/ 84626 w 84625"/>
                        <a:gd name="connsiteY1" fmla="*/ 0 h 138709"/>
                        <a:gd name="connsiteX2" fmla="*/ 84626 w 84625"/>
                        <a:gd name="connsiteY2" fmla="*/ 138709 h 138709"/>
                        <a:gd name="connsiteX3" fmla="*/ 0 w 84625"/>
                        <a:gd name="connsiteY3" fmla="*/ 138709 h 1387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4625" h="138709">
                          <a:moveTo>
                            <a:pt x="0" y="0"/>
                          </a:moveTo>
                          <a:lnTo>
                            <a:pt x="84626" y="0"/>
                          </a:lnTo>
                          <a:lnTo>
                            <a:pt x="84626" y="138709"/>
                          </a:lnTo>
                          <a:lnTo>
                            <a:pt x="0" y="138709"/>
                          </a:lnTo>
                          <a:close/>
                        </a:path>
                      </a:pathLst>
                    </a:custGeom>
                    <a:solidFill>
                      <a:srgbClr val="40BDDC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0" name="Freeform 919">
                      <a:extLst>
                        <a:ext uri="{FF2B5EF4-FFF2-40B4-BE49-F238E27FC236}">
                          <a16:creationId xmlns:a16="http://schemas.microsoft.com/office/drawing/2014/main" id="{1E7E31B5-6DBC-4090-4CFE-01191D8AD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27027" y="5556164"/>
                      <a:ext cx="93533" cy="147617"/>
                    </a:xfrm>
                    <a:custGeom>
                      <a:avLst/>
                      <a:gdLst>
                        <a:gd name="connsiteX0" fmla="*/ 83989 w 93533"/>
                        <a:gd name="connsiteY0" fmla="*/ 8908 h 147617"/>
                        <a:gd name="connsiteX1" fmla="*/ 8272 w 93533"/>
                        <a:gd name="connsiteY1" fmla="*/ 8908 h 147617"/>
                        <a:gd name="connsiteX2" fmla="*/ 8272 w 93533"/>
                        <a:gd name="connsiteY2" fmla="*/ 139346 h 147617"/>
                        <a:gd name="connsiteX3" fmla="*/ 83989 w 93533"/>
                        <a:gd name="connsiteY3" fmla="*/ 139346 h 147617"/>
                        <a:gd name="connsiteX4" fmla="*/ 83989 w 93533"/>
                        <a:gd name="connsiteY4" fmla="*/ 8908 h 147617"/>
                        <a:gd name="connsiteX5" fmla="*/ 83989 w 93533"/>
                        <a:gd name="connsiteY5" fmla="*/ 8908 h 147617"/>
                        <a:gd name="connsiteX6" fmla="*/ 4454 w 93533"/>
                        <a:gd name="connsiteY6" fmla="*/ 0 h 147617"/>
                        <a:gd name="connsiteX7" fmla="*/ 89080 w 93533"/>
                        <a:gd name="connsiteY7" fmla="*/ 0 h 147617"/>
                        <a:gd name="connsiteX8" fmla="*/ 93533 w 93533"/>
                        <a:gd name="connsiteY8" fmla="*/ 0 h 147617"/>
                        <a:gd name="connsiteX9" fmla="*/ 93533 w 93533"/>
                        <a:gd name="connsiteY9" fmla="*/ 4454 h 147617"/>
                        <a:gd name="connsiteX10" fmla="*/ 93533 w 93533"/>
                        <a:gd name="connsiteY10" fmla="*/ 143164 h 147617"/>
                        <a:gd name="connsiteX11" fmla="*/ 93533 w 93533"/>
                        <a:gd name="connsiteY11" fmla="*/ 147617 h 147617"/>
                        <a:gd name="connsiteX12" fmla="*/ 89080 w 93533"/>
                        <a:gd name="connsiteY12" fmla="*/ 147617 h 147617"/>
                        <a:gd name="connsiteX13" fmla="*/ 4454 w 93533"/>
                        <a:gd name="connsiteY13" fmla="*/ 147617 h 147617"/>
                        <a:gd name="connsiteX14" fmla="*/ 0 w 93533"/>
                        <a:gd name="connsiteY14" fmla="*/ 147617 h 147617"/>
                        <a:gd name="connsiteX15" fmla="*/ 0 w 93533"/>
                        <a:gd name="connsiteY15" fmla="*/ 143164 h 147617"/>
                        <a:gd name="connsiteX16" fmla="*/ 0 w 93533"/>
                        <a:gd name="connsiteY16" fmla="*/ 4454 h 147617"/>
                        <a:gd name="connsiteX17" fmla="*/ 0 w 93533"/>
                        <a:gd name="connsiteY17" fmla="*/ 0 h 147617"/>
                        <a:gd name="connsiteX18" fmla="*/ 4454 w 93533"/>
                        <a:gd name="connsiteY18" fmla="*/ 0 h 14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93533" h="147617">
                          <a:moveTo>
                            <a:pt x="83989" y="8908"/>
                          </a:moveTo>
                          <a:lnTo>
                            <a:pt x="8272" y="8908"/>
                          </a:lnTo>
                          <a:lnTo>
                            <a:pt x="8272" y="139346"/>
                          </a:lnTo>
                          <a:lnTo>
                            <a:pt x="83989" y="139346"/>
                          </a:lnTo>
                          <a:lnTo>
                            <a:pt x="83989" y="8908"/>
                          </a:lnTo>
                          <a:lnTo>
                            <a:pt x="83989" y="8908"/>
                          </a:lnTo>
                          <a:close/>
                          <a:moveTo>
                            <a:pt x="4454" y="0"/>
                          </a:moveTo>
                          <a:lnTo>
                            <a:pt x="89080" y="0"/>
                          </a:lnTo>
                          <a:lnTo>
                            <a:pt x="93533" y="0"/>
                          </a:lnTo>
                          <a:lnTo>
                            <a:pt x="93533" y="4454"/>
                          </a:lnTo>
                          <a:lnTo>
                            <a:pt x="93533" y="143164"/>
                          </a:lnTo>
                          <a:lnTo>
                            <a:pt x="93533" y="147617"/>
                          </a:lnTo>
                          <a:lnTo>
                            <a:pt x="89080" y="147617"/>
                          </a:lnTo>
                          <a:lnTo>
                            <a:pt x="4454" y="147617"/>
                          </a:lnTo>
                          <a:lnTo>
                            <a:pt x="0" y="147617"/>
                          </a:lnTo>
                          <a:lnTo>
                            <a:pt x="0" y="143164"/>
                          </a:lnTo>
                          <a:lnTo>
                            <a:pt x="0" y="4454"/>
                          </a:lnTo>
                          <a:lnTo>
                            <a:pt x="0" y="0"/>
                          </a:lnTo>
                          <a:lnTo>
                            <a:pt x="4454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1" name="Graphic 569">
                    <a:extLst>
                      <a:ext uri="{FF2B5EF4-FFF2-40B4-BE49-F238E27FC236}">
                        <a16:creationId xmlns:a16="http://schemas.microsoft.com/office/drawing/2014/main" id="{D92B02F1-F425-037E-EF4C-A0AD68C7C9A2}"/>
                      </a:ext>
                    </a:extLst>
                  </p:cNvPr>
                  <p:cNvGrpSpPr/>
                  <p:nvPr/>
                </p:nvGrpSpPr>
                <p:grpSpPr>
                  <a:xfrm>
                    <a:off x="11061283" y="5556164"/>
                    <a:ext cx="227789" cy="147617"/>
                    <a:chOff x="11061283" y="5556164"/>
                    <a:chExt cx="227789" cy="147617"/>
                  </a:xfrm>
                </p:grpSpPr>
                <p:grpSp>
                  <p:nvGrpSpPr>
                    <p:cNvPr id="922" name="Graphic 569">
                      <a:extLst>
                        <a:ext uri="{FF2B5EF4-FFF2-40B4-BE49-F238E27FC236}">
                          <a16:creationId xmlns:a16="http://schemas.microsoft.com/office/drawing/2014/main" id="{8D8FA8A1-EC92-15AA-8895-3E8EEFD16F0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061283" y="5556164"/>
                      <a:ext cx="93534" cy="147617"/>
                      <a:chOff x="11061283" y="5556164"/>
                      <a:chExt cx="93534" cy="147617"/>
                    </a:xfrm>
                  </p:grpSpPr>
                  <p:sp>
                    <p:nvSpPr>
                      <p:cNvPr id="923" name="Freeform 922">
                        <a:extLst>
                          <a:ext uri="{FF2B5EF4-FFF2-40B4-BE49-F238E27FC236}">
                            <a16:creationId xmlns:a16="http://schemas.microsoft.com/office/drawing/2014/main" id="{BDE32570-5214-18F3-9813-613F93B794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5737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" name="Freeform 923">
                        <a:extLst>
                          <a:ext uri="{FF2B5EF4-FFF2-40B4-BE49-F238E27FC236}">
                            <a16:creationId xmlns:a16="http://schemas.microsoft.com/office/drawing/2014/main" id="{085B7947-EEC5-63D6-61A2-15B98D13D2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061283" y="5556164"/>
                        <a:ext cx="93534" cy="147617"/>
                      </a:xfrm>
                      <a:custGeom>
                        <a:avLst/>
                        <a:gdLst>
                          <a:gd name="connsiteX0" fmla="*/ 83990 w 93534"/>
                          <a:gd name="connsiteY0" fmla="*/ 8908 h 147617"/>
                          <a:gd name="connsiteX1" fmla="*/ 8272 w 93534"/>
                          <a:gd name="connsiteY1" fmla="*/ 8908 h 147617"/>
                          <a:gd name="connsiteX2" fmla="*/ 8272 w 93534"/>
                          <a:gd name="connsiteY2" fmla="*/ 139346 h 147617"/>
                          <a:gd name="connsiteX3" fmla="*/ 83990 w 93534"/>
                          <a:gd name="connsiteY3" fmla="*/ 139346 h 147617"/>
                          <a:gd name="connsiteX4" fmla="*/ 83990 w 93534"/>
                          <a:gd name="connsiteY4" fmla="*/ 8908 h 147617"/>
                          <a:gd name="connsiteX5" fmla="*/ 83990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3990" y="8908"/>
                            </a:moveTo>
                            <a:lnTo>
                              <a:pt x="8272" y="8908"/>
                            </a:lnTo>
                            <a:lnTo>
                              <a:pt x="8272" y="139346"/>
                            </a:lnTo>
                            <a:lnTo>
                              <a:pt x="83990" y="139346"/>
                            </a:lnTo>
                            <a:lnTo>
                              <a:pt x="83990" y="8908"/>
                            </a:lnTo>
                            <a:lnTo>
                              <a:pt x="83990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5" name="Graphic 569">
                      <a:extLst>
                        <a:ext uri="{FF2B5EF4-FFF2-40B4-BE49-F238E27FC236}">
                          <a16:creationId xmlns:a16="http://schemas.microsoft.com/office/drawing/2014/main" id="{452F2A65-DDFE-B04C-5331-4DF6E4B7C1F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195538" y="5556164"/>
                      <a:ext cx="93534" cy="147617"/>
                      <a:chOff x="11195538" y="5556164"/>
                      <a:chExt cx="93534" cy="147617"/>
                    </a:xfrm>
                  </p:grpSpPr>
                  <p:sp>
                    <p:nvSpPr>
                      <p:cNvPr id="926" name="Freeform 925">
                        <a:extLst>
                          <a:ext uri="{FF2B5EF4-FFF2-40B4-BE49-F238E27FC236}">
                            <a16:creationId xmlns:a16="http://schemas.microsoft.com/office/drawing/2014/main" id="{8D3CE74B-BEA8-D064-2FC8-2573C0EB0E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9993" y="556061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09 h 138709"/>
                          <a:gd name="connsiteX3" fmla="*/ 0 w 84625"/>
                          <a:gd name="connsiteY3" fmla="*/ 138709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09"/>
                            </a:lnTo>
                            <a:lnTo>
                              <a:pt x="0" y="138709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7" name="Freeform 926">
                        <a:extLst>
                          <a:ext uri="{FF2B5EF4-FFF2-40B4-BE49-F238E27FC236}">
                            <a16:creationId xmlns:a16="http://schemas.microsoft.com/office/drawing/2014/main" id="{61AE8142-73AC-202C-9C7B-D16489DE45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195538" y="5556164"/>
                        <a:ext cx="93534" cy="147617"/>
                      </a:xfrm>
                      <a:custGeom>
                        <a:avLst/>
                        <a:gdLst>
                          <a:gd name="connsiteX0" fmla="*/ 84626 w 93534"/>
                          <a:gd name="connsiteY0" fmla="*/ 8908 h 147617"/>
                          <a:gd name="connsiteX1" fmla="*/ 8908 w 93534"/>
                          <a:gd name="connsiteY1" fmla="*/ 8908 h 147617"/>
                          <a:gd name="connsiteX2" fmla="*/ 8908 w 93534"/>
                          <a:gd name="connsiteY2" fmla="*/ 139346 h 147617"/>
                          <a:gd name="connsiteX3" fmla="*/ 84626 w 93534"/>
                          <a:gd name="connsiteY3" fmla="*/ 139346 h 147617"/>
                          <a:gd name="connsiteX4" fmla="*/ 84626 w 93534"/>
                          <a:gd name="connsiteY4" fmla="*/ 8908 h 147617"/>
                          <a:gd name="connsiteX5" fmla="*/ 84626 w 93534"/>
                          <a:gd name="connsiteY5" fmla="*/ 8908 h 147617"/>
                          <a:gd name="connsiteX6" fmla="*/ 4454 w 93534"/>
                          <a:gd name="connsiteY6" fmla="*/ 0 h 147617"/>
                          <a:gd name="connsiteX7" fmla="*/ 89080 w 93534"/>
                          <a:gd name="connsiteY7" fmla="*/ 0 h 147617"/>
                          <a:gd name="connsiteX8" fmla="*/ 93534 w 93534"/>
                          <a:gd name="connsiteY8" fmla="*/ 0 h 147617"/>
                          <a:gd name="connsiteX9" fmla="*/ 93534 w 93534"/>
                          <a:gd name="connsiteY9" fmla="*/ 4454 h 147617"/>
                          <a:gd name="connsiteX10" fmla="*/ 93534 w 93534"/>
                          <a:gd name="connsiteY10" fmla="*/ 143164 h 147617"/>
                          <a:gd name="connsiteX11" fmla="*/ 93534 w 93534"/>
                          <a:gd name="connsiteY11" fmla="*/ 147617 h 147617"/>
                          <a:gd name="connsiteX12" fmla="*/ 89080 w 93534"/>
                          <a:gd name="connsiteY12" fmla="*/ 147617 h 147617"/>
                          <a:gd name="connsiteX13" fmla="*/ 4454 w 93534"/>
                          <a:gd name="connsiteY13" fmla="*/ 147617 h 147617"/>
                          <a:gd name="connsiteX14" fmla="*/ 0 w 93534"/>
                          <a:gd name="connsiteY14" fmla="*/ 147617 h 147617"/>
                          <a:gd name="connsiteX15" fmla="*/ 0 w 93534"/>
                          <a:gd name="connsiteY15" fmla="*/ 143164 h 147617"/>
                          <a:gd name="connsiteX16" fmla="*/ 0 w 93534"/>
                          <a:gd name="connsiteY16" fmla="*/ 4454 h 147617"/>
                          <a:gd name="connsiteX17" fmla="*/ 0 w 93534"/>
                          <a:gd name="connsiteY17" fmla="*/ 0 h 147617"/>
                          <a:gd name="connsiteX18" fmla="*/ 4454 w 93534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4" h="147617">
                            <a:moveTo>
                              <a:pt x="84626" y="8908"/>
                            </a:moveTo>
                            <a:lnTo>
                              <a:pt x="8908" y="8908"/>
                            </a:lnTo>
                            <a:lnTo>
                              <a:pt x="8908" y="139346"/>
                            </a:lnTo>
                            <a:lnTo>
                              <a:pt x="84626" y="139346"/>
                            </a:lnTo>
                            <a:lnTo>
                              <a:pt x="84626" y="8908"/>
                            </a:lnTo>
                            <a:lnTo>
                              <a:pt x="84626" y="8908"/>
                            </a:lnTo>
                            <a:close/>
                            <a:moveTo>
                              <a:pt x="4454" y="0"/>
                            </a:moveTo>
                            <a:lnTo>
                              <a:pt x="89080" y="0"/>
                            </a:lnTo>
                            <a:lnTo>
                              <a:pt x="93534" y="0"/>
                            </a:lnTo>
                            <a:lnTo>
                              <a:pt x="93534" y="4454"/>
                            </a:lnTo>
                            <a:lnTo>
                              <a:pt x="93534" y="143164"/>
                            </a:lnTo>
                            <a:lnTo>
                              <a:pt x="93534" y="147617"/>
                            </a:lnTo>
                            <a:lnTo>
                              <a:pt x="89080" y="147617"/>
                            </a:lnTo>
                            <a:lnTo>
                              <a:pt x="4454" y="147617"/>
                            </a:lnTo>
                            <a:lnTo>
                              <a:pt x="0" y="147617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28" name="Graphic 569">
                    <a:extLst>
                      <a:ext uri="{FF2B5EF4-FFF2-40B4-BE49-F238E27FC236}">
                        <a16:creationId xmlns:a16="http://schemas.microsoft.com/office/drawing/2014/main" id="{71C35853-B426-A2A3-2CE6-FC38448106FC}"/>
                      </a:ext>
                    </a:extLst>
                  </p:cNvPr>
                  <p:cNvGrpSpPr/>
                  <p:nvPr/>
                </p:nvGrpSpPr>
                <p:grpSpPr>
                  <a:xfrm>
                    <a:off x="10414184" y="5859034"/>
                    <a:ext cx="93533" cy="398949"/>
                    <a:chOff x="10414184" y="5859034"/>
                    <a:chExt cx="93533" cy="398949"/>
                  </a:xfrm>
                </p:grpSpPr>
                <p:grpSp>
                  <p:nvGrpSpPr>
                    <p:cNvPr id="929" name="Graphic 569">
                      <a:extLst>
                        <a:ext uri="{FF2B5EF4-FFF2-40B4-BE49-F238E27FC236}">
                          <a16:creationId xmlns:a16="http://schemas.microsoft.com/office/drawing/2014/main" id="{8E487F26-F409-4836-1090-B4D46DDA6D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5859034"/>
                      <a:ext cx="93533" cy="147617"/>
                      <a:chOff x="10414184" y="5859034"/>
                      <a:chExt cx="93533" cy="147617"/>
                    </a:xfrm>
                  </p:grpSpPr>
                  <p:sp>
                    <p:nvSpPr>
                      <p:cNvPr id="930" name="Freeform 929">
                        <a:extLst>
                          <a:ext uri="{FF2B5EF4-FFF2-40B4-BE49-F238E27FC236}">
                            <a16:creationId xmlns:a16="http://schemas.microsoft.com/office/drawing/2014/main" id="{C8C56ED2-DCD6-6082-CE0C-97A211A783F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5863488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1" name="Freeform 930">
                        <a:extLst>
                          <a:ext uri="{FF2B5EF4-FFF2-40B4-BE49-F238E27FC236}">
                            <a16:creationId xmlns:a16="http://schemas.microsoft.com/office/drawing/2014/main" id="{6F841D52-7A90-2B19-39E9-28A90469DDF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5859034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908 h 147617"/>
                          <a:gd name="connsiteX1" fmla="*/ 8908 w 93533"/>
                          <a:gd name="connsiteY1" fmla="*/ 139346 h 147617"/>
                          <a:gd name="connsiteX2" fmla="*/ 84625 w 93533"/>
                          <a:gd name="connsiteY2" fmla="*/ 139346 h 147617"/>
                          <a:gd name="connsiteX3" fmla="*/ 84625 w 93533"/>
                          <a:gd name="connsiteY3" fmla="*/ 8908 h 147617"/>
                          <a:gd name="connsiteX4" fmla="*/ 8908 w 93533"/>
                          <a:gd name="connsiteY4" fmla="*/ 8908 h 147617"/>
                          <a:gd name="connsiteX5" fmla="*/ 8908 w 93533"/>
                          <a:gd name="connsiteY5" fmla="*/ 8908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908"/>
                            </a:moveTo>
                            <a:lnTo>
                              <a:pt x="8908" y="139346"/>
                            </a:lnTo>
                            <a:lnTo>
                              <a:pt x="84625" y="139346"/>
                            </a:lnTo>
                            <a:lnTo>
                              <a:pt x="84625" y="8908"/>
                            </a:lnTo>
                            <a:lnTo>
                              <a:pt x="8908" y="8908"/>
                            </a:lnTo>
                            <a:lnTo>
                              <a:pt x="8908" y="8908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32" name="Graphic 569">
                      <a:extLst>
                        <a:ext uri="{FF2B5EF4-FFF2-40B4-BE49-F238E27FC236}">
                          <a16:creationId xmlns:a16="http://schemas.microsoft.com/office/drawing/2014/main" id="{F6868CBB-4D70-EEBC-1AEA-3C804E93526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414184" y="6110366"/>
                      <a:ext cx="93533" cy="147617"/>
                      <a:chOff x="10414184" y="6110366"/>
                      <a:chExt cx="93533" cy="147617"/>
                    </a:xfrm>
                  </p:grpSpPr>
                  <p:sp>
                    <p:nvSpPr>
                      <p:cNvPr id="933" name="Freeform 932">
                        <a:extLst>
                          <a:ext uri="{FF2B5EF4-FFF2-40B4-BE49-F238E27FC236}">
                            <a16:creationId xmlns:a16="http://schemas.microsoft.com/office/drawing/2014/main" id="{84910325-6ACD-F17D-322D-6571FF190ED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8637" y="6114820"/>
                        <a:ext cx="84625" cy="138709"/>
                      </a:xfrm>
                      <a:custGeom>
                        <a:avLst/>
                        <a:gdLst>
                          <a:gd name="connsiteX0" fmla="*/ 0 w 84625"/>
                          <a:gd name="connsiteY0" fmla="*/ 0 h 138709"/>
                          <a:gd name="connsiteX1" fmla="*/ 84626 w 84625"/>
                          <a:gd name="connsiteY1" fmla="*/ 0 h 138709"/>
                          <a:gd name="connsiteX2" fmla="*/ 84626 w 84625"/>
                          <a:gd name="connsiteY2" fmla="*/ 138710 h 138709"/>
                          <a:gd name="connsiteX3" fmla="*/ 0 w 84625"/>
                          <a:gd name="connsiteY3" fmla="*/ 138710 h 13870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84625" h="138709">
                            <a:moveTo>
                              <a:pt x="0" y="0"/>
                            </a:moveTo>
                            <a:lnTo>
                              <a:pt x="84626" y="0"/>
                            </a:lnTo>
                            <a:lnTo>
                              <a:pt x="84626" y="138710"/>
                            </a:lnTo>
                            <a:lnTo>
                              <a:pt x="0" y="138710"/>
                            </a:lnTo>
                            <a:close/>
                          </a:path>
                        </a:pathLst>
                      </a:custGeom>
                      <a:solidFill>
                        <a:srgbClr val="40BDDC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4" name="Freeform 933">
                        <a:extLst>
                          <a:ext uri="{FF2B5EF4-FFF2-40B4-BE49-F238E27FC236}">
                            <a16:creationId xmlns:a16="http://schemas.microsoft.com/office/drawing/2014/main" id="{756EC6BB-8A9A-890C-1B1E-31740FBEDF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14184" y="6110366"/>
                        <a:ext cx="93533" cy="147617"/>
                      </a:xfrm>
                      <a:custGeom>
                        <a:avLst/>
                        <a:gdLst>
                          <a:gd name="connsiteX0" fmla="*/ 8908 w 93533"/>
                          <a:gd name="connsiteY0" fmla="*/ 8272 h 147617"/>
                          <a:gd name="connsiteX1" fmla="*/ 8908 w 93533"/>
                          <a:gd name="connsiteY1" fmla="*/ 138710 h 147617"/>
                          <a:gd name="connsiteX2" fmla="*/ 84625 w 93533"/>
                          <a:gd name="connsiteY2" fmla="*/ 138710 h 147617"/>
                          <a:gd name="connsiteX3" fmla="*/ 84625 w 93533"/>
                          <a:gd name="connsiteY3" fmla="*/ 8272 h 147617"/>
                          <a:gd name="connsiteX4" fmla="*/ 8908 w 93533"/>
                          <a:gd name="connsiteY4" fmla="*/ 8272 h 147617"/>
                          <a:gd name="connsiteX5" fmla="*/ 8908 w 93533"/>
                          <a:gd name="connsiteY5" fmla="*/ 8272 h 147617"/>
                          <a:gd name="connsiteX6" fmla="*/ 93533 w 93533"/>
                          <a:gd name="connsiteY6" fmla="*/ 0 h 147617"/>
                          <a:gd name="connsiteX7" fmla="*/ 93533 w 93533"/>
                          <a:gd name="connsiteY7" fmla="*/ 4454 h 147617"/>
                          <a:gd name="connsiteX8" fmla="*/ 93533 w 93533"/>
                          <a:gd name="connsiteY8" fmla="*/ 143164 h 147617"/>
                          <a:gd name="connsiteX9" fmla="*/ 93533 w 93533"/>
                          <a:gd name="connsiteY9" fmla="*/ 147618 h 147617"/>
                          <a:gd name="connsiteX10" fmla="*/ 89080 w 93533"/>
                          <a:gd name="connsiteY10" fmla="*/ 147618 h 147617"/>
                          <a:gd name="connsiteX11" fmla="*/ 4454 w 93533"/>
                          <a:gd name="connsiteY11" fmla="*/ 147618 h 147617"/>
                          <a:gd name="connsiteX12" fmla="*/ 0 w 93533"/>
                          <a:gd name="connsiteY12" fmla="*/ 147618 h 147617"/>
                          <a:gd name="connsiteX13" fmla="*/ 0 w 93533"/>
                          <a:gd name="connsiteY13" fmla="*/ 143164 h 147617"/>
                          <a:gd name="connsiteX14" fmla="*/ 0 w 93533"/>
                          <a:gd name="connsiteY14" fmla="*/ 4454 h 147617"/>
                          <a:gd name="connsiteX15" fmla="*/ 0 w 93533"/>
                          <a:gd name="connsiteY15" fmla="*/ 0 h 147617"/>
                          <a:gd name="connsiteX16" fmla="*/ 4454 w 93533"/>
                          <a:gd name="connsiteY16" fmla="*/ 0 h 147617"/>
                          <a:gd name="connsiteX17" fmla="*/ 89080 w 93533"/>
                          <a:gd name="connsiteY17" fmla="*/ 0 h 147617"/>
                          <a:gd name="connsiteX18" fmla="*/ 93533 w 93533"/>
                          <a:gd name="connsiteY18" fmla="*/ 0 h 1476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</a:cxnLst>
                        <a:rect l="l" t="t" r="r" b="b"/>
                        <a:pathLst>
                          <a:path w="93533" h="147617">
                            <a:moveTo>
                              <a:pt x="8908" y="8272"/>
                            </a:moveTo>
                            <a:lnTo>
                              <a:pt x="8908" y="138710"/>
                            </a:lnTo>
                            <a:lnTo>
                              <a:pt x="84625" y="138710"/>
                            </a:lnTo>
                            <a:lnTo>
                              <a:pt x="84625" y="8272"/>
                            </a:lnTo>
                            <a:lnTo>
                              <a:pt x="8908" y="8272"/>
                            </a:lnTo>
                            <a:lnTo>
                              <a:pt x="8908" y="8272"/>
                            </a:lnTo>
                            <a:close/>
                            <a:moveTo>
                              <a:pt x="93533" y="0"/>
                            </a:moveTo>
                            <a:lnTo>
                              <a:pt x="93533" y="4454"/>
                            </a:lnTo>
                            <a:lnTo>
                              <a:pt x="93533" y="143164"/>
                            </a:lnTo>
                            <a:lnTo>
                              <a:pt x="93533" y="147618"/>
                            </a:lnTo>
                            <a:lnTo>
                              <a:pt x="89080" y="147618"/>
                            </a:lnTo>
                            <a:lnTo>
                              <a:pt x="4454" y="147618"/>
                            </a:lnTo>
                            <a:lnTo>
                              <a:pt x="0" y="147618"/>
                            </a:lnTo>
                            <a:lnTo>
                              <a:pt x="0" y="143164"/>
                            </a:lnTo>
                            <a:lnTo>
                              <a:pt x="0" y="4454"/>
                            </a:lnTo>
                            <a:lnTo>
                              <a:pt x="0" y="0"/>
                            </a:lnTo>
                            <a:lnTo>
                              <a:pt x="4454" y="0"/>
                            </a:lnTo>
                            <a:lnTo>
                              <a:pt x="89080" y="0"/>
                            </a:lnTo>
                            <a:lnTo>
                              <a:pt x="93533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935" name="Freeform 934">
                    <a:extLst>
                      <a:ext uri="{FF2B5EF4-FFF2-40B4-BE49-F238E27FC236}">
                        <a16:creationId xmlns:a16="http://schemas.microsoft.com/office/drawing/2014/main" id="{F43D33DA-C31F-D96A-B8DC-CDCB6FF9E618}"/>
                      </a:ext>
                    </a:extLst>
                  </p:cNvPr>
                  <p:cNvSpPr/>
                  <p:nvPr/>
                </p:nvSpPr>
                <p:spPr>
                  <a:xfrm>
                    <a:off x="10587252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6 w 55356"/>
                      <a:gd name="connsiteY1" fmla="*/ 0 h 65537"/>
                      <a:gd name="connsiteX2" fmla="*/ 55356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6" y="0"/>
                        </a:lnTo>
                        <a:lnTo>
                          <a:pt x="55356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6" name="Freeform 935">
                    <a:extLst>
                      <a:ext uri="{FF2B5EF4-FFF2-40B4-BE49-F238E27FC236}">
                        <a16:creationId xmlns:a16="http://schemas.microsoft.com/office/drawing/2014/main" id="{F8E7D971-B39A-DAB6-8A9E-EDA526B0ED9C}"/>
                      </a:ext>
                    </a:extLst>
                  </p:cNvPr>
                  <p:cNvSpPr/>
                  <p:nvPr/>
                </p:nvSpPr>
                <p:spPr>
                  <a:xfrm>
                    <a:off x="11304343" y="6250985"/>
                    <a:ext cx="55356" cy="65537"/>
                  </a:xfrm>
                  <a:custGeom>
                    <a:avLst/>
                    <a:gdLst>
                      <a:gd name="connsiteX0" fmla="*/ 0 w 55356"/>
                      <a:gd name="connsiteY0" fmla="*/ 0 h 65537"/>
                      <a:gd name="connsiteX1" fmla="*/ 55357 w 55356"/>
                      <a:gd name="connsiteY1" fmla="*/ 0 h 65537"/>
                      <a:gd name="connsiteX2" fmla="*/ 55357 w 55356"/>
                      <a:gd name="connsiteY2" fmla="*/ 65537 h 65537"/>
                      <a:gd name="connsiteX3" fmla="*/ 0 w 55356"/>
                      <a:gd name="connsiteY3" fmla="*/ 65537 h 655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5356" h="65537">
                        <a:moveTo>
                          <a:pt x="0" y="0"/>
                        </a:moveTo>
                        <a:lnTo>
                          <a:pt x="55357" y="0"/>
                        </a:lnTo>
                        <a:lnTo>
                          <a:pt x="55357" y="65537"/>
                        </a:lnTo>
                        <a:lnTo>
                          <a:pt x="0" y="65537"/>
                        </a:lnTo>
                        <a:close/>
                      </a:path>
                    </a:pathLst>
                  </a:custGeom>
                  <a:solidFill>
                    <a:srgbClr val="36BCE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7" name="Freeform 936">
                    <a:extLst>
                      <a:ext uri="{FF2B5EF4-FFF2-40B4-BE49-F238E27FC236}">
                        <a16:creationId xmlns:a16="http://schemas.microsoft.com/office/drawing/2014/main" id="{E042E355-18E8-76BC-D6D6-BACE532CE5A5}"/>
                      </a:ext>
                    </a:extLst>
                  </p:cNvPr>
                  <p:cNvSpPr/>
                  <p:nvPr/>
                </p:nvSpPr>
                <p:spPr>
                  <a:xfrm>
                    <a:off x="10843038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8" name="Freeform 937">
                    <a:extLst>
                      <a:ext uri="{FF2B5EF4-FFF2-40B4-BE49-F238E27FC236}">
                        <a16:creationId xmlns:a16="http://schemas.microsoft.com/office/drawing/2014/main" id="{5B8AEADA-05ED-54B0-0D3F-AB71808BBB5B}"/>
                      </a:ext>
                    </a:extLst>
                  </p:cNvPr>
                  <p:cNvSpPr/>
                  <p:nvPr/>
                </p:nvSpPr>
                <p:spPr>
                  <a:xfrm>
                    <a:off x="11095642" y="6061372"/>
                    <a:ext cx="8271" cy="251331"/>
                  </a:xfrm>
                  <a:custGeom>
                    <a:avLst/>
                    <a:gdLst>
                      <a:gd name="connsiteX0" fmla="*/ 0 w 8271"/>
                      <a:gd name="connsiteY0" fmla="*/ 0 h 251331"/>
                      <a:gd name="connsiteX1" fmla="*/ 8272 w 8271"/>
                      <a:gd name="connsiteY1" fmla="*/ 0 h 251331"/>
                      <a:gd name="connsiteX2" fmla="*/ 8272 w 8271"/>
                      <a:gd name="connsiteY2" fmla="*/ 251332 h 251331"/>
                      <a:gd name="connsiteX3" fmla="*/ 0 w 8271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71" h="251331">
                        <a:moveTo>
                          <a:pt x="0" y="0"/>
                        </a:moveTo>
                        <a:lnTo>
                          <a:pt x="8272" y="0"/>
                        </a:lnTo>
                        <a:lnTo>
                          <a:pt x="8272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39" name="Freeform 938">
                    <a:extLst>
                      <a:ext uri="{FF2B5EF4-FFF2-40B4-BE49-F238E27FC236}">
                        <a16:creationId xmlns:a16="http://schemas.microsoft.com/office/drawing/2014/main" id="{0EE8A964-80E8-C447-B4B8-6C80510FB97C}"/>
                      </a:ext>
                    </a:extLst>
                  </p:cNvPr>
                  <p:cNvSpPr/>
                  <p:nvPr/>
                </p:nvSpPr>
                <p:spPr>
                  <a:xfrm>
                    <a:off x="10967113" y="6061372"/>
                    <a:ext cx="12725" cy="251331"/>
                  </a:xfrm>
                  <a:custGeom>
                    <a:avLst/>
                    <a:gdLst>
                      <a:gd name="connsiteX0" fmla="*/ 0 w 12725"/>
                      <a:gd name="connsiteY0" fmla="*/ 0 h 251331"/>
                      <a:gd name="connsiteX1" fmla="*/ 12726 w 12725"/>
                      <a:gd name="connsiteY1" fmla="*/ 0 h 251331"/>
                      <a:gd name="connsiteX2" fmla="*/ 12726 w 12725"/>
                      <a:gd name="connsiteY2" fmla="*/ 251332 h 251331"/>
                      <a:gd name="connsiteX3" fmla="*/ 0 w 12725"/>
                      <a:gd name="connsiteY3" fmla="*/ 251332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725" h="251331">
                        <a:moveTo>
                          <a:pt x="0" y="0"/>
                        </a:moveTo>
                        <a:lnTo>
                          <a:pt x="12726" y="0"/>
                        </a:lnTo>
                        <a:lnTo>
                          <a:pt x="12726" y="251332"/>
                        </a:lnTo>
                        <a:lnTo>
                          <a:pt x="0" y="251332"/>
                        </a:lnTo>
                        <a:close/>
                      </a:path>
                    </a:pathLst>
                  </a:custGeom>
                  <a:solidFill>
                    <a:srgbClr val="FAFAF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0" name="Freeform 939">
                    <a:extLst>
                      <a:ext uri="{FF2B5EF4-FFF2-40B4-BE49-F238E27FC236}">
                        <a16:creationId xmlns:a16="http://schemas.microsoft.com/office/drawing/2014/main" id="{7383DA97-0A87-2265-E35B-03BFD7D25FD9}"/>
                      </a:ext>
                    </a:extLst>
                  </p:cNvPr>
                  <p:cNvSpPr/>
                  <p:nvPr/>
                </p:nvSpPr>
                <p:spPr>
                  <a:xfrm>
                    <a:off x="10284382" y="6312704"/>
                    <a:ext cx="1103314" cy="55356"/>
                  </a:xfrm>
                  <a:custGeom>
                    <a:avLst/>
                    <a:gdLst>
                      <a:gd name="connsiteX0" fmla="*/ 0 w 1103314"/>
                      <a:gd name="connsiteY0" fmla="*/ 0 h 55356"/>
                      <a:gd name="connsiteX1" fmla="*/ 1103315 w 1103314"/>
                      <a:gd name="connsiteY1" fmla="*/ 0 h 55356"/>
                      <a:gd name="connsiteX2" fmla="*/ 1103315 w 1103314"/>
                      <a:gd name="connsiteY2" fmla="*/ 55357 h 55356"/>
                      <a:gd name="connsiteX3" fmla="*/ 0 w 1103314"/>
                      <a:gd name="connsiteY3" fmla="*/ 55357 h 553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03314" h="55356">
                        <a:moveTo>
                          <a:pt x="0" y="0"/>
                        </a:moveTo>
                        <a:lnTo>
                          <a:pt x="1103315" y="0"/>
                        </a:lnTo>
                        <a:lnTo>
                          <a:pt x="1103315" y="55357"/>
                        </a:lnTo>
                        <a:lnTo>
                          <a:pt x="0" y="55357"/>
                        </a:lnTo>
                        <a:close/>
                      </a:path>
                    </a:pathLst>
                  </a:custGeom>
                  <a:solidFill>
                    <a:srgbClr val="00A8D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1" name="Freeform 940">
                    <a:extLst>
                      <a:ext uri="{FF2B5EF4-FFF2-40B4-BE49-F238E27FC236}">
                        <a16:creationId xmlns:a16="http://schemas.microsoft.com/office/drawing/2014/main" id="{A11E49A3-0568-661C-BC20-E76D66CCA133}"/>
                      </a:ext>
                    </a:extLst>
                  </p:cNvPr>
                  <p:cNvSpPr/>
                  <p:nvPr/>
                </p:nvSpPr>
                <p:spPr>
                  <a:xfrm>
                    <a:off x="10216936" y="6352790"/>
                    <a:ext cx="1237570" cy="54084"/>
                  </a:xfrm>
                  <a:custGeom>
                    <a:avLst/>
                    <a:gdLst>
                      <a:gd name="connsiteX0" fmla="*/ 0 w 1237570"/>
                      <a:gd name="connsiteY0" fmla="*/ 0 h 54084"/>
                      <a:gd name="connsiteX1" fmla="*/ 1237570 w 1237570"/>
                      <a:gd name="connsiteY1" fmla="*/ 0 h 54084"/>
                      <a:gd name="connsiteX2" fmla="*/ 1237570 w 1237570"/>
                      <a:gd name="connsiteY2" fmla="*/ 54084 h 54084"/>
                      <a:gd name="connsiteX3" fmla="*/ 0 w 1237570"/>
                      <a:gd name="connsiteY3" fmla="*/ 54084 h 540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37570" h="54084">
                        <a:moveTo>
                          <a:pt x="0" y="0"/>
                        </a:moveTo>
                        <a:lnTo>
                          <a:pt x="1237570" y="0"/>
                        </a:lnTo>
                        <a:lnTo>
                          <a:pt x="1237570" y="54084"/>
                        </a:lnTo>
                        <a:lnTo>
                          <a:pt x="0" y="54084"/>
                        </a:lnTo>
                        <a:close/>
                      </a:path>
                    </a:pathLst>
                  </a:custGeom>
                  <a:solidFill>
                    <a:srgbClr val="348C9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2" name="Freeform 941">
                    <a:extLst>
                      <a:ext uri="{FF2B5EF4-FFF2-40B4-BE49-F238E27FC236}">
                        <a16:creationId xmlns:a16="http://schemas.microsoft.com/office/drawing/2014/main" id="{4AADB2DE-D089-59A4-7EE0-B894A9987806}"/>
                      </a:ext>
                    </a:extLst>
                  </p:cNvPr>
                  <p:cNvSpPr/>
                  <p:nvPr/>
                </p:nvSpPr>
                <p:spPr>
                  <a:xfrm>
                    <a:off x="10143127" y="6392239"/>
                    <a:ext cx="1385824" cy="39449"/>
                  </a:xfrm>
                  <a:custGeom>
                    <a:avLst/>
                    <a:gdLst>
                      <a:gd name="connsiteX0" fmla="*/ 0 w 1385824"/>
                      <a:gd name="connsiteY0" fmla="*/ 0 h 39449"/>
                      <a:gd name="connsiteX1" fmla="*/ 1385825 w 1385824"/>
                      <a:gd name="connsiteY1" fmla="*/ 0 h 39449"/>
                      <a:gd name="connsiteX2" fmla="*/ 1385825 w 1385824"/>
                      <a:gd name="connsiteY2" fmla="*/ 39450 h 39449"/>
                      <a:gd name="connsiteX3" fmla="*/ 0 w 1385824"/>
                      <a:gd name="connsiteY3" fmla="*/ 39450 h 394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85824" h="39449">
                        <a:moveTo>
                          <a:pt x="0" y="0"/>
                        </a:moveTo>
                        <a:lnTo>
                          <a:pt x="1385825" y="0"/>
                        </a:lnTo>
                        <a:lnTo>
                          <a:pt x="1385825" y="39450"/>
                        </a:lnTo>
                        <a:lnTo>
                          <a:pt x="0" y="39450"/>
                        </a:lnTo>
                        <a:close/>
                      </a:path>
                    </a:pathLst>
                  </a:custGeom>
                  <a:solidFill>
                    <a:srgbClr val="2B727B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3" name="Freeform 942">
                    <a:extLst>
                      <a:ext uri="{FF2B5EF4-FFF2-40B4-BE49-F238E27FC236}">
                        <a16:creationId xmlns:a16="http://schemas.microsoft.com/office/drawing/2014/main" id="{9A8FA409-228B-454F-767A-D8B57C74BBB4}"/>
                      </a:ext>
                    </a:extLst>
                  </p:cNvPr>
                  <p:cNvSpPr/>
                  <p:nvPr/>
                </p:nvSpPr>
                <p:spPr>
                  <a:xfrm>
                    <a:off x="10523624" y="5201118"/>
                    <a:ext cx="899703" cy="62355"/>
                  </a:xfrm>
                  <a:custGeom>
                    <a:avLst/>
                    <a:gdLst>
                      <a:gd name="connsiteX0" fmla="*/ 0 w 899703"/>
                      <a:gd name="connsiteY0" fmla="*/ 0 h 62355"/>
                      <a:gd name="connsiteX1" fmla="*/ 899704 w 899703"/>
                      <a:gd name="connsiteY1" fmla="*/ 0 h 62355"/>
                      <a:gd name="connsiteX2" fmla="*/ 899704 w 899703"/>
                      <a:gd name="connsiteY2" fmla="*/ 62355 h 62355"/>
                      <a:gd name="connsiteX3" fmla="*/ 0 w 899703"/>
                      <a:gd name="connsiteY3" fmla="*/ 62355 h 62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99703" h="62355">
                        <a:moveTo>
                          <a:pt x="0" y="0"/>
                        </a:moveTo>
                        <a:lnTo>
                          <a:pt x="899704" y="0"/>
                        </a:lnTo>
                        <a:lnTo>
                          <a:pt x="899704" y="62355"/>
                        </a:lnTo>
                        <a:lnTo>
                          <a:pt x="0" y="62355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4" name="Freeform 943">
                    <a:extLst>
                      <a:ext uri="{FF2B5EF4-FFF2-40B4-BE49-F238E27FC236}">
                        <a16:creationId xmlns:a16="http://schemas.microsoft.com/office/drawing/2014/main" id="{6A8A7F06-FDB1-5BB2-7265-16B133AAEA76}"/>
                      </a:ext>
                    </a:extLst>
                  </p:cNvPr>
                  <p:cNvSpPr/>
                  <p:nvPr/>
                </p:nvSpPr>
                <p:spPr>
                  <a:xfrm>
                    <a:off x="10670605" y="5754684"/>
                    <a:ext cx="630556" cy="207428"/>
                  </a:xfrm>
                  <a:custGeom>
                    <a:avLst/>
                    <a:gdLst>
                      <a:gd name="connsiteX0" fmla="*/ 0 w 630556"/>
                      <a:gd name="connsiteY0" fmla="*/ 0 h 207428"/>
                      <a:gd name="connsiteX1" fmla="*/ 630556 w 630556"/>
                      <a:gd name="connsiteY1" fmla="*/ 0 h 207428"/>
                      <a:gd name="connsiteX2" fmla="*/ 630556 w 630556"/>
                      <a:gd name="connsiteY2" fmla="*/ 207428 h 207428"/>
                      <a:gd name="connsiteX3" fmla="*/ 0 w 630556"/>
                      <a:gd name="connsiteY3" fmla="*/ 207428 h 2074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0556" h="207428">
                        <a:moveTo>
                          <a:pt x="0" y="0"/>
                        </a:moveTo>
                        <a:lnTo>
                          <a:pt x="630556" y="0"/>
                        </a:lnTo>
                        <a:lnTo>
                          <a:pt x="630556" y="207428"/>
                        </a:lnTo>
                        <a:lnTo>
                          <a:pt x="0" y="20742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47" name="TextBox 946">
                    <a:extLst>
                      <a:ext uri="{FF2B5EF4-FFF2-40B4-BE49-F238E27FC236}">
                        <a16:creationId xmlns:a16="http://schemas.microsoft.com/office/drawing/2014/main" id="{D553EC4F-F6FE-34FA-6A03-03DA045520FD}"/>
                      </a:ext>
                    </a:extLst>
                  </p:cNvPr>
                  <p:cNvSpPr txBox="1"/>
                  <p:nvPr/>
                </p:nvSpPr>
                <p:spPr>
                  <a:xfrm>
                    <a:off x="10625713" y="5680818"/>
                    <a:ext cx="291048" cy="27596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0" spc="0" baseline="0" dirty="0">
                        <a:ln/>
                        <a:solidFill>
                          <a:srgbClr val="E63535"/>
                        </a:solidFill>
                        <a:latin typeface="FrutigerLTStd-Black"/>
                        <a:sym typeface="FrutigerLTStd-Black"/>
                        <a:rtl val="0"/>
                      </a:rPr>
                      <a:t>H</a:t>
                    </a:r>
                  </a:p>
                </p:txBody>
              </p:sp>
            </p:grpSp>
            <p:grpSp>
              <p:nvGrpSpPr>
                <p:cNvPr id="948" name="Graphic 569">
                  <a:extLst>
                    <a:ext uri="{FF2B5EF4-FFF2-40B4-BE49-F238E27FC236}">
                      <a16:creationId xmlns:a16="http://schemas.microsoft.com/office/drawing/2014/main" id="{FC24D4F0-8607-6524-DF5E-32993F0FE833}"/>
                    </a:ext>
                  </a:extLst>
                </p:cNvPr>
                <p:cNvGrpSpPr/>
                <p:nvPr/>
              </p:nvGrpSpPr>
              <p:grpSpPr>
                <a:xfrm>
                  <a:off x="7611994" y="5329647"/>
                  <a:ext cx="956333" cy="1292290"/>
                  <a:chOff x="7611994" y="5329647"/>
                  <a:chExt cx="956333" cy="1292290"/>
                </a:xfrm>
              </p:grpSpPr>
              <p:sp>
                <p:nvSpPr>
                  <p:cNvPr id="949" name="Freeform 948">
                    <a:extLst>
                      <a:ext uri="{FF2B5EF4-FFF2-40B4-BE49-F238E27FC236}">
                        <a16:creationId xmlns:a16="http://schemas.microsoft.com/office/drawing/2014/main" id="{C34AB513-B206-D1F1-C754-3DEDD0BD7012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61358"/>
                    <a:ext cx="887614" cy="1160579"/>
                  </a:xfrm>
                  <a:custGeom>
                    <a:avLst/>
                    <a:gdLst>
                      <a:gd name="connsiteX0" fmla="*/ 0 w 887614"/>
                      <a:gd name="connsiteY0" fmla="*/ 0 h 1160579"/>
                      <a:gd name="connsiteX1" fmla="*/ 887615 w 887614"/>
                      <a:gd name="connsiteY1" fmla="*/ 0 h 1160579"/>
                      <a:gd name="connsiteX2" fmla="*/ 887615 w 887614"/>
                      <a:gd name="connsiteY2" fmla="*/ 1160580 h 1160579"/>
                      <a:gd name="connsiteX3" fmla="*/ 0 w 887614"/>
                      <a:gd name="connsiteY3" fmla="*/ 1160580 h 11605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87614" h="1160579">
                        <a:moveTo>
                          <a:pt x="0" y="0"/>
                        </a:moveTo>
                        <a:lnTo>
                          <a:pt x="887615" y="0"/>
                        </a:lnTo>
                        <a:lnTo>
                          <a:pt x="887615" y="1160580"/>
                        </a:lnTo>
                        <a:lnTo>
                          <a:pt x="0" y="1160580"/>
                        </a:lnTo>
                        <a:close/>
                      </a:path>
                    </a:pathLst>
                  </a:custGeom>
                  <a:solidFill>
                    <a:srgbClr val="8597A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0" name="Freeform 949">
                    <a:extLst>
                      <a:ext uri="{FF2B5EF4-FFF2-40B4-BE49-F238E27FC236}">
                        <a16:creationId xmlns:a16="http://schemas.microsoft.com/office/drawing/2014/main" id="{72B5F45C-C95E-F3A2-1680-CBA0A26F1391}"/>
                      </a:ext>
                    </a:extLst>
                  </p:cNvPr>
                  <p:cNvSpPr/>
                  <p:nvPr/>
                </p:nvSpPr>
                <p:spPr>
                  <a:xfrm>
                    <a:off x="7645717" y="5477265"/>
                    <a:ext cx="887614" cy="104986"/>
                  </a:xfrm>
                  <a:custGeom>
                    <a:avLst/>
                    <a:gdLst>
                      <a:gd name="connsiteX0" fmla="*/ 825895 w 887614"/>
                      <a:gd name="connsiteY0" fmla="*/ 0 h 104986"/>
                      <a:gd name="connsiteX1" fmla="*/ 844347 w 887614"/>
                      <a:gd name="connsiteY1" fmla="*/ 8908 h 104986"/>
                      <a:gd name="connsiteX2" fmla="*/ 887615 w 887614"/>
                      <a:gd name="connsiteY2" fmla="*/ 69355 h 104986"/>
                      <a:gd name="connsiteX3" fmla="*/ 887615 w 887614"/>
                      <a:gd name="connsiteY3" fmla="*/ 104987 h 104986"/>
                      <a:gd name="connsiteX4" fmla="*/ 0 w 887614"/>
                      <a:gd name="connsiteY4" fmla="*/ 104987 h 104986"/>
                      <a:gd name="connsiteX5" fmla="*/ 0 w 887614"/>
                      <a:gd name="connsiteY5" fmla="*/ 69355 h 104986"/>
                      <a:gd name="connsiteX6" fmla="*/ 43267 w 887614"/>
                      <a:gd name="connsiteY6" fmla="*/ 8908 h 104986"/>
                      <a:gd name="connsiteX7" fmla="*/ 61719 w 887614"/>
                      <a:gd name="connsiteY7" fmla="*/ 0 h 104986"/>
                      <a:gd name="connsiteX8" fmla="*/ 825895 w 887614"/>
                      <a:gd name="connsiteY8" fmla="*/ 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87614" h="104986">
                        <a:moveTo>
                          <a:pt x="825895" y="0"/>
                        </a:moveTo>
                        <a:cubicBezTo>
                          <a:pt x="832258" y="2545"/>
                          <a:pt x="838620" y="5727"/>
                          <a:pt x="844347" y="8908"/>
                        </a:cubicBezTo>
                        <a:cubicBezTo>
                          <a:pt x="871071" y="24179"/>
                          <a:pt x="887615" y="45812"/>
                          <a:pt x="887615" y="69355"/>
                        </a:cubicBezTo>
                        <a:lnTo>
                          <a:pt x="887615" y="104987"/>
                        </a:lnTo>
                        <a:lnTo>
                          <a:pt x="0" y="104987"/>
                        </a:lnTo>
                        <a:lnTo>
                          <a:pt x="0" y="69355"/>
                        </a:lnTo>
                        <a:cubicBezTo>
                          <a:pt x="0" y="45812"/>
                          <a:pt x="16543" y="24179"/>
                          <a:pt x="43267" y="8908"/>
                        </a:cubicBezTo>
                        <a:cubicBezTo>
                          <a:pt x="48993" y="5727"/>
                          <a:pt x="54720" y="2545"/>
                          <a:pt x="61719" y="0"/>
                        </a:cubicBezTo>
                        <a:lnTo>
                          <a:pt x="825895" y="0"/>
                        </a:lnTo>
                        <a:close/>
                      </a:path>
                    </a:pathLst>
                  </a:custGeom>
                  <a:solidFill>
                    <a:srgbClr val="475C6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51" name="Freeform 950">
                    <a:extLst>
                      <a:ext uri="{FF2B5EF4-FFF2-40B4-BE49-F238E27FC236}">
                        <a16:creationId xmlns:a16="http://schemas.microsoft.com/office/drawing/2014/main" id="{4918A5B5-4FE9-AD08-29E2-FBC9613A307B}"/>
                      </a:ext>
                    </a:extLst>
                  </p:cNvPr>
                  <p:cNvSpPr/>
                  <p:nvPr/>
                </p:nvSpPr>
                <p:spPr>
                  <a:xfrm>
                    <a:off x="7611994" y="5460721"/>
                    <a:ext cx="956333" cy="104986"/>
                  </a:xfrm>
                  <a:custGeom>
                    <a:avLst/>
                    <a:gdLst>
                      <a:gd name="connsiteX0" fmla="*/ 0 w 956333"/>
                      <a:gd name="connsiteY0" fmla="*/ 0 h 104986"/>
                      <a:gd name="connsiteX1" fmla="*/ 956333 w 956333"/>
                      <a:gd name="connsiteY1" fmla="*/ 0 h 104986"/>
                      <a:gd name="connsiteX2" fmla="*/ 956333 w 956333"/>
                      <a:gd name="connsiteY2" fmla="*/ 104987 h 104986"/>
                      <a:gd name="connsiteX3" fmla="*/ 0 w 956333"/>
                      <a:gd name="connsiteY3" fmla="*/ 104987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56333" h="104986">
                        <a:moveTo>
                          <a:pt x="0" y="0"/>
                        </a:moveTo>
                        <a:lnTo>
                          <a:pt x="956333" y="0"/>
                        </a:lnTo>
                        <a:lnTo>
                          <a:pt x="956333" y="104987"/>
                        </a:lnTo>
                        <a:lnTo>
                          <a:pt x="0" y="104987"/>
                        </a:lnTo>
                        <a:close/>
                      </a:path>
                    </a:pathLst>
                  </a:custGeom>
                  <a:solidFill>
                    <a:srgbClr val="E6353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952" name="Graphic 569">
                    <a:extLst>
                      <a:ext uri="{FF2B5EF4-FFF2-40B4-BE49-F238E27FC236}">
                        <a16:creationId xmlns:a16="http://schemas.microsoft.com/office/drawing/2014/main" id="{9C643566-B3BE-FE94-CE3A-6A100C2F9970}"/>
                      </a:ext>
                    </a:extLst>
                  </p:cNvPr>
                  <p:cNvGrpSpPr/>
                  <p:nvPr/>
                </p:nvGrpSpPr>
                <p:grpSpPr>
                  <a:xfrm>
                    <a:off x="7765974" y="5329647"/>
                    <a:ext cx="657279" cy="295235"/>
                    <a:chOff x="7765974" y="5329647"/>
                    <a:chExt cx="657279" cy="295235"/>
                  </a:xfrm>
                </p:grpSpPr>
                <p:sp>
                  <p:nvSpPr>
                    <p:cNvPr id="953" name="Freeform 952">
                      <a:extLst>
                        <a:ext uri="{FF2B5EF4-FFF2-40B4-BE49-F238E27FC236}">
                          <a16:creationId xmlns:a16="http://schemas.microsoft.com/office/drawing/2014/main" id="{56D0720A-FC43-7373-BF25-CD2B4DEBF0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01502" y="5341736"/>
                      <a:ext cx="521751" cy="270420"/>
                    </a:xfrm>
                    <a:custGeom>
                      <a:avLst/>
                      <a:gdLst>
                        <a:gd name="connsiteX0" fmla="*/ 0 w 521751"/>
                        <a:gd name="connsiteY0" fmla="*/ 0 h 270420"/>
                        <a:gd name="connsiteX1" fmla="*/ 521752 w 521751"/>
                        <a:gd name="connsiteY1" fmla="*/ 0 h 270420"/>
                        <a:gd name="connsiteX2" fmla="*/ 521752 w 521751"/>
                        <a:gd name="connsiteY2" fmla="*/ 270420 h 270420"/>
                        <a:gd name="connsiteX3" fmla="*/ 0 w 521751"/>
                        <a:gd name="connsiteY3" fmla="*/ 270420 h 270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21751" h="270420">
                          <a:moveTo>
                            <a:pt x="0" y="0"/>
                          </a:moveTo>
                          <a:lnTo>
                            <a:pt x="521752" y="0"/>
                          </a:lnTo>
                          <a:lnTo>
                            <a:pt x="521752" y="270420"/>
                          </a:lnTo>
                          <a:lnTo>
                            <a:pt x="0" y="2704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57" name="Graphic 569">
                      <a:extLst>
                        <a:ext uri="{FF2B5EF4-FFF2-40B4-BE49-F238E27FC236}">
                          <a16:creationId xmlns:a16="http://schemas.microsoft.com/office/drawing/2014/main" id="{AD9B6DF1-9723-626C-0E00-8C72393AF6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65974" y="5329647"/>
                      <a:ext cx="295235" cy="295235"/>
                      <a:chOff x="7765974" y="5329647"/>
                      <a:chExt cx="295235" cy="295235"/>
                    </a:xfrm>
                  </p:grpSpPr>
                  <p:sp>
                    <p:nvSpPr>
                      <p:cNvPr id="958" name="Freeform 957">
                        <a:extLst>
                          <a:ext uri="{FF2B5EF4-FFF2-40B4-BE49-F238E27FC236}">
                            <a16:creationId xmlns:a16="http://schemas.microsoft.com/office/drawing/2014/main" id="{FD57F82C-9CD0-7B67-7535-DB3F618BCF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65974" y="5329647"/>
                        <a:ext cx="295235" cy="295235"/>
                      </a:xfrm>
                      <a:custGeom>
                        <a:avLst/>
                        <a:gdLst>
                          <a:gd name="connsiteX0" fmla="*/ 147618 w 295235"/>
                          <a:gd name="connsiteY0" fmla="*/ 0 h 295235"/>
                          <a:gd name="connsiteX1" fmla="*/ 204247 w 295235"/>
                          <a:gd name="connsiteY1" fmla="*/ 11453 h 295235"/>
                          <a:gd name="connsiteX2" fmla="*/ 251969 w 295235"/>
                          <a:gd name="connsiteY2" fmla="*/ 43267 h 295235"/>
                          <a:gd name="connsiteX3" fmla="*/ 283783 w 295235"/>
                          <a:gd name="connsiteY3" fmla="*/ 90988 h 295235"/>
                          <a:gd name="connsiteX4" fmla="*/ 295235 w 295235"/>
                          <a:gd name="connsiteY4" fmla="*/ 147618 h 295235"/>
                          <a:gd name="connsiteX5" fmla="*/ 283783 w 295235"/>
                          <a:gd name="connsiteY5" fmla="*/ 204247 h 295235"/>
                          <a:gd name="connsiteX6" fmla="*/ 251969 w 295235"/>
                          <a:gd name="connsiteY6" fmla="*/ 251968 h 295235"/>
                          <a:gd name="connsiteX7" fmla="*/ 204247 w 295235"/>
                          <a:gd name="connsiteY7" fmla="*/ 283782 h 295235"/>
                          <a:gd name="connsiteX8" fmla="*/ 147618 w 295235"/>
                          <a:gd name="connsiteY8" fmla="*/ 295235 h 295235"/>
                          <a:gd name="connsiteX9" fmla="*/ 90989 w 295235"/>
                          <a:gd name="connsiteY9" fmla="*/ 283782 h 295235"/>
                          <a:gd name="connsiteX10" fmla="*/ 43268 w 295235"/>
                          <a:gd name="connsiteY10" fmla="*/ 251968 h 295235"/>
                          <a:gd name="connsiteX11" fmla="*/ 11453 w 295235"/>
                          <a:gd name="connsiteY11" fmla="*/ 204247 h 295235"/>
                          <a:gd name="connsiteX12" fmla="*/ 0 w 295235"/>
                          <a:gd name="connsiteY12" fmla="*/ 147618 h 295235"/>
                          <a:gd name="connsiteX13" fmla="*/ 11453 w 295235"/>
                          <a:gd name="connsiteY13" fmla="*/ 90988 h 295235"/>
                          <a:gd name="connsiteX14" fmla="*/ 43268 w 295235"/>
                          <a:gd name="connsiteY14" fmla="*/ 43267 h 295235"/>
                          <a:gd name="connsiteX15" fmla="*/ 90989 w 295235"/>
                          <a:gd name="connsiteY15" fmla="*/ 11453 h 295235"/>
                          <a:gd name="connsiteX16" fmla="*/ 147618 w 295235"/>
                          <a:gd name="connsiteY16" fmla="*/ 0 h 295235"/>
                          <a:gd name="connsiteX17" fmla="*/ 147618 w 295235"/>
                          <a:gd name="connsiteY17" fmla="*/ 0 h 29523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</a:cxnLst>
                        <a:rect l="l" t="t" r="r" b="b"/>
                        <a:pathLst>
                          <a:path w="295235" h="295235">
                            <a:moveTo>
                              <a:pt x="147618" y="0"/>
                            </a:moveTo>
                            <a:cubicBezTo>
                              <a:pt x="167343" y="0"/>
                              <a:pt x="186431" y="3818"/>
                              <a:pt x="204247" y="11453"/>
                            </a:cubicBezTo>
                            <a:cubicBezTo>
                              <a:pt x="222063" y="19088"/>
                              <a:pt x="238606" y="29905"/>
                              <a:pt x="251969" y="43267"/>
                            </a:cubicBezTo>
                            <a:cubicBezTo>
                              <a:pt x="265330" y="56629"/>
                              <a:pt x="276783" y="73173"/>
                              <a:pt x="283783" y="90988"/>
                            </a:cubicBezTo>
                            <a:cubicBezTo>
                              <a:pt x="290782" y="108168"/>
                              <a:pt x="295235" y="127257"/>
                              <a:pt x="295235" y="147618"/>
                            </a:cubicBezTo>
                            <a:cubicBezTo>
                              <a:pt x="295235" y="167342"/>
                              <a:pt x="291418" y="186431"/>
                              <a:pt x="283783" y="204247"/>
                            </a:cubicBezTo>
                            <a:cubicBezTo>
                              <a:pt x="276147" y="222063"/>
                              <a:pt x="265330" y="238606"/>
                              <a:pt x="251969" y="251968"/>
                            </a:cubicBezTo>
                            <a:cubicBezTo>
                              <a:pt x="238606" y="265330"/>
                              <a:pt x="222063" y="276783"/>
                              <a:pt x="204247" y="283782"/>
                            </a:cubicBezTo>
                            <a:cubicBezTo>
                              <a:pt x="187067" y="290781"/>
                              <a:pt x="167979" y="295235"/>
                              <a:pt x="147618" y="295235"/>
                            </a:cubicBezTo>
                            <a:cubicBezTo>
                              <a:pt x="127893" y="295235"/>
                              <a:pt x="108805" y="291417"/>
                              <a:pt x="90989" y="283782"/>
                            </a:cubicBezTo>
                            <a:cubicBezTo>
                              <a:pt x="73173" y="276147"/>
                              <a:pt x="56629" y="265330"/>
                              <a:pt x="43268" y="251968"/>
                            </a:cubicBezTo>
                            <a:cubicBezTo>
                              <a:pt x="29906" y="238606"/>
                              <a:pt x="18452" y="222063"/>
                              <a:pt x="11453" y="204247"/>
                            </a:cubicBezTo>
                            <a:cubicBezTo>
                              <a:pt x="4454" y="187067"/>
                              <a:pt x="0" y="167979"/>
                              <a:pt x="0" y="147618"/>
                            </a:cubicBezTo>
                            <a:cubicBezTo>
                              <a:pt x="0" y="127893"/>
                              <a:pt x="3818" y="108805"/>
                              <a:pt x="11453" y="90988"/>
                            </a:cubicBezTo>
                            <a:cubicBezTo>
                              <a:pt x="19088" y="73173"/>
                              <a:pt x="29906" y="56629"/>
                              <a:pt x="43268" y="43267"/>
                            </a:cubicBezTo>
                            <a:cubicBezTo>
                              <a:pt x="56629" y="29905"/>
                              <a:pt x="73173" y="18452"/>
                              <a:pt x="90989" y="11453"/>
                            </a:cubicBezTo>
                            <a:cubicBezTo>
                              <a:pt x="108805" y="3818"/>
                              <a:pt x="127893" y="0"/>
                              <a:pt x="147618" y="0"/>
                            </a:cubicBezTo>
                            <a:lnTo>
                              <a:pt x="147618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 w="6360" cap="flat">
                        <a:solidFill>
                          <a:srgbClr val="E63535"/>
                        </a:solidFill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9" name="Freeform 958">
                        <a:extLst>
                          <a:ext uri="{FF2B5EF4-FFF2-40B4-BE49-F238E27FC236}">
                            <a16:creationId xmlns:a16="http://schemas.microsoft.com/office/drawing/2014/main" id="{4BF0DC42-D39A-A42D-468D-E9C1627316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07969" y="5371642"/>
                        <a:ext cx="211293" cy="211245"/>
                      </a:xfrm>
                      <a:custGeom>
                        <a:avLst/>
                        <a:gdLst>
                          <a:gd name="connsiteX0" fmla="*/ 199156 w 211293"/>
                          <a:gd name="connsiteY0" fmla="*/ 93533 h 211245"/>
                          <a:gd name="connsiteX1" fmla="*/ 117712 w 211293"/>
                          <a:gd name="connsiteY1" fmla="*/ 93533 h 211245"/>
                          <a:gd name="connsiteX2" fmla="*/ 117712 w 211293"/>
                          <a:gd name="connsiteY2" fmla="*/ 12089 h 211245"/>
                          <a:gd name="connsiteX3" fmla="*/ 105623 w 211293"/>
                          <a:gd name="connsiteY3" fmla="*/ 0 h 211245"/>
                          <a:gd name="connsiteX4" fmla="*/ 93533 w 211293"/>
                          <a:gd name="connsiteY4" fmla="*/ 12089 h 211245"/>
                          <a:gd name="connsiteX5" fmla="*/ 93533 w 211293"/>
                          <a:gd name="connsiteY5" fmla="*/ 93533 h 211245"/>
                          <a:gd name="connsiteX6" fmla="*/ 12089 w 211293"/>
                          <a:gd name="connsiteY6" fmla="*/ 93533 h 211245"/>
                          <a:gd name="connsiteX7" fmla="*/ 0 w 211293"/>
                          <a:gd name="connsiteY7" fmla="*/ 105623 h 211245"/>
                          <a:gd name="connsiteX8" fmla="*/ 12089 w 211293"/>
                          <a:gd name="connsiteY8" fmla="*/ 117712 h 211245"/>
                          <a:gd name="connsiteX9" fmla="*/ 93533 w 211293"/>
                          <a:gd name="connsiteY9" fmla="*/ 117712 h 211245"/>
                          <a:gd name="connsiteX10" fmla="*/ 93533 w 211293"/>
                          <a:gd name="connsiteY10" fmla="*/ 199156 h 211245"/>
                          <a:gd name="connsiteX11" fmla="*/ 105623 w 211293"/>
                          <a:gd name="connsiteY11" fmla="*/ 211246 h 211245"/>
                          <a:gd name="connsiteX12" fmla="*/ 117712 w 211293"/>
                          <a:gd name="connsiteY12" fmla="*/ 199156 h 211245"/>
                          <a:gd name="connsiteX13" fmla="*/ 117712 w 211293"/>
                          <a:gd name="connsiteY13" fmla="*/ 117712 h 211245"/>
                          <a:gd name="connsiteX14" fmla="*/ 199156 w 211293"/>
                          <a:gd name="connsiteY14" fmla="*/ 117712 h 211245"/>
                          <a:gd name="connsiteX15" fmla="*/ 211246 w 211293"/>
                          <a:gd name="connsiteY15" fmla="*/ 105623 h 211245"/>
                          <a:gd name="connsiteX16" fmla="*/ 199156 w 211293"/>
                          <a:gd name="connsiteY16" fmla="*/ 93533 h 2112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</a:cxnLst>
                        <a:rect l="l" t="t" r="r" b="b"/>
                        <a:pathLst>
                          <a:path w="211293" h="211245">
                            <a:moveTo>
                              <a:pt x="199156" y="93533"/>
                            </a:moveTo>
                            <a:lnTo>
                              <a:pt x="117712" y="93533"/>
                            </a:lnTo>
                            <a:lnTo>
                              <a:pt x="117712" y="12089"/>
                            </a:lnTo>
                            <a:cubicBezTo>
                              <a:pt x="117712" y="5090"/>
                              <a:pt x="111986" y="0"/>
                              <a:pt x="105623" y="0"/>
                            </a:cubicBezTo>
                            <a:cubicBezTo>
                              <a:pt x="98624" y="0"/>
                              <a:pt x="93533" y="5726"/>
                              <a:pt x="93533" y="12089"/>
                            </a:cubicBezTo>
                            <a:lnTo>
                              <a:pt x="93533" y="93533"/>
                            </a:lnTo>
                            <a:lnTo>
                              <a:pt x="12089" y="93533"/>
                            </a:lnTo>
                            <a:cubicBezTo>
                              <a:pt x="5090" y="93533"/>
                              <a:pt x="0" y="99260"/>
                              <a:pt x="0" y="105623"/>
                            </a:cubicBezTo>
                            <a:cubicBezTo>
                              <a:pt x="0" y="112622"/>
                              <a:pt x="5726" y="117712"/>
                              <a:pt x="12089" y="117712"/>
                            </a:cubicBezTo>
                            <a:lnTo>
                              <a:pt x="93533" y="117712"/>
                            </a:lnTo>
                            <a:lnTo>
                              <a:pt x="93533" y="199156"/>
                            </a:lnTo>
                            <a:cubicBezTo>
                              <a:pt x="93533" y="206155"/>
                              <a:pt x="99260" y="211246"/>
                              <a:pt x="105623" y="211246"/>
                            </a:cubicBezTo>
                            <a:cubicBezTo>
                              <a:pt x="112622" y="211246"/>
                              <a:pt x="117712" y="205519"/>
                              <a:pt x="117712" y="199156"/>
                            </a:cubicBezTo>
                            <a:lnTo>
                              <a:pt x="117712" y="117712"/>
                            </a:lnTo>
                            <a:lnTo>
                              <a:pt x="199156" y="117712"/>
                            </a:lnTo>
                            <a:cubicBezTo>
                              <a:pt x="206155" y="117712"/>
                              <a:pt x="211246" y="111986"/>
                              <a:pt x="211246" y="105623"/>
                            </a:cubicBezTo>
                            <a:cubicBezTo>
                              <a:pt x="211882" y="98624"/>
                              <a:pt x="206155" y="93533"/>
                              <a:pt x="199156" y="93533"/>
                            </a:cubicBezTo>
                            <a:close/>
                          </a:path>
                        </a:pathLst>
                      </a:custGeom>
                      <a:solidFill>
                        <a:srgbClr val="E63535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960" name="Graphic 569">
                    <a:extLst>
                      <a:ext uri="{FF2B5EF4-FFF2-40B4-BE49-F238E27FC236}">
                        <a16:creationId xmlns:a16="http://schemas.microsoft.com/office/drawing/2014/main" id="{780D4C73-8D9A-28F1-1BC1-A612A08FF1C5}"/>
                      </a:ext>
                    </a:extLst>
                  </p:cNvPr>
                  <p:cNvGrpSpPr/>
                  <p:nvPr/>
                </p:nvGrpSpPr>
                <p:grpSpPr>
                  <a:xfrm>
                    <a:off x="7744977" y="5726688"/>
                    <a:ext cx="689730" cy="894613"/>
                    <a:chOff x="7744977" y="5726688"/>
                    <a:chExt cx="689730" cy="894613"/>
                  </a:xfrm>
                </p:grpSpPr>
                <p:sp>
                  <p:nvSpPr>
                    <p:cNvPr id="961" name="Freeform 960">
                      <a:extLst>
                        <a:ext uri="{FF2B5EF4-FFF2-40B4-BE49-F238E27FC236}">
                          <a16:creationId xmlns:a16="http://schemas.microsoft.com/office/drawing/2014/main" id="{6C9D3A1B-6204-B6B5-2E1E-0D76D4D877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9747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2" name="Freeform 961">
                      <a:extLst>
                        <a:ext uri="{FF2B5EF4-FFF2-40B4-BE49-F238E27FC236}">
                          <a16:creationId xmlns:a16="http://schemas.microsoft.com/office/drawing/2014/main" id="{2582699C-1E6F-16C0-2B84-D02BB5DAEE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15929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3" name="Freeform 962">
                      <a:extLst>
                        <a:ext uri="{FF2B5EF4-FFF2-40B4-BE49-F238E27FC236}">
                          <a16:creationId xmlns:a16="http://schemas.microsoft.com/office/drawing/2014/main" id="{43022A46-D7B1-26E2-2A3F-E40CA7A690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98543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4" name="Freeform 963">
                      <a:extLst>
                        <a:ext uri="{FF2B5EF4-FFF2-40B4-BE49-F238E27FC236}">
                          <a16:creationId xmlns:a16="http://schemas.microsoft.com/office/drawing/2014/main" id="{536383A8-4088-4DFF-FBCA-9074478724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02361" y="6058191"/>
                      <a:ext cx="129165" cy="563110"/>
                    </a:xfrm>
                    <a:custGeom>
                      <a:avLst/>
                      <a:gdLst>
                        <a:gd name="connsiteX0" fmla="*/ 0 w 129165"/>
                        <a:gd name="connsiteY0" fmla="*/ 0 h 563110"/>
                        <a:gd name="connsiteX1" fmla="*/ 129166 w 129165"/>
                        <a:gd name="connsiteY1" fmla="*/ 0 h 563110"/>
                        <a:gd name="connsiteX2" fmla="*/ 129166 w 129165"/>
                        <a:gd name="connsiteY2" fmla="*/ 563111 h 563110"/>
                        <a:gd name="connsiteX3" fmla="*/ 0 w 129165"/>
                        <a:gd name="connsiteY3" fmla="*/ 563111 h 563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9165" h="563110">
                          <a:moveTo>
                            <a:pt x="0" y="0"/>
                          </a:moveTo>
                          <a:lnTo>
                            <a:pt x="129166" y="0"/>
                          </a:lnTo>
                          <a:lnTo>
                            <a:pt x="129166" y="563111"/>
                          </a:lnTo>
                          <a:lnTo>
                            <a:pt x="0" y="56311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5" name="Freeform 964">
                      <a:extLst>
                        <a:ext uri="{FF2B5EF4-FFF2-40B4-BE49-F238E27FC236}">
                          <a16:creationId xmlns:a16="http://schemas.microsoft.com/office/drawing/2014/main" id="{931A725F-126C-39EC-CE4F-17B33A80C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37134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6" name="Freeform 965">
                      <a:extLst>
                        <a:ext uri="{FF2B5EF4-FFF2-40B4-BE49-F238E27FC236}">
                          <a16:creationId xmlns:a16="http://schemas.microsoft.com/office/drawing/2014/main" id="{062BB340-DBE5-077E-8566-BD55244D7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26318" y="6054373"/>
                      <a:ext cx="146981" cy="234152"/>
                    </a:xfrm>
                    <a:custGeom>
                      <a:avLst/>
                      <a:gdLst>
                        <a:gd name="connsiteX0" fmla="*/ 136165 w 146981"/>
                        <a:gd name="connsiteY0" fmla="*/ 0 h 234152"/>
                        <a:gd name="connsiteX1" fmla="*/ 0 w 146981"/>
                        <a:gd name="connsiteY1" fmla="*/ 0 h 234152"/>
                        <a:gd name="connsiteX2" fmla="*/ 0 w 146981"/>
                        <a:gd name="connsiteY2" fmla="*/ 234152 h 234152"/>
                        <a:gd name="connsiteX3" fmla="*/ 146981 w 146981"/>
                        <a:gd name="connsiteY3" fmla="*/ 234152 h 234152"/>
                        <a:gd name="connsiteX4" fmla="*/ 146981 w 146981"/>
                        <a:gd name="connsiteY4" fmla="*/ 0 h 234152"/>
                        <a:gd name="connsiteX5" fmla="*/ 136165 w 146981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46981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46981" y="234152"/>
                          </a:lnTo>
                          <a:lnTo>
                            <a:pt x="146981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7" name="Freeform 966">
                      <a:extLst>
                        <a:ext uri="{FF2B5EF4-FFF2-40B4-BE49-F238E27FC236}">
                          <a16:creationId xmlns:a16="http://schemas.microsoft.com/office/drawing/2014/main" id="{BD806843-1365-4769-455A-6283610DEF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5726688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8" name="Freeform 967">
                      <a:extLst>
                        <a:ext uri="{FF2B5EF4-FFF2-40B4-BE49-F238E27FC236}">
                          <a16:creationId xmlns:a16="http://schemas.microsoft.com/office/drawing/2014/main" id="{98CC2E32-2E3F-ADC3-E87C-4F4BA6061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4977" y="6056282"/>
                      <a:ext cx="136164" cy="234152"/>
                    </a:xfrm>
                    <a:custGeom>
                      <a:avLst/>
                      <a:gdLst>
                        <a:gd name="connsiteX0" fmla="*/ 136165 w 136164"/>
                        <a:gd name="connsiteY0" fmla="*/ 0 h 234152"/>
                        <a:gd name="connsiteX1" fmla="*/ 0 w 136164"/>
                        <a:gd name="connsiteY1" fmla="*/ 0 h 234152"/>
                        <a:gd name="connsiteX2" fmla="*/ 0 w 136164"/>
                        <a:gd name="connsiteY2" fmla="*/ 234152 h 234152"/>
                        <a:gd name="connsiteX3" fmla="*/ 136165 w 136164"/>
                        <a:gd name="connsiteY3" fmla="*/ 234152 h 234152"/>
                        <a:gd name="connsiteX4" fmla="*/ 136165 w 136164"/>
                        <a:gd name="connsiteY4" fmla="*/ 0 h 234152"/>
                        <a:gd name="connsiteX5" fmla="*/ 136165 w 136164"/>
                        <a:gd name="connsiteY5" fmla="*/ 0 h 234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36164" h="234152">
                          <a:moveTo>
                            <a:pt x="136165" y="0"/>
                          </a:moveTo>
                          <a:lnTo>
                            <a:pt x="0" y="0"/>
                          </a:lnTo>
                          <a:lnTo>
                            <a:pt x="0" y="234152"/>
                          </a:lnTo>
                          <a:lnTo>
                            <a:pt x="136165" y="234152"/>
                          </a:lnTo>
                          <a:lnTo>
                            <a:pt x="136165" y="0"/>
                          </a:lnTo>
                          <a:lnTo>
                            <a:pt x="136165" y="0"/>
                          </a:lnTo>
                          <a:close/>
                        </a:path>
                      </a:pathLst>
                    </a:custGeom>
                    <a:solidFill>
                      <a:srgbClr val="FFFFFF">
                        <a:alpha val="60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69" name="Graphic 569">
                  <a:extLst>
                    <a:ext uri="{FF2B5EF4-FFF2-40B4-BE49-F238E27FC236}">
                      <a16:creationId xmlns:a16="http://schemas.microsoft.com/office/drawing/2014/main" id="{78676CC5-03D1-F00E-978E-EB0DA8886810}"/>
                    </a:ext>
                  </a:extLst>
                </p:cNvPr>
                <p:cNvGrpSpPr/>
                <p:nvPr/>
              </p:nvGrpSpPr>
              <p:grpSpPr>
                <a:xfrm>
                  <a:off x="11095896" y="5627427"/>
                  <a:ext cx="618142" cy="1065474"/>
                  <a:chOff x="11095896" y="5627427"/>
                  <a:chExt cx="618142" cy="1065474"/>
                </a:xfrm>
              </p:grpSpPr>
              <p:grpSp>
                <p:nvGrpSpPr>
                  <p:cNvPr id="970" name="Graphic 569">
                    <a:extLst>
                      <a:ext uri="{FF2B5EF4-FFF2-40B4-BE49-F238E27FC236}">
                        <a16:creationId xmlns:a16="http://schemas.microsoft.com/office/drawing/2014/main" id="{B3ED5119-7AFF-7425-4DFD-C03325DF023A}"/>
                      </a:ext>
                    </a:extLst>
                  </p:cNvPr>
                  <p:cNvGrpSpPr/>
                  <p:nvPr/>
                </p:nvGrpSpPr>
                <p:grpSpPr>
                  <a:xfrm>
                    <a:off x="11421337" y="5627427"/>
                    <a:ext cx="292701" cy="1062592"/>
                    <a:chOff x="11421337" y="5627427"/>
                    <a:chExt cx="292701" cy="1062592"/>
                  </a:xfrm>
                </p:grpSpPr>
                <p:sp>
                  <p:nvSpPr>
                    <p:cNvPr id="971" name="Freeform 970">
                      <a:extLst>
                        <a:ext uri="{FF2B5EF4-FFF2-40B4-BE49-F238E27FC236}">
                          <a16:creationId xmlns:a16="http://schemas.microsoft.com/office/drawing/2014/main" id="{6E423883-79E2-2E48-E14B-C9CB7B1F65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19940" y="5980564"/>
                      <a:ext cx="94099" cy="305415"/>
                    </a:xfrm>
                    <a:custGeom>
                      <a:avLst/>
                      <a:gdLst>
                        <a:gd name="connsiteX0" fmla="*/ 49630 w 94099"/>
                        <a:gd name="connsiteY0" fmla="*/ 250059 h 305415"/>
                        <a:gd name="connsiteX1" fmla="*/ 59174 w 94099"/>
                        <a:gd name="connsiteY1" fmla="*/ 237334 h 305415"/>
                        <a:gd name="connsiteX2" fmla="*/ 56629 w 94099"/>
                        <a:gd name="connsiteY2" fmla="*/ 205520 h 305415"/>
                        <a:gd name="connsiteX3" fmla="*/ 46448 w 94099"/>
                        <a:gd name="connsiteY3" fmla="*/ 112622 h 305415"/>
                        <a:gd name="connsiteX4" fmla="*/ 0 w 94099"/>
                        <a:gd name="connsiteY4" fmla="*/ 33087 h 305415"/>
                        <a:gd name="connsiteX5" fmla="*/ 33086 w 94099"/>
                        <a:gd name="connsiteY5" fmla="*/ 0 h 305415"/>
                        <a:gd name="connsiteX6" fmla="*/ 82717 w 94099"/>
                        <a:gd name="connsiteY6" fmla="*/ 92898 h 305415"/>
                        <a:gd name="connsiteX7" fmla="*/ 83353 w 94099"/>
                        <a:gd name="connsiteY7" fmla="*/ 228426 h 305415"/>
                        <a:gd name="connsiteX8" fmla="*/ 90988 w 94099"/>
                        <a:gd name="connsiteY8" fmla="*/ 248787 h 305415"/>
                        <a:gd name="connsiteX9" fmla="*/ 93533 w 94099"/>
                        <a:gd name="connsiteY9" fmla="*/ 267875 h 305415"/>
                        <a:gd name="connsiteX10" fmla="*/ 93533 w 94099"/>
                        <a:gd name="connsiteY10" fmla="*/ 286327 h 305415"/>
                        <a:gd name="connsiteX11" fmla="*/ 89716 w 94099"/>
                        <a:gd name="connsiteY11" fmla="*/ 286327 h 305415"/>
                        <a:gd name="connsiteX12" fmla="*/ 87807 w 94099"/>
                        <a:gd name="connsiteY12" fmla="*/ 269784 h 305415"/>
                        <a:gd name="connsiteX13" fmla="*/ 86534 w 94099"/>
                        <a:gd name="connsiteY13" fmla="*/ 288873 h 305415"/>
                        <a:gd name="connsiteX14" fmla="*/ 85898 w 94099"/>
                        <a:gd name="connsiteY14" fmla="*/ 295872 h 305415"/>
                        <a:gd name="connsiteX15" fmla="*/ 80808 w 94099"/>
                        <a:gd name="connsiteY15" fmla="*/ 296508 h 305415"/>
                        <a:gd name="connsiteX16" fmla="*/ 80808 w 94099"/>
                        <a:gd name="connsiteY16" fmla="*/ 288236 h 305415"/>
                        <a:gd name="connsiteX17" fmla="*/ 80808 w 94099"/>
                        <a:gd name="connsiteY17" fmla="*/ 279964 h 305415"/>
                        <a:gd name="connsiteX18" fmla="*/ 80808 w 94099"/>
                        <a:gd name="connsiteY18" fmla="*/ 271693 h 305415"/>
                        <a:gd name="connsiteX19" fmla="*/ 79535 w 94099"/>
                        <a:gd name="connsiteY19" fmla="*/ 273602 h 305415"/>
                        <a:gd name="connsiteX20" fmla="*/ 78262 w 94099"/>
                        <a:gd name="connsiteY20" fmla="*/ 288236 h 305415"/>
                        <a:gd name="connsiteX21" fmla="*/ 76990 w 94099"/>
                        <a:gd name="connsiteY21" fmla="*/ 296508 h 305415"/>
                        <a:gd name="connsiteX22" fmla="*/ 73809 w 94099"/>
                        <a:gd name="connsiteY22" fmla="*/ 305416 h 305415"/>
                        <a:gd name="connsiteX23" fmla="*/ 71900 w 94099"/>
                        <a:gd name="connsiteY23" fmla="*/ 295235 h 305415"/>
                        <a:gd name="connsiteX24" fmla="*/ 72536 w 94099"/>
                        <a:gd name="connsiteY24" fmla="*/ 286964 h 305415"/>
                        <a:gd name="connsiteX25" fmla="*/ 70627 w 94099"/>
                        <a:gd name="connsiteY25" fmla="*/ 274874 h 305415"/>
                        <a:gd name="connsiteX26" fmla="*/ 61719 w 94099"/>
                        <a:gd name="connsiteY26" fmla="*/ 304144 h 305415"/>
                        <a:gd name="connsiteX27" fmla="*/ 60447 w 94099"/>
                        <a:gd name="connsiteY27" fmla="*/ 295235 h 305415"/>
                        <a:gd name="connsiteX28" fmla="*/ 61719 w 94099"/>
                        <a:gd name="connsiteY28" fmla="*/ 288236 h 305415"/>
                        <a:gd name="connsiteX29" fmla="*/ 62355 w 94099"/>
                        <a:gd name="connsiteY29" fmla="*/ 279964 h 305415"/>
                        <a:gd name="connsiteX30" fmla="*/ 60447 w 94099"/>
                        <a:gd name="connsiteY30" fmla="*/ 257695 h 305415"/>
                        <a:gd name="connsiteX31" fmla="*/ 54084 w 94099"/>
                        <a:gd name="connsiteY31" fmla="*/ 261513 h 305415"/>
                        <a:gd name="connsiteX32" fmla="*/ 53448 w 94099"/>
                        <a:gd name="connsiteY32" fmla="*/ 267239 h 305415"/>
                        <a:gd name="connsiteX33" fmla="*/ 49630 w 94099"/>
                        <a:gd name="connsiteY33" fmla="*/ 269784 h 305415"/>
                        <a:gd name="connsiteX34" fmla="*/ 47721 w 94099"/>
                        <a:gd name="connsiteY34" fmla="*/ 261513 h 305415"/>
                        <a:gd name="connsiteX35" fmla="*/ 49630 w 94099"/>
                        <a:gd name="connsiteY35" fmla="*/ 250059 h 3054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</a:cxnLst>
                      <a:rect l="l" t="t" r="r" b="b"/>
                      <a:pathLst>
                        <a:path w="94099" h="305415">
                          <a:moveTo>
                            <a:pt x="49630" y="250059"/>
                          </a:moveTo>
                          <a:cubicBezTo>
                            <a:pt x="56629" y="237334"/>
                            <a:pt x="58538" y="238606"/>
                            <a:pt x="59174" y="237334"/>
                          </a:cubicBezTo>
                          <a:cubicBezTo>
                            <a:pt x="60447" y="235425"/>
                            <a:pt x="56629" y="205520"/>
                            <a:pt x="56629" y="205520"/>
                          </a:cubicBezTo>
                          <a:cubicBezTo>
                            <a:pt x="56629" y="205520"/>
                            <a:pt x="47085" y="117712"/>
                            <a:pt x="46448" y="112622"/>
                          </a:cubicBezTo>
                          <a:lnTo>
                            <a:pt x="0" y="33087"/>
                          </a:lnTo>
                          <a:lnTo>
                            <a:pt x="33086" y="0"/>
                          </a:lnTo>
                          <a:cubicBezTo>
                            <a:pt x="33086" y="0"/>
                            <a:pt x="81444" y="87807"/>
                            <a:pt x="82717" y="92898"/>
                          </a:cubicBezTo>
                          <a:cubicBezTo>
                            <a:pt x="84625" y="97988"/>
                            <a:pt x="83353" y="218245"/>
                            <a:pt x="83353" y="228426"/>
                          </a:cubicBezTo>
                          <a:cubicBezTo>
                            <a:pt x="83353" y="228426"/>
                            <a:pt x="88443" y="241151"/>
                            <a:pt x="90988" y="248787"/>
                          </a:cubicBezTo>
                          <a:cubicBezTo>
                            <a:pt x="93533" y="257058"/>
                            <a:pt x="92897" y="265330"/>
                            <a:pt x="93533" y="267875"/>
                          </a:cubicBezTo>
                          <a:cubicBezTo>
                            <a:pt x="93533" y="268511"/>
                            <a:pt x="94806" y="276147"/>
                            <a:pt x="93533" y="286327"/>
                          </a:cubicBezTo>
                          <a:cubicBezTo>
                            <a:pt x="92261" y="295235"/>
                            <a:pt x="89716" y="286327"/>
                            <a:pt x="89716" y="286327"/>
                          </a:cubicBezTo>
                          <a:cubicBezTo>
                            <a:pt x="89716" y="286327"/>
                            <a:pt x="89080" y="269784"/>
                            <a:pt x="87807" y="269784"/>
                          </a:cubicBezTo>
                          <a:cubicBezTo>
                            <a:pt x="86534" y="269784"/>
                            <a:pt x="87807" y="279328"/>
                            <a:pt x="86534" y="288873"/>
                          </a:cubicBezTo>
                          <a:cubicBezTo>
                            <a:pt x="86534" y="291418"/>
                            <a:pt x="85898" y="293963"/>
                            <a:pt x="85898" y="295872"/>
                          </a:cubicBezTo>
                          <a:cubicBezTo>
                            <a:pt x="85262" y="301598"/>
                            <a:pt x="81444" y="302871"/>
                            <a:pt x="80808" y="296508"/>
                          </a:cubicBezTo>
                          <a:cubicBezTo>
                            <a:pt x="80808" y="293963"/>
                            <a:pt x="80808" y="290781"/>
                            <a:pt x="80808" y="288236"/>
                          </a:cubicBezTo>
                          <a:cubicBezTo>
                            <a:pt x="81444" y="285691"/>
                            <a:pt x="80808" y="282510"/>
                            <a:pt x="80808" y="279964"/>
                          </a:cubicBezTo>
                          <a:cubicBezTo>
                            <a:pt x="80808" y="274874"/>
                            <a:pt x="80808" y="271693"/>
                            <a:pt x="80808" y="271693"/>
                          </a:cubicBezTo>
                          <a:cubicBezTo>
                            <a:pt x="80808" y="271693"/>
                            <a:pt x="79535" y="271057"/>
                            <a:pt x="79535" y="273602"/>
                          </a:cubicBezTo>
                          <a:cubicBezTo>
                            <a:pt x="78899" y="276783"/>
                            <a:pt x="79535" y="283782"/>
                            <a:pt x="78262" y="288236"/>
                          </a:cubicBezTo>
                          <a:cubicBezTo>
                            <a:pt x="77626" y="290781"/>
                            <a:pt x="76990" y="296508"/>
                            <a:pt x="76990" y="296508"/>
                          </a:cubicBezTo>
                          <a:cubicBezTo>
                            <a:pt x="76990" y="296508"/>
                            <a:pt x="74445" y="305416"/>
                            <a:pt x="73809" y="305416"/>
                          </a:cubicBezTo>
                          <a:cubicBezTo>
                            <a:pt x="70627" y="305416"/>
                            <a:pt x="70627" y="298417"/>
                            <a:pt x="71900" y="295235"/>
                          </a:cubicBezTo>
                          <a:cubicBezTo>
                            <a:pt x="71900" y="292690"/>
                            <a:pt x="72536" y="286964"/>
                            <a:pt x="72536" y="286964"/>
                          </a:cubicBezTo>
                          <a:cubicBezTo>
                            <a:pt x="72536" y="286964"/>
                            <a:pt x="71900" y="274874"/>
                            <a:pt x="70627" y="274874"/>
                          </a:cubicBezTo>
                          <a:cubicBezTo>
                            <a:pt x="69355" y="274874"/>
                            <a:pt x="64264" y="304144"/>
                            <a:pt x="61719" y="304144"/>
                          </a:cubicBezTo>
                          <a:cubicBezTo>
                            <a:pt x="59174" y="304144"/>
                            <a:pt x="60447" y="295235"/>
                            <a:pt x="60447" y="295235"/>
                          </a:cubicBezTo>
                          <a:cubicBezTo>
                            <a:pt x="60447" y="295235"/>
                            <a:pt x="61719" y="290145"/>
                            <a:pt x="61719" y="288236"/>
                          </a:cubicBezTo>
                          <a:cubicBezTo>
                            <a:pt x="61719" y="286327"/>
                            <a:pt x="62355" y="279964"/>
                            <a:pt x="62355" y="279964"/>
                          </a:cubicBezTo>
                          <a:cubicBezTo>
                            <a:pt x="62355" y="279964"/>
                            <a:pt x="62355" y="257695"/>
                            <a:pt x="60447" y="257695"/>
                          </a:cubicBezTo>
                          <a:cubicBezTo>
                            <a:pt x="58538" y="257695"/>
                            <a:pt x="54720" y="259604"/>
                            <a:pt x="54084" y="261513"/>
                          </a:cubicBezTo>
                          <a:cubicBezTo>
                            <a:pt x="53448" y="262785"/>
                            <a:pt x="54084" y="265967"/>
                            <a:pt x="53448" y="267239"/>
                          </a:cubicBezTo>
                          <a:cubicBezTo>
                            <a:pt x="52811" y="268511"/>
                            <a:pt x="50903" y="269784"/>
                            <a:pt x="49630" y="269784"/>
                          </a:cubicBezTo>
                          <a:cubicBezTo>
                            <a:pt x="47721" y="269148"/>
                            <a:pt x="47721" y="261513"/>
                            <a:pt x="47721" y="261513"/>
                          </a:cubicBezTo>
                          <a:cubicBezTo>
                            <a:pt x="47721" y="261513"/>
                            <a:pt x="47721" y="253877"/>
                            <a:pt x="49630" y="25005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2" name="Freeform 971">
                      <a:extLst>
                        <a:ext uri="{FF2B5EF4-FFF2-40B4-BE49-F238E27FC236}">
                          <a16:creationId xmlns:a16="http://schemas.microsoft.com/office/drawing/2014/main" id="{922D48DE-76B6-B073-4820-6059543634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33918" y="6631482"/>
                      <a:ext cx="49013" cy="58225"/>
                    </a:xfrm>
                    <a:custGeom>
                      <a:avLst/>
                      <a:gdLst>
                        <a:gd name="connsiteX0" fmla="*/ 30561 w 49013"/>
                        <a:gd name="connsiteY0" fmla="*/ 0 h 58225"/>
                        <a:gd name="connsiteX1" fmla="*/ 45832 w 49013"/>
                        <a:gd name="connsiteY1" fmla="*/ 36268 h 58225"/>
                        <a:gd name="connsiteX2" fmla="*/ 49014 w 49013"/>
                        <a:gd name="connsiteY2" fmla="*/ 54084 h 58225"/>
                        <a:gd name="connsiteX3" fmla="*/ 1929 w 49013"/>
                        <a:gd name="connsiteY3" fmla="*/ 36268 h 58225"/>
                        <a:gd name="connsiteX4" fmla="*/ 7655 w 49013"/>
                        <a:gd name="connsiteY4" fmla="*/ 26724 h 58225"/>
                        <a:gd name="connsiteX5" fmla="*/ 2565 w 49013"/>
                        <a:gd name="connsiteY5" fmla="*/ 10180 h 58225"/>
                        <a:gd name="connsiteX6" fmla="*/ 30561 w 49013"/>
                        <a:gd name="connsiteY6" fmla="*/ 0 h 582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58225">
                          <a:moveTo>
                            <a:pt x="30561" y="0"/>
                          </a:moveTo>
                          <a:cubicBezTo>
                            <a:pt x="30561" y="0"/>
                            <a:pt x="45832" y="36268"/>
                            <a:pt x="45832" y="36268"/>
                          </a:cubicBezTo>
                          <a:cubicBezTo>
                            <a:pt x="46468" y="40085"/>
                            <a:pt x="49014" y="50267"/>
                            <a:pt x="49014" y="54084"/>
                          </a:cubicBezTo>
                          <a:cubicBezTo>
                            <a:pt x="49014" y="68082"/>
                            <a:pt x="-11433" y="42631"/>
                            <a:pt x="1929" y="36268"/>
                          </a:cubicBezTo>
                          <a:cubicBezTo>
                            <a:pt x="3201" y="35632"/>
                            <a:pt x="7018" y="31178"/>
                            <a:pt x="7655" y="26724"/>
                          </a:cubicBezTo>
                          <a:cubicBezTo>
                            <a:pt x="8291" y="19725"/>
                            <a:pt x="2565" y="10180"/>
                            <a:pt x="2565" y="10180"/>
                          </a:cubicBezTo>
                          <a:lnTo>
                            <a:pt x="30561" y="0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3" name="Freeform 972">
                      <a:extLst>
                        <a:ext uri="{FF2B5EF4-FFF2-40B4-BE49-F238E27FC236}">
                          <a16:creationId xmlns:a16="http://schemas.microsoft.com/office/drawing/2014/main" id="{B2FC03FF-97A9-6DF9-0630-B40A7DF20D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94027" y="6665841"/>
                      <a:ext cx="92722" cy="24178"/>
                    </a:xfrm>
                    <a:custGeom>
                      <a:avLst/>
                      <a:gdLst>
                        <a:gd name="connsiteX0" fmla="*/ 92722 w 92722"/>
                        <a:gd name="connsiteY0" fmla="*/ 24178 h 24178"/>
                        <a:gd name="connsiteX1" fmla="*/ 86359 w 92722"/>
                        <a:gd name="connsiteY1" fmla="*/ 1272 h 24178"/>
                        <a:gd name="connsiteX2" fmla="*/ 65998 w 92722"/>
                        <a:gd name="connsiteY2" fmla="*/ 6999 h 24178"/>
                        <a:gd name="connsiteX3" fmla="*/ 43728 w 92722"/>
                        <a:gd name="connsiteY3" fmla="*/ 0 h 24178"/>
                        <a:gd name="connsiteX4" fmla="*/ 461 w 92722"/>
                        <a:gd name="connsiteY4" fmla="*/ 24178 h 24178"/>
                        <a:gd name="connsiteX5" fmla="*/ 461 w 92722"/>
                        <a:gd name="connsiteY5" fmla="*/ 24178 h 24178"/>
                        <a:gd name="connsiteX6" fmla="*/ 92722 w 92722"/>
                        <a:gd name="connsiteY6" fmla="*/ 24178 h 241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2722" h="24178">
                          <a:moveTo>
                            <a:pt x="92722" y="24178"/>
                          </a:moveTo>
                          <a:cubicBezTo>
                            <a:pt x="92722" y="24178"/>
                            <a:pt x="91449" y="3818"/>
                            <a:pt x="86359" y="1272"/>
                          </a:cubicBezTo>
                          <a:cubicBezTo>
                            <a:pt x="81269" y="-1273"/>
                            <a:pt x="72998" y="8271"/>
                            <a:pt x="65998" y="6999"/>
                          </a:cubicBezTo>
                          <a:cubicBezTo>
                            <a:pt x="58999" y="5726"/>
                            <a:pt x="43728" y="0"/>
                            <a:pt x="43728" y="0"/>
                          </a:cubicBezTo>
                          <a:cubicBezTo>
                            <a:pt x="17004" y="9544"/>
                            <a:pt x="-3356" y="15907"/>
                            <a:pt x="461" y="24178"/>
                          </a:cubicBezTo>
                          <a:lnTo>
                            <a:pt x="461" y="24178"/>
                          </a:lnTo>
                          <a:lnTo>
                            <a:pt x="92722" y="24178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4" name="Freeform 973">
                      <a:extLst>
                        <a:ext uri="{FF2B5EF4-FFF2-40B4-BE49-F238E27FC236}">
                          <a16:creationId xmlns:a16="http://schemas.microsoft.com/office/drawing/2014/main" id="{45D5D7FF-A8A0-C979-4635-C44511DEA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4658" y="6641662"/>
                      <a:ext cx="49013" cy="48045"/>
                    </a:xfrm>
                    <a:custGeom>
                      <a:avLst/>
                      <a:gdLst>
                        <a:gd name="connsiteX0" fmla="*/ 36924 w 49013"/>
                        <a:gd name="connsiteY0" fmla="*/ 636 h 48045"/>
                        <a:gd name="connsiteX1" fmla="*/ 45832 w 49013"/>
                        <a:gd name="connsiteY1" fmla="*/ 26087 h 48045"/>
                        <a:gd name="connsiteX2" fmla="*/ 49013 w 49013"/>
                        <a:gd name="connsiteY2" fmla="*/ 43904 h 48045"/>
                        <a:gd name="connsiteX3" fmla="*/ 1929 w 49013"/>
                        <a:gd name="connsiteY3" fmla="*/ 26087 h 48045"/>
                        <a:gd name="connsiteX4" fmla="*/ 7655 w 49013"/>
                        <a:gd name="connsiteY4" fmla="*/ 16543 h 48045"/>
                        <a:gd name="connsiteX5" fmla="*/ 2565 w 49013"/>
                        <a:gd name="connsiteY5" fmla="*/ 0 h 48045"/>
                        <a:gd name="connsiteX6" fmla="*/ 36924 w 49013"/>
                        <a:gd name="connsiteY6" fmla="*/ 636 h 4804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49013" h="48045">
                          <a:moveTo>
                            <a:pt x="36924" y="636"/>
                          </a:moveTo>
                          <a:cubicBezTo>
                            <a:pt x="36924" y="636"/>
                            <a:pt x="45832" y="26087"/>
                            <a:pt x="45832" y="26087"/>
                          </a:cubicBezTo>
                          <a:cubicBezTo>
                            <a:pt x="46469" y="29905"/>
                            <a:pt x="49013" y="40086"/>
                            <a:pt x="49013" y="43904"/>
                          </a:cubicBezTo>
                          <a:cubicBezTo>
                            <a:pt x="49013" y="57902"/>
                            <a:pt x="-11434" y="32450"/>
                            <a:pt x="1929" y="26087"/>
                          </a:cubicBezTo>
                          <a:cubicBezTo>
                            <a:pt x="3201" y="25451"/>
                            <a:pt x="7019" y="20998"/>
                            <a:pt x="7655" y="16543"/>
                          </a:cubicBezTo>
                          <a:cubicBezTo>
                            <a:pt x="8292" y="9544"/>
                            <a:pt x="2565" y="0"/>
                            <a:pt x="2565" y="0"/>
                          </a:cubicBezTo>
                          <a:lnTo>
                            <a:pt x="36924" y="636"/>
                          </a:ln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5" name="Graphic 569">
                      <a:extLst>
                        <a:ext uri="{FF2B5EF4-FFF2-40B4-BE49-F238E27FC236}">
                          <a16:creationId xmlns:a16="http://schemas.microsoft.com/office/drawing/2014/main" id="{86D7101C-3492-D0F8-3D6E-6DC52AAAC52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57357" y="6160633"/>
                      <a:ext cx="214757" cy="493755"/>
                      <a:chOff x="11457357" y="6160633"/>
                      <a:chExt cx="214757" cy="493755"/>
                    </a:xfrm>
                  </p:grpSpPr>
                  <p:sp>
                    <p:nvSpPr>
                      <p:cNvPr id="976" name="Freeform 975">
                        <a:extLst>
                          <a:ext uri="{FF2B5EF4-FFF2-40B4-BE49-F238E27FC236}">
                            <a16:creationId xmlns:a16="http://schemas.microsoft.com/office/drawing/2014/main" id="{1CA06C00-F1E4-3074-59D5-2D5D3A323B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57357" y="6160633"/>
                        <a:ext cx="119314" cy="493755"/>
                      </a:xfrm>
                      <a:custGeom>
                        <a:avLst/>
                        <a:gdLst>
                          <a:gd name="connsiteX0" fmla="*/ 30871 w 119314"/>
                          <a:gd name="connsiteY0" fmla="*/ 0 h 493755"/>
                          <a:gd name="connsiteX1" fmla="*/ 8601 w 119314"/>
                          <a:gd name="connsiteY1" fmla="*/ 57265 h 493755"/>
                          <a:gd name="connsiteX2" fmla="*/ 2875 w 119314"/>
                          <a:gd name="connsiteY2" fmla="*/ 276147 h 493755"/>
                          <a:gd name="connsiteX3" fmla="*/ 81774 w 119314"/>
                          <a:gd name="connsiteY3" fmla="*/ 493755 h 493755"/>
                          <a:gd name="connsiteX4" fmla="*/ 119315 w 119314"/>
                          <a:gd name="connsiteY4" fmla="*/ 488665 h 493755"/>
                          <a:gd name="connsiteX5" fmla="*/ 80502 w 119314"/>
                          <a:gd name="connsiteY5" fmla="*/ 274238 h 493755"/>
                          <a:gd name="connsiteX6" fmla="*/ 87501 w 119314"/>
                          <a:gd name="connsiteY6" fmla="*/ 188976 h 493755"/>
                          <a:gd name="connsiteX7" fmla="*/ 113588 w 119314"/>
                          <a:gd name="connsiteY7" fmla="*/ 24815 h 493755"/>
                          <a:gd name="connsiteX8" fmla="*/ 30871 w 119314"/>
                          <a:gd name="connsiteY8" fmla="*/ 0 h 4937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19314" h="493755">
                            <a:moveTo>
                              <a:pt x="30871" y="0"/>
                            </a:moveTo>
                            <a:lnTo>
                              <a:pt x="8601" y="57265"/>
                            </a:lnTo>
                            <a:cubicBezTo>
                              <a:pt x="8601" y="57265"/>
                              <a:pt x="-6033" y="194066"/>
                              <a:pt x="2875" y="276147"/>
                            </a:cubicBezTo>
                            <a:cubicBezTo>
                              <a:pt x="6057" y="310506"/>
                              <a:pt x="81774" y="493755"/>
                              <a:pt x="81774" y="493755"/>
                            </a:cubicBezTo>
                            <a:lnTo>
                              <a:pt x="119315" y="488665"/>
                            </a:lnTo>
                            <a:lnTo>
                              <a:pt x="80502" y="274238"/>
                            </a:lnTo>
                            <a:lnTo>
                              <a:pt x="87501" y="188976"/>
                            </a:lnTo>
                            <a:lnTo>
                              <a:pt x="113588" y="24815"/>
                            </a:lnTo>
                            <a:lnTo>
                              <a:pt x="30871" y="0"/>
                            </a:lnTo>
                            <a:close/>
                          </a:path>
                        </a:pathLst>
                      </a:custGeom>
                      <a:solidFill>
                        <a:srgbClr val="35548A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77" name="Freeform 976">
                        <a:extLst>
                          <a:ext uri="{FF2B5EF4-FFF2-40B4-BE49-F238E27FC236}">
                            <a16:creationId xmlns:a16="http://schemas.microsoft.com/office/drawing/2014/main" id="{385A443B-9846-710E-2B7E-73A687D1F9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00954" y="6167632"/>
                        <a:ext cx="171160" cy="480393"/>
                      </a:xfrm>
                      <a:custGeom>
                        <a:avLst/>
                        <a:gdLst>
                          <a:gd name="connsiteX0" fmla="*/ 13363 w 171160"/>
                          <a:gd name="connsiteY0" fmla="*/ 0 h 480393"/>
                          <a:gd name="connsiteX1" fmla="*/ 0 w 171160"/>
                          <a:gd name="connsiteY1" fmla="*/ 59811 h 480393"/>
                          <a:gd name="connsiteX2" fmla="*/ 25451 w 171160"/>
                          <a:gd name="connsiteY2" fmla="*/ 276783 h 480393"/>
                          <a:gd name="connsiteX3" fmla="*/ 134892 w 171160"/>
                          <a:gd name="connsiteY3" fmla="*/ 480394 h 480393"/>
                          <a:gd name="connsiteX4" fmla="*/ 171160 w 171160"/>
                          <a:gd name="connsiteY4" fmla="*/ 469577 h 480393"/>
                          <a:gd name="connsiteX5" fmla="*/ 101805 w 171160"/>
                          <a:gd name="connsiteY5" fmla="*/ 262785 h 480393"/>
                          <a:gd name="connsiteX6" fmla="*/ 108168 w 171160"/>
                          <a:gd name="connsiteY6" fmla="*/ 59174 h 480393"/>
                          <a:gd name="connsiteX7" fmla="*/ 98624 w 171160"/>
                          <a:gd name="connsiteY7" fmla="*/ 11453 h 480393"/>
                          <a:gd name="connsiteX8" fmla="*/ 13363 w 171160"/>
                          <a:gd name="connsiteY8" fmla="*/ 0 h 48039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171160" h="480393">
                            <a:moveTo>
                              <a:pt x="13363" y="0"/>
                            </a:moveTo>
                            <a:lnTo>
                              <a:pt x="0" y="59811"/>
                            </a:lnTo>
                            <a:cubicBezTo>
                              <a:pt x="0" y="59811"/>
                              <a:pt x="5727" y="197248"/>
                              <a:pt x="25451" y="276783"/>
                            </a:cubicBezTo>
                            <a:cubicBezTo>
                              <a:pt x="33723" y="309870"/>
                              <a:pt x="134892" y="480394"/>
                              <a:pt x="134892" y="480394"/>
                            </a:cubicBezTo>
                            <a:lnTo>
                              <a:pt x="171160" y="469577"/>
                            </a:lnTo>
                            <a:lnTo>
                              <a:pt x="101805" y="262785"/>
                            </a:lnTo>
                            <a:lnTo>
                              <a:pt x="108168" y="59174"/>
                            </a:lnTo>
                            <a:lnTo>
                              <a:pt x="98624" y="11453"/>
                            </a:lnTo>
                            <a:lnTo>
                              <a:pt x="13363" y="0"/>
                            </a:lnTo>
                            <a:close/>
                          </a:path>
                        </a:pathLst>
                      </a:custGeom>
                      <a:solidFill>
                        <a:srgbClr val="0071B9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78" name="Freeform 977">
                      <a:extLst>
                        <a:ext uri="{FF2B5EF4-FFF2-40B4-BE49-F238E27FC236}">
                          <a16:creationId xmlns:a16="http://schemas.microsoft.com/office/drawing/2014/main" id="{B1FB79E3-0938-D8C5-1F74-F8A6515833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88322" y="6666680"/>
                      <a:ext cx="99167" cy="23339"/>
                    </a:xfrm>
                    <a:custGeom>
                      <a:avLst/>
                      <a:gdLst>
                        <a:gd name="connsiteX0" fmla="*/ 99167 w 99167"/>
                        <a:gd name="connsiteY0" fmla="*/ 23340 h 23339"/>
                        <a:gd name="connsiteX1" fmla="*/ 92167 w 99167"/>
                        <a:gd name="connsiteY1" fmla="*/ 434 h 23339"/>
                        <a:gd name="connsiteX2" fmla="*/ 70534 w 99167"/>
                        <a:gd name="connsiteY2" fmla="*/ 6160 h 23339"/>
                        <a:gd name="connsiteX3" fmla="*/ 48901 w 99167"/>
                        <a:gd name="connsiteY3" fmla="*/ 1070 h 23339"/>
                        <a:gd name="connsiteX4" fmla="*/ 543 w 99167"/>
                        <a:gd name="connsiteY4" fmla="*/ 23340 h 23339"/>
                        <a:gd name="connsiteX5" fmla="*/ 543 w 99167"/>
                        <a:gd name="connsiteY5" fmla="*/ 23340 h 23339"/>
                        <a:gd name="connsiteX6" fmla="*/ 99167 w 99167"/>
                        <a:gd name="connsiteY6" fmla="*/ 23340 h 2333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99167" h="23339">
                          <a:moveTo>
                            <a:pt x="99167" y="23340"/>
                          </a:moveTo>
                          <a:cubicBezTo>
                            <a:pt x="99167" y="23340"/>
                            <a:pt x="97894" y="2979"/>
                            <a:pt x="92167" y="434"/>
                          </a:cubicBezTo>
                          <a:cubicBezTo>
                            <a:pt x="87078" y="-2112"/>
                            <a:pt x="77533" y="7433"/>
                            <a:pt x="70534" y="6160"/>
                          </a:cubicBezTo>
                          <a:cubicBezTo>
                            <a:pt x="63535" y="4887"/>
                            <a:pt x="48901" y="1070"/>
                            <a:pt x="48901" y="1070"/>
                          </a:cubicBezTo>
                          <a:cubicBezTo>
                            <a:pt x="19632" y="10614"/>
                            <a:pt x="-3911" y="15705"/>
                            <a:pt x="543" y="23340"/>
                          </a:cubicBezTo>
                          <a:lnTo>
                            <a:pt x="543" y="23340"/>
                          </a:lnTo>
                          <a:lnTo>
                            <a:pt x="99167" y="23340"/>
                          </a:ln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9" name="Graphic 569">
                      <a:extLst>
                        <a:ext uri="{FF2B5EF4-FFF2-40B4-BE49-F238E27FC236}">
                          <a16:creationId xmlns:a16="http://schemas.microsoft.com/office/drawing/2014/main" id="{A45B6B94-27A9-A66F-9BF5-730FB812F4F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21337" y="5627427"/>
                      <a:ext cx="112094" cy="370720"/>
                      <a:chOff x="11421337" y="5627427"/>
                      <a:chExt cx="112094" cy="370720"/>
                    </a:xfrm>
                  </p:grpSpPr>
                  <p:sp>
                    <p:nvSpPr>
                      <p:cNvPr id="980" name="Freeform 979">
                        <a:extLst>
                          <a:ext uri="{FF2B5EF4-FFF2-40B4-BE49-F238E27FC236}">
                            <a16:creationId xmlns:a16="http://schemas.microsoft.com/office/drawing/2014/main" id="{B412D6A3-052B-AA1A-1BFF-7446213066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21337" y="5627427"/>
                        <a:ext cx="75799" cy="307961"/>
                      </a:xfrm>
                      <a:custGeom>
                        <a:avLst/>
                        <a:gdLst>
                          <a:gd name="connsiteX0" fmla="*/ 50348 w 75799"/>
                          <a:gd name="connsiteY0" fmla="*/ 57265 h 307961"/>
                          <a:gd name="connsiteX1" fmla="*/ 39532 w 75799"/>
                          <a:gd name="connsiteY1" fmla="*/ 68719 h 307961"/>
                          <a:gd name="connsiteX2" fmla="*/ 38259 w 75799"/>
                          <a:gd name="connsiteY2" fmla="*/ 100533 h 307961"/>
                          <a:gd name="connsiteX3" fmla="*/ 38259 w 75799"/>
                          <a:gd name="connsiteY3" fmla="*/ 194066 h 307961"/>
                          <a:gd name="connsiteX4" fmla="*/ 75799 w 75799"/>
                          <a:gd name="connsiteY4" fmla="*/ 278056 h 307961"/>
                          <a:gd name="connsiteX5" fmla="*/ 39532 w 75799"/>
                          <a:gd name="connsiteY5" fmla="*/ 307961 h 307961"/>
                          <a:gd name="connsiteX6" fmla="*/ 82 w 75799"/>
                          <a:gd name="connsiteY6" fmla="*/ 209973 h 307961"/>
                          <a:gd name="connsiteX7" fmla="*/ 14080 w 75799"/>
                          <a:gd name="connsiteY7" fmla="*/ 75082 h 307961"/>
                          <a:gd name="connsiteX8" fmla="*/ 8354 w 75799"/>
                          <a:gd name="connsiteY8" fmla="*/ 53448 h 307961"/>
                          <a:gd name="connsiteX9" fmla="*/ 7718 w 75799"/>
                          <a:gd name="connsiteY9" fmla="*/ 34359 h 307961"/>
                          <a:gd name="connsiteX10" fmla="*/ 9626 w 75799"/>
                          <a:gd name="connsiteY10" fmla="*/ 15907 h 307961"/>
                          <a:gd name="connsiteX11" fmla="*/ 13444 w 75799"/>
                          <a:gd name="connsiteY11" fmla="*/ 16544 h 307961"/>
                          <a:gd name="connsiteX12" fmla="*/ 14080 w 75799"/>
                          <a:gd name="connsiteY12" fmla="*/ 33087 h 307961"/>
                          <a:gd name="connsiteX13" fmla="*/ 17262 w 75799"/>
                          <a:gd name="connsiteY13" fmla="*/ 14635 h 307961"/>
                          <a:gd name="connsiteX14" fmla="*/ 19170 w 75799"/>
                          <a:gd name="connsiteY14" fmla="*/ 7635 h 307961"/>
                          <a:gd name="connsiteX15" fmla="*/ 24261 w 75799"/>
                          <a:gd name="connsiteY15" fmla="*/ 7635 h 307961"/>
                          <a:gd name="connsiteX16" fmla="*/ 22988 w 75799"/>
                          <a:gd name="connsiteY16" fmla="*/ 15907 h 307961"/>
                          <a:gd name="connsiteX17" fmla="*/ 22352 w 75799"/>
                          <a:gd name="connsiteY17" fmla="*/ 24179 h 307961"/>
                          <a:gd name="connsiteX18" fmla="*/ 21715 w 75799"/>
                          <a:gd name="connsiteY18" fmla="*/ 32451 h 307961"/>
                          <a:gd name="connsiteX19" fmla="*/ 22988 w 75799"/>
                          <a:gd name="connsiteY19" fmla="*/ 30542 h 307961"/>
                          <a:gd name="connsiteX20" fmla="*/ 25533 w 75799"/>
                          <a:gd name="connsiteY20" fmla="*/ 15907 h 307961"/>
                          <a:gd name="connsiteX21" fmla="*/ 28078 w 75799"/>
                          <a:gd name="connsiteY21" fmla="*/ 8272 h 307961"/>
                          <a:gd name="connsiteX22" fmla="*/ 31896 w 75799"/>
                          <a:gd name="connsiteY22" fmla="*/ 0 h 307961"/>
                          <a:gd name="connsiteX23" fmla="*/ 32533 w 75799"/>
                          <a:gd name="connsiteY23" fmla="*/ 10181 h 307961"/>
                          <a:gd name="connsiteX24" fmla="*/ 30624 w 75799"/>
                          <a:gd name="connsiteY24" fmla="*/ 18452 h 307961"/>
                          <a:gd name="connsiteX25" fmla="*/ 31260 w 75799"/>
                          <a:gd name="connsiteY25" fmla="*/ 30542 h 307961"/>
                          <a:gd name="connsiteX26" fmla="*/ 43349 w 75799"/>
                          <a:gd name="connsiteY26" fmla="*/ 2545 h 307961"/>
                          <a:gd name="connsiteX27" fmla="*/ 43349 w 75799"/>
                          <a:gd name="connsiteY27" fmla="*/ 12090 h 307961"/>
                          <a:gd name="connsiteX28" fmla="*/ 41440 w 75799"/>
                          <a:gd name="connsiteY28" fmla="*/ 19088 h 307961"/>
                          <a:gd name="connsiteX29" fmla="*/ 40168 w 75799"/>
                          <a:gd name="connsiteY29" fmla="*/ 27360 h 307961"/>
                          <a:gd name="connsiteX30" fmla="*/ 39532 w 75799"/>
                          <a:gd name="connsiteY30" fmla="*/ 49630 h 307961"/>
                          <a:gd name="connsiteX31" fmla="*/ 45894 w 75799"/>
                          <a:gd name="connsiteY31" fmla="*/ 47085 h 307961"/>
                          <a:gd name="connsiteX32" fmla="*/ 47167 w 75799"/>
                          <a:gd name="connsiteY32" fmla="*/ 41358 h 307961"/>
                          <a:gd name="connsiteX33" fmla="*/ 51621 w 75799"/>
                          <a:gd name="connsiteY33" fmla="*/ 39450 h 307961"/>
                          <a:gd name="connsiteX34" fmla="*/ 52893 w 75799"/>
                          <a:gd name="connsiteY34" fmla="*/ 47721 h 307961"/>
                          <a:gd name="connsiteX35" fmla="*/ 50348 w 75799"/>
                          <a:gd name="connsiteY35" fmla="*/ 57265 h 30796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</a:cxnLst>
                        <a:rect l="l" t="t" r="r" b="b"/>
                        <a:pathLst>
                          <a:path w="75799" h="307961">
                            <a:moveTo>
                              <a:pt x="50348" y="57265"/>
                            </a:moveTo>
                            <a:cubicBezTo>
                              <a:pt x="42077" y="69355"/>
                              <a:pt x="40168" y="67446"/>
                              <a:pt x="39532" y="68719"/>
                            </a:cubicBezTo>
                            <a:cubicBezTo>
                              <a:pt x="38259" y="70628"/>
                              <a:pt x="38259" y="100533"/>
                              <a:pt x="38259" y="100533"/>
                            </a:cubicBezTo>
                            <a:cubicBezTo>
                              <a:pt x="38259" y="100533"/>
                              <a:pt x="38259" y="188976"/>
                              <a:pt x="38259" y="194066"/>
                            </a:cubicBezTo>
                            <a:lnTo>
                              <a:pt x="75799" y="278056"/>
                            </a:lnTo>
                            <a:lnTo>
                              <a:pt x="39532" y="307961"/>
                            </a:lnTo>
                            <a:cubicBezTo>
                              <a:pt x="39532" y="307961"/>
                              <a:pt x="1355" y="215064"/>
                              <a:pt x="82" y="209973"/>
                            </a:cubicBezTo>
                            <a:cubicBezTo>
                              <a:pt x="-1191" y="204883"/>
                              <a:pt x="12807" y="85262"/>
                              <a:pt x="14080" y="75082"/>
                            </a:cubicBezTo>
                            <a:cubicBezTo>
                              <a:pt x="14080" y="75082"/>
                              <a:pt x="10263" y="61720"/>
                              <a:pt x="8354" y="53448"/>
                            </a:cubicBezTo>
                            <a:cubicBezTo>
                              <a:pt x="6444" y="45176"/>
                              <a:pt x="8354" y="36268"/>
                              <a:pt x="7718" y="34359"/>
                            </a:cubicBezTo>
                            <a:cubicBezTo>
                              <a:pt x="7718" y="33723"/>
                              <a:pt x="7718" y="26088"/>
                              <a:pt x="9626" y="15907"/>
                            </a:cubicBezTo>
                            <a:cubicBezTo>
                              <a:pt x="11535" y="7635"/>
                              <a:pt x="13444" y="16544"/>
                              <a:pt x="13444" y="16544"/>
                            </a:cubicBezTo>
                            <a:cubicBezTo>
                              <a:pt x="13444" y="16544"/>
                              <a:pt x="12171" y="33087"/>
                              <a:pt x="14080" y="33087"/>
                            </a:cubicBezTo>
                            <a:cubicBezTo>
                              <a:pt x="15353" y="33087"/>
                              <a:pt x="15353" y="24179"/>
                              <a:pt x="17262" y="14635"/>
                            </a:cubicBezTo>
                            <a:cubicBezTo>
                              <a:pt x="17898" y="12090"/>
                              <a:pt x="18534" y="9544"/>
                              <a:pt x="19170" y="7635"/>
                            </a:cubicBezTo>
                            <a:cubicBezTo>
                              <a:pt x="20443" y="1909"/>
                              <a:pt x="24261" y="1273"/>
                              <a:pt x="24261" y="7635"/>
                            </a:cubicBezTo>
                            <a:cubicBezTo>
                              <a:pt x="24261" y="10181"/>
                              <a:pt x="23625" y="13362"/>
                              <a:pt x="22988" y="15907"/>
                            </a:cubicBezTo>
                            <a:cubicBezTo>
                              <a:pt x="22352" y="18452"/>
                              <a:pt x="22352" y="21634"/>
                              <a:pt x="22352" y="24179"/>
                            </a:cubicBezTo>
                            <a:cubicBezTo>
                              <a:pt x="21715" y="29269"/>
                              <a:pt x="21715" y="32451"/>
                              <a:pt x="21715" y="32451"/>
                            </a:cubicBezTo>
                            <a:cubicBezTo>
                              <a:pt x="21715" y="32451"/>
                              <a:pt x="22352" y="33087"/>
                              <a:pt x="22988" y="30542"/>
                            </a:cubicBezTo>
                            <a:cubicBezTo>
                              <a:pt x="23625" y="27360"/>
                              <a:pt x="24261" y="20361"/>
                              <a:pt x="25533" y="15907"/>
                            </a:cubicBezTo>
                            <a:cubicBezTo>
                              <a:pt x="26170" y="13362"/>
                              <a:pt x="28078" y="8272"/>
                              <a:pt x="28078" y="8272"/>
                            </a:cubicBezTo>
                            <a:cubicBezTo>
                              <a:pt x="28078" y="8272"/>
                              <a:pt x="31260" y="0"/>
                              <a:pt x="31896" y="0"/>
                            </a:cubicBezTo>
                            <a:cubicBezTo>
                              <a:pt x="35077" y="637"/>
                              <a:pt x="33805" y="6999"/>
                              <a:pt x="32533" y="10181"/>
                            </a:cubicBezTo>
                            <a:cubicBezTo>
                              <a:pt x="32533" y="12726"/>
                              <a:pt x="30624" y="18452"/>
                              <a:pt x="30624" y="18452"/>
                            </a:cubicBezTo>
                            <a:cubicBezTo>
                              <a:pt x="30624" y="18452"/>
                              <a:pt x="29351" y="30542"/>
                              <a:pt x="31260" y="30542"/>
                            </a:cubicBezTo>
                            <a:cubicBezTo>
                              <a:pt x="32533" y="30542"/>
                              <a:pt x="40804" y="1909"/>
                              <a:pt x="43349" y="2545"/>
                            </a:cubicBezTo>
                            <a:cubicBezTo>
                              <a:pt x="45894" y="3181"/>
                              <a:pt x="43349" y="12090"/>
                              <a:pt x="43349" y="12090"/>
                            </a:cubicBezTo>
                            <a:cubicBezTo>
                              <a:pt x="43349" y="12090"/>
                              <a:pt x="41440" y="17180"/>
                              <a:pt x="41440" y="19088"/>
                            </a:cubicBezTo>
                            <a:cubicBezTo>
                              <a:pt x="40804" y="20998"/>
                              <a:pt x="40168" y="27360"/>
                              <a:pt x="40168" y="27360"/>
                            </a:cubicBezTo>
                            <a:cubicBezTo>
                              <a:pt x="40168" y="27360"/>
                              <a:pt x="37622" y="49630"/>
                              <a:pt x="39532" y="49630"/>
                            </a:cubicBezTo>
                            <a:cubicBezTo>
                              <a:pt x="41440" y="49630"/>
                              <a:pt x="45258" y="48358"/>
                              <a:pt x="45894" y="47085"/>
                            </a:cubicBezTo>
                            <a:cubicBezTo>
                              <a:pt x="46531" y="45812"/>
                              <a:pt x="46531" y="42631"/>
                              <a:pt x="47167" y="41358"/>
                            </a:cubicBezTo>
                            <a:cubicBezTo>
                              <a:pt x="47803" y="40086"/>
                              <a:pt x="49712" y="38813"/>
                              <a:pt x="51621" y="39450"/>
                            </a:cubicBezTo>
                            <a:cubicBezTo>
                              <a:pt x="53530" y="40086"/>
                              <a:pt x="52893" y="47721"/>
                              <a:pt x="52893" y="47721"/>
                            </a:cubicBezTo>
                            <a:cubicBezTo>
                              <a:pt x="52893" y="47721"/>
                              <a:pt x="52893" y="54084"/>
                              <a:pt x="50348" y="57265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1" name="Freeform 980">
                        <a:extLst>
                          <a:ext uri="{FF2B5EF4-FFF2-40B4-BE49-F238E27FC236}">
                            <a16:creationId xmlns:a16="http://schemas.microsoft.com/office/drawing/2014/main" id="{C9552D99-DA33-AF1C-318F-F52CE7C7E57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37963" y="5875578"/>
                        <a:ext cx="95469" cy="122569"/>
                      </a:xfrm>
                      <a:custGeom>
                        <a:avLst/>
                        <a:gdLst>
                          <a:gd name="connsiteX0" fmla="*/ 50903 w 95469"/>
                          <a:gd name="connsiteY0" fmla="*/ 0 h 122569"/>
                          <a:gd name="connsiteX1" fmla="*/ 0 w 95469"/>
                          <a:gd name="connsiteY1" fmla="*/ 31178 h 122569"/>
                          <a:gd name="connsiteX2" fmla="*/ 32450 w 95469"/>
                          <a:gd name="connsiteY2" fmla="*/ 94806 h 122569"/>
                          <a:gd name="connsiteX3" fmla="*/ 79535 w 95469"/>
                          <a:gd name="connsiteY3" fmla="*/ 122166 h 122569"/>
                          <a:gd name="connsiteX4" fmla="*/ 95442 w 95469"/>
                          <a:gd name="connsiteY4" fmla="*/ 94806 h 122569"/>
                          <a:gd name="connsiteX5" fmla="*/ 50903 w 95469"/>
                          <a:gd name="connsiteY5" fmla="*/ 0 h 1225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95469" h="122569">
                            <a:moveTo>
                              <a:pt x="50903" y="0"/>
                            </a:moveTo>
                            <a:lnTo>
                              <a:pt x="0" y="31178"/>
                            </a:lnTo>
                            <a:cubicBezTo>
                              <a:pt x="0" y="31178"/>
                              <a:pt x="19725" y="78263"/>
                              <a:pt x="32450" y="94806"/>
                            </a:cubicBezTo>
                            <a:cubicBezTo>
                              <a:pt x="48357" y="115167"/>
                              <a:pt x="77626" y="124712"/>
                              <a:pt x="79535" y="122166"/>
                            </a:cubicBezTo>
                            <a:cubicBezTo>
                              <a:pt x="85261" y="115167"/>
                              <a:pt x="96079" y="106896"/>
                              <a:pt x="95442" y="94806"/>
                            </a:cubicBezTo>
                            <a:cubicBezTo>
                              <a:pt x="94169" y="54721"/>
                              <a:pt x="50903" y="0"/>
                              <a:pt x="50903" y="0"/>
                            </a:cubicBezTo>
                            <a:close/>
                          </a:path>
                        </a:pathLst>
                      </a:custGeom>
                      <a:solidFill>
                        <a:srgbClr val="337867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2" name="Freeform 981">
                      <a:extLst>
                        <a:ext uri="{FF2B5EF4-FFF2-40B4-BE49-F238E27FC236}">
                          <a16:creationId xmlns:a16="http://schemas.microsoft.com/office/drawing/2014/main" id="{6E409321-A028-24A1-E5E8-37E65E0B42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47507" y="5928287"/>
                      <a:ext cx="207428" cy="300469"/>
                    </a:xfrm>
                    <a:custGeom>
                      <a:avLst/>
                      <a:gdLst>
                        <a:gd name="connsiteX0" fmla="*/ 137437 w 207428"/>
                        <a:gd name="connsiteY0" fmla="*/ 1374 h 300469"/>
                        <a:gd name="connsiteX1" fmla="*/ 173069 w 207428"/>
                        <a:gd name="connsiteY1" fmla="*/ 10919 h 300469"/>
                        <a:gd name="connsiteX2" fmla="*/ 207428 w 207428"/>
                        <a:gd name="connsiteY2" fmla="*/ 45914 h 300469"/>
                        <a:gd name="connsiteX3" fmla="*/ 156525 w 207428"/>
                        <a:gd name="connsiteY3" fmla="*/ 229800 h 300469"/>
                        <a:gd name="connsiteX4" fmla="*/ 163524 w 207428"/>
                        <a:gd name="connsiteY4" fmla="*/ 299155 h 300469"/>
                        <a:gd name="connsiteX5" fmla="*/ 18452 w 207428"/>
                        <a:gd name="connsiteY5" fmla="*/ 290247 h 300469"/>
                        <a:gd name="connsiteX6" fmla="*/ 0 w 207428"/>
                        <a:gd name="connsiteY6" fmla="*/ 230436 h 300469"/>
                        <a:gd name="connsiteX7" fmla="*/ 43903 w 207428"/>
                        <a:gd name="connsiteY7" fmla="*/ 56731 h 300469"/>
                        <a:gd name="connsiteX8" fmla="*/ 76990 w 207428"/>
                        <a:gd name="connsiteY8" fmla="*/ 2647 h 300469"/>
                        <a:gd name="connsiteX9" fmla="*/ 137437 w 207428"/>
                        <a:gd name="connsiteY9" fmla="*/ 1374 h 3004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</a:cxnLst>
                      <a:rect l="l" t="t" r="r" b="b"/>
                      <a:pathLst>
                        <a:path w="207428" h="300469">
                          <a:moveTo>
                            <a:pt x="137437" y="1374"/>
                          </a:moveTo>
                          <a:cubicBezTo>
                            <a:pt x="137437" y="1374"/>
                            <a:pt x="166070" y="5192"/>
                            <a:pt x="173069" y="10919"/>
                          </a:cubicBezTo>
                          <a:cubicBezTo>
                            <a:pt x="181341" y="17281"/>
                            <a:pt x="207428" y="45914"/>
                            <a:pt x="207428" y="45914"/>
                          </a:cubicBezTo>
                          <a:cubicBezTo>
                            <a:pt x="207428" y="45914"/>
                            <a:pt x="148890" y="182715"/>
                            <a:pt x="156525" y="229800"/>
                          </a:cubicBezTo>
                          <a:cubicBezTo>
                            <a:pt x="160979" y="257160"/>
                            <a:pt x="163524" y="299155"/>
                            <a:pt x="163524" y="299155"/>
                          </a:cubicBezTo>
                          <a:cubicBezTo>
                            <a:pt x="163524" y="299155"/>
                            <a:pt x="58538" y="305518"/>
                            <a:pt x="18452" y="290247"/>
                          </a:cubicBezTo>
                          <a:cubicBezTo>
                            <a:pt x="18452" y="290247"/>
                            <a:pt x="0" y="261614"/>
                            <a:pt x="0" y="230436"/>
                          </a:cubicBezTo>
                          <a:cubicBezTo>
                            <a:pt x="0" y="152173"/>
                            <a:pt x="40085" y="69457"/>
                            <a:pt x="43903" y="56731"/>
                          </a:cubicBezTo>
                          <a:cubicBezTo>
                            <a:pt x="47084" y="47187"/>
                            <a:pt x="57902" y="7101"/>
                            <a:pt x="76990" y="2647"/>
                          </a:cubicBezTo>
                          <a:cubicBezTo>
                            <a:pt x="96715" y="-2443"/>
                            <a:pt x="137437" y="1374"/>
                            <a:pt x="137437" y="1374"/>
                          </a:cubicBezTo>
                          <a:close/>
                        </a:path>
                      </a:pathLst>
                    </a:custGeom>
                    <a:solidFill>
                      <a:srgbClr val="56BAA4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3" name="Freeform 982">
                      <a:extLst>
                        <a:ext uri="{FF2B5EF4-FFF2-40B4-BE49-F238E27FC236}">
                          <a16:creationId xmlns:a16="http://schemas.microsoft.com/office/drawing/2014/main" id="{E8F87656-C82E-C5CA-942B-1294EBB7D3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37651" y="5882213"/>
                      <a:ext cx="46019" cy="77232"/>
                    </a:xfrm>
                    <a:custGeom>
                      <a:avLst/>
                      <a:gdLst>
                        <a:gd name="connsiteX0" fmla="*/ 39021 w 46019"/>
                        <a:gd name="connsiteY0" fmla="*/ 2909 h 77232"/>
                        <a:gd name="connsiteX1" fmla="*/ 46020 w 46019"/>
                        <a:gd name="connsiteY1" fmla="*/ 47448 h 77232"/>
                        <a:gd name="connsiteX2" fmla="*/ 10388 w 46019"/>
                        <a:gd name="connsiteY2" fmla="*/ 76718 h 77232"/>
                        <a:gd name="connsiteX3" fmla="*/ 208 w 46019"/>
                        <a:gd name="connsiteY3" fmla="*/ 46812 h 77232"/>
                        <a:gd name="connsiteX4" fmla="*/ 5298 w 46019"/>
                        <a:gd name="connsiteY4" fmla="*/ 7363 h 77232"/>
                        <a:gd name="connsiteX5" fmla="*/ 39021 w 46019"/>
                        <a:gd name="connsiteY5" fmla="*/ 2909 h 772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6019" h="77232">
                          <a:moveTo>
                            <a:pt x="39021" y="2909"/>
                          </a:moveTo>
                          <a:lnTo>
                            <a:pt x="46020" y="47448"/>
                          </a:lnTo>
                          <a:cubicBezTo>
                            <a:pt x="46020" y="47448"/>
                            <a:pt x="25659" y="81808"/>
                            <a:pt x="10388" y="76718"/>
                          </a:cubicBezTo>
                          <a:cubicBezTo>
                            <a:pt x="-2337" y="72900"/>
                            <a:pt x="208" y="46812"/>
                            <a:pt x="208" y="46812"/>
                          </a:cubicBezTo>
                          <a:cubicBezTo>
                            <a:pt x="208" y="46812"/>
                            <a:pt x="7207" y="20725"/>
                            <a:pt x="5298" y="7363"/>
                          </a:cubicBezTo>
                          <a:cubicBezTo>
                            <a:pt x="3389" y="-5999"/>
                            <a:pt x="39021" y="2909"/>
                            <a:pt x="39021" y="2909"/>
                          </a:cubicBezTo>
                          <a:close/>
                        </a:path>
                      </a:pathLst>
                    </a:custGeom>
                    <a:solidFill>
                      <a:srgbClr val="64453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4" name="Freeform 983">
                      <a:extLst>
                        <a:ext uri="{FF2B5EF4-FFF2-40B4-BE49-F238E27FC236}">
                          <a16:creationId xmlns:a16="http://schemas.microsoft.com/office/drawing/2014/main" id="{56A1832D-A880-FF6C-DC32-BAD7575DB1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2313" y="5882213"/>
                      <a:ext cx="34995" cy="27087"/>
                    </a:xfrm>
                    <a:custGeom>
                      <a:avLst/>
                      <a:gdLst>
                        <a:gd name="connsiteX0" fmla="*/ 637 w 34995"/>
                        <a:gd name="connsiteY0" fmla="*/ 7363 h 27087"/>
                        <a:gd name="connsiteX1" fmla="*/ 34359 w 34995"/>
                        <a:gd name="connsiteY1" fmla="*/ 2909 h 27087"/>
                        <a:gd name="connsiteX2" fmla="*/ 34996 w 34995"/>
                        <a:gd name="connsiteY2" fmla="*/ 6727 h 27087"/>
                        <a:gd name="connsiteX3" fmla="*/ 31178 w 34995"/>
                        <a:gd name="connsiteY3" fmla="*/ 13089 h 27087"/>
                        <a:gd name="connsiteX4" fmla="*/ 0 w 34995"/>
                        <a:gd name="connsiteY4" fmla="*/ 27088 h 27087"/>
                        <a:gd name="connsiteX5" fmla="*/ 637 w 34995"/>
                        <a:gd name="connsiteY5" fmla="*/ 7363 h 2708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995" h="27087">
                          <a:moveTo>
                            <a:pt x="637" y="7363"/>
                          </a:moveTo>
                          <a:cubicBezTo>
                            <a:pt x="-1272" y="-5999"/>
                            <a:pt x="34359" y="2909"/>
                            <a:pt x="34359" y="2909"/>
                          </a:cubicBezTo>
                          <a:lnTo>
                            <a:pt x="34996" y="6727"/>
                          </a:lnTo>
                          <a:cubicBezTo>
                            <a:pt x="33723" y="9271"/>
                            <a:pt x="32451" y="11817"/>
                            <a:pt x="31178" y="13089"/>
                          </a:cubicBezTo>
                          <a:cubicBezTo>
                            <a:pt x="22907" y="21997"/>
                            <a:pt x="9544" y="27088"/>
                            <a:pt x="0" y="27088"/>
                          </a:cubicBezTo>
                          <a:cubicBezTo>
                            <a:pt x="637" y="20088"/>
                            <a:pt x="1909" y="12453"/>
                            <a:pt x="637" y="7363"/>
                          </a:cubicBezTo>
                          <a:close/>
                        </a:path>
                      </a:pathLst>
                    </a:custGeom>
                    <a:solidFill>
                      <a:srgbClr val="4B332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85" name="Graphic 569">
                      <a:extLst>
                        <a:ext uri="{FF2B5EF4-FFF2-40B4-BE49-F238E27FC236}">
                          <a16:creationId xmlns:a16="http://schemas.microsoft.com/office/drawing/2014/main" id="{F8A8F06A-58BE-9890-10AF-C3D53B548E1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521672" y="5781688"/>
                      <a:ext cx="90209" cy="121249"/>
                      <a:chOff x="11521672" y="5781688"/>
                      <a:chExt cx="90209" cy="121249"/>
                    </a:xfrm>
                  </p:grpSpPr>
                  <p:sp>
                    <p:nvSpPr>
                      <p:cNvPr id="986" name="Freeform 985">
                        <a:extLst>
                          <a:ext uri="{FF2B5EF4-FFF2-40B4-BE49-F238E27FC236}">
                            <a16:creationId xmlns:a16="http://schemas.microsoft.com/office/drawing/2014/main" id="{4AA4973D-FDBC-EF38-2E01-E4EBD71034C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1672" y="5805074"/>
                        <a:ext cx="64328" cy="96074"/>
                      </a:xfrm>
                      <a:custGeom>
                        <a:avLst/>
                        <a:gdLst>
                          <a:gd name="connsiteX0" fmla="*/ 61363 w 64328"/>
                          <a:gd name="connsiteY0" fmla="*/ 14511 h 96074"/>
                          <a:gd name="connsiteX1" fmla="*/ 56273 w 64328"/>
                          <a:gd name="connsiteY1" fmla="*/ 81957 h 96074"/>
                          <a:gd name="connsiteX2" fmla="*/ 6642 w 64328"/>
                          <a:gd name="connsiteY2" fmla="*/ 89592 h 96074"/>
                          <a:gd name="connsiteX3" fmla="*/ 17459 w 64328"/>
                          <a:gd name="connsiteY3" fmla="*/ 4967 h 96074"/>
                          <a:gd name="connsiteX4" fmla="*/ 61363 w 64328"/>
                          <a:gd name="connsiteY4" fmla="*/ 14511 h 9607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64328" h="96074">
                            <a:moveTo>
                              <a:pt x="61363" y="14511"/>
                            </a:moveTo>
                            <a:cubicBezTo>
                              <a:pt x="62636" y="13875"/>
                              <a:pt x="69635" y="67323"/>
                              <a:pt x="56273" y="81957"/>
                            </a:cubicBezTo>
                            <a:cubicBezTo>
                              <a:pt x="42910" y="96592"/>
                              <a:pt x="16187" y="101046"/>
                              <a:pt x="6642" y="89592"/>
                            </a:cubicBezTo>
                            <a:cubicBezTo>
                              <a:pt x="-3538" y="76867"/>
                              <a:pt x="-3538" y="19601"/>
                              <a:pt x="17459" y="4967"/>
                            </a:cubicBezTo>
                            <a:cubicBezTo>
                              <a:pt x="38457" y="-10304"/>
                              <a:pt x="61363" y="14511"/>
                              <a:pt x="61363" y="14511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7" name="Freeform 986">
                        <a:extLst>
                          <a:ext uri="{FF2B5EF4-FFF2-40B4-BE49-F238E27FC236}">
                            <a16:creationId xmlns:a16="http://schemas.microsoft.com/office/drawing/2014/main" id="{410166EE-6A11-4BA2-8388-10FC0080964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29119" y="5781688"/>
                        <a:ext cx="82762" cy="121249"/>
                      </a:xfrm>
                      <a:custGeom>
                        <a:avLst/>
                        <a:gdLst>
                          <a:gd name="connsiteX0" fmla="*/ 18284 w 82762"/>
                          <a:gd name="connsiteY0" fmla="*/ 356 h 121249"/>
                          <a:gd name="connsiteX1" fmla="*/ 48826 w 82762"/>
                          <a:gd name="connsiteY1" fmla="*/ 18172 h 121249"/>
                          <a:gd name="connsiteX2" fmla="*/ 76822 w 82762"/>
                          <a:gd name="connsiteY2" fmla="*/ 40442 h 121249"/>
                          <a:gd name="connsiteX3" fmla="*/ 65369 w 82762"/>
                          <a:gd name="connsiteY3" fmla="*/ 96435 h 121249"/>
                          <a:gd name="connsiteX4" fmla="*/ 50734 w 82762"/>
                          <a:gd name="connsiteY4" fmla="*/ 121250 h 121249"/>
                          <a:gd name="connsiteX5" fmla="*/ 48189 w 82762"/>
                          <a:gd name="connsiteY5" fmla="*/ 114251 h 121249"/>
                          <a:gd name="connsiteX6" fmla="*/ 46281 w 82762"/>
                          <a:gd name="connsiteY6" fmla="*/ 98344 h 121249"/>
                          <a:gd name="connsiteX7" fmla="*/ 48826 w 82762"/>
                          <a:gd name="connsiteY7" fmla="*/ 88799 h 121249"/>
                          <a:gd name="connsiteX8" fmla="*/ 38009 w 82762"/>
                          <a:gd name="connsiteY8" fmla="*/ 69711 h 121249"/>
                          <a:gd name="connsiteX9" fmla="*/ 31646 w 82762"/>
                          <a:gd name="connsiteY9" fmla="*/ 45532 h 121249"/>
                          <a:gd name="connsiteX10" fmla="*/ 27192 w 82762"/>
                          <a:gd name="connsiteY10" fmla="*/ 39169 h 121249"/>
                          <a:gd name="connsiteX11" fmla="*/ 6194 w 82762"/>
                          <a:gd name="connsiteY11" fmla="*/ 33443 h 121249"/>
                          <a:gd name="connsiteX12" fmla="*/ 18284 w 82762"/>
                          <a:gd name="connsiteY12" fmla="*/ 356 h 12124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82762" h="121249">
                            <a:moveTo>
                              <a:pt x="18284" y="356"/>
                            </a:moveTo>
                            <a:cubicBezTo>
                              <a:pt x="34827" y="3538"/>
                              <a:pt x="45008" y="13718"/>
                              <a:pt x="48826" y="18172"/>
                            </a:cubicBezTo>
                            <a:cubicBezTo>
                              <a:pt x="56461" y="18808"/>
                              <a:pt x="66005" y="23262"/>
                              <a:pt x="76822" y="40442"/>
                            </a:cubicBezTo>
                            <a:cubicBezTo>
                              <a:pt x="89547" y="61439"/>
                              <a:pt x="80003" y="84982"/>
                              <a:pt x="65369" y="96435"/>
                            </a:cubicBezTo>
                            <a:cubicBezTo>
                              <a:pt x="50734" y="107888"/>
                              <a:pt x="50734" y="121250"/>
                              <a:pt x="50734" y="121250"/>
                            </a:cubicBezTo>
                            <a:lnTo>
                              <a:pt x="48189" y="114251"/>
                            </a:lnTo>
                            <a:cubicBezTo>
                              <a:pt x="46281" y="109160"/>
                              <a:pt x="45644" y="103434"/>
                              <a:pt x="46281" y="98344"/>
                            </a:cubicBezTo>
                            <a:cubicBezTo>
                              <a:pt x="46917" y="95162"/>
                              <a:pt x="47553" y="91345"/>
                              <a:pt x="48826" y="88799"/>
                            </a:cubicBezTo>
                            <a:cubicBezTo>
                              <a:pt x="52643" y="81164"/>
                              <a:pt x="41190" y="76074"/>
                              <a:pt x="38009" y="69711"/>
                            </a:cubicBezTo>
                            <a:cubicBezTo>
                              <a:pt x="35463" y="64621"/>
                              <a:pt x="35463" y="53804"/>
                              <a:pt x="31646" y="45532"/>
                            </a:cubicBezTo>
                            <a:lnTo>
                              <a:pt x="27192" y="39169"/>
                            </a:lnTo>
                            <a:cubicBezTo>
                              <a:pt x="27192" y="39169"/>
                              <a:pt x="16375" y="30898"/>
                              <a:pt x="6194" y="33443"/>
                            </a:cubicBezTo>
                            <a:cubicBezTo>
                              <a:pt x="-3986" y="34715"/>
                              <a:pt x="-2714" y="-4098"/>
                              <a:pt x="18284" y="356"/>
                            </a:cubicBezTo>
                            <a:close/>
                          </a:path>
                        </a:pathLst>
                      </a:custGeom>
                      <a:solidFill>
                        <a:srgbClr val="06242D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8" name="Freeform 987">
                        <a:extLst>
                          <a:ext uri="{FF2B5EF4-FFF2-40B4-BE49-F238E27FC236}">
                            <a16:creationId xmlns:a16="http://schemas.microsoft.com/office/drawing/2014/main" id="{B2C3D719-6480-14F4-29D2-614C1CDBD2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567764" y="5848218"/>
                        <a:ext cx="13362" cy="23542"/>
                      </a:xfrm>
                      <a:custGeom>
                        <a:avLst/>
                        <a:gdLst>
                          <a:gd name="connsiteX0" fmla="*/ 0 w 13362"/>
                          <a:gd name="connsiteY0" fmla="*/ 11453 h 23542"/>
                          <a:gd name="connsiteX1" fmla="*/ 6363 w 13362"/>
                          <a:gd name="connsiteY1" fmla="*/ 23543 h 23542"/>
                          <a:gd name="connsiteX2" fmla="*/ 13363 w 13362"/>
                          <a:gd name="connsiteY2" fmla="*/ 12090 h 23542"/>
                          <a:gd name="connsiteX3" fmla="*/ 7000 w 13362"/>
                          <a:gd name="connsiteY3" fmla="*/ 0 h 23542"/>
                          <a:gd name="connsiteX4" fmla="*/ 0 w 13362"/>
                          <a:gd name="connsiteY4" fmla="*/ 11453 h 2354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3362" h="23542">
                            <a:moveTo>
                              <a:pt x="0" y="11453"/>
                            </a:moveTo>
                            <a:cubicBezTo>
                              <a:pt x="0" y="17816"/>
                              <a:pt x="2545" y="22906"/>
                              <a:pt x="6363" y="23543"/>
                            </a:cubicBezTo>
                            <a:cubicBezTo>
                              <a:pt x="10181" y="23543"/>
                              <a:pt x="13363" y="18452"/>
                              <a:pt x="13363" y="12090"/>
                            </a:cubicBezTo>
                            <a:cubicBezTo>
                              <a:pt x="13363" y="5727"/>
                              <a:pt x="10817" y="637"/>
                              <a:pt x="7000" y="0"/>
                            </a:cubicBezTo>
                            <a:cubicBezTo>
                              <a:pt x="3181" y="0"/>
                              <a:pt x="0" y="5090"/>
                              <a:pt x="0" y="11453"/>
                            </a:cubicBezTo>
                            <a:close/>
                          </a:path>
                        </a:pathLst>
                      </a:custGeom>
                      <a:solidFill>
                        <a:srgbClr val="64453F"/>
                      </a:solidFill>
                      <a:ln w="6360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89" name="Freeform 988">
                      <a:extLst>
                        <a:ext uri="{FF2B5EF4-FFF2-40B4-BE49-F238E27FC236}">
                          <a16:creationId xmlns:a16="http://schemas.microsoft.com/office/drawing/2014/main" id="{83D11D70-BE6E-9D36-F84E-2B42AAC021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06928" y="5939094"/>
                      <a:ext cx="83002" cy="128004"/>
                    </a:xfrm>
                    <a:custGeom>
                      <a:avLst/>
                      <a:gdLst>
                        <a:gd name="connsiteX0" fmla="*/ 83002 w 83002"/>
                        <a:gd name="connsiteY0" fmla="*/ 91101 h 128004"/>
                        <a:gd name="connsiteX1" fmla="*/ 35917 w 83002"/>
                        <a:gd name="connsiteY1" fmla="*/ 128005 h 128004"/>
                        <a:gd name="connsiteX2" fmla="*/ 4739 w 83002"/>
                        <a:gd name="connsiteY2" fmla="*/ 85374 h 128004"/>
                        <a:gd name="connsiteX3" fmla="*/ 14919 w 83002"/>
                        <a:gd name="connsiteY3" fmla="*/ 112 h 128004"/>
                        <a:gd name="connsiteX4" fmla="*/ 83002 w 83002"/>
                        <a:gd name="connsiteY4" fmla="*/ 91101 h 12800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3002" h="128004">
                          <a:moveTo>
                            <a:pt x="83002" y="91101"/>
                          </a:moveTo>
                          <a:lnTo>
                            <a:pt x="35917" y="128005"/>
                          </a:lnTo>
                          <a:cubicBezTo>
                            <a:pt x="35917" y="128005"/>
                            <a:pt x="14919" y="107644"/>
                            <a:pt x="4739" y="85374"/>
                          </a:cubicBezTo>
                          <a:cubicBezTo>
                            <a:pt x="-6077" y="62468"/>
                            <a:pt x="3467" y="-3070"/>
                            <a:pt x="14919" y="112"/>
                          </a:cubicBezTo>
                          <a:cubicBezTo>
                            <a:pt x="39735" y="7111"/>
                            <a:pt x="83002" y="91101"/>
                            <a:pt x="83002" y="91101"/>
                          </a:cubicBezTo>
                          <a:close/>
                        </a:path>
                      </a:pathLst>
                    </a:custGeom>
                    <a:solidFill>
                      <a:srgbClr val="9AD1C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90" name="Graphic 569">
                    <a:extLst>
                      <a:ext uri="{FF2B5EF4-FFF2-40B4-BE49-F238E27FC236}">
                        <a16:creationId xmlns:a16="http://schemas.microsoft.com/office/drawing/2014/main" id="{13D37B8A-9907-D4D2-FEA9-42B0BFE8C025}"/>
                      </a:ext>
                    </a:extLst>
                  </p:cNvPr>
                  <p:cNvGrpSpPr/>
                  <p:nvPr/>
                </p:nvGrpSpPr>
                <p:grpSpPr>
                  <a:xfrm>
                    <a:off x="11095896" y="6053562"/>
                    <a:ext cx="554958" cy="639339"/>
                    <a:chOff x="11095896" y="6053562"/>
                    <a:chExt cx="554958" cy="639339"/>
                  </a:xfrm>
                </p:grpSpPr>
                <p:sp>
                  <p:nvSpPr>
                    <p:cNvPr id="991" name="Freeform 990">
                      <a:extLst>
                        <a:ext uri="{FF2B5EF4-FFF2-40B4-BE49-F238E27FC236}">
                          <a16:creationId xmlns:a16="http://schemas.microsoft.com/office/drawing/2014/main" id="{73530AC8-B117-D854-D0DF-6CC615E5A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934" y="6632754"/>
                      <a:ext cx="51583" cy="48357"/>
                    </a:xfrm>
                    <a:custGeom>
                      <a:avLst/>
                      <a:gdLst>
                        <a:gd name="connsiteX0" fmla="*/ 51583 w 51583"/>
                        <a:gd name="connsiteY0" fmla="*/ 6999 h 48357"/>
                        <a:gd name="connsiteX1" fmla="*/ 49675 w 51583"/>
                        <a:gd name="connsiteY1" fmla="*/ 26724 h 48357"/>
                        <a:gd name="connsiteX2" fmla="*/ 49675 w 51583"/>
                        <a:gd name="connsiteY2" fmla="*/ 29269 h 48357"/>
                        <a:gd name="connsiteX3" fmla="*/ 50947 w 51583"/>
                        <a:gd name="connsiteY3" fmla="*/ 32450 h 48357"/>
                        <a:gd name="connsiteX4" fmla="*/ 51583 w 51583"/>
                        <a:gd name="connsiteY4" fmla="*/ 33723 h 48357"/>
                        <a:gd name="connsiteX5" fmla="*/ 41403 w 51583"/>
                        <a:gd name="connsiteY5" fmla="*/ 47721 h 48357"/>
                        <a:gd name="connsiteX6" fmla="*/ 45 w 51583"/>
                        <a:gd name="connsiteY6" fmla="*/ 48357 h 48357"/>
                        <a:gd name="connsiteX7" fmla="*/ 5771 w 51583"/>
                        <a:gd name="connsiteY7" fmla="*/ 38813 h 48357"/>
                        <a:gd name="connsiteX8" fmla="*/ 21678 w 51583"/>
                        <a:gd name="connsiteY8" fmla="*/ 21634 h 48357"/>
                        <a:gd name="connsiteX9" fmla="*/ 19769 w 51583"/>
                        <a:gd name="connsiteY9" fmla="*/ 0 h 48357"/>
                        <a:gd name="connsiteX10" fmla="*/ 51583 w 51583"/>
                        <a:gd name="connsiteY10" fmla="*/ 6999 h 48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51583" h="48357">
                          <a:moveTo>
                            <a:pt x="51583" y="6999"/>
                          </a:moveTo>
                          <a:cubicBezTo>
                            <a:pt x="51583" y="6999"/>
                            <a:pt x="49675" y="24179"/>
                            <a:pt x="49675" y="26724"/>
                          </a:cubicBezTo>
                          <a:cubicBezTo>
                            <a:pt x="49675" y="29269"/>
                            <a:pt x="49675" y="29269"/>
                            <a:pt x="49675" y="29269"/>
                          </a:cubicBezTo>
                          <a:lnTo>
                            <a:pt x="50947" y="32450"/>
                          </a:lnTo>
                          <a:lnTo>
                            <a:pt x="51583" y="33723"/>
                          </a:lnTo>
                          <a:lnTo>
                            <a:pt x="41403" y="47721"/>
                          </a:lnTo>
                          <a:cubicBezTo>
                            <a:pt x="41403" y="47721"/>
                            <a:pt x="681" y="48357"/>
                            <a:pt x="45" y="48357"/>
                          </a:cubicBezTo>
                          <a:cubicBezTo>
                            <a:pt x="-591" y="48357"/>
                            <a:pt x="5771" y="38813"/>
                            <a:pt x="5771" y="38813"/>
                          </a:cubicBezTo>
                          <a:cubicBezTo>
                            <a:pt x="5771" y="38813"/>
                            <a:pt x="19133" y="28633"/>
                            <a:pt x="21678" y="21634"/>
                          </a:cubicBezTo>
                          <a:cubicBezTo>
                            <a:pt x="24224" y="14635"/>
                            <a:pt x="19769" y="0"/>
                            <a:pt x="19769" y="0"/>
                          </a:cubicBezTo>
                          <a:lnTo>
                            <a:pt x="51583" y="6999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2" name="Freeform 991">
                      <a:extLst>
                        <a:ext uri="{FF2B5EF4-FFF2-40B4-BE49-F238E27FC236}">
                          <a16:creationId xmlns:a16="http://schemas.microsoft.com/office/drawing/2014/main" id="{B588381E-6EC6-C479-1F0C-D9791D7961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58857" y="6508679"/>
                      <a:ext cx="64299" cy="47721"/>
                    </a:xfrm>
                    <a:custGeom>
                      <a:avLst/>
                      <a:gdLst>
                        <a:gd name="connsiteX0" fmla="*/ 0 w 64299"/>
                        <a:gd name="connsiteY0" fmla="*/ 29906 h 47721"/>
                        <a:gd name="connsiteX1" fmla="*/ 16543 w 64299"/>
                        <a:gd name="connsiteY1" fmla="*/ 40722 h 47721"/>
                        <a:gd name="connsiteX2" fmla="*/ 19088 w 64299"/>
                        <a:gd name="connsiteY2" fmla="*/ 42631 h 47721"/>
                        <a:gd name="connsiteX3" fmla="*/ 20361 w 64299"/>
                        <a:gd name="connsiteY3" fmla="*/ 45813 h 47721"/>
                        <a:gd name="connsiteX4" fmla="*/ 20997 w 64299"/>
                        <a:gd name="connsiteY4" fmla="*/ 47085 h 47721"/>
                        <a:gd name="connsiteX5" fmla="*/ 38177 w 64299"/>
                        <a:gd name="connsiteY5" fmla="*/ 47721 h 47721"/>
                        <a:gd name="connsiteX6" fmla="*/ 64264 w 64299"/>
                        <a:gd name="connsiteY6" fmla="*/ 15907 h 47721"/>
                        <a:gd name="connsiteX7" fmla="*/ 56629 w 64299"/>
                        <a:gd name="connsiteY7" fmla="*/ 17180 h 47721"/>
                        <a:gd name="connsiteX8" fmla="*/ 33086 w 64299"/>
                        <a:gd name="connsiteY8" fmla="*/ 16543 h 47721"/>
                        <a:gd name="connsiteX9" fmla="*/ 12089 w 64299"/>
                        <a:gd name="connsiteY9" fmla="*/ 0 h 47721"/>
                        <a:gd name="connsiteX10" fmla="*/ 0 w 64299"/>
                        <a:gd name="connsiteY10" fmla="*/ 29906 h 477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64299" h="47721">
                          <a:moveTo>
                            <a:pt x="0" y="29906"/>
                          </a:moveTo>
                          <a:cubicBezTo>
                            <a:pt x="0" y="29906"/>
                            <a:pt x="14634" y="38813"/>
                            <a:pt x="16543" y="40722"/>
                          </a:cubicBezTo>
                          <a:cubicBezTo>
                            <a:pt x="19088" y="42631"/>
                            <a:pt x="19088" y="42631"/>
                            <a:pt x="19088" y="42631"/>
                          </a:cubicBezTo>
                          <a:lnTo>
                            <a:pt x="20361" y="45813"/>
                          </a:lnTo>
                          <a:lnTo>
                            <a:pt x="20997" y="47085"/>
                          </a:lnTo>
                          <a:lnTo>
                            <a:pt x="38177" y="47721"/>
                          </a:lnTo>
                          <a:cubicBezTo>
                            <a:pt x="38177" y="47721"/>
                            <a:pt x="63628" y="16543"/>
                            <a:pt x="64264" y="15907"/>
                          </a:cubicBezTo>
                          <a:cubicBezTo>
                            <a:pt x="64901" y="15271"/>
                            <a:pt x="56629" y="17180"/>
                            <a:pt x="56629" y="17180"/>
                          </a:cubicBezTo>
                          <a:cubicBezTo>
                            <a:pt x="56629" y="17180"/>
                            <a:pt x="40721" y="19088"/>
                            <a:pt x="33086" y="16543"/>
                          </a:cubicBezTo>
                          <a:cubicBezTo>
                            <a:pt x="26087" y="13999"/>
                            <a:pt x="12089" y="0"/>
                            <a:pt x="12089" y="0"/>
                          </a:cubicBezTo>
                          <a:lnTo>
                            <a:pt x="0" y="29906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3" name="Freeform 992">
                      <a:extLst>
                        <a:ext uri="{FF2B5EF4-FFF2-40B4-BE49-F238E27FC236}">
                          <a16:creationId xmlns:a16="http://schemas.microsoft.com/office/drawing/2014/main" id="{97BEA5DD-98B5-8C1E-4B8A-A6B20EE522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05616" y="6380786"/>
                      <a:ext cx="277419" cy="263421"/>
                    </a:xfrm>
                    <a:custGeom>
                      <a:avLst/>
                      <a:gdLst>
                        <a:gd name="connsiteX0" fmla="*/ 122166 w 277419"/>
                        <a:gd name="connsiteY0" fmla="*/ 0 h 263421"/>
                        <a:gd name="connsiteX1" fmla="*/ 277419 w 277419"/>
                        <a:gd name="connsiteY1" fmla="*/ 132347 h 263421"/>
                        <a:gd name="connsiteX2" fmla="*/ 253241 w 277419"/>
                        <a:gd name="connsiteY2" fmla="*/ 166070 h 263421"/>
                        <a:gd name="connsiteX3" fmla="*/ 85262 w 277419"/>
                        <a:gd name="connsiteY3" fmla="*/ 65537 h 263421"/>
                        <a:gd name="connsiteX4" fmla="*/ 68719 w 277419"/>
                        <a:gd name="connsiteY4" fmla="*/ 74445 h 263421"/>
                        <a:gd name="connsiteX5" fmla="*/ 62992 w 277419"/>
                        <a:gd name="connsiteY5" fmla="*/ 263421 h 263421"/>
                        <a:gd name="connsiteX6" fmla="*/ 21634 w 277419"/>
                        <a:gd name="connsiteY6" fmla="*/ 263421 h 263421"/>
                        <a:gd name="connsiteX7" fmla="*/ 0 w 277419"/>
                        <a:gd name="connsiteY7" fmla="*/ 33087 h 263421"/>
                        <a:gd name="connsiteX8" fmla="*/ 122166 w 277419"/>
                        <a:gd name="connsiteY8" fmla="*/ 0 h 2634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277419" h="263421">
                          <a:moveTo>
                            <a:pt x="122166" y="0"/>
                          </a:moveTo>
                          <a:lnTo>
                            <a:pt x="277419" y="132347"/>
                          </a:lnTo>
                          <a:lnTo>
                            <a:pt x="253241" y="166070"/>
                          </a:lnTo>
                          <a:cubicBezTo>
                            <a:pt x="253241" y="166070"/>
                            <a:pt x="93533" y="66810"/>
                            <a:pt x="85262" y="65537"/>
                          </a:cubicBezTo>
                          <a:cubicBezTo>
                            <a:pt x="76990" y="64264"/>
                            <a:pt x="69991" y="68082"/>
                            <a:pt x="68719" y="74445"/>
                          </a:cubicBezTo>
                          <a:cubicBezTo>
                            <a:pt x="67446" y="80808"/>
                            <a:pt x="62992" y="263421"/>
                            <a:pt x="62992" y="263421"/>
                          </a:cubicBezTo>
                          <a:lnTo>
                            <a:pt x="21634" y="263421"/>
                          </a:lnTo>
                          <a:lnTo>
                            <a:pt x="0" y="33087"/>
                          </a:lnTo>
                          <a:lnTo>
                            <a:pt x="122166" y="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4" name="Freeform 993">
                      <a:extLst>
                        <a:ext uri="{FF2B5EF4-FFF2-40B4-BE49-F238E27FC236}">
                          <a16:creationId xmlns:a16="http://schemas.microsoft.com/office/drawing/2014/main" id="{D5F7BD41-3FAA-7323-BEF1-C78714DD41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95896" y="6109278"/>
                      <a:ext cx="186177" cy="162703"/>
                    </a:xfrm>
                    <a:custGeom>
                      <a:avLst/>
                      <a:gdLst>
                        <a:gd name="connsiteX0" fmla="*/ 107914 w 186177"/>
                        <a:gd name="connsiteY0" fmla="*/ 82532 h 162703"/>
                        <a:gd name="connsiteX1" fmla="*/ 60193 w 186177"/>
                        <a:gd name="connsiteY1" fmla="*/ 36084 h 162703"/>
                        <a:gd name="connsiteX2" fmla="*/ 51921 w 186177"/>
                        <a:gd name="connsiteY2" fmla="*/ 19540 h 162703"/>
                        <a:gd name="connsiteX3" fmla="*/ 39195 w 186177"/>
                        <a:gd name="connsiteY3" fmla="*/ 3633 h 162703"/>
                        <a:gd name="connsiteX4" fmla="*/ 40468 w 186177"/>
                        <a:gd name="connsiteY4" fmla="*/ 18268 h 162703"/>
                        <a:gd name="connsiteX5" fmla="*/ 14381 w 186177"/>
                        <a:gd name="connsiteY5" fmla="*/ 452 h 162703"/>
                        <a:gd name="connsiteX6" fmla="*/ 27107 w 186177"/>
                        <a:gd name="connsiteY6" fmla="*/ 23358 h 162703"/>
                        <a:gd name="connsiteX7" fmla="*/ 3564 w 186177"/>
                        <a:gd name="connsiteY7" fmla="*/ 8723 h 162703"/>
                        <a:gd name="connsiteX8" fmla="*/ 22016 w 186177"/>
                        <a:gd name="connsiteY8" fmla="*/ 32266 h 162703"/>
                        <a:gd name="connsiteX9" fmla="*/ 382 w 186177"/>
                        <a:gd name="connsiteY9" fmla="*/ 28448 h 162703"/>
                        <a:gd name="connsiteX10" fmla="*/ 20107 w 186177"/>
                        <a:gd name="connsiteY10" fmla="*/ 41810 h 162703"/>
                        <a:gd name="connsiteX11" fmla="*/ 3564 w 186177"/>
                        <a:gd name="connsiteY11" fmla="*/ 44355 h 162703"/>
                        <a:gd name="connsiteX12" fmla="*/ 45558 w 186177"/>
                        <a:gd name="connsiteY12" fmla="*/ 58353 h 162703"/>
                        <a:gd name="connsiteX13" fmla="*/ 45558 w 186177"/>
                        <a:gd name="connsiteY13" fmla="*/ 58353 h 162703"/>
                        <a:gd name="connsiteX14" fmla="*/ 90098 w 186177"/>
                        <a:gd name="connsiteY14" fmla="*/ 114983 h 162703"/>
                        <a:gd name="connsiteX15" fmla="*/ 161362 w 186177"/>
                        <a:gd name="connsiteY15" fmla="*/ 162704 h 162703"/>
                        <a:gd name="connsiteX16" fmla="*/ 186177 w 186177"/>
                        <a:gd name="connsiteY16" fmla="*/ 130890 h 162703"/>
                        <a:gd name="connsiteX17" fmla="*/ 107914 w 186177"/>
                        <a:gd name="connsiteY17" fmla="*/ 82532 h 1627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86177" h="162703">
                          <a:moveTo>
                            <a:pt x="107914" y="82532"/>
                          </a:moveTo>
                          <a:cubicBezTo>
                            <a:pt x="96461" y="74897"/>
                            <a:pt x="69101" y="46264"/>
                            <a:pt x="60193" y="36084"/>
                          </a:cubicBezTo>
                          <a:cubicBezTo>
                            <a:pt x="60193" y="34811"/>
                            <a:pt x="58921" y="28448"/>
                            <a:pt x="51921" y="19540"/>
                          </a:cubicBezTo>
                          <a:cubicBezTo>
                            <a:pt x="46831" y="13814"/>
                            <a:pt x="43014" y="-185"/>
                            <a:pt x="39195" y="3633"/>
                          </a:cubicBezTo>
                          <a:cubicBezTo>
                            <a:pt x="36014" y="7451"/>
                            <a:pt x="44286" y="18268"/>
                            <a:pt x="40468" y="18268"/>
                          </a:cubicBezTo>
                          <a:cubicBezTo>
                            <a:pt x="36651" y="18268"/>
                            <a:pt x="17562" y="-3366"/>
                            <a:pt x="14381" y="452"/>
                          </a:cubicBezTo>
                          <a:cubicBezTo>
                            <a:pt x="11200" y="4269"/>
                            <a:pt x="30924" y="23358"/>
                            <a:pt x="27107" y="23358"/>
                          </a:cubicBezTo>
                          <a:cubicBezTo>
                            <a:pt x="23925" y="23358"/>
                            <a:pt x="8018" y="4269"/>
                            <a:pt x="3564" y="8723"/>
                          </a:cubicBezTo>
                          <a:cubicBezTo>
                            <a:pt x="-890" y="13814"/>
                            <a:pt x="24561" y="29721"/>
                            <a:pt x="22016" y="32266"/>
                          </a:cubicBezTo>
                          <a:cubicBezTo>
                            <a:pt x="19471" y="34811"/>
                            <a:pt x="4200" y="24630"/>
                            <a:pt x="382" y="28448"/>
                          </a:cubicBezTo>
                          <a:cubicBezTo>
                            <a:pt x="-3435" y="32266"/>
                            <a:pt x="22652" y="41810"/>
                            <a:pt x="20107" y="41810"/>
                          </a:cubicBezTo>
                          <a:cubicBezTo>
                            <a:pt x="18199" y="41810"/>
                            <a:pt x="3564" y="41174"/>
                            <a:pt x="3564" y="44355"/>
                          </a:cubicBezTo>
                          <a:cubicBezTo>
                            <a:pt x="3564" y="47537"/>
                            <a:pt x="40468" y="52627"/>
                            <a:pt x="45558" y="58353"/>
                          </a:cubicBezTo>
                          <a:lnTo>
                            <a:pt x="45558" y="58353"/>
                          </a:lnTo>
                          <a:cubicBezTo>
                            <a:pt x="55103" y="73624"/>
                            <a:pt x="72919" y="102257"/>
                            <a:pt x="90098" y="114983"/>
                          </a:cubicBezTo>
                          <a:cubicBezTo>
                            <a:pt x="111732" y="130253"/>
                            <a:pt x="161362" y="162704"/>
                            <a:pt x="161362" y="162704"/>
                          </a:cubicBezTo>
                          <a:lnTo>
                            <a:pt x="186177" y="130890"/>
                          </a:lnTo>
                          <a:cubicBezTo>
                            <a:pt x="186177" y="130890"/>
                            <a:pt x="121912" y="91440"/>
                            <a:pt x="107914" y="8253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5" name="Freeform 994">
                      <a:extLst>
                        <a:ext uri="{FF2B5EF4-FFF2-40B4-BE49-F238E27FC236}">
                          <a16:creationId xmlns:a16="http://schemas.microsoft.com/office/drawing/2014/main" id="{EF2FF2C6-EFFA-B6CB-97B5-B45296EDB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68608" y="6053562"/>
                      <a:ext cx="154014" cy="194877"/>
                    </a:xfrm>
                    <a:custGeom>
                      <a:avLst/>
                      <a:gdLst>
                        <a:gd name="connsiteX0" fmla="*/ 62992 w 154014"/>
                        <a:gd name="connsiteY0" fmla="*/ 103253 h 194877"/>
                        <a:gd name="connsiteX1" fmla="*/ 96715 w 154014"/>
                        <a:gd name="connsiteY1" fmla="*/ 45987 h 194877"/>
                        <a:gd name="connsiteX2" fmla="*/ 100532 w 154014"/>
                        <a:gd name="connsiteY2" fmla="*/ 28171 h 194877"/>
                        <a:gd name="connsiteX3" fmla="*/ 108804 w 154014"/>
                        <a:gd name="connsiteY3" fmla="*/ 9719 h 194877"/>
                        <a:gd name="connsiteX4" fmla="*/ 111350 w 154014"/>
                        <a:gd name="connsiteY4" fmla="*/ 24354 h 194877"/>
                        <a:gd name="connsiteX5" fmla="*/ 131710 w 154014"/>
                        <a:gd name="connsiteY5" fmla="*/ 175 h 194877"/>
                        <a:gd name="connsiteX6" fmla="*/ 125347 w 154014"/>
                        <a:gd name="connsiteY6" fmla="*/ 25626 h 194877"/>
                        <a:gd name="connsiteX7" fmla="*/ 144436 w 154014"/>
                        <a:gd name="connsiteY7" fmla="*/ 5265 h 194877"/>
                        <a:gd name="connsiteX8" fmla="*/ 132983 w 154014"/>
                        <a:gd name="connsiteY8" fmla="*/ 33262 h 194877"/>
                        <a:gd name="connsiteX9" fmla="*/ 152708 w 154014"/>
                        <a:gd name="connsiteY9" fmla="*/ 23717 h 194877"/>
                        <a:gd name="connsiteX10" fmla="*/ 136801 w 154014"/>
                        <a:gd name="connsiteY10" fmla="*/ 42170 h 194877"/>
                        <a:gd name="connsiteX11" fmla="*/ 153980 w 154014"/>
                        <a:gd name="connsiteY11" fmla="*/ 40261 h 194877"/>
                        <a:gd name="connsiteX12" fmla="*/ 117076 w 154014"/>
                        <a:gd name="connsiteY12" fmla="*/ 64440 h 194877"/>
                        <a:gd name="connsiteX13" fmla="*/ 117076 w 154014"/>
                        <a:gd name="connsiteY13" fmla="*/ 64440 h 194877"/>
                        <a:gd name="connsiteX14" fmla="*/ 88443 w 154014"/>
                        <a:gd name="connsiteY14" fmla="*/ 130613 h 194877"/>
                        <a:gd name="connsiteX15" fmla="*/ 32450 w 154014"/>
                        <a:gd name="connsiteY15" fmla="*/ 194878 h 194877"/>
                        <a:gd name="connsiteX16" fmla="*/ 0 w 154014"/>
                        <a:gd name="connsiteY16" fmla="*/ 170699 h 194877"/>
                        <a:gd name="connsiteX17" fmla="*/ 62992 w 154014"/>
                        <a:gd name="connsiteY17" fmla="*/ 103253 h 194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54014" h="194877">
                          <a:moveTo>
                            <a:pt x="62992" y="103253"/>
                          </a:moveTo>
                          <a:cubicBezTo>
                            <a:pt x="71900" y="93072"/>
                            <a:pt x="90352" y="58077"/>
                            <a:pt x="96715" y="45987"/>
                          </a:cubicBezTo>
                          <a:cubicBezTo>
                            <a:pt x="96715" y="44715"/>
                            <a:pt x="95442" y="38352"/>
                            <a:pt x="100532" y="28171"/>
                          </a:cubicBezTo>
                          <a:cubicBezTo>
                            <a:pt x="103714" y="21172"/>
                            <a:pt x="104351" y="6538"/>
                            <a:pt x="108804" y="9719"/>
                          </a:cubicBezTo>
                          <a:cubicBezTo>
                            <a:pt x="113258" y="12900"/>
                            <a:pt x="107532" y="25626"/>
                            <a:pt x="111350" y="24354"/>
                          </a:cubicBezTo>
                          <a:cubicBezTo>
                            <a:pt x="115167" y="23717"/>
                            <a:pt x="127893" y="-2370"/>
                            <a:pt x="131710" y="175"/>
                          </a:cubicBezTo>
                          <a:cubicBezTo>
                            <a:pt x="135528" y="2720"/>
                            <a:pt x="121530" y="26263"/>
                            <a:pt x="125347" y="25626"/>
                          </a:cubicBezTo>
                          <a:cubicBezTo>
                            <a:pt x="128529" y="24990"/>
                            <a:pt x="138709" y="2084"/>
                            <a:pt x="144436" y="5265"/>
                          </a:cubicBezTo>
                          <a:cubicBezTo>
                            <a:pt x="150163" y="9083"/>
                            <a:pt x="129802" y="31353"/>
                            <a:pt x="132983" y="33262"/>
                          </a:cubicBezTo>
                          <a:cubicBezTo>
                            <a:pt x="136165" y="35170"/>
                            <a:pt x="148253" y="21172"/>
                            <a:pt x="152708" y="23717"/>
                          </a:cubicBezTo>
                          <a:cubicBezTo>
                            <a:pt x="157162" y="26899"/>
                            <a:pt x="134892" y="42170"/>
                            <a:pt x="136801" y="42170"/>
                          </a:cubicBezTo>
                          <a:cubicBezTo>
                            <a:pt x="138709" y="42170"/>
                            <a:pt x="152708" y="37716"/>
                            <a:pt x="153980" y="40261"/>
                          </a:cubicBezTo>
                          <a:cubicBezTo>
                            <a:pt x="155253" y="43442"/>
                            <a:pt x="120258" y="58077"/>
                            <a:pt x="117076" y="64440"/>
                          </a:cubicBezTo>
                          <a:lnTo>
                            <a:pt x="117076" y="64440"/>
                          </a:lnTo>
                          <a:cubicBezTo>
                            <a:pt x="111986" y="82255"/>
                            <a:pt x="102441" y="114070"/>
                            <a:pt x="88443" y="130613"/>
                          </a:cubicBezTo>
                          <a:cubicBezTo>
                            <a:pt x="71900" y="150974"/>
                            <a:pt x="32450" y="194878"/>
                            <a:pt x="32450" y="194878"/>
                          </a:cubicBezTo>
                          <a:lnTo>
                            <a:pt x="0" y="170699"/>
                          </a:lnTo>
                          <a:cubicBezTo>
                            <a:pt x="0" y="170062"/>
                            <a:pt x="52175" y="115342"/>
                            <a:pt x="62992" y="10325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6" name="Freeform 995">
                      <a:extLst>
                        <a:ext uri="{FF2B5EF4-FFF2-40B4-BE49-F238E27FC236}">
                          <a16:creationId xmlns:a16="http://schemas.microsoft.com/office/drawing/2014/main" id="{8134CFF2-E6FA-3FDF-B51B-3DCC0847B0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47514" y="6219102"/>
                      <a:ext cx="135091" cy="167617"/>
                    </a:xfrm>
                    <a:custGeom>
                      <a:avLst/>
                      <a:gdLst>
                        <a:gd name="connsiteX0" fmla="*/ 115367 w 135091"/>
                        <a:gd name="connsiteY0" fmla="*/ 10249 h 167617"/>
                        <a:gd name="connsiteX1" fmla="*/ 115367 w 135091"/>
                        <a:gd name="connsiteY1" fmla="*/ 10249 h 167617"/>
                        <a:gd name="connsiteX2" fmla="*/ 94369 w 135091"/>
                        <a:gd name="connsiteY2" fmla="*/ 69 h 167617"/>
                        <a:gd name="connsiteX3" fmla="*/ 14834 w 135091"/>
                        <a:gd name="connsiteY3" fmla="*/ 10249 h 167617"/>
                        <a:gd name="connsiteX4" fmla="*/ 7835 w 135091"/>
                        <a:gd name="connsiteY4" fmla="*/ 115872 h 167617"/>
                        <a:gd name="connsiteX5" fmla="*/ 50467 w 135091"/>
                        <a:gd name="connsiteY5" fmla="*/ 167411 h 167617"/>
                        <a:gd name="connsiteX6" fmla="*/ 135092 w 135091"/>
                        <a:gd name="connsiteY6" fmla="*/ 134325 h 167617"/>
                        <a:gd name="connsiteX7" fmla="*/ 115367 w 135091"/>
                        <a:gd name="connsiteY7" fmla="*/ 10249 h 1676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5091" h="167617">
                          <a:moveTo>
                            <a:pt x="115367" y="10249"/>
                          </a:moveTo>
                          <a:lnTo>
                            <a:pt x="115367" y="10249"/>
                          </a:lnTo>
                          <a:cubicBezTo>
                            <a:pt x="110913" y="3250"/>
                            <a:pt x="102641" y="-568"/>
                            <a:pt x="94369" y="69"/>
                          </a:cubicBezTo>
                          <a:cubicBezTo>
                            <a:pt x="69555" y="1978"/>
                            <a:pt x="19925" y="5795"/>
                            <a:pt x="14834" y="10249"/>
                          </a:cubicBezTo>
                          <a:cubicBezTo>
                            <a:pt x="8471" y="16612"/>
                            <a:pt x="-10617" y="57971"/>
                            <a:pt x="7835" y="115872"/>
                          </a:cubicBezTo>
                          <a:cubicBezTo>
                            <a:pt x="25651" y="173774"/>
                            <a:pt x="35832" y="167411"/>
                            <a:pt x="50467" y="167411"/>
                          </a:cubicBezTo>
                          <a:cubicBezTo>
                            <a:pt x="65101" y="167411"/>
                            <a:pt x="135092" y="134325"/>
                            <a:pt x="135092" y="134325"/>
                          </a:cubicBezTo>
                          <a:lnTo>
                            <a:pt x="115367" y="10249"/>
                          </a:lnTo>
                          <a:close/>
                        </a:path>
                      </a:pathLst>
                    </a:custGeom>
                    <a:solidFill>
                      <a:srgbClr val="35548A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7" name="Freeform 996">
                      <a:extLst>
                        <a:ext uri="{FF2B5EF4-FFF2-40B4-BE49-F238E27FC236}">
                          <a16:creationId xmlns:a16="http://schemas.microsoft.com/office/drawing/2014/main" id="{310B74BE-F1D5-4E3E-55FD-14231C7FB6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12082" y="6180357"/>
                      <a:ext cx="229697" cy="245591"/>
                    </a:xfrm>
                    <a:custGeom>
                      <a:avLst/>
                      <a:gdLst>
                        <a:gd name="connsiteX0" fmla="*/ 193429 w 229697"/>
                        <a:gd name="connsiteY0" fmla="*/ 0 h 245591"/>
                        <a:gd name="connsiteX1" fmla="*/ 222699 w 229697"/>
                        <a:gd name="connsiteY1" fmla="*/ 37541 h 245591"/>
                        <a:gd name="connsiteX2" fmla="*/ 186430 w 229697"/>
                        <a:gd name="connsiteY2" fmla="*/ 90988 h 245591"/>
                        <a:gd name="connsiteX3" fmla="*/ 194702 w 229697"/>
                        <a:gd name="connsiteY3" fmla="*/ 143164 h 245591"/>
                        <a:gd name="connsiteX4" fmla="*/ 229698 w 229697"/>
                        <a:gd name="connsiteY4" fmla="*/ 206792 h 245591"/>
                        <a:gd name="connsiteX5" fmla="*/ 85261 w 229697"/>
                        <a:gd name="connsiteY5" fmla="*/ 244969 h 245591"/>
                        <a:gd name="connsiteX6" fmla="*/ 59810 w 229697"/>
                        <a:gd name="connsiteY6" fmla="*/ 131711 h 245591"/>
                        <a:gd name="connsiteX7" fmla="*/ 0 w 229697"/>
                        <a:gd name="connsiteY7" fmla="*/ 72536 h 245591"/>
                        <a:gd name="connsiteX8" fmla="*/ 26724 w 229697"/>
                        <a:gd name="connsiteY8" fmla="*/ 29905 h 245591"/>
                        <a:gd name="connsiteX9" fmla="*/ 72536 w 229697"/>
                        <a:gd name="connsiteY9" fmla="*/ 55357 h 245591"/>
                        <a:gd name="connsiteX10" fmla="*/ 159707 w 229697"/>
                        <a:gd name="connsiteY10" fmla="*/ 38177 h 245591"/>
                        <a:gd name="connsiteX11" fmla="*/ 193429 w 229697"/>
                        <a:gd name="connsiteY11" fmla="*/ 0 h 24559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29697" h="245591">
                          <a:moveTo>
                            <a:pt x="193429" y="0"/>
                          </a:moveTo>
                          <a:lnTo>
                            <a:pt x="222699" y="37541"/>
                          </a:lnTo>
                          <a:lnTo>
                            <a:pt x="186430" y="90988"/>
                          </a:lnTo>
                          <a:cubicBezTo>
                            <a:pt x="186430" y="90988"/>
                            <a:pt x="189612" y="131074"/>
                            <a:pt x="194702" y="143164"/>
                          </a:cubicBezTo>
                          <a:cubicBezTo>
                            <a:pt x="199792" y="155889"/>
                            <a:pt x="229698" y="206792"/>
                            <a:pt x="229698" y="206792"/>
                          </a:cubicBezTo>
                          <a:cubicBezTo>
                            <a:pt x="229698" y="206792"/>
                            <a:pt x="156525" y="251332"/>
                            <a:pt x="85261" y="244969"/>
                          </a:cubicBezTo>
                          <a:cubicBezTo>
                            <a:pt x="85261" y="244969"/>
                            <a:pt x="64901" y="141255"/>
                            <a:pt x="59810" y="131711"/>
                          </a:cubicBezTo>
                          <a:cubicBezTo>
                            <a:pt x="54084" y="121530"/>
                            <a:pt x="0" y="72536"/>
                            <a:pt x="0" y="72536"/>
                          </a:cubicBezTo>
                          <a:lnTo>
                            <a:pt x="26724" y="29905"/>
                          </a:lnTo>
                          <a:lnTo>
                            <a:pt x="72536" y="55357"/>
                          </a:lnTo>
                          <a:cubicBezTo>
                            <a:pt x="72536" y="55357"/>
                            <a:pt x="155889" y="41995"/>
                            <a:pt x="159707" y="38177"/>
                          </a:cubicBezTo>
                          <a:cubicBezTo>
                            <a:pt x="163524" y="33723"/>
                            <a:pt x="193429" y="0"/>
                            <a:pt x="193429" y="0"/>
                          </a:cubicBezTo>
                          <a:close/>
                        </a:path>
                      </a:pathLst>
                    </a:custGeom>
                    <a:solidFill>
                      <a:srgbClr val="F7CC7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8" name="Freeform 997">
                      <a:extLst>
                        <a:ext uri="{FF2B5EF4-FFF2-40B4-BE49-F238E27FC236}">
                          <a16:creationId xmlns:a16="http://schemas.microsoft.com/office/drawing/2014/main" id="{3F9FF803-76BB-CCDD-05A3-60D2AD4BCC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57281" y="6098342"/>
                      <a:ext cx="127373" cy="125033"/>
                    </a:xfrm>
                    <a:custGeom>
                      <a:avLst/>
                      <a:gdLst>
                        <a:gd name="connsiteX0" fmla="*/ 54062 w 127373"/>
                        <a:gd name="connsiteY0" fmla="*/ 4389 h 125033"/>
                        <a:gd name="connsiteX1" fmla="*/ 91602 w 127373"/>
                        <a:gd name="connsiteY1" fmla="*/ 13933 h 125033"/>
                        <a:gd name="connsiteX2" fmla="*/ 112599 w 127373"/>
                        <a:gd name="connsiteY2" fmla="*/ 37475 h 125033"/>
                        <a:gd name="connsiteX3" fmla="*/ 122144 w 127373"/>
                        <a:gd name="connsiteY3" fmla="*/ 83288 h 125033"/>
                        <a:gd name="connsiteX4" fmla="*/ 92875 w 127373"/>
                        <a:gd name="connsiteY4" fmla="*/ 116375 h 125033"/>
                        <a:gd name="connsiteX5" fmla="*/ 70605 w 127373"/>
                        <a:gd name="connsiteY5" fmla="*/ 124646 h 125033"/>
                        <a:gd name="connsiteX6" fmla="*/ 49607 w 127373"/>
                        <a:gd name="connsiteY6" fmla="*/ 117647 h 125033"/>
                        <a:gd name="connsiteX7" fmla="*/ 11430 w 127373"/>
                        <a:gd name="connsiteY7" fmla="*/ 99831 h 125033"/>
                        <a:gd name="connsiteX8" fmla="*/ 5067 w 127373"/>
                        <a:gd name="connsiteY8" fmla="*/ 69290 h 125033"/>
                        <a:gd name="connsiteX9" fmla="*/ 18430 w 127373"/>
                        <a:gd name="connsiteY9" fmla="*/ 25386 h 125033"/>
                        <a:gd name="connsiteX10" fmla="*/ 54062 w 127373"/>
                        <a:gd name="connsiteY10" fmla="*/ 4389 h 1250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127373" h="125033">
                          <a:moveTo>
                            <a:pt x="54062" y="4389"/>
                          </a:moveTo>
                          <a:cubicBezTo>
                            <a:pt x="54062" y="4389"/>
                            <a:pt x="82058" y="-10246"/>
                            <a:pt x="91602" y="13933"/>
                          </a:cubicBezTo>
                          <a:cubicBezTo>
                            <a:pt x="91602" y="13933"/>
                            <a:pt x="117054" y="11388"/>
                            <a:pt x="112599" y="37475"/>
                          </a:cubicBezTo>
                          <a:cubicBezTo>
                            <a:pt x="112599" y="37475"/>
                            <a:pt x="138051" y="50201"/>
                            <a:pt x="122144" y="83288"/>
                          </a:cubicBezTo>
                          <a:cubicBezTo>
                            <a:pt x="122144" y="83288"/>
                            <a:pt x="129143" y="114466"/>
                            <a:pt x="92875" y="116375"/>
                          </a:cubicBezTo>
                          <a:cubicBezTo>
                            <a:pt x="92875" y="116375"/>
                            <a:pt x="87148" y="127191"/>
                            <a:pt x="70605" y="124646"/>
                          </a:cubicBezTo>
                          <a:cubicBezTo>
                            <a:pt x="54062" y="122101"/>
                            <a:pt x="49607" y="117647"/>
                            <a:pt x="49607" y="117647"/>
                          </a:cubicBezTo>
                          <a:cubicBezTo>
                            <a:pt x="49607" y="117647"/>
                            <a:pt x="20338" y="125919"/>
                            <a:pt x="11430" y="99831"/>
                          </a:cubicBezTo>
                          <a:cubicBezTo>
                            <a:pt x="11430" y="99831"/>
                            <a:pt x="-8931" y="94741"/>
                            <a:pt x="5067" y="69290"/>
                          </a:cubicBezTo>
                          <a:cubicBezTo>
                            <a:pt x="5067" y="69290"/>
                            <a:pt x="-12748" y="35567"/>
                            <a:pt x="18430" y="25386"/>
                          </a:cubicBezTo>
                          <a:cubicBezTo>
                            <a:pt x="19066" y="26022"/>
                            <a:pt x="22247" y="-8337"/>
                            <a:pt x="54062" y="4389"/>
                          </a:cubicBezTo>
                          <a:close/>
                        </a:path>
                      </a:pathLst>
                    </a:custGeom>
                    <a:solidFill>
                      <a:srgbClr val="BF0078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9" name="Freeform 998">
                      <a:extLst>
                        <a:ext uri="{FF2B5EF4-FFF2-40B4-BE49-F238E27FC236}">
                          <a16:creationId xmlns:a16="http://schemas.microsoft.com/office/drawing/2014/main" id="{F0FA9B6F-4869-4931-07BA-C8FF624D34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2842" y="6166752"/>
                      <a:ext cx="18187" cy="24029"/>
                    </a:xfrm>
                    <a:custGeom>
                      <a:avLst/>
                      <a:gdLst>
                        <a:gd name="connsiteX0" fmla="*/ 17047 w 18187"/>
                        <a:gd name="connsiteY0" fmla="*/ 9152 h 24029"/>
                        <a:gd name="connsiteX1" fmla="*/ 13230 w 18187"/>
                        <a:gd name="connsiteY1" fmla="*/ 23786 h 24029"/>
                        <a:gd name="connsiteX2" fmla="*/ 1140 w 18187"/>
                        <a:gd name="connsiteY2" fmla="*/ 14878 h 24029"/>
                        <a:gd name="connsiteX3" fmla="*/ 4958 w 18187"/>
                        <a:gd name="connsiteY3" fmla="*/ 244 h 24029"/>
                        <a:gd name="connsiteX4" fmla="*/ 17047 w 18187"/>
                        <a:gd name="connsiteY4" fmla="*/ 9152 h 240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187" h="24029">
                          <a:moveTo>
                            <a:pt x="17047" y="9152"/>
                          </a:moveTo>
                          <a:cubicBezTo>
                            <a:pt x="19592" y="15514"/>
                            <a:pt x="17683" y="21877"/>
                            <a:pt x="13230" y="23786"/>
                          </a:cubicBezTo>
                          <a:cubicBezTo>
                            <a:pt x="8776" y="25059"/>
                            <a:pt x="3685" y="21241"/>
                            <a:pt x="1140" y="14878"/>
                          </a:cubicBezTo>
                          <a:cubicBezTo>
                            <a:pt x="-1405" y="8515"/>
                            <a:pt x="504" y="2153"/>
                            <a:pt x="4958" y="244"/>
                          </a:cubicBezTo>
                          <a:cubicBezTo>
                            <a:pt x="9412" y="-1029"/>
                            <a:pt x="15139" y="2789"/>
                            <a:pt x="17047" y="9152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0" name="Freeform 999">
                      <a:extLst>
                        <a:ext uri="{FF2B5EF4-FFF2-40B4-BE49-F238E27FC236}">
                          <a16:creationId xmlns:a16="http://schemas.microsoft.com/office/drawing/2014/main" id="{EC7A0090-0D18-F06B-FA67-52ADDB7F7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9630" y="6147907"/>
                      <a:ext cx="16682" cy="24814"/>
                    </a:xfrm>
                    <a:custGeom>
                      <a:avLst/>
                      <a:gdLst>
                        <a:gd name="connsiteX0" fmla="*/ 16613 w 16682"/>
                        <a:gd name="connsiteY0" fmla="*/ 12089 h 24814"/>
                        <a:gd name="connsiteX1" fmla="*/ 8978 w 16682"/>
                        <a:gd name="connsiteY1" fmla="*/ 24815 h 24814"/>
                        <a:gd name="connsiteX2" fmla="*/ 70 w 16682"/>
                        <a:gd name="connsiteY2" fmla="*/ 12726 h 24814"/>
                        <a:gd name="connsiteX3" fmla="*/ 7705 w 16682"/>
                        <a:gd name="connsiteY3" fmla="*/ 0 h 24814"/>
                        <a:gd name="connsiteX4" fmla="*/ 16613 w 16682"/>
                        <a:gd name="connsiteY4" fmla="*/ 12089 h 248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6682" h="24814">
                          <a:moveTo>
                            <a:pt x="16613" y="12089"/>
                          </a:moveTo>
                          <a:cubicBezTo>
                            <a:pt x="17249" y="19088"/>
                            <a:pt x="13431" y="24815"/>
                            <a:pt x="8978" y="24815"/>
                          </a:cubicBezTo>
                          <a:cubicBezTo>
                            <a:pt x="4523" y="24815"/>
                            <a:pt x="706" y="19725"/>
                            <a:pt x="70" y="12726"/>
                          </a:cubicBezTo>
                          <a:cubicBezTo>
                            <a:pt x="-567" y="5726"/>
                            <a:pt x="3251" y="0"/>
                            <a:pt x="7705" y="0"/>
                          </a:cubicBezTo>
                          <a:cubicBezTo>
                            <a:pt x="12159" y="0"/>
                            <a:pt x="15977" y="5726"/>
                            <a:pt x="16613" y="12089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1" name="Freeform 1000">
                      <a:extLst>
                        <a:ext uri="{FF2B5EF4-FFF2-40B4-BE49-F238E27FC236}">
                          <a16:creationId xmlns:a16="http://schemas.microsoft.com/office/drawing/2014/main" id="{14FB87E4-98F0-ECB0-0887-EBE962C431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0706" y="6194992"/>
                      <a:ext cx="38972" cy="46437"/>
                    </a:xfrm>
                    <a:custGeom>
                      <a:avLst/>
                      <a:gdLst>
                        <a:gd name="connsiteX0" fmla="*/ 33086 w 38972"/>
                        <a:gd name="connsiteY0" fmla="*/ 10181 h 46437"/>
                        <a:gd name="connsiteX1" fmla="*/ 38813 w 38972"/>
                        <a:gd name="connsiteY1" fmla="*/ 34359 h 46437"/>
                        <a:gd name="connsiteX2" fmla="*/ 34996 w 38972"/>
                        <a:gd name="connsiteY2" fmla="*/ 41995 h 46437"/>
                        <a:gd name="connsiteX3" fmla="*/ 1272 w 38972"/>
                        <a:gd name="connsiteY3" fmla="*/ 40722 h 46437"/>
                        <a:gd name="connsiteX4" fmla="*/ 0 w 38972"/>
                        <a:gd name="connsiteY4" fmla="*/ 37541 h 46437"/>
                        <a:gd name="connsiteX5" fmla="*/ 1272 w 38972"/>
                        <a:gd name="connsiteY5" fmla="*/ 0 h 46437"/>
                        <a:gd name="connsiteX6" fmla="*/ 33086 w 38972"/>
                        <a:gd name="connsiteY6" fmla="*/ 10181 h 464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38972" h="46437">
                          <a:moveTo>
                            <a:pt x="33086" y="10181"/>
                          </a:moveTo>
                          <a:cubicBezTo>
                            <a:pt x="33086" y="10817"/>
                            <a:pt x="36904" y="26088"/>
                            <a:pt x="38813" y="34359"/>
                          </a:cubicBezTo>
                          <a:cubicBezTo>
                            <a:pt x="39449" y="37541"/>
                            <a:pt x="38177" y="40722"/>
                            <a:pt x="34996" y="41995"/>
                          </a:cubicBezTo>
                          <a:cubicBezTo>
                            <a:pt x="27360" y="45812"/>
                            <a:pt x="12089" y="50267"/>
                            <a:pt x="1272" y="40722"/>
                          </a:cubicBezTo>
                          <a:cubicBezTo>
                            <a:pt x="0" y="40086"/>
                            <a:pt x="0" y="38813"/>
                            <a:pt x="0" y="37541"/>
                          </a:cubicBezTo>
                          <a:lnTo>
                            <a:pt x="1272" y="0"/>
                          </a:lnTo>
                          <a:lnTo>
                            <a:pt x="33086" y="10181"/>
                          </a:ln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2" name="Freeform 1001">
                      <a:extLst>
                        <a:ext uri="{FF2B5EF4-FFF2-40B4-BE49-F238E27FC236}">
                          <a16:creationId xmlns:a16="http://schemas.microsoft.com/office/drawing/2014/main" id="{94085784-BF8A-2026-52C1-B580EEC88D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11342" y="6195628"/>
                      <a:ext cx="34359" cy="21267"/>
                    </a:xfrm>
                    <a:custGeom>
                      <a:avLst/>
                      <a:gdLst>
                        <a:gd name="connsiteX0" fmla="*/ 34359 w 34359"/>
                        <a:gd name="connsiteY0" fmla="*/ 18452 h 21267"/>
                        <a:gd name="connsiteX1" fmla="*/ 4454 w 34359"/>
                        <a:gd name="connsiteY1" fmla="*/ 15907 h 21267"/>
                        <a:gd name="connsiteX2" fmla="*/ 0 w 34359"/>
                        <a:gd name="connsiteY2" fmla="*/ 13362 h 21267"/>
                        <a:gd name="connsiteX3" fmla="*/ 636 w 34359"/>
                        <a:gd name="connsiteY3" fmla="*/ 0 h 21267"/>
                        <a:gd name="connsiteX4" fmla="*/ 32450 w 34359"/>
                        <a:gd name="connsiteY4" fmla="*/ 10180 h 21267"/>
                        <a:gd name="connsiteX5" fmla="*/ 34359 w 34359"/>
                        <a:gd name="connsiteY5" fmla="*/ 18452 h 212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359" h="21267">
                          <a:moveTo>
                            <a:pt x="34359" y="18452"/>
                          </a:moveTo>
                          <a:cubicBezTo>
                            <a:pt x="26087" y="22270"/>
                            <a:pt x="15907" y="22906"/>
                            <a:pt x="4454" y="15907"/>
                          </a:cubicBezTo>
                          <a:cubicBezTo>
                            <a:pt x="3181" y="15271"/>
                            <a:pt x="1908" y="13998"/>
                            <a:pt x="0" y="13362"/>
                          </a:cubicBezTo>
                          <a:lnTo>
                            <a:pt x="636" y="0"/>
                          </a:lnTo>
                          <a:lnTo>
                            <a:pt x="32450" y="10180"/>
                          </a:lnTo>
                          <a:cubicBezTo>
                            <a:pt x="32450" y="9544"/>
                            <a:pt x="33723" y="13362"/>
                            <a:pt x="34359" y="18452"/>
                          </a:cubicBezTo>
                          <a:close/>
                        </a:path>
                      </a:pathLst>
                    </a:custGeom>
                    <a:solidFill>
                      <a:srgbClr val="A77A63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3" name="Freeform 1002">
                      <a:extLst>
                        <a:ext uri="{FF2B5EF4-FFF2-40B4-BE49-F238E27FC236}">
                          <a16:creationId xmlns:a16="http://schemas.microsoft.com/office/drawing/2014/main" id="{183A99C3-9E57-A263-E023-905A938DDE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93064" y="6118105"/>
                      <a:ext cx="72376" cy="92518"/>
                    </a:xfrm>
                    <a:custGeom>
                      <a:avLst/>
                      <a:gdLst>
                        <a:gd name="connsiteX0" fmla="*/ 28458 w 72376"/>
                        <a:gd name="connsiteY0" fmla="*/ 533 h 92518"/>
                        <a:gd name="connsiteX1" fmla="*/ 6189 w 72376"/>
                        <a:gd name="connsiteY1" fmla="*/ 17712 h 92518"/>
                        <a:gd name="connsiteX2" fmla="*/ 22732 w 72376"/>
                        <a:gd name="connsiteY2" fmla="*/ 87067 h 92518"/>
                        <a:gd name="connsiteX3" fmla="*/ 72362 w 72376"/>
                        <a:gd name="connsiteY3" fmla="*/ 52708 h 92518"/>
                        <a:gd name="connsiteX4" fmla="*/ 28458 w 72376"/>
                        <a:gd name="connsiteY4" fmla="*/ 533 h 925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2376" h="92518">
                          <a:moveTo>
                            <a:pt x="28458" y="533"/>
                          </a:moveTo>
                          <a:cubicBezTo>
                            <a:pt x="28458" y="533"/>
                            <a:pt x="14461" y="4351"/>
                            <a:pt x="6189" y="17712"/>
                          </a:cubicBezTo>
                          <a:cubicBezTo>
                            <a:pt x="-2083" y="31074"/>
                            <a:pt x="-6537" y="70524"/>
                            <a:pt x="22732" y="87067"/>
                          </a:cubicBezTo>
                          <a:cubicBezTo>
                            <a:pt x="52001" y="104247"/>
                            <a:pt x="72998" y="77523"/>
                            <a:pt x="72362" y="52708"/>
                          </a:cubicBezTo>
                          <a:cubicBezTo>
                            <a:pt x="71726" y="27893"/>
                            <a:pt x="60909" y="-4558"/>
                            <a:pt x="28458" y="533"/>
                          </a:cubicBezTo>
                          <a:close/>
                        </a:path>
                      </a:pathLst>
                    </a:custGeom>
                    <a:solidFill>
                      <a:srgbClr val="C89F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4" name="Freeform 1003">
                      <a:extLst>
                        <a:ext uri="{FF2B5EF4-FFF2-40B4-BE49-F238E27FC236}">
                          <a16:creationId xmlns:a16="http://schemas.microsoft.com/office/drawing/2014/main" id="{DADB02C4-8191-9655-2634-DCC0492E4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350792" y="6219209"/>
                      <a:ext cx="54720" cy="101130"/>
                    </a:xfrm>
                    <a:custGeom>
                      <a:avLst/>
                      <a:gdLst>
                        <a:gd name="connsiteX0" fmla="*/ 17816 w 54720"/>
                        <a:gd name="connsiteY0" fmla="*/ 598 h 101130"/>
                        <a:gd name="connsiteX1" fmla="*/ 50267 w 54720"/>
                        <a:gd name="connsiteY1" fmla="*/ 76316 h 101130"/>
                        <a:gd name="connsiteX2" fmla="*/ 54720 w 54720"/>
                        <a:gd name="connsiteY2" fmla="*/ 101131 h 101130"/>
                        <a:gd name="connsiteX3" fmla="*/ 0 w 54720"/>
                        <a:gd name="connsiteY3" fmla="*/ 5052 h 101130"/>
                        <a:gd name="connsiteX4" fmla="*/ 17816 w 54720"/>
                        <a:gd name="connsiteY4" fmla="*/ 598 h 10113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4720" h="101130">
                          <a:moveTo>
                            <a:pt x="17816" y="598"/>
                          </a:moveTo>
                          <a:cubicBezTo>
                            <a:pt x="31178" y="10778"/>
                            <a:pt x="45176" y="62954"/>
                            <a:pt x="50267" y="76316"/>
                          </a:cubicBezTo>
                          <a:lnTo>
                            <a:pt x="54720" y="101131"/>
                          </a:lnTo>
                          <a:lnTo>
                            <a:pt x="0" y="5052"/>
                          </a:lnTo>
                          <a:cubicBezTo>
                            <a:pt x="636" y="4416"/>
                            <a:pt x="15271" y="-1947"/>
                            <a:pt x="17816" y="59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5" name="Freeform 1004">
                      <a:extLst>
                        <a:ext uri="{FF2B5EF4-FFF2-40B4-BE49-F238E27FC236}">
                          <a16:creationId xmlns:a16="http://schemas.microsoft.com/office/drawing/2014/main" id="{0E9A184D-5563-BB81-24FA-E114F49D24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75711" y="6232364"/>
                      <a:ext cx="27074" cy="115971"/>
                    </a:xfrm>
                    <a:custGeom>
                      <a:avLst/>
                      <a:gdLst>
                        <a:gd name="connsiteX0" fmla="*/ 26724 w 27074"/>
                        <a:gd name="connsiteY0" fmla="*/ 168 h 115971"/>
                        <a:gd name="connsiteX1" fmla="*/ 23542 w 27074"/>
                        <a:gd name="connsiteY1" fmla="*/ 86066 h 115971"/>
                        <a:gd name="connsiteX2" fmla="*/ 6363 w 27074"/>
                        <a:gd name="connsiteY2" fmla="*/ 115972 h 115971"/>
                        <a:gd name="connsiteX3" fmla="*/ 0 w 27074"/>
                        <a:gd name="connsiteY3" fmla="*/ 90521 h 115971"/>
                        <a:gd name="connsiteX4" fmla="*/ 8271 w 27074"/>
                        <a:gd name="connsiteY4" fmla="*/ 3350 h 115971"/>
                        <a:gd name="connsiteX5" fmla="*/ 26724 w 27074"/>
                        <a:gd name="connsiteY5" fmla="*/ 168 h 1159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27074" h="115971">
                          <a:moveTo>
                            <a:pt x="26724" y="168"/>
                          </a:moveTo>
                          <a:cubicBezTo>
                            <a:pt x="26724" y="168"/>
                            <a:pt x="28633" y="64433"/>
                            <a:pt x="23542" y="86066"/>
                          </a:cubicBezTo>
                          <a:cubicBezTo>
                            <a:pt x="18452" y="108336"/>
                            <a:pt x="6363" y="115972"/>
                            <a:pt x="6363" y="115972"/>
                          </a:cubicBezTo>
                          <a:lnTo>
                            <a:pt x="0" y="90521"/>
                          </a:lnTo>
                          <a:cubicBezTo>
                            <a:pt x="0" y="90521"/>
                            <a:pt x="6363" y="33891"/>
                            <a:pt x="8271" y="3350"/>
                          </a:cubicBezTo>
                          <a:cubicBezTo>
                            <a:pt x="8907" y="-1104"/>
                            <a:pt x="26724" y="168"/>
                            <a:pt x="26724" y="168"/>
                          </a:cubicBezTo>
                          <a:close/>
                        </a:path>
                      </a:pathLst>
                    </a:custGeom>
                    <a:solidFill>
                      <a:srgbClr val="0071B9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6" name="Freeform 1005">
                      <a:extLst>
                        <a:ext uri="{FF2B5EF4-FFF2-40B4-BE49-F238E27FC236}">
                          <a16:creationId xmlns:a16="http://schemas.microsoft.com/office/drawing/2014/main" id="{BBD3F411-AFF2-5E33-360D-96033885E9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289638" y="6665841"/>
                      <a:ext cx="83484" cy="27060"/>
                    </a:xfrm>
                    <a:custGeom>
                      <a:avLst/>
                      <a:gdLst>
                        <a:gd name="connsiteX0" fmla="*/ 81515 w 83484"/>
                        <a:gd name="connsiteY0" fmla="*/ 25451 h 27060"/>
                        <a:gd name="connsiteX1" fmla="*/ 73879 w 83484"/>
                        <a:gd name="connsiteY1" fmla="*/ 0 h 27060"/>
                        <a:gd name="connsiteX2" fmla="*/ 28067 w 83484"/>
                        <a:gd name="connsiteY2" fmla="*/ 6363 h 27060"/>
                        <a:gd name="connsiteX3" fmla="*/ 707 w 83484"/>
                        <a:gd name="connsiteY3" fmla="*/ 21633 h 27060"/>
                        <a:gd name="connsiteX4" fmla="*/ 4524 w 83484"/>
                        <a:gd name="connsiteY4" fmla="*/ 26087 h 27060"/>
                        <a:gd name="connsiteX5" fmla="*/ 81515 w 83484"/>
                        <a:gd name="connsiteY5" fmla="*/ 25451 h 270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3484" h="27060">
                          <a:moveTo>
                            <a:pt x="81515" y="25451"/>
                          </a:moveTo>
                          <a:cubicBezTo>
                            <a:pt x="87878" y="24814"/>
                            <a:pt x="77061" y="3181"/>
                            <a:pt x="73879" y="0"/>
                          </a:cubicBezTo>
                          <a:lnTo>
                            <a:pt x="28067" y="6363"/>
                          </a:lnTo>
                          <a:cubicBezTo>
                            <a:pt x="28067" y="6363"/>
                            <a:pt x="6433" y="16543"/>
                            <a:pt x="707" y="21633"/>
                          </a:cubicBezTo>
                          <a:cubicBezTo>
                            <a:pt x="-565" y="22906"/>
                            <a:pt x="-565" y="24814"/>
                            <a:pt x="4524" y="26087"/>
                          </a:cubicBezTo>
                          <a:cubicBezTo>
                            <a:pt x="21704" y="27996"/>
                            <a:pt x="67516" y="26724"/>
                            <a:pt x="81515" y="25451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7" name="Freeform 1006">
                      <a:extLst>
                        <a:ext uri="{FF2B5EF4-FFF2-40B4-BE49-F238E27FC236}">
                          <a16:creationId xmlns:a16="http://schemas.microsoft.com/office/drawing/2014/main" id="{DDC1E9F0-B1BC-06B3-B996-3FAC51F29F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79217" y="6521294"/>
                      <a:ext cx="71637" cy="55794"/>
                    </a:xfrm>
                    <a:custGeom>
                      <a:avLst/>
                      <a:gdLst>
                        <a:gd name="connsiteX0" fmla="*/ 15907 w 71637"/>
                        <a:gd name="connsiteY0" fmla="*/ 55467 h 55794"/>
                        <a:gd name="connsiteX1" fmla="*/ 0 w 71637"/>
                        <a:gd name="connsiteY1" fmla="*/ 33198 h 55794"/>
                        <a:gd name="connsiteX2" fmla="*/ 36905 w 71637"/>
                        <a:gd name="connsiteY2" fmla="*/ 4565 h 55794"/>
                        <a:gd name="connsiteX3" fmla="*/ 71263 w 71637"/>
                        <a:gd name="connsiteY3" fmla="*/ 2020 h 55794"/>
                        <a:gd name="connsiteX4" fmla="*/ 15907 w 71637"/>
                        <a:gd name="connsiteY4" fmla="*/ 55467 h 5579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1637" h="55794">
                          <a:moveTo>
                            <a:pt x="15907" y="55467"/>
                          </a:moveTo>
                          <a:cubicBezTo>
                            <a:pt x="10816" y="58649"/>
                            <a:pt x="636" y="37651"/>
                            <a:pt x="0" y="33198"/>
                          </a:cubicBezTo>
                          <a:lnTo>
                            <a:pt x="36905" y="4565"/>
                          </a:lnTo>
                          <a:cubicBezTo>
                            <a:pt x="36905" y="4565"/>
                            <a:pt x="65537" y="-3707"/>
                            <a:pt x="71263" y="2020"/>
                          </a:cubicBezTo>
                          <a:cubicBezTo>
                            <a:pt x="76354" y="7109"/>
                            <a:pt x="27997" y="48468"/>
                            <a:pt x="15907" y="55467"/>
                          </a:cubicBezTo>
                          <a:close/>
                        </a:path>
                      </a:pathLst>
                    </a:custGeom>
                    <a:solidFill>
                      <a:srgbClr val="033F8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08" name="Graphic 569">
                  <a:extLst>
                    <a:ext uri="{FF2B5EF4-FFF2-40B4-BE49-F238E27FC236}">
                      <a16:creationId xmlns:a16="http://schemas.microsoft.com/office/drawing/2014/main" id="{F77AAE7D-FA6C-A345-1A3E-09C949BCFB65}"/>
                    </a:ext>
                  </a:extLst>
                </p:cNvPr>
                <p:cNvGrpSpPr/>
                <p:nvPr/>
              </p:nvGrpSpPr>
              <p:grpSpPr>
                <a:xfrm>
                  <a:off x="7387806" y="5976601"/>
                  <a:ext cx="783060" cy="886704"/>
                  <a:chOff x="7387806" y="5976601"/>
                  <a:chExt cx="783060" cy="886704"/>
                </a:xfrm>
              </p:grpSpPr>
              <p:sp>
                <p:nvSpPr>
                  <p:cNvPr id="1009" name="Freeform 1008">
                    <a:extLst>
                      <a:ext uri="{FF2B5EF4-FFF2-40B4-BE49-F238E27FC236}">
                        <a16:creationId xmlns:a16="http://schemas.microsoft.com/office/drawing/2014/main" id="{8E23FDED-80CD-542A-A141-312B3B670F78}"/>
                      </a:ext>
                    </a:extLst>
                  </p:cNvPr>
                  <p:cNvSpPr/>
                  <p:nvPr/>
                </p:nvSpPr>
                <p:spPr>
                  <a:xfrm>
                    <a:off x="7842965" y="6360142"/>
                    <a:ext cx="20996" cy="9826"/>
                  </a:xfrm>
                  <a:custGeom>
                    <a:avLst/>
                    <a:gdLst>
                      <a:gd name="connsiteX0" fmla="*/ 20997 w 20996"/>
                      <a:gd name="connsiteY0" fmla="*/ 6646 h 9826"/>
                      <a:gd name="connsiteX1" fmla="*/ 20997 w 20996"/>
                      <a:gd name="connsiteY1" fmla="*/ 6646 h 9826"/>
                      <a:gd name="connsiteX2" fmla="*/ 9544 w 20996"/>
                      <a:gd name="connsiteY2" fmla="*/ 283 h 9826"/>
                      <a:gd name="connsiteX3" fmla="*/ 0 w 20996"/>
                      <a:gd name="connsiteY3" fmla="*/ 283 h 9826"/>
                      <a:gd name="connsiteX4" fmla="*/ 7635 w 20996"/>
                      <a:gd name="connsiteY4" fmla="*/ 9827 h 9826"/>
                      <a:gd name="connsiteX5" fmla="*/ 20997 w 20996"/>
                      <a:gd name="connsiteY5" fmla="*/ 6646 h 9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96" h="9826">
                        <a:moveTo>
                          <a:pt x="20997" y="6646"/>
                        </a:moveTo>
                        <a:cubicBezTo>
                          <a:pt x="20997" y="6646"/>
                          <a:pt x="20361" y="6646"/>
                          <a:pt x="20997" y="6646"/>
                        </a:cubicBezTo>
                        <a:cubicBezTo>
                          <a:pt x="18452" y="4737"/>
                          <a:pt x="13362" y="919"/>
                          <a:pt x="9544" y="283"/>
                        </a:cubicBezTo>
                        <a:cubicBezTo>
                          <a:pt x="5090" y="-353"/>
                          <a:pt x="0" y="283"/>
                          <a:pt x="0" y="283"/>
                        </a:cubicBezTo>
                        <a:lnTo>
                          <a:pt x="7635" y="9827"/>
                        </a:lnTo>
                        <a:lnTo>
                          <a:pt x="20997" y="6646"/>
                        </a:lnTo>
                        <a:close/>
                      </a:path>
                    </a:pathLst>
                  </a:custGeom>
                  <a:solidFill>
                    <a:srgbClr val="F4A3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0" name="Freeform 1009">
                    <a:extLst>
                      <a:ext uri="{FF2B5EF4-FFF2-40B4-BE49-F238E27FC236}">
                        <a16:creationId xmlns:a16="http://schemas.microsoft.com/office/drawing/2014/main" id="{EB4C830F-FE18-3F19-70EF-CB93D08A7C2B}"/>
                      </a:ext>
                    </a:extLst>
                  </p:cNvPr>
                  <p:cNvSpPr/>
                  <p:nvPr/>
                </p:nvSpPr>
                <p:spPr>
                  <a:xfrm>
                    <a:off x="7847418" y="6537755"/>
                    <a:ext cx="293253" cy="171989"/>
                  </a:xfrm>
                  <a:custGeom>
                    <a:avLst/>
                    <a:gdLst>
                      <a:gd name="connsiteX0" fmla="*/ 6999 w 293253"/>
                      <a:gd name="connsiteY0" fmla="*/ 171989 h 171989"/>
                      <a:gd name="connsiteX1" fmla="*/ 0 w 293253"/>
                      <a:gd name="connsiteY1" fmla="*/ 164354 h 171989"/>
                      <a:gd name="connsiteX2" fmla="*/ 181341 w 293253"/>
                      <a:gd name="connsiteY2" fmla="*/ 193 h 171989"/>
                      <a:gd name="connsiteX3" fmla="*/ 290781 w 293253"/>
                      <a:gd name="connsiteY3" fmla="*/ 46642 h 171989"/>
                      <a:gd name="connsiteX4" fmla="*/ 291418 w 293253"/>
                      <a:gd name="connsiteY4" fmla="*/ 56822 h 171989"/>
                      <a:gd name="connsiteX5" fmla="*/ 281237 w 293253"/>
                      <a:gd name="connsiteY5" fmla="*/ 57458 h 171989"/>
                      <a:gd name="connsiteX6" fmla="*/ 180704 w 293253"/>
                      <a:gd name="connsiteY6" fmla="*/ 14828 h 171989"/>
                      <a:gd name="connsiteX7" fmla="*/ 14635 w 293253"/>
                      <a:gd name="connsiteY7" fmla="*/ 165627 h 171989"/>
                      <a:gd name="connsiteX8" fmla="*/ 6999 w 293253"/>
                      <a:gd name="connsiteY8" fmla="*/ 171989 h 171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93253" h="171989">
                        <a:moveTo>
                          <a:pt x="6999" y="171989"/>
                        </a:moveTo>
                        <a:cubicBezTo>
                          <a:pt x="3181" y="171989"/>
                          <a:pt x="0" y="168172"/>
                          <a:pt x="0" y="164354"/>
                        </a:cubicBezTo>
                        <a:cubicBezTo>
                          <a:pt x="4454" y="68912"/>
                          <a:pt x="85898" y="-4261"/>
                          <a:pt x="181341" y="193"/>
                        </a:cubicBezTo>
                        <a:cubicBezTo>
                          <a:pt x="222063" y="2102"/>
                          <a:pt x="260876" y="18645"/>
                          <a:pt x="290781" y="46642"/>
                        </a:cubicBezTo>
                        <a:cubicBezTo>
                          <a:pt x="293962" y="49187"/>
                          <a:pt x="293962" y="53641"/>
                          <a:pt x="291418" y="56822"/>
                        </a:cubicBezTo>
                        <a:cubicBezTo>
                          <a:pt x="288873" y="60004"/>
                          <a:pt x="284418" y="60004"/>
                          <a:pt x="281237" y="57458"/>
                        </a:cubicBezTo>
                        <a:cubicBezTo>
                          <a:pt x="253877" y="32007"/>
                          <a:pt x="218245" y="16737"/>
                          <a:pt x="180704" y="14828"/>
                        </a:cubicBezTo>
                        <a:cubicBezTo>
                          <a:pt x="93533" y="10374"/>
                          <a:pt x="19088" y="77820"/>
                          <a:pt x="14635" y="165627"/>
                        </a:cubicBezTo>
                        <a:cubicBezTo>
                          <a:pt x="14635" y="168808"/>
                          <a:pt x="10816" y="171989"/>
                          <a:pt x="6999" y="171989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11" name="Graphic 569">
                    <a:extLst>
                      <a:ext uri="{FF2B5EF4-FFF2-40B4-BE49-F238E27FC236}">
                        <a16:creationId xmlns:a16="http://schemas.microsoft.com/office/drawing/2014/main" id="{51EFEB50-E21B-21E1-D205-6E5B2A778F24}"/>
                      </a:ext>
                    </a:extLst>
                  </p:cNvPr>
                  <p:cNvGrpSpPr/>
                  <p:nvPr/>
                </p:nvGrpSpPr>
                <p:grpSpPr>
                  <a:xfrm>
                    <a:off x="7534302" y="6438825"/>
                    <a:ext cx="378086" cy="267101"/>
                    <a:chOff x="7534302" y="6438825"/>
                    <a:chExt cx="378086" cy="267101"/>
                  </a:xfrm>
                  <a:solidFill>
                    <a:srgbClr val="B85742"/>
                  </a:solidFill>
                </p:grpSpPr>
                <p:sp>
                  <p:nvSpPr>
                    <p:cNvPr id="1012" name="Freeform 1011">
                      <a:extLst>
                        <a:ext uri="{FF2B5EF4-FFF2-40B4-BE49-F238E27FC236}">
                          <a16:creationId xmlns:a16="http://schemas.microsoft.com/office/drawing/2014/main" id="{65148626-11BD-DFE6-84DB-1930AE0ACA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17857" y="6438825"/>
                      <a:ext cx="136209" cy="254625"/>
                    </a:xfrm>
                    <a:custGeom>
                      <a:avLst/>
                      <a:gdLst>
                        <a:gd name="connsiteX0" fmla="*/ 125847 w 136209"/>
                        <a:gd name="connsiteY0" fmla="*/ 254376 h 254625"/>
                        <a:gd name="connsiteX1" fmla="*/ 120757 w 136209"/>
                        <a:gd name="connsiteY1" fmla="*/ 251194 h 254625"/>
                        <a:gd name="connsiteX2" fmla="*/ 499 w 136209"/>
                        <a:gd name="connsiteY2" fmla="*/ 8771 h 254625"/>
                        <a:gd name="connsiteX3" fmla="*/ 3044 w 136209"/>
                        <a:gd name="connsiteY3" fmla="*/ 499 h 254625"/>
                        <a:gd name="connsiteX4" fmla="*/ 11316 w 136209"/>
                        <a:gd name="connsiteY4" fmla="*/ 3044 h 254625"/>
                        <a:gd name="connsiteX5" fmla="*/ 136028 w 136209"/>
                        <a:gd name="connsiteY5" fmla="*/ 244832 h 254625"/>
                        <a:gd name="connsiteX6" fmla="*/ 128392 w 136209"/>
                        <a:gd name="connsiteY6" fmla="*/ 253104 h 254625"/>
                        <a:gd name="connsiteX7" fmla="*/ 125847 w 136209"/>
                        <a:gd name="connsiteY7" fmla="*/ 254376 h 2546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36209" h="254625">
                          <a:moveTo>
                            <a:pt x="125847" y="254376"/>
                          </a:moveTo>
                          <a:cubicBezTo>
                            <a:pt x="123938" y="254376"/>
                            <a:pt x="122029" y="253104"/>
                            <a:pt x="120757" y="251194"/>
                          </a:cubicBezTo>
                          <a:lnTo>
                            <a:pt x="499" y="8771"/>
                          </a:lnTo>
                          <a:cubicBezTo>
                            <a:pt x="-773" y="5589"/>
                            <a:pt x="499" y="2408"/>
                            <a:pt x="3044" y="499"/>
                          </a:cubicBezTo>
                          <a:cubicBezTo>
                            <a:pt x="6226" y="-773"/>
                            <a:pt x="9407" y="499"/>
                            <a:pt x="11316" y="3044"/>
                          </a:cubicBezTo>
                          <a:lnTo>
                            <a:pt x="136028" y="244832"/>
                          </a:lnTo>
                          <a:cubicBezTo>
                            <a:pt x="137300" y="248013"/>
                            <a:pt x="131573" y="251831"/>
                            <a:pt x="128392" y="253104"/>
                          </a:cubicBezTo>
                          <a:cubicBezTo>
                            <a:pt x="127756" y="254376"/>
                            <a:pt x="127120" y="255012"/>
                            <a:pt x="125847" y="254376"/>
                          </a:cubicBez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3" name="Freeform 1012">
                      <a:extLst>
                        <a:ext uri="{FF2B5EF4-FFF2-40B4-BE49-F238E27FC236}">
                          <a16:creationId xmlns:a16="http://schemas.microsoft.com/office/drawing/2014/main" id="{AF548E4A-051F-4E95-11A4-879B898801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34302" y="6470421"/>
                      <a:ext cx="378086" cy="235506"/>
                    </a:xfrm>
                    <a:custGeom>
                      <a:avLst/>
                      <a:gdLst>
                        <a:gd name="connsiteX0" fmla="*/ 378017 w 378086"/>
                        <a:gd name="connsiteY0" fmla="*/ 6444 h 235506"/>
                        <a:gd name="connsiteX1" fmla="*/ 378017 w 378086"/>
                        <a:gd name="connsiteY1" fmla="*/ 6444 h 235506"/>
                        <a:gd name="connsiteX2" fmla="*/ 371018 w 378086"/>
                        <a:gd name="connsiteY2" fmla="*/ 81 h 235506"/>
                        <a:gd name="connsiteX3" fmla="*/ 117778 w 378086"/>
                        <a:gd name="connsiteY3" fmla="*/ 33805 h 235506"/>
                        <a:gd name="connsiteX4" fmla="*/ 702 w 378086"/>
                        <a:gd name="connsiteY4" fmla="*/ 218963 h 235506"/>
                        <a:gd name="connsiteX5" fmla="*/ 219583 w 378086"/>
                        <a:gd name="connsiteY5" fmla="*/ 235506 h 235506"/>
                        <a:gd name="connsiteX6" fmla="*/ 378017 w 378086"/>
                        <a:gd name="connsiteY6" fmla="*/ 6444 h 235506"/>
                        <a:gd name="connsiteX7" fmla="*/ 213856 w 378086"/>
                        <a:gd name="connsiteY7" fmla="*/ 222780 h 235506"/>
                        <a:gd name="connsiteX8" fmla="*/ 17245 w 378086"/>
                        <a:gd name="connsiteY8" fmla="*/ 210691 h 235506"/>
                        <a:gd name="connsiteX9" fmla="*/ 124777 w 378086"/>
                        <a:gd name="connsiteY9" fmla="*/ 44621 h 235506"/>
                        <a:gd name="connsiteX10" fmla="*/ 358929 w 378086"/>
                        <a:gd name="connsiteY10" fmla="*/ 13444 h 235506"/>
                        <a:gd name="connsiteX11" fmla="*/ 213856 w 378086"/>
                        <a:gd name="connsiteY11" fmla="*/ 222780 h 2355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78086" h="235506">
                          <a:moveTo>
                            <a:pt x="378017" y="6444"/>
                          </a:moveTo>
                          <a:cubicBezTo>
                            <a:pt x="378017" y="6444"/>
                            <a:pt x="378017" y="6444"/>
                            <a:pt x="378017" y="6444"/>
                          </a:cubicBezTo>
                          <a:cubicBezTo>
                            <a:pt x="378654" y="2627"/>
                            <a:pt x="374836" y="-555"/>
                            <a:pt x="371018" y="81"/>
                          </a:cubicBezTo>
                          <a:lnTo>
                            <a:pt x="117778" y="33805"/>
                          </a:lnTo>
                          <a:cubicBezTo>
                            <a:pt x="-7570" y="227235"/>
                            <a:pt x="-1207" y="214509"/>
                            <a:pt x="702" y="218963"/>
                          </a:cubicBezTo>
                          <a:cubicBezTo>
                            <a:pt x="3883" y="225326"/>
                            <a:pt x="-1844" y="220872"/>
                            <a:pt x="219583" y="235506"/>
                          </a:cubicBezTo>
                          <a:cubicBezTo>
                            <a:pt x="379926" y="4536"/>
                            <a:pt x="377381" y="9626"/>
                            <a:pt x="378017" y="6444"/>
                          </a:cubicBezTo>
                          <a:close/>
                          <a:moveTo>
                            <a:pt x="213856" y="222780"/>
                          </a:moveTo>
                          <a:lnTo>
                            <a:pt x="17245" y="210691"/>
                          </a:lnTo>
                          <a:lnTo>
                            <a:pt x="124777" y="44621"/>
                          </a:lnTo>
                          <a:lnTo>
                            <a:pt x="358929" y="13444"/>
                          </a:lnTo>
                          <a:lnTo>
                            <a:pt x="213856" y="222780"/>
                          </a:lnTo>
                          <a:close/>
                        </a:path>
                      </a:pathLst>
                    </a:custGeom>
                    <a:solidFill>
                      <a:srgbClr val="B85742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4" name="Freeform 1013">
                    <a:extLst>
                      <a:ext uri="{FF2B5EF4-FFF2-40B4-BE49-F238E27FC236}">
                        <a16:creationId xmlns:a16="http://schemas.microsoft.com/office/drawing/2014/main" id="{F074BC8D-AB55-CB8A-1FBF-730753E8C50B}"/>
                      </a:ext>
                    </a:extLst>
                  </p:cNvPr>
                  <p:cNvSpPr/>
                  <p:nvPr/>
                </p:nvSpPr>
                <p:spPr>
                  <a:xfrm>
                    <a:off x="7914123" y="6657152"/>
                    <a:ext cx="143518" cy="157038"/>
                  </a:xfrm>
                  <a:custGeom>
                    <a:avLst/>
                    <a:gdLst>
                      <a:gd name="connsiteX0" fmla="*/ 98729 w 143518"/>
                      <a:gd name="connsiteY0" fmla="*/ 156943 h 157038"/>
                      <a:gd name="connsiteX1" fmla="*/ 105 w 143518"/>
                      <a:gd name="connsiteY1" fmla="*/ 48139 h 157038"/>
                      <a:gd name="connsiteX2" fmla="*/ 14103 w 143518"/>
                      <a:gd name="connsiteY2" fmla="*/ 1054 h 157038"/>
                      <a:gd name="connsiteX3" fmla="*/ 17285 w 143518"/>
                      <a:gd name="connsiteY3" fmla="*/ 418 h 157038"/>
                      <a:gd name="connsiteX4" fmla="*/ 17922 w 143518"/>
                      <a:gd name="connsiteY4" fmla="*/ 3599 h 157038"/>
                      <a:gd name="connsiteX5" fmla="*/ 4559 w 143518"/>
                      <a:gd name="connsiteY5" fmla="*/ 48139 h 157038"/>
                      <a:gd name="connsiteX6" fmla="*/ 98729 w 143518"/>
                      <a:gd name="connsiteY6" fmla="*/ 151853 h 157038"/>
                      <a:gd name="connsiteX7" fmla="*/ 140088 w 143518"/>
                      <a:gd name="connsiteY7" fmla="*/ 144854 h 157038"/>
                      <a:gd name="connsiteX8" fmla="*/ 143269 w 143518"/>
                      <a:gd name="connsiteY8" fmla="*/ 146127 h 157038"/>
                      <a:gd name="connsiteX9" fmla="*/ 141997 w 143518"/>
                      <a:gd name="connsiteY9" fmla="*/ 149308 h 157038"/>
                      <a:gd name="connsiteX10" fmla="*/ 98729 w 143518"/>
                      <a:gd name="connsiteY10" fmla="*/ 156943 h 157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8">
                        <a:moveTo>
                          <a:pt x="98729" y="156943"/>
                        </a:moveTo>
                        <a:cubicBezTo>
                          <a:pt x="41464" y="154398"/>
                          <a:pt x="-2440" y="105405"/>
                          <a:pt x="105" y="48139"/>
                        </a:cubicBezTo>
                        <a:cubicBezTo>
                          <a:pt x="741" y="31596"/>
                          <a:pt x="5832" y="15689"/>
                          <a:pt x="14103" y="1054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4"/>
                          <a:pt x="18558" y="2327"/>
                          <a:pt x="17922" y="3599"/>
                        </a:cubicBezTo>
                        <a:cubicBezTo>
                          <a:pt x="10286" y="17597"/>
                          <a:pt x="5832" y="32232"/>
                          <a:pt x="4559" y="48139"/>
                        </a:cubicBezTo>
                        <a:cubicBezTo>
                          <a:pt x="2014" y="102859"/>
                          <a:pt x="44009" y="149308"/>
                          <a:pt x="98729" y="151853"/>
                        </a:cubicBezTo>
                        <a:cubicBezTo>
                          <a:pt x="113364" y="152490"/>
                          <a:pt x="127362" y="149944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399"/>
                          <a:pt x="143269" y="148672"/>
                          <a:pt x="141997" y="149308"/>
                        </a:cubicBezTo>
                        <a:cubicBezTo>
                          <a:pt x="127998" y="155035"/>
                          <a:pt x="113364" y="157579"/>
                          <a:pt x="98729" y="15694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5" name="Freeform 1014">
                    <a:extLst>
                      <a:ext uri="{FF2B5EF4-FFF2-40B4-BE49-F238E27FC236}">
                        <a16:creationId xmlns:a16="http://schemas.microsoft.com/office/drawing/2014/main" id="{A7323C54-AF78-A684-3F88-FE3E8D3DCB38}"/>
                      </a:ext>
                    </a:extLst>
                  </p:cNvPr>
                  <p:cNvSpPr/>
                  <p:nvPr/>
                </p:nvSpPr>
                <p:spPr>
                  <a:xfrm>
                    <a:off x="7865018" y="6557457"/>
                    <a:ext cx="305848" cy="305848"/>
                  </a:xfrm>
                  <a:custGeom>
                    <a:avLst/>
                    <a:gdLst>
                      <a:gd name="connsiteX0" fmla="*/ 145288 w 305848"/>
                      <a:gd name="connsiteY0" fmla="*/ 305632 h 305848"/>
                      <a:gd name="connsiteX1" fmla="*/ 216 w 305848"/>
                      <a:gd name="connsiteY1" fmla="*/ 145288 h 305848"/>
                      <a:gd name="connsiteX2" fmla="*/ 160559 w 305848"/>
                      <a:gd name="connsiteY2" fmla="*/ 216 h 305848"/>
                      <a:gd name="connsiteX3" fmla="*/ 305632 w 305848"/>
                      <a:gd name="connsiteY3" fmla="*/ 160559 h 305848"/>
                      <a:gd name="connsiteX4" fmla="*/ 145288 w 305848"/>
                      <a:gd name="connsiteY4" fmla="*/ 305632 h 305848"/>
                      <a:gd name="connsiteX5" fmla="*/ 159287 w 305848"/>
                      <a:gd name="connsiteY5" fmla="*/ 19305 h 305848"/>
                      <a:gd name="connsiteX6" fmla="*/ 18668 w 305848"/>
                      <a:gd name="connsiteY6" fmla="*/ 146561 h 305848"/>
                      <a:gd name="connsiteX7" fmla="*/ 145924 w 305848"/>
                      <a:gd name="connsiteY7" fmla="*/ 287180 h 305848"/>
                      <a:gd name="connsiteX8" fmla="*/ 286544 w 305848"/>
                      <a:gd name="connsiteY8" fmla="*/ 159923 h 305848"/>
                      <a:gd name="connsiteX9" fmla="*/ 159287 w 305848"/>
                      <a:gd name="connsiteY9" fmla="*/ 19305 h 3058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8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8"/>
                        </a:cubicBezTo>
                        <a:cubicBezTo>
                          <a:pt x="4670" y="60663"/>
                          <a:pt x="76570" y="-4238"/>
                          <a:pt x="160559" y="216"/>
                        </a:cubicBezTo>
                        <a:cubicBezTo>
                          <a:pt x="245185" y="4670"/>
                          <a:pt x="310086" y="76570"/>
                          <a:pt x="305632" y="160559"/>
                        </a:cubicBezTo>
                        <a:cubicBezTo>
                          <a:pt x="301814" y="245185"/>
                          <a:pt x="229278" y="310086"/>
                          <a:pt x="145288" y="305632"/>
                        </a:cubicBezTo>
                        <a:close/>
                        <a:moveTo>
                          <a:pt x="159287" y="19305"/>
                        </a:moveTo>
                        <a:cubicBezTo>
                          <a:pt x="85478" y="15486"/>
                          <a:pt x="22486" y="72752"/>
                          <a:pt x="18668" y="146561"/>
                        </a:cubicBezTo>
                        <a:cubicBezTo>
                          <a:pt x="14850" y="220370"/>
                          <a:pt x="72116" y="283362"/>
                          <a:pt x="145924" y="287180"/>
                        </a:cubicBezTo>
                        <a:cubicBezTo>
                          <a:pt x="219734" y="290997"/>
                          <a:pt x="282725" y="233732"/>
                          <a:pt x="286544" y="159923"/>
                        </a:cubicBezTo>
                        <a:cubicBezTo>
                          <a:pt x="290361" y="86114"/>
                          <a:pt x="233096" y="22486"/>
                          <a:pt x="159287" y="19305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6" name="Freeform 1015">
                    <a:extLst>
                      <a:ext uri="{FF2B5EF4-FFF2-40B4-BE49-F238E27FC236}">
                        <a16:creationId xmlns:a16="http://schemas.microsoft.com/office/drawing/2014/main" id="{4BB805F2-2A46-4254-2872-4C9EC3D5C59F}"/>
                      </a:ext>
                    </a:extLst>
                  </p:cNvPr>
                  <p:cNvSpPr/>
                  <p:nvPr/>
                </p:nvSpPr>
                <p:spPr>
                  <a:xfrm>
                    <a:off x="7899450" y="6591889"/>
                    <a:ext cx="237619" cy="237618"/>
                  </a:xfrm>
                  <a:custGeom>
                    <a:avLst/>
                    <a:gdLst>
                      <a:gd name="connsiteX0" fmla="*/ 112766 w 237619"/>
                      <a:gd name="connsiteY0" fmla="*/ 237477 h 237618"/>
                      <a:gd name="connsiteX1" fmla="*/ 143 w 237619"/>
                      <a:gd name="connsiteY1" fmla="*/ 112766 h 237618"/>
                      <a:gd name="connsiteX2" fmla="*/ 124855 w 237619"/>
                      <a:gd name="connsiteY2" fmla="*/ 143 h 237618"/>
                      <a:gd name="connsiteX3" fmla="*/ 237477 w 237619"/>
                      <a:gd name="connsiteY3" fmla="*/ 124855 h 237618"/>
                      <a:gd name="connsiteX4" fmla="*/ 112766 w 237619"/>
                      <a:gd name="connsiteY4" fmla="*/ 237477 h 237618"/>
                      <a:gd name="connsiteX5" fmla="*/ 124218 w 237619"/>
                      <a:gd name="connsiteY5" fmla="*/ 4597 h 237618"/>
                      <a:gd name="connsiteX6" fmla="*/ 4597 w 237619"/>
                      <a:gd name="connsiteY6" fmla="*/ 112766 h 237618"/>
                      <a:gd name="connsiteX7" fmla="*/ 112766 w 237619"/>
                      <a:gd name="connsiteY7" fmla="*/ 232386 h 237618"/>
                      <a:gd name="connsiteX8" fmla="*/ 232386 w 237619"/>
                      <a:gd name="connsiteY8" fmla="*/ 124218 h 237618"/>
                      <a:gd name="connsiteX9" fmla="*/ 124218 w 237619"/>
                      <a:gd name="connsiteY9" fmla="*/ 4597 h 2376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8">
                        <a:moveTo>
                          <a:pt x="112766" y="237477"/>
                        </a:moveTo>
                        <a:cubicBezTo>
                          <a:pt x="47228" y="234295"/>
                          <a:pt x="-3038" y="178302"/>
                          <a:pt x="143" y="112766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8"/>
                          <a:pt x="237477" y="124855"/>
                        </a:cubicBezTo>
                        <a:cubicBezTo>
                          <a:pt x="233659" y="189756"/>
                          <a:pt x="177666" y="240658"/>
                          <a:pt x="112766" y="237477"/>
                        </a:cubicBezTo>
                        <a:close/>
                        <a:moveTo>
                          <a:pt x="124218" y="4597"/>
                        </a:moveTo>
                        <a:cubicBezTo>
                          <a:pt x="61227" y="1416"/>
                          <a:pt x="7779" y="49773"/>
                          <a:pt x="4597" y="112766"/>
                        </a:cubicBezTo>
                        <a:cubicBezTo>
                          <a:pt x="1416" y="175758"/>
                          <a:pt x="49773" y="229205"/>
                          <a:pt x="112766" y="232386"/>
                        </a:cubicBezTo>
                        <a:cubicBezTo>
                          <a:pt x="175758" y="235568"/>
                          <a:pt x="229205" y="187210"/>
                          <a:pt x="232386" y="124218"/>
                        </a:cubicBezTo>
                        <a:cubicBezTo>
                          <a:pt x="235568" y="61227"/>
                          <a:pt x="186574" y="7779"/>
                          <a:pt x="124218" y="4597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7" name="Freeform 1016">
                    <a:extLst>
                      <a:ext uri="{FF2B5EF4-FFF2-40B4-BE49-F238E27FC236}">
                        <a16:creationId xmlns:a16="http://schemas.microsoft.com/office/drawing/2014/main" id="{C8A345E2-07BA-7D28-4C75-8F953B91E03E}"/>
                      </a:ext>
                    </a:extLst>
                  </p:cNvPr>
                  <p:cNvSpPr/>
                  <p:nvPr/>
                </p:nvSpPr>
                <p:spPr>
                  <a:xfrm>
                    <a:off x="7819444" y="6363797"/>
                    <a:ext cx="206633" cy="352946"/>
                  </a:xfrm>
                  <a:custGeom>
                    <a:avLst/>
                    <a:gdLst>
                      <a:gd name="connsiteX0" fmla="*/ 200407 w 206633"/>
                      <a:gd name="connsiteY0" fmla="*/ 352947 h 352946"/>
                      <a:gd name="connsiteX1" fmla="*/ 195317 w 206633"/>
                      <a:gd name="connsiteY1" fmla="*/ 349765 h 352946"/>
                      <a:gd name="connsiteX2" fmla="*/ 48972 w 206633"/>
                      <a:gd name="connsiteY2" fmla="*/ 48803 h 352946"/>
                      <a:gd name="connsiteX3" fmla="*/ 47063 w 206633"/>
                      <a:gd name="connsiteY3" fmla="*/ 39259 h 352946"/>
                      <a:gd name="connsiteX4" fmla="*/ 47699 w 206633"/>
                      <a:gd name="connsiteY4" fmla="*/ 20170 h 352946"/>
                      <a:gd name="connsiteX5" fmla="*/ 46427 w 206633"/>
                      <a:gd name="connsiteY5" fmla="*/ 11899 h 352946"/>
                      <a:gd name="connsiteX6" fmla="*/ 37519 w 206633"/>
                      <a:gd name="connsiteY6" fmla="*/ 13808 h 352946"/>
                      <a:gd name="connsiteX7" fmla="*/ 8886 w 206633"/>
                      <a:gd name="connsiteY7" fmla="*/ 29078 h 352946"/>
                      <a:gd name="connsiteX8" fmla="*/ 614 w 206633"/>
                      <a:gd name="connsiteY8" fmla="*/ 26533 h 352946"/>
                      <a:gd name="connsiteX9" fmla="*/ 3160 w 206633"/>
                      <a:gd name="connsiteY9" fmla="*/ 18262 h 352946"/>
                      <a:gd name="connsiteX10" fmla="*/ 31792 w 206633"/>
                      <a:gd name="connsiteY10" fmla="*/ 2991 h 352946"/>
                      <a:gd name="connsiteX11" fmla="*/ 53426 w 206633"/>
                      <a:gd name="connsiteY11" fmla="*/ 2355 h 352946"/>
                      <a:gd name="connsiteX12" fmla="*/ 59789 w 206633"/>
                      <a:gd name="connsiteY12" fmla="*/ 20806 h 352946"/>
                      <a:gd name="connsiteX13" fmla="*/ 59153 w 206633"/>
                      <a:gd name="connsiteY13" fmla="*/ 39895 h 352946"/>
                      <a:gd name="connsiteX14" fmla="*/ 59789 w 206633"/>
                      <a:gd name="connsiteY14" fmla="*/ 43076 h 352946"/>
                      <a:gd name="connsiteX15" fmla="*/ 206134 w 206633"/>
                      <a:gd name="connsiteY15" fmla="*/ 344039 h 352946"/>
                      <a:gd name="connsiteX16" fmla="*/ 203589 w 206633"/>
                      <a:gd name="connsiteY16" fmla="*/ 352310 h 352946"/>
                      <a:gd name="connsiteX17" fmla="*/ 200407 w 206633"/>
                      <a:gd name="connsiteY17" fmla="*/ 352947 h 3529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06633" h="352946">
                        <a:moveTo>
                          <a:pt x="200407" y="352947"/>
                        </a:moveTo>
                        <a:cubicBezTo>
                          <a:pt x="198499" y="352947"/>
                          <a:pt x="196590" y="351674"/>
                          <a:pt x="195317" y="349765"/>
                        </a:cubicBezTo>
                        <a:lnTo>
                          <a:pt x="48972" y="48803"/>
                        </a:lnTo>
                        <a:cubicBezTo>
                          <a:pt x="47699" y="45622"/>
                          <a:pt x="47063" y="42440"/>
                          <a:pt x="47063" y="39259"/>
                        </a:cubicBezTo>
                        <a:lnTo>
                          <a:pt x="47699" y="20170"/>
                        </a:lnTo>
                        <a:cubicBezTo>
                          <a:pt x="47699" y="16353"/>
                          <a:pt x="47063" y="12535"/>
                          <a:pt x="46427" y="11899"/>
                        </a:cubicBezTo>
                        <a:cubicBezTo>
                          <a:pt x="45154" y="11262"/>
                          <a:pt x="40700" y="11899"/>
                          <a:pt x="37519" y="13808"/>
                        </a:cubicBezTo>
                        <a:lnTo>
                          <a:pt x="8886" y="29078"/>
                        </a:lnTo>
                        <a:cubicBezTo>
                          <a:pt x="5705" y="30351"/>
                          <a:pt x="2523" y="29715"/>
                          <a:pt x="614" y="26533"/>
                        </a:cubicBezTo>
                        <a:cubicBezTo>
                          <a:pt x="-658" y="23352"/>
                          <a:pt x="-22" y="20170"/>
                          <a:pt x="3160" y="18262"/>
                        </a:cubicBezTo>
                        <a:lnTo>
                          <a:pt x="31792" y="2991"/>
                        </a:lnTo>
                        <a:cubicBezTo>
                          <a:pt x="38155" y="-191"/>
                          <a:pt x="47699" y="-1463"/>
                          <a:pt x="53426" y="2355"/>
                        </a:cubicBezTo>
                        <a:cubicBezTo>
                          <a:pt x="59153" y="6172"/>
                          <a:pt x="59789" y="13808"/>
                          <a:pt x="59789" y="20806"/>
                        </a:cubicBezTo>
                        <a:lnTo>
                          <a:pt x="59153" y="39895"/>
                        </a:lnTo>
                        <a:cubicBezTo>
                          <a:pt x="59153" y="41168"/>
                          <a:pt x="59153" y="42440"/>
                          <a:pt x="59789" y="43076"/>
                        </a:cubicBezTo>
                        <a:lnTo>
                          <a:pt x="206134" y="344039"/>
                        </a:lnTo>
                        <a:cubicBezTo>
                          <a:pt x="207406" y="347220"/>
                          <a:pt x="206134" y="350401"/>
                          <a:pt x="203589" y="352310"/>
                        </a:cubicBezTo>
                        <a:cubicBezTo>
                          <a:pt x="202316" y="352310"/>
                          <a:pt x="201680" y="352947"/>
                          <a:pt x="200407" y="352947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8" name="Freeform 1017">
                    <a:extLst>
                      <a:ext uri="{FF2B5EF4-FFF2-40B4-BE49-F238E27FC236}">
                        <a16:creationId xmlns:a16="http://schemas.microsoft.com/office/drawing/2014/main" id="{22600544-CBBF-5BEC-4488-6A8E2DEE140F}"/>
                      </a:ext>
                    </a:extLst>
                  </p:cNvPr>
                  <p:cNvSpPr/>
                  <p:nvPr/>
                </p:nvSpPr>
                <p:spPr>
                  <a:xfrm>
                    <a:off x="7687075" y="6207717"/>
                    <a:ext cx="177522" cy="188727"/>
                  </a:xfrm>
                  <a:custGeom>
                    <a:avLst/>
                    <a:gdLst>
                      <a:gd name="connsiteX0" fmla="*/ 80808 w 177522"/>
                      <a:gd name="connsiteY0" fmla="*/ 38177 h 188727"/>
                      <a:gd name="connsiteX1" fmla="*/ 62355 w 177522"/>
                      <a:gd name="connsiteY1" fmla="*/ 0 h 188727"/>
                      <a:gd name="connsiteX2" fmla="*/ 0 w 177522"/>
                      <a:gd name="connsiteY2" fmla="*/ 637 h 188727"/>
                      <a:gd name="connsiteX3" fmla="*/ 31814 w 177522"/>
                      <a:gd name="connsiteY3" fmla="*/ 80172 h 188727"/>
                      <a:gd name="connsiteX4" fmla="*/ 122166 w 177522"/>
                      <a:gd name="connsiteY4" fmla="*/ 152708 h 188727"/>
                      <a:gd name="connsiteX5" fmla="*/ 131710 w 177522"/>
                      <a:gd name="connsiteY5" fmla="*/ 163525 h 188727"/>
                      <a:gd name="connsiteX6" fmla="*/ 141254 w 177522"/>
                      <a:gd name="connsiteY6" fmla="*/ 185159 h 188727"/>
                      <a:gd name="connsiteX7" fmla="*/ 177522 w 177522"/>
                      <a:gd name="connsiteY7" fmla="*/ 173069 h 188727"/>
                      <a:gd name="connsiteX8" fmla="*/ 157162 w 177522"/>
                      <a:gd name="connsiteY8" fmla="*/ 148890 h 188727"/>
                      <a:gd name="connsiteX9" fmla="*/ 80808 w 177522"/>
                      <a:gd name="connsiteY9" fmla="*/ 38177 h 1887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77522" h="188727">
                        <a:moveTo>
                          <a:pt x="80808" y="38177"/>
                        </a:moveTo>
                        <a:cubicBezTo>
                          <a:pt x="77626" y="29905"/>
                          <a:pt x="62355" y="0"/>
                          <a:pt x="62355" y="0"/>
                        </a:cubicBezTo>
                        <a:lnTo>
                          <a:pt x="0" y="637"/>
                        </a:lnTo>
                        <a:cubicBezTo>
                          <a:pt x="0" y="637"/>
                          <a:pt x="26087" y="66810"/>
                          <a:pt x="31814" y="80172"/>
                        </a:cubicBezTo>
                        <a:cubicBezTo>
                          <a:pt x="48357" y="96715"/>
                          <a:pt x="115803" y="146982"/>
                          <a:pt x="122166" y="152708"/>
                        </a:cubicBezTo>
                        <a:cubicBezTo>
                          <a:pt x="124711" y="155253"/>
                          <a:pt x="129801" y="159707"/>
                          <a:pt x="131710" y="163525"/>
                        </a:cubicBezTo>
                        <a:cubicBezTo>
                          <a:pt x="136164" y="172433"/>
                          <a:pt x="137437" y="176887"/>
                          <a:pt x="141254" y="185159"/>
                        </a:cubicBezTo>
                        <a:cubicBezTo>
                          <a:pt x="145708" y="195339"/>
                          <a:pt x="176886" y="181341"/>
                          <a:pt x="177522" y="173069"/>
                        </a:cubicBezTo>
                        <a:cubicBezTo>
                          <a:pt x="177522" y="167342"/>
                          <a:pt x="166706" y="157162"/>
                          <a:pt x="157162" y="148890"/>
                        </a:cubicBezTo>
                        <a:cubicBezTo>
                          <a:pt x="152708" y="145709"/>
                          <a:pt x="83989" y="45176"/>
                          <a:pt x="80808" y="3817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9" name="Freeform 1018">
                    <a:extLst>
                      <a:ext uri="{FF2B5EF4-FFF2-40B4-BE49-F238E27FC236}">
                        <a16:creationId xmlns:a16="http://schemas.microsoft.com/office/drawing/2014/main" id="{AAF4691E-F3D1-8029-132E-527814D93AD3}"/>
                      </a:ext>
                    </a:extLst>
                  </p:cNvPr>
                  <p:cNvSpPr/>
                  <p:nvPr/>
                </p:nvSpPr>
                <p:spPr>
                  <a:xfrm>
                    <a:off x="7689902" y="6096632"/>
                    <a:ext cx="83707" cy="146179"/>
                  </a:xfrm>
                  <a:custGeom>
                    <a:avLst/>
                    <a:gdLst>
                      <a:gd name="connsiteX0" fmla="*/ 25169 w 83707"/>
                      <a:gd name="connsiteY0" fmla="*/ 1008 h 146179"/>
                      <a:gd name="connsiteX1" fmla="*/ 355 w 83707"/>
                      <a:gd name="connsiteY1" fmla="*/ 62091 h 146179"/>
                      <a:gd name="connsiteX2" fmla="*/ 11171 w 83707"/>
                      <a:gd name="connsiteY2" fmla="*/ 143536 h 146179"/>
                      <a:gd name="connsiteX3" fmla="*/ 83708 w 83707"/>
                      <a:gd name="connsiteY3" fmla="*/ 135900 h 146179"/>
                      <a:gd name="connsiteX4" fmla="*/ 25169 w 83707"/>
                      <a:gd name="connsiteY4" fmla="*/ 1008 h 146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3707" h="146179">
                        <a:moveTo>
                          <a:pt x="25169" y="1008"/>
                        </a:moveTo>
                        <a:cubicBezTo>
                          <a:pt x="9262" y="5462"/>
                          <a:pt x="-2191" y="16279"/>
                          <a:pt x="355" y="62091"/>
                        </a:cubicBezTo>
                        <a:cubicBezTo>
                          <a:pt x="2263" y="108540"/>
                          <a:pt x="11171" y="143536"/>
                          <a:pt x="11171" y="143536"/>
                        </a:cubicBezTo>
                        <a:cubicBezTo>
                          <a:pt x="11171" y="143536"/>
                          <a:pt x="56347" y="153080"/>
                          <a:pt x="83708" y="135900"/>
                        </a:cubicBezTo>
                        <a:cubicBezTo>
                          <a:pt x="83071" y="135900"/>
                          <a:pt x="79890" y="-13626"/>
                          <a:pt x="25169" y="1008"/>
                        </a:cubicBezTo>
                        <a:close/>
                      </a:path>
                    </a:pathLst>
                  </a:custGeom>
                  <a:solidFill>
                    <a:srgbClr val="B8574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0" name="Freeform 1019">
                    <a:extLst>
                      <a:ext uri="{FF2B5EF4-FFF2-40B4-BE49-F238E27FC236}">
                        <a16:creationId xmlns:a16="http://schemas.microsoft.com/office/drawing/2014/main" id="{1F6D2C9B-5ED5-2CD9-9034-2164B0AE0575}"/>
                      </a:ext>
                    </a:extLst>
                  </p:cNvPr>
                  <p:cNvSpPr/>
                  <p:nvPr/>
                </p:nvSpPr>
                <p:spPr>
                  <a:xfrm>
                    <a:off x="7387806" y="6533914"/>
                    <a:ext cx="305848" cy="305846"/>
                  </a:xfrm>
                  <a:custGeom>
                    <a:avLst/>
                    <a:gdLst>
                      <a:gd name="connsiteX0" fmla="*/ 145288 w 305848"/>
                      <a:gd name="connsiteY0" fmla="*/ 305632 h 305846"/>
                      <a:gd name="connsiteX1" fmla="*/ 216 w 305848"/>
                      <a:gd name="connsiteY1" fmla="*/ 145289 h 305846"/>
                      <a:gd name="connsiteX2" fmla="*/ 160559 w 305848"/>
                      <a:gd name="connsiteY2" fmla="*/ 216 h 305846"/>
                      <a:gd name="connsiteX3" fmla="*/ 305632 w 305848"/>
                      <a:gd name="connsiteY3" fmla="*/ 160560 h 305846"/>
                      <a:gd name="connsiteX4" fmla="*/ 145288 w 305848"/>
                      <a:gd name="connsiteY4" fmla="*/ 305632 h 305846"/>
                      <a:gd name="connsiteX5" fmla="*/ 159923 w 305848"/>
                      <a:gd name="connsiteY5" fmla="*/ 18669 h 305846"/>
                      <a:gd name="connsiteX6" fmla="*/ 19305 w 305848"/>
                      <a:gd name="connsiteY6" fmla="*/ 145925 h 305846"/>
                      <a:gd name="connsiteX7" fmla="*/ 146561 w 305848"/>
                      <a:gd name="connsiteY7" fmla="*/ 286543 h 305846"/>
                      <a:gd name="connsiteX8" fmla="*/ 287180 w 305848"/>
                      <a:gd name="connsiteY8" fmla="*/ 159287 h 305846"/>
                      <a:gd name="connsiteX9" fmla="*/ 159923 w 305848"/>
                      <a:gd name="connsiteY9" fmla="*/ 18669 h 3058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05848" h="305846">
                        <a:moveTo>
                          <a:pt x="145288" y="305632"/>
                        </a:moveTo>
                        <a:cubicBezTo>
                          <a:pt x="60663" y="301178"/>
                          <a:pt x="-4238" y="229278"/>
                          <a:pt x="216" y="145289"/>
                        </a:cubicBezTo>
                        <a:cubicBezTo>
                          <a:pt x="4670" y="60663"/>
                          <a:pt x="76570" y="-4237"/>
                          <a:pt x="160559" y="216"/>
                        </a:cubicBezTo>
                        <a:cubicBezTo>
                          <a:pt x="245185" y="4671"/>
                          <a:pt x="310086" y="76570"/>
                          <a:pt x="305632" y="160560"/>
                        </a:cubicBezTo>
                        <a:cubicBezTo>
                          <a:pt x="301814" y="244549"/>
                          <a:pt x="229914" y="310086"/>
                          <a:pt x="145288" y="305632"/>
                        </a:cubicBezTo>
                        <a:close/>
                        <a:moveTo>
                          <a:pt x="159923" y="18669"/>
                        </a:moveTo>
                        <a:cubicBezTo>
                          <a:pt x="86114" y="14851"/>
                          <a:pt x="23122" y="72116"/>
                          <a:pt x="19305" y="145925"/>
                        </a:cubicBezTo>
                        <a:cubicBezTo>
                          <a:pt x="15486" y="219734"/>
                          <a:pt x="72752" y="282726"/>
                          <a:pt x="146561" y="286543"/>
                        </a:cubicBezTo>
                        <a:cubicBezTo>
                          <a:pt x="220370" y="290361"/>
                          <a:pt x="283362" y="233096"/>
                          <a:pt x="287180" y="159287"/>
                        </a:cubicBezTo>
                        <a:cubicBezTo>
                          <a:pt x="290361" y="85478"/>
                          <a:pt x="233732" y="22486"/>
                          <a:pt x="159923" y="18669"/>
                        </a:cubicBez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1" name="Freeform 1020">
                    <a:extLst>
                      <a:ext uri="{FF2B5EF4-FFF2-40B4-BE49-F238E27FC236}">
                        <a16:creationId xmlns:a16="http://schemas.microsoft.com/office/drawing/2014/main" id="{64B911A9-47B8-DECB-67E5-35C00BDFA0DC}"/>
                      </a:ext>
                    </a:extLst>
                  </p:cNvPr>
                  <p:cNvSpPr/>
                  <p:nvPr/>
                </p:nvSpPr>
                <p:spPr>
                  <a:xfrm>
                    <a:off x="7422238" y="6567711"/>
                    <a:ext cx="237619" cy="237619"/>
                  </a:xfrm>
                  <a:custGeom>
                    <a:avLst/>
                    <a:gdLst>
                      <a:gd name="connsiteX0" fmla="*/ 112766 w 237619"/>
                      <a:gd name="connsiteY0" fmla="*/ 237476 h 237619"/>
                      <a:gd name="connsiteX1" fmla="*/ 143 w 237619"/>
                      <a:gd name="connsiteY1" fmla="*/ 112765 h 237619"/>
                      <a:gd name="connsiteX2" fmla="*/ 124855 w 237619"/>
                      <a:gd name="connsiteY2" fmla="*/ 143 h 237619"/>
                      <a:gd name="connsiteX3" fmla="*/ 237477 w 237619"/>
                      <a:gd name="connsiteY3" fmla="*/ 124854 h 237619"/>
                      <a:gd name="connsiteX4" fmla="*/ 112766 w 237619"/>
                      <a:gd name="connsiteY4" fmla="*/ 237476 h 237619"/>
                      <a:gd name="connsiteX5" fmla="*/ 124218 w 237619"/>
                      <a:gd name="connsiteY5" fmla="*/ 5233 h 237619"/>
                      <a:gd name="connsiteX6" fmla="*/ 4597 w 237619"/>
                      <a:gd name="connsiteY6" fmla="*/ 113401 h 237619"/>
                      <a:gd name="connsiteX7" fmla="*/ 112766 w 237619"/>
                      <a:gd name="connsiteY7" fmla="*/ 233022 h 237619"/>
                      <a:gd name="connsiteX8" fmla="*/ 232386 w 237619"/>
                      <a:gd name="connsiteY8" fmla="*/ 124854 h 237619"/>
                      <a:gd name="connsiteX9" fmla="*/ 124218 w 237619"/>
                      <a:gd name="connsiteY9" fmla="*/ 5233 h 2376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37619" h="237619">
                        <a:moveTo>
                          <a:pt x="112766" y="237476"/>
                        </a:moveTo>
                        <a:cubicBezTo>
                          <a:pt x="47228" y="234295"/>
                          <a:pt x="-3038" y="178302"/>
                          <a:pt x="143" y="112765"/>
                        </a:cubicBezTo>
                        <a:cubicBezTo>
                          <a:pt x="3324" y="47228"/>
                          <a:pt x="59318" y="-3038"/>
                          <a:pt x="124855" y="143"/>
                        </a:cubicBezTo>
                        <a:cubicBezTo>
                          <a:pt x="190392" y="3324"/>
                          <a:pt x="240658" y="59317"/>
                          <a:pt x="237477" y="124854"/>
                        </a:cubicBezTo>
                        <a:cubicBezTo>
                          <a:pt x="234295" y="190392"/>
                          <a:pt x="178302" y="240658"/>
                          <a:pt x="112766" y="237476"/>
                        </a:cubicBezTo>
                        <a:close/>
                        <a:moveTo>
                          <a:pt x="124218" y="5233"/>
                        </a:moveTo>
                        <a:cubicBezTo>
                          <a:pt x="61227" y="2051"/>
                          <a:pt x="7779" y="50410"/>
                          <a:pt x="4597" y="113401"/>
                        </a:cubicBezTo>
                        <a:cubicBezTo>
                          <a:pt x="1416" y="176393"/>
                          <a:pt x="49773" y="229841"/>
                          <a:pt x="112766" y="233022"/>
                        </a:cubicBezTo>
                        <a:cubicBezTo>
                          <a:pt x="175758" y="236204"/>
                          <a:pt x="229205" y="187847"/>
                          <a:pt x="232386" y="124854"/>
                        </a:cubicBezTo>
                        <a:cubicBezTo>
                          <a:pt x="235568" y="61862"/>
                          <a:pt x="187210" y="8414"/>
                          <a:pt x="124218" y="5233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2" name="Freeform 1021">
                    <a:extLst>
                      <a:ext uri="{FF2B5EF4-FFF2-40B4-BE49-F238E27FC236}">
                        <a16:creationId xmlns:a16="http://schemas.microsoft.com/office/drawing/2014/main" id="{B79BB2B2-F246-A3FA-B06B-B33F077CB603}"/>
                      </a:ext>
                    </a:extLst>
                  </p:cNvPr>
                  <p:cNvSpPr/>
                  <p:nvPr/>
                </p:nvSpPr>
                <p:spPr>
                  <a:xfrm>
                    <a:off x="7436911" y="6633609"/>
                    <a:ext cx="143518" cy="157039"/>
                  </a:xfrm>
                  <a:custGeom>
                    <a:avLst/>
                    <a:gdLst>
                      <a:gd name="connsiteX0" fmla="*/ 98729 w 143518"/>
                      <a:gd name="connsiteY0" fmla="*/ 156944 h 157039"/>
                      <a:gd name="connsiteX1" fmla="*/ 105 w 143518"/>
                      <a:gd name="connsiteY1" fmla="*/ 48140 h 157039"/>
                      <a:gd name="connsiteX2" fmla="*/ 14103 w 143518"/>
                      <a:gd name="connsiteY2" fmla="*/ 1055 h 157039"/>
                      <a:gd name="connsiteX3" fmla="*/ 17285 w 143518"/>
                      <a:gd name="connsiteY3" fmla="*/ 418 h 157039"/>
                      <a:gd name="connsiteX4" fmla="*/ 17922 w 143518"/>
                      <a:gd name="connsiteY4" fmla="*/ 3600 h 157039"/>
                      <a:gd name="connsiteX5" fmla="*/ 4559 w 143518"/>
                      <a:gd name="connsiteY5" fmla="*/ 48140 h 157039"/>
                      <a:gd name="connsiteX6" fmla="*/ 98729 w 143518"/>
                      <a:gd name="connsiteY6" fmla="*/ 151853 h 157039"/>
                      <a:gd name="connsiteX7" fmla="*/ 140088 w 143518"/>
                      <a:gd name="connsiteY7" fmla="*/ 144854 h 157039"/>
                      <a:gd name="connsiteX8" fmla="*/ 143269 w 143518"/>
                      <a:gd name="connsiteY8" fmla="*/ 146127 h 157039"/>
                      <a:gd name="connsiteX9" fmla="*/ 141997 w 143518"/>
                      <a:gd name="connsiteY9" fmla="*/ 149308 h 157039"/>
                      <a:gd name="connsiteX10" fmla="*/ 98729 w 143518"/>
                      <a:gd name="connsiteY10" fmla="*/ 156944 h 15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3518" h="157039">
                        <a:moveTo>
                          <a:pt x="98729" y="156944"/>
                        </a:moveTo>
                        <a:cubicBezTo>
                          <a:pt x="41464" y="154399"/>
                          <a:pt x="-2440" y="105405"/>
                          <a:pt x="105" y="48140"/>
                        </a:cubicBezTo>
                        <a:cubicBezTo>
                          <a:pt x="741" y="31596"/>
                          <a:pt x="5832" y="15689"/>
                          <a:pt x="14103" y="1055"/>
                        </a:cubicBezTo>
                        <a:cubicBezTo>
                          <a:pt x="14740" y="-218"/>
                          <a:pt x="16012" y="-218"/>
                          <a:pt x="17285" y="418"/>
                        </a:cubicBezTo>
                        <a:cubicBezTo>
                          <a:pt x="18558" y="1055"/>
                          <a:pt x="18558" y="2327"/>
                          <a:pt x="17922" y="3600"/>
                        </a:cubicBezTo>
                        <a:cubicBezTo>
                          <a:pt x="10286" y="17598"/>
                          <a:pt x="5832" y="32233"/>
                          <a:pt x="4559" y="48140"/>
                        </a:cubicBezTo>
                        <a:cubicBezTo>
                          <a:pt x="2014" y="102860"/>
                          <a:pt x="44009" y="149308"/>
                          <a:pt x="98729" y="151853"/>
                        </a:cubicBezTo>
                        <a:cubicBezTo>
                          <a:pt x="113364" y="152489"/>
                          <a:pt x="127362" y="149945"/>
                          <a:pt x="140088" y="144854"/>
                        </a:cubicBezTo>
                        <a:cubicBezTo>
                          <a:pt x="141360" y="144218"/>
                          <a:pt x="142633" y="144854"/>
                          <a:pt x="143269" y="146127"/>
                        </a:cubicBezTo>
                        <a:cubicBezTo>
                          <a:pt x="143905" y="147400"/>
                          <a:pt x="143269" y="148672"/>
                          <a:pt x="141997" y="149308"/>
                        </a:cubicBezTo>
                        <a:cubicBezTo>
                          <a:pt x="128634" y="155035"/>
                          <a:pt x="114000" y="157580"/>
                          <a:pt x="98729" y="156944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3" name="Freeform 1022">
                    <a:extLst>
                      <a:ext uri="{FF2B5EF4-FFF2-40B4-BE49-F238E27FC236}">
                        <a16:creationId xmlns:a16="http://schemas.microsoft.com/office/drawing/2014/main" id="{6F1BEF14-5801-623D-1B4B-91702C3CF4A4}"/>
                      </a:ext>
                    </a:extLst>
                  </p:cNvPr>
                  <p:cNvSpPr/>
                  <p:nvPr/>
                </p:nvSpPr>
                <p:spPr>
                  <a:xfrm>
                    <a:off x="7543275" y="6582488"/>
                    <a:ext cx="76831" cy="40722"/>
                  </a:xfrm>
                  <a:custGeom>
                    <a:avLst/>
                    <a:gdLst>
                      <a:gd name="connsiteX0" fmla="*/ 75082 w 76831"/>
                      <a:gd name="connsiteY0" fmla="*/ 40722 h 40722"/>
                      <a:gd name="connsiteX1" fmla="*/ 73173 w 76831"/>
                      <a:gd name="connsiteY1" fmla="*/ 40086 h 40722"/>
                      <a:gd name="connsiteX2" fmla="*/ 2545 w 76831"/>
                      <a:gd name="connsiteY2" fmla="*/ 5091 h 40722"/>
                      <a:gd name="connsiteX3" fmla="*/ 0 w 76831"/>
                      <a:gd name="connsiteY3" fmla="*/ 2545 h 40722"/>
                      <a:gd name="connsiteX4" fmla="*/ 2545 w 76831"/>
                      <a:gd name="connsiteY4" fmla="*/ 0 h 40722"/>
                      <a:gd name="connsiteX5" fmla="*/ 76354 w 76831"/>
                      <a:gd name="connsiteY5" fmla="*/ 36905 h 40722"/>
                      <a:gd name="connsiteX6" fmla="*/ 76354 w 76831"/>
                      <a:gd name="connsiteY6" fmla="*/ 40086 h 40722"/>
                      <a:gd name="connsiteX7" fmla="*/ 75082 w 76831"/>
                      <a:gd name="connsiteY7" fmla="*/ 40722 h 40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6831" h="40722">
                        <a:moveTo>
                          <a:pt x="75082" y="40722"/>
                        </a:moveTo>
                        <a:cubicBezTo>
                          <a:pt x="74446" y="40722"/>
                          <a:pt x="73809" y="40722"/>
                          <a:pt x="73173" y="40086"/>
                        </a:cubicBezTo>
                        <a:cubicBezTo>
                          <a:pt x="55357" y="19088"/>
                          <a:pt x="29906" y="6363"/>
                          <a:pt x="2545" y="5091"/>
                        </a:cubicBezTo>
                        <a:cubicBezTo>
                          <a:pt x="1273" y="5091"/>
                          <a:pt x="0" y="3818"/>
                          <a:pt x="0" y="2545"/>
                        </a:cubicBezTo>
                        <a:cubicBezTo>
                          <a:pt x="0" y="1273"/>
                          <a:pt x="1273" y="0"/>
                          <a:pt x="2545" y="0"/>
                        </a:cubicBezTo>
                        <a:cubicBezTo>
                          <a:pt x="31178" y="1273"/>
                          <a:pt x="57902" y="14635"/>
                          <a:pt x="76354" y="36905"/>
                        </a:cubicBezTo>
                        <a:cubicBezTo>
                          <a:pt x="76991" y="38177"/>
                          <a:pt x="76991" y="39450"/>
                          <a:pt x="76354" y="40086"/>
                        </a:cubicBezTo>
                        <a:cubicBezTo>
                          <a:pt x="76354" y="40722"/>
                          <a:pt x="75718" y="40722"/>
                          <a:pt x="75082" y="40722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4" name="Freeform 1023">
                    <a:extLst>
                      <a:ext uri="{FF2B5EF4-FFF2-40B4-BE49-F238E27FC236}">
                        <a16:creationId xmlns:a16="http://schemas.microsoft.com/office/drawing/2014/main" id="{7A1FA451-F01F-9F49-A86A-1AA4F01D109F}"/>
                      </a:ext>
                    </a:extLst>
                  </p:cNvPr>
                  <p:cNvSpPr/>
                  <p:nvPr/>
                </p:nvSpPr>
                <p:spPr>
                  <a:xfrm>
                    <a:off x="7448845" y="6514137"/>
                    <a:ext cx="212706" cy="58806"/>
                  </a:xfrm>
                  <a:custGeom>
                    <a:avLst/>
                    <a:gdLst>
                      <a:gd name="connsiteX0" fmla="*/ 205144 w 212706"/>
                      <a:gd name="connsiteY0" fmla="*/ 58807 h 58806"/>
                      <a:gd name="connsiteX1" fmla="*/ 200690 w 212706"/>
                      <a:gd name="connsiteY1" fmla="*/ 56898 h 58806"/>
                      <a:gd name="connsiteX2" fmla="*/ 100157 w 212706"/>
                      <a:gd name="connsiteY2" fmla="*/ 14267 h 58806"/>
                      <a:gd name="connsiteX3" fmla="*/ 10441 w 212706"/>
                      <a:gd name="connsiteY3" fmla="*/ 36537 h 58806"/>
                      <a:gd name="connsiteX4" fmla="*/ 897 w 212706"/>
                      <a:gd name="connsiteY4" fmla="*/ 33992 h 58806"/>
                      <a:gd name="connsiteX5" fmla="*/ 3442 w 212706"/>
                      <a:gd name="connsiteY5" fmla="*/ 24448 h 58806"/>
                      <a:gd name="connsiteX6" fmla="*/ 100793 w 212706"/>
                      <a:gd name="connsiteY6" fmla="*/ 269 h 58806"/>
                      <a:gd name="connsiteX7" fmla="*/ 210234 w 212706"/>
                      <a:gd name="connsiteY7" fmla="*/ 46718 h 58806"/>
                      <a:gd name="connsiteX8" fmla="*/ 210870 w 212706"/>
                      <a:gd name="connsiteY8" fmla="*/ 56898 h 58806"/>
                      <a:gd name="connsiteX9" fmla="*/ 205144 w 212706"/>
                      <a:gd name="connsiteY9" fmla="*/ 58807 h 588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2706" h="58806">
                        <a:moveTo>
                          <a:pt x="205144" y="58807"/>
                        </a:moveTo>
                        <a:cubicBezTo>
                          <a:pt x="203235" y="58807"/>
                          <a:pt x="201962" y="58171"/>
                          <a:pt x="200690" y="56898"/>
                        </a:cubicBezTo>
                        <a:cubicBezTo>
                          <a:pt x="173329" y="31447"/>
                          <a:pt x="137698" y="16176"/>
                          <a:pt x="100157" y="14267"/>
                        </a:cubicBezTo>
                        <a:cubicBezTo>
                          <a:pt x="68343" y="12995"/>
                          <a:pt x="37802" y="20630"/>
                          <a:pt x="10441" y="36537"/>
                        </a:cubicBezTo>
                        <a:cubicBezTo>
                          <a:pt x="7260" y="38446"/>
                          <a:pt x="2806" y="37174"/>
                          <a:pt x="897" y="33992"/>
                        </a:cubicBezTo>
                        <a:cubicBezTo>
                          <a:pt x="-1012" y="30811"/>
                          <a:pt x="261" y="26356"/>
                          <a:pt x="3442" y="24448"/>
                        </a:cubicBezTo>
                        <a:cubicBezTo>
                          <a:pt x="32711" y="6632"/>
                          <a:pt x="66434" y="-1640"/>
                          <a:pt x="100793" y="269"/>
                        </a:cubicBezTo>
                        <a:cubicBezTo>
                          <a:pt x="141515" y="2178"/>
                          <a:pt x="180328" y="18721"/>
                          <a:pt x="210234" y="46718"/>
                        </a:cubicBezTo>
                        <a:cubicBezTo>
                          <a:pt x="213416" y="49263"/>
                          <a:pt x="213416" y="53717"/>
                          <a:pt x="210870" y="56898"/>
                        </a:cubicBezTo>
                        <a:cubicBezTo>
                          <a:pt x="208961" y="58171"/>
                          <a:pt x="207053" y="58807"/>
                          <a:pt x="205144" y="58807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5" name="Freeform 1024">
                    <a:extLst>
                      <a:ext uri="{FF2B5EF4-FFF2-40B4-BE49-F238E27FC236}">
                        <a16:creationId xmlns:a16="http://schemas.microsoft.com/office/drawing/2014/main" id="{8566FABC-AF90-B1DB-585C-041AD76961C4}"/>
                      </a:ext>
                    </a:extLst>
                  </p:cNvPr>
                  <p:cNvSpPr/>
                  <p:nvPr/>
                </p:nvSpPr>
                <p:spPr>
                  <a:xfrm>
                    <a:off x="7540093" y="6667114"/>
                    <a:ext cx="215063" cy="4453"/>
                  </a:xfrm>
                  <a:custGeom>
                    <a:avLst/>
                    <a:gdLst>
                      <a:gd name="connsiteX0" fmla="*/ 1909 w 215063"/>
                      <a:gd name="connsiteY0" fmla="*/ 3818 h 4453"/>
                      <a:gd name="connsiteX1" fmla="*/ 0 w 215063"/>
                      <a:gd name="connsiteY1" fmla="*/ 1909 h 4453"/>
                      <a:gd name="connsiteX2" fmla="*/ 1909 w 215063"/>
                      <a:gd name="connsiteY2" fmla="*/ 0 h 4453"/>
                      <a:gd name="connsiteX3" fmla="*/ 213155 w 215063"/>
                      <a:gd name="connsiteY3" fmla="*/ 636 h 4453"/>
                      <a:gd name="connsiteX4" fmla="*/ 215064 w 215063"/>
                      <a:gd name="connsiteY4" fmla="*/ 2545 h 4453"/>
                      <a:gd name="connsiteX5" fmla="*/ 213155 w 215063"/>
                      <a:gd name="connsiteY5" fmla="*/ 4454 h 4453"/>
                      <a:gd name="connsiteX6" fmla="*/ 1909 w 215063"/>
                      <a:gd name="connsiteY6" fmla="*/ 3818 h 4453"/>
                      <a:gd name="connsiteX7" fmla="*/ 1909 w 215063"/>
                      <a:gd name="connsiteY7" fmla="*/ 3818 h 44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5063" h="4453">
                        <a:moveTo>
                          <a:pt x="1909" y="3818"/>
                        </a:moveTo>
                        <a:cubicBezTo>
                          <a:pt x="637" y="3818"/>
                          <a:pt x="0" y="3181"/>
                          <a:pt x="0" y="1909"/>
                        </a:cubicBezTo>
                        <a:cubicBezTo>
                          <a:pt x="0" y="636"/>
                          <a:pt x="637" y="0"/>
                          <a:pt x="1909" y="0"/>
                        </a:cubicBezTo>
                        <a:lnTo>
                          <a:pt x="213155" y="636"/>
                        </a:lnTo>
                        <a:cubicBezTo>
                          <a:pt x="214428" y="636"/>
                          <a:pt x="215064" y="1272"/>
                          <a:pt x="215064" y="2545"/>
                        </a:cubicBezTo>
                        <a:cubicBezTo>
                          <a:pt x="215064" y="3818"/>
                          <a:pt x="214428" y="4454"/>
                          <a:pt x="213155" y="4454"/>
                        </a:cubicBezTo>
                        <a:lnTo>
                          <a:pt x="1909" y="3818"/>
                        </a:lnTo>
                        <a:cubicBezTo>
                          <a:pt x="1909" y="3818"/>
                          <a:pt x="1909" y="3818"/>
                          <a:pt x="1909" y="3818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6" name="Freeform 1025">
                    <a:extLst>
                      <a:ext uri="{FF2B5EF4-FFF2-40B4-BE49-F238E27FC236}">
                        <a16:creationId xmlns:a16="http://schemas.microsoft.com/office/drawing/2014/main" id="{A274A636-06FA-915C-F375-FE4AF302D247}"/>
                      </a:ext>
                    </a:extLst>
                  </p:cNvPr>
                  <p:cNvSpPr/>
                  <p:nvPr/>
                </p:nvSpPr>
                <p:spPr>
                  <a:xfrm>
                    <a:off x="7538185" y="6702745"/>
                    <a:ext cx="216972" cy="24179"/>
                  </a:xfrm>
                  <a:custGeom>
                    <a:avLst/>
                    <a:gdLst>
                      <a:gd name="connsiteX0" fmla="*/ 215063 w 216972"/>
                      <a:gd name="connsiteY0" fmla="*/ 24179 h 24179"/>
                      <a:gd name="connsiteX1" fmla="*/ 215063 w 216972"/>
                      <a:gd name="connsiteY1" fmla="*/ 24179 h 24179"/>
                      <a:gd name="connsiteX2" fmla="*/ 1908 w 216972"/>
                      <a:gd name="connsiteY2" fmla="*/ 3818 h 24179"/>
                      <a:gd name="connsiteX3" fmla="*/ 0 w 216972"/>
                      <a:gd name="connsiteY3" fmla="*/ 1909 h 24179"/>
                      <a:gd name="connsiteX4" fmla="*/ 1908 w 216972"/>
                      <a:gd name="connsiteY4" fmla="*/ 0 h 24179"/>
                      <a:gd name="connsiteX5" fmla="*/ 215063 w 216972"/>
                      <a:gd name="connsiteY5" fmla="*/ 20362 h 24179"/>
                      <a:gd name="connsiteX6" fmla="*/ 216972 w 216972"/>
                      <a:gd name="connsiteY6" fmla="*/ 22270 h 24179"/>
                      <a:gd name="connsiteX7" fmla="*/ 215063 w 216972"/>
                      <a:gd name="connsiteY7" fmla="*/ 24179 h 24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6972" h="24179">
                        <a:moveTo>
                          <a:pt x="215063" y="24179"/>
                        </a:moveTo>
                        <a:cubicBezTo>
                          <a:pt x="215063" y="24179"/>
                          <a:pt x="215063" y="24179"/>
                          <a:pt x="215063" y="24179"/>
                        </a:cubicBezTo>
                        <a:lnTo>
                          <a:pt x="1908" y="3818"/>
                        </a:lnTo>
                        <a:cubicBezTo>
                          <a:pt x="636" y="3818"/>
                          <a:pt x="0" y="2545"/>
                          <a:pt x="0" y="1909"/>
                        </a:cubicBezTo>
                        <a:cubicBezTo>
                          <a:pt x="0" y="636"/>
                          <a:pt x="1272" y="0"/>
                          <a:pt x="1908" y="0"/>
                        </a:cubicBezTo>
                        <a:lnTo>
                          <a:pt x="215063" y="20362"/>
                        </a:lnTo>
                        <a:cubicBezTo>
                          <a:pt x="216336" y="20362"/>
                          <a:pt x="216972" y="21634"/>
                          <a:pt x="216972" y="22270"/>
                        </a:cubicBezTo>
                        <a:cubicBezTo>
                          <a:pt x="216972" y="23543"/>
                          <a:pt x="215700" y="24179"/>
                          <a:pt x="215063" y="2417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" name="Freeform 1026">
                    <a:extLst>
                      <a:ext uri="{FF2B5EF4-FFF2-40B4-BE49-F238E27FC236}">
                        <a16:creationId xmlns:a16="http://schemas.microsoft.com/office/drawing/2014/main" id="{F7E80445-C89E-6A68-BA75-CE1BA1A3D73A}"/>
                      </a:ext>
                    </a:extLst>
                  </p:cNvPr>
                  <p:cNvSpPr/>
                  <p:nvPr/>
                </p:nvSpPr>
                <p:spPr>
                  <a:xfrm>
                    <a:off x="7716980" y="6662660"/>
                    <a:ext cx="68718" cy="68718"/>
                  </a:xfrm>
                  <a:custGeom>
                    <a:avLst/>
                    <a:gdLst>
                      <a:gd name="connsiteX0" fmla="*/ 68719 w 68718"/>
                      <a:gd name="connsiteY0" fmla="*/ 34359 h 68718"/>
                      <a:gd name="connsiteX1" fmla="*/ 34359 w 68718"/>
                      <a:gd name="connsiteY1" fmla="*/ 68718 h 68718"/>
                      <a:gd name="connsiteX2" fmla="*/ 0 w 68718"/>
                      <a:gd name="connsiteY2" fmla="*/ 34359 h 68718"/>
                      <a:gd name="connsiteX3" fmla="*/ 34359 w 68718"/>
                      <a:gd name="connsiteY3" fmla="*/ 0 h 68718"/>
                      <a:gd name="connsiteX4" fmla="*/ 68719 w 68718"/>
                      <a:gd name="connsiteY4" fmla="*/ 34359 h 687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8718" h="68718">
                        <a:moveTo>
                          <a:pt x="68719" y="34359"/>
                        </a:moveTo>
                        <a:cubicBezTo>
                          <a:pt x="68719" y="53335"/>
                          <a:pt x="53336" y="68718"/>
                          <a:pt x="34359" y="68718"/>
                        </a:cubicBezTo>
                        <a:cubicBezTo>
                          <a:pt x="15384" y="68718"/>
                          <a:pt x="0" y="53336"/>
                          <a:pt x="0" y="34359"/>
                        </a:cubicBezTo>
                        <a:cubicBezTo>
                          <a:pt x="0" y="15383"/>
                          <a:pt x="15383" y="0"/>
                          <a:pt x="34359" y="0"/>
                        </a:cubicBezTo>
                        <a:cubicBezTo>
                          <a:pt x="53335" y="0"/>
                          <a:pt x="68719" y="15382"/>
                          <a:pt x="68719" y="34359"/>
                        </a:cubicBezTo>
                        <a:close/>
                      </a:path>
                    </a:pathLst>
                  </a:custGeom>
                  <a:solidFill>
                    <a:srgbClr val="89AFDD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28" name="Graphic 569">
                    <a:extLst>
                      <a:ext uri="{FF2B5EF4-FFF2-40B4-BE49-F238E27FC236}">
                        <a16:creationId xmlns:a16="http://schemas.microsoft.com/office/drawing/2014/main" id="{F7E47796-9F9E-B2E5-474D-83793E7FD76E}"/>
                      </a:ext>
                    </a:extLst>
                  </p:cNvPr>
                  <p:cNvGrpSpPr/>
                  <p:nvPr/>
                </p:nvGrpSpPr>
                <p:grpSpPr>
                  <a:xfrm>
                    <a:off x="7749167" y="6697392"/>
                    <a:ext cx="78526" cy="91251"/>
                    <a:chOff x="7749167" y="6697392"/>
                    <a:chExt cx="78526" cy="91251"/>
                  </a:xfrm>
                </p:grpSpPr>
                <p:sp>
                  <p:nvSpPr>
                    <p:cNvPr id="1029" name="Freeform 1028">
                      <a:extLst>
                        <a:ext uri="{FF2B5EF4-FFF2-40B4-BE49-F238E27FC236}">
                          <a16:creationId xmlns:a16="http://schemas.microsoft.com/office/drawing/2014/main" id="{2CEC7C96-72E1-814D-44F1-45EC1E925E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9167" y="6697392"/>
                      <a:ext cx="49521" cy="86162"/>
                    </a:xfrm>
                    <a:custGeom>
                      <a:avLst/>
                      <a:gdLst>
                        <a:gd name="connsiteX0" fmla="*/ 47349 w 49521"/>
                        <a:gd name="connsiteY0" fmla="*/ 86162 h 86162"/>
                        <a:gd name="connsiteX1" fmla="*/ 45439 w 49521"/>
                        <a:gd name="connsiteY1" fmla="*/ 84889 h 86162"/>
                        <a:gd name="connsiteX2" fmla="*/ 263 w 49521"/>
                        <a:gd name="connsiteY2" fmla="*/ 3445 h 86162"/>
                        <a:gd name="connsiteX3" fmla="*/ 900 w 49521"/>
                        <a:gd name="connsiteY3" fmla="*/ 264 h 86162"/>
                        <a:gd name="connsiteX4" fmla="*/ 4081 w 49521"/>
                        <a:gd name="connsiteY4" fmla="*/ 900 h 86162"/>
                        <a:gd name="connsiteX5" fmla="*/ 49258 w 49521"/>
                        <a:gd name="connsiteY5" fmla="*/ 82344 h 86162"/>
                        <a:gd name="connsiteX6" fmla="*/ 48621 w 49521"/>
                        <a:gd name="connsiteY6" fmla="*/ 85525 h 86162"/>
                        <a:gd name="connsiteX7" fmla="*/ 47349 w 49521"/>
                        <a:gd name="connsiteY7" fmla="*/ 86162 h 8616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49521" h="86162">
                          <a:moveTo>
                            <a:pt x="47349" y="86162"/>
                          </a:moveTo>
                          <a:cubicBezTo>
                            <a:pt x="46712" y="86162"/>
                            <a:pt x="46076" y="85525"/>
                            <a:pt x="45439" y="84889"/>
                          </a:cubicBezTo>
                          <a:lnTo>
                            <a:pt x="263" y="3445"/>
                          </a:lnTo>
                          <a:cubicBezTo>
                            <a:pt x="-373" y="2172"/>
                            <a:pt x="263" y="900"/>
                            <a:pt x="900" y="264"/>
                          </a:cubicBezTo>
                          <a:cubicBezTo>
                            <a:pt x="2173" y="-373"/>
                            <a:pt x="3445" y="264"/>
                            <a:pt x="4081" y="900"/>
                          </a:cubicBezTo>
                          <a:lnTo>
                            <a:pt x="49258" y="82344"/>
                          </a:lnTo>
                          <a:cubicBezTo>
                            <a:pt x="49894" y="83617"/>
                            <a:pt x="49258" y="84889"/>
                            <a:pt x="48621" y="85525"/>
                          </a:cubicBezTo>
                          <a:cubicBezTo>
                            <a:pt x="47985" y="86162"/>
                            <a:pt x="47349" y="86162"/>
                            <a:pt x="47349" y="86162"/>
                          </a:cubicBezTo>
                          <a:close/>
                        </a:path>
                      </a:pathLst>
                    </a:custGeom>
                    <a:solidFill>
                      <a:srgbClr val="89AFDD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" name="Freeform 1029">
                      <a:extLst>
                        <a:ext uri="{FF2B5EF4-FFF2-40B4-BE49-F238E27FC236}">
                          <a16:creationId xmlns:a16="http://schemas.microsoft.com/office/drawing/2014/main" id="{03F0795D-EAC3-CFFB-3474-BFB42932C9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5338" y="6774009"/>
                      <a:ext cx="62356" cy="14634"/>
                    </a:xfrm>
                    <a:custGeom>
                      <a:avLst/>
                      <a:gdLst>
                        <a:gd name="connsiteX0" fmla="*/ 4454 w 62356"/>
                        <a:gd name="connsiteY0" fmla="*/ 14634 h 14634"/>
                        <a:gd name="connsiteX1" fmla="*/ 0 w 62356"/>
                        <a:gd name="connsiteY1" fmla="*/ 10180 h 14634"/>
                        <a:gd name="connsiteX2" fmla="*/ 4454 w 62356"/>
                        <a:gd name="connsiteY2" fmla="*/ 5090 h 14634"/>
                        <a:gd name="connsiteX3" fmla="*/ 57265 w 62356"/>
                        <a:gd name="connsiteY3" fmla="*/ 0 h 14634"/>
                        <a:gd name="connsiteX4" fmla="*/ 62356 w 62356"/>
                        <a:gd name="connsiteY4" fmla="*/ 4454 h 14634"/>
                        <a:gd name="connsiteX5" fmla="*/ 57902 w 62356"/>
                        <a:gd name="connsiteY5" fmla="*/ 9544 h 14634"/>
                        <a:gd name="connsiteX6" fmla="*/ 5091 w 62356"/>
                        <a:gd name="connsiteY6" fmla="*/ 14634 h 14634"/>
                        <a:gd name="connsiteX7" fmla="*/ 4454 w 62356"/>
                        <a:gd name="connsiteY7" fmla="*/ 14634 h 1463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62356" h="14634">
                          <a:moveTo>
                            <a:pt x="4454" y="14634"/>
                          </a:moveTo>
                          <a:cubicBezTo>
                            <a:pt x="1909" y="14634"/>
                            <a:pt x="0" y="12726"/>
                            <a:pt x="0" y="10180"/>
                          </a:cubicBezTo>
                          <a:cubicBezTo>
                            <a:pt x="0" y="7635"/>
                            <a:pt x="1909" y="5090"/>
                            <a:pt x="4454" y="5090"/>
                          </a:cubicBezTo>
                          <a:lnTo>
                            <a:pt x="57265" y="0"/>
                          </a:lnTo>
                          <a:cubicBezTo>
                            <a:pt x="59811" y="0"/>
                            <a:pt x="62356" y="1908"/>
                            <a:pt x="62356" y="4454"/>
                          </a:cubicBezTo>
                          <a:cubicBezTo>
                            <a:pt x="62356" y="6999"/>
                            <a:pt x="60447" y="9544"/>
                            <a:pt x="57902" y="9544"/>
                          </a:cubicBezTo>
                          <a:lnTo>
                            <a:pt x="5091" y="14634"/>
                          </a:lnTo>
                          <a:cubicBezTo>
                            <a:pt x="5091" y="14634"/>
                            <a:pt x="4454" y="14634"/>
                            <a:pt x="4454" y="14634"/>
                          </a:cubicBezTo>
                          <a:close/>
                        </a:path>
                      </a:pathLst>
                    </a:custGeom>
                    <a:solidFill>
                      <a:srgbClr val="184655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31" name="Freeform 1030">
                    <a:extLst>
                      <a:ext uri="{FF2B5EF4-FFF2-40B4-BE49-F238E27FC236}">
                        <a16:creationId xmlns:a16="http://schemas.microsoft.com/office/drawing/2014/main" id="{376D1D92-68C9-45EB-5FE1-1659FA31C265}"/>
                      </a:ext>
                    </a:extLst>
                  </p:cNvPr>
                  <p:cNvSpPr/>
                  <p:nvPr/>
                </p:nvSpPr>
                <p:spPr>
                  <a:xfrm>
                    <a:off x="7572275" y="6432265"/>
                    <a:ext cx="71614" cy="22412"/>
                  </a:xfrm>
                  <a:custGeom>
                    <a:avLst/>
                    <a:gdLst>
                      <a:gd name="connsiteX0" fmla="*/ 19357 w 71614"/>
                      <a:gd name="connsiteY0" fmla="*/ 60 h 22412"/>
                      <a:gd name="connsiteX1" fmla="*/ 65806 w 71614"/>
                      <a:gd name="connsiteY1" fmla="*/ 2606 h 22412"/>
                      <a:gd name="connsiteX2" fmla="*/ 71532 w 71614"/>
                      <a:gd name="connsiteY2" fmla="*/ 8969 h 22412"/>
                      <a:gd name="connsiteX3" fmla="*/ 70896 w 71614"/>
                      <a:gd name="connsiteY3" fmla="*/ 16604 h 22412"/>
                      <a:gd name="connsiteX4" fmla="*/ 64533 w 71614"/>
                      <a:gd name="connsiteY4" fmla="*/ 22330 h 22412"/>
                      <a:gd name="connsiteX5" fmla="*/ 5995 w 71614"/>
                      <a:gd name="connsiteY5" fmla="*/ 19149 h 22412"/>
                      <a:gd name="connsiteX6" fmla="*/ 905 w 71614"/>
                      <a:gd name="connsiteY6" fmla="*/ 10241 h 22412"/>
                      <a:gd name="connsiteX7" fmla="*/ 19357 w 71614"/>
                      <a:gd name="connsiteY7" fmla="*/ 60 h 22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1614" h="22412">
                        <a:moveTo>
                          <a:pt x="19357" y="60"/>
                        </a:moveTo>
                        <a:lnTo>
                          <a:pt x="65806" y="2606"/>
                        </a:lnTo>
                        <a:cubicBezTo>
                          <a:pt x="68987" y="2606"/>
                          <a:pt x="72168" y="5787"/>
                          <a:pt x="71532" y="8969"/>
                        </a:cubicBezTo>
                        <a:lnTo>
                          <a:pt x="70896" y="16604"/>
                        </a:lnTo>
                        <a:cubicBezTo>
                          <a:pt x="70896" y="19785"/>
                          <a:pt x="67715" y="22967"/>
                          <a:pt x="64533" y="22330"/>
                        </a:cubicBezTo>
                        <a:lnTo>
                          <a:pt x="5995" y="19149"/>
                        </a:lnTo>
                        <a:cubicBezTo>
                          <a:pt x="1541" y="19149"/>
                          <a:pt x="-1640" y="14059"/>
                          <a:pt x="905" y="10241"/>
                        </a:cubicBezTo>
                        <a:cubicBezTo>
                          <a:pt x="4723" y="3878"/>
                          <a:pt x="11722" y="-576"/>
                          <a:pt x="19357" y="60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" name="Freeform 1031">
                    <a:extLst>
                      <a:ext uri="{FF2B5EF4-FFF2-40B4-BE49-F238E27FC236}">
                        <a16:creationId xmlns:a16="http://schemas.microsoft.com/office/drawing/2014/main" id="{DBA0BE6B-00A2-0B6E-ADE9-259FF85CD13B}"/>
                      </a:ext>
                    </a:extLst>
                  </p:cNvPr>
                  <p:cNvSpPr/>
                  <p:nvPr/>
                </p:nvSpPr>
                <p:spPr>
                  <a:xfrm>
                    <a:off x="7515252" y="6661360"/>
                    <a:ext cx="50956" cy="50955"/>
                  </a:xfrm>
                  <a:custGeom>
                    <a:avLst/>
                    <a:gdLst>
                      <a:gd name="connsiteX0" fmla="*/ 24205 w 50956"/>
                      <a:gd name="connsiteY0" fmla="*/ 50929 h 50955"/>
                      <a:gd name="connsiteX1" fmla="*/ 27 w 50956"/>
                      <a:gd name="connsiteY1" fmla="*/ 24206 h 50955"/>
                      <a:gd name="connsiteX2" fmla="*/ 26750 w 50956"/>
                      <a:gd name="connsiteY2" fmla="*/ 27 h 50955"/>
                      <a:gd name="connsiteX3" fmla="*/ 50929 w 50956"/>
                      <a:gd name="connsiteY3" fmla="*/ 26751 h 50955"/>
                      <a:gd name="connsiteX4" fmla="*/ 24205 w 50956"/>
                      <a:gd name="connsiteY4" fmla="*/ 50929 h 509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56" h="50955">
                        <a:moveTo>
                          <a:pt x="24205" y="50929"/>
                        </a:moveTo>
                        <a:cubicBezTo>
                          <a:pt x="10207" y="50293"/>
                          <a:pt x="-610" y="38204"/>
                          <a:pt x="27" y="24206"/>
                        </a:cubicBezTo>
                        <a:cubicBezTo>
                          <a:pt x="663" y="10207"/>
                          <a:pt x="12752" y="-609"/>
                          <a:pt x="26750" y="27"/>
                        </a:cubicBezTo>
                        <a:cubicBezTo>
                          <a:pt x="40748" y="663"/>
                          <a:pt x="51566" y="12752"/>
                          <a:pt x="50929" y="26751"/>
                        </a:cubicBezTo>
                        <a:cubicBezTo>
                          <a:pt x="50292" y="40749"/>
                          <a:pt x="38204" y="51565"/>
                          <a:pt x="24205" y="50929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" name="Freeform 1032">
                    <a:extLst>
                      <a:ext uri="{FF2B5EF4-FFF2-40B4-BE49-F238E27FC236}">
                        <a16:creationId xmlns:a16="http://schemas.microsoft.com/office/drawing/2014/main" id="{6DF516D8-2230-C6BF-4052-6D1846D5195C}"/>
                      </a:ext>
                    </a:extLst>
                  </p:cNvPr>
                  <p:cNvSpPr/>
                  <p:nvPr/>
                </p:nvSpPr>
                <p:spPr>
                  <a:xfrm>
                    <a:off x="7519096" y="6665205"/>
                    <a:ext cx="43267" cy="43267"/>
                  </a:xfrm>
                  <a:custGeom>
                    <a:avLst/>
                    <a:gdLst>
                      <a:gd name="connsiteX0" fmla="*/ 43267 w 43267"/>
                      <a:gd name="connsiteY0" fmla="*/ 21633 h 43267"/>
                      <a:gd name="connsiteX1" fmla="*/ 21633 w 43267"/>
                      <a:gd name="connsiteY1" fmla="*/ 43267 h 43267"/>
                      <a:gd name="connsiteX2" fmla="*/ -1 w 43267"/>
                      <a:gd name="connsiteY2" fmla="*/ 21633 h 43267"/>
                      <a:gd name="connsiteX3" fmla="*/ 21633 w 43267"/>
                      <a:gd name="connsiteY3" fmla="*/ 0 h 43267"/>
                      <a:gd name="connsiteX4" fmla="*/ 43267 w 43267"/>
                      <a:gd name="connsiteY4" fmla="*/ 21633 h 43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267" h="43267">
                        <a:moveTo>
                          <a:pt x="43267" y="21633"/>
                        </a:moveTo>
                        <a:cubicBezTo>
                          <a:pt x="43267" y="33582"/>
                          <a:pt x="33581" y="43267"/>
                          <a:pt x="21633" y="43267"/>
                        </a:cubicBezTo>
                        <a:cubicBezTo>
                          <a:pt x="9685" y="43267"/>
                          <a:pt x="-1" y="33582"/>
                          <a:pt x="-1" y="21633"/>
                        </a:cubicBezTo>
                        <a:cubicBezTo>
                          <a:pt x="-1" y="9685"/>
                          <a:pt x="9685" y="0"/>
                          <a:pt x="21633" y="0"/>
                        </a:cubicBezTo>
                        <a:cubicBezTo>
                          <a:pt x="33581" y="0"/>
                          <a:pt x="43267" y="9685"/>
                          <a:pt x="43267" y="21633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" name="Freeform 1033">
                    <a:extLst>
                      <a:ext uri="{FF2B5EF4-FFF2-40B4-BE49-F238E27FC236}">
                        <a16:creationId xmlns:a16="http://schemas.microsoft.com/office/drawing/2014/main" id="{3724643A-CFB1-F371-1A09-FE33CDE2BC8B}"/>
                      </a:ext>
                    </a:extLst>
                  </p:cNvPr>
                  <p:cNvSpPr/>
                  <p:nvPr/>
                </p:nvSpPr>
                <p:spPr>
                  <a:xfrm>
                    <a:off x="7535004" y="6680475"/>
                    <a:ext cx="12089" cy="12089"/>
                  </a:xfrm>
                  <a:custGeom>
                    <a:avLst/>
                    <a:gdLst>
                      <a:gd name="connsiteX0" fmla="*/ 12090 w 12089"/>
                      <a:gd name="connsiteY0" fmla="*/ 6363 h 12089"/>
                      <a:gd name="connsiteX1" fmla="*/ 5727 w 12089"/>
                      <a:gd name="connsiteY1" fmla="*/ 12090 h 12089"/>
                      <a:gd name="connsiteX2" fmla="*/ 0 w 12089"/>
                      <a:gd name="connsiteY2" fmla="*/ 5727 h 12089"/>
                      <a:gd name="connsiteX3" fmla="*/ 6363 w 12089"/>
                      <a:gd name="connsiteY3" fmla="*/ 0 h 12089"/>
                      <a:gd name="connsiteX4" fmla="*/ 12090 w 12089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89" h="12089">
                        <a:moveTo>
                          <a:pt x="12090" y="6363"/>
                        </a:moveTo>
                        <a:cubicBezTo>
                          <a:pt x="12090" y="9544"/>
                          <a:pt x="8908" y="12090"/>
                          <a:pt x="5727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9544" y="0"/>
                          <a:pt x="12090" y="3181"/>
                          <a:pt x="12090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" name="Freeform 1034">
                    <a:extLst>
                      <a:ext uri="{FF2B5EF4-FFF2-40B4-BE49-F238E27FC236}">
                        <a16:creationId xmlns:a16="http://schemas.microsoft.com/office/drawing/2014/main" id="{7E232EB3-4E2E-1294-321B-0BE63A2C19FF}"/>
                      </a:ext>
                    </a:extLst>
                  </p:cNvPr>
                  <p:cNvSpPr/>
                  <p:nvPr/>
                </p:nvSpPr>
                <p:spPr>
                  <a:xfrm>
                    <a:off x="7995642" y="6688111"/>
                    <a:ext cx="43963" cy="43933"/>
                  </a:xfrm>
                  <a:custGeom>
                    <a:avLst/>
                    <a:gdLst>
                      <a:gd name="connsiteX0" fmla="*/ 30 w 43963"/>
                      <a:gd name="connsiteY0" fmla="*/ 20997 h 43933"/>
                      <a:gd name="connsiteX1" fmla="*/ 21027 w 43963"/>
                      <a:gd name="connsiteY1" fmla="*/ 43903 h 43933"/>
                      <a:gd name="connsiteX2" fmla="*/ 43933 w 43963"/>
                      <a:gd name="connsiteY2" fmla="*/ 22906 h 43933"/>
                      <a:gd name="connsiteX3" fmla="*/ 22936 w 43963"/>
                      <a:gd name="connsiteY3" fmla="*/ 0 h 43933"/>
                      <a:gd name="connsiteX4" fmla="*/ 30 w 43963"/>
                      <a:gd name="connsiteY4" fmla="*/ 20997 h 43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963" h="43933">
                        <a:moveTo>
                          <a:pt x="30" y="20997"/>
                        </a:moveTo>
                        <a:cubicBezTo>
                          <a:pt x="-607" y="33086"/>
                          <a:pt x="8937" y="43267"/>
                          <a:pt x="21027" y="43903"/>
                        </a:cubicBezTo>
                        <a:cubicBezTo>
                          <a:pt x="33117" y="44540"/>
                          <a:pt x="43297" y="34996"/>
                          <a:pt x="43933" y="22906"/>
                        </a:cubicBezTo>
                        <a:cubicBezTo>
                          <a:pt x="44570" y="10816"/>
                          <a:pt x="35026" y="636"/>
                          <a:pt x="22936" y="0"/>
                        </a:cubicBezTo>
                        <a:cubicBezTo>
                          <a:pt x="11483" y="0"/>
                          <a:pt x="666" y="8907"/>
                          <a:pt x="30" y="2099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035">
                    <a:extLst>
                      <a:ext uri="{FF2B5EF4-FFF2-40B4-BE49-F238E27FC236}">
                        <a16:creationId xmlns:a16="http://schemas.microsoft.com/office/drawing/2014/main" id="{7C3409FB-B700-7434-29A3-20C068AD6B38}"/>
                      </a:ext>
                    </a:extLst>
                  </p:cNvPr>
                  <p:cNvSpPr/>
                  <p:nvPr/>
                </p:nvSpPr>
                <p:spPr>
                  <a:xfrm>
                    <a:off x="8011580" y="6704654"/>
                    <a:ext cx="12186" cy="12089"/>
                  </a:xfrm>
                  <a:custGeom>
                    <a:avLst/>
                    <a:gdLst>
                      <a:gd name="connsiteX0" fmla="*/ 12089 w 12186"/>
                      <a:gd name="connsiteY0" fmla="*/ 6363 h 12089"/>
                      <a:gd name="connsiteX1" fmla="*/ 5726 w 12186"/>
                      <a:gd name="connsiteY1" fmla="*/ 12090 h 12089"/>
                      <a:gd name="connsiteX2" fmla="*/ 0 w 12186"/>
                      <a:gd name="connsiteY2" fmla="*/ 5727 h 12089"/>
                      <a:gd name="connsiteX3" fmla="*/ 6363 w 12186"/>
                      <a:gd name="connsiteY3" fmla="*/ 0 h 12089"/>
                      <a:gd name="connsiteX4" fmla="*/ 12089 w 12186"/>
                      <a:gd name="connsiteY4" fmla="*/ 6363 h 120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186" h="12089">
                        <a:moveTo>
                          <a:pt x="12089" y="6363"/>
                        </a:moveTo>
                        <a:cubicBezTo>
                          <a:pt x="12089" y="9544"/>
                          <a:pt x="8907" y="12090"/>
                          <a:pt x="5726" y="12090"/>
                        </a:cubicBezTo>
                        <a:cubicBezTo>
                          <a:pt x="2545" y="12090"/>
                          <a:pt x="0" y="8908"/>
                          <a:pt x="0" y="5727"/>
                        </a:cubicBezTo>
                        <a:cubicBezTo>
                          <a:pt x="0" y="2545"/>
                          <a:pt x="3181" y="0"/>
                          <a:pt x="6363" y="0"/>
                        </a:cubicBezTo>
                        <a:cubicBezTo>
                          <a:pt x="10180" y="0"/>
                          <a:pt x="12726" y="2545"/>
                          <a:pt x="12089" y="6363"/>
                        </a:cubicBezTo>
                        <a:close/>
                      </a:path>
                    </a:pathLst>
                  </a:custGeom>
                  <a:solidFill>
                    <a:srgbClr val="66C7F0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036">
                    <a:extLst>
                      <a:ext uri="{FF2B5EF4-FFF2-40B4-BE49-F238E27FC236}">
                        <a16:creationId xmlns:a16="http://schemas.microsoft.com/office/drawing/2014/main" id="{22A4D778-4AB7-B93E-A3E2-8FF519CD6AD8}"/>
                      </a:ext>
                    </a:extLst>
                  </p:cNvPr>
                  <p:cNvSpPr/>
                  <p:nvPr/>
                </p:nvSpPr>
                <p:spPr>
                  <a:xfrm>
                    <a:off x="7838813" y="6357206"/>
                    <a:ext cx="23240" cy="18490"/>
                  </a:xfrm>
                  <a:custGeom>
                    <a:avLst/>
                    <a:gdLst>
                      <a:gd name="connsiteX0" fmla="*/ 23240 w 23240"/>
                      <a:gd name="connsiteY0" fmla="*/ 7037 h 18490"/>
                      <a:gd name="connsiteX1" fmla="*/ 6696 w 23240"/>
                      <a:gd name="connsiteY1" fmla="*/ 38 h 18490"/>
                      <a:gd name="connsiteX2" fmla="*/ 970 w 23240"/>
                      <a:gd name="connsiteY2" fmla="*/ 8946 h 18490"/>
                      <a:gd name="connsiteX3" fmla="*/ 18150 w 23240"/>
                      <a:gd name="connsiteY3" fmla="*/ 18490 h 18490"/>
                      <a:gd name="connsiteX4" fmla="*/ 17513 w 23240"/>
                      <a:gd name="connsiteY4" fmla="*/ 8946 h 18490"/>
                      <a:gd name="connsiteX5" fmla="*/ 23240 w 23240"/>
                      <a:gd name="connsiteY5" fmla="*/ 7037 h 18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3240" h="18490">
                        <a:moveTo>
                          <a:pt x="23240" y="7037"/>
                        </a:moveTo>
                        <a:cubicBezTo>
                          <a:pt x="23240" y="7037"/>
                          <a:pt x="16877" y="-598"/>
                          <a:pt x="6696" y="38"/>
                        </a:cubicBezTo>
                        <a:cubicBezTo>
                          <a:pt x="-3484" y="38"/>
                          <a:pt x="970" y="8309"/>
                          <a:pt x="970" y="8946"/>
                        </a:cubicBezTo>
                        <a:cubicBezTo>
                          <a:pt x="970" y="9582"/>
                          <a:pt x="18150" y="18490"/>
                          <a:pt x="18150" y="18490"/>
                        </a:cubicBezTo>
                        <a:cubicBezTo>
                          <a:pt x="18150" y="18490"/>
                          <a:pt x="15604" y="9582"/>
                          <a:pt x="17513" y="8946"/>
                        </a:cubicBezTo>
                        <a:cubicBezTo>
                          <a:pt x="19422" y="7037"/>
                          <a:pt x="23240" y="7037"/>
                          <a:pt x="23240" y="7037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037">
                    <a:extLst>
                      <a:ext uri="{FF2B5EF4-FFF2-40B4-BE49-F238E27FC236}">
                        <a16:creationId xmlns:a16="http://schemas.microsoft.com/office/drawing/2014/main" id="{46DFE3B2-B7A8-B595-638B-04526C3D7124}"/>
                      </a:ext>
                    </a:extLst>
                  </p:cNvPr>
                  <p:cNvSpPr/>
                  <p:nvPr/>
                </p:nvSpPr>
                <p:spPr>
                  <a:xfrm>
                    <a:off x="7697887" y="6772736"/>
                    <a:ext cx="50239" cy="54083"/>
                  </a:xfrm>
                  <a:custGeom>
                    <a:avLst/>
                    <a:gdLst>
                      <a:gd name="connsiteX0" fmla="*/ 7640 w 50239"/>
                      <a:gd name="connsiteY0" fmla="*/ 0 h 54083"/>
                      <a:gd name="connsiteX1" fmla="*/ 4459 w 50239"/>
                      <a:gd name="connsiteY1" fmla="*/ 31814 h 54083"/>
                      <a:gd name="connsiteX2" fmla="*/ 5 w 50239"/>
                      <a:gd name="connsiteY2" fmla="*/ 49630 h 54083"/>
                      <a:gd name="connsiteX3" fmla="*/ 48362 w 50239"/>
                      <a:gd name="connsiteY3" fmla="*/ 34359 h 54083"/>
                      <a:gd name="connsiteX4" fmla="*/ 40727 w 50239"/>
                      <a:gd name="connsiteY4" fmla="*/ 24815 h 54083"/>
                      <a:gd name="connsiteX5" fmla="*/ 39454 w 50239"/>
                      <a:gd name="connsiteY5" fmla="*/ 2545 h 54083"/>
                      <a:gd name="connsiteX6" fmla="*/ 7640 w 50239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39" h="54083">
                        <a:moveTo>
                          <a:pt x="7640" y="0"/>
                        </a:moveTo>
                        <a:cubicBezTo>
                          <a:pt x="7640" y="0"/>
                          <a:pt x="4459" y="31814"/>
                          <a:pt x="4459" y="31814"/>
                        </a:cubicBezTo>
                        <a:cubicBezTo>
                          <a:pt x="3822" y="35632"/>
                          <a:pt x="641" y="45813"/>
                          <a:pt x="5" y="49630"/>
                        </a:cubicBezTo>
                        <a:cubicBezTo>
                          <a:pt x="-631" y="63628"/>
                          <a:pt x="61724" y="40722"/>
                          <a:pt x="48362" y="34359"/>
                        </a:cubicBezTo>
                        <a:cubicBezTo>
                          <a:pt x="47090" y="33723"/>
                          <a:pt x="40727" y="29269"/>
                          <a:pt x="40727" y="24815"/>
                        </a:cubicBezTo>
                        <a:cubicBezTo>
                          <a:pt x="40727" y="17816"/>
                          <a:pt x="39454" y="2545"/>
                          <a:pt x="39454" y="2545"/>
                        </a:cubicBezTo>
                        <a:lnTo>
                          <a:pt x="7640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038">
                    <a:extLst>
                      <a:ext uri="{FF2B5EF4-FFF2-40B4-BE49-F238E27FC236}">
                        <a16:creationId xmlns:a16="http://schemas.microsoft.com/office/drawing/2014/main" id="{BB643376-8CA4-A107-9C8B-8B0ED70D4D39}"/>
                      </a:ext>
                    </a:extLst>
                  </p:cNvPr>
                  <p:cNvSpPr/>
                  <p:nvPr/>
                </p:nvSpPr>
                <p:spPr>
                  <a:xfrm>
                    <a:off x="7695347" y="6804118"/>
                    <a:ext cx="100526" cy="33630"/>
                  </a:xfrm>
                  <a:custGeom>
                    <a:avLst/>
                    <a:gdLst>
                      <a:gd name="connsiteX0" fmla="*/ 50903 w 100526"/>
                      <a:gd name="connsiteY0" fmla="*/ 2342 h 33630"/>
                      <a:gd name="connsiteX1" fmla="*/ 28633 w 100526"/>
                      <a:gd name="connsiteY1" fmla="*/ 6795 h 33630"/>
                      <a:gd name="connsiteX2" fmla="*/ 6363 w 100526"/>
                      <a:gd name="connsiteY2" fmla="*/ 433 h 33630"/>
                      <a:gd name="connsiteX3" fmla="*/ 0 w 100526"/>
                      <a:gd name="connsiteY3" fmla="*/ 29065 h 33630"/>
                      <a:gd name="connsiteX4" fmla="*/ 98624 w 100526"/>
                      <a:gd name="connsiteY4" fmla="*/ 31611 h 33630"/>
                      <a:gd name="connsiteX5" fmla="*/ 50903 w 100526"/>
                      <a:gd name="connsiteY5" fmla="*/ 2342 h 336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0526" h="33630">
                        <a:moveTo>
                          <a:pt x="50903" y="2342"/>
                        </a:moveTo>
                        <a:cubicBezTo>
                          <a:pt x="50903" y="2342"/>
                          <a:pt x="36269" y="6159"/>
                          <a:pt x="28633" y="6795"/>
                        </a:cubicBezTo>
                        <a:cubicBezTo>
                          <a:pt x="20998" y="7432"/>
                          <a:pt x="12090" y="-2113"/>
                          <a:pt x="6363" y="433"/>
                        </a:cubicBezTo>
                        <a:cubicBezTo>
                          <a:pt x="636" y="2978"/>
                          <a:pt x="0" y="29065"/>
                          <a:pt x="0" y="29065"/>
                        </a:cubicBezTo>
                        <a:cubicBezTo>
                          <a:pt x="0" y="29065"/>
                          <a:pt x="76990" y="37337"/>
                          <a:pt x="98624" y="31611"/>
                        </a:cubicBezTo>
                        <a:cubicBezTo>
                          <a:pt x="108168" y="28429"/>
                          <a:pt x="80171" y="13794"/>
                          <a:pt x="50903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0" name="Freeform 1039">
                    <a:extLst>
                      <a:ext uri="{FF2B5EF4-FFF2-40B4-BE49-F238E27FC236}">
                        <a16:creationId xmlns:a16="http://schemas.microsoft.com/office/drawing/2014/main" id="{D8ADE25A-F481-5263-6013-1DEE11B21A84}"/>
                      </a:ext>
                    </a:extLst>
                  </p:cNvPr>
                  <p:cNvSpPr/>
                  <p:nvPr/>
                </p:nvSpPr>
                <p:spPr>
                  <a:xfrm>
                    <a:off x="7562358" y="6768919"/>
                    <a:ext cx="50240" cy="54083"/>
                  </a:xfrm>
                  <a:custGeom>
                    <a:avLst/>
                    <a:gdLst>
                      <a:gd name="connsiteX0" fmla="*/ 7641 w 50240"/>
                      <a:gd name="connsiteY0" fmla="*/ 0 h 54083"/>
                      <a:gd name="connsiteX1" fmla="*/ 4459 w 50240"/>
                      <a:gd name="connsiteY1" fmla="*/ 31814 h 54083"/>
                      <a:gd name="connsiteX2" fmla="*/ 5 w 50240"/>
                      <a:gd name="connsiteY2" fmla="*/ 49630 h 54083"/>
                      <a:gd name="connsiteX3" fmla="*/ 48363 w 50240"/>
                      <a:gd name="connsiteY3" fmla="*/ 34359 h 54083"/>
                      <a:gd name="connsiteX4" fmla="*/ 38819 w 50240"/>
                      <a:gd name="connsiteY4" fmla="*/ 20998 h 54083"/>
                      <a:gd name="connsiteX5" fmla="*/ 39455 w 50240"/>
                      <a:gd name="connsiteY5" fmla="*/ 1909 h 54083"/>
                      <a:gd name="connsiteX6" fmla="*/ 7641 w 50240"/>
                      <a:gd name="connsiteY6" fmla="*/ 0 h 540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0240" h="54083">
                        <a:moveTo>
                          <a:pt x="7641" y="0"/>
                        </a:moveTo>
                        <a:cubicBezTo>
                          <a:pt x="7641" y="0"/>
                          <a:pt x="4459" y="31814"/>
                          <a:pt x="4459" y="31814"/>
                        </a:cubicBezTo>
                        <a:cubicBezTo>
                          <a:pt x="3823" y="35632"/>
                          <a:pt x="642" y="45812"/>
                          <a:pt x="5" y="49630"/>
                        </a:cubicBezTo>
                        <a:cubicBezTo>
                          <a:pt x="-631" y="63628"/>
                          <a:pt x="61725" y="40722"/>
                          <a:pt x="48363" y="34359"/>
                        </a:cubicBezTo>
                        <a:cubicBezTo>
                          <a:pt x="47090" y="33723"/>
                          <a:pt x="38819" y="26087"/>
                          <a:pt x="38819" y="20998"/>
                        </a:cubicBezTo>
                        <a:cubicBezTo>
                          <a:pt x="38819" y="13998"/>
                          <a:pt x="39455" y="1909"/>
                          <a:pt x="39455" y="1909"/>
                        </a:cubicBezTo>
                        <a:lnTo>
                          <a:pt x="7641" y="0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1" name="Freeform 1040">
                    <a:extLst>
                      <a:ext uri="{FF2B5EF4-FFF2-40B4-BE49-F238E27FC236}">
                        <a16:creationId xmlns:a16="http://schemas.microsoft.com/office/drawing/2014/main" id="{93C4F1F3-154F-CC31-432E-441B67E363BA}"/>
                      </a:ext>
                    </a:extLst>
                  </p:cNvPr>
                  <p:cNvSpPr/>
                  <p:nvPr/>
                </p:nvSpPr>
                <p:spPr>
                  <a:xfrm>
                    <a:off x="7559182" y="6800300"/>
                    <a:ext cx="103404" cy="33374"/>
                  </a:xfrm>
                  <a:custGeom>
                    <a:avLst/>
                    <a:gdLst>
                      <a:gd name="connsiteX0" fmla="*/ 51540 w 103404"/>
                      <a:gd name="connsiteY0" fmla="*/ 2342 h 33374"/>
                      <a:gd name="connsiteX1" fmla="*/ 29270 w 103404"/>
                      <a:gd name="connsiteY1" fmla="*/ 6795 h 33374"/>
                      <a:gd name="connsiteX2" fmla="*/ 7000 w 103404"/>
                      <a:gd name="connsiteY2" fmla="*/ 433 h 33374"/>
                      <a:gd name="connsiteX3" fmla="*/ 0 w 103404"/>
                      <a:gd name="connsiteY3" fmla="*/ 26520 h 33374"/>
                      <a:gd name="connsiteX4" fmla="*/ 101805 w 103404"/>
                      <a:gd name="connsiteY4" fmla="*/ 32247 h 33374"/>
                      <a:gd name="connsiteX5" fmla="*/ 51540 w 103404"/>
                      <a:gd name="connsiteY5" fmla="*/ 2342 h 33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3404" h="33374">
                        <a:moveTo>
                          <a:pt x="51540" y="2342"/>
                        </a:moveTo>
                        <a:cubicBezTo>
                          <a:pt x="51540" y="2342"/>
                          <a:pt x="36905" y="6159"/>
                          <a:pt x="29270" y="6795"/>
                        </a:cubicBezTo>
                        <a:cubicBezTo>
                          <a:pt x="21634" y="7432"/>
                          <a:pt x="12726" y="-2113"/>
                          <a:pt x="7000" y="433"/>
                        </a:cubicBezTo>
                        <a:cubicBezTo>
                          <a:pt x="1273" y="2978"/>
                          <a:pt x="0" y="26520"/>
                          <a:pt x="0" y="26520"/>
                        </a:cubicBezTo>
                        <a:cubicBezTo>
                          <a:pt x="0" y="26520"/>
                          <a:pt x="82081" y="36700"/>
                          <a:pt x="101805" y="32247"/>
                        </a:cubicBezTo>
                        <a:cubicBezTo>
                          <a:pt x="110713" y="29701"/>
                          <a:pt x="80808" y="13794"/>
                          <a:pt x="51540" y="2342"/>
                        </a:cubicBezTo>
                        <a:close/>
                      </a:path>
                    </a:pathLst>
                  </a:custGeom>
                  <a:solidFill>
                    <a:srgbClr val="184655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2" name="Freeform 1041">
                    <a:extLst>
                      <a:ext uri="{FF2B5EF4-FFF2-40B4-BE49-F238E27FC236}">
                        <a16:creationId xmlns:a16="http://schemas.microsoft.com/office/drawing/2014/main" id="{E6AE1E15-3348-7BB6-2F12-1CBF4FB3EF1F}"/>
                      </a:ext>
                    </a:extLst>
                  </p:cNvPr>
                  <p:cNvSpPr/>
                  <p:nvPr/>
                </p:nvSpPr>
                <p:spPr>
                  <a:xfrm>
                    <a:off x="7606903" y="6314613"/>
                    <a:ext cx="162889" cy="471485"/>
                  </a:xfrm>
                  <a:custGeom>
                    <a:avLst/>
                    <a:gdLst>
                      <a:gd name="connsiteX0" fmla="*/ 83354 w 162889"/>
                      <a:gd name="connsiteY0" fmla="*/ 0 h 471485"/>
                      <a:gd name="connsiteX1" fmla="*/ 119621 w 162889"/>
                      <a:gd name="connsiteY1" fmla="*/ 48994 h 471485"/>
                      <a:gd name="connsiteX2" fmla="*/ 162889 w 162889"/>
                      <a:gd name="connsiteY2" fmla="*/ 267239 h 471485"/>
                      <a:gd name="connsiteX3" fmla="*/ 138074 w 162889"/>
                      <a:gd name="connsiteY3" fmla="*/ 471485 h 471485"/>
                      <a:gd name="connsiteX4" fmla="*/ 94170 w 162889"/>
                      <a:gd name="connsiteY4" fmla="*/ 470213 h 471485"/>
                      <a:gd name="connsiteX5" fmla="*/ 82717 w 162889"/>
                      <a:gd name="connsiteY5" fmla="*/ 285055 h 471485"/>
                      <a:gd name="connsiteX6" fmla="*/ 0 w 162889"/>
                      <a:gd name="connsiteY6" fmla="*/ 48358 h 471485"/>
                      <a:gd name="connsiteX7" fmla="*/ 83354 w 162889"/>
                      <a:gd name="connsiteY7" fmla="*/ 0 h 471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62889" h="471485">
                        <a:moveTo>
                          <a:pt x="83354" y="0"/>
                        </a:moveTo>
                        <a:lnTo>
                          <a:pt x="119621" y="48994"/>
                        </a:lnTo>
                        <a:lnTo>
                          <a:pt x="162889" y="267239"/>
                        </a:lnTo>
                        <a:lnTo>
                          <a:pt x="138074" y="471485"/>
                        </a:lnTo>
                        <a:lnTo>
                          <a:pt x="94170" y="470213"/>
                        </a:lnTo>
                        <a:cubicBezTo>
                          <a:pt x="94170" y="470213"/>
                          <a:pt x="89080" y="296508"/>
                          <a:pt x="82717" y="285055"/>
                        </a:cubicBezTo>
                        <a:cubicBezTo>
                          <a:pt x="32451" y="191521"/>
                          <a:pt x="0" y="48358"/>
                          <a:pt x="0" y="48358"/>
                        </a:cubicBezTo>
                        <a:lnTo>
                          <a:pt x="83354" y="0"/>
                        </a:lnTo>
                        <a:close/>
                      </a:path>
                    </a:pathLst>
                  </a:custGeom>
                  <a:solidFill>
                    <a:srgbClr val="35548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3" name="Freeform 1042">
                    <a:extLst>
                      <a:ext uri="{FF2B5EF4-FFF2-40B4-BE49-F238E27FC236}">
                        <a16:creationId xmlns:a16="http://schemas.microsoft.com/office/drawing/2014/main" id="{4A2F75D8-4F49-7DA1-4D8D-64177ABAAE9D}"/>
                      </a:ext>
                    </a:extLst>
                  </p:cNvPr>
                  <p:cNvSpPr/>
                  <p:nvPr/>
                </p:nvSpPr>
                <p:spPr>
                  <a:xfrm>
                    <a:off x="7548645" y="6316965"/>
                    <a:ext cx="125704" cy="467224"/>
                  </a:xfrm>
                  <a:custGeom>
                    <a:avLst/>
                    <a:gdLst>
                      <a:gd name="connsiteX0" fmla="*/ 125705 w 125704"/>
                      <a:gd name="connsiteY0" fmla="*/ 19917 h 467224"/>
                      <a:gd name="connsiteX1" fmla="*/ 105980 w 125704"/>
                      <a:gd name="connsiteY1" fmla="*/ 247707 h 467224"/>
                      <a:gd name="connsiteX2" fmla="*/ 63349 w 125704"/>
                      <a:gd name="connsiteY2" fmla="*/ 467225 h 467224"/>
                      <a:gd name="connsiteX3" fmla="*/ 19445 w 125704"/>
                      <a:gd name="connsiteY3" fmla="*/ 464679 h 467224"/>
                      <a:gd name="connsiteX4" fmla="*/ 10537 w 125704"/>
                      <a:gd name="connsiteY4" fmla="*/ 329788 h 467224"/>
                      <a:gd name="connsiteX5" fmla="*/ 14355 w 125704"/>
                      <a:gd name="connsiteY5" fmla="*/ 255342 h 467224"/>
                      <a:gd name="connsiteX6" fmla="*/ 2902 w 125704"/>
                      <a:gd name="connsiteY6" fmla="*/ 73365 h 467224"/>
                      <a:gd name="connsiteX7" fmla="*/ 34716 w 125704"/>
                      <a:gd name="connsiteY7" fmla="*/ 10373 h 467224"/>
                      <a:gd name="connsiteX8" fmla="*/ 125705 w 125704"/>
                      <a:gd name="connsiteY8" fmla="*/ 19917 h 4672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25704" h="467224">
                        <a:moveTo>
                          <a:pt x="125705" y="19917"/>
                        </a:moveTo>
                        <a:cubicBezTo>
                          <a:pt x="125705" y="19917"/>
                          <a:pt x="107889" y="213984"/>
                          <a:pt x="105980" y="247707"/>
                        </a:cubicBezTo>
                        <a:cubicBezTo>
                          <a:pt x="104071" y="281430"/>
                          <a:pt x="63349" y="467225"/>
                          <a:pt x="63349" y="467225"/>
                        </a:cubicBezTo>
                        <a:lnTo>
                          <a:pt x="19445" y="464679"/>
                        </a:lnTo>
                        <a:cubicBezTo>
                          <a:pt x="19445" y="464679"/>
                          <a:pt x="11174" y="415049"/>
                          <a:pt x="10537" y="329788"/>
                        </a:cubicBezTo>
                        <a:cubicBezTo>
                          <a:pt x="10537" y="316425"/>
                          <a:pt x="14355" y="269341"/>
                          <a:pt x="14355" y="255342"/>
                        </a:cubicBezTo>
                        <a:cubicBezTo>
                          <a:pt x="12446" y="156082"/>
                          <a:pt x="-7278" y="119178"/>
                          <a:pt x="2902" y="73365"/>
                        </a:cubicBezTo>
                        <a:cubicBezTo>
                          <a:pt x="11810" y="32643"/>
                          <a:pt x="30899" y="14191"/>
                          <a:pt x="34716" y="10373"/>
                        </a:cubicBezTo>
                        <a:cubicBezTo>
                          <a:pt x="65258" y="-17623"/>
                          <a:pt x="125705" y="19917"/>
                          <a:pt x="125705" y="19917"/>
                        </a:cubicBezTo>
                        <a:close/>
                      </a:path>
                    </a:pathLst>
                  </a:custGeom>
                  <a:solidFill>
                    <a:srgbClr val="0071B9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4" name="Freeform 1043">
                    <a:extLst>
                      <a:ext uri="{FF2B5EF4-FFF2-40B4-BE49-F238E27FC236}">
                        <a16:creationId xmlns:a16="http://schemas.microsoft.com/office/drawing/2014/main" id="{D13BC55E-42A0-35BC-FEAB-443CF27C5B4E}"/>
                      </a:ext>
                    </a:extLst>
                  </p:cNvPr>
                  <p:cNvSpPr/>
                  <p:nvPr/>
                </p:nvSpPr>
                <p:spPr>
                  <a:xfrm>
                    <a:off x="7697789" y="5976601"/>
                    <a:ext cx="102494" cy="94315"/>
                  </a:xfrm>
                  <a:custGeom>
                    <a:avLst/>
                    <a:gdLst>
                      <a:gd name="connsiteX0" fmla="*/ 12828 w 102494"/>
                      <a:gd name="connsiteY0" fmla="*/ 90498 h 94315"/>
                      <a:gd name="connsiteX1" fmla="*/ 4556 w 102494"/>
                      <a:gd name="connsiteY1" fmla="*/ 66956 h 94315"/>
                      <a:gd name="connsiteX2" fmla="*/ 6465 w 102494"/>
                      <a:gd name="connsiteY2" fmla="*/ 19234 h 94315"/>
                      <a:gd name="connsiteX3" fmla="*/ 47187 w 102494"/>
                      <a:gd name="connsiteY3" fmla="*/ 146 h 94315"/>
                      <a:gd name="connsiteX4" fmla="*/ 98726 w 102494"/>
                      <a:gd name="connsiteY4" fmla="*/ 24325 h 94315"/>
                      <a:gd name="connsiteX5" fmla="*/ 93636 w 102494"/>
                      <a:gd name="connsiteY5" fmla="*/ 70773 h 94315"/>
                      <a:gd name="connsiteX6" fmla="*/ 63095 w 102494"/>
                      <a:gd name="connsiteY6" fmla="*/ 94316 h 94315"/>
                      <a:gd name="connsiteX7" fmla="*/ 12828 w 102494"/>
                      <a:gd name="connsiteY7" fmla="*/ 90498 h 9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2494" h="94315">
                        <a:moveTo>
                          <a:pt x="12828" y="90498"/>
                        </a:moveTo>
                        <a:cubicBezTo>
                          <a:pt x="12828" y="90498"/>
                          <a:pt x="9011" y="75227"/>
                          <a:pt x="4556" y="66956"/>
                        </a:cubicBezTo>
                        <a:cubicBezTo>
                          <a:pt x="102" y="58684"/>
                          <a:pt x="-3715" y="37687"/>
                          <a:pt x="6465" y="19234"/>
                        </a:cubicBezTo>
                        <a:cubicBezTo>
                          <a:pt x="16646" y="146"/>
                          <a:pt x="37007" y="-490"/>
                          <a:pt x="47187" y="146"/>
                        </a:cubicBezTo>
                        <a:cubicBezTo>
                          <a:pt x="73275" y="1419"/>
                          <a:pt x="93000" y="12235"/>
                          <a:pt x="98726" y="24325"/>
                        </a:cubicBezTo>
                        <a:cubicBezTo>
                          <a:pt x="109543" y="45322"/>
                          <a:pt x="93636" y="70773"/>
                          <a:pt x="93636" y="70773"/>
                        </a:cubicBezTo>
                        <a:lnTo>
                          <a:pt x="63095" y="94316"/>
                        </a:lnTo>
                        <a:lnTo>
                          <a:pt x="12828" y="90498"/>
                        </a:lnTo>
                        <a:close/>
                      </a:path>
                    </a:pathLst>
                  </a:custGeom>
                  <a:solidFill>
                    <a:srgbClr val="9E9E9F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1044">
                    <a:extLst>
                      <a:ext uri="{FF2B5EF4-FFF2-40B4-BE49-F238E27FC236}">
                        <a16:creationId xmlns:a16="http://schemas.microsoft.com/office/drawing/2014/main" id="{F7B0174E-A4AB-821C-332C-5D2D5425487C}"/>
                      </a:ext>
                    </a:extLst>
                  </p:cNvPr>
                  <p:cNvSpPr/>
                  <p:nvPr/>
                </p:nvSpPr>
                <p:spPr>
                  <a:xfrm>
                    <a:off x="7572145" y="6089038"/>
                    <a:ext cx="195175" cy="317816"/>
                  </a:xfrm>
                  <a:custGeom>
                    <a:avLst/>
                    <a:gdLst>
                      <a:gd name="connsiteX0" fmla="*/ 188102 w 195175"/>
                      <a:gd name="connsiteY0" fmla="*/ 27691 h 317816"/>
                      <a:gd name="connsiteX1" fmla="*/ 188739 w 195175"/>
                      <a:gd name="connsiteY1" fmla="*/ 184853 h 317816"/>
                      <a:gd name="connsiteX2" fmla="*/ 131473 w 195175"/>
                      <a:gd name="connsiteY2" fmla="*/ 314654 h 317816"/>
                      <a:gd name="connsiteX3" fmla="*/ 1035 w 195175"/>
                      <a:gd name="connsiteY3" fmla="*/ 250390 h 317816"/>
                      <a:gd name="connsiteX4" fmla="*/ 89479 w 195175"/>
                      <a:gd name="connsiteY4" fmla="*/ 31509 h 317816"/>
                      <a:gd name="connsiteX5" fmla="*/ 137200 w 195175"/>
                      <a:gd name="connsiteY5" fmla="*/ 331 h 317816"/>
                      <a:gd name="connsiteX6" fmla="*/ 188102 w 195175"/>
                      <a:gd name="connsiteY6" fmla="*/ 27691 h 3178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95175" h="317816">
                        <a:moveTo>
                          <a:pt x="188102" y="27691"/>
                        </a:moveTo>
                        <a:cubicBezTo>
                          <a:pt x="199555" y="42325"/>
                          <a:pt x="195101" y="153039"/>
                          <a:pt x="188739" y="184853"/>
                        </a:cubicBezTo>
                        <a:cubicBezTo>
                          <a:pt x="177285" y="242118"/>
                          <a:pt x="144835" y="312110"/>
                          <a:pt x="131473" y="314654"/>
                        </a:cubicBezTo>
                        <a:cubicBezTo>
                          <a:pt x="23305" y="335016"/>
                          <a:pt x="1035" y="250390"/>
                          <a:pt x="1035" y="250390"/>
                        </a:cubicBezTo>
                        <a:cubicBezTo>
                          <a:pt x="1035" y="250390"/>
                          <a:pt x="-16145" y="206486"/>
                          <a:pt x="89479" y="31509"/>
                        </a:cubicBezTo>
                        <a:cubicBezTo>
                          <a:pt x="99659" y="14965"/>
                          <a:pt x="113657" y="2240"/>
                          <a:pt x="137200" y="331"/>
                        </a:cubicBezTo>
                        <a:cubicBezTo>
                          <a:pt x="142926" y="-306"/>
                          <a:pt x="164559" y="-2850"/>
                          <a:pt x="188102" y="27691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1045">
                    <a:extLst>
                      <a:ext uri="{FF2B5EF4-FFF2-40B4-BE49-F238E27FC236}">
                        <a16:creationId xmlns:a16="http://schemas.microsoft.com/office/drawing/2014/main" id="{5B8448F2-8F0F-A0B9-C433-CC6E6C14EDB7}"/>
                      </a:ext>
                    </a:extLst>
                  </p:cNvPr>
                  <p:cNvSpPr/>
                  <p:nvPr/>
                </p:nvSpPr>
                <p:spPr>
                  <a:xfrm>
                    <a:off x="7699801" y="6039739"/>
                    <a:ext cx="45175" cy="87582"/>
                  </a:xfrm>
                  <a:custGeom>
                    <a:avLst/>
                    <a:gdLst>
                      <a:gd name="connsiteX0" fmla="*/ 45176 w 45175"/>
                      <a:gd name="connsiteY0" fmla="*/ 40086 h 87582"/>
                      <a:gd name="connsiteX1" fmla="*/ 41358 w 45175"/>
                      <a:gd name="connsiteY1" fmla="*/ 75081 h 87582"/>
                      <a:gd name="connsiteX2" fmla="*/ 34359 w 45175"/>
                      <a:gd name="connsiteY2" fmla="*/ 87170 h 87582"/>
                      <a:gd name="connsiteX3" fmla="*/ 0 w 45175"/>
                      <a:gd name="connsiteY3" fmla="*/ 58538 h 87582"/>
                      <a:gd name="connsiteX4" fmla="*/ 17179 w 45175"/>
                      <a:gd name="connsiteY4" fmla="*/ 0 h 87582"/>
                      <a:gd name="connsiteX5" fmla="*/ 45176 w 45175"/>
                      <a:gd name="connsiteY5" fmla="*/ 40086 h 8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175" h="87582">
                        <a:moveTo>
                          <a:pt x="45176" y="40086"/>
                        </a:moveTo>
                        <a:lnTo>
                          <a:pt x="41358" y="75081"/>
                        </a:lnTo>
                        <a:cubicBezTo>
                          <a:pt x="41358" y="75081"/>
                          <a:pt x="40085" y="84626"/>
                          <a:pt x="34359" y="87170"/>
                        </a:cubicBezTo>
                        <a:cubicBezTo>
                          <a:pt x="24814" y="91625"/>
                          <a:pt x="0" y="58538"/>
                          <a:pt x="0" y="58538"/>
                        </a:cubicBezTo>
                        <a:lnTo>
                          <a:pt x="17179" y="0"/>
                        </a:lnTo>
                        <a:lnTo>
                          <a:pt x="45176" y="40086"/>
                        </a:ln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1046">
                    <a:extLst>
                      <a:ext uri="{FF2B5EF4-FFF2-40B4-BE49-F238E27FC236}">
                        <a16:creationId xmlns:a16="http://schemas.microsoft.com/office/drawing/2014/main" id="{C3B5B2D0-8BA3-6888-72D4-40F110E993EF}"/>
                      </a:ext>
                    </a:extLst>
                  </p:cNvPr>
                  <p:cNvSpPr/>
                  <p:nvPr/>
                </p:nvSpPr>
                <p:spPr>
                  <a:xfrm>
                    <a:off x="7715708" y="6046738"/>
                    <a:ext cx="29904" cy="60446"/>
                  </a:xfrm>
                  <a:custGeom>
                    <a:avLst/>
                    <a:gdLst>
                      <a:gd name="connsiteX0" fmla="*/ 0 w 29904"/>
                      <a:gd name="connsiteY0" fmla="*/ 14634 h 60446"/>
                      <a:gd name="connsiteX1" fmla="*/ 25451 w 29904"/>
                      <a:gd name="connsiteY1" fmla="*/ 60447 h 60446"/>
                      <a:gd name="connsiteX2" fmla="*/ 29905 w 29904"/>
                      <a:gd name="connsiteY2" fmla="*/ 43267 h 60446"/>
                      <a:gd name="connsiteX3" fmla="*/ 6999 w 29904"/>
                      <a:gd name="connsiteY3" fmla="*/ 0 h 60446"/>
                      <a:gd name="connsiteX4" fmla="*/ 0 w 29904"/>
                      <a:gd name="connsiteY4" fmla="*/ 14634 h 60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904" h="60446">
                        <a:moveTo>
                          <a:pt x="0" y="14634"/>
                        </a:moveTo>
                        <a:cubicBezTo>
                          <a:pt x="0" y="38177"/>
                          <a:pt x="15270" y="55357"/>
                          <a:pt x="25451" y="60447"/>
                        </a:cubicBezTo>
                        <a:lnTo>
                          <a:pt x="29905" y="43267"/>
                        </a:lnTo>
                        <a:lnTo>
                          <a:pt x="6999" y="0"/>
                        </a:lnTo>
                        <a:lnTo>
                          <a:pt x="0" y="14634"/>
                        </a:lnTo>
                        <a:close/>
                      </a:path>
                    </a:pathLst>
                  </a:custGeom>
                  <a:solidFill>
                    <a:srgbClr val="CBB49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8" name="Freeform 1047">
                    <a:extLst>
                      <a:ext uri="{FF2B5EF4-FFF2-40B4-BE49-F238E27FC236}">
                        <a16:creationId xmlns:a16="http://schemas.microsoft.com/office/drawing/2014/main" id="{4EB77DC3-5305-03A4-73D2-7F3656CDF241}"/>
                      </a:ext>
                    </a:extLst>
                  </p:cNvPr>
                  <p:cNvSpPr/>
                  <p:nvPr/>
                </p:nvSpPr>
                <p:spPr>
                  <a:xfrm>
                    <a:off x="7714649" y="5991934"/>
                    <a:ext cx="81259" cy="109140"/>
                  </a:xfrm>
                  <a:custGeom>
                    <a:avLst/>
                    <a:gdLst>
                      <a:gd name="connsiteX0" fmla="*/ 43054 w 81259"/>
                      <a:gd name="connsiteY0" fmla="*/ 720 h 109140"/>
                      <a:gd name="connsiteX1" fmla="*/ 79958 w 81259"/>
                      <a:gd name="connsiteY1" fmla="*/ 46532 h 109140"/>
                      <a:gd name="connsiteX2" fmla="*/ 65960 w 81259"/>
                      <a:gd name="connsiteY2" fmla="*/ 93617 h 109140"/>
                      <a:gd name="connsiteX3" fmla="*/ 25874 w 81259"/>
                      <a:gd name="connsiteY3" fmla="*/ 104434 h 109140"/>
                      <a:gd name="connsiteX4" fmla="*/ 4241 w 81259"/>
                      <a:gd name="connsiteY4" fmla="*/ 38260 h 109140"/>
                      <a:gd name="connsiteX5" fmla="*/ 43054 w 81259"/>
                      <a:gd name="connsiteY5" fmla="*/ 720 h 109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1259" h="109140">
                        <a:moveTo>
                          <a:pt x="43054" y="720"/>
                        </a:moveTo>
                        <a:cubicBezTo>
                          <a:pt x="78686" y="10900"/>
                          <a:pt x="84412" y="29988"/>
                          <a:pt x="79958" y="46532"/>
                        </a:cubicBezTo>
                        <a:cubicBezTo>
                          <a:pt x="78050" y="53531"/>
                          <a:pt x="71687" y="84709"/>
                          <a:pt x="65960" y="93617"/>
                        </a:cubicBezTo>
                        <a:cubicBezTo>
                          <a:pt x="52598" y="115250"/>
                          <a:pt x="37327" y="109524"/>
                          <a:pt x="25874" y="104434"/>
                        </a:cubicBezTo>
                        <a:cubicBezTo>
                          <a:pt x="14421" y="99343"/>
                          <a:pt x="-9758" y="70075"/>
                          <a:pt x="4241" y="38260"/>
                        </a:cubicBezTo>
                        <a:cubicBezTo>
                          <a:pt x="12512" y="18535"/>
                          <a:pt x="23329" y="-4371"/>
                          <a:pt x="43054" y="72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1048">
                    <a:extLst>
                      <a:ext uri="{FF2B5EF4-FFF2-40B4-BE49-F238E27FC236}">
                        <a16:creationId xmlns:a16="http://schemas.microsoft.com/office/drawing/2014/main" id="{C1EDDA20-499B-91C9-DC58-760947BD38DC}"/>
                      </a:ext>
                    </a:extLst>
                  </p:cNvPr>
                  <p:cNvSpPr/>
                  <p:nvPr/>
                </p:nvSpPr>
                <p:spPr>
                  <a:xfrm>
                    <a:off x="7720162" y="6015560"/>
                    <a:ext cx="17815" cy="9544"/>
                  </a:xfrm>
                  <a:custGeom>
                    <a:avLst/>
                    <a:gdLst>
                      <a:gd name="connsiteX0" fmla="*/ 0 w 17815"/>
                      <a:gd name="connsiteY0" fmla="*/ 0 h 9544"/>
                      <a:gd name="connsiteX1" fmla="*/ 17816 w 17815"/>
                      <a:gd name="connsiteY1" fmla="*/ 9544 h 9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815" h="9544">
                        <a:moveTo>
                          <a:pt x="0" y="0"/>
                        </a:moveTo>
                        <a:lnTo>
                          <a:pt x="17816" y="9544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0" name="Freeform 1049">
                    <a:extLst>
                      <a:ext uri="{FF2B5EF4-FFF2-40B4-BE49-F238E27FC236}">
                        <a16:creationId xmlns:a16="http://schemas.microsoft.com/office/drawing/2014/main" id="{E9DAE154-66A1-9EF4-E019-F03529CBAB98}"/>
                      </a:ext>
                    </a:extLst>
                  </p:cNvPr>
                  <p:cNvSpPr/>
                  <p:nvPr/>
                </p:nvSpPr>
                <p:spPr>
                  <a:xfrm>
                    <a:off x="7734797" y="6017469"/>
                    <a:ext cx="27995" cy="22906"/>
                  </a:xfrm>
                  <a:custGeom>
                    <a:avLst/>
                    <a:gdLst>
                      <a:gd name="connsiteX0" fmla="*/ 0 w 27995"/>
                      <a:gd name="connsiteY0" fmla="*/ 15907 h 22906"/>
                      <a:gd name="connsiteX1" fmla="*/ 5726 w 27995"/>
                      <a:gd name="connsiteY1" fmla="*/ 0 h 22906"/>
                      <a:gd name="connsiteX2" fmla="*/ 27996 w 27995"/>
                      <a:gd name="connsiteY2" fmla="*/ 7635 h 22906"/>
                      <a:gd name="connsiteX3" fmla="*/ 22906 w 27995"/>
                      <a:gd name="connsiteY3" fmla="*/ 22906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995" h="22906">
                        <a:moveTo>
                          <a:pt x="0" y="15907"/>
                        </a:moveTo>
                        <a:lnTo>
                          <a:pt x="5726" y="0"/>
                        </a:lnTo>
                        <a:lnTo>
                          <a:pt x="27996" y="7635"/>
                        </a:lnTo>
                        <a:lnTo>
                          <a:pt x="22906" y="22906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1050">
                    <a:extLst>
                      <a:ext uri="{FF2B5EF4-FFF2-40B4-BE49-F238E27FC236}">
                        <a16:creationId xmlns:a16="http://schemas.microsoft.com/office/drawing/2014/main" id="{E9BB31DD-9BFC-1B74-ECB9-9F54F4AF0623}"/>
                      </a:ext>
                    </a:extLst>
                  </p:cNvPr>
                  <p:cNvSpPr/>
                  <p:nvPr/>
                </p:nvSpPr>
                <p:spPr>
                  <a:xfrm>
                    <a:off x="7766611" y="6027013"/>
                    <a:ext cx="21632" cy="22906"/>
                  </a:xfrm>
                  <a:custGeom>
                    <a:avLst/>
                    <a:gdLst>
                      <a:gd name="connsiteX0" fmla="*/ 3818 w 21632"/>
                      <a:gd name="connsiteY0" fmla="*/ 0 h 22906"/>
                      <a:gd name="connsiteX1" fmla="*/ 0 w 21632"/>
                      <a:gd name="connsiteY1" fmla="*/ 17179 h 22906"/>
                      <a:gd name="connsiteX2" fmla="*/ 17179 w 21632"/>
                      <a:gd name="connsiteY2" fmla="*/ 22906 h 22906"/>
                      <a:gd name="connsiteX3" fmla="*/ 21633 w 21632"/>
                      <a:gd name="connsiteY3" fmla="*/ 7635 h 22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1632" h="22906">
                        <a:moveTo>
                          <a:pt x="3818" y="0"/>
                        </a:moveTo>
                        <a:lnTo>
                          <a:pt x="0" y="17179"/>
                        </a:lnTo>
                        <a:lnTo>
                          <a:pt x="17179" y="22906"/>
                        </a:lnTo>
                        <a:lnTo>
                          <a:pt x="21633" y="7635"/>
                        </a:lnTo>
                        <a:close/>
                      </a:path>
                    </a:pathLst>
                  </a:custGeom>
                  <a:noFill/>
                  <a:ln w="1590" cap="rnd">
                    <a:solidFill>
                      <a:srgbClr val="074064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2" name="Freeform 1051">
                    <a:extLst>
                      <a:ext uri="{FF2B5EF4-FFF2-40B4-BE49-F238E27FC236}">
                        <a16:creationId xmlns:a16="http://schemas.microsoft.com/office/drawing/2014/main" id="{705EA80F-F9E9-3194-3AEC-A7D7BC1820EA}"/>
                      </a:ext>
                    </a:extLst>
                  </p:cNvPr>
                  <p:cNvSpPr/>
                  <p:nvPr/>
                </p:nvSpPr>
                <p:spPr>
                  <a:xfrm>
                    <a:off x="7787608" y="6040375"/>
                    <a:ext cx="6999" cy="1272"/>
                  </a:xfrm>
                  <a:custGeom>
                    <a:avLst/>
                    <a:gdLst>
                      <a:gd name="connsiteX0" fmla="*/ 0 w 6999"/>
                      <a:gd name="connsiteY0" fmla="*/ 0 h 1272"/>
                      <a:gd name="connsiteX1" fmla="*/ 6999 w 6999"/>
                      <a:gd name="connsiteY1" fmla="*/ 1273 h 12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999" h="1272">
                        <a:moveTo>
                          <a:pt x="0" y="0"/>
                        </a:moveTo>
                        <a:lnTo>
                          <a:pt x="6999" y="1273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3" name="Freeform 1052">
                    <a:extLst>
                      <a:ext uri="{FF2B5EF4-FFF2-40B4-BE49-F238E27FC236}">
                        <a16:creationId xmlns:a16="http://schemas.microsoft.com/office/drawing/2014/main" id="{CDBB214F-40A6-FF4B-29EB-51282ECF6296}"/>
                      </a:ext>
                    </a:extLst>
                  </p:cNvPr>
                  <p:cNvSpPr/>
                  <p:nvPr/>
                </p:nvSpPr>
                <p:spPr>
                  <a:xfrm>
                    <a:off x="7763429" y="6030194"/>
                    <a:ext cx="5726" cy="1908"/>
                  </a:xfrm>
                  <a:custGeom>
                    <a:avLst/>
                    <a:gdLst>
                      <a:gd name="connsiteX0" fmla="*/ 0 w 5726"/>
                      <a:gd name="connsiteY0" fmla="*/ 0 h 1908"/>
                      <a:gd name="connsiteX1" fmla="*/ 5726 w 5726"/>
                      <a:gd name="connsiteY1" fmla="*/ 1909 h 19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726" h="1908">
                        <a:moveTo>
                          <a:pt x="0" y="0"/>
                        </a:moveTo>
                        <a:lnTo>
                          <a:pt x="5726" y="1909"/>
                        </a:lnTo>
                      </a:path>
                    </a:pathLst>
                  </a:custGeom>
                  <a:ln w="1590" cap="rnd">
                    <a:solidFill>
                      <a:srgbClr val="07406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4" name="Freeform 1053">
                    <a:extLst>
                      <a:ext uri="{FF2B5EF4-FFF2-40B4-BE49-F238E27FC236}">
                        <a16:creationId xmlns:a16="http://schemas.microsoft.com/office/drawing/2014/main" id="{5F500C8C-647F-14BC-27E7-20646FE0BE01}"/>
                      </a:ext>
                    </a:extLst>
                  </p:cNvPr>
                  <p:cNvSpPr/>
                  <p:nvPr/>
                </p:nvSpPr>
                <p:spPr>
                  <a:xfrm>
                    <a:off x="7708321" y="6014144"/>
                    <a:ext cx="17686" cy="30966"/>
                  </a:xfrm>
                  <a:custGeom>
                    <a:avLst/>
                    <a:gdLst>
                      <a:gd name="connsiteX0" fmla="*/ 15658 w 17686"/>
                      <a:gd name="connsiteY0" fmla="*/ 23686 h 30966"/>
                      <a:gd name="connsiteX1" fmla="*/ 5477 w 17686"/>
                      <a:gd name="connsiteY1" fmla="*/ 30685 h 30966"/>
                      <a:gd name="connsiteX2" fmla="*/ 387 w 17686"/>
                      <a:gd name="connsiteY2" fmla="*/ 19232 h 30966"/>
                      <a:gd name="connsiteX3" fmla="*/ 8023 w 17686"/>
                      <a:gd name="connsiteY3" fmla="*/ 1416 h 30966"/>
                      <a:gd name="connsiteX4" fmla="*/ 15658 w 17686"/>
                      <a:gd name="connsiteY4" fmla="*/ 23686 h 309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686" h="30966">
                        <a:moveTo>
                          <a:pt x="15658" y="23686"/>
                        </a:moveTo>
                        <a:cubicBezTo>
                          <a:pt x="13749" y="28777"/>
                          <a:pt x="9295" y="31958"/>
                          <a:pt x="5477" y="30685"/>
                        </a:cubicBezTo>
                        <a:cubicBezTo>
                          <a:pt x="1024" y="29413"/>
                          <a:pt x="-885" y="24323"/>
                          <a:pt x="387" y="19232"/>
                        </a:cubicBezTo>
                        <a:cubicBezTo>
                          <a:pt x="1660" y="14142"/>
                          <a:pt x="4205" y="3961"/>
                          <a:pt x="8023" y="1416"/>
                        </a:cubicBezTo>
                        <a:cubicBezTo>
                          <a:pt x="13749" y="-3674"/>
                          <a:pt x="21384" y="5234"/>
                          <a:pt x="15658" y="23686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5" name="Freeform 1054">
                    <a:extLst>
                      <a:ext uri="{FF2B5EF4-FFF2-40B4-BE49-F238E27FC236}">
                        <a16:creationId xmlns:a16="http://schemas.microsoft.com/office/drawing/2014/main" id="{02A2B61F-02C4-ABCB-DA68-851B5258D481}"/>
                      </a:ext>
                    </a:extLst>
                  </p:cNvPr>
                  <p:cNvSpPr/>
                  <p:nvPr/>
                </p:nvSpPr>
                <p:spPr>
                  <a:xfrm>
                    <a:off x="7625992" y="6107374"/>
                    <a:ext cx="63379" cy="100371"/>
                  </a:xfrm>
                  <a:custGeom>
                    <a:avLst/>
                    <a:gdLst>
                      <a:gd name="connsiteX0" fmla="*/ 22270 w 63379"/>
                      <a:gd name="connsiteY0" fmla="*/ 100343 h 100371"/>
                      <a:gd name="connsiteX1" fmla="*/ 60447 w 63379"/>
                      <a:gd name="connsiteY1" fmla="*/ 43078 h 100371"/>
                      <a:gd name="connsiteX2" fmla="*/ 48994 w 63379"/>
                      <a:gd name="connsiteY2" fmla="*/ 447 h 100371"/>
                      <a:gd name="connsiteX3" fmla="*/ 0 w 63379"/>
                      <a:gd name="connsiteY3" fmla="*/ 50713 h 100371"/>
                      <a:gd name="connsiteX4" fmla="*/ 22270 w 63379"/>
                      <a:gd name="connsiteY4" fmla="*/ 100343 h 100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3379" h="100371">
                        <a:moveTo>
                          <a:pt x="22270" y="100343"/>
                        </a:moveTo>
                        <a:cubicBezTo>
                          <a:pt x="24179" y="101616"/>
                          <a:pt x="56629" y="60257"/>
                          <a:pt x="60447" y="43078"/>
                        </a:cubicBezTo>
                        <a:cubicBezTo>
                          <a:pt x="64265" y="25898"/>
                          <a:pt x="67447" y="-4007"/>
                          <a:pt x="48994" y="447"/>
                        </a:cubicBezTo>
                        <a:cubicBezTo>
                          <a:pt x="30542" y="4265"/>
                          <a:pt x="0" y="50713"/>
                          <a:pt x="0" y="50713"/>
                        </a:cubicBezTo>
                        <a:cubicBezTo>
                          <a:pt x="0" y="50713"/>
                          <a:pt x="15271" y="95253"/>
                          <a:pt x="22270" y="100343"/>
                        </a:cubicBezTo>
                        <a:close/>
                      </a:path>
                    </a:pathLst>
                  </a:custGeom>
                  <a:solidFill>
                    <a:srgbClr val="EE745A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6" name="Freeform 1055">
                    <a:extLst>
                      <a:ext uri="{FF2B5EF4-FFF2-40B4-BE49-F238E27FC236}">
                        <a16:creationId xmlns:a16="http://schemas.microsoft.com/office/drawing/2014/main" id="{8BAF6EC5-D560-35F0-8759-7E398147949E}"/>
                      </a:ext>
                    </a:extLst>
                  </p:cNvPr>
                  <p:cNvSpPr/>
                  <p:nvPr/>
                </p:nvSpPr>
                <p:spPr>
                  <a:xfrm>
                    <a:off x="7618948" y="6140220"/>
                    <a:ext cx="28166" cy="87978"/>
                  </a:xfrm>
                  <a:custGeom>
                    <a:avLst/>
                    <a:gdLst>
                      <a:gd name="connsiteX0" fmla="*/ 5771 w 28166"/>
                      <a:gd name="connsiteY0" fmla="*/ 12140 h 87978"/>
                      <a:gd name="connsiteX1" fmla="*/ 25496 w 28166"/>
                      <a:gd name="connsiteY1" fmla="*/ 10868 h 87978"/>
                      <a:gd name="connsiteX2" fmla="*/ 14679 w 28166"/>
                      <a:gd name="connsiteY2" fmla="*/ 75769 h 87978"/>
                      <a:gd name="connsiteX3" fmla="*/ 5771 w 28166"/>
                      <a:gd name="connsiteY3" fmla="*/ 55408 h 87978"/>
                      <a:gd name="connsiteX4" fmla="*/ 8952 w 28166"/>
                      <a:gd name="connsiteY4" fmla="*/ 28684 h 87978"/>
                      <a:gd name="connsiteX5" fmla="*/ 5771 w 28166"/>
                      <a:gd name="connsiteY5" fmla="*/ 12140 h 879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166" h="87978">
                        <a:moveTo>
                          <a:pt x="5771" y="12140"/>
                        </a:moveTo>
                        <a:cubicBezTo>
                          <a:pt x="13406" y="7687"/>
                          <a:pt x="11498" y="-12038"/>
                          <a:pt x="25496" y="10868"/>
                        </a:cubicBezTo>
                        <a:cubicBezTo>
                          <a:pt x="34404" y="24866"/>
                          <a:pt x="18497" y="65588"/>
                          <a:pt x="14679" y="75769"/>
                        </a:cubicBezTo>
                        <a:cubicBezTo>
                          <a:pt x="680" y="110764"/>
                          <a:pt x="10862" y="59862"/>
                          <a:pt x="5771" y="55408"/>
                        </a:cubicBezTo>
                        <a:cubicBezTo>
                          <a:pt x="-3773" y="46500"/>
                          <a:pt x="8952" y="28684"/>
                          <a:pt x="8952" y="28684"/>
                        </a:cubicBezTo>
                        <a:cubicBezTo>
                          <a:pt x="8952" y="28684"/>
                          <a:pt x="-8864" y="21048"/>
                          <a:pt x="5771" y="12140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7" name="Freeform 1056">
                    <a:extLst>
                      <a:ext uri="{FF2B5EF4-FFF2-40B4-BE49-F238E27FC236}">
                        <a16:creationId xmlns:a16="http://schemas.microsoft.com/office/drawing/2014/main" id="{E87C5ED7-06FB-06E8-5BCD-E4A2EB45EBD1}"/>
                      </a:ext>
                    </a:extLst>
                  </p:cNvPr>
                  <p:cNvSpPr/>
                  <p:nvPr/>
                </p:nvSpPr>
                <p:spPr>
                  <a:xfrm>
                    <a:off x="7685904" y="6088096"/>
                    <a:ext cx="42529" cy="55992"/>
                  </a:xfrm>
                  <a:custGeom>
                    <a:avLst/>
                    <a:gdLst>
                      <a:gd name="connsiteX0" fmla="*/ 15805 w 42529"/>
                      <a:gd name="connsiteY0" fmla="*/ 0 h 55992"/>
                      <a:gd name="connsiteX1" fmla="*/ 42530 w 42529"/>
                      <a:gd name="connsiteY1" fmla="*/ 38813 h 55992"/>
                      <a:gd name="connsiteX2" fmla="*/ 32348 w 42529"/>
                      <a:gd name="connsiteY2" fmla="*/ 55993 h 55992"/>
                      <a:gd name="connsiteX3" fmla="*/ 4989 w 42529"/>
                      <a:gd name="connsiteY3" fmla="*/ 20997 h 55992"/>
                      <a:gd name="connsiteX4" fmla="*/ 15805 w 42529"/>
                      <a:gd name="connsiteY4" fmla="*/ 0 h 5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2529" h="55992">
                        <a:moveTo>
                          <a:pt x="15805" y="0"/>
                        </a:moveTo>
                        <a:cubicBezTo>
                          <a:pt x="15805" y="0"/>
                          <a:pt x="24077" y="23543"/>
                          <a:pt x="42530" y="38813"/>
                        </a:cubicBezTo>
                        <a:lnTo>
                          <a:pt x="32348" y="55993"/>
                        </a:lnTo>
                        <a:cubicBezTo>
                          <a:pt x="32348" y="55993"/>
                          <a:pt x="11988" y="33723"/>
                          <a:pt x="4989" y="20997"/>
                        </a:cubicBezTo>
                        <a:cubicBezTo>
                          <a:pt x="-2647" y="8272"/>
                          <a:pt x="-3283" y="4454"/>
                          <a:pt x="15805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8" name="Freeform 1057">
                    <a:extLst>
                      <a:ext uri="{FF2B5EF4-FFF2-40B4-BE49-F238E27FC236}">
                        <a16:creationId xmlns:a16="http://schemas.microsoft.com/office/drawing/2014/main" id="{7D6EC54F-6C8E-850A-84C7-4E2CA3E13E11}"/>
                      </a:ext>
                    </a:extLst>
                  </p:cNvPr>
                  <p:cNvSpPr/>
                  <p:nvPr/>
                </p:nvSpPr>
                <p:spPr>
                  <a:xfrm>
                    <a:off x="7734160" y="6098277"/>
                    <a:ext cx="15948" cy="50902"/>
                  </a:xfrm>
                  <a:custGeom>
                    <a:avLst/>
                    <a:gdLst>
                      <a:gd name="connsiteX0" fmla="*/ 9544 w 15948"/>
                      <a:gd name="connsiteY0" fmla="*/ 0 h 50902"/>
                      <a:gd name="connsiteX1" fmla="*/ 0 w 15948"/>
                      <a:gd name="connsiteY1" fmla="*/ 29269 h 50902"/>
                      <a:gd name="connsiteX2" fmla="*/ 5091 w 15948"/>
                      <a:gd name="connsiteY2" fmla="*/ 50903 h 50902"/>
                      <a:gd name="connsiteX3" fmla="*/ 15907 w 15948"/>
                      <a:gd name="connsiteY3" fmla="*/ 20998 h 50902"/>
                      <a:gd name="connsiteX4" fmla="*/ 9544 w 15948"/>
                      <a:gd name="connsiteY4" fmla="*/ 0 h 50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948" h="50902">
                        <a:moveTo>
                          <a:pt x="9544" y="0"/>
                        </a:moveTo>
                        <a:cubicBezTo>
                          <a:pt x="9544" y="0"/>
                          <a:pt x="10181" y="26724"/>
                          <a:pt x="0" y="29269"/>
                        </a:cubicBezTo>
                        <a:lnTo>
                          <a:pt x="5091" y="50903"/>
                        </a:lnTo>
                        <a:cubicBezTo>
                          <a:pt x="5091" y="50903"/>
                          <a:pt x="15271" y="32451"/>
                          <a:pt x="15907" y="20998"/>
                        </a:cubicBezTo>
                        <a:cubicBezTo>
                          <a:pt x="16544" y="10181"/>
                          <a:pt x="9544" y="0"/>
                          <a:pt x="9544" y="0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59" name="Freeform 1058">
                    <a:extLst>
                      <a:ext uri="{FF2B5EF4-FFF2-40B4-BE49-F238E27FC236}">
                        <a16:creationId xmlns:a16="http://schemas.microsoft.com/office/drawing/2014/main" id="{49CB8321-4618-6759-8958-29C149DCC64F}"/>
                      </a:ext>
                    </a:extLst>
                  </p:cNvPr>
                  <p:cNvSpPr/>
                  <p:nvPr/>
                </p:nvSpPr>
                <p:spPr>
                  <a:xfrm>
                    <a:off x="7726525" y="6132636"/>
                    <a:ext cx="5090" cy="5090"/>
                  </a:xfrm>
                  <a:custGeom>
                    <a:avLst/>
                    <a:gdLst>
                      <a:gd name="connsiteX0" fmla="*/ 5091 w 5090"/>
                      <a:gd name="connsiteY0" fmla="*/ 2545 h 5090"/>
                      <a:gd name="connsiteX1" fmla="*/ 2545 w 5090"/>
                      <a:gd name="connsiteY1" fmla="*/ 5091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1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1" y="2545"/>
                        </a:moveTo>
                        <a:cubicBezTo>
                          <a:pt x="5091" y="3951"/>
                          <a:pt x="3951" y="5091"/>
                          <a:pt x="2545" y="5091"/>
                        </a:cubicBezTo>
                        <a:cubicBezTo>
                          <a:pt x="1139" y="5091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1" y="1139"/>
                          <a:pt x="5091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0" name="Freeform 1059">
                    <a:extLst>
                      <a:ext uri="{FF2B5EF4-FFF2-40B4-BE49-F238E27FC236}">
                        <a16:creationId xmlns:a16="http://schemas.microsoft.com/office/drawing/2014/main" id="{E9941ACD-8D69-7C3A-5611-A99FC66D97DB}"/>
                      </a:ext>
                    </a:extLst>
                  </p:cNvPr>
                  <p:cNvSpPr/>
                  <p:nvPr/>
                </p:nvSpPr>
                <p:spPr>
                  <a:xfrm>
                    <a:off x="7725252" y="6149816"/>
                    <a:ext cx="5090" cy="5090"/>
                  </a:xfrm>
                  <a:custGeom>
                    <a:avLst/>
                    <a:gdLst>
                      <a:gd name="connsiteX0" fmla="*/ 5090 w 5090"/>
                      <a:gd name="connsiteY0" fmla="*/ 2545 h 5090"/>
                      <a:gd name="connsiteX1" fmla="*/ 2545 w 5090"/>
                      <a:gd name="connsiteY1" fmla="*/ 5090 h 5090"/>
                      <a:gd name="connsiteX2" fmla="*/ 0 w 5090"/>
                      <a:gd name="connsiteY2" fmla="*/ 2545 h 5090"/>
                      <a:gd name="connsiteX3" fmla="*/ 2545 w 5090"/>
                      <a:gd name="connsiteY3" fmla="*/ 0 h 5090"/>
                      <a:gd name="connsiteX4" fmla="*/ 5090 w 5090"/>
                      <a:gd name="connsiteY4" fmla="*/ 2545 h 5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090" h="5090">
                        <a:moveTo>
                          <a:pt x="5090" y="2545"/>
                        </a:moveTo>
                        <a:cubicBezTo>
                          <a:pt x="5090" y="3950"/>
                          <a:pt x="3951" y="5090"/>
                          <a:pt x="2545" y="5090"/>
                        </a:cubicBezTo>
                        <a:cubicBezTo>
                          <a:pt x="1139" y="5090"/>
                          <a:pt x="0" y="3951"/>
                          <a:pt x="0" y="2545"/>
                        </a:cubicBezTo>
                        <a:cubicBezTo>
                          <a:pt x="0" y="1140"/>
                          <a:pt x="1139" y="0"/>
                          <a:pt x="2545" y="0"/>
                        </a:cubicBezTo>
                        <a:cubicBezTo>
                          <a:pt x="3951" y="0"/>
                          <a:pt x="5090" y="1139"/>
                          <a:pt x="5090" y="2545"/>
                        </a:cubicBezTo>
                        <a:close/>
                      </a:path>
                    </a:pathLst>
                  </a:custGeom>
                  <a:solidFill>
                    <a:srgbClr val="770A2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61" name="Freeform 1060">
                    <a:extLst>
                      <a:ext uri="{FF2B5EF4-FFF2-40B4-BE49-F238E27FC236}">
                        <a16:creationId xmlns:a16="http://schemas.microsoft.com/office/drawing/2014/main" id="{065ACDD9-6A8E-0EE7-36FC-D5AC06422D9F}"/>
                      </a:ext>
                    </a:extLst>
                  </p:cNvPr>
                  <p:cNvSpPr/>
                  <p:nvPr/>
                </p:nvSpPr>
                <p:spPr>
                  <a:xfrm>
                    <a:off x="7592990" y="6007925"/>
                    <a:ext cx="59937" cy="231962"/>
                  </a:xfrm>
                  <a:custGeom>
                    <a:avLst/>
                    <a:gdLst>
                      <a:gd name="connsiteX0" fmla="*/ 56544 w 59937"/>
                      <a:gd name="connsiteY0" fmla="*/ 64901 h 231962"/>
                      <a:gd name="connsiteX1" fmla="*/ 41909 w 59937"/>
                      <a:gd name="connsiteY1" fmla="*/ 76990 h 231962"/>
                      <a:gd name="connsiteX2" fmla="*/ 42545 w 59937"/>
                      <a:gd name="connsiteY2" fmla="*/ 109440 h 231962"/>
                      <a:gd name="connsiteX3" fmla="*/ 40637 w 59937"/>
                      <a:gd name="connsiteY3" fmla="*/ 214427 h 231962"/>
                      <a:gd name="connsiteX4" fmla="*/ 1824 w 59937"/>
                      <a:gd name="connsiteY4" fmla="*/ 222062 h 231962"/>
                      <a:gd name="connsiteX5" fmla="*/ 12004 w 59937"/>
                      <a:gd name="connsiteY5" fmla="*/ 81444 h 231962"/>
                      <a:gd name="connsiteX6" fmla="*/ 8187 w 59937"/>
                      <a:gd name="connsiteY6" fmla="*/ 57265 h 231962"/>
                      <a:gd name="connsiteX7" fmla="*/ 10095 w 59937"/>
                      <a:gd name="connsiteY7" fmla="*/ 35632 h 231962"/>
                      <a:gd name="connsiteX8" fmla="*/ 15186 w 59937"/>
                      <a:gd name="connsiteY8" fmla="*/ 15271 h 231962"/>
                      <a:gd name="connsiteX9" fmla="*/ 19639 w 59937"/>
                      <a:gd name="connsiteY9" fmla="*/ 16543 h 231962"/>
                      <a:gd name="connsiteX10" fmla="*/ 17731 w 59937"/>
                      <a:gd name="connsiteY10" fmla="*/ 34996 h 231962"/>
                      <a:gd name="connsiteX11" fmla="*/ 23457 w 59937"/>
                      <a:gd name="connsiteY11" fmla="*/ 14634 h 231962"/>
                      <a:gd name="connsiteX12" fmla="*/ 26002 w 59937"/>
                      <a:gd name="connsiteY12" fmla="*/ 6999 h 231962"/>
                      <a:gd name="connsiteX13" fmla="*/ 31729 w 59937"/>
                      <a:gd name="connsiteY13" fmla="*/ 6999 h 231962"/>
                      <a:gd name="connsiteX14" fmla="*/ 29184 w 59937"/>
                      <a:gd name="connsiteY14" fmla="*/ 16543 h 231962"/>
                      <a:gd name="connsiteX15" fmla="*/ 27275 w 59937"/>
                      <a:gd name="connsiteY15" fmla="*/ 25451 h 231962"/>
                      <a:gd name="connsiteX16" fmla="*/ 25366 w 59937"/>
                      <a:gd name="connsiteY16" fmla="*/ 34359 h 231962"/>
                      <a:gd name="connsiteX17" fmla="*/ 27275 w 59937"/>
                      <a:gd name="connsiteY17" fmla="*/ 32450 h 231962"/>
                      <a:gd name="connsiteX18" fmla="*/ 32365 w 59937"/>
                      <a:gd name="connsiteY18" fmla="*/ 16543 h 231962"/>
                      <a:gd name="connsiteX19" fmla="*/ 36182 w 59937"/>
                      <a:gd name="connsiteY19" fmla="*/ 8272 h 231962"/>
                      <a:gd name="connsiteX20" fmla="*/ 41909 w 59937"/>
                      <a:gd name="connsiteY20" fmla="*/ 0 h 231962"/>
                      <a:gd name="connsiteX21" fmla="*/ 40637 w 59937"/>
                      <a:gd name="connsiteY21" fmla="*/ 10816 h 231962"/>
                      <a:gd name="connsiteX22" fmla="*/ 37456 w 59937"/>
                      <a:gd name="connsiteY22" fmla="*/ 19725 h 231962"/>
                      <a:gd name="connsiteX23" fmla="*/ 36819 w 59937"/>
                      <a:gd name="connsiteY23" fmla="*/ 33723 h 231962"/>
                      <a:gd name="connsiteX24" fmla="*/ 44454 w 59937"/>
                      <a:gd name="connsiteY24" fmla="*/ 18452 h 231962"/>
                      <a:gd name="connsiteX25" fmla="*/ 54635 w 59937"/>
                      <a:gd name="connsiteY25" fmla="*/ 5726 h 231962"/>
                      <a:gd name="connsiteX26" fmla="*/ 53999 w 59937"/>
                      <a:gd name="connsiteY26" fmla="*/ 14634 h 231962"/>
                      <a:gd name="connsiteX27" fmla="*/ 50817 w 59937"/>
                      <a:gd name="connsiteY27" fmla="*/ 22270 h 231962"/>
                      <a:gd name="connsiteX28" fmla="*/ 48272 w 59937"/>
                      <a:gd name="connsiteY28" fmla="*/ 31178 h 231962"/>
                      <a:gd name="connsiteX29" fmla="*/ 44454 w 59937"/>
                      <a:gd name="connsiteY29" fmla="*/ 55993 h 231962"/>
                      <a:gd name="connsiteX30" fmla="*/ 52090 w 59937"/>
                      <a:gd name="connsiteY30" fmla="*/ 53448 h 231962"/>
                      <a:gd name="connsiteX31" fmla="*/ 53999 w 59937"/>
                      <a:gd name="connsiteY31" fmla="*/ 47085 h 231962"/>
                      <a:gd name="connsiteX32" fmla="*/ 59089 w 59937"/>
                      <a:gd name="connsiteY32" fmla="*/ 45176 h 231962"/>
                      <a:gd name="connsiteX33" fmla="*/ 59089 w 59937"/>
                      <a:gd name="connsiteY33" fmla="*/ 54720 h 231962"/>
                      <a:gd name="connsiteX34" fmla="*/ 56544 w 59937"/>
                      <a:gd name="connsiteY34" fmla="*/ 64901 h 2319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9937" h="231962">
                        <a:moveTo>
                          <a:pt x="56544" y="64901"/>
                        </a:moveTo>
                        <a:cubicBezTo>
                          <a:pt x="45091" y="77626"/>
                          <a:pt x="43818" y="75081"/>
                          <a:pt x="41909" y="76990"/>
                        </a:cubicBezTo>
                        <a:cubicBezTo>
                          <a:pt x="40001" y="78899"/>
                          <a:pt x="42545" y="109440"/>
                          <a:pt x="42545" y="109440"/>
                        </a:cubicBezTo>
                        <a:cubicBezTo>
                          <a:pt x="44454" y="131074"/>
                          <a:pt x="47636" y="197884"/>
                          <a:pt x="40637" y="214427"/>
                        </a:cubicBezTo>
                        <a:cubicBezTo>
                          <a:pt x="40637" y="214427"/>
                          <a:pt x="18367" y="248150"/>
                          <a:pt x="1824" y="222062"/>
                        </a:cubicBezTo>
                        <a:cubicBezTo>
                          <a:pt x="-5176" y="211246"/>
                          <a:pt x="10095" y="92897"/>
                          <a:pt x="12004" y="81444"/>
                        </a:cubicBezTo>
                        <a:cubicBezTo>
                          <a:pt x="12004" y="81444"/>
                          <a:pt x="9459" y="66810"/>
                          <a:pt x="8187" y="57265"/>
                        </a:cubicBezTo>
                        <a:cubicBezTo>
                          <a:pt x="6914" y="47721"/>
                          <a:pt x="10095" y="38177"/>
                          <a:pt x="10095" y="35632"/>
                        </a:cubicBezTo>
                        <a:cubicBezTo>
                          <a:pt x="10095" y="34996"/>
                          <a:pt x="10731" y="26087"/>
                          <a:pt x="15186" y="15271"/>
                        </a:cubicBezTo>
                        <a:cubicBezTo>
                          <a:pt x="18367" y="5726"/>
                          <a:pt x="19639" y="16543"/>
                          <a:pt x="19639" y="16543"/>
                        </a:cubicBezTo>
                        <a:cubicBezTo>
                          <a:pt x="19639" y="16543"/>
                          <a:pt x="16458" y="34996"/>
                          <a:pt x="17731" y="34996"/>
                        </a:cubicBezTo>
                        <a:cubicBezTo>
                          <a:pt x="19003" y="34996"/>
                          <a:pt x="20275" y="24815"/>
                          <a:pt x="23457" y="14634"/>
                        </a:cubicBezTo>
                        <a:cubicBezTo>
                          <a:pt x="24094" y="12089"/>
                          <a:pt x="25366" y="9544"/>
                          <a:pt x="26002" y="6999"/>
                        </a:cubicBezTo>
                        <a:cubicBezTo>
                          <a:pt x="28547" y="636"/>
                          <a:pt x="33001" y="0"/>
                          <a:pt x="31729" y="6999"/>
                        </a:cubicBezTo>
                        <a:cubicBezTo>
                          <a:pt x="31093" y="9544"/>
                          <a:pt x="30457" y="13362"/>
                          <a:pt x="29184" y="16543"/>
                        </a:cubicBezTo>
                        <a:cubicBezTo>
                          <a:pt x="27911" y="19725"/>
                          <a:pt x="27911" y="22906"/>
                          <a:pt x="27275" y="25451"/>
                        </a:cubicBezTo>
                        <a:cubicBezTo>
                          <a:pt x="26002" y="30542"/>
                          <a:pt x="25366" y="34996"/>
                          <a:pt x="25366" y="34359"/>
                        </a:cubicBezTo>
                        <a:cubicBezTo>
                          <a:pt x="26002" y="34359"/>
                          <a:pt x="26002" y="35632"/>
                          <a:pt x="27275" y="32450"/>
                        </a:cubicBezTo>
                        <a:cubicBezTo>
                          <a:pt x="28547" y="29269"/>
                          <a:pt x="29820" y="21633"/>
                          <a:pt x="32365" y="16543"/>
                        </a:cubicBezTo>
                        <a:cubicBezTo>
                          <a:pt x="33638" y="13998"/>
                          <a:pt x="36182" y="8272"/>
                          <a:pt x="36182" y="8272"/>
                        </a:cubicBezTo>
                        <a:cubicBezTo>
                          <a:pt x="36182" y="8272"/>
                          <a:pt x="41273" y="0"/>
                          <a:pt x="41909" y="0"/>
                        </a:cubicBezTo>
                        <a:cubicBezTo>
                          <a:pt x="45091" y="636"/>
                          <a:pt x="43182" y="7635"/>
                          <a:pt x="40637" y="10816"/>
                        </a:cubicBezTo>
                        <a:cubicBezTo>
                          <a:pt x="40637" y="13998"/>
                          <a:pt x="37456" y="19725"/>
                          <a:pt x="37456" y="19725"/>
                        </a:cubicBezTo>
                        <a:cubicBezTo>
                          <a:pt x="37456" y="19725"/>
                          <a:pt x="34910" y="33086"/>
                          <a:pt x="36819" y="33723"/>
                        </a:cubicBezTo>
                        <a:cubicBezTo>
                          <a:pt x="37456" y="33723"/>
                          <a:pt x="40637" y="26087"/>
                          <a:pt x="44454" y="18452"/>
                        </a:cubicBezTo>
                        <a:cubicBezTo>
                          <a:pt x="48272" y="11453"/>
                          <a:pt x="52726" y="5090"/>
                          <a:pt x="54635" y="5726"/>
                        </a:cubicBezTo>
                        <a:cubicBezTo>
                          <a:pt x="57180" y="6363"/>
                          <a:pt x="53999" y="14634"/>
                          <a:pt x="53999" y="14634"/>
                        </a:cubicBezTo>
                        <a:cubicBezTo>
                          <a:pt x="53999" y="14634"/>
                          <a:pt x="51453" y="20361"/>
                          <a:pt x="50817" y="22270"/>
                        </a:cubicBezTo>
                        <a:cubicBezTo>
                          <a:pt x="50181" y="24815"/>
                          <a:pt x="48272" y="31178"/>
                          <a:pt x="48272" y="31178"/>
                        </a:cubicBezTo>
                        <a:cubicBezTo>
                          <a:pt x="48272" y="31178"/>
                          <a:pt x="42545" y="55993"/>
                          <a:pt x="44454" y="55993"/>
                        </a:cubicBezTo>
                        <a:cubicBezTo>
                          <a:pt x="46364" y="55993"/>
                          <a:pt x="51453" y="54720"/>
                          <a:pt x="52090" y="53448"/>
                        </a:cubicBezTo>
                        <a:cubicBezTo>
                          <a:pt x="52726" y="52175"/>
                          <a:pt x="53363" y="48357"/>
                          <a:pt x="53999" y="47085"/>
                        </a:cubicBezTo>
                        <a:cubicBezTo>
                          <a:pt x="54635" y="45812"/>
                          <a:pt x="57180" y="44540"/>
                          <a:pt x="59089" y="45176"/>
                        </a:cubicBezTo>
                        <a:cubicBezTo>
                          <a:pt x="60998" y="45812"/>
                          <a:pt x="59089" y="54720"/>
                          <a:pt x="59089" y="54720"/>
                        </a:cubicBezTo>
                        <a:cubicBezTo>
                          <a:pt x="59089" y="54720"/>
                          <a:pt x="59725" y="61083"/>
                          <a:pt x="56544" y="64901"/>
                        </a:cubicBezTo>
                        <a:close/>
                      </a:path>
                    </a:pathLst>
                  </a:custGeom>
                  <a:solidFill>
                    <a:srgbClr val="E8D3B1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62" name="Graphic 569">
              <a:extLst>
                <a:ext uri="{FF2B5EF4-FFF2-40B4-BE49-F238E27FC236}">
                  <a16:creationId xmlns:a16="http://schemas.microsoft.com/office/drawing/2014/main" id="{2B521814-0791-9A20-4654-7877B1F1F48E}"/>
                </a:ext>
              </a:extLst>
            </p:cNvPr>
            <p:cNvGrpSpPr/>
            <p:nvPr/>
          </p:nvGrpSpPr>
          <p:grpSpPr>
            <a:xfrm>
              <a:off x="11014198" y="467173"/>
              <a:ext cx="744450" cy="447306"/>
              <a:chOff x="11014198" y="467173"/>
              <a:chExt cx="744450" cy="447306"/>
            </a:xfrm>
          </p:grpSpPr>
          <p:sp>
            <p:nvSpPr>
              <p:cNvPr id="1063" name="Freeform 1062">
                <a:extLst>
                  <a:ext uri="{FF2B5EF4-FFF2-40B4-BE49-F238E27FC236}">
                    <a16:creationId xmlns:a16="http://schemas.microsoft.com/office/drawing/2014/main" id="{256F82BF-D40C-0BA8-1244-C7AE22175211}"/>
                  </a:ext>
                </a:extLst>
              </p:cNvPr>
              <p:cNvSpPr/>
              <p:nvPr/>
            </p:nvSpPr>
            <p:spPr>
              <a:xfrm>
                <a:off x="11152271" y="476081"/>
                <a:ext cx="596833" cy="225880"/>
              </a:xfrm>
              <a:custGeom>
                <a:avLst/>
                <a:gdLst>
                  <a:gd name="connsiteX0" fmla="*/ 0 w 596833"/>
                  <a:gd name="connsiteY0" fmla="*/ 0 h 225880"/>
                  <a:gd name="connsiteX1" fmla="*/ 596834 w 596833"/>
                  <a:gd name="connsiteY1" fmla="*/ 0 h 225880"/>
                  <a:gd name="connsiteX2" fmla="*/ 596834 w 596833"/>
                  <a:gd name="connsiteY2" fmla="*/ 225880 h 225880"/>
                  <a:gd name="connsiteX3" fmla="*/ 0 w 596833"/>
                  <a:gd name="connsiteY3" fmla="*/ 225880 h 22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6833" h="225880">
                    <a:moveTo>
                      <a:pt x="0" y="0"/>
                    </a:moveTo>
                    <a:lnTo>
                      <a:pt x="596834" y="0"/>
                    </a:lnTo>
                    <a:lnTo>
                      <a:pt x="596834" y="225880"/>
                    </a:lnTo>
                    <a:lnTo>
                      <a:pt x="0" y="225880"/>
                    </a:lnTo>
                    <a:close/>
                  </a:path>
                </a:pathLst>
              </a:custGeom>
              <a:solidFill>
                <a:srgbClr val="FFFFFF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64" name="Graphic 569">
                <a:extLst>
                  <a:ext uri="{FF2B5EF4-FFF2-40B4-BE49-F238E27FC236}">
                    <a16:creationId xmlns:a16="http://schemas.microsoft.com/office/drawing/2014/main" id="{090B486D-183C-5E87-8B6C-3A6A0944EF84}"/>
                  </a:ext>
                </a:extLst>
              </p:cNvPr>
              <p:cNvGrpSpPr/>
              <p:nvPr/>
            </p:nvGrpSpPr>
            <p:grpSpPr>
              <a:xfrm>
                <a:off x="11014198" y="467173"/>
                <a:ext cx="744450" cy="447306"/>
                <a:chOff x="11014198" y="467173"/>
                <a:chExt cx="744450" cy="447306"/>
              </a:xfrm>
            </p:grpSpPr>
            <p:sp>
              <p:nvSpPr>
                <p:cNvPr id="1065" name="Freeform 1064">
                  <a:extLst>
                    <a:ext uri="{FF2B5EF4-FFF2-40B4-BE49-F238E27FC236}">
                      <a16:creationId xmlns:a16="http://schemas.microsoft.com/office/drawing/2014/main" id="{66E62A85-3EE3-E08F-12DC-775E5CB003E7}"/>
                    </a:ext>
                  </a:extLst>
                </p:cNvPr>
                <p:cNvSpPr/>
                <p:nvPr/>
              </p:nvSpPr>
              <p:spPr>
                <a:xfrm>
                  <a:off x="11014198" y="787860"/>
                  <a:ext cx="78899" cy="126620"/>
                </a:xfrm>
                <a:custGeom>
                  <a:avLst/>
                  <a:gdLst>
                    <a:gd name="connsiteX0" fmla="*/ 69355 w 78899"/>
                    <a:gd name="connsiteY0" fmla="*/ 24815 h 126620"/>
                    <a:gd name="connsiteX1" fmla="*/ 44540 w 78899"/>
                    <a:gd name="connsiteY1" fmla="*/ 19725 h 126620"/>
                    <a:gd name="connsiteX2" fmla="*/ 25451 w 78899"/>
                    <a:gd name="connsiteY2" fmla="*/ 36904 h 126620"/>
                    <a:gd name="connsiteX3" fmla="*/ 78899 w 78899"/>
                    <a:gd name="connsiteY3" fmla="*/ 89716 h 126620"/>
                    <a:gd name="connsiteX4" fmla="*/ 33087 w 78899"/>
                    <a:gd name="connsiteY4" fmla="*/ 126620 h 126620"/>
                    <a:gd name="connsiteX5" fmla="*/ 1909 w 78899"/>
                    <a:gd name="connsiteY5" fmla="*/ 122166 h 126620"/>
                    <a:gd name="connsiteX6" fmla="*/ 4454 w 78899"/>
                    <a:gd name="connsiteY6" fmla="*/ 99896 h 126620"/>
                    <a:gd name="connsiteX7" fmla="*/ 31814 w 78899"/>
                    <a:gd name="connsiteY7" fmla="*/ 107532 h 126620"/>
                    <a:gd name="connsiteX8" fmla="*/ 53448 w 78899"/>
                    <a:gd name="connsiteY8" fmla="*/ 91625 h 126620"/>
                    <a:gd name="connsiteX9" fmla="*/ 0 w 78899"/>
                    <a:gd name="connsiteY9" fmla="*/ 37541 h 126620"/>
                    <a:gd name="connsiteX10" fmla="*/ 42631 w 78899"/>
                    <a:gd name="connsiteY10" fmla="*/ 0 h 126620"/>
                    <a:gd name="connsiteX11" fmla="*/ 71900 w 78899"/>
                    <a:gd name="connsiteY11" fmla="*/ 4454 h 126620"/>
                    <a:gd name="connsiteX12" fmla="*/ 69355 w 78899"/>
                    <a:gd name="connsiteY12" fmla="*/ 24815 h 12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8899" h="126620">
                      <a:moveTo>
                        <a:pt x="69355" y="24815"/>
                      </a:moveTo>
                      <a:cubicBezTo>
                        <a:pt x="61720" y="21634"/>
                        <a:pt x="52812" y="19725"/>
                        <a:pt x="44540" y="19725"/>
                      </a:cubicBezTo>
                      <a:cubicBezTo>
                        <a:pt x="36269" y="19725"/>
                        <a:pt x="25451" y="23542"/>
                        <a:pt x="25451" y="36904"/>
                      </a:cubicBezTo>
                      <a:cubicBezTo>
                        <a:pt x="25451" y="57902"/>
                        <a:pt x="78899" y="48994"/>
                        <a:pt x="78899" y="89716"/>
                      </a:cubicBezTo>
                      <a:cubicBezTo>
                        <a:pt x="78899" y="116440"/>
                        <a:pt x="57902" y="126620"/>
                        <a:pt x="33087" y="126620"/>
                      </a:cubicBezTo>
                      <a:cubicBezTo>
                        <a:pt x="19725" y="126620"/>
                        <a:pt x="13999" y="124711"/>
                        <a:pt x="1909" y="122166"/>
                      </a:cubicBezTo>
                      <a:lnTo>
                        <a:pt x="4454" y="99896"/>
                      </a:lnTo>
                      <a:cubicBezTo>
                        <a:pt x="12726" y="104350"/>
                        <a:pt x="22270" y="107532"/>
                        <a:pt x="31814" y="107532"/>
                      </a:cubicBezTo>
                      <a:cubicBezTo>
                        <a:pt x="41358" y="107532"/>
                        <a:pt x="53448" y="103078"/>
                        <a:pt x="53448" y="91625"/>
                      </a:cubicBezTo>
                      <a:cubicBezTo>
                        <a:pt x="53448" y="68082"/>
                        <a:pt x="0" y="78263"/>
                        <a:pt x="0" y="37541"/>
                      </a:cubicBezTo>
                      <a:cubicBezTo>
                        <a:pt x="0" y="10181"/>
                        <a:pt x="20998" y="0"/>
                        <a:pt x="42631" y="0"/>
                      </a:cubicBezTo>
                      <a:cubicBezTo>
                        <a:pt x="52812" y="0"/>
                        <a:pt x="62992" y="1273"/>
                        <a:pt x="71900" y="4454"/>
                      </a:cubicBezTo>
                      <a:lnTo>
                        <a:pt x="69355" y="24815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6" name="Freeform 1065">
                  <a:extLst>
                    <a:ext uri="{FF2B5EF4-FFF2-40B4-BE49-F238E27FC236}">
                      <a16:creationId xmlns:a16="http://schemas.microsoft.com/office/drawing/2014/main" id="{BE57C142-6CF1-B2B5-5822-0180BF0C07CB}"/>
                    </a:ext>
                  </a:extLst>
                </p:cNvPr>
                <p:cNvSpPr/>
                <p:nvPr/>
              </p:nvSpPr>
              <p:spPr>
                <a:xfrm>
                  <a:off x="11103914" y="819674"/>
                  <a:ext cx="94169" cy="94169"/>
                </a:xfrm>
                <a:custGeom>
                  <a:avLst/>
                  <a:gdLst>
                    <a:gd name="connsiteX0" fmla="*/ 47084 w 94169"/>
                    <a:gd name="connsiteY0" fmla="*/ 76354 h 94169"/>
                    <a:gd name="connsiteX1" fmla="*/ 69991 w 94169"/>
                    <a:gd name="connsiteY1" fmla="*/ 45176 h 94169"/>
                    <a:gd name="connsiteX2" fmla="*/ 47084 w 94169"/>
                    <a:gd name="connsiteY2" fmla="*/ 18452 h 94169"/>
                    <a:gd name="connsiteX3" fmla="*/ 24814 w 94169"/>
                    <a:gd name="connsiteY3" fmla="*/ 45176 h 94169"/>
                    <a:gd name="connsiteX4" fmla="*/ 47084 w 94169"/>
                    <a:gd name="connsiteY4" fmla="*/ 76354 h 94169"/>
                    <a:gd name="connsiteX5" fmla="*/ 47084 w 94169"/>
                    <a:gd name="connsiteY5" fmla="*/ 0 h 94169"/>
                    <a:gd name="connsiteX6" fmla="*/ 94169 w 94169"/>
                    <a:gd name="connsiteY6" fmla="*/ 47721 h 94169"/>
                    <a:gd name="connsiteX7" fmla="*/ 47084 w 94169"/>
                    <a:gd name="connsiteY7" fmla="*/ 94170 h 94169"/>
                    <a:gd name="connsiteX8" fmla="*/ 0 w 94169"/>
                    <a:gd name="connsiteY8" fmla="*/ 47721 h 94169"/>
                    <a:gd name="connsiteX9" fmla="*/ 47084 w 94169"/>
                    <a:gd name="connsiteY9" fmla="*/ 0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94169" h="94169">
                      <a:moveTo>
                        <a:pt x="47084" y="76354"/>
                      </a:moveTo>
                      <a:cubicBezTo>
                        <a:pt x="64901" y="76354"/>
                        <a:pt x="69991" y="60447"/>
                        <a:pt x="69991" y="45176"/>
                      </a:cubicBezTo>
                      <a:cubicBezTo>
                        <a:pt x="69991" y="31178"/>
                        <a:pt x="62355" y="18452"/>
                        <a:pt x="47084" y="18452"/>
                      </a:cubicBezTo>
                      <a:cubicBezTo>
                        <a:pt x="31814" y="18452"/>
                        <a:pt x="24814" y="31814"/>
                        <a:pt x="24814" y="45176"/>
                      </a:cubicBezTo>
                      <a:cubicBezTo>
                        <a:pt x="24178" y="59811"/>
                        <a:pt x="29269" y="76354"/>
                        <a:pt x="47084" y="76354"/>
                      </a:cubicBezTo>
                      <a:moveTo>
                        <a:pt x="47084" y="0"/>
                      </a:moveTo>
                      <a:cubicBezTo>
                        <a:pt x="73809" y="0"/>
                        <a:pt x="94169" y="17816"/>
                        <a:pt x="94169" y="47721"/>
                      </a:cubicBezTo>
                      <a:cubicBezTo>
                        <a:pt x="94169" y="73809"/>
                        <a:pt x="76990" y="94170"/>
                        <a:pt x="47084" y="94170"/>
                      </a:cubicBezTo>
                      <a:cubicBezTo>
                        <a:pt x="17179" y="94170"/>
                        <a:pt x="0" y="73809"/>
                        <a:pt x="0" y="47721"/>
                      </a:cubicBezTo>
                      <a:cubicBezTo>
                        <a:pt x="0" y="18452"/>
                        <a:pt x="20361" y="0"/>
                        <a:pt x="47084" y="0"/>
                      </a:cubicBezTo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7" name="Freeform 1066">
                  <a:extLst>
                    <a:ext uri="{FF2B5EF4-FFF2-40B4-BE49-F238E27FC236}">
                      <a16:creationId xmlns:a16="http://schemas.microsoft.com/office/drawing/2014/main" id="{35C6F459-F40C-E2B9-1458-19AA7236ADCD}"/>
                    </a:ext>
                  </a:extLst>
                </p:cNvPr>
                <p:cNvSpPr/>
                <p:nvPr/>
              </p:nvSpPr>
              <p:spPr>
                <a:xfrm>
                  <a:off x="11212719" y="820310"/>
                  <a:ext cx="132346" cy="92897"/>
                </a:xfrm>
                <a:custGeom>
                  <a:avLst/>
                  <a:gdLst>
                    <a:gd name="connsiteX0" fmla="*/ 0 w 132346"/>
                    <a:gd name="connsiteY0" fmla="*/ 1909 h 92897"/>
                    <a:gd name="connsiteX1" fmla="*/ 21634 w 132346"/>
                    <a:gd name="connsiteY1" fmla="*/ 1909 h 92897"/>
                    <a:gd name="connsiteX2" fmla="*/ 21634 w 132346"/>
                    <a:gd name="connsiteY2" fmla="*/ 14634 h 92897"/>
                    <a:gd name="connsiteX3" fmla="*/ 22270 w 132346"/>
                    <a:gd name="connsiteY3" fmla="*/ 14634 h 92897"/>
                    <a:gd name="connsiteX4" fmla="*/ 48993 w 132346"/>
                    <a:gd name="connsiteY4" fmla="*/ 0 h 92897"/>
                    <a:gd name="connsiteX5" fmla="*/ 75718 w 132346"/>
                    <a:gd name="connsiteY5" fmla="*/ 15907 h 92897"/>
                    <a:gd name="connsiteX6" fmla="*/ 103714 w 132346"/>
                    <a:gd name="connsiteY6" fmla="*/ 0 h 92897"/>
                    <a:gd name="connsiteX7" fmla="*/ 132346 w 132346"/>
                    <a:gd name="connsiteY7" fmla="*/ 34996 h 92897"/>
                    <a:gd name="connsiteX8" fmla="*/ 132346 w 132346"/>
                    <a:gd name="connsiteY8" fmla="*/ 91625 h 92897"/>
                    <a:gd name="connsiteX9" fmla="*/ 108804 w 132346"/>
                    <a:gd name="connsiteY9" fmla="*/ 91625 h 92897"/>
                    <a:gd name="connsiteX10" fmla="*/ 108804 w 132346"/>
                    <a:gd name="connsiteY10" fmla="*/ 38177 h 92897"/>
                    <a:gd name="connsiteX11" fmla="*/ 95442 w 132346"/>
                    <a:gd name="connsiteY11" fmla="*/ 17816 h 92897"/>
                    <a:gd name="connsiteX12" fmla="*/ 78262 w 132346"/>
                    <a:gd name="connsiteY12" fmla="*/ 48357 h 92897"/>
                    <a:gd name="connsiteX13" fmla="*/ 78262 w 132346"/>
                    <a:gd name="connsiteY13" fmla="*/ 92261 h 92897"/>
                    <a:gd name="connsiteX14" fmla="*/ 54720 w 132346"/>
                    <a:gd name="connsiteY14" fmla="*/ 92261 h 92897"/>
                    <a:gd name="connsiteX15" fmla="*/ 54720 w 132346"/>
                    <a:gd name="connsiteY15" fmla="*/ 38813 h 92897"/>
                    <a:gd name="connsiteX16" fmla="*/ 41358 w 132346"/>
                    <a:gd name="connsiteY16" fmla="*/ 18452 h 92897"/>
                    <a:gd name="connsiteX17" fmla="*/ 24178 w 132346"/>
                    <a:gd name="connsiteY17" fmla="*/ 48994 h 92897"/>
                    <a:gd name="connsiteX18" fmla="*/ 24178 w 132346"/>
                    <a:gd name="connsiteY18" fmla="*/ 92897 h 92897"/>
                    <a:gd name="connsiteX19" fmla="*/ 636 w 132346"/>
                    <a:gd name="connsiteY19" fmla="*/ 92897 h 92897"/>
                    <a:gd name="connsiteX20" fmla="*/ 636 w 132346"/>
                    <a:gd name="connsiteY20" fmla="*/ 1909 h 928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32346" h="92897">
                      <a:moveTo>
                        <a:pt x="0" y="1909"/>
                      </a:moveTo>
                      <a:lnTo>
                        <a:pt x="21634" y="1909"/>
                      </a:lnTo>
                      <a:lnTo>
                        <a:pt x="21634" y="14634"/>
                      </a:lnTo>
                      <a:lnTo>
                        <a:pt x="22270" y="14634"/>
                      </a:lnTo>
                      <a:cubicBezTo>
                        <a:pt x="29905" y="3818"/>
                        <a:pt x="40085" y="0"/>
                        <a:pt x="48993" y="0"/>
                      </a:cubicBezTo>
                      <a:cubicBezTo>
                        <a:pt x="61719" y="0"/>
                        <a:pt x="70627" y="4454"/>
                        <a:pt x="75718" y="15907"/>
                      </a:cubicBezTo>
                      <a:cubicBezTo>
                        <a:pt x="81444" y="5090"/>
                        <a:pt x="92897" y="0"/>
                        <a:pt x="103714" y="0"/>
                      </a:cubicBezTo>
                      <a:cubicBezTo>
                        <a:pt x="125984" y="0"/>
                        <a:pt x="132346" y="15271"/>
                        <a:pt x="132346" y="34996"/>
                      </a:cubicBezTo>
                      <a:lnTo>
                        <a:pt x="132346" y="91625"/>
                      </a:lnTo>
                      <a:lnTo>
                        <a:pt x="108804" y="91625"/>
                      </a:lnTo>
                      <a:lnTo>
                        <a:pt x="108804" y="38177"/>
                      </a:lnTo>
                      <a:cubicBezTo>
                        <a:pt x="108804" y="29905"/>
                        <a:pt x="108804" y="17816"/>
                        <a:pt x="95442" y="17816"/>
                      </a:cubicBezTo>
                      <a:cubicBezTo>
                        <a:pt x="80171" y="17816"/>
                        <a:pt x="78262" y="36268"/>
                        <a:pt x="78262" y="48357"/>
                      </a:cubicBezTo>
                      <a:lnTo>
                        <a:pt x="78262" y="92261"/>
                      </a:lnTo>
                      <a:lnTo>
                        <a:pt x="54720" y="92261"/>
                      </a:lnTo>
                      <a:lnTo>
                        <a:pt x="54720" y="38813"/>
                      </a:lnTo>
                      <a:cubicBezTo>
                        <a:pt x="54720" y="30542"/>
                        <a:pt x="54720" y="18452"/>
                        <a:pt x="41358" y="18452"/>
                      </a:cubicBezTo>
                      <a:cubicBezTo>
                        <a:pt x="26087" y="18452"/>
                        <a:pt x="24178" y="36904"/>
                        <a:pt x="24178" y="48994"/>
                      </a:cubicBezTo>
                      <a:lnTo>
                        <a:pt x="24178" y="92897"/>
                      </a:lnTo>
                      <a:lnTo>
                        <a:pt x="636" y="92897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8" name="Freeform 1067">
                  <a:extLst>
                    <a:ext uri="{FF2B5EF4-FFF2-40B4-BE49-F238E27FC236}">
                      <a16:creationId xmlns:a16="http://schemas.microsoft.com/office/drawing/2014/main" id="{91A73EBB-C4EB-C3AD-E2AE-5544C3A1ACFD}"/>
                    </a:ext>
                  </a:extLst>
                </p:cNvPr>
                <p:cNvSpPr/>
                <p:nvPr/>
              </p:nvSpPr>
              <p:spPr>
                <a:xfrm>
                  <a:off x="11358427" y="819674"/>
                  <a:ext cx="84625" cy="94169"/>
                </a:xfrm>
                <a:custGeom>
                  <a:avLst/>
                  <a:gdLst>
                    <a:gd name="connsiteX0" fmla="*/ 62991 w 84625"/>
                    <a:gd name="connsiteY0" fmla="*/ 38813 h 94169"/>
                    <a:gd name="connsiteX1" fmla="*/ 43903 w 84625"/>
                    <a:gd name="connsiteY1" fmla="*/ 17816 h 94169"/>
                    <a:gd name="connsiteX2" fmla="*/ 22906 w 84625"/>
                    <a:gd name="connsiteY2" fmla="*/ 38813 h 94169"/>
                    <a:gd name="connsiteX3" fmla="*/ 62991 w 84625"/>
                    <a:gd name="connsiteY3" fmla="*/ 38813 h 94169"/>
                    <a:gd name="connsiteX4" fmla="*/ 78262 w 84625"/>
                    <a:gd name="connsiteY4" fmla="*/ 87171 h 94169"/>
                    <a:gd name="connsiteX5" fmla="*/ 47084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5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991" y="38813"/>
                      </a:moveTo>
                      <a:cubicBezTo>
                        <a:pt x="62355" y="27360"/>
                        <a:pt x="57265" y="17816"/>
                        <a:pt x="43903" y="17816"/>
                      </a:cubicBezTo>
                      <a:cubicBezTo>
                        <a:pt x="30541" y="17816"/>
                        <a:pt x="24178" y="26724"/>
                        <a:pt x="22906" y="38813"/>
                      </a:cubicBezTo>
                      <a:lnTo>
                        <a:pt x="62991" y="38813"/>
                      </a:lnTo>
                      <a:close/>
                      <a:moveTo>
                        <a:pt x="78262" y="87171"/>
                      </a:moveTo>
                      <a:cubicBezTo>
                        <a:pt x="69991" y="91625"/>
                        <a:pt x="59810" y="94170"/>
                        <a:pt x="47084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1" y="0"/>
                        <a:pt x="84625" y="22906"/>
                        <a:pt x="84625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4" y="76990"/>
                        <a:pt x="68718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9" name="Freeform 1068">
                  <a:extLst>
                    <a:ext uri="{FF2B5EF4-FFF2-40B4-BE49-F238E27FC236}">
                      <a16:creationId xmlns:a16="http://schemas.microsoft.com/office/drawing/2014/main" id="{6F19A403-C2FA-BA15-160C-791ADFDC2172}"/>
                    </a:ext>
                  </a:extLst>
                </p:cNvPr>
                <p:cNvSpPr/>
                <p:nvPr/>
              </p:nvSpPr>
              <p:spPr>
                <a:xfrm>
                  <a:off x="11458960" y="820310"/>
                  <a:ext cx="53447" cy="92261"/>
                </a:xfrm>
                <a:custGeom>
                  <a:avLst/>
                  <a:gdLst>
                    <a:gd name="connsiteX0" fmla="*/ 0 w 53447"/>
                    <a:gd name="connsiteY0" fmla="*/ 1909 h 92261"/>
                    <a:gd name="connsiteX1" fmla="*/ 20998 w 53447"/>
                    <a:gd name="connsiteY1" fmla="*/ 1909 h 92261"/>
                    <a:gd name="connsiteX2" fmla="*/ 20998 w 53447"/>
                    <a:gd name="connsiteY2" fmla="*/ 22270 h 92261"/>
                    <a:gd name="connsiteX3" fmla="*/ 21634 w 53447"/>
                    <a:gd name="connsiteY3" fmla="*/ 22270 h 92261"/>
                    <a:gd name="connsiteX4" fmla="*/ 46449 w 53447"/>
                    <a:gd name="connsiteY4" fmla="*/ 0 h 92261"/>
                    <a:gd name="connsiteX5" fmla="*/ 53448 w 53447"/>
                    <a:gd name="connsiteY5" fmla="*/ 636 h 92261"/>
                    <a:gd name="connsiteX6" fmla="*/ 53448 w 53447"/>
                    <a:gd name="connsiteY6" fmla="*/ 24179 h 92261"/>
                    <a:gd name="connsiteX7" fmla="*/ 43268 w 53447"/>
                    <a:gd name="connsiteY7" fmla="*/ 22270 h 92261"/>
                    <a:gd name="connsiteX8" fmla="*/ 24179 w 53447"/>
                    <a:gd name="connsiteY8" fmla="*/ 59174 h 92261"/>
                    <a:gd name="connsiteX9" fmla="*/ 24179 w 53447"/>
                    <a:gd name="connsiteY9" fmla="*/ 92261 h 92261"/>
                    <a:gd name="connsiteX10" fmla="*/ 636 w 53447"/>
                    <a:gd name="connsiteY10" fmla="*/ 92261 h 92261"/>
                    <a:gd name="connsiteX11" fmla="*/ 636 w 53447"/>
                    <a:gd name="connsiteY11" fmla="*/ 1909 h 92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447" h="92261">
                      <a:moveTo>
                        <a:pt x="0" y="1909"/>
                      </a:moveTo>
                      <a:lnTo>
                        <a:pt x="20998" y="1909"/>
                      </a:lnTo>
                      <a:lnTo>
                        <a:pt x="20998" y="22270"/>
                      </a:lnTo>
                      <a:lnTo>
                        <a:pt x="21634" y="22270"/>
                      </a:lnTo>
                      <a:cubicBezTo>
                        <a:pt x="22906" y="13998"/>
                        <a:pt x="32450" y="0"/>
                        <a:pt x="46449" y="0"/>
                      </a:cubicBezTo>
                      <a:cubicBezTo>
                        <a:pt x="48994" y="0"/>
                        <a:pt x="50903" y="0"/>
                        <a:pt x="53448" y="636"/>
                      </a:cubicBezTo>
                      <a:lnTo>
                        <a:pt x="53448" y="24179"/>
                      </a:lnTo>
                      <a:cubicBezTo>
                        <a:pt x="51539" y="22906"/>
                        <a:pt x="47085" y="22270"/>
                        <a:pt x="43268" y="22270"/>
                      </a:cubicBezTo>
                      <a:cubicBezTo>
                        <a:pt x="24179" y="22270"/>
                        <a:pt x="24179" y="45812"/>
                        <a:pt x="24179" y="59174"/>
                      </a:cubicBezTo>
                      <a:lnTo>
                        <a:pt x="24179" y="92261"/>
                      </a:lnTo>
                      <a:lnTo>
                        <a:pt x="636" y="92261"/>
                      </a:lnTo>
                      <a:lnTo>
                        <a:pt x="636" y="190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0" name="Freeform 1069">
                  <a:extLst>
                    <a:ext uri="{FF2B5EF4-FFF2-40B4-BE49-F238E27FC236}">
                      <a16:creationId xmlns:a16="http://schemas.microsoft.com/office/drawing/2014/main" id="{8660B611-99A7-53BE-C2A8-61259CE4E94E}"/>
                    </a:ext>
                  </a:extLst>
                </p:cNvPr>
                <p:cNvSpPr/>
                <p:nvPr/>
              </p:nvSpPr>
              <p:spPr>
                <a:xfrm>
                  <a:off x="11523861" y="819674"/>
                  <a:ext cx="65536" cy="94169"/>
                </a:xfrm>
                <a:custGeom>
                  <a:avLst/>
                  <a:gdLst>
                    <a:gd name="connsiteX0" fmla="*/ 59810 w 65536"/>
                    <a:gd name="connsiteY0" fmla="*/ 20997 h 94169"/>
                    <a:gd name="connsiteX1" fmla="*/ 38813 w 65536"/>
                    <a:gd name="connsiteY1" fmla="*/ 17180 h 94169"/>
                    <a:gd name="connsiteX2" fmla="*/ 24814 w 65536"/>
                    <a:gd name="connsiteY2" fmla="*/ 27360 h 94169"/>
                    <a:gd name="connsiteX3" fmla="*/ 65537 w 65536"/>
                    <a:gd name="connsiteY3" fmla="*/ 64901 h 94169"/>
                    <a:gd name="connsiteX4" fmla="*/ 27996 w 65536"/>
                    <a:gd name="connsiteY4" fmla="*/ 94170 h 94169"/>
                    <a:gd name="connsiteX5" fmla="*/ 1272 w 65536"/>
                    <a:gd name="connsiteY5" fmla="*/ 90352 h 94169"/>
                    <a:gd name="connsiteX6" fmla="*/ 2545 w 65536"/>
                    <a:gd name="connsiteY6" fmla="*/ 71264 h 94169"/>
                    <a:gd name="connsiteX7" fmla="*/ 25451 w 65536"/>
                    <a:gd name="connsiteY7" fmla="*/ 76990 h 94169"/>
                    <a:gd name="connsiteX8" fmla="*/ 40721 w 65536"/>
                    <a:gd name="connsiteY8" fmla="*/ 66173 h 94169"/>
                    <a:gd name="connsiteX9" fmla="*/ 0 w 65536"/>
                    <a:gd name="connsiteY9" fmla="*/ 27996 h 94169"/>
                    <a:gd name="connsiteX10" fmla="*/ 34996 w 65536"/>
                    <a:gd name="connsiteY10" fmla="*/ 0 h 94169"/>
                    <a:gd name="connsiteX11" fmla="*/ 60447 w 65536"/>
                    <a:gd name="connsiteY11" fmla="*/ 3181 h 94169"/>
                    <a:gd name="connsiteX12" fmla="*/ 59810 w 65536"/>
                    <a:gd name="connsiteY12" fmla="*/ 20997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5536" h="94169">
                      <a:moveTo>
                        <a:pt x="59810" y="20997"/>
                      </a:moveTo>
                      <a:cubicBezTo>
                        <a:pt x="52811" y="18452"/>
                        <a:pt x="47721" y="17180"/>
                        <a:pt x="38813" y="17180"/>
                      </a:cubicBezTo>
                      <a:cubicBezTo>
                        <a:pt x="32450" y="17180"/>
                        <a:pt x="24814" y="19725"/>
                        <a:pt x="24814" y="27360"/>
                      </a:cubicBezTo>
                      <a:cubicBezTo>
                        <a:pt x="24814" y="41995"/>
                        <a:pt x="65537" y="32450"/>
                        <a:pt x="65537" y="64901"/>
                      </a:cubicBezTo>
                      <a:cubicBezTo>
                        <a:pt x="65537" y="85898"/>
                        <a:pt x="47084" y="94170"/>
                        <a:pt x="27996" y="94170"/>
                      </a:cubicBezTo>
                      <a:cubicBezTo>
                        <a:pt x="19088" y="94170"/>
                        <a:pt x="10180" y="92897"/>
                        <a:pt x="1272" y="90352"/>
                      </a:cubicBezTo>
                      <a:lnTo>
                        <a:pt x="2545" y="71264"/>
                      </a:lnTo>
                      <a:cubicBezTo>
                        <a:pt x="10180" y="75081"/>
                        <a:pt x="17815" y="76990"/>
                        <a:pt x="25451" y="76990"/>
                      </a:cubicBezTo>
                      <a:cubicBezTo>
                        <a:pt x="31177" y="76990"/>
                        <a:pt x="40721" y="74445"/>
                        <a:pt x="40721" y="66173"/>
                      </a:cubicBezTo>
                      <a:cubicBezTo>
                        <a:pt x="40721" y="48358"/>
                        <a:pt x="0" y="60447"/>
                        <a:pt x="0" y="27996"/>
                      </a:cubicBezTo>
                      <a:cubicBezTo>
                        <a:pt x="0" y="8908"/>
                        <a:pt x="17179" y="0"/>
                        <a:pt x="34996" y="0"/>
                      </a:cubicBezTo>
                      <a:cubicBezTo>
                        <a:pt x="45812" y="0"/>
                        <a:pt x="53447" y="1909"/>
                        <a:pt x="60447" y="3181"/>
                      </a:cubicBezTo>
                      <a:lnTo>
                        <a:pt x="59810" y="2099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1" name="Freeform 1070">
                  <a:extLst>
                    <a:ext uri="{FF2B5EF4-FFF2-40B4-BE49-F238E27FC236}">
                      <a16:creationId xmlns:a16="http://schemas.microsoft.com/office/drawing/2014/main" id="{F088F471-0092-3403-2040-11FC198D71C4}"/>
                    </a:ext>
                  </a:extLst>
                </p:cNvPr>
                <p:cNvSpPr/>
                <p:nvPr/>
              </p:nvSpPr>
              <p:spPr>
                <a:xfrm>
                  <a:off x="11601487" y="819674"/>
                  <a:ext cx="84625" cy="94169"/>
                </a:xfrm>
                <a:custGeom>
                  <a:avLst/>
                  <a:gdLst>
                    <a:gd name="connsiteX0" fmla="*/ 62356 w 84625"/>
                    <a:gd name="connsiteY0" fmla="*/ 38813 h 94169"/>
                    <a:gd name="connsiteX1" fmla="*/ 43268 w 84625"/>
                    <a:gd name="connsiteY1" fmla="*/ 17816 h 94169"/>
                    <a:gd name="connsiteX2" fmla="*/ 22270 w 84625"/>
                    <a:gd name="connsiteY2" fmla="*/ 38813 h 94169"/>
                    <a:gd name="connsiteX3" fmla="*/ 62356 w 84625"/>
                    <a:gd name="connsiteY3" fmla="*/ 38813 h 94169"/>
                    <a:gd name="connsiteX4" fmla="*/ 78263 w 84625"/>
                    <a:gd name="connsiteY4" fmla="*/ 87171 h 94169"/>
                    <a:gd name="connsiteX5" fmla="*/ 47085 w 84625"/>
                    <a:gd name="connsiteY5" fmla="*/ 94170 h 94169"/>
                    <a:gd name="connsiteX6" fmla="*/ 0 w 84625"/>
                    <a:gd name="connsiteY6" fmla="*/ 47721 h 94169"/>
                    <a:gd name="connsiteX7" fmla="*/ 41995 w 84625"/>
                    <a:gd name="connsiteY7" fmla="*/ 0 h 94169"/>
                    <a:gd name="connsiteX8" fmla="*/ 84626 w 84625"/>
                    <a:gd name="connsiteY8" fmla="*/ 54084 h 94169"/>
                    <a:gd name="connsiteX9" fmla="*/ 22270 w 84625"/>
                    <a:gd name="connsiteY9" fmla="*/ 54084 h 94169"/>
                    <a:gd name="connsiteX10" fmla="*/ 47721 w 84625"/>
                    <a:gd name="connsiteY10" fmla="*/ 76990 h 94169"/>
                    <a:gd name="connsiteX11" fmla="*/ 77626 w 84625"/>
                    <a:gd name="connsiteY11" fmla="*/ 68082 h 94169"/>
                    <a:gd name="connsiteX12" fmla="*/ 77626 w 84625"/>
                    <a:gd name="connsiteY12" fmla="*/ 87171 h 94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4625" h="94169">
                      <a:moveTo>
                        <a:pt x="62356" y="38813"/>
                      </a:moveTo>
                      <a:cubicBezTo>
                        <a:pt x="61719" y="27360"/>
                        <a:pt x="56629" y="17816"/>
                        <a:pt x="43268" y="17816"/>
                      </a:cubicBezTo>
                      <a:cubicBezTo>
                        <a:pt x="29905" y="17816"/>
                        <a:pt x="23542" y="26724"/>
                        <a:pt x="22270" y="38813"/>
                      </a:cubicBezTo>
                      <a:lnTo>
                        <a:pt x="62356" y="38813"/>
                      </a:lnTo>
                      <a:close/>
                      <a:moveTo>
                        <a:pt x="78263" y="87171"/>
                      </a:moveTo>
                      <a:cubicBezTo>
                        <a:pt x="69991" y="91625"/>
                        <a:pt x="59811" y="94170"/>
                        <a:pt x="47085" y="94170"/>
                      </a:cubicBezTo>
                      <a:cubicBezTo>
                        <a:pt x="17179" y="94170"/>
                        <a:pt x="0" y="76990"/>
                        <a:pt x="0" y="47721"/>
                      </a:cubicBezTo>
                      <a:cubicBezTo>
                        <a:pt x="0" y="21634"/>
                        <a:pt x="13998" y="0"/>
                        <a:pt x="41995" y="0"/>
                      </a:cubicBezTo>
                      <a:cubicBezTo>
                        <a:pt x="75082" y="0"/>
                        <a:pt x="84626" y="22906"/>
                        <a:pt x="84626" y="54084"/>
                      </a:cubicBezTo>
                      <a:lnTo>
                        <a:pt x="22270" y="54084"/>
                      </a:lnTo>
                      <a:cubicBezTo>
                        <a:pt x="23542" y="68719"/>
                        <a:pt x="33723" y="76990"/>
                        <a:pt x="47721" y="76990"/>
                      </a:cubicBezTo>
                      <a:cubicBezTo>
                        <a:pt x="59175" y="76990"/>
                        <a:pt x="68719" y="72536"/>
                        <a:pt x="77626" y="68082"/>
                      </a:cubicBezTo>
                      <a:lnTo>
                        <a:pt x="77626" y="8717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2" name="Freeform 1071">
                  <a:extLst>
                    <a:ext uri="{FF2B5EF4-FFF2-40B4-BE49-F238E27FC236}">
                      <a16:creationId xmlns:a16="http://schemas.microsoft.com/office/drawing/2014/main" id="{EDE36C7A-D59E-A361-A9A7-A937899F75AD}"/>
                    </a:ext>
                  </a:extLst>
                </p:cNvPr>
                <p:cNvSpPr/>
                <p:nvPr/>
              </p:nvSpPr>
              <p:spPr>
                <a:xfrm>
                  <a:off x="11695020" y="796768"/>
                  <a:ext cx="62992" cy="117076"/>
                </a:xfrm>
                <a:custGeom>
                  <a:avLst/>
                  <a:gdLst>
                    <a:gd name="connsiteX0" fmla="*/ 17180 w 62992"/>
                    <a:gd name="connsiteY0" fmla="*/ 42631 h 117076"/>
                    <a:gd name="connsiteX1" fmla="*/ 0 w 62992"/>
                    <a:gd name="connsiteY1" fmla="*/ 42631 h 117076"/>
                    <a:gd name="connsiteX2" fmla="*/ 0 w 62992"/>
                    <a:gd name="connsiteY2" fmla="*/ 25451 h 117076"/>
                    <a:gd name="connsiteX3" fmla="*/ 17180 w 62992"/>
                    <a:gd name="connsiteY3" fmla="*/ 25451 h 117076"/>
                    <a:gd name="connsiteX4" fmla="*/ 17180 w 62992"/>
                    <a:gd name="connsiteY4" fmla="*/ 7635 h 117076"/>
                    <a:gd name="connsiteX5" fmla="*/ 40722 w 62992"/>
                    <a:gd name="connsiteY5" fmla="*/ 0 h 117076"/>
                    <a:gd name="connsiteX6" fmla="*/ 40722 w 62992"/>
                    <a:gd name="connsiteY6" fmla="*/ 25451 h 117076"/>
                    <a:gd name="connsiteX7" fmla="*/ 61720 w 62992"/>
                    <a:gd name="connsiteY7" fmla="*/ 25451 h 117076"/>
                    <a:gd name="connsiteX8" fmla="*/ 61720 w 62992"/>
                    <a:gd name="connsiteY8" fmla="*/ 42631 h 117076"/>
                    <a:gd name="connsiteX9" fmla="*/ 40722 w 62992"/>
                    <a:gd name="connsiteY9" fmla="*/ 42631 h 117076"/>
                    <a:gd name="connsiteX10" fmla="*/ 40722 w 62992"/>
                    <a:gd name="connsiteY10" fmla="*/ 84626 h 117076"/>
                    <a:gd name="connsiteX11" fmla="*/ 51540 w 62992"/>
                    <a:gd name="connsiteY11" fmla="*/ 99260 h 117076"/>
                    <a:gd name="connsiteX12" fmla="*/ 62356 w 62992"/>
                    <a:gd name="connsiteY12" fmla="*/ 96715 h 117076"/>
                    <a:gd name="connsiteX13" fmla="*/ 62992 w 62992"/>
                    <a:gd name="connsiteY13" fmla="*/ 115167 h 117076"/>
                    <a:gd name="connsiteX14" fmla="*/ 45813 w 62992"/>
                    <a:gd name="connsiteY14" fmla="*/ 117076 h 117076"/>
                    <a:gd name="connsiteX15" fmla="*/ 17180 w 62992"/>
                    <a:gd name="connsiteY15" fmla="*/ 87807 h 117076"/>
                    <a:gd name="connsiteX16" fmla="*/ 17180 w 62992"/>
                    <a:gd name="connsiteY16" fmla="*/ 42631 h 117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2992" h="117076">
                      <a:moveTo>
                        <a:pt x="17180" y="42631"/>
                      </a:moveTo>
                      <a:lnTo>
                        <a:pt x="0" y="42631"/>
                      </a:lnTo>
                      <a:lnTo>
                        <a:pt x="0" y="25451"/>
                      </a:lnTo>
                      <a:lnTo>
                        <a:pt x="17180" y="25451"/>
                      </a:lnTo>
                      <a:lnTo>
                        <a:pt x="17180" y="7635"/>
                      </a:lnTo>
                      <a:lnTo>
                        <a:pt x="40722" y="0"/>
                      </a:lnTo>
                      <a:lnTo>
                        <a:pt x="40722" y="25451"/>
                      </a:lnTo>
                      <a:lnTo>
                        <a:pt x="61720" y="25451"/>
                      </a:lnTo>
                      <a:lnTo>
                        <a:pt x="61720" y="42631"/>
                      </a:lnTo>
                      <a:lnTo>
                        <a:pt x="40722" y="42631"/>
                      </a:lnTo>
                      <a:lnTo>
                        <a:pt x="40722" y="84626"/>
                      </a:lnTo>
                      <a:cubicBezTo>
                        <a:pt x="40722" y="92261"/>
                        <a:pt x="42631" y="99260"/>
                        <a:pt x="51540" y="99260"/>
                      </a:cubicBezTo>
                      <a:cubicBezTo>
                        <a:pt x="55993" y="99260"/>
                        <a:pt x="59811" y="98624"/>
                        <a:pt x="62356" y="96715"/>
                      </a:cubicBezTo>
                      <a:lnTo>
                        <a:pt x="62992" y="115167"/>
                      </a:lnTo>
                      <a:cubicBezTo>
                        <a:pt x="57902" y="116440"/>
                        <a:pt x="52812" y="117076"/>
                        <a:pt x="45813" y="117076"/>
                      </a:cubicBezTo>
                      <a:cubicBezTo>
                        <a:pt x="27360" y="117076"/>
                        <a:pt x="17180" y="105623"/>
                        <a:pt x="17180" y="87807"/>
                      </a:cubicBezTo>
                      <a:lnTo>
                        <a:pt x="17180" y="426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3" name="Freeform 1072">
                  <a:extLst>
                    <a:ext uri="{FF2B5EF4-FFF2-40B4-BE49-F238E27FC236}">
                      <a16:creationId xmlns:a16="http://schemas.microsoft.com/office/drawing/2014/main" id="{7DF116A2-1D29-9945-F0DB-4798713EB6B5}"/>
                    </a:ext>
                  </a:extLst>
                </p:cNvPr>
                <p:cNvSpPr/>
                <p:nvPr/>
              </p:nvSpPr>
              <p:spPr>
                <a:xfrm>
                  <a:off x="11143364" y="467173"/>
                  <a:ext cx="615285" cy="247514"/>
                </a:xfrm>
                <a:custGeom>
                  <a:avLst/>
                  <a:gdLst>
                    <a:gd name="connsiteX0" fmla="*/ 615285 w 615285"/>
                    <a:gd name="connsiteY0" fmla="*/ 0 h 247514"/>
                    <a:gd name="connsiteX1" fmla="*/ 0 w 615285"/>
                    <a:gd name="connsiteY1" fmla="*/ 0 h 247514"/>
                    <a:gd name="connsiteX2" fmla="*/ 0 w 615285"/>
                    <a:gd name="connsiteY2" fmla="*/ 247514 h 247514"/>
                    <a:gd name="connsiteX3" fmla="*/ 615285 w 615285"/>
                    <a:gd name="connsiteY3" fmla="*/ 247514 h 247514"/>
                    <a:gd name="connsiteX4" fmla="*/ 615285 w 615285"/>
                    <a:gd name="connsiteY4" fmla="*/ 0 h 247514"/>
                    <a:gd name="connsiteX5" fmla="*/ 247514 w 615285"/>
                    <a:gd name="connsiteY5" fmla="*/ 24179 h 247514"/>
                    <a:gd name="connsiteX6" fmla="*/ 204883 w 615285"/>
                    <a:gd name="connsiteY6" fmla="*/ 223335 h 247514"/>
                    <a:gd name="connsiteX7" fmla="*/ 138073 w 615285"/>
                    <a:gd name="connsiteY7" fmla="*/ 223335 h 247514"/>
                    <a:gd name="connsiteX8" fmla="*/ 96079 w 615285"/>
                    <a:gd name="connsiteY8" fmla="*/ 85262 h 247514"/>
                    <a:gd name="connsiteX9" fmla="*/ 95442 w 615285"/>
                    <a:gd name="connsiteY9" fmla="*/ 85262 h 247514"/>
                    <a:gd name="connsiteX10" fmla="*/ 67446 w 615285"/>
                    <a:gd name="connsiteY10" fmla="*/ 223335 h 247514"/>
                    <a:gd name="connsiteX11" fmla="*/ 17179 w 615285"/>
                    <a:gd name="connsiteY11" fmla="*/ 223335 h 247514"/>
                    <a:gd name="connsiteX12" fmla="*/ 59811 w 615285"/>
                    <a:gd name="connsiteY12" fmla="*/ 24179 h 247514"/>
                    <a:gd name="connsiteX13" fmla="*/ 126620 w 615285"/>
                    <a:gd name="connsiteY13" fmla="*/ 24179 h 247514"/>
                    <a:gd name="connsiteX14" fmla="*/ 167979 w 615285"/>
                    <a:gd name="connsiteY14" fmla="*/ 162252 h 247514"/>
                    <a:gd name="connsiteX15" fmla="*/ 168615 w 615285"/>
                    <a:gd name="connsiteY15" fmla="*/ 162252 h 247514"/>
                    <a:gd name="connsiteX16" fmla="*/ 196612 w 615285"/>
                    <a:gd name="connsiteY16" fmla="*/ 24179 h 247514"/>
                    <a:gd name="connsiteX17" fmla="*/ 247514 w 615285"/>
                    <a:gd name="connsiteY17" fmla="*/ 24179 h 247514"/>
                    <a:gd name="connsiteX18" fmla="*/ 438399 w 615285"/>
                    <a:gd name="connsiteY18" fmla="*/ 24179 h 247514"/>
                    <a:gd name="connsiteX19" fmla="*/ 397041 w 615285"/>
                    <a:gd name="connsiteY19" fmla="*/ 223335 h 247514"/>
                    <a:gd name="connsiteX20" fmla="*/ 343593 w 615285"/>
                    <a:gd name="connsiteY20" fmla="*/ 223335 h 247514"/>
                    <a:gd name="connsiteX21" fmla="*/ 361409 w 615285"/>
                    <a:gd name="connsiteY21" fmla="*/ 138073 h 247514"/>
                    <a:gd name="connsiteX22" fmla="*/ 297781 w 615285"/>
                    <a:gd name="connsiteY22" fmla="*/ 138073 h 247514"/>
                    <a:gd name="connsiteX23" fmla="*/ 279964 w 615285"/>
                    <a:gd name="connsiteY23" fmla="*/ 223335 h 247514"/>
                    <a:gd name="connsiteX24" fmla="*/ 226517 w 615285"/>
                    <a:gd name="connsiteY24" fmla="*/ 223335 h 247514"/>
                    <a:gd name="connsiteX25" fmla="*/ 267875 w 615285"/>
                    <a:gd name="connsiteY25" fmla="*/ 24179 h 247514"/>
                    <a:gd name="connsiteX26" fmla="*/ 321323 w 615285"/>
                    <a:gd name="connsiteY26" fmla="*/ 24179 h 247514"/>
                    <a:gd name="connsiteX27" fmla="*/ 305416 w 615285"/>
                    <a:gd name="connsiteY27" fmla="*/ 100533 h 247514"/>
                    <a:gd name="connsiteX28" fmla="*/ 369044 w 615285"/>
                    <a:gd name="connsiteY28" fmla="*/ 100533 h 247514"/>
                    <a:gd name="connsiteX29" fmla="*/ 384951 w 615285"/>
                    <a:gd name="connsiteY29" fmla="*/ 24179 h 247514"/>
                    <a:gd name="connsiteX30" fmla="*/ 438399 w 615285"/>
                    <a:gd name="connsiteY30" fmla="*/ 24179 h 247514"/>
                    <a:gd name="connsiteX31" fmla="*/ 592379 w 615285"/>
                    <a:gd name="connsiteY31" fmla="*/ 29269 h 247514"/>
                    <a:gd name="connsiteX32" fmla="*/ 579654 w 615285"/>
                    <a:gd name="connsiteY32" fmla="*/ 68719 h 247514"/>
                    <a:gd name="connsiteX33" fmla="*/ 535750 w 615285"/>
                    <a:gd name="connsiteY33" fmla="*/ 59811 h 247514"/>
                    <a:gd name="connsiteX34" fmla="*/ 497573 w 615285"/>
                    <a:gd name="connsiteY34" fmla="*/ 78899 h 247514"/>
                    <a:gd name="connsiteX35" fmla="*/ 575200 w 615285"/>
                    <a:gd name="connsiteY35" fmla="*/ 157162 h 247514"/>
                    <a:gd name="connsiteX36" fmla="*/ 477212 w 615285"/>
                    <a:gd name="connsiteY36" fmla="*/ 226517 h 247514"/>
                    <a:gd name="connsiteX37" fmla="*/ 415493 w 615285"/>
                    <a:gd name="connsiteY37" fmla="*/ 216336 h 247514"/>
                    <a:gd name="connsiteX38" fmla="*/ 428219 w 615285"/>
                    <a:gd name="connsiteY38" fmla="*/ 175614 h 247514"/>
                    <a:gd name="connsiteX39" fmla="*/ 477848 w 615285"/>
                    <a:gd name="connsiteY39" fmla="*/ 187067 h 247514"/>
                    <a:gd name="connsiteX40" fmla="*/ 520480 w 615285"/>
                    <a:gd name="connsiteY40" fmla="*/ 163525 h 247514"/>
                    <a:gd name="connsiteX41" fmla="*/ 442853 w 615285"/>
                    <a:gd name="connsiteY41" fmla="*/ 87171 h 247514"/>
                    <a:gd name="connsiteX42" fmla="*/ 531932 w 615285"/>
                    <a:gd name="connsiteY42" fmla="*/ 20361 h 247514"/>
                    <a:gd name="connsiteX43" fmla="*/ 592379 w 615285"/>
                    <a:gd name="connsiteY43" fmla="*/ 29269 h 247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615285" h="247514">
                      <a:moveTo>
                        <a:pt x="615285" y="0"/>
                      </a:moveTo>
                      <a:lnTo>
                        <a:pt x="0" y="0"/>
                      </a:lnTo>
                      <a:lnTo>
                        <a:pt x="0" y="247514"/>
                      </a:lnTo>
                      <a:lnTo>
                        <a:pt x="615285" y="247514"/>
                      </a:lnTo>
                      <a:lnTo>
                        <a:pt x="615285" y="0"/>
                      </a:lnTo>
                      <a:close/>
                      <a:moveTo>
                        <a:pt x="247514" y="24179"/>
                      </a:moveTo>
                      <a:lnTo>
                        <a:pt x="204883" y="223335"/>
                      </a:lnTo>
                      <a:lnTo>
                        <a:pt x="138073" y="223335"/>
                      </a:lnTo>
                      <a:lnTo>
                        <a:pt x="96079" y="85262"/>
                      </a:lnTo>
                      <a:lnTo>
                        <a:pt x="95442" y="85262"/>
                      </a:lnTo>
                      <a:lnTo>
                        <a:pt x="67446" y="223335"/>
                      </a:lnTo>
                      <a:lnTo>
                        <a:pt x="17179" y="223335"/>
                      </a:lnTo>
                      <a:lnTo>
                        <a:pt x="59811" y="24179"/>
                      </a:lnTo>
                      <a:lnTo>
                        <a:pt x="126620" y="24179"/>
                      </a:lnTo>
                      <a:lnTo>
                        <a:pt x="167979" y="162252"/>
                      </a:lnTo>
                      <a:lnTo>
                        <a:pt x="168615" y="162252"/>
                      </a:lnTo>
                      <a:lnTo>
                        <a:pt x="196612" y="24179"/>
                      </a:lnTo>
                      <a:lnTo>
                        <a:pt x="247514" y="24179"/>
                      </a:lnTo>
                      <a:close/>
                      <a:moveTo>
                        <a:pt x="438399" y="24179"/>
                      </a:moveTo>
                      <a:lnTo>
                        <a:pt x="397041" y="223335"/>
                      </a:lnTo>
                      <a:lnTo>
                        <a:pt x="343593" y="223335"/>
                      </a:lnTo>
                      <a:lnTo>
                        <a:pt x="361409" y="138073"/>
                      </a:lnTo>
                      <a:lnTo>
                        <a:pt x="297781" y="138073"/>
                      </a:lnTo>
                      <a:lnTo>
                        <a:pt x="279964" y="223335"/>
                      </a:lnTo>
                      <a:lnTo>
                        <a:pt x="226517" y="223335"/>
                      </a:lnTo>
                      <a:lnTo>
                        <a:pt x="267875" y="24179"/>
                      </a:lnTo>
                      <a:lnTo>
                        <a:pt x="321323" y="24179"/>
                      </a:lnTo>
                      <a:lnTo>
                        <a:pt x="305416" y="100533"/>
                      </a:lnTo>
                      <a:lnTo>
                        <a:pt x="369044" y="100533"/>
                      </a:lnTo>
                      <a:lnTo>
                        <a:pt x="384951" y="24179"/>
                      </a:lnTo>
                      <a:lnTo>
                        <a:pt x="438399" y="24179"/>
                      </a:lnTo>
                      <a:close/>
                      <a:moveTo>
                        <a:pt x="592379" y="29269"/>
                      </a:moveTo>
                      <a:lnTo>
                        <a:pt x="579654" y="68719"/>
                      </a:lnTo>
                      <a:cubicBezTo>
                        <a:pt x="569473" y="63628"/>
                        <a:pt x="555475" y="59811"/>
                        <a:pt x="535750" y="59811"/>
                      </a:cubicBezTo>
                      <a:cubicBezTo>
                        <a:pt x="514753" y="59811"/>
                        <a:pt x="497573" y="62992"/>
                        <a:pt x="497573" y="78899"/>
                      </a:cubicBezTo>
                      <a:cubicBezTo>
                        <a:pt x="497573" y="106896"/>
                        <a:pt x="575200" y="96715"/>
                        <a:pt x="575200" y="157162"/>
                      </a:cubicBezTo>
                      <a:cubicBezTo>
                        <a:pt x="575200" y="212518"/>
                        <a:pt x="523661" y="226517"/>
                        <a:pt x="477212" y="226517"/>
                      </a:cubicBezTo>
                      <a:cubicBezTo>
                        <a:pt x="456851" y="226517"/>
                        <a:pt x="432672" y="221426"/>
                        <a:pt x="415493" y="216336"/>
                      </a:cubicBezTo>
                      <a:lnTo>
                        <a:pt x="428219" y="175614"/>
                      </a:lnTo>
                      <a:cubicBezTo>
                        <a:pt x="439035" y="182613"/>
                        <a:pt x="460033" y="187067"/>
                        <a:pt x="477848" y="187067"/>
                      </a:cubicBezTo>
                      <a:cubicBezTo>
                        <a:pt x="494391" y="187067"/>
                        <a:pt x="520480" y="183886"/>
                        <a:pt x="520480" y="163525"/>
                      </a:cubicBezTo>
                      <a:cubicBezTo>
                        <a:pt x="520480" y="131711"/>
                        <a:pt x="442853" y="143800"/>
                        <a:pt x="442853" y="87171"/>
                      </a:cubicBezTo>
                      <a:cubicBezTo>
                        <a:pt x="442853" y="35632"/>
                        <a:pt x="488029" y="20361"/>
                        <a:pt x="531932" y="20361"/>
                      </a:cubicBezTo>
                      <a:cubicBezTo>
                        <a:pt x="555475" y="20361"/>
                        <a:pt x="579017" y="22906"/>
                        <a:pt x="592379" y="29269"/>
                      </a:cubicBezTo>
                    </a:path>
                  </a:pathLst>
                </a:custGeom>
                <a:solidFill>
                  <a:srgbClr val="0069B3"/>
                </a:solidFill>
                <a:ln w="63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4" name="Graphic 569">
              <a:extLst>
                <a:ext uri="{FF2B5EF4-FFF2-40B4-BE49-F238E27FC236}">
                  <a16:creationId xmlns:a16="http://schemas.microsoft.com/office/drawing/2014/main" id="{A18007AF-86E7-639A-913F-59EEDAB19D0F}"/>
                </a:ext>
              </a:extLst>
            </p:cNvPr>
            <p:cNvGrpSpPr/>
            <p:nvPr/>
          </p:nvGrpSpPr>
          <p:grpSpPr>
            <a:xfrm>
              <a:off x="9413692" y="475725"/>
              <a:ext cx="1459887" cy="402486"/>
              <a:chOff x="9413692" y="475725"/>
              <a:chExt cx="1459887" cy="402486"/>
            </a:xfrm>
          </p:grpSpPr>
          <p:sp>
            <p:nvSpPr>
              <p:cNvPr id="1075" name="Freeform 1074">
                <a:extLst>
                  <a:ext uri="{FF2B5EF4-FFF2-40B4-BE49-F238E27FC236}">
                    <a16:creationId xmlns:a16="http://schemas.microsoft.com/office/drawing/2014/main" id="{2F20F6DC-71A1-F6A6-CB90-3FB27CBAF159}"/>
                  </a:ext>
                </a:extLst>
              </p:cNvPr>
              <p:cNvSpPr/>
              <p:nvPr/>
            </p:nvSpPr>
            <p:spPr>
              <a:xfrm>
                <a:off x="9899431" y="523166"/>
                <a:ext cx="125347" cy="152707"/>
              </a:xfrm>
              <a:custGeom>
                <a:avLst/>
                <a:gdLst>
                  <a:gd name="connsiteX0" fmla="*/ 62992 w 125347"/>
                  <a:gd name="connsiteY0" fmla="*/ 152708 h 152707"/>
                  <a:gd name="connsiteX1" fmla="*/ 22906 w 125347"/>
                  <a:gd name="connsiteY1" fmla="*/ 143164 h 152707"/>
                  <a:gd name="connsiteX2" fmla="*/ 0 w 125347"/>
                  <a:gd name="connsiteY2" fmla="*/ 115803 h 152707"/>
                  <a:gd name="connsiteX3" fmla="*/ 31814 w 125347"/>
                  <a:gd name="connsiteY3" fmla="*/ 104350 h 152707"/>
                  <a:gd name="connsiteX4" fmla="*/ 43268 w 125347"/>
                  <a:gd name="connsiteY4" fmla="*/ 119621 h 152707"/>
                  <a:gd name="connsiteX5" fmla="*/ 63628 w 125347"/>
                  <a:gd name="connsiteY5" fmla="*/ 124711 h 152707"/>
                  <a:gd name="connsiteX6" fmla="*/ 75718 w 125347"/>
                  <a:gd name="connsiteY6" fmla="*/ 123439 h 152707"/>
                  <a:gd name="connsiteX7" fmla="*/ 85898 w 125347"/>
                  <a:gd name="connsiteY7" fmla="*/ 118349 h 152707"/>
                  <a:gd name="connsiteX8" fmla="*/ 89716 w 125347"/>
                  <a:gd name="connsiteY8" fmla="*/ 109441 h 152707"/>
                  <a:gd name="connsiteX9" fmla="*/ 82081 w 125347"/>
                  <a:gd name="connsiteY9" fmla="*/ 97351 h 152707"/>
                  <a:gd name="connsiteX10" fmla="*/ 62992 w 125347"/>
                  <a:gd name="connsiteY10" fmla="*/ 90988 h 152707"/>
                  <a:gd name="connsiteX11" fmla="*/ 45176 w 125347"/>
                  <a:gd name="connsiteY11" fmla="*/ 87171 h 152707"/>
                  <a:gd name="connsiteX12" fmla="*/ 22906 w 125347"/>
                  <a:gd name="connsiteY12" fmla="*/ 79535 h 152707"/>
                  <a:gd name="connsiteX13" fmla="*/ 6363 w 125347"/>
                  <a:gd name="connsiteY13" fmla="*/ 66173 h 152707"/>
                  <a:gd name="connsiteX14" fmla="*/ 0 w 125347"/>
                  <a:gd name="connsiteY14" fmla="*/ 45176 h 152707"/>
                  <a:gd name="connsiteX15" fmla="*/ 5727 w 125347"/>
                  <a:gd name="connsiteY15" fmla="*/ 24815 h 152707"/>
                  <a:gd name="connsiteX16" fmla="*/ 20361 w 125347"/>
                  <a:gd name="connsiteY16" fmla="*/ 10817 h 152707"/>
                  <a:gd name="connsiteX17" fmla="*/ 40722 w 125347"/>
                  <a:gd name="connsiteY17" fmla="*/ 2545 h 152707"/>
                  <a:gd name="connsiteX18" fmla="*/ 62356 w 125347"/>
                  <a:gd name="connsiteY18" fmla="*/ 0 h 152707"/>
                  <a:gd name="connsiteX19" fmla="*/ 85262 w 125347"/>
                  <a:gd name="connsiteY19" fmla="*/ 3181 h 152707"/>
                  <a:gd name="connsiteX20" fmla="*/ 104987 w 125347"/>
                  <a:gd name="connsiteY20" fmla="*/ 13362 h 152707"/>
                  <a:gd name="connsiteX21" fmla="*/ 118348 w 125347"/>
                  <a:gd name="connsiteY21" fmla="*/ 31814 h 152707"/>
                  <a:gd name="connsiteX22" fmla="*/ 87170 w 125347"/>
                  <a:gd name="connsiteY22" fmla="*/ 43267 h 152707"/>
                  <a:gd name="connsiteX23" fmla="*/ 76990 w 125347"/>
                  <a:gd name="connsiteY23" fmla="*/ 31814 h 152707"/>
                  <a:gd name="connsiteX24" fmla="*/ 59175 w 125347"/>
                  <a:gd name="connsiteY24" fmla="*/ 27996 h 152707"/>
                  <a:gd name="connsiteX25" fmla="*/ 42631 w 125347"/>
                  <a:gd name="connsiteY25" fmla="*/ 31814 h 152707"/>
                  <a:gd name="connsiteX26" fmla="*/ 35632 w 125347"/>
                  <a:gd name="connsiteY26" fmla="*/ 41995 h 152707"/>
                  <a:gd name="connsiteX27" fmla="*/ 40086 w 125347"/>
                  <a:gd name="connsiteY27" fmla="*/ 51539 h 152707"/>
                  <a:gd name="connsiteX28" fmla="*/ 52175 w 125347"/>
                  <a:gd name="connsiteY28" fmla="*/ 57265 h 152707"/>
                  <a:gd name="connsiteX29" fmla="*/ 71900 w 125347"/>
                  <a:gd name="connsiteY29" fmla="*/ 61083 h 152707"/>
                  <a:gd name="connsiteX30" fmla="*/ 90352 w 125347"/>
                  <a:gd name="connsiteY30" fmla="*/ 65537 h 152707"/>
                  <a:gd name="connsiteX31" fmla="*/ 107532 w 125347"/>
                  <a:gd name="connsiteY31" fmla="*/ 72536 h 152707"/>
                  <a:gd name="connsiteX32" fmla="*/ 120258 w 125347"/>
                  <a:gd name="connsiteY32" fmla="*/ 84626 h 152707"/>
                  <a:gd name="connsiteX33" fmla="*/ 125347 w 125347"/>
                  <a:gd name="connsiteY33" fmla="*/ 103714 h 152707"/>
                  <a:gd name="connsiteX34" fmla="*/ 120258 w 125347"/>
                  <a:gd name="connsiteY34" fmla="*/ 124711 h 152707"/>
                  <a:gd name="connsiteX35" fmla="*/ 106259 w 125347"/>
                  <a:gd name="connsiteY35" fmla="*/ 139982 h 152707"/>
                  <a:gd name="connsiteX36" fmla="*/ 86534 w 125347"/>
                  <a:gd name="connsiteY36" fmla="*/ 149526 h 152707"/>
                  <a:gd name="connsiteX37" fmla="*/ 62992 w 125347"/>
                  <a:gd name="connsiteY37" fmla="*/ 152708 h 152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5347" h="152707">
                    <a:moveTo>
                      <a:pt x="62992" y="152708"/>
                    </a:moveTo>
                    <a:cubicBezTo>
                      <a:pt x="47085" y="152708"/>
                      <a:pt x="33723" y="149526"/>
                      <a:pt x="22906" y="143164"/>
                    </a:cubicBezTo>
                    <a:cubicBezTo>
                      <a:pt x="12090" y="136801"/>
                      <a:pt x="4454" y="127257"/>
                      <a:pt x="0" y="115803"/>
                    </a:cubicBezTo>
                    <a:lnTo>
                      <a:pt x="31814" y="104350"/>
                    </a:lnTo>
                    <a:cubicBezTo>
                      <a:pt x="33723" y="111350"/>
                      <a:pt x="37541" y="116440"/>
                      <a:pt x="43268" y="119621"/>
                    </a:cubicBezTo>
                    <a:cubicBezTo>
                      <a:pt x="48993" y="122803"/>
                      <a:pt x="55993" y="124711"/>
                      <a:pt x="63628" y="124711"/>
                    </a:cubicBezTo>
                    <a:cubicBezTo>
                      <a:pt x="68082" y="124711"/>
                      <a:pt x="71900" y="124075"/>
                      <a:pt x="75718" y="123439"/>
                    </a:cubicBezTo>
                    <a:cubicBezTo>
                      <a:pt x="79535" y="122803"/>
                      <a:pt x="82717" y="120894"/>
                      <a:pt x="85898" y="118349"/>
                    </a:cubicBezTo>
                    <a:cubicBezTo>
                      <a:pt x="88443" y="115803"/>
                      <a:pt x="89716" y="113258"/>
                      <a:pt x="89716" y="109441"/>
                    </a:cubicBezTo>
                    <a:cubicBezTo>
                      <a:pt x="89716" y="104350"/>
                      <a:pt x="87170" y="100533"/>
                      <a:pt x="82081" y="97351"/>
                    </a:cubicBezTo>
                    <a:cubicBezTo>
                      <a:pt x="76990" y="94806"/>
                      <a:pt x="70627" y="92261"/>
                      <a:pt x="62992" y="90988"/>
                    </a:cubicBezTo>
                    <a:lnTo>
                      <a:pt x="45176" y="87171"/>
                    </a:lnTo>
                    <a:cubicBezTo>
                      <a:pt x="37541" y="85262"/>
                      <a:pt x="29905" y="83353"/>
                      <a:pt x="22906" y="79535"/>
                    </a:cubicBezTo>
                    <a:cubicBezTo>
                      <a:pt x="15907" y="76354"/>
                      <a:pt x="10816" y="71900"/>
                      <a:pt x="6363" y="66173"/>
                    </a:cubicBezTo>
                    <a:cubicBezTo>
                      <a:pt x="2545" y="60447"/>
                      <a:pt x="0" y="54084"/>
                      <a:pt x="0" y="45176"/>
                    </a:cubicBezTo>
                    <a:cubicBezTo>
                      <a:pt x="0" y="37541"/>
                      <a:pt x="1909" y="30542"/>
                      <a:pt x="5727" y="24815"/>
                    </a:cubicBezTo>
                    <a:cubicBezTo>
                      <a:pt x="9544" y="19088"/>
                      <a:pt x="13998" y="14634"/>
                      <a:pt x="20361" y="10817"/>
                    </a:cubicBezTo>
                    <a:cubicBezTo>
                      <a:pt x="26724" y="6999"/>
                      <a:pt x="33086" y="4454"/>
                      <a:pt x="40722" y="2545"/>
                    </a:cubicBezTo>
                    <a:cubicBezTo>
                      <a:pt x="47721" y="636"/>
                      <a:pt x="55356" y="0"/>
                      <a:pt x="62356" y="0"/>
                    </a:cubicBezTo>
                    <a:cubicBezTo>
                      <a:pt x="69991" y="0"/>
                      <a:pt x="77626" y="1273"/>
                      <a:pt x="85262" y="3181"/>
                    </a:cubicBezTo>
                    <a:cubicBezTo>
                      <a:pt x="92897" y="5090"/>
                      <a:pt x="99260" y="8908"/>
                      <a:pt x="104987" y="13362"/>
                    </a:cubicBezTo>
                    <a:cubicBezTo>
                      <a:pt x="110713" y="17816"/>
                      <a:pt x="115167" y="24179"/>
                      <a:pt x="118348" y="31814"/>
                    </a:cubicBezTo>
                    <a:lnTo>
                      <a:pt x="87170" y="43267"/>
                    </a:lnTo>
                    <a:cubicBezTo>
                      <a:pt x="85262" y="38177"/>
                      <a:pt x="82081" y="34359"/>
                      <a:pt x="76990" y="31814"/>
                    </a:cubicBezTo>
                    <a:cubicBezTo>
                      <a:pt x="71900" y="29269"/>
                      <a:pt x="66174" y="27996"/>
                      <a:pt x="59175" y="27996"/>
                    </a:cubicBezTo>
                    <a:cubicBezTo>
                      <a:pt x="52175" y="27996"/>
                      <a:pt x="47085" y="29269"/>
                      <a:pt x="42631" y="31814"/>
                    </a:cubicBezTo>
                    <a:cubicBezTo>
                      <a:pt x="38177" y="34359"/>
                      <a:pt x="35632" y="37541"/>
                      <a:pt x="35632" y="41995"/>
                    </a:cubicBezTo>
                    <a:cubicBezTo>
                      <a:pt x="35632" y="45812"/>
                      <a:pt x="36905" y="48994"/>
                      <a:pt x="40086" y="51539"/>
                    </a:cubicBezTo>
                    <a:cubicBezTo>
                      <a:pt x="43268" y="54084"/>
                      <a:pt x="47085" y="55993"/>
                      <a:pt x="52175" y="57265"/>
                    </a:cubicBezTo>
                    <a:lnTo>
                      <a:pt x="71900" y="61083"/>
                    </a:lnTo>
                    <a:cubicBezTo>
                      <a:pt x="77626" y="62356"/>
                      <a:pt x="83989" y="63628"/>
                      <a:pt x="90352" y="65537"/>
                    </a:cubicBezTo>
                    <a:cubicBezTo>
                      <a:pt x="96715" y="67446"/>
                      <a:pt x="102441" y="69991"/>
                      <a:pt x="107532" y="72536"/>
                    </a:cubicBezTo>
                    <a:cubicBezTo>
                      <a:pt x="112622" y="75718"/>
                      <a:pt x="117076" y="79535"/>
                      <a:pt x="120258" y="84626"/>
                    </a:cubicBezTo>
                    <a:cubicBezTo>
                      <a:pt x="123439" y="89716"/>
                      <a:pt x="125347" y="96079"/>
                      <a:pt x="125347" y="103714"/>
                    </a:cubicBezTo>
                    <a:cubicBezTo>
                      <a:pt x="125347" y="111350"/>
                      <a:pt x="123439" y="118349"/>
                      <a:pt x="120258" y="124711"/>
                    </a:cubicBezTo>
                    <a:cubicBezTo>
                      <a:pt x="116440" y="131074"/>
                      <a:pt x="111986" y="136165"/>
                      <a:pt x="106259" y="139982"/>
                    </a:cubicBezTo>
                    <a:cubicBezTo>
                      <a:pt x="100533" y="143800"/>
                      <a:pt x="93533" y="146981"/>
                      <a:pt x="86534" y="149526"/>
                    </a:cubicBezTo>
                    <a:cubicBezTo>
                      <a:pt x="77626" y="151435"/>
                      <a:pt x="70627" y="152708"/>
                      <a:pt x="62992" y="152708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6" name="Freeform 1075">
                <a:extLst>
                  <a:ext uri="{FF2B5EF4-FFF2-40B4-BE49-F238E27FC236}">
                    <a16:creationId xmlns:a16="http://schemas.microsoft.com/office/drawing/2014/main" id="{69ECE61A-FEAE-0BD8-5B6F-457F6D091D2E}"/>
                  </a:ext>
                </a:extLst>
              </p:cNvPr>
              <p:cNvSpPr/>
              <p:nvPr/>
            </p:nvSpPr>
            <p:spPr>
              <a:xfrm>
                <a:off x="10036231" y="561343"/>
                <a:ext cx="114530" cy="114530"/>
              </a:xfrm>
              <a:custGeom>
                <a:avLst/>
                <a:gdLst>
                  <a:gd name="connsiteX0" fmla="*/ 57265 w 114530"/>
                  <a:gd name="connsiteY0" fmla="*/ 88443 h 114530"/>
                  <a:gd name="connsiteX1" fmla="*/ 73809 w 114530"/>
                  <a:gd name="connsiteY1" fmla="*/ 81444 h 114530"/>
                  <a:gd name="connsiteX2" fmla="*/ 80808 w 114530"/>
                  <a:gd name="connsiteY2" fmla="*/ 57265 h 114530"/>
                  <a:gd name="connsiteX3" fmla="*/ 73809 w 114530"/>
                  <a:gd name="connsiteY3" fmla="*/ 33087 h 114530"/>
                  <a:gd name="connsiteX4" fmla="*/ 57265 w 114530"/>
                  <a:gd name="connsiteY4" fmla="*/ 26088 h 114530"/>
                  <a:gd name="connsiteX5" fmla="*/ 40722 w 114530"/>
                  <a:gd name="connsiteY5" fmla="*/ 33087 h 114530"/>
                  <a:gd name="connsiteX6" fmla="*/ 33723 w 114530"/>
                  <a:gd name="connsiteY6" fmla="*/ 57265 h 114530"/>
                  <a:gd name="connsiteX7" fmla="*/ 40722 w 114530"/>
                  <a:gd name="connsiteY7" fmla="*/ 81444 h 114530"/>
                  <a:gd name="connsiteX8" fmla="*/ 57265 w 114530"/>
                  <a:gd name="connsiteY8" fmla="*/ 88443 h 114530"/>
                  <a:gd name="connsiteX9" fmla="*/ 57265 w 114530"/>
                  <a:gd name="connsiteY9" fmla="*/ 114531 h 114530"/>
                  <a:gd name="connsiteX10" fmla="*/ 29269 w 114530"/>
                  <a:gd name="connsiteY10" fmla="*/ 108168 h 114530"/>
                  <a:gd name="connsiteX11" fmla="*/ 8272 w 114530"/>
                  <a:gd name="connsiteY11" fmla="*/ 89080 h 114530"/>
                  <a:gd name="connsiteX12" fmla="*/ 0 w 114530"/>
                  <a:gd name="connsiteY12" fmla="*/ 56629 h 114530"/>
                  <a:gd name="connsiteX13" fmla="*/ 8272 w 114530"/>
                  <a:gd name="connsiteY13" fmla="*/ 24179 h 114530"/>
                  <a:gd name="connsiteX14" fmla="*/ 29269 w 114530"/>
                  <a:gd name="connsiteY14" fmla="*/ 5727 h 114530"/>
                  <a:gd name="connsiteX15" fmla="*/ 57265 w 114530"/>
                  <a:gd name="connsiteY15" fmla="*/ 0 h 114530"/>
                  <a:gd name="connsiteX16" fmla="*/ 85262 w 114530"/>
                  <a:gd name="connsiteY16" fmla="*/ 5727 h 114530"/>
                  <a:gd name="connsiteX17" fmla="*/ 106259 w 114530"/>
                  <a:gd name="connsiteY17" fmla="*/ 24179 h 114530"/>
                  <a:gd name="connsiteX18" fmla="*/ 114531 w 114530"/>
                  <a:gd name="connsiteY18" fmla="*/ 56629 h 114530"/>
                  <a:gd name="connsiteX19" fmla="*/ 106259 w 114530"/>
                  <a:gd name="connsiteY19" fmla="*/ 89080 h 114530"/>
                  <a:gd name="connsiteX20" fmla="*/ 85262 w 114530"/>
                  <a:gd name="connsiteY20" fmla="*/ 108168 h 114530"/>
                  <a:gd name="connsiteX21" fmla="*/ 57265 w 114530"/>
                  <a:gd name="connsiteY21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4530" h="114530">
                    <a:moveTo>
                      <a:pt x="57265" y="88443"/>
                    </a:moveTo>
                    <a:cubicBezTo>
                      <a:pt x="64264" y="88443"/>
                      <a:pt x="69355" y="85898"/>
                      <a:pt x="73809" y="81444"/>
                    </a:cubicBezTo>
                    <a:cubicBezTo>
                      <a:pt x="78263" y="76354"/>
                      <a:pt x="80808" y="68719"/>
                      <a:pt x="80808" y="57265"/>
                    </a:cubicBezTo>
                    <a:cubicBezTo>
                      <a:pt x="80808" y="45812"/>
                      <a:pt x="78263" y="37541"/>
                      <a:pt x="73809" y="33087"/>
                    </a:cubicBezTo>
                    <a:cubicBezTo>
                      <a:pt x="69355" y="28633"/>
                      <a:pt x="63628" y="26088"/>
                      <a:pt x="57265" y="26088"/>
                    </a:cubicBezTo>
                    <a:cubicBezTo>
                      <a:pt x="50903" y="26088"/>
                      <a:pt x="45176" y="28633"/>
                      <a:pt x="40722" y="33087"/>
                    </a:cubicBezTo>
                    <a:cubicBezTo>
                      <a:pt x="36268" y="37541"/>
                      <a:pt x="33723" y="45812"/>
                      <a:pt x="33723" y="57265"/>
                    </a:cubicBezTo>
                    <a:cubicBezTo>
                      <a:pt x="33723" y="68719"/>
                      <a:pt x="36268" y="76990"/>
                      <a:pt x="40722" y="81444"/>
                    </a:cubicBezTo>
                    <a:cubicBezTo>
                      <a:pt x="45176" y="86534"/>
                      <a:pt x="50903" y="88443"/>
                      <a:pt x="57265" y="88443"/>
                    </a:cubicBezTo>
                    <a:moveTo>
                      <a:pt x="57265" y="114531"/>
                    </a:moveTo>
                    <a:cubicBezTo>
                      <a:pt x="47085" y="114531"/>
                      <a:pt x="37541" y="112622"/>
                      <a:pt x="29269" y="108168"/>
                    </a:cubicBezTo>
                    <a:cubicBezTo>
                      <a:pt x="20361" y="104350"/>
                      <a:pt x="13362" y="97988"/>
                      <a:pt x="8272" y="89080"/>
                    </a:cubicBezTo>
                    <a:cubicBezTo>
                      <a:pt x="2545" y="80808"/>
                      <a:pt x="0" y="69991"/>
                      <a:pt x="0" y="56629"/>
                    </a:cubicBezTo>
                    <a:cubicBezTo>
                      <a:pt x="0" y="43267"/>
                      <a:pt x="2545" y="32450"/>
                      <a:pt x="8272" y="24179"/>
                    </a:cubicBezTo>
                    <a:cubicBezTo>
                      <a:pt x="13998" y="15907"/>
                      <a:pt x="20998" y="9544"/>
                      <a:pt x="29269" y="5727"/>
                    </a:cubicBezTo>
                    <a:cubicBezTo>
                      <a:pt x="38177" y="1909"/>
                      <a:pt x="47721" y="0"/>
                      <a:pt x="57265" y="0"/>
                    </a:cubicBezTo>
                    <a:cubicBezTo>
                      <a:pt x="67446" y="0"/>
                      <a:pt x="76354" y="1909"/>
                      <a:pt x="85262" y="5727"/>
                    </a:cubicBezTo>
                    <a:cubicBezTo>
                      <a:pt x="94170" y="9544"/>
                      <a:pt x="101169" y="15907"/>
                      <a:pt x="106259" y="24179"/>
                    </a:cubicBezTo>
                    <a:cubicBezTo>
                      <a:pt x="111986" y="32450"/>
                      <a:pt x="114531" y="43267"/>
                      <a:pt x="114531" y="56629"/>
                    </a:cubicBezTo>
                    <a:cubicBezTo>
                      <a:pt x="114531" y="69355"/>
                      <a:pt x="111986" y="80172"/>
                      <a:pt x="106259" y="89080"/>
                    </a:cubicBezTo>
                    <a:cubicBezTo>
                      <a:pt x="100533" y="97351"/>
                      <a:pt x="93533" y="103714"/>
                      <a:pt x="85262" y="108168"/>
                    </a:cubicBezTo>
                    <a:cubicBezTo>
                      <a:pt x="76354" y="112622"/>
                      <a:pt x="67446" y="114531"/>
                      <a:pt x="57265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7" name="Freeform 1076">
                <a:extLst>
                  <a:ext uri="{FF2B5EF4-FFF2-40B4-BE49-F238E27FC236}">
                    <a16:creationId xmlns:a16="http://schemas.microsoft.com/office/drawing/2014/main" id="{B31897FD-27EE-7044-B6CB-784786E514EF}"/>
                  </a:ext>
                </a:extLst>
              </p:cNvPr>
              <p:cNvSpPr/>
              <p:nvPr/>
            </p:nvSpPr>
            <p:spPr>
              <a:xfrm>
                <a:off x="10167305" y="561343"/>
                <a:ext cx="171796" cy="111985"/>
              </a:xfrm>
              <a:custGeom>
                <a:avLst/>
                <a:gdLst>
                  <a:gd name="connsiteX0" fmla="*/ 0 w 171796"/>
                  <a:gd name="connsiteY0" fmla="*/ 111986 h 111985"/>
                  <a:gd name="connsiteX1" fmla="*/ 0 w 171796"/>
                  <a:gd name="connsiteY1" fmla="*/ 3181 h 111985"/>
                  <a:gd name="connsiteX2" fmla="*/ 29269 w 171796"/>
                  <a:gd name="connsiteY2" fmla="*/ 3181 h 111985"/>
                  <a:gd name="connsiteX3" fmla="*/ 33723 w 171796"/>
                  <a:gd name="connsiteY3" fmla="*/ 17816 h 111985"/>
                  <a:gd name="connsiteX4" fmla="*/ 45813 w 171796"/>
                  <a:gd name="connsiteY4" fmla="*/ 5727 h 111985"/>
                  <a:gd name="connsiteX5" fmla="*/ 66174 w 171796"/>
                  <a:gd name="connsiteY5" fmla="*/ 0 h 111985"/>
                  <a:gd name="connsiteX6" fmla="*/ 87171 w 171796"/>
                  <a:gd name="connsiteY6" fmla="*/ 4454 h 111985"/>
                  <a:gd name="connsiteX7" fmla="*/ 98624 w 171796"/>
                  <a:gd name="connsiteY7" fmla="*/ 17816 h 111985"/>
                  <a:gd name="connsiteX8" fmla="*/ 114531 w 171796"/>
                  <a:gd name="connsiteY8" fmla="*/ 4454 h 111985"/>
                  <a:gd name="connsiteX9" fmla="*/ 135529 w 171796"/>
                  <a:gd name="connsiteY9" fmla="*/ 0 h 111985"/>
                  <a:gd name="connsiteX10" fmla="*/ 164161 w 171796"/>
                  <a:gd name="connsiteY10" fmla="*/ 11453 h 111985"/>
                  <a:gd name="connsiteX11" fmla="*/ 171796 w 171796"/>
                  <a:gd name="connsiteY11" fmla="*/ 45176 h 111985"/>
                  <a:gd name="connsiteX12" fmla="*/ 171796 w 171796"/>
                  <a:gd name="connsiteY12" fmla="*/ 111986 h 111985"/>
                  <a:gd name="connsiteX13" fmla="*/ 138710 w 171796"/>
                  <a:gd name="connsiteY13" fmla="*/ 111986 h 111985"/>
                  <a:gd name="connsiteX14" fmla="*/ 138710 w 171796"/>
                  <a:gd name="connsiteY14" fmla="*/ 54084 h 111985"/>
                  <a:gd name="connsiteX15" fmla="*/ 138074 w 171796"/>
                  <a:gd name="connsiteY15" fmla="*/ 40086 h 111985"/>
                  <a:gd name="connsiteX16" fmla="*/ 133619 w 171796"/>
                  <a:gd name="connsiteY16" fmla="*/ 29905 h 111985"/>
                  <a:gd name="connsiteX17" fmla="*/ 122167 w 171796"/>
                  <a:gd name="connsiteY17" fmla="*/ 26088 h 111985"/>
                  <a:gd name="connsiteX18" fmla="*/ 107532 w 171796"/>
                  <a:gd name="connsiteY18" fmla="*/ 33087 h 111985"/>
                  <a:gd name="connsiteX19" fmla="*/ 103078 w 171796"/>
                  <a:gd name="connsiteY19" fmla="*/ 54720 h 111985"/>
                  <a:gd name="connsiteX20" fmla="*/ 103078 w 171796"/>
                  <a:gd name="connsiteY20" fmla="*/ 111986 h 111985"/>
                  <a:gd name="connsiteX21" fmla="*/ 69355 w 171796"/>
                  <a:gd name="connsiteY21" fmla="*/ 111986 h 111985"/>
                  <a:gd name="connsiteX22" fmla="*/ 69355 w 171796"/>
                  <a:gd name="connsiteY22" fmla="*/ 54084 h 111985"/>
                  <a:gd name="connsiteX23" fmla="*/ 68719 w 171796"/>
                  <a:gd name="connsiteY23" fmla="*/ 40086 h 111985"/>
                  <a:gd name="connsiteX24" fmla="*/ 64264 w 171796"/>
                  <a:gd name="connsiteY24" fmla="*/ 29905 h 111985"/>
                  <a:gd name="connsiteX25" fmla="*/ 52812 w 171796"/>
                  <a:gd name="connsiteY25" fmla="*/ 26088 h 111985"/>
                  <a:gd name="connsiteX26" fmla="*/ 37541 w 171796"/>
                  <a:gd name="connsiteY26" fmla="*/ 33723 h 111985"/>
                  <a:gd name="connsiteX27" fmla="*/ 33087 w 171796"/>
                  <a:gd name="connsiteY27" fmla="*/ 55357 h 111985"/>
                  <a:gd name="connsiteX28" fmla="*/ 33087 w 171796"/>
                  <a:gd name="connsiteY28" fmla="*/ 111986 h 111985"/>
                  <a:gd name="connsiteX29" fmla="*/ 0 w 171796"/>
                  <a:gd name="connsiteY29" fmla="*/ 111986 h 11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71796" h="111985">
                    <a:moveTo>
                      <a:pt x="0" y="111986"/>
                    </a:moveTo>
                    <a:lnTo>
                      <a:pt x="0" y="3181"/>
                    </a:lnTo>
                    <a:lnTo>
                      <a:pt x="29269" y="3181"/>
                    </a:lnTo>
                    <a:lnTo>
                      <a:pt x="33723" y="17816"/>
                    </a:lnTo>
                    <a:cubicBezTo>
                      <a:pt x="36269" y="13998"/>
                      <a:pt x="40086" y="9544"/>
                      <a:pt x="45813" y="5727"/>
                    </a:cubicBezTo>
                    <a:cubicBezTo>
                      <a:pt x="51539" y="1909"/>
                      <a:pt x="58538" y="0"/>
                      <a:pt x="66174" y="0"/>
                    </a:cubicBezTo>
                    <a:cubicBezTo>
                      <a:pt x="75082" y="0"/>
                      <a:pt x="81445" y="1273"/>
                      <a:pt x="87171" y="4454"/>
                    </a:cubicBezTo>
                    <a:cubicBezTo>
                      <a:pt x="92261" y="7635"/>
                      <a:pt x="96079" y="12089"/>
                      <a:pt x="98624" y="17816"/>
                    </a:cubicBezTo>
                    <a:cubicBezTo>
                      <a:pt x="103078" y="12089"/>
                      <a:pt x="108168" y="6999"/>
                      <a:pt x="114531" y="4454"/>
                    </a:cubicBezTo>
                    <a:cubicBezTo>
                      <a:pt x="120894" y="1273"/>
                      <a:pt x="127893" y="0"/>
                      <a:pt x="135529" y="0"/>
                    </a:cubicBezTo>
                    <a:cubicBezTo>
                      <a:pt x="149526" y="0"/>
                      <a:pt x="159071" y="3818"/>
                      <a:pt x="164161" y="11453"/>
                    </a:cubicBezTo>
                    <a:cubicBezTo>
                      <a:pt x="169251" y="19088"/>
                      <a:pt x="171796" y="30542"/>
                      <a:pt x="171796" y="45176"/>
                    </a:cubicBezTo>
                    <a:lnTo>
                      <a:pt x="171796" y="111986"/>
                    </a:lnTo>
                    <a:lnTo>
                      <a:pt x="138710" y="111986"/>
                    </a:lnTo>
                    <a:lnTo>
                      <a:pt x="138710" y="54084"/>
                    </a:lnTo>
                    <a:cubicBezTo>
                      <a:pt x="138710" y="48994"/>
                      <a:pt x="138710" y="44540"/>
                      <a:pt x="138074" y="40086"/>
                    </a:cubicBezTo>
                    <a:cubicBezTo>
                      <a:pt x="137437" y="35632"/>
                      <a:pt x="136165" y="32450"/>
                      <a:pt x="133619" y="29905"/>
                    </a:cubicBezTo>
                    <a:cubicBezTo>
                      <a:pt x="131074" y="27360"/>
                      <a:pt x="127257" y="26088"/>
                      <a:pt x="122167" y="26088"/>
                    </a:cubicBezTo>
                    <a:cubicBezTo>
                      <a:pt x="115167" y="26088"/>
                      <a:pt x="110713" y="28633"/>
                      <a:pt x="107532" y="33087"/>
                    </a:cubicBezTo>
                    <a:cubicBezTo>
                      <a:pt x="104351" y="37541"/>
                      <a:pt x="103078" y="45176"/>
                      <a:pt x="103078" y="54720"/>
                    </a:cubicBezTo>
                    <a:lnTo>
                      <a:pt x="103078" y="111986"/>
                    </a:lnTo>
                    <a:lnTo>
                      <a:pt x="69355" y="111986"/>
                    </a:lnTo>
                    <a:lnTo>
                      <a:pt x="69355" y="54084"/>
                    </a:lnTo>
                    <a:cubicBezTo>
                      <a:pt x="69355" y="48994"/>
                      <a:pt x="69355" y="44540"/>
                      <a:pt x="68719" y="40086"/>
                    </a:cubicBezTo>
                    <a:cubicBezTo>
                      <a:pt x="68083" y="35632"/>
                      <a:pt x="66810" y="32450"/>
                      <a:pt x="64264" y="29905"/>
                    </a:cubicBezTo>
                    <a:cubicBezTo>
                      <a:pt x="61720" y="27360"/>
                      <a:pt x="58538" y="26088"/>
                      <a:pt x="52812" y="26088"/>
                    </a:cubicBezTo>
                    <a:cubicBezTo>
                      <a:pt x="45813" y="26088"/>
                      <a:pt x="40722" y="28633"/>
                      <a:pt x="37541" y="33723"/>
                    </a:cubicBezTo>
                    <a:cubicBezTo>
                      <a:pt x="34359" y="38813"/>
                      <a:pt x="33087" y="45812"/>
                      <a:pt x="33087" y="55357"/>
                    </a:cubicBezTo>
                    <a:lnTo>
                      <a:pt x="33087" y="111986"/>
                    </a:lnTo>
                    <a:lnTo>
                      <a:pt x="0" y="11198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8" name="Freeform 1077">
                <a:extLst>
                  <a:ext uri="{FF2B5EF4-FFF2-40B4-BE49-F238E27FC236}">
                    <a16:creationId xmlns:a16="http://schemas.microsoft.com/office/drawing/2014/main" id="{AD7BCF8C-F416-738D-2A10-E051484A5F8B}"/>
                  </a:ext>
                </a:extLst>
              </p:cNvPr>
              <p:cNvSpPr/>
              <p:nvPr/>
            </p:nvSpPr>
            <p:spPr>
              <a:xfrm>
                <a:off x="10353737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3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7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5 w 114650"/>
                  <a:gd name="connsiteY8" fmla="*/ 87807 h 114530"/>
                  <a:gd name="connsiteX9" fmla="*/ 0 w 114650"/>
                  <a:gd name="connsiteY9" fmla="*/ 56629 h 114530"/>
                  <a:gd name="connsiteX10" fmla="*/ 8271 w 114650"/>
                  <a:gd name="connsiteY10" fmla="*/ 26724 h 114530"/>
                  <a:gd name="connsiteX11" fmla="*/ 29269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4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3" y="46449"/>
                    </a:lnTo>
                    <a:cubicBezTo>
                      <a:pt x="83353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7" y="30542"/>
                    </a:cubicBezTo>
                    <a:cubicBezTo>
                      <a:pt x="38177" y="33087"/>
                      <a:pt x="34996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7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5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1" y="26724"/>
                    </a:cubicBezTo>
                    <a:cubicBezTo>
                      <a:pt x="13362" y="18452"/>
                      <a:pt x="20997" y="11453"/>
                      <a:pt x="29269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7" y="0"/>
                      <a:pt x="80808" y="2545"/>
                      <a:pt x="89080" y="8272"/>
                    </a:cubicBezTo>
                    <a:cubicBezTo>
                      <a:pt x="97351" y="13998"/>
                      <a:pt x="104351" y="21634"/>
                      <a:pt x="108804" y="31814"/>
                    </a:cubicBezTo>
                    <a:cubicBezTo>
                      <a:pt x="113258" y="41995"/>
                      <a:pt x="115167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4" y="79535"/>
                      <a:pt x="41995" y="83353"/>
                    </a:cubicBezTo>
                    <a:cubicBezTo>
                      <a:pt x="47085" y="87171"/>
                      <a:pt x="52811" y="89080"/>
                      <a:pt x="58538" y="89080"/>
                    </a:cubicBezTo>
                    <a:cubicBezTo>
                      <a:pt x="63628" y="89080"/>
                      <a:pt x="68082" y="88443"/>
                      <a:pt x="71900" y="86534"/>
                    </a:cubicBezTo>
                    <a:cubicBezTo>
                      <a:pt x="75718" y="85262"/>
                      <a:pt x="78262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6" y="112622"/>
                      <a:pt x="68718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9" name="Freeform 1078">
                <a:extLst>
                  <a:ext uri="{FF2B5EF4-FFF2-40B4-BE49-F238E27FC236}">
                    <a16:creationId xmlns:a16="http://schemas.microsoft.com/office/drawing/2014/main" id="{CE9F7B1B-B6ED-63AB-53CA-300294E5CB0E}"/>
                  </a:ext>
                </a:extLst>
              </p:cNvPr>
              <p:cNvSpPr/>
              <p:nvPr/>
            </p:nvSpPr>
            <p:spPr>
              <a:xfrm>
                <a:off x="10484175" y="561187"/>
                <a:ext cx="66809" cy="112142"/>
              </a:xfrm>
              <a:custGeom>
                <a:avLst/>
                <a:gdLst>
                  <a:gd name="connsiteX0" fmla="*/ 0 w 66809"/>
                  <a:gd name="connsiteY0" fmla="*/ 112142 h 112142"/>
                  <a:gd name="connsiteX1" fmla="*/ 0 w 66809"/>
                  <a:gd name="connsiteY1" fmla="*/ 3338 h 112142"/>
                  <a:gd name="connsiteX2" fmla="*/ 26087 w 66809"/>
                  <a:gd name="connsiteY2" fmla="*/ 3338 h 112142"/>
                  <a:gd name="connsiteX3" fmla="*/ 31814 w 66809"/>
                  <a:gd name="connsiteY3" fmla="*/ 23062 h 112142"/>
                  <a:gd name="connsiteX4" fmla="*/ 45812 w 66809"/>
                  <a:gd name="connsiteY4" fmla="*/ 4610 h 112142"/>
                  <a:gd name="connsiteX5" fmla="*/ 66810 w 66809"/>
                  <a:gd name="connsiteY5" fmla="*/ 156 h 112142"/>
                  <a:gd name="connsiteX6" fmla="*/ 66810 w 66809"/>
                  <a:gd name="connsiteY6" fmla="*/ 33243 h 112142"/>
                  <a:gd name="connsiteX7" fmla="*/ 62355 w 66809"/>
                  <a:gd name="connsiteY7" fmla="*/ 32607 h 112142"/>
                  <a:gd name="connsiteX8" fmla="*/ 57902 w 66809"/>
                  <a:gd name="connsiteY8" fmla="*/ 32607 h 112142"/>
                  <a:gd name="connsiteX9" fmla="*/ 39449 w 66809"/>
                  <a:gd name="connsiteY9" fmla="*/ 38333 h 112142"/>
                  <a:gd name="connsiteX10" fmla="*/ 33086 w 66809"/>
                  <a:gd name="connsiteY10" fmla="*/ 56785 h 112142"/>
                  <a:gd name="connsiteX11" fmla="*/ 33086 w 66809"/>
                  <a:gd name="connsiteY11" fmla="*/ 111506 h 112142"/>
                  <a:gd name="connsiteX12" fmla="*/ 0 w 66809"/>
                  <a:gd name="connsiteY12" fmla="*/ 111506 h 112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809" h="112142">
                    <a:moveTo>
                      <a:pt x="0" y="112142"/>
                    </a:moveTo>
                    <a:lnTo>
                      <a:pt x="0" y="3338"/>
                    </a:lnTo>
                    <a:lnTo>
                      <a:pt x="26087" y="3338"/>
                    </a:lnTo>
                    <a:lnTo>
                      <a:pt x="31814" y="23062"/>
                    </a:lnTo>
                    <a:cubicBezTo>
                      <a:pt x="34996" y="14154"/>
                      <a:pt x="40085" y="8428"/>
                      <a:pt x="45812" y="4610"/>
                    </a:cubicBezTo>
                    <a:cubicBezTo>
                      <a:pt x="51539" y="793"/>
                      <a:pt x="58538" y="-480"/>
                      <a:pt x="66810" y="156"/>
                    </a:cubicBezTo>
                    <a:lnTo>
                      <a:pt x="66810" y="33243"/>
                    </a:lnTo>
                    <a:cubicBezTo>
                      <a:pt x="64901" y="33243"/>
                      <a:pt x="63628" y="32607"/>
                      <a:pt x="62355" y="32607"/>
                    </a:cubicBezTo>
                    <a:cubicBezTo>
                      <a:pt x="61083" y="32607"/>
                      <a:pt x="59811" y="32607"/>
                      <a:pt x="57902" y="32607"/>
                    </a:cubicBezTo>
                    <a:cubicBezTo>
                      <a:pt x="49630" y="32607"/>
                      <a:pt x="43904" y="34516"/>
                      <a:pt x="39449" y="38333"/>
                    </a:cubicBezTo>
                    <a:cubicBezTo>
                      <a:pt x="34996" y="42151"/>
                      <a:pt x="33086" y="48514"/>
                      <a:pt x="33086" y="56785"/>
                    </a:cubicBezTo>
                    <a:lnTo>
                      <a:pt x="33086" y="111506"/>
                    </a:lnTo>
                    <a:lnTo>
                      <a:pt x="0" y="11150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0" name="Freeform 1079">
                <a:extLst>
                  <a:ext uri="{FF2B5EF4-FFF2-40B4-BE49-F238E27FC236}">
                    <a16:creationId xmlns:a16="http://schemas.microsoft.com/office/drawing/2014/main" id="{F7AB46DC-F7F1-3DA6-6DBB-A59C63AC1A1B}"/>
                  </a:ext>
                </a:extLst>
              </p:cNvPr>
              <p:cNvSpPr/>
              <p:nvPr/>
            </p:nvSpPr>
            <p:spPr>
              <a:xfrm>
                <a:off x="10559256" y="561979"/>
                <a:ext cx="107531" cy="113894"/>
              </a:xfrm>
              <a:custGeom>
                <a:avLst/>
                <a:gdLst>
                  <a:gd name="connsiteX0" fmla="*/ 53448 w 107531"/>
                  <a:gd name="connsiteY0" fmla="*/ 113895 h 113894"/>
                  <a:gd name="connsiteX1" fmla="*/ 20362 w 107531"/>
                  <a:gd name="connsiteY1" fmla="*/ 106896 h 113894"/>
                  <a:gd name="connsiteX2" fmla="*/ 0 w 107531"/>
                  <a:gd name="connsiteY2" fmla="*/ 86534 h 113894"/>
                  <a:gd name="connsiteX3" fmla="*/ 27997 w 107531"/>
                  <a:gd name="connsiteY3" fmla="*/ 76354 h 113894"/>
                  <a:gd name="connsiteX4" fmla="*/ 37541 w 107531"/>
                  <a:gd name="connsiteY4" fmla="*/ 86534 h 113894"/>
                  <a:gd name="connsiteX5" fmla="*/ 54084 w 107531"/>
                  <a:gd name="connsiteY5" fmla="*/ 89716 h 113894"/>
                  <a:gd name="connsiteX6" fmla="*/ 68719 w 107531"/>
                  <a:gd name="connsiteY6" fmla="*/ 87171 h 113894"/>
                  <a:gd name="connsiteX7" fmla="*/ 75082 w 107531"/>
                  <a:gd name="connsiteY7" fmla="*/ 79535 h 113894"/>
                  <a:gd name="connsiteX8" fmla="*/ 71264 w 107531"/>
                  <a:gd name="connsiteY8" fmla="*/ 73809 h 113894"/>
                  <a:gd name="connsiteX9" fmla="*/ 57902 w 107531"/>
                  <a:gd name="connsiteY9" fmla="*/ 69991 h 113894"/>
                  <a:gd name="connsiteX10" fmla="*/ 38177 w 107531"/>
                  <a:gd name="connsiteY10" fmla="*/ 66810 h 113894"/>
                  <a:gd name="connsiteX11" fmla="*/ 12726 w 107531"/>
                  <a:gd name="connsiteY11" fmla="*/ 55993 h 113894"/>
                  <a:gd name="connsiteX12" fmla="*/ 2545 w 107531"/>
                  <a:gd name="connsiteY12" fmla="*/ 34359 h 113894"/>
                  <a:gd name="connsiteX13" fmla="*/ 9544 w 107531"/>
                  <a:gd name="connsiteY13" fmla="*/ 15271 h 113894"/>
                  <a:gd name="connsiteX14" fmla="*/ 27997 w 107531"/>
                  <a:gd name="connsiteY14" fmla="*/ 3818 h 113894"/>
                  <a:gd name="connsiteX15" fmla="*/ 52812 w 107531"/>
                  <a:gd name="connsiteY15" fmla="*/ 0 h 113894"/>
                  <a:gd name="connsiteX16" fmla="*/ 81445 w 107531"/>
                  <a:gd name="connsiteY16" fmla="*/ 5727 h 113894"/>
                  <a:gd name="connsiteX17" fmla="*/ 101169 w 107531"/>
                  <a:gd name="connsiteY17" fmla="*/ 24179 h 113894"/>
                  <a:gd name="connsiteX18" fmla="*/ 73173 w 107531"/>
                  <a:gd name="connsiteY18" fmla="*/ 34359 h 113894"/>
                  <a:gd name="connsiteX19" fmla="*/ 66174 w 107531"/>
                  <a:gd name="connsiteY19" fmla="*/ 26088 h 113894"/>
                  <a:gd name="connsiteX20" fmla="*/ 52812 w 107531"/>
                  <a:gd name="connsiteY20" fmla="*/ 24179 h 113894"/>
                  <a:gd name="connsiteX21" fmla="*/ 34996 w 107531"/>
                  <a:gd name="connsiteY21" fmla="*/ 33087 h 113894"/>
                  <a:gd name="connsiteX22" fmla="*/ 38177 w 107531"/>
                  <a:gd name="connsiteY22" fmla="*/ 38177 h 113894"/>
                  <a:gd name="connsiteX23" fmla="*/ 48358 w 107531"/>
                  <a:gd name="connsiteY23" fmla="*/ 41358 h 113894"/>
                  <a:gd name="connsiteX24" fmla="*/ 68719 w 107531"/>
                  <a:gd name="connsiteY24" fmla="*/ 45176 h 113894"/>
                  <a:gd name="connsiteX25" fmla="*/ 97988 w 107531"/>
                  <a:gd name="connsiteY25" fmla="*/ 55357 h 113894"/>
                  <a:gd name="connsiteX26" fmla="*/ 107532 w 107531"/>
                  <a:gd name="connsiteY26" fmla="*/ 75718 h 113894"/>
                  <a:gd name="connsiteX27" fmla="*/ 100533 w 107531"/>
                  <a:gd name="connsiteY27" fmla="*/ 96715 h 113894"/>
                  <a:gd name="connsiteX28" fmla="*/ 81445 w 107531"/>
                  <a:gd name="connsiteY28" fmla="*/ 109441 h 113894"/>
                  <a:gd name="connsiteX29" fmla="*/ 53448 w 107531"/>
                  <a:gd name="connsiteY29" fmla="*/ 113895 h 11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07531" h="113894">
                    <a:moveTo>
                      <a:pt x="53448" y="113895"/>
                    </a:moveTo>
                    <a:cubicBezTo>
                      <a:pt x="40722" y="113895"/>
                      <a:pt x="29906" y="111350"/>
                      <a:pt x="20362" y="106896"/>
                    </a:cubicBezTo>
                    <a:cubicBezTo>
                      <a:pt x="10817" y="102442"/>
                      <a:pt x="4454" y="95442"/>
                      <a:pt x="0" y="86534"/>
                    </a:cubicBezTo>
                    <a:lnTo>
                      <a:pt x="27997" y="76354"/>
                    </a:lnTo>
                    <a:cubicBezTo>
                      <a:pt x="29906" y="80808"/>
                      <a:pt x="32451" y="83989"/>
                      <a:pt x="37541" y="86534"/>
                    </a:cubicBezTo>
                    <a:cubicBezTo>
                      <a:pt x="41995" y="89080"/>
                      <a:pt x="47721" y="89716"/>
                      <a:pt x="54084" y="89716"/>
                    </a:cubicBezTo>
                    <a:cubicBezTo>
                      <a:pt x="59811" y="89716"/>
                      <a:pt x="64265" y="89080"/>
                      <a:pt x="68719" y="87171"/>
                    </a:cubicBezTo>
                    <a:cubicBezTo>
                      <a:pt x="73173" y="85262"/>
                      <a:pt x="75082" y="82717"/>
                      <a:pt x="75082" y="79535"/>
                    </a:cubicBezTo>
                    <a:cubicBezTo>
                      <a:pt x="75082" y="76990"/>
                      <a:pt x="73809" y="75081"/>
                      <a:pt x="71264" y="73809"/>
                    </a:cubicBezTo>
                    <a:cubicBezTo>
                      <a:pt x="68719" y="71900"/>
                      <a:pt x="64265" y="70627"/>
                      <a:pt x="57902" y="69991"/>
                    </a:cubicBezTo>
                    <a:lnTo>
                      <a:pt x="38177" y="66810"/>
                    </a:lnTo>
                    <a:cubicBezTo>
                      <a:pt x="27360" y="64901"/>
                      <a:pt x="19088" y="61719"/>
                      <a:pt x="12726" y="55993"/>
                    </a:cubicBezTo>
                    <a:cubicBezTo>
                      <a:pt x="6363" y="50903"/>
                      <a:pt x="2545" y="43267"/>
                      <a:pt x="2545" y="34359"/>
                    </a:cubicBezTo>
                    <a:cubicBezTo>
                      <a:pt x="2545" y="26724"/>
                      <a:pt x="5091" y="20361"/>
                      <a:pt x="9544" y="15271"/>
                    </a:cubicBezTo>
                    <a:cubicBezTo>
                      <a:pt x="13999" y="10181"/>
                      <a:pt x="20362" y="6363"/>
                      <a:pt x="27997" y="3818"/>
                    </a:cubicBezTo>
                    <a:cubicBezTo>
                      <a:pt x="35632" y="1273"/>
                      <a:pt x="43904" y="0"/>
                      <a:pt x="52812" y="0"/>
                    </a:cubicBezTo>
                    <a:cubicBezTo>
                      <a:pt x="62992" y="0"/>
                      <a:pt x="72536" y="1909"/>
                      <a:pt x="81445" y="5727"/>
                    </a:cubicBezTo>
                    <a:cubicBezTo>
                      <a:pt x="90353" y="9544"/>
                      <a:pt x="96715" y="15907"/>
                      <a:pt x="101169" y="24179"/>
                    </a:cubicBezTo>
                    <a:lnTo>
                      <a:pt x="73173" y="34359"/>
                    </a:lnTo>
                    <a:cubicBezTo>
                      <a:pt x="71900" y="30542"/>
                      <a:pt x="69991" y="27996"/>
                      <a:pt x="66174" y="26088"/>
                    </a:cubicBezTo>
                    <a:cubicBezTo>
                      <a:pt x="62356" y="24815"/>
                      <a:pt x="57902" y="24179"/>
                      <a:pt x="52812" y="24179"/>
                    </a:cubicBezTo>
                    <a:cubicBezTo>
                      <a:pt x="40722" y="24179"/>
                      <a:pt x="34996" y="27360"/>
                      <a:pt x="34996" y="33087"/>
                    </a:cubicBezTo>
                    <a:cubicBezTo>
                      <a:pt x="34996" y="34996"/>
                      <a:pt x="36269" y="36904"/>
                      <a:pt x="38177" y="38177"/>
                    </a:cubicBezTo>
                    <a:cubicBezTo>
                      <a:pt x="40086" y="39450"/>
                      <a:pt x="43904" y="40722"/>
                      <a:pt x="48358" y="41358"/>
                    </a:cubicBezTo>
                    <a:lnTo>
                      <a:pt x="68719" y="45176"/>
                    </a:lnTo>
                    <a:cubicBezTo>
                      <a:pt x="82081" y="47721"/>
                      <a:pt x="91625" y="50903"/>
                      <a:pt x="97988" y="55357"/>
                    </a:cubicBezTo>
                    <a:cubicBezTo>
                      <a:pt x="104351" y="59811"/>
                      <a:pt x="107532" y="66810"/>
                      <a:pt x="107532" y="75718"/>
                    </a:cubicBezTo>
                    <a:cubicBezTo>
                      <a:pt x="107532" y="83989"/>
                      <a:pt x="104987" y="90988"/>
                      <a:pt x="100533" y="96715"/>
                    </a:cubicBezTo>
                    <a:cubicBezTo>
                      <a:pt x="95442" y="102442"/>
                      <a:pt x="89080" y="106896"/>
                      <a:pt x="81445" y="109441"/>
                    </a:cubicBezTo>
                    <a:cubicBezTo>
                      <a:pt x="71900" y="112622"/>
                      <a:pt x="62992" y="113895"/>
                      <a:pt x="53448" y="113895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1" name="Freeform 1080">
                <a:extLst>
                  <a:ext uri="{FF2B5EF4-FFF2-40B4-BE49-F238E27FC236}">
                    <a16:creationId xmlns:a16="http://schemas.microsoft.com/office/drawing/2014/main" id="{5DC0E60C-FCD0-B8E7-82F0-C04DCD31A32E}"/>
                  </a:ext>
                </a:extLst>
              </p:cNvPr>
              <p:cNvSpPr/>
              <p:nvPr/>
            </p:nvSpPr>
            <p:spPr>
              <a:xfrm>
                <a:off x="10676968" y="561343"/>
                <a:ext cx="114650" cy="114530"/>
              </a:xfrm>
              <a:custGeom>
                <a:avLst/>
                <a:gdLst>
                  <a:gd name="connsiteX0" fmla="*/ 33723 w 114650"/>
                  <a:gd name="connsiteY0" fmla="*/ 46449 h 114530"/>
                  <a:gd name="connsiteX1" fmla="*/ 83354 w 114650"/>
                  <a:gd name="connsiteY1" fmla="*/ 46449 h 114530"/>
                  <a:gd name="connsiteX2" fmla="*/ 76354 w 114650"/>
                  <a:gd name="connsiteY2" fmla="*/ 30542 h 114530"/>
                  <a:gd name="connsiteX3" fmla="*/ 59811 w 114650"/>
                  <a:gd name="connsiteY3" fmla="*/ 25451 h 114530"/>
                  <a:gd name="connsiteX4" fmla="*/ 43268 w 114650"/>
                  <a:gd name="connsiteY4" fmla="*/ 30542 h 114530"/>
                  <a:gd name="connsiteX5" fmla="*/ 33723 w 114650"/>
                  <a:gd name="connsiteY5" fmla="*/ 46449 h 114530"/>
                  <a:gd name="connsiteX6" fmla="*/ 59811 w 114650"/>
                  <a:gd name="connsiteY6" fmla="*/ 114531 h 114530"/>
                  <a:gd name="connsiteX7" fmla="*/ 28633 w 114650"/>
                  <a:gd name="connsiteY7" fmla="*/ 107532 h 114530"/>
                  <a:gd name="connsiteX8" fmla="*/ 7636 w 114650"/>
                  <a:gd name="connsiteY8" fmla="*/ 87807 h 114530"/>
                  <a:gd name="connsiteX9" fmla="*/ 0 w 114650"/>
                  <a:gd name="connsiteY9" fmla="*/ 56629 h 114530"/>
                  <a:gd name="connsiteX10" fmla="*/ 8272 w 114650"/>
                  <a:gd name="connsiteY10" fmla="*/ 26724 h 114530"/>
                  <a:gd name="connsiteX11" fmla="*/ 29270 w 114650"/>
                  <a:gd name="connsiteY11" fmla="*/ 6999 h 114530"/>
                  <a:gd name="connsiteX12" fmla="*/ 58538 w 114650"/>
                  <a:gd name="connsiteY12" fmla="*/ 0 h 114530"/>
                  <a:gd name="connsiteX13" fmla="*/ 89080 w 114650"/>
                  <a:gd name="connsiteY13" fmla="*/ 8272 h 114530"/>
                  <a:gd name="connsiteX14" fmla="*/ 108805 w 114650"/>
                  <a:gd name="connsiteY14" fmla="*/ 31814 h 114530"/>
                  <a:gd name="connsiteX15" fmla="*/ 114531 w 114650"/>
                  <a:gd name="connsiteY15" fmla="*/ 66173 h 114530"/>
                  <a:gd name="connsiteX16" fmla="*/ 33723 w 114650"/>
                  <a:gd name="connsiteY16" fmla="*/ 66173 h 114530"/>
                  <a:gd name="connsiteX17" fmla="*/ 41995 w 114650"/>
                  <a:gd name="connsiteY17" fmla="*/ 83353 h 114530"/>
                  <a:gd name="connsiteX18" fmla="*/ 58538 w 114650"/>
                  <a:gd name="connsiteY18" fmla="*/ 89080 h 114530"/>
                  <a:gd name="connsiteX19" fmla="*/ 71900 w 114650"/>
                  <a:gd name="connsiteY19" fmla="*/ 86534 h 114530"/>
                  <a:gd name="connsiteX20" fmla="*/ 80808 w 114650"/>
                  <a:gd name="connsiteY20" fmla="*/ 80808 h 114530"/>
                  <a:gd name="connsiteX21" fmla="*/ 107532 w 114650"/>
                  <a:gd name="connsiteY21" fmla="*/ 90352 h 114530"/>
                  <a:gd name="connsiteX22" fmla="*/ 85898 w 114650"/>
                  <a:gd name="connsiteY22" fmla="*/ 108804 h 114530"/>
                  <a:gd name="connsiteX23" fmla="*/ 59811 w 114650"/>
                  <a:gd name="connsiteY23" fmla="*/ 114531 h 114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4650" h="114530">
                    <a:moveTo>
                      <a:pt x="33723" y="46449"/>
                    </a:moveTo>
                    <a:lnTo>
                      <a:pt x="83354" y="46449"/>
                    </a:lnTo>
                    <a:cubicBezTo>
                      <a:pt x="83354" y="39450"/>
                      <a:pt x="80808" y="34359"/>
                      <a:pt x="76354" y="30542"/>
                    </a:cubicBezTo>
                    <a:cubicBezTo>
                      <a:pt x="71900" y="26724"/>
                      <a:pt x="66174" y="25451"/>
                      <a:pt x="59811" y="25451"/>
                    </a:cubicBezTo>
                    <a:cubicBezTo>
                      <a:pt x="53448" y="25451"/>
                      <a:pt x="47721" y="27360"/>
                      <a:pt x="43268" y="30542"/>
                    </a:cubicBezTo>
                    <a:cubicBezTo>
                      <a:pt x="37541" y="33087"/>
                      <a:pt x="34359" y="38813"/>
                      <a:pt x="33723" y="46449"/>
                    </a:cubicBezTo>
                    <a:moveTo>
                      <a:pt x="59811" y="114531"/>
                    </a:moveTo>
                    <a:cubicBezTo>
                      <a:pt x="48358" y="114531"/>
                      <a:pt x="37541" y="111986"/>
                      <a:pt x="28633" y="107532"/>
                    </a:cubicBezTo>
                    <a:cubicBezTo>
                      <a:pt x="19725" y="103078"/>
                      <a:pt x="12726" y="96079"/>
                      <a:pt x="7636" y="87807"/>
                    </a:cubicBezTo>
                    <a:cubicBezTo>
                      <a:pt x="2545" y="78899"/>
                      <a:pt x="0" y="68719"/>
                      <a:pt x="0" y="56629"/>
                    </a:cubicBezTo>
                    <a:cubicBezTo>
                      <a:pt x="0" y="45176"/>
                      <a:pt x="2545" y="34996"/>
                      <a:pt x="8272" y="26724"/>
                    </a:cubicBezTo>
                    <a:cubicBezTo>
                      <a:pt x="13363" y="18452"/>
                      <a:pt x="20998" y="11453"/>
                      <a:pt x="29270" y="6999"/>
                    </a:cubicBezTo>
                    <a:cubicBezTo>
                      <a:pt x="38177" y="2545"/>
                      <a:pt x="47721" y="0"/>
                      <a:pt x="58538" y="0"/>
                    </a:cubicBezTo>
                    <a:cubicBezTo>
                      <a:pt x="70628" y="0"/>
                      <a:pt x="80808" y="2545"/>
                      <a:pt x="89080" y="8272"/>
                    </a:cubicBezTo>
                    <a:cubicBezTo>
                      <a:pt x="97352" y="13998"/>
                      <a:pt x="104351" y="21634"/>
                      <a:pt x="108805" y="31814"/>
                    </a:cubicBezTo>
                    <a:cubicBezTo>
                      <a:pt x="113259" y="41995"/>
                      <a:pt x="115168" y="52811"/>
                      <a:pt x="114531" y="66173"/>
                    </a:cubicBezTo>
                    <a:lnTo>
                      <a:pt x="33723" y="66173"/>
                    </a:lnTo>
                    <a:cubicBezTo>
                      <a:pt x="34359" y="73809"/>
                      <a:pt x="36905" y="79535"/>
                      <a:pt x="41995" y="83353"/>
                    </a:cubicBezTo>
                    <a:cubicBezTo>
                      <a:pt x="47085" y="87171"/>
                      <a:pt x="52812" y="89080"/>
                      <a:pt x="58538" y="89080"/>
                    </a:cubicBezTo>
                    <a:cubicBezTo>
                      <a:pt x="63628" y="89080"/>
                      <a:pt x="68083" y="88443"/>
                      <a:pt x="71900" y="86534"/>
                    </a:cubicBezTo>
                    <a:cubicBezTo>
                      <a:pt x="75718" y="85262"/>
                      <a:pt x="78263" y="83353"/>
                      <a:pt x="80808" y="80808"/>
                    </a:cubicBezTo>
                    <a:lnTo>
                      <a:pt x="107532" y="90352"/>
                    </a:lnTo>
                    <a:cubicBezTo>
                      <a:pt x="101805" y="98624"/>
                      <a:pt x="94806" y="104987"/>
                      <a:pt x="85898" y="108804"/>
                    </a:cubicBezTo>
                    <a:cubicBezTo>
                      <a:pt x="77627" y="112622"/>
                      <a:pt x="68719" y="114531"/>
                      <a:pt x="59811" y="114531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2" name="Freeform 1081">
                <a:extLst>
                  <a:ext uri="{FF2B5EF4-FFF2-40B4-BE49-F238E27FC236}">
                    <a16:creationId xmlns:a16="http://schemas.microsoft.com/office/drawing/2014/main" id="{AA236801-15E2-A2A9-2EE8-394B11C0EBC9}"/>
                  </a:ext>
                </a:extLst>
              </p:cNvPr>
              <p:cNvSpPr/>
              <p:nvPr/>
            </p:nvSpPr>
            <p:spPr>
              <a:xfrm>
                <a:off x="10799135" y="536528"/>
                <a:ext cx="74444" cy="136800"/>
              </a:xfrm>
              <a:custGeom>
                <a:avLst/>
                <a:gdLst>
                  <a:gd name="connsiteX0" fmla="*/ 53448 w 74444"/>
                  <a:gd name="connsiteY0" fmla="*/ 136801 h 136800"/>
                  <a:gd name="connsiteX1" fmla="*/ 32450 w 74444"/>
                  <a:gd name="connsiteY1" fmla="*/ 134256 h 136800"/>
                  <a:gd name="connsiteX2" fmla="*/ 20997 w 74444"/>
                  <a:gd name="connsiteY2" fmla="*/ 125348 h 136800"/>
                  <a:gd name="connsiteX3" fmla="*/ 17815 w 74444"/>
                  <a:gd name="connsiteY3" fmla="*/ 105623 h 136800"/>
                  <a:gd name="connsiteX4" fmla="*/ 17815 w 74444"/>
                  <a:gd name="connsiteY4" fmla="*/ 52811 h 136800"/>
                  <a:gd name="connsiteX5" fmla="*/ 0 w 74444"/>
                  <a:gd name="connsiteY5" fmla="*/ 52811 h 136800"/>
                  <a:gd name="connsiteX6" fmla="*/ 0 w 74444"/>
                  <a:gd name="connsiteY6" fmla="*/ 27360 h 136800"/>
                  <a:gd name="connsiteX7" fmla="*/ 17815 w 74444"/>
                  <a:gd name="connsiteY7" fmla="*/ 27360 h 136800"/>
                  <a:gd name="connsiteX8" fmla="*/ 17815 w 74444"/>
                  <a:gd name="connsiteY8" fmla="*/ 0 h 136800"/>
                  <a:gd name="connsiteX9" fmla="*/ 50903 w 74444"/>
                  <a:gd name="connsiteY9" fmla="*/ 0 h 136800"/>
                  <a:gd name="connsiteX10" fmla="*/ 50903 w 74444"/>
                  <a:gd name="connsiteY10" fmla="*/ 27360 h 136800"/>
                  <a:gd name="connsiteX11" fmla="*/ 74445 w 74444"/>
                  <a:gd name="connsiteY11" fmla="*/ 27360 h 136800"/>
                  <a:gd name="connsiteX12" fmla="*/ 74445 w 74444"/>
                  <a:gd name="connsiteY12" fmla="*/ 52811 h 136800"/>
                  <a:gd name="connsiteX13" fmla="*/ 50903 w 74444"/>
                  <a:gd name="connsiteY13" fmla="*/ 52811 h 136800"/>
                  <a:gd name="connsiteX14" fmla="*/ 50903 w 74444"/>
                  <a:gd name="connsiteY14" fmla="*/ 96715 h 136800"/>
                  <a:gd name="connsiteX15" fmla="*/ 54084 w 74444"/>
                  <a:gd name="connsiteY15" fmla="*/ 106896 h 136800"/>
                  <a:gd name="connsiteX16" fmla="*/ 64901 w 74444"/>
                  <a:gd name="connsiteY16" fmla="*/ 109441 h 136800"/>
                  <a:gd name="connsiteX17" fmla="*/ 74445 w 74444"/>
                  <a:gd name="connsiteY17" fmla="*/ 109441 h 136800"/>
                  <a:gd name="connsiteX18" fmla="*/ 74445 w 74444"/>
                  <a:gd name="connsiteY18" fmla="*/ 136801 h 136800"/>
                  <a:gd name="connsiteX19" fmla="*/ 53448 w 74444"/>
                  <a:gd name="connsiteY19" fmla="*/ 136801 h 13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444" h="136800">
                    <a:moveTo>
                      <a:pt x="53448" y="136801"/>
                    </a:moveTo>
                    <a:cubicBezTo>
                      <a:pt x="44540" y="136801"/>
                      <a:pt x="37541" y="136165"/>
                      <a:pt x="32450" y="134256"/>
                    </a:cubicBezTo>
                    <a:cubicBezTo>
                      <a:pt x="27360" y="132983"/>
                      <a:pt x="23542" y="129802"/>
                      <a:pt x="20997" y="125348"/>
                    </a:cubicBezTo>
                    <a:cubicBezTo>
                      <a:pt x="18452" y="120894"/>
                      <a:pt x="17815" y="114531"/>
                      <a:pt x="17815" y="105623"/>
                    </a:cubicBezTo>
                    <a:lnTo>
                      <a:pt x="17815" y="52811"/>
                    </a:lnTo>
                    <a:lnTo>
                      <a:pt x="0" y="52811"/>
                    </a:lnTo>
                    <a:lnTo>
                      <a:pt x="0" y="27360"/>
                    </a:lnTo>
                    <a:lnTo>
                      <a:pt x="17815" y="27360"/>
                    </a:lnTo>
                    <a:lnTo>
                      <a:pt x="17815" y="0"/>
                    </a:lnTo>
                    <a:lnTo>
                      <a:pt x="50903" y="0"/>
                    </a:lnTo>
                    <a:lnTo>
                      <a:pt x="50903" y="27360"/>
                    </a:lnTo>
                    <a:lnTo>
                      <a:pt x="74445" y="27360"/>
                    </a:lnTo>
                    <a:lnTo>
                      <a:pt x="74445" y="52811"/>
                    </a:lnTo>
                    <a:lnTo>
                      <a:pt x="50903" y="52811"/>
                    </a:lnTo>
                    <a:lnTo>
                      <a:pt x="50903" y="96715"/>
                    </a:lnTo>
                    <a:cubicBezTo>
                      <a:pt x="50903" y="101805"/>
                      <a:pt x="52175" y="104987"/>
                      <a:pt x="54084" y="106896"/>
                    </a:cubicBezTo>
                    <a:cubicBezTo>
                      <a:pt x="55992" y="108168"/>
                      <a:pt x="59811" y="109441"/>
                      <a:pt x="64901" y="109441"/>
                    </a:cubicBezTo>
                    <a:lnTo>
                      <a:pt x="74445" y="109441"/>
                    </a:lnTo>
                    <a:lnTo>
                      <a:pt x="74445" y="136801"/>
                    </a:lnTo>
                    <a:lnTo>
                      <a:pt x="53448" y="13680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3" name="Freeform 1082">
                <a:extLst>
                  <a:ext uri="{FF2B5EF4-FFF2-40B4-BE49-F238E27FC236}">
                    <a16:creationId xmlns:a16="http://schemas.microsoft.com/office/drawing/2014/main" id="{9864E7DB-0FA3-76AC-E049-4CFE629F5054}"/>
                  </a:ext>
                </a:extLst>
              </p:cNvPr>
              <p:cNvSpPr/>
              <p:nvPr/>
            </p:nvSpPr>
            <p:spPr>
              <a:xfrm>
                <a:off x="9900067" y="709597"/>
                <a:ext cx="103714" cy="126620"/>
              </a:xfrm>
              <a:custGeom>
                <a:avLst/>
                <a:gdLst>
                  <a:gd name="connsiteX0" fmla="*/ 55357 w 103714"/>
                  <a:gd name="connsiteY0" fmla="*/ 126620 h 126620"/>
                  <a:gd name="connsiteX1" fmla="*/ 25451 w 103714"/>
                  <a:gd name="connsiteY1" fmla="*/ 118349 h 126620"/>
                  <a:gd name="connsiteX2" fmla="*/ 6363 w 103714"/>
                  <a:gd name="connsiteY2" fmla="*/ 96079 h 126620"/>
                  <a:gd name="connsiteX3" fmla="*/ 0 w 103714"/>
                  <a:gd name="connsiteY3" fmla="*/ 62992 h 126620"/>
                  <a:gd name="connsiteX4" fmla="*/ 6999 w 103714"/>
                  <a:gd name="connsiteY4" fmla="*/ 29905 h 126620"/>
                  <a:gd name="connsiteX5" fmla="*/ 26724 w 103714"/>
                  <a:gd name="connsiteY5" fmla="*/ 7635 h 126620"/>
                  <a:gd name="connsiteX6" fmla="*/ 56629 w 103714"/>
                  <a:gd name="connsiteY6" fmla="*/ 0 h 126620"/>
                  <a:gd name="connsiteX7" fmla="*/ 84626 w 103714"/>
                  <a:gd name="connsiteY7" fmla="*/ 6999 h 126620"/>
                  <a:gd name="connsiteX8" fmla="*/ 103078 w 103714"/>
                  <a:gd name="connsiteY8" fmla="*/ 27360 h 126620"/>
                  <a:gd name="connsiteX9" fmla="*/ 87807 w 103714"/>
                  <a:gd name="connsiteY9" fmla="*/ 33087 h 126620"/>
                  <a:gd name="connsiteX10" fmla="*/ 75718 w 103714"/>
                  <a:gd name="connsiteY10" fmla="*/ 19725 h 126620"/>
                  <a:gd name="connsiteX11" fmla="*/ 55993 w 103714"/>
                  <a:gd name="connsiteY11" fmla="*/ 14635 h 126620"/>
                  <a:gd name="connsiteX12" fmla="*/ 36269 w 103714"/>
                  <a:gd name="connsiteY12" fmla="*/ 20361 h 126620"/>
                  <a:gd name="connsiteX13" fmla="*/ 22270 w 103714"/>
                  <a:gd name="connsiteY13" fmla="*/ 36904 h 126620"/>
                  <a:gd name="connsiteX14" fmla="*/ 17180 w 103714"/>
                  <a:gd name="connsiteY14" fmla="*/ 63628 h 126620"/>
                  <a:gd name="connsiteX15" fmla="*/ 22270 w 103714"/>
                  <a:gd name="connsiteY15" fmla="*/ 89716 h 126620"/>
                  <a:gd name="connsiteX16" fmla="*/ 36269 w 103714"/>
                  <a:gd name="connsiteY16" fmla="*/ 106259 h 126620"/>
                  <a:gd name="connsiteX17" fmla="*/ 56629 w 103714"/>
                  <a:gd name="connsiteY17" fmla="*/ 111986 h 126620"/>
                  <a:gd name="connsiteX18" fmla="*/ 76354 w 103714"/>
                  <a:gd name="connsiteY18" fmla="*/ 106896 h 126620"/>
                  <a:gd name="connsiteX19" fmla="*/ 88443 w 103714"/>
                  <a:gd name="connsiteY19" fmla="*/ 93534 h 126620"/>
                  <a:gd name="connsiteX20" fmla="*/ 103714 w 103714"/>
                  <a:gd name="connsiteY20" fmla="*/ 99260 h 126620"/>
                  <a:gd name="connsiteX21" fmla="*/ 84626 w 103714"/>
                  <a:gd name="connsiteY21" fmla="*/ 119621 h 126620"/>
                  <a:gd name="connsiteX22" fmla="*/ 55357 w 103714"/>
                  <a:gd name="connsiteY22" fmla="*/ 126620 h 126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3714" h="126620">
                    <a:moveTo>
                      <a:pt x="55357" y="126620"/>
                    </a:moveTo>
                    <a:cubicBezTo>
                      <a:pt x="43904" y="126620"/>
                      <a:pt x="33723" y="124075"/>
                      <a:pt x="25451" y="118349"/>
                    </a:cubicBezTo>
                    <a:cubicBezTo>
                      <a:pt x="17180" y="112622"/>
                      <a:pt x="10817" y="105623"/>
                      <a:pt x="6363" y="96079"/>
                    </a:cubicBezTo>
                    <a:cubicBezTo>
                      <a:pt x="1909" y="86535"/>
                      <a:pt x="0" y="75718"/>
                      <a:pt x="0" y="62992"/>
                    </a:cubicBezTo>
                    <a:cubicBezTo>
                      <a:pt x="0" y="50266"/>
                      <a:pt x="2545" y="39450"/>
                      <a:pt x="6999" y="29905"/>
                    </a:cubicBezTo>
                    <a:cubicBezTo>
                      <a:pt x="11453" y="20361"/>
                      <a:pt x="18452" y="13362"/>
                      <a:pt x="26724" y="7635"/>
                    </a:cubicBezTo>
                    <a:cubicBezTo>
                      <a:pt x="34996" y="2545"/>
                      <a:pt x="45176" y="0"/>
                      <a:pt x="56629" y="0"/>
                    </a:cubicBezTo>
                    <a:cubicBezTo>
                      <a:pt x="66810" y="0"/>
                      <a:pt x="76354" y="2545"/>
                      <a:pt x="84626" y="6999"/>
                    </a:cubicBezTo>
                    <a:cubicBezTo>
                      <a:pt x="92897" y="11453"/>
                      <a:pt x="99260" y="18452"/>
                      <a:pt x="103078" y="27360"/>
                    </a:cubicBezTo>
                    <a:lnTo>
                      <a:pt x="87807" y="33087"/>
                    </a:lnTo>
                    <a:cubicBezTo>
                      <a:pt x="85262" y="27360"/>
                      <a:pt x="80808" y="22906"/>
                      <a:pt x="75718" y="19725"/>
                    </a:cubicBezTo>
                    <a:cubicBezTo>
                      <a:pt x="69991" y="16543"/>
                      <a:pt x="63628" y="14635"/>
                      <a:pt x="55993" y="14635"/>
                    </a:cubicBezTo>
                    <a:cubicBezTo>
                      <a:pt x="48994" y="14635"/>
                      <a:pt x="42631" y="16543"/>
                      <a:pt x="36269" y="20361"/>
                    </a:cubicBezTo>
                    <a:cubicBezTo>
                      <a:pt x="30542" y="24179"/>
                      <a:pt x="26087" y="29269"/>
                      <a:pt x="22270" y="36904"/>
                    </a:cubicBezTo>
                    <a:cubicBezTo>
                      <a:pt x="19088" y="43904"/>
                      <a:pt x="17180" y="52811"/>
                      <a:pt x="17180" y="63628"/>
                    </a:cubicBezTo>
                    <a:cubicBezTo>
                      <a:pt x="17180" y="73809"/>
                      <a:pt x="19088" y="82717"/>
                      <a:pt x="22270" y="89716"/>
                    </a:cubicBezTo>
                    <a:cubicBezTo>
                      <a:pt x="25451" y="96715"/>
                      <a:pt x="29906" y="102442"/>
                      <a:pt x="36269" y="106259"/>
                    </a:cubicBezTo>
                    <a:cubicBezTo>
                      <a:pt x="41995" y="110077"/>
                      <a:pt x="48994" y="111986"/>
                      <a:pt x="56629" y="111986"/>
                    </a:cubicBezTo>
                    <a:cubicBezTo>
                      <a:pt x="64264" y="111986"/>
                      <a:pt x="71264" y="110077"/>
                      <a:pt x="76354" y="106896"/>
                    </a:cubicBezTo>
                    <a:cubicBezTo>
                      <a:pt x="82081" y="103714"/>
                      <a:pt x="85898" y="99260"/>
                      <a:pt x="88443" y="93534"/>
                    </a:cubicBezTo>
                    <a:lnTo>
                      <a:pt x="103714" y="99260"/>
                    </a:lnTo>
                    <a:cubicBezTo>
                      <a:pt x="99260" y="108168"/>
                      <a:pt x="92897" y="115167"/>
                      <a:pt x="84626" y="119621"/>
                    </a:cubicBezTo>
                    <a:cubicBezTo>
                      <a:pt x="75718" y="124711"/>
                      <a:pt x="66174" y="126620"/>
                      <a:pt x="55357" y="12662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4" name="Freeform 1083">
                <a:extLst>
                  <a:ext uri="{FF2B5EF4-FFF2-40B4-BE49-F238E27FC236}">
                    <a16:creationId xmlns:a16="http://schemas.microsoft.com/office/drawing/2014/main" id="{2B8ADB34-554B-8411-2FDE-340E43D9FFF0}"/>
                  </a:ext>
                </a:extLst>
              </p:cNvPr>
              <p:cNvSpPr/>
              <p:nvPr/>
            </p:nvSpPr>
            <p:spPr>
              <a:xfrm>
                <a:off x="10017779" y="743320"/>
                <a:ext cx="87171" cy="92897"/>
              </a:xfrm>
              <a:custGeom>
                <a:avLst/>
                <a:gdLst>
                  <a:gd name="connsiteX0" fmla="*/ 43268 w 87171"/>
                  <a:gd name="connsiteY0" fmla="*/ 79535 h 92897"/>
                  <a:gd name="connsiteX1" fmla="*/ 55993 w 87171"/>
                  <a:gd name="connsiteY1" fmla="*/ 75718 h 92897"/>
                  <a:gd name="connsiteX2" fmla="*/ 66174 w 87171"/>
                  <a:gd name="connsiteY2" fmla="*/ 64901 h 92897"/>
                  <a:gd name="connsiteX3" fmla="*/ 69991 w 87171"/>
                  <a:gd name="connsiteY3" fmla="*/ 45812 h 92897"/>
                  <a:gd name="connsiteX4" fmla="*/ 66174 w 87171"/>
                  <a:gd name="connsiteY4" fmla="*/ 26724 h 92897"/>
                  <a:gd name="connsiteX5" fmla="*/ 55993 w 87171"/>
                  <a:gd name="connsiteY5" fmla="*/ 15907 h 92897"/>
                  <a:gd name="connsiteX6" fmla="*/ 43268 w 87171"/>
                  <a:gd name="connsiteY6" fmla="*/ 12089 h 92897"/>
                  <a:gd name="connsiteX7" fmla="*/ 30542 w 87171"/>
                  <a:gd name="connsiteY7" fmla="*/ 15907 h 92897"/>
                  <a:gd name="connsiteX8" fmla="*/ 20362 w 87171"/>
                  <a:gd name="connsiteY8" fmla="*/ 26724 h 92897"/>
                  <a:gd name="connsiteX9" fmla="*/ 16543 w 87171"/>
                  <a:gd name="connsiteY9" fmla="*/ 45812 h 92897"/>
                  <a:gd name="connsiteX10" fmla="*/ 20362 w 87171"/>
                  <a:gd name="connsiteY10" fmla="*/ 64901 h 92897"/>
                  <a:gd name="connsiteX11" fmla="*/ 30542 w 87171"/>
                  <a:gd name="connsiteY11" fmla="*/ 75718 h 92897"/>
                  <a:gd name="connsiteX12" fmla="*/ 43268 w 87171"/>
                  <a:gd name="connsiteY12" fmla="*/ 79535 h 92897"/>
                  <a:gd name="connsiteX13" fmla="*/ 43268 w 87171"/>
                  <a:gd name="connsiteY13" fmla="*/ 92897 h 92897"/>
                  <a:gd name="connsiteX14" fmla="*/ 27997 w 87171"/>
                  <a:gd name="connsiteY14" fmla="*/ 90352 h 92897"/>
                  <a:gd name="connsiteX15" fmla="*/ 13999 w 87171"/>
                  <a:gd name="connsiteY15" fmla="*/ 82080 h 92897"/>
                  <a:gd name="connsiteX16" fmla="*/ 3818 w 87171"/>
                  <a:gd name="connsiteY16" fmla="*/ 67446 h 92897"/>
                  <a:gd name="connsiteX17" fmla="*/ 0 w 87171"/>
                  <a:gd name="connsiteY17" fmla="*/ 46449 h 92897"/>
                  <a:gd name="connsiteX18" fmla="*/ 3818 w 87171"/>
                  <a:gd name="connsiteY18" fmla="*/ 25451 h 92897"/>
                  <a:gd name="connsiteX19" fmla="*/ 13999 w 87171"/>
                  <a:gd name="connsiteY19" fmla="*/ 10817 h 92897"/>
                  <a:gd name="connsiteX20" fmla="*/ 27997 w 87171"/>
                  <a:gd name="connsiteY20" fmla="*/ 2545 h 92897"/>
                  <a:gd name="connsiteX21" fmla="*/ 43268 w 87171"/>
                  <a:gd name="connsiteY21" fmla="*/ 0 h 92897"/>
                  <a:gd name="connsiteX22" fmla="*/ 59175 w 87171"/>
                  <a:gd name="connsiteY22" fmla="*/ 2545 h 92897"/>
                  <a:gd name="connsiteX23" fmla="*/ 73173 w 87171"/>
                  <a:gd name="connsiteY23" fmla="*/ 10817 h 92897"/>
                  <a:gd name="connsiteX24" fmla="*/ 83353 w 87171"/>
                  <a:gd name="connsiteY24" fmla="*/ 25451 h 92897"/>
                  <a:gd name="connsiteX25" fmla="*/ 87171 w 87171"/>
                  <a:gd name="connsiteY25" fmla="*/ 46449 h 92897"/>
                  <a:gd name="connsiteX26" fmla="*/ 83353 w 87171"/>
                  <a:gd name="connsiteY26" fmla="*/ 67446 h 92897"/>
                  <a:gd name="connsiteX27" fmla="*/ 73173 w 87171"/>
                  <a:gd name="connsiteY27" fmla="*/ 82080 h 92897"/>
                  <a:gd name="connsiteX28" fmla="*/ 59175 w 87171"/>
                  <a:gd name="connsiteY28" fmla="*/ 90352 h 92897"/>
                  <a:gd name="connsiteX29" fmla="*/ 43268 w 87171"/>
                  <a:gd name="connsiteY29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7171" h="92897">
                    <a:moveTo>
                      <a:pt x="43268" y="79535"/>
                    </a:moveTo>
                    <a:cubicBezTo>
                      <a:pt x="47721" y="79535"/>
                      <a:pt x="52176" y="78263"/>
                      <a:pt x="55993" y="75718"/>
                    </a:cubicBezTo>
                    <a:cubicBezTo>
                      <a:pt x="60447" y="73173"/>
                      <a:pt x="63628" y="69991"/>
                      <a:pt x="66174" y="64901"/>
                    </a:cubicBezTo>
                    <a:cubicBezTo>
                      <a:pt x="68719" y="59811"/>
                      <a:pt x="69991" y="53448"/>
                      <a:pt x="69991" y="45812"/>
                    </a:cubicBezTo>
                    <a:cubicBezTo>
                      <a:pt x="69991" y="38177"/>
                      <a:pt x="68719" y="31814"/>
                      <a:pt x="66174" y="26724"/>
                    </a:cubicBezTo>
                    <a:cubicBezTo>
                      <a:pt x="63628" y="21634"/>
                      <a:pt x="59811" y="17816"/>
                      <a:pt x="55993" y="15907"/>
                    </a:cubicBezTo>
                    <a:cubicBezTo>
                      <a:pt x="51539" y="13362"/>
                      <a:pt x="47721" y="12089"/>
                      <a:pt x="43268" y="12089"/>
                    </a:cubicBezTo>
                    <a:cubicBezTo>
                      <a:pt x="38813" y="12089"/>
                      <a:pt x="34996" y="13362"/>
                      <a:pt x="30542" y="15907"/>
                    </a:cubicBezTo>
                    <a:cubicBezTo>
                      <a:pt x="26087" y="18452"/>
                      <a:pt x="22906" y="21634"/>
                      <a:pt x="20362" y="26724"/>
                    </a:cubicBezTo>
                    <a:cubicBezTo>
                      <a:pt x="17816" y="31814"/>
                      <a:pt x="16543" y="38177"/>
                      <a:pt x="16543" y="45812"/>
                    </a:cubicBezTo>
                    <a:cubicBezTo>
                      <a:pt x="16543" y="53448"/>
                      <a:pt x="17816" y="59811"/>
                      <a:pt x="20362" y="64901"/>
                    </a:cubicBezTo>
                    <a:cubicBezTo>
                      <a:pt x="22906" y="69991"/>
                      <a:pt x="26724" y="73809"/>
                      <a:pt x="30542" y="75718"/>
                    </a:cubicBezTo>
                    <a:cubicBezTo>
                      <a:pt x="34996" y="78263"/>
                      <a:pt x="38813" y="79535"/>
                      <a:pt x="43268" y="79535"/>
                    </a:cubicBezTo>
                    <a:moveTo>
                      <a:pt x="43268" y="92897"/>
                    </a:moveTo>
                    <a:cubicBezTo>
                      <a:pt x="38177" y="92897"/>
                      <a:pt x="33087" y="92261"/>
                      <a:pt x="27997" y="90352"/>
                    </a:cubicBezTo>
                    <a:cubicBezTo>
                      <a:pt x="22906" y="88443"/>
                      <a:pt x="18452" y="85898"/>
                      <a:pt x="13999" y="82080"/>
                    </a:cubicBezTo>
                    <a:cubicBezTo>
                      <a:pt x="9544" y="78263"/>
                      <a:pt x="6363" y="73173"/>
                      <a:pt x="3818" y="67446"/>
                    </a:cubicBezTo>
                    <a:cubicBezTo>
                      <a:pt x="1273" y="61719"/>
                      <a:pt x="0" y="54720"/>
                      <a:pt x="0" y="46449"/>
                    </a:cubicBezTo>
                    <a:cubicBezTo>
                      <a:pt x="0" y="38177"/>
                      <a:pt x="1273" y="31178"/>
                      <a:pt x="3818" y="25451"/>
                    </a:cubicBezTo>
                    <a:cubicBezTo>
                      <a:pt x="6363" y="19725"/>
                      <a:pt x="9544" y="14635"/>
                      <a:pt x="13999" y="10817"/>
                    </a:cubicBezTo>
                    <a:cubicBezTo>
                      <a:pt x="18452" y="6999"/>
                      <a:pt x="22906" y="4454"/>
                      <a:pt x="27997" y="2545"/>
                    </a:cubicBezTo>
                    <a:cubicBezTo>
                      <a:pt x="33087" y="636"/>
                      <a:pt x="38177" y="0"/>
                      <a:pt x="43268" y="0"/>
                    </a:cubicBezTo>
                    <a:cubicBezTo>
                      <a:pt x="48357" y="0"/>
                      <a:pt x="53448" y="636"/>
                      <a:pt x="59175" y="2545"/>
                    </a:cubicBezTo>
                    <a:cubicBezTo>
                      <a:pt x="64264" y="4454"/>
                      <a:pt x="69355" y="6999"/>
                      <a:pt x="73173" y="10817"/>
                    </a:cubicBezTo>
                    <a:cubicBezTo>
                      <a:pt x="77627" y="14635"/>
                      <a:pt x="80808" y="19725"/>
                      <a:pt x="83353" y="25451"/>
                    </a:cubicBezTo>
                    <a:cubicBezTo>
                      <a:pt x="85898" y="31178"/>
                      <a:pt x="87171" y="38177"/>
                      <a:pt x="87171" y="46449"/>
                    </a:cubicBezTo>
                    <a:cubicBezTo>
                      <a:pt x="87171" y="54720"/>
                      <a:pt x="85898" y="61719"/>
                      <a:pt x="83353" y="67446"/>
                    </a:cubicBezTo>
                    <a:cubicBezTo>
                      <a:pt x="80808" y="73173"/>
                      <a:pt x="77627" y="78263"/>
                      <a:pt x="73173" y="82080"/>
                    </a:cubicBezTo>
                    <a:cubicBezTo>
                      <a:pt x="68719" y="85898"/>
                      <a:pt x="64264" y="88443"/>
                      <a:pt x="59175" y="90352"/>
                    </a:cubicBezTo>
                    <a:cubicBezTo>
                      <a:pt x="53448" y="92261"/>
                      <a:pt x="48357" y="92897"/>
                      <a:pt x="43268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5" name="Freeform 1084">
                <a:extLst>
                  <a:ext uri="{FF2B5EF4-FFF2-40B4-BE49-F238E27FC236}">
                    <a16:creationId xmlns:a16="http://schemas.microsoft.com/office/drawing/2014/main" id="{037F13A1-8D43-1C4C-FBC5-B8FAF04BF7DD}"/>
                  </a:ext>
                </a:extLst>
              </p:cNvPr>
              <p:cNvSpPr/>
              <p:nvPr/>
            </p:nvSpPr>
            <p:spPr>
              <a:xfrm>
                <a:off x="10124039" y="743320"/>
                <a:ext cx="73172" cy="92897"/>
              </a:xfrm>
              <a:custGeom>
                <a:avLst/>
                <a:gdLst>
                  <a:gd name="connsiteX0" fmla="*/ 29269 w 73172"/>
                  <a:gd name="connsiteY0" fmla="*/ 92897 h 92897"/>
                  <a:gd name="connsiteX1" fmla="*/ 12089 w 73172"/>
                  <a:gd name="connsiteY1" fmla="*/ 88443 h 92897"/>
                  <a:gd name="connsiteX2" fmla="*/ 2545 w 73172"/>
                  <a:gd name="connsiteY2" fmla="*/ 75718 h 92897"/>
                  <a:gd name="connsiteX3" fmla="*/ 0 w 73172"/>
                  <a:gd name="connsiteY3" fmla="*/ 57265 h 92897"/>
                  <a:gd name="connsiteX4" fmla="*/ 0 w 73172"/>
                  <a:gd name="connsiteY4" fmla="*/ 0 h 92897"/>
                  <a:gd name="connsiteX5" fmla="*/ 15270 w 73172"/>
                  <a:gd name="connsiteY5" fmla="*/ 0 h 92897"/>
                  <a:gd name="connsiteX6" fmla="*/ 15270 w 73172"/>
                  <a:gd name="connsiteY6" fmla="*/ 54084 h 92897"/>
                  <a:gd name="connsiteX7" fmla="*/ 17815 w 73172"/>
                  <a:gd name="connsiteY7" fmla="*/ 69355 h 92897"/>
                  <a:gd name="connsiteX8" fmla="*/ 24178 w 73172"/>
                  <a:gd name="connsiteY8" fmla="*/ 76990 h 92897"/>
                  <a:gd name="connsiteX9" fmla="*/ 34359 w 73172"/>
                  <a:gd name="connsiteY9" fmla="*/ 78899 h 92897"/>
                  <a:gd name="connsiteX10" fmla="*/ 51539 w 73172"/>
                  <a:gd name="connsiteY10" fmla="*/ 71264 h 92897"/>
                  <a:gd name="connsiteX11" fmla="*/ 57902 w 73172"/>
                  <a:gd name="connsiteY11" fmla="*/ 48994 h 92897"/>
                  <a:gd name="connsiteX12" fmla="*/ 57902 w 73172"/>
                  <a:gd name="connsiteY12" fmla="*/ 0 h 92897"/>
                  <a:gd name="connsiteX13" fmla="*/ 73173 w 73172"/>
                  <a:gd name="connsiteY13" fmla="*/ 0 h 92897"/>
                  <a:gd name="connsiteX14" fmla="*/ 73173 w 73172"/>
                  <a:gd name="connsiteY14" fmla="*/ 90988 h 92897"/>
                  <a:gd name="connsiteX15" fmla="*/ 61719 w 73172"/>
                  <a:gd name="connsiteY15" fmla="*/ 90988 h 92897"/>
                  <a:gd name="connsiteX16" fmla="*/ 57902 w 73172"/>
                  <a:gd name="connsiteY16" fmla="*/ 77626 h 92897"/>
                  <a:gd name="connsiteX17" fmla="*/ 47721 w 73172"/>
                  <a:gd name="connsiteY17" fmla="*/ 88443 h 92897"/>
                  <a:gd name="connsiteX18" fmla="*/ 29269 w 73172"/>
                  <a:gd name="connsiteY18" fmla="*/ 92897 h 9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3172" h="92897">
                    <a:moveTo>
                      <a:pt x="29269" y="92897"/>
                    </a:moveTo>
                    <a:cubicBezTo>
                      <a:pt x="22270" y="92897"/>
                      <a:pt x="16543" y="91625"/>
                      <a:pt x="12089" y="88443"/>
                    </a:cubicBezTo>
                    <a:cubicBezTo>
                      <a:pt x="7635" y="85262"/>
                      <a:pt x="4454" y="81444"/>
                      <a:pt x="2545" y="75718"/>
                    </a:cubicBezTo>
                    <a:cubicBezTo>
                      <a:pt x="636" y="70627"/>
                      <a:pt x="0" y="64265"/>
                      <a:pt x="0" y="57265"/>
                    </a:cubicBezTo>
                    <a:lnTo>
                      <a:pt x="0" y="0"/>
                    </a:lnTo>
                    <a:lnTo>
                      <a:pt x="15270" y="0"/>
                    </a:lnTo>
                    <a:lnTo>
                      <a:pt x="15270" y="54084"/>
                    </a:lnTo>
                    <a:cubicBezTo>
                      <a:pt x="15270" y="61083"/>
                      <a:pt x="15907" y="66173"/>
                      <a:pt x="17815" y="69355"/>
                    </a:cubicBezTo>
                    <a:cubicBezTo>
                      <a:pt x="19088" y="73173"/>
                      <a:pt x="21633" y="75718"/>
                      <a:pt x="24178" y="76990"/>
                    </a:cubicBezTo>
                    <a:cubicBezTo>
                      <a:pt x="26724" y="78263"/>
                      <a:pt x="30541" y="78899"/>
                      <a:pt x="34359" y="78899"/>
                    </a:cubicBezTo>
                    <a:cubicBezTo>
                      <a:pt x="41358" y="78899"/>
                      <a:pt x="47084" y="76354"/>
                      <a:pt x="51539" y="71264"/>
                    </a:cubicBezTo>
                    <a:cubicBezTo>
                      <a:pt x="55356" y="66173"/>
                      <a:pt x="57902" y="59174"/>
                      <a:pt x="57902" y="48994"/>
                    </a:cubicBezTo>
                    <a:lnTo>
                      <a:pt x="57902" y="0"/>
                    </a:lnTo>
                    <a:lnTo>
                      <a:pt x="73173" y="0"/>
                    </a:lnTo>
                    <a:lnTo>
                      <a:pt x="73173" y="90988"/>
                    </a:lnTo>
                    <a:lnTo>
                      <a:pt x="61719" y="90988"/>
                    </a:lnTo>
                    <a:lnTo>
                      <a:pt x="57902" y="77626"/>
                    </a:lnTo>
                    <a:cubicBezTo>
                      <a:pt x="55356" y="82080"/>
                      <a:pt x="52175" y="85898"/>
                      <a:pt x="47721" y="88443"/>
                    </a:cubicBezTo>
                    <a:cubicBezTo>
                      <a:pt x="42631" y="91625"/>
                      <a:pt x="36268" y="92897"/>
                      <a:pt x="29269" y="92897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6" name="Freeform 1085">
                <a:extLst>
                  <a:ext uri="{FF2B5EF4-FFF2-40B4-BE49-F238E27FC236}">
                    <a16:creationId xmlns:a16="http://schemas.microsoft.com/office/drawing/2014/main" id="{0893676E-9D32-D5DA-648F-0DFEEFC1A783}"/>
                  </a:ext>
                </a:extLst>
              </p:cNvPr>
              <p:cNvSpPr/>
              <p:nvPr/>
            </p:nvSpPr>
            <p:spPr>
              <a:xfrm>
                <a:off x="10222026" y="742048"/>
                <a:ext cx="74445" cy="92261"/>
              </a:xfrm>
              <a:custGeom>
                <a:avLst/>
                <a:gdLst>
                  <a:gd name="connsiteX0" fmla="*/ 0 w 74445"/>
                  <a:gd name="connsiteY0" fmla="*/ 92261 h 92261"/>
                  <a:gd name="connsiteX1" fmla="*/ 0 w 74445"/>
                  <a:gd name="connsiteY1" fmla="*/ 1273 h 92261"/>
                  <a:gd name="connsiteX2" fmla="*/ 11453 w 74445"/>
                  <a:gd name="connsiteY2" fmla="*/ 1273 h 92261"/>
                  <a:gd name="connsiteX3" fmla="*/ 15271 w 74445"/>
                  <a:gd name="connsiteY3" fmla="*/ 15271 h 92261"/>
                  <a:gd name="connsiteX4" fmla="*/ 26088 w 74445"/>
                  <a:gd name="connsiteY4" fmla="*/ 4454 h 92261"/>
                  <a:gd name="connsiteX5" fmla="*/ 44540 w 74445"/>
                  <a:gd name="connsiteY5" fmla="*/ 0 h 92261"/>
                  <a:gd name="connsiteX6" fmla="*/ 67447 w 74445"/>
                  <a:gd name="connsiteY6" fmla="*/ 9544 h 92261"/>
                  <a:gd name="connsiteX7" fmla="*/ 74446 w 74445"/>
                  <a:gd name="connsiteY7" fmla="*/ 34996 h 92261"/>
                  <a:gd name="connsiteX8" fmla="*/ 74446 w 74445"/>
                  <a:gd name="connsiteY8" fmla="*/ 92261 h 92261"/>
                  <a:gd name="connsiteX9" fmla="*/ 59175 w 74445"/>
                  <a:gd name="connsiteY9" fmla="*/ 92261 h 92261"/>
                  <a:gd name="connsiteX10" fmla="*/ 59175 w 74445"/>
                  <a:gd name="connsiteY10" fmla="*/ 39450 h 92261"/>
                  <a:gd name="connsiteX11" fmla="*/ 57902 w 74445"/>
                  <a:gd name="connsiteY11" fmla="*/ 26724 h 92261"/>
                  <a:gd name="connsiteX12" fmla="*/ 52176 w 74445"/>
                  <a:gd name="connsiteY12" fmla="*/ 17180 h 92261"/>
                  <a:gd name="connsiteX13" fmla="*/ 38814 w 74445"/>
                  <a:gd name="connsiteY13" fmla="*/ 13362 h 92261"/>
                  <a:gd name="connsiteX14" fmla="*/ 20998 w 74445"/>
                  <a:gd name="connsiteY14" fmla="*/ 20997 h 92261"/>
                  <a:gd name="connsiteX15" fmla="*/ 14635 w 74445"/>
                  <a:gd name="connsiteY15" fmla="*/ 43267 h 92261"/>
                  <a:gd name="connsiteX16" fmla="*/ 14635 w 74445"/>
                  <a:gd name="connsiteY16" fmla="*/ 92261 h 92261"/>
                  <a:gd name="connsiteX17" fmla="*/ 0 w 74445"/>
                  <a:gd name="connsiteY17" fmla="*/ 92261 h 92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4445" h="92261">
                    <a:moveTo>
                      <a:pt x="0" y="92261"/>
                    </a:moveTo>
                    <a:lnTo>
                      <a:pt x="0" y="1273"/>
                    </a:lnTo>
                    <a:lnTo>
                      <a:pt x="11453" y="1273"/>
                    </a:lnTo>
                    <a:lnTo>
                      <a:pt x="15271" y="15271"/>
                    </a:lnTo>
                    <a:cubicBezTo>
                      <a:pt x="17816" y="10817"/>
                      <a:pt x="21634" y="7635"/>
                      <a:pt x="26088" y="4454"/>
                    </a:cubicBezTo>
                    <a:cubicBezTo>
                      <a:pt x="30542" y="1273"/>
                      <a:pt x="36905" y="0"/>
                      <a:pt x="44540" y="0"/>
                    </a:cubicBezTo>
                    <a:cubicBezTo>
                      <a:pt x="55357" y="0"/>
                      <a:pt x="62992" y="3181"/>
                      <a:pt x="67447" y="9544"/>
                    </a:cubicBezTo>
                    <a:cubicBezTo>
                      <a:pt x="71900" y="15907"/>
                      <a:pt x="74446" y="24179"/>
                      <a:pt x="74446" y="34996"/>
                    </a:cubicBezTo>
                    <a:lnTo>
                      <a:pt x="74446" y="92261"/>
                    </a:lnTo>
                    <a:lnTo>
                      <a:pt x="59175" y="92261"/>
                    </a:lnTo>
                    <a:lnTo>
                      <a:pt x="59175" y="39450"/>
                    </a:lnTo>
                    <a:cubicBezTo>
                      <a:pt x="59175" y="34996"/>
                      <a:pt x="58538" y="30542"/>
                      <a:pt x="57902" y="26724"/>
                    </a:cubicBezTo>
                    <a:cubicBezTo>
                      <a:pt x="57265" y="22906"/>
                      <a:pt x="55357" y="19725"/>
                      <a:pt x="52176" y="17180"/>
                    </a:cubicBezTo>
                    <a:cubicBezTo>
                      <a:pt x="48994" y="14634"/>
                      <a:pt x="45177" y="13362"/>
                      <a:pt x="38814" y="13362"/>
                    </a:cubicBezTo>
                    <a:cubicBezTo>
                      <a:pt x="31178" y="13362"/>
                      <a:pt x="25451" y="15907"/>
                      <a:pt x="20998" y="20997"/>
                    </a:cubicBezTo>
                    <a:cubicBezTo>
                      <a:pt x="16544" y="26088"/>
                      <a:pt x="14635" y="33723"/>
                      <a:pt x="14635" y="43267"/>
                    </a:cubicBezTo>
                    <a:lnTo>
                      <a:pt x="14635" y="92261"/>
                    </a:lnTo>
                    <a:lnTo>
                      <a:pt x="0" y="92261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7" name="Freeform 1086">
                <a:extLst>
                  <a:ext uri="{FF2B5EF4-FFF2-40B4-BE49-F238E27FC236}">
                    <a16:creationId xmlns:a16="http://schemas.microsoft.com/office/drawing/2014/main" id="{B3831648-D89C-E93E-C747-022398DF723F}"/>
                  </a:ext>
                </a:extLst>
              </p:cNvPr>
              <p:cNvSpPr/>
              <p:nvPr/>
            </p:nvSpPr>
            <p:spPr>
              <a:xfrm>
                <a:off x="10314287" y="742048"/>
                <a:ext cx="77626" cy="94169"/>
              </a:xfrm>
              <a:custGeom>
                <a:avLst/>
                <a:gdLst>
                  <a:gd name="connsiteX0" fmla="*/ 41995 w 77626"/>
                  <a:gd name="connsiteY0" fmla="*/ 94170 h 94169"/>
                  <a:gd name="connsiteX1" fmla="*/ 19725 w 77626"/>
                  <a:gd name="connsiteY1" fmla="*/ 87807 h 94169"/>
                  <a:gd name="connsiteX2" fmla="*/ 5091 w 77626"/>
                  <a:gd name="connsiteY2" fmla="*/ 71264 h 94169"/>
                  <a:gd name="connsiteX3" fmla="*/ 0 w 77626"/>
                  <a:gd name="connsiteY3" fmla="*/ 47085 h 94169"/>
                  <a:gd name="connsiteX4" fmla="*/ 5091 w 77626"/>
                  <a:gd name="connsiteY4" fmla="*/ 22906 h 94169"/>
                  <a:gd name="connsiteX5" fmla="*/ 20362 w 77626"/>
                  <a:gd name="connsiteY5" fmla="*/ 6363 h 94169"/>
                  <a:gd name="connsiteX6" fmla="*/ 43268 w 77626"/>
                  <a:gd name="connsiteY6" fmla="*/ 0 h 94169"/>
                  <a:gd name="connsiteX7" fmla="*/ 64265 w 77626"/>
                  <a:gd name="connsiteY7" fmla="*/ 5727 h 94169"/>
                  <a:gd name="connsiteX8" fmla="*/ 77627 w 77626"/>
                  <a:gd name="connsiteY8" fmla="*/ 20361 h 94169"/>
                  <a:gd name="connsiteX9" fmla="*/ 63628 w 77626"/>
                  <a:gd name="connsiteY9" fmla="*/ 25451 h 94169"/>
                  <a:gd name="connsiteX10" fmla="*/ 54721 w 77626"/>
                  <a:gd name="connsiteY10" fmla="*/ 16543 h 94169"/>
                  <a:gd name="connsiteX11" fmla="*/ 41995 w 77626"/>
                  <a:gd name="connsiteY11" fmla="*/ 13362 h 94169"/>
                  <a:gd name="connsiteX12" fmla="*/ 29270 w 77626"/>
                  <a:gd name="connsiteY12" fmla="*/ 17180 h 94169"/>
                  <a:gd name="connsiteX13" fmla="*/ 19725 w 77626"/>
                  <a:gd name="connsiteY13" fmla="*/ 27996 h 94169"/>
                  <a:gd name="connsiteX14" fmla="*/ 15907 w 77626"/>
                  <a:gd name="connsiteY14" fmla="*/ 47085 h 94169"/>
                  <a:gd name="connsiteX15" fmla="*/ 19725 w 77626"/>
                  <a:gd name="connsiteY15" fmla="*/ 66173 h 94169"/>
                  <a:gd name="connsiteX16" fmla="*/ 29270 w 77626"/>
                  <a:gd name="connsiteY16" fmla="*/ 77626 h 94169"/>
                  <a:gd name="connsiteX17" fmla="*/ 41995 w 77626"/>
                  <a:gd name="connsiteY17" fmla="*/ 81444 h 94169"/>
                  <a:gd name="connsiteX18" fmla="*/ 55357 w 77626"/>
                  <a:gd name="connsiteY18" fmla="*/ 78263 h 94169"/>
                  <a:gd name="connsiteX19" fmla="*/ 63628 w 77626"/>
                  <a:gd name="connsiteY19" fmla="*/ 69991 h 94169"/>
                  <a:gd name="connsiteX20" fmla="*/ 77627 w 77626"/>
                  <a:gd name="connsiteY20" fmla="*/ 75081 h 94169"/>
                  <a:gd name="connsiteX21" fmla="*/ 62992 w 77626"/>
                  <a:gd name="connsiteY21" fmla="*/ 89716 h 94169"/>
                  <a:gd name="connsiteX22" fmla="*/ 41995 w 77626"/>
                  <a:gd name="connsiteY22" fmla="*/ 94170 h 94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7626" h="94169">
                    <a:moveTo>
                      <a:pt x="41995" y="94170"/>
                    </a:moveTo>
                    <a:cubicBezTo>
                      <a:pt x="33087" y="94170"/>
                      <a:pt x="26088" y="92261"/>
                      <a:pt x="19725" y="87807"/>
                    </a:cubicBezTo>
                    <a:cubicBezTo>
                      <a:pt x="13363" y="83989"/>
                      <a:pt x="8272" y="78263"/>
                      <a:pt x="5091" y="71264"/>
                    </a:cubicBezTo>
                    <a:cubicBezTo>
                      <a:pt x="1909" y="64265"/>
                      <a:pt x="0" y="55993"/>
                      <a:pt x="0" y="47085"/>
                    </a:cubicBezTo>
                    <a:cubicBezTo>
                      <a:pt x="0" y="38177"/>
                      <a:pt x="1909" y="29905"/>
                      <a:pt x="5091" y="22906"/>
                    </a:cubicBezTo>
                    <a:cubicBezTo>
                      <a:pt x="8908" y="15907"/>
                      <a:pt x="13999" y="10181"/>
                      <a:pt x="20362" y="6363"/>
                    </a:cubicBezTo>
                    <a:cubicBezTo>
                      <a:pt x="26724" y="2545"/>
                      <a:pt x="34359" y="0"/>
                      <a:pt x="43268" y="0"/>
                    </a:cubicBezTo>
                    <a:cubicBezTo>
                      <a:pt x="51540" y="0"/>
                      <a:pt x="58538" y="1909"/>
                      <a:pt x="64265" y="5727"/>
                    </a:cubicBezTo>
                    <a:cubicBezTo>
                      <a:pt x="69991" y="9544"/>
                      <a:pt x="74446" y="14634"/>
                      <a:pt x="77627" y="20361"/>
                    </a:cubicBezTo>
                    <a:lnTo>
                      <a:pt x="63628" y="25451"/>
                    </a:lnTo>
                    <a:cubicBezTo>
                      <a:pt x="61720" y="21634"/>
                      <a:pt x="58538" y="19088"/>
                      <a:pt x="54721" y="16543"/>
                    </a:cubicBezTo>
                    <a:cubicBezTo>
                      <a:pt x="50903" y="14634"/>
                      <a:pt x="46449" y="13362"/>
                      <a:pt x="41995" y="13362"/>
                    </a:cubicBezTo>
                    <a:cubicBezTo>
                      <a:pt x="37541" y="13362"/>
                      <a:pt x="33087" y="14634"/>
                      <a:pt x="29270" y="17180"/>
                    </a:cubicBezTo>
                    <a:cubicBezTo>
                      <a:pt x="25451" y="19725"/>
                      <a:pt x="22270" y="22906"/>
                      <a:pt x="19725" y="27996"/>
                    </a:cubicBezTo>
                    <a:cubicBezTo>
                      <a:pt x="17180" y="33087"/>
                      <a:pt x="15907" y="39450"/>
                      <a:pt x="15907" y="47085"/>
                    </a:cubicBezTo>
                    <a:cubicBezTo>
                      <a:pt x="15907" y="54720"/>
                      <a:pt x="17180" y="61083"/>
                      <a:pt x="19725" y="66173"/>
                    </a:cubicBezTo>
                    <a:cubicBezTo>
                      <a:pt x="22270" y="71264"/>
                      <a:pt x="25451" y="75081"/>
                      <a:pt x="29270" y="77626"/>
                    </a:cubicBezTo>
                    <a:cubicBezTo>
                      <a:pt x="33087" y="80172"/>
                      <a:pt x="37541" y="81444"/>
                      <a:pt x="41995" y="81444"/>
                    </a:cubicBezTo>
                    <a:cubicBezTo>
                      <a:pt x="47085" y="81444"/>
                      <a:pt x="51540" y="80172"/>
                      <a:pt x="55357" y="78263"/>
                    </a:cubicBezTo>
                    <a:cubicBezTo>
                      <a:pt x="59175" y="75718"/>
                      <a:pt x="61720" y="73173"/>
                      <a:pt x="63628" y="69991"/>
                    </a:cubicBezTo>
                    <a:lnTo>
                      <a:pt x="77627" y="75081"/>
                    </a:lnTo>
                    <a:cubicBezTo>
                      <a:pt x="74446" y="80808"/>
                      <a:pt x="69355" y="85898"/>
                      <a:pt x="62992" y="89716"/>
                    </a:cubicBezTo>
                    <a:cubicBezTo>
                      <a:pt x="57265" y="92261"/>
                      <a:pt x="50267" y="94170"/>
                      <a:pt x="41995" y="94170"/>
                    </a:cubicBezTo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8" name="Freeform 1087">
                <a:extLst>
                  <a:ext uri="{FF2B5EF4-FFF2-40B4-BE49-F238E27FC236}">
                    <a16:creationId xmlns:a16="http://schemas.microsoft.com/office/drawing/2014/main" id="{3815F779-0AC2-84F5-03FD-B9D5E2B3D784}"/>
                  </a:ext>
                </a:extLst>
              </p:cNvPr>
              <p:cNvSpPr/>
              <p:nvPr/>
            </p:nvSpPr>
            <p:spPr>
              <a:xfrm>
                <a:off x="10406548" y="703234"/>
                <a:ext cx="31814" cy="131074"/>
              </a:xfrm>
              <a:custGeom>
                <a:avLst/>
                <a:gdLst>
                  <a:gd name="connsiteX0" fmla="*/ 20362 w 31814"/>
                  <a:gd name="connsiteY0" fmla="*/ 22906 h 131074"/>
                  <a:gd name="connsiteX1" fmla="*/ 12726 w 31814"/>
                  <a:gd name="connsiteY1" fmla="*/ 19725 h 131074"/>
                  <a:gd name="connsiteX2" fmla="*/ 9544 w 31814"/>
                  <a:gd name="connsiteY2" fmla="*/ 11453 h 131074"/>
                  <a:gd name="connsiteX3" fmla="*/ 12726 w 31814"/>
                  <a:gd name="connsiteY3" fmla="*/ 3181 h 131074"/>
                  <a:gd name="connsiteX4" fmla="*/ 20362 w 31814"/>
                  <a:gd name="connsiteY4" fmla="*/ 0 h 131074"/>
                  <a:gd name="connsiteX5" fmla="*/ 28633 w 31814"/>
                  <a:gd name="connsiteY5" fmla="*/ 3181 h 131074"/>
                  <a:gd name="connsiteX6" fmla="*/ 31814 w 31814"/>
                  <a:gd name="connsiteY6" fmla="*/ 11453 h 131074"/>
                  <a:gd name="connsiteX7" fmla="*/ 28633 w 31814"/>
                  <a:gd name="connsiteY7" fmla="*/ 19725 h 131074"/>
                  <a:gd name="connsiteX8" fmla="*/ 20362 w 31814"/>
                  <a:gd name="connsiteY8" fmla="*/ 22906 h 131074"/>
                  <a:gd name="connsiteX9" fmla="*/ 12726 w 31814"/>
                  <a:gd name="connsiteY9" fmla="*/ 131074 h 131074"/>
                  <a:gd name="connsiteX10" fmla="*/ 12726 w 31814"/>
                  <a:gd name="connsiteY10" fmla="*/ 52811 h 131074"/>
                  <a:gd name="connsiteX11" fmla="*/ 0 w 31814"/>
                  <a:gd name="connsiteY11" fmla="*/ 52811 h 131074"/>
                  <a:gd name="connsiteX12" fmla="*/ 0 w 31814"/>
                  <a:gd name="connsiteY12" fmla="*/ 40086 h 131074"/>
                  <a:gd name="connsiteX13" fmla="*/ 27997 w 31814"/>
                  <a:gd name="connsiteY13" fmla="*/ 40086 h 131074"/>
                  <a:gd name="connsiteX14" fmla="*/ 27997 w 31814"/>
                  <a:gd name="connsiteY14" fmla="*/ 130438 h 131074"/>
                  <a:gd name="connsiteX15" fmla="*/ 12726 w 31814"/>
                  <a:gd name="connsiteY15" fmla="*/ 130438 h 131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814" h="131074">
                    <a:moveTo>
                      <a:pt x="20362" y="22906"/>
                    </a:moveTo>
                    <a:cubicBezTo>
                      <a:pt x="17180" y="22906"/>
                      <a:pt x="14635" y="21634"/>
                      <a:pt x="12726" y="19725"/>
                    </a:cubicBezTo>
                    <a:cubicBezTo>
                      <a:pt x="10181" y="17180"/>
                      <a:pt x="9544" y="14635"/>
                      <a:pt x="9544" y="11453"/>
                    </a:cubicBezTo>
                    <a:cubicBezTo>
                      <a:pt x="9544" y="8272"/>
                      <a:pt x="10817" y="5727"/>
                      <a:pt x="12726" y="3181"/>
                    </a:cubicBezTo>
                    <a:cubicBezTo>
                      <a:pt x="15271" y="1273"/>
                      <a:pt x="17816" y="0"/>
                      <a:pt x="20362" y="0"/>
                    </a:cubicBezTo>
                    <a:cubicBezTo>
                      <a:pt x="23543" y="0"/>
                      <a:pt x="26088" y="1273"/>
                      <a:pt x="28633" y="3181"/>
                    </a:cubicBezTo>
                    <a:cubicBezTo>
                      <a:pt x="31178" y="5090"/>
                      <a:pt x="31814" y="8272"/>
                      <a:pt x="31814" y="11453"/>
                    </a:cubicBezTo>
                    <a:cubicBezTo>
                      <a:pt x="31814" y="14635"/>
                      <a:pt x="30542" y="17180"/>
                      <a:pt x="28633" y="19725"/>
                    </a:cubicBezTo>
                    <a:cubicBezTo>
                      <a:pt x="26724" y="22270"/>
                      <a:pt x="23543" y="22906"/>
                      <a:pt x="20362" y="22906"/>
                    </a:cubicBezTo>
                    <a:moveTo>
                      <a:pt x="12726" y="131074"/>
                    </a:moveTo>
                    <a:lnTo>
                      <a:pt x="12726" y="52811"/>
                    </a:lnTo>
                    <a:lnTo>
                      <a:pt x="0" y="52811"/>
                    </a:lnTo>
                    <a:lnTo>
                      <a:pt x="0" y="40086"/>
                    </a:lnTo>
                    <a:lnTo>
                      <a:pt x="27997" y="40086"/>
                    </a:lnTo>
                    <a:lnTo>
                      <a:pt x="27997" y="130438"/>
                    </a:lnTo>
                    <a:lnTo>
                      <a:pt x="12726" y="130438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9" name="Freeform 1088">
                <a:extLst>
                  <a:ext uri="{FF2B5EF4-FFF2-40B4-BE49-F238E27FC236}">
                    <a16:creationId xmlns:a16="http://schemas.microsoft.com/office/drawing/2014/main" id="{414C9BC9-0C3C-DEDF-A7AC-CD07C8C02C34}"/>
                  </a:ext>
                </a:extLst>
              </p:cNvPr>
              <p:cNvSpPr/>
              <p:nvPr/>
            </p:nvSpPr>
            <p:spPr>
              <a:xfrm>
                <a:off x="10461905" y="712779"/>
                <a:ext cx="27359" cy="122166"/>
              </a:xfrm>
              <a:custGeom>
                <a:avLst/>
                <a:gdLst>
                  <a:gd name="connsiteX0" fmla="*/ 21634 w 27359"/>
                  <a:gd name="connsiteY0" fmla="*/ 121530 h 122166"/>
                  <a:gd name="connsiteX1" fmla="*/ 8271 w 27359"/>
                  <a:gd name="connsiteY1" fmla="*/ 119621 h 122166"/>
                  <a:gd name="connsiteX2" fmla="*/ 1908 w 27359"/>
                  <a:gd name="connsiteY2" fmla="*/ 113258 h 122166"/>
                  <a:gd name="connsiteX3" fmla="*/ 0 w 27359"/>
                  <a:gd name="connsiteY3" fmla="*/ 99260 h 122166"/>
                  <a:gd name="connsiteX4" fmla="*/ 0 w 27359"/>
                  <a:gd name="connsiteY4" fmla="*/ 0 h 122166"/>
                  <a:gd name="connsiteX5" fmla="*/ 15271 w 27359"/>
                  <a:gd name="connsiteY5" fmla="*/ 0 h 122166"/>
                  <a:gd name="connsiteX6" fmla="*/ 15271 w 27359"/>
                  <a:gd name="connsiteY6" fmla="*/ 96715 h 122166"/>
                  <a:gd name="connsiteX7" fmla="*/ 16543 w 27359"/>
                  <a:gd name="connsiteY7" fmla="*/ 106259 h 122166"/>
                  <a:gd name="connsiteX8" fmla="*/ 24178 w 27359"/>
                  <a:gd name="connsiteY8" fmla="*/ 108804 h 122166"/>
                  <a:gd name="connsiteX9" fmla="*/ 27360 w 27359"/>
                  <a:gd name="connsiteY9" fmla="*/ 108804 h 122166"/>
                  <a:gd name="connsiteX10" fmla="*/ 27360 w 27359"/>
                  <a:gd name="connsiteY10" fmla="*/ 122166 h 122166"/>
                  <a:gd name="connsiteX11" fmla="*/ 21634 w 27359"/>
                  <a:gd name="connsiteY11" fmla="*/ 122166 h 12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59" h="122166">
                    <a:moveTo>
                      <a:pt x="21634" y="121530"/>
                    </a:moveTo>
                    <a:cubicBezTo>
                      <a:pt x="15907" y="121530"/>
                      <a:pt x="11453" y="120894"/>
                      <a:pt x="8271" y="119621"/>
                    </a:cubicBezTo>
                    <a:cubicBezTo>
                      <a:pt x="5090" y="118349"/>
                      <a:pt x="3181" y="116440"/>
                      <a:pt x="1908" y="113258"/>
                    </a:cubicBezTo>
                    <a:cubicBezTo>
                      <a:pt x="636" y="110077"/>
                      <a:pt x="0" y="104987"/>
                      <a:pt x="0" y="99260"/>
                    </a:cubicBezTo>
                    <a:lnTo>
                      <a:pt x="0" y="0"/>
                    </a:lnTo>
                    <a:lnTo>
                      <a:pt x="15271" y="0"/>
                    </a:lnTo>
                    <a:lnTo>
                      <a:pt x="15271" y="96715"/>
                    </a:lnTo>
                    <a:cubicBezTo>
                      <a:pt x="15271" y="101169"/>
                      <a:pt x="15907" y="104350"/>
                      <a:pt x="16543" y="106259"/>
                    </a:cubicBezTo>
                    <a:cubicBezTo>
                      <a:pt x="17815" y="107532"/>
                      <a:pt x="20361" y="108804"/>
                      <a:pt x="24178" y="108804"/>
                    </a:cubicBezTo>
                    <a:lnTo>
                      <a:pt x="27360" y="108804"/>
                    </a:lnTo>
                    <a:lnTo>
                      <a:pt x="27360" y="122166"/>
                    </a:lnTo>
                    <a:lnTo>
                      <a:pt x="21634" y="122166"/>
                    </a:lnTo>
                    <a:close/>
                  </a:path>
                </a:pathLst>
              </a:custGeom>
              <a:solidFill>
                <a:srgbClr val="18233E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0" name="Freeform 1089">
                <a:extLst>
                  <a:ext uri="{FF2B5EF4-FFF2-40B4-BE49-F238E27FC236}">
                    <a16:creationId xmlns:a16="http://schemas.microsoft.com/office/drawing/2014/main" id="{B90F365E-3601-4FB6-6E22-A6D9573B4959}"/>
                  </a:ext>
                </a:extLst>
              </p:cNvPr>
              <p:cNvSpPr/>
              <p:nvPr/>
            </p:nvSpPr>
            <p:spPr>
              <a:xfrm>
                <a:off x="9678004" y="617336"/>
                <a:ext cx="35157" cy="25547"/>
              </a:xfrm>
              <a:custGeom>
                <a:avLst/>
                <a:gdLst>
                  <a:gd name="connsiteX0" fmla="*/ 31814 w 35157"/>
                  <a:gd name="connsiteY0" fmla="*/ 25451 h 25547"/>
                  <a:gd name="connsiteX1" fmla="*/ 34996 w 35157"/>
                  <a:gd name="connsiteY1" fmla="*/ 20361 h 25547"/>
                  <a:gd name="connsiteX2" fmla="*/ 22907 w 35157"/>
                  <a:gd name="connsiteY2" fmla="*/ 1909 h 25547"/>
                  <a:gd name="connsiteX3" fmla="*/ 0 w 35157"/>
                  <a:gd name="connsiteY3" fmla="*/ 0 h 25547"/>
                  <a:gd name="connsiteX4" fmla="*/ 8908 w 35157"/>
                  <a:gd name="connsiteY4" fmla="*/ 18452 h 25547"/>
                  <a:gd name="connsiteX5" fmla="*/ 31814 w 35157"/>
                  <a:gd name="connsiteY5" fmla="*/ 25451 h 25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157" h="25547">
                    <a:moveTo>
                      <a:pt x="31814" y="25451"/>
                    </a:moveTo>
                    <a:cubicBezTo>
                      <a:pt x="34359" y="25451"/>
                      <a:pt x="35632" y="22906"/>
                      <a:pt x="34996" y="20361"/>
                    </a:cubicBezTo>
                    <a:cubicBezTo>
                      <a:pt x="31814" y="11453"/>
                      <a:pt x="27997" y="3818"/>
                      <a:pt x="22907" y="1909"/>
                    </a:cubicBezTo>
                    <a:cubicBezTo>
                      <a:pt x="17180" y="0"/>
                      <a:pt x="637" y="0"/>
                      <a:pt x="0" y="0"/>
                    </a:cubicBezTo>
                    <a:cubicBezTo>
                      <a:pt x="0" y="636"/>
                      <a:pt x="2545" y="10181"/>
                      <a:pt x="8908" y="18452"/>
                    </a:cubicBezTo>
                    <a:cubicBezTo>
                      <a:pt x="12726" y="23542"/>
                      <a:pt x="25451" y="26088"/>
                      <a:pt x="31814" y="25451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1" name="Freeform 1090">
                <a:extLst>
                  <a:ext uri="{FF2B5EF4-FFF2-40B4-BE49-F238E27FC236}">
                    <a16:creationId xmlns:a16="http://schemas.microsoft.com/office/drawing/2014/main" id="{EF0BDFCE-BBE9-B051-EC6F-6EF8AA01F78C}"/>
                  </a:ext>
                </a:extLst>
              </p:cNvPr>
              <p:cNvSpPr/>
              <p:nvPr/>
            </p:nvSpPr>
            <p:spPr>
              <a:xfrm>
                <a:off x="9565382" y="742048"/>
                <a:ext cx="127892" cy="136164"/>
              </a:xfrm>
              <a:custGeom>
                <a:avLst/>
                <a:gdLst>
                  <a:gd name="connsiteX0" fmla="*/ 54720 w 127892"/>
                  <a:gd name="connsiteY0" fmla="*/ 40722 h 136164"/>
                  <a:gd name="connsiteX1" fmla="*/ 0 w 127892"/>
                  <a:gd name="connsiteY1" fmla="*/ 0 h 136164"/>
                  <a:gd name="connsiteX2" fmla="*/ 0 w 127892"/>
                  <a:gd name="connsiteY2" fmla="*/ 0 h 136164"/>
                  <a:gd name="connsiteX3" fmla="*/ 74445 w 127892"/>
                  <a:gd name="connsiteY3" fmla="*/ 77626 h 136164"/>
                  <a:gd name="connsiteX4" fmla="*/ 90989 w 127892"/>
                  <a:gd name="connsiteY4" fmla="*/ 136165 h 136164"/>
                  <a:gd name="connsiteX5" fmla="*/ 119621 w 127892"/>
                  <a:gd name="connsiteY5" fmla="*/ 136165 h 136164"/>
                  <a:gd name="connsiteX6" fmla="*/ 127893 w 127892"/>
                  <a:gd name="connsiteY6" fmla="*/ 135528 h 136164"/>
                  <a:gd name="connsiteX7" fmla="*/ 54720 w 127892"/>
                  <a:gd name="connsiteY7" fmla="*/ 40722 h 13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7892" h="136164">
                    <a:moveTo>
                      <a:pt x="54720" y="40722"/>
                    </a:moveTo>
                    <a:cubicBezTo>
                      <a:pt x="22906" y="22270"/>
                      <a:pt x="3181" y="318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543" y="27996"/>
                      <a:pt x="45176" y="40086"/>
                      <a:pt x="74445" y="77626"/>
                    </a:cubicBezTo>
                    <a:cubicBezTo>
                      <a:pt x="93533" y="102441"/>
                      <a:pt x="91625" y="123439"/>
                      <a:pt x="90989" y="136165"/>
                    </a:cubicBezTo>
                    <a:lnTo>
                      <a:pt x="119621" y="136165"/>
                    </a:lnTo>
                    <a:cubicBezTo>
                      <a:pt x="122166" y="136165"/>
                      <a:pt x="125347" y="136165"/>
                      <a:pt x="127893" y="135528"/>
                    </a:cubicBezTo>
                    <a:cubicBezTo>
                      <a:pt x="120258" y="91625"/>
                      <a:pt x="85262" y="58538"/>
                      <a:pt x="54720" y="40722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2" name="Freeform 1091">
                <a:extLst>
                  <a:ext uri="{FF2B5EF4-FFF2-40B4-BE49-F238E27FC236}">
                    <a16:creationId xmlns:a16="http://schemas.microsoft.com/office/drawing/2014/main" id="{CC554963-C9AC-2F62-1370-2BE7493B3269}"/>
                  </a:ext>
                </a:extLst>
              </p:cNvPr>
              <p:cNvSpPr/>
              <p:nvPr/>
            </p:nvSpPr>
            <p:spPr>
              <a:xfrm>
                <a:off x="9413692" y="475725"/>
                <a:ext cx="435030" cy="383398"/>
              </a:xfrm>
              <a:custGeom>
                <a:avLst/>
                <a:gdLst>
                  <a:gd name="connsiteX0" fmla="*/ 255404 w 435030"/>
                  <a:gd name="connsiteY0" fmla="*/ 103434 h 383398"/>
                  <a:gd name="connsiteX1" fmla="*/ 223590 w 435030"/>
                  <a:gd name="connsiteY1" fmla="*/ 76710 h 383398"/>
                  <a:gd name="connsiteX2" fmla="*/ 222953 w 435030"/>
                  <a:gd name="connsiteY2" fmla="*/ 76074 h 383398"/>
                  <a:gd name="connsiteX3" fmla="*/ 210865 w 435030"/>
                  <a:gd name="connsiteY3" fmla="*/ 45532 h 383398"/>
                  <a:gd name="connsiteX4" fmla="*/ 212773 w 435030"/>
                  <a:gd name="connsiteY4" fmla="*/ 42987 h 383398"/>
                  <a:gd name="connsiteX5" fmla="*/ 244587 w 435030"/>
                  <a:gd name="connsiteY5" fmla="*/ 77982 h 383398"/>
                  <a:gd name="connsiteX6" fmla="*/ 257313 w 435030"/>
                  <a:gd name="connsiteY6" fmla="*/ 100889 h 383398"/>
                  <a:gd name="connsiteX7" fmla="*/ 255404 w 435030"/>
                  <a:gd name="connsiteY7" fmla="*/ 103434 h 383398"/>
                  <a:gd name="connsiteX8" fmla="*/ 428473 w 435030"/>
                  <a:gd name="connsiteY8" fmla="*/ 164517 h 383398"/>
                  <a:gd name="connsiteX9" fmla="*/ 403658 w 435030"/>
                  <a:gd name="connsiteY9" fmla="*/ 135248 h 383398"/>
                  <a:gd name="connsiteX10" fmla="*/ 211501 w 435030"/>
                  <a:gd name="connsiteY10" fmla="*/ 11809 h 383398"/>
                  <a:gd name="connsiteX11" fmla="*/ 182868 w 435030"/>
                  <a:gd name="connsiteY11" fmla="*/ 992 h 383398"/>
                  <a:gd name="connsiteX12" fmla="*/ 84244 w 435030"/>
                  <a:gd name="connsiteY12" fmla="*/ 41714 h 383398"/>
                  <a:gd name="connsiteX13" fmla="*/ 82971 w 435030"/>
                  <a:gd name="connsiteY13" fmla="*/ 42987 h 383398"/>
                  <a:gd name="connsiteX14" fmla="*/ 19980 w 435030"/>
                  <a:gd name="connsiteY14" fmla="*/ 114251 h 383398"/>
                  <a:gd name="connsiteX15" fmla="*/ 18707 w 435030"/>
                  <a:gd name="connsiteY15" fmla="*/ 116159 h 383398"/>
                  <a:gd name="connsiteX16" fmla="*/ 3436 w 435030"/>
                  <a:gd name="connsiteY16" fmla="*/ 200149 h 383398"/>
                  <a:gd name="connsiteX17" fmla="*/ 37159 w 435030"/>
                  <a:gd name="connsiteY17" fmla="*/ 324224 h 383398"/>
                  <a:gd name="connsiteX18" fmla="*/ 79153 w 435030"/>
                  <a:gd name="connsiteY18" fmla="*/ 383398 h 383398"/>
                  <a:gd name="connsiteX19" fmla="*/ 121148 w 435030"/>
                  <a:gd name="connsiteY19" fmla="*/ 335677 h 383398"/>
                  <a:gd name="connsiteX20" fmla="*/ 110968 w 435030"/>
                  <a:gd name="connsiteY20" fmla="*/ 328042 h 383398"/>
                  <a:gd name="connsiteX21" fmla="*/ 95697 w 435030"/>
                  <a:gd name="connsiteY21" fmla="*/ 336313 h 383398"/>
                  <a:gd name="connsiteX22" fmla="*/ 94424 w 435030"/>
                  <a:gd name="connsiteY22" fmla="*/ 333768 h 383398"/>
                  <a:gd name="connsiteX23" fmla="*/ 107150 w 435030"/>
                  <a:gd name="connsiteY23" fmla="*/ 310862 h 383398"/>
                  <a:gd name="connsiteX24" fmla="*/ 103333 w 435030"/>
                  <a:gd name="connsiteY24" fmla="*/ 288592 h 383398"/>
                  <a:gd name="connsiteX25" fmla="*/ 86789 w 435030"/>
                  <a:gd name="connsiteY25" fmla="*/ 233872 h 383398"/>
                  <a:gd name="connsiteX26" fmla="*/ 82971 w 435030"/>
                  <a:gd name="connsiteY26" fmla="*/ 232599 h 383398"/>
                  <a:gd name="connsiteX27" fmla="*/ 71518 w 435030"/>
                  <a:gd name="connsiteY27" fmla="*/ 256142 h 383398"/>
                  <a:gd name="connsiteX28" fmla="*/ 68337 w 435030"/>
                  <a:gd name="connsiteY28" fmla="*/ 255505 h 383398"/>
                  <a:gd name="connsiteX29" fmla="*/ 97606 w 435030"/>
                  <a:gd name="connsiteY29" fmla="*/ 161335 h 383398"/>
                  <a:gd name="connsiteX30" fmla="*/ 95697 w 435030"/>
                  <a:gd name="connsiteY30" fmla="*/ 157518 h 383398"/>
                  <a:gd name="connsiteX31" fmla="*/ 79790 w 435030"/>
                  <a:gd name="connsiteY31" fmla="*/ 159427 h 383398"/>
                  <a:gd name="connsiteX32" fmla="*/ 78517 w 435030"/>
                  <a:gd name="connsiteY32" fmla="*/ 156245 h 383398"/>
                  <a:gd name="connsiteX33" fmla="*/ 156780 w 435030"/>
                  <a:gd name="connsiteY33" fmla="*/ 108524 h 383398"/>
                  <a:gd name="connsiteX34" fmla="*/ 157417 w 435030"/>
                  <a:gd name="connsiteY34" fmla="*/ 104706 h 383398"/>
                  <a:gd name="connsiteX35" fmla="*/ 130692 w 435030"/>
                  <a:gd name="connsiteY35" fmla="*/ 92617 h 383398"/>
                  <a:gd name="connsiteX36" fmla="*/ 130692 w 435030"/>
                  <a:gd name="connsiteY36" fmla="*/ 89435 h 383398"/>
                  <a:gd name="connsiteX37" fmla="*/ 187322 w 435030"/>
                  <a:gd name="connsiteY37" fmla="*/ 97707 h 383398"/>
                  <a:gd name="connsiteX38" fmla="*/ 188595 w 435030"/>
                  <a:gd name="connsiteY38" fmla="*/ 98343 h 383398"/>
                  <a:gd name="connsiteX39" fmla="*/ 152962 w 435030"/>
                  <a:gd name="connsiteY39" fmla="*/ 39169 h 383398"/>
                  <a:gd name="connsiteX40" fmla="*/ 154235 w 435030"/>
                  <a:gd name="connsiteY40" fmla="*/ 35988 h 383398"/>
                  <a:gd name="connsiteX41" fmla="*/ 201956 w 435030"/>
                  <a:gd name="connsiteY41" fmla="*/ 65893 h 383398"/>
                  <a:gd name="connsiteX42" fmla="*/ 276401 w 435030"/>
                  <a:gd name="connsiteY42" fmla="*/ 122522 h 383398"/>
                  <a:gd name="connsiteX43" fmla="*/ 312670 w 435030"/>
                  <a:gd name="connsiteY43" fmla="*/ 156881 h 383398"/>
                  <a:gd name="connsiteX44" fmla="*/ 345756 w 435030"/>
                  <a:gd name="connsiteY44" fmla="*/ 181696 h 383398"/>
                  <a:gd name="connsiteX45" fmla="*/ 348301 w 435030"/>
                  <a:gd name="connsiteY45" fmla="*/ 181060 h 383398"/>
                  <a:gd name="connsiteX46" fmla="*/ 358482 w 435030"/>
                  <a:gd name="connsiteY46" fmla="*/ 197604 h 383398"/>
                  <a:gd name="connsiteX47" fmla="*/ 365481 w 435030"/>
                  <a:gd name="connsiteY47" fmla="*/ 225600 h 383398"/>
                  <a:gd name="connsiteX48" fmla="*/ 365481 w 435030"/>
                  <a:gd name="connsiteY48" fmla="*/ 226236 h 383398"/>
                  <a:gd name="connsiteX49" fmla="*/ 354664 w 435030"/>
                  <a:gd name="connsiteY49" fmla="*/ 237689 h 383398"/>
                  <a:gd name="connsiteX50" fmla="*/ 353391 w 435030"/>
                  <a:gd name="connsiteY50" fmla="*/ 237689 h 383398"/>
                  <a:gd name="connsiteX51" fmla="*/ 322214 w 435030"/>
                  <a:gd name="connsiteY51" fmla="*/ 235144 h 383398"/>
                  <a:gd name="connsiteX52" fmla="*/ 320305 w 435030"/>
                  <a:gd name="connsiteY52" fmla="*/ 233872 h 383398"/>
                  <a:gd name="connsiteX53" fmla="*/ 312670 w 435030"/>
                  <a:gd name="connsiteY53" fmla="*/ 221782 h 383398"/>
                  <a:gd name="connsiteX54" fmla="*/ 298671 w 435030"/>
                  <a:gd name="connsiteY54" fmla="*/ 214147 h 383398"/>
                  <a:gd name="connsiteX55" fmla="*/ 263039 w 435030"/>
                  <a:gd name="connsiteY55" fmla="*/ 202694 h 383398"/>
                  <a:gd name="connsiteX56" fmla="*/ 284673 w 435030"/>
                  <a:gd name="connsiteY56" fmla="*/ 223691 h 383398"/>
                  <a:gd name="connsiteX57" fmla="*/ 293581 w 435030"/>
                  <a:gd name="connsiteY57" fmla="*/ 221146 h 383398"/>
                  <a:gd name="connsiteX58" fmla="*/ 298035 w 435030"/>
                  <a:gd name="connsiteY58" fmla="*/ 223691 h 383398"/>
                  <a:gd name="connsiteX59" fmla="*/ 296126 w 435030"/>
                  <a:gd name="connsiteY59" fmla="*/ 237053 h 383398"/>
                  <a:gd name="connsiteX60" fmla="*/ 297399 w 435030"/>
                  <a:gd name="connsiteY60" fmla="*/ 239598 h 383398"/>
                  <a:gd name="connsiteX61" fmla="*/ 308851 w 435030"/>
                  <a:gd name="connsiteY61" fmla="*/ 237689 h 383398"/>
                  <a:gd name="connsiteX62" fmla="*/ 310761 w 435030"/>
                  <a:gd name="connsiteY62" fmla="*/ 240235 h 383398"/>
                  <a:gd name="connsiteX63" fmla="*/ 292308 w 435030"/>
                  <a:gd name="connsiteY63" fmla="*/ 258050 h 383398"/>
                  <a:gd name="connsiteX64" fmla="*/ 268130 w 435030"/>
                  <a:gd name="connsiteY64" fmla="*/ 263141 h 383398"/>
                  <a:gd name="connsiteX65" fmla="*/ 267493 w 435030"/>
                  <a:gd name="connsiteY65" fmla="*/ 259959 h 383398"/>
                  <a:gd name="connsiteX66" fmla="*/ 277674 w 435030"/>
                  <a:gd name="connsiteY66" fmla="*/ 249779 h 383398"/>
                  <a:gd name="connsiteX67" fmla="*/ 245860 w 435030"/>
                  <a:gd name="connsiteY67" fmla="*/ 246597 h 383398"/>
                  <a:gd name="connsiteX68" fmla="*/ 212773 w 435030"/>
                  <a:gd name="connsiteY68" fmla="*/ 251051 h 383398"/>
                  <a:gd name="connsiteX69" fmla="*/ 212773 w 435030"/>
                  <a:gd name="connsiteY69" fmla="*/ 247870 h 383398"/>
                  <a:gd name="connsiteX70" fmla="*/ 235679 w 435030"/>
                  <a:gd name="connsiteY70" fmla="*/ 231327 h 383398"/>
                  <a:gd name="connsiteX71" fmla="*/ 214682 w 435030"/>
                  <a:gd name="connsiteY71" fmla="*/ 223055 h 383398"/>
                  <a:gd name="connsiteX72" fmla="*/ 223590 w 435030"/>
                  <a:gd name="connsiteY72" fmla="*/ 209693 h 383398"/>
                  <a:gd name="connsiteX73" fmla="*/ 224226 w 435030"/>
                  <a:gd name="connsiteY73" fmla="*/ 205875 h 383398"/>
                  <a:gd name="connsiteX74" fmla="*/ 208955 w 435030"/>
                  <a:gd name="connsiteY74" fmla="*/ 198876 h 383398"/>
                  <a:gd name="connsiteX75" fmla="*/ 160598 w 435030"/>
                  <a:gd name="connsiteY75" fmla="*/ 183605 h 383398"/>
                  <a:gd name="connsiteX76" fmla="*/ 191776 w 435030"/>
                  <a:gd name="connsiteY76" fmla="*/ 205239 h 383398"/>
                  <a:gd name="connsiteX77" fmla="*/ 192412 w 435030"/>
                  <a:gd name="connsiteY77" fmla="*/ 208420 h 383398"/>
                  <a:gd name="connsiteX78" fmla="*/ 187958 w 435030"/>
                  <a:gd name="connsiteY78" fmla="*/ 237053 h 383398"/>
                  <a:gd name="connsiteX79" fmla="*/ 264312 w 435030"/>
                  <a:gd name="connsiteY79" fmla="*/ 300681 h 383398"/>
                  <a:gd name="connsiteX80" fmla="*/ 334940 w 435030"/>
                  <a:gd name="connsiteY80" fmla="*/ 378944 h 383398"/>
                  <a:gd name="connsiteX81" fmla="*/ 347665 w 435030"/>
                  <a:gd name="connsiteY81" fmla="*/ 366219 h 383398"/>
                  <a:gd name="connsiteX82" fmla="*/ 350210 w 435030"/>
                  <a:gd name="connsiteY82" fmla="*/ 362401 h 383398"/>
                  <a:gd name="connsiteX83" fmla="*/ 413838 w 435030"/>
                  <a:gd name="connsiteY83" fmla="*/ 255505 h 383398"/>
                  <a:gd name="connsiteX84" fmla="*/ 417020 w 435030"/>
                  <a:gd name="connsiteY84" fmla="*/ 250415 h 383398"/>
                  <a:gd name="connsiteX85" fmla="*/ 428473 w 435030"/>
                  <a:gd name="connsiteY85" fmla="*/ 164517 h 383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435030" h="383398">
                    <a:moveTo>
                      <a:pt x="255404" y="103434"/>
                    </a:moveTo>
                    <a:cubicBezTo>
                      <a:pt x="247132" y="96435"/>
                      <a:pt x="231861" y="83073"/>
                      <a:pt x="223590" y="76710"/>
                    </a:cubicBezTo>
                    <a:cubicBezTo>
                      <a:pt x="223590" y="76710"/>
                      <a:pt x="223590" y="76074"/>
                      <a:pt x="222953" y="76074"/>
                    </a:cubicBezTo>
                    <a:cubicBezTo>
                      <a:pt x="222317" y="73528"/>
                      <a:pt x="219136" y="60166"/>
                      <a:pt x="210865" y="45532"/>
                    </a:cubicBezTo>
                    <a:cubicBezTo>
                      <a:pt x="210228" y="43623"/>
                      <a:pt x="211501" y="42351"/>
                      <a:pt x="212773" y="42987"/>
                    </a:cubicBezTo>
                    <a:cubicBezTo>
                      <a:pt x="220409" y="46805"/>
                      <a:pt x="235043" y="58258"/>
                      <a:pt x="244587" y="77982"/>
                    </a:cubicBezTo>
                    <a:cubicBezTo>
                      <a:pt x="250314" y="90072"/>
                      <a:pt x="254767" y="96435"/>
                      <a:pt x="257313" y="100889"/>
                    </a:cubicBezTo>
                    <a:cubicBezTo>
                      <a:pt x="259222" y="102797"/>
                      <a:pt x="256677" y="104706"/>
                      <a:pt x="255404" y="103434"/>
                    </a:cubicBezTo>
                    <a:moveTo>
                      <a:pt x="428473" y="164517"/>
                    </a:moveTo>
                    <a:cubicBezTo>
                      <a:pt x="424019" y="152427"/>
                      <a:pt x="414475" y="142247"/>
                      <a:pt x="403658" y="135248"/>
                    </a:cubicBezTo>
                    <a:lnTo>
                      <a:pt x="211501" y="11809"/>
                    </a:lnTo>
                    <a:cubicBezTo>
                      <a:pt x="202593" y="6082"/>
                      <a:pt x="193048" y="2901"/>
                      <a:pt x="182868" y="992"/>
                    </a:cubicBezTo>
                    <a:cubicBezTo>
                      <a:pt x="145327" y="-4098"/>
                      <a:pt x="107786" y="10536"/>
                      <a:pt x="84244" y="41714"/>
                    </a:cubicBezTo>
                    <a:cubicBezTo>
                      <a:pt x="83608" y="42351"/>
                      <a:pt x="83608" y="42351"/>
                      <a:pt x="82971" y="42987"/>
                    </a:cubicBezTo>
                    <a:lnTo>
                      <a:pt x="19980" y="114251"/>
                    </a:lnTo>
                    <a:cubicBezTo>
                      <a:pt x="19343" y="114887"/>
                      <a:pt x="18707" y="115523"/>
                      <a:pt x="18707" y="116159"/>
                    </a:cubicBezTo>
                    <a:cubicBezTo>
                      <a:pt x="891" y="140338"/>
                      <a:pt x="-4199" y="170880"/>
                      <a:pt x="3436" y="200149"/>
                    </a:cubicBezTo>
                    <a:lnTo>
                      <a:pt x="37159" y="324224"/>
                    </a:lnTo>
                    <a:cubicBezTo>
                      <a:pt x="44158" y="350948"/>
                      <a:pt x="60065" y="370036"/>
                      <a:pt x="79153" y="383398"/>
                    </a:cubicBezTo>
                    <a:cubicBezTo>
                      <a:pt x="79153" y="383398"/>
                      <a:pt x="111604" y="369400"/>
                      <a:pt x="121148" y="335677"/>
                    </a:cubicBezTo>
                    <a:cubicBezTo>
                      <a:pt x="122421" y="330587"/>
                      <a:pt x="117330" y="324860"/>
                      <a:pt x="110968" y="328042"/>
                    </a:cubicBezTo>
                    <a:cubicBezTo>
                      <a:pt x="106514" y="330587"/>
                      <a:pt x="102696" y="335041"/>
                      <a:pt x="95697" y="336313"/>
                    </a:cubicBezTo>
                    <a:cubicBezTo>
                      <a:pt x="94424" y="336313"/>
                      <a:pt x="93152" y="334404"/>
                      <a:pt x="94424" y="333768"/>
                    </a:cubicBezTo>
                    <a:cubicBezTo>
                      <a:pt x="94424" y="333768"/>
                      <a:pt x="104605" y="323588"/>
                      <a:pt x="107150" y="310862"/>
                    </a:cubicBezTo>
                    <a:cubicBezTo>
                      <a:pt x="109695" y="298136"/>
                      <a:pt x="105878" y="293046"/>
                      <a:pt x="103333" y="288592"/>
                    </a:cubicBezTo>
                    <a:cubicBezTo>
                      <a:pt x="96334" y="275230"/>
                      <a:pt x="86152" y="258687"/>
                      <a:pt x="86789" y="233872"/>
                    </a:cubicBezTo>
                    <a:cubicBezTo>
                      <a:pt x="86789" y="231963"/>
                      <a:pt x="84244" y="230690"/>
                      <a:pt x="82971" y="232599"/>
                    </a:cubicBezTo>
                    <a:cubicBezTo>
                      <a:pt x="79790" y="236417"/>
                      <a:pt x="74064" y="249142"/>
                      <a:pt x="71518" y="256142"/>
                    </a:cubicBezTo>
                    <a:cubicBezTo>
                      <a:pt x="70882" y="258050"/>
                      <a:pt x="68337" y="257414"/>
                      <a:pt x="68337" y="255505"/>
                    </a:cubicBezTo>
                    <a:cubicBezTo>
                      <a:pt x="69609" y="237689"/>
                      <a:pt x="75336" y="188059"/>
                      <a:pt x="97606" y="161335"/>
                    </a:cubicBezTo>
                    <a:cubicBezTo>
                      <a:pt x="98878" y="160063"/>
                      <a:pt x="98242" y="157518"/>
                      <a:pt x="95697" y="157518"/>
                    </a:cubicBezTo>
                    <a:cubicBezTo>
                      <a:pt x="90607" y="157518"/>
                      <a:pt x="85516" y="158790"/>
                      <a:pt x="79790" y="159427"/>
                    </a:cubicBezTo>
                    <a:cubicBezTo>
                      <a:pt x="78517" y="159427"/>
                      <a:pt x="77245" y="157518"/>
                      <a:pt x="78517" y="156245"/>
                    </a:cubicBezTo>
                    <a:cubicBezTo>
                      <a:pt x="93788" y="142883"/>
                      <a:pt x="123057" y="114887"/>
                      <a:pt x="156780" y="108524"/>
                    </a:cubicBezTo>
                    <a:cubicBezTo>
                      <a:pt x="158689" y="107888"/>
                      <a:pt x="159325" y="105343"/>
                      <a:pt x="157417" y="104706"/>
                    </a:cubicBezTo>
                    <a:cubicBezTo>
                      <a:pt x="150418" y="100252"/>
                      <a:pt x="142146" y="96435"/>
                      <a:pt x="130692" y="92617"/>
                    </a:cubicBezTo>
                    <a:cubicBezTo>
                      <a:pt x="128784" y="91981"/>
                      <a:pt x="129420" y="89435"/>
                      <a:pt x="130692" y="89435"/>
                    </a:cubicBezTo>
                    <a:cubicBezTo>
                      <a:pt x="140873" y="87527"/>
                      <a:pt x="159962" y="86254"/>
                      <a:pt x="187322" y="97707"/>
                    </a:cubicBezTo>
                    <a:lnTo>
                      <a:pt x="188595" y="98343"/>
                    </a:lnTo>
                    <a:cubicBezTo>
                      <a:pt x="179686" y="60803"/>
                      <a:pt x="152962" y="39169"/>
                      <a:pt x="152962" y="39169"/>
                    </a:cubicBezTo>
                    <a:cubicBezTo>
                      <a:pt x="151054" y="37897"/>
                      <a:pt x="152326" y="35351"/>
                      <a:pt x="154235" y="35988"/>
                    </a:cubicBezTo>
                    <a:cubicBezTo>
                      <a:pt x="163779" y="39169"/>
                      <a:pt x="181595" y="48077"/>
                      <a:pt x="201956" y="65893"/>
                    </a:cubicBezTo>
                    <a:cubicBezTo>
                      <a:pt x="233134" y="93889"/>
                      <a:pt x="256040" y="115523"/>
                      <a:pt x="276401" y="122522"/>
                    </a:cubicBezTo>
                    <a:cubicBezTo>
                      <a:pt x="296763" y="129521"/>
                      <a:pt x="303762" y="136520"/>
                      <a:pt x="312670" y="156881"/>
                    </a:cubicBezTo>
                    <a:cubicBezTo>
                      <a:pt x="321577" y="175970"/>
                      <a:pt x="338757" y="196967"/>
                      <a:pt x="345756" y="181696"/>
                    </a:cubicBezTo>
                    <a:cubicBezTo>
                      <a:pt x="346392" y="180424"/>
                      <a:pt x="347665" y="180424"/>
                      <a:pt x="348301" y="181060"/>
                    </a:cubicBezTo>
                    <a:cubicBezTo>
                      <a:pt x="350847" y="184242"/>
                      <a:pt x="355300" y="189968"/>
                      <a:pt x="358482" y="197604"/>
                    </a:cubicBezTo>
                    <a:cubicBezTo>
                      <a:pt x="362936" y="208420"/>
                      <a:pt x="365481" y="218601"/>
                      <a:pt x="365481" y="225600"/>
                    </a:cubicBezTo>
                    <a:cubicBezTo>
                      <a:pt x="365481" y="225600"/>
                      <a:pt x="365481" y="225600"/>
                      <a:pt x="365481" y="226236"/>
                    </a:cubicBezTo>
                    <a:cubicBezTo>
                      <a:pt x="365481" y="227509"/>
                      <a:pt x="363572" y="234508"/>
                      <a:pt x="354664" y="237689"/>
                    </a:cubicBezTo>
                    <a:cubicBezTo>
                      <a:pt x="354028" y="237689"/>
                      <a:pt x="353391" y="237689"/>
                      <a:pt x="353391" y="237689"/>
                    </a:cubicBezTo>
                    <a:cubicBezTo>
                      <a:pt x="350847" y="236417"/>
                      <a:pt x="340029" y="231327"/>
                      <a:pt x="322214" y="235144"/>
                    </a:cubicBezTo>
                    <a:cubicBezTo>
                      <a:pt x="321577" y="235144"/>
                      <a:pt x="320305" y="234508"/>
                      <a:pt x="320305" y="233872"/>
                    </a:cubicBezTo>
                    <a:cubicBezTo>
                      <a:pt x="319669" y="231327"/>
                      <a:pt x="317123" y="226873"/>
                      <a:pt x="312670" y="221782"/>
                    </a:cubicBezTo>
                    <a:cubicBezTo>
                      <a:pt x="309488" y="217965"/>
                      <a:pt x="303126" y="215420"/>
                      <a:pt x="298671" y="214147"/>
                    </a:cubicBezTo>
                    <a:cubicBezTo>
                      <a:pt x="275765" y="210329"/>
                      <a:pt x="266857" y="203330"/>
                      <a:pt x="263039" y="202694"/>
                    </a:cubicBezTo>
                    <a:cubicBezTo>
                      <a:pt x="270038" y="217965"/>
                      <a:pt x="279583" y="224327"/>
                      <a:pt x="284673" y="223691"/>
                    </a:cubicBezTo>
                    <a:cubicBezTo>
                      <a:pt x="285945" y="223691"/>
                      <a:pt x="291036" y="222419"/>
                      <a:pt x="293581" y="221146"/>
                    </a:cubicBezTo>
                    <a:cubicBezTo>
                      <a:pt x="295490" y="220510"/>
                      <a:pt x="298035" y="221146"/>
                      <a:pt x="298035" y="223691"/>
                    </a:cubicBezTo>
                    <a:cubicBezTo>
                      <a:pt x="298035" y="227509"/>
                      <a:pt x="297399" y="231963"/>
                      <a:pt x="296126" y="237053"/>
                    </a:cubicBezTo>
                    <a:cubicBezTo>
                      <a:pt x="295490" y="238326"/>
                      <a:pt x="296126" y="238962"/>
                      <a:pt x="297399" y="239598"/>
                    </a:cubicBezTo>
                    <a:cubicBezTo>
                      <a:pt x="300580" y="241507"/>
                      <a:pt x="304398" y="238962"/>
                      <a:pt x="308851" y="237689"/>
                    </a:cubicBezTo>
                    <a:cubicBezTo>
                      <a:pt x="310124" y="237053"/>
                      <a:pt x="311397" y="238962"/>
                      <a:pt x="310761" y="240235"/>
                    </a:cubicBezTo>
                    <a:cubicBezTo>
                      <a:pt x="308851" y="244052"/>
                      <a:pt x="304398" y="251688"/>
                      <a:pt x="292308" y="258050"/>
                    </a:cubicBezTo>
                    <a:cubicBezTo>
                      <a:pt x="281492" y="263777"/>
                      <a:pt x="272584" y="264413"/>
                      <a:pt x="268130" y="263141"/>
                    </a:cubicBezTo>
                    <a:cubicBezTo>
                      <a:pt x="266857" y="262504"/>
                      <a:pt x="266221" y="260596"/>
                      <a:pt x="267493" y="259959"/>
                    </a:cubicBezTo>
                    <a:cubicBezTo>
                      <a:pt x="271948" y="257414"/>
                      <a:pt x="278310" y="252960"/>
                      <a:pt x="277674" y="249779"/>
                    </a:cubicBezTo>
                    <a:cubicBezTo>
                      <a:pt x="277037" y="244052"/>
                      <a:pt x="268130" y="241507"/>
                      <a:pt x="245860" y="246597"/>
                    </a:cubicBezTo>
                    <a:cubicBezTo>
                      <a:pt x="228680" y="250415"/>
                      <a:pt x="219136" y="252324"/>
                      <a:pt x="212773" y="251051"/>
                    </a:cubicBezTo>
                    <a:cubicBezTo>
                      <a:pt x="210865" y="251051"/>
                      <a:pt x="210865" y="248506"/>
                      <a:pt x="212773" y="247870"/>
                    </a:cubicBezTo>
                    <a:cubicBezTo>
                      <a:pt x="220409" y="244689"/>
                      <a:pt x="233771" y="237053"/>
                      <a:pt x="235679" y="231327"/>
                    </a:cubicBezTo>
                    <a:cubicBezTo>
                      <a:pt x="237588" y="225600"/>
                      <a:pt x="232498" y="215420"/>
                      <a:pt x="214682" y="223055"/>
                    </a:cubicBezTo>
                    <a:cubicBezTo>
                      <a:pt x="216590" y="217328"/>
                      <a:pt x="219772" y="213511"/>
                      <a:pt x="223590" y="209693"/>
                    </a:cubicBezTo>
                    <a:cubicBezTo>
                      <a:pt x="224862" y="209057"/>
                      <a:pt x="224862" y="207148"/>
                      <a:pt x="224226" y="205875"/>
                    </a:cubicBezTo>
                    <a:cubicBezTo>
                      <a:pt x="221045" y="200785"/>
                      <a:pt x="214682" y="198876"/>
                      <a:pt x="208955" y="198876"/>
                    </a:cubicBezTo>
                    <a:cubicBezTo>
                      <a:pt x="175869" y="198876"/>
                      <a:pt x="171415" y="193786"/>
                      <a:pt x="160598" y="183605"/>
                    </a:cubicBezTo>
                    <a:cubicBezTo>
                      <a:pt x="161234" y="186787"/>
                      <a:pt x="168233" y="204603"/>
                      <a:pt x="191776" y="205239"/>
                    </a:cubicBezTo>
                    <a:cubicBezTo>
                      <a:pt x="193684" y="205239"/>
                      <a:pt x="194321" y="207784"/>
                      <a:pt x="192412" y="208420"/>
                    </a:cubicBezTo>
                    <a:cubicBezTo>
                      <a:pt x="185413" y="212238"/>
                      <a:pt x="178413" y="222419"/>
                      <a:pt x="187958" y="237053"/>
                    </a:cubicBezTo>
                    <a:cubicBezTo>
                      <a:pt x="200683" y="257414"/>
                      <a:pt x="222317" y="276503"/>
                      <a:pt x="264312" y="300681"/>
                    </a:cubicBezTo>
                    <a:cubicBezTo>
                      <a:pt x="264312" y="300681"/>
                      <a:pt x="304398" y="321042"/>
                      <a:pt x="334940" y="378944"/>
                    </a:cubicBezTo>
                    <a:cubicBezTo>
                      <a:pt x="340029" y="375126"/>
                      <a:pt x="343847" y="371309"/>
                      <a:pt x="347665" y="366219"/>
                    </a:cubicBezTo>
                    <a:cubicBezTo>
                      <a:pt x="348938" y="364946"/>
                      <a:pt x="349574" y="363673"/>
                      <a:pt x="350210" y="362401"/>
                    </a:cubicBezTo>
                    <a:lnTo>
                      <a:pt x="413838" y="255505"/>
                    </a:lnTo>
                    <a:cubicBezTo>
                      <a:pt x="414475" y="254869"/>
                      <a:pt x="416383" y="251051"/>
                      <a:pt x="417020" y="250415"/>
                    </a:cubicBezTo>
                    <a:cubicBezTo>
                      <a:pt x="435472" y="220510"/>
                      <a:pt x="440562" y="195695"/>
                      <a:pt x="428473" y="164517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3" name="Freeform 1092">
                <a:extLst>
                  <a:ext uri="{FF2B5EF4-FFF2-40B4-BE49-F238E27FC236}">
                    <a16:creationId xmlns:a16="http://schemas.microsoft.com/office/drawing/2014/main" id="{BBE41D27-7DD4-FF71-B48A-13F54D56CAF7}"/>
                  </a:ext>
                </a:extLst>
              </p:cNvPr>
              <p:cNvSpPr/>
              <p:nvPr/>
            </p:nvSpPr>
            <p:spPr>
              <a:xfrm>
                <a:off x="9746723" y="671774"/>
                <a:ext cx="19257" cy="14281"/>
              </a:xfrm>
              <a:custGeom>
                <a:avLst/>
                <a:gdLst>
                  <a:gd name="connsiteX0" fmla="*/ 2545 w 19257"/>
                  <a:gd name="connsiteY0" fmla="*/ 13645 h 14281"/>
                  <a:gd name="connsiteX1" fmla="*/ 17179 w 19257"/>
                  <a:gd name="connsiteY1" fmla="*/ 14281 h 14281"/>
                  <a:gd name="connsiteX2" fmla="*/ 19088 w 19257"/>
                  <a:gd name="connsiteY2" fmla="*/ 12372 h 14281"/>
                  <a:gd name="connsiteX3" fmla="*/ 7635 w 19257"/>
                  <a:gd name="connsiteY3" fmla="*/ 283 h 14281"/>
                  <a:gd name="connsiteX4" fmla="*/ 5727 w 19257"/>
                  <a:gd name="connsiteY4" fmla="*/ 283 h 14281"/>
                  <a:gd name="connsiteX5" fmla="*/ 0 w 19257"/>
                  <a:gd name="connsiteY5" fmla="*/ 11736 h 14281"/>
                  <a:gd name="connsiteX6" fmla="*/ 2545 w 19257"/>
                  <a:gd name="connsiteY6" fmla="*/ 13645 h 14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257" h="14281">
                    <a:moveTo>
                      <a:pt x="2545" y="13645"/>
                    </a:moveTo>
                    <a:cubicBezTo>
                      <a:pt x="9544" y="11100"/>
                      <a:pt x="13998" y="13645"/>
                      <a:pt x="17179" y="14281"/>
                    </a:cubicBezTo>
                    <a:cubicBezTo>
                      <a:pt x="18452" y="14281"/>
                      <a:pt x="19725" y="13008"/>
                      <a:pt x="19088" y="12372"/>
                    </a:cubicBezTo>
                    <a:cubicBezTo>
                      <a:pt x="16543" y="4100"/>
                      <a:pt x="9544" y="919"/>
                      <a:pt x="7635" y="283"/>
                    </a:cubicBezTo>
                    <a:cubicBezTo>
                      <a:pt x="7635" y="283"/>
                      <a:pt x="6363" y="-354"/>
                      <a:pt x="5727" y="283"/>
                    </a:cubicBezTo>
                    <a:cubicBezTo>
                      <a:pt x="2545" y="2828"/>
                      <a:pt x="0" y="8554"/>
                      <a:pt x="0" y="11736"/>
                    </a:cubicBezTo>
                    <a:cubicBezTo>
                      <a:pt x="0" y="13645"/>
                      <a:pt x="1909" y="14281"/>
                      <a:pt x="2545" y="13645"/>
                    </a:cubicBezTo>
                  </a:path>
                </a:pathLst>
              </a:custGeom>
              <a:solidFill>
                <a:srgbClr val="006072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96" name="Graphic 569">
              <a:extLst>
                <a:ext uri="{FF2B5EF4-FFF2-40B4-BE49-F238E27FC236}">
                  <a16:creationId xmlns:a16="http://schemas.microsoft.com/office/drawing/2014/main" id="{25E5E9EB-FEF3-A157-2089-265F893A837F}"/>
                </a:ext>
              </a:extLst>
            </p:cNvPr>
            <p:cNvGrpSpPr/>
            <p:nvPr/>
          </p:nvGrpSpPr>
          <p:grpSpPr>
            <a:xfrm>
              <a:off x="361469" y="405688"/>
              <a:ext cx="2233433" cy="1107138"/>
              <a:chOff x="361469" y="405688"/>
              <a:chExt cx="2233433" cy="1107138"/>
            </a:xfrm>
          </p:grpSpPr>
          <p:sp>
            <p:nvSpPr>
              <p:cNvPr id="1097" name="Freeform 1096">
                <a:extLst>
                  <a:ext uri="{FF2B5EF4-FFF2-40B4-BE49-F238E27FC236}">
                    <a16:creationId xmlns:a16="http://schemas.microsoft.com/office/drawing/2014/main" id="{AA5E5145-5F57-561E-D30C-9A61031FD1D8}"/>
                  </a:ext>
                </a:extLst>
              </p:cNvPr>
              <p:cNvSpPr/>
              <p:nvPr/>
            </p:nvSpPr>
            <p:spPr>
              <a:xfrm>
                <a:off x="361469" y="405688"/>
                <a:ext cx="2218529" cy="1107138"/>
              </a:xfrm>
              <a:custGeom>
                <a:avLst/>
                <a:gdLst>
                  <a:gd name="connsiteX0" fmla="*/ 91070 w 2218529"/>
                  <a:gd name="connsiteY0" fmla="*/ 476979 h 1107138"/>
                  <a:gd name="connsiteX1" fmla="*/ 2626 w 2218529"/>
                  <a:gd name="connsiteY1" fmla="*/ 357357 h 1107138"/>
                  <a:gd name="connsiteX2" fmla="*/ 157243 w 2218529"/>
                  <a:gd name="connsiteY2" fmla="*/ 319180 h 1107138"/>
                  <a:gd name="connsiteX3" fmla="*/ 177604 w 2218529"/>
                  <a:gd name="connsiteY3" fmla="*/ 188106 h 1107138"/>
                  <a:gd name="connsiteX4" fmla="*/ 337311 w 2218529"/>
                  <a:gd name="connsiteY4" fmla="*/ 223102 h 1107138"/>
                  <a:gd name="connsiteX5" fmla="*/ 543467 w 2218529"/>
                  <a:gd name="connsiteY5" fmla="*/ 244099 h 1107138"/>
                  <a:gd name="connsiteX6" fmla="*/ 865426 w 2218529"/>
                  <a:gd name="connsiteY6" fmla="*/ 282276 h 1107138"/>
                  <a:gd name="connsiteX7" fmla="*/ 1091306 w 2218529"/>
                  <a:gd name="connsiteY7" fmla="*/ 115570 h 1107138"/>
                  <a:gd name="connsiteX8" fmla="*/ 1172114 w 2218529"/>
                  <a:gd name="connsiteY8" fmla="*/ 2312 h 1107138"/>
                  <a:gd name="connsiteX9" fmla="*/ 1297462 w 2218529"/>
                  <a:gd name="connsiteY9" fmla="*/ 79302 h 1107138"/>
                  <a:gd name="connsiteX10" fmla="*/ 1504254 w 2218529"/>
                  <a:gd name="connsiteY10" fmla="*/ 15673 h 1107138"/>
                  <a:gd name="connsiteX11" fmla="*/ 1673505 w 2218529"/>
                  <a:gd name="connsiteY11" fmla="*/ 83756 h 1107138"/>
                  <a:gd name="connsiteX12" fmla="*/ 1854846 w 2218529"/>
                  <a:gd name="connsiteY12" fmla="*/ 90755 h 1107138"/>
                  <a:gd name="connsiteX13" fmla="*/ 2030460 w 2218529"/>
                  <a:gd name="connsiteY13" fmla="*/ 74211 h 1107138"/>
                  <a:gd name="connsiteX14" fmla="*/ 2218163 w 2218529"/>
                  <a:gd name="connsiteY14" fmla="*/ 127659 h 1107138"/>
                  <a:gd name="connsiteX15" fmla="*/ 2076272 w 2218529"/>
                  <a:gd name="connsiteY15" fmla="*/ 463617 h 1107138"/>
                  <a:gd name="connsiteX16" fmla="*/ 2092179 w 2218529"/>
                  <a:gd name="connsiteY16" fmla="*/ 633504 h 1107138"/>
                  <a:gd name="connsiteX17" fmla="*/ 2043185 w 2218529"/>
                  <a:gd name="connsiteY17" fmla="*/ 756307 h 1107138"/>
                  <a:gd name="connsiteX18" fmla="*/ 1940108 w 2218529"/>
                  <a:gd name="connsiteY18" fmla="*/ 843478 h 1107138"/>
                  <a:gd name="connsiteX19" fmla="*/ 1766402 w 2218529"/>
                  <a:gd name="connsiteY19" fmla="*/ 768396 h 1107138"/>
                  <a:gd name="connsiteX20" fmla="*/ 1701501 w 2218529"/>
                  <a:gd name="connsiteY20" fmla="*/ 979642 h 1107138"/>
                  <a:gd name="connsiteX21" fmla="*/ 1560247 w 2218529"/>
                  <a:gd name="connsiteY21" fmla="*/ 1024182 h 1107138"/>
                  <a:gd name="connsiteX22" fmla="*/ 1374452 w 2218529"/>
                  <a:gd name="connsiteY22" fmla="*/ 1059814 h 1107138"/>
                  <a:gd name="connsiteX23" fmla="*/ 1240196 w 2218529"/>
                  <a:gd name="connsiteY23" fmla="*/ 1099900 h 1107138"/>
                  <a:gd name="connsiteX24" fmla="*/ 1168297 w 2218529"/>
                  <a:gd name="connsiteY24" fmla="*/ 1045179 h 1107138"/>
                  <a:gd name="connsiteX25" fmla="*/ 1086216 w 2218529"/>
                  <a:gd name="connsiteY25" fmla="*/ 963735 h 1107138"/>
                  <a:gd name="connsiteX26" fmla="*/ 963413 w 2218529"/>
                  <a:gd name="connsiteY26" fmla="*/ 947192 h 1107138"/>
                  <a:gd name="connsiteX27" fmla="*/ 914420 w 2218529"/>
                  <a:gd name="connsiteY27" fmla="*/ 879746 h 1107138"/>
                  <a:gd name="connsiteX28" fmla="*/ 846974 w 2218529"/>
                  <a:gd name="connsiteY28" fmla="*/ 850477 h 1107138"/>
                  <a:gd name="connsiteX29" fmla="*/ 656725 w 2218529"/>
                  <a:gd name="connsiteY29" fmla="*/ 758852 h 1107138"/>
                  <a:gd name="connsiteX30" fmla="*/ 506562 w 2218529"/>
                  <a:gd name="connsiteY30" fmla="*/ 646866 h 1107138"/>
                  <a:gd name="connsiteX31" fmla="*/ 364671 w 2218529"/>
                  <a:gd name="connsiteY31" fmla="*/ 706040 h 1107138"/>
                  <a:gd name="connsiteX32" fmla="*/ 320131 w 2218529"/>
                  <a:gd name="connsiteY32" fmla="*/ 596600 h 1107138"/>
                  <a:gd name="connsiteX33" fmla="*/ 91070 w 2218529"/>
                  <a:gd name="connsiteY33" fmla="*/ 476979 h 1107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218529" h="1107138">
                    <a:moveTo>
                      <a:pt x="91070" y="476979"/>
                    </a:moveTo>
                    <a:cubicBezTo>
                      <a:pt x="62437" y="450255"/>
                      <a:pt x="-15190" y="438802"/>
                      <a:pt x="2626" y="357357"/>
                    </a:cubicBezTo>
                    <a:cubicBezTo>
                      <a:pt x="20442" y="275913"/>
                      <a:pt x="135609" y="330634"/>
                      <a:pt x="157243" y="319180"/>
                    </a:cubicBezTo>
                    <a:cubicBezTo>
                      <a:pt x="178240" y="307727"/>
                      <a:pt x="99341" y="190651"/>
                      <a:pt x="177604" y="188106"/>
                    </a:cubicBezTo>
                    <a:cubicBezTo>
                      <a:pt x="255867" y="185561"/>
                      <a:pt x="288317" y="240918"/>
                      <a:pt x="337311" y="223102"/>
                    </a:cubicBezTo>
                    <a:cubicBezTo>
                      <a:pt x="386305" y="205286"/>
                      <a:pt x="427027" y="167109"/>
                      <a:pt x="543467" y="244099"/>
                    </a:cubicBezTo>
                    <a:cubicBezTo>
                      <a:pt x="659906" y="321089"/>
                      <a:pt x="674541" y="332542"/>
                      <a:pt x="865426" y="282276"/>
                    </a:cubicBezTo>
                    <a:cubicBezTo>
                      <a:pt x="1056311" y="232010"/>
                      <a:pt x="1048039" y="156928"/>
                      <a:pt x="1091306" y="115570"/>
                    </a:cubicBezTo>
                    <a:cubicBezTo>
                      <a:pt x="1135210" y="74211"/>
                      <a:pt x="1111667" y="-15504"/>
                      <a:pt x="1172114" y="2312"/>
                    </a:cubicBezTo>
                    <a:cubicBezTo>
                      <a:pt x="1232561" y="20127"/>
                      <a:pt x="1229380" y="52578"/>
                      <a:pt x="1297462" y="79302"/>
                    </a:cubicBezTo>
                    <a:cubicBezTo>
                      <a:pt x="1365544" y="106026"/>
                      <a:pt x="1394813" y="-3415"/>
                      <a:pt x="1504254" y="15673"/>
                    </a:cubicBezTo>
                    <a:cubicBezTo>
                      <a:pt x="1613695" y="34762"/>
                      <a:pt x="1620694" y="43670"/>
                      <a:pt x="1673505" y="83756"/>
                    </a:cubicBezTo>
                    <a:cubicBezTo>
                      <a:pt x="1726316" y="123842"/>
                      <a:pt x="1769584" y="45579"/>
                      <a:pt x="1854846" y="90755"/>
                    </a:cubicBezTo>
                    <a:cubicBezTo>
                      <a:pt x="1940108" y="135295"/>
                      <a:pt x="1968104" y="115570"/>
                      <a:pt x="2030460" y="74211"/>
                    </a:cubicBezTo>
                    <a:cubicBezTo>
                      <a:pt x="2092815" y="32853"/>
                      <a:pt x="2210528" y="-14232"/>
                      <a:pt x="2218163" y="127659"/>
                    </a:cubicBezTo>
                    <a:cubicBezTo>
                      <a:pt x="2225799" y="269550"/>
                      <a:pt x="2111904" y="368174"/>
                      <a:pt x="2076272" y="463617"/>
                    </a:cubicBezTo>
                    <a:cubicBezTo>
                      <a:pt x="2040640" y="559059"/>
                      <a:pt x="2116358" y="556514"/>
                      <a:pt x="2092179" y="633504"/>
                    </a:cubicBezTo>
                    <a:cubicBezTo>
                      <a:pt x="2067364" y="710494"/>
                      <a:pt x="2029823" y="717493"/>
                      <a:pt x="2043185" y="756307"/>
                    </a:cubicBezTo>
                    <a:cubicBezTo>
                      <a:pt x="2056547" y="795756"/>
                      <a:pt x="2005008" y="865747"/>
                      <a:pt x="1940108" y="843478"/>
                    </a:cubicBezTo>
                    <a:cubicBezTo>
                      <a:pt x="1875207" y="821208"/>
                      <a:pt x="1887296" y="701586"/>
                      <a:pt x="1766402" y="768396"/>
                    </a:cubicBezTo>
                    <a:cubicBezTo>
                      <a:pt x="1645509" y="835842"/>
                      <a:pt x="1698320" y="940829"/>
                      <a:pt x="1701501" y="979642"/>
                    </a:cubicBezTo>
                    <a:cubicBezTo>
                      <a:pt x="1704683" y="1018455"/>
                      <a:pt x="1635328" y="980915"/>
                      <a:pt x="1560247" y="1024182"/>
                    </a:cubicBezTo>
                    <a:cubicBezTo>
                      <a:pt x="1485165" y="1068085"/>
                      <a:pt x="1459714" y="1047724"/>
                      <a:pt x="1374452" y="1059814"/>
                    </a:cubicBezTo>
                    <a:cubicBezTo>
                      <a:pt x="1289190" y="1071903"/>
                      <a:pt x="1271374" y="1067449"/>
                      <a:pt x="1240196" y="1099900"/>
                    </a:cubicBezTo>
                    <a:cubicBezTo>
                      <a:pt x="1209019" y="1132350"/>
                      <a:pt x="1195657" y="1045179"/>
                      <a:pt x="1168297" y="1045179"/>
                    </a:cubicBezTo>
                    <a:cubicBezTo>
                      <a:pt x="1140936" y="1045179"/>
                      <a:pt x="1092579" y="1021637"/>
                      <a:pt x="1086216" y="963735"/>
                    </a:cubicBezTo>
                    <a:cubicBezTo>
                      <a:pt x="1079853" y="905833"/>
                      <a:pt x="1007317" y="940192"/>
                      <a:pt x="963413" y="947192"/>
                    </a:cubicBezTo>
                    <a:cubicBezTo>
                      <a:pt x="919510" y="954191"/>
                      <a:pt x="897240" y="937011"/>
                      <a:pt x="914420" y="879746"/>
                    </a:cubicBezTo>
                    <a:cubicBezTo>
                      <a:pt x="930963" y="822480"/>
                      <a:pt x="874970" y="840296"/>
                      <a:pt x="846974" y="850477"/>
                    </a:cubicBezTo>
                    <a:cubicBezTo>
                      <a:pt x="818977" y="860657"/>
                      <a:pt x="696811" y="814845"/>
                      <a:pt x="656725" y="758852"/>
                    </a:cubicBezTo>
                    <a:cubicBezTo>
                      <a:pt x="616639" y="702859"/>
                      <a:pt x="600732" y="623324"/>
                      <a:pt x="506562" y="646866"/>
                    </a:cubicBezTo>
                    <a:cubicBezTo>
                      <a:pt x="412392" y="670409"/>
                      <a:pt x="459477" y="704132"/>
                      <a:pt x="364671" y="706040"/>
                    </a:cubicBezTo>
                    <a:cubicBezTo>
                      <a:pt x="269865" y="708586"/>
                      <a:pt x="353218" y="626505"/>
                      <a:pt x="320131" y="596600"/>
                    </a:cubicBezTo>
                    <a:cubicBezTo>
                      <a:pt x="287045" y="567331"/>
                      <a:pt x="194147" y="573057"/>
                      <a:pt x="91070" y="476979"/>
                    </a:cubicBezTo>
                    <a:close/>
                  </a:path>
                </a:pathLst>
              </a:custGeom>
              <a:solidFill>
                <a:srgbClr val="ECF8FC"/>
              </a:solidFill>
              <a:ln w="63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098" name="Graphic 569">
                <a:extLst>
                  <a:ext uri="{FF2B5EF4-FFF2-40B4-BE49-F238E27FC236}">
                    <a16:creationId xmlns:a16="http://schemas.microsoft.com/office/drawing/2014/main" id="{5EE633C5-2B0A-C375-9991-CD6AAE2A3130}"/>
                  </a:ext>
                </a:extLst>
              </p:cNvPr>
              <p:cNvGrpSpPr/>
              <p:nvPr/>
            </p:nvGrpSpPr>
            <p:grpSpPr>
              <a:xfrm>
                <a:off x="394001" y="481172"/>
                <a:ext cx="2200902" cy="795989"/>
                <a:chOff x="394001" y="481172"/>
                <a:chExt cx="2200902" cy="795989"/>
              </a:xfrm>
            </p:grpSpPr>
            <p:grpSp>
              <p:nvGrpSpPr>
                <p:cNvPr id="1099" name="Graphic 569">
                  <a:extLst>
                    <a:ext uri="{FF2B5EF4-FFF2-40B4-BE49-F238E27FC236}">
                      <a16:creationId xmlns:a16="http://schemas.microsoft.com/office/drawing/2014/main" id="{1CDFFD01-871D-1EAE-583C-D37E8B2A316F}"/>
                    </a:ext>
                  </a:extLst>
                </p:cNvPr>
                <p:cNvGrpSpPr/>
                <p:nvPr/>
              </p:nvGrpSpPr>
              <p:grpSpPr>
                <a:xfrm>
                  <a:off x="919570" y="481172"/>
                  <a:ext cx="563746" cy="180704"/>
                  <a:chOff x="919570" y="481172"/>
                  <a:chExt cx="563746" cy="180704"/>
                </a:xfrm>
                <a:solidFill>
                  <a:srgbClr val="003087"/>
                </a:solidFill>
              </p:grpSpPr>
              <p:sp>
                <p:nvSpPr>
                  <p:cNvPr id="1100" name="Freeform 1099">
                    <a:extLst>
                      <a:ext uri="{FF2B5EF4-FFF2-40B4-BE49-F238E27FC236}">
                        <a16:creationId xmlns:a16="http://schemas.microsoft.com/office/drawing/2014/main" id="{1224F7E7-1C60-0F0D-9FD2-39B293C3014C}"/>
                      </a:ext>
                    </a:extLst>
                  </p:cNvPr>
                  <p:cNvSpPr/>
                  <p:nvPr/>
                </p:nvSpPr>
                <p:spPr>
                  <a:xfrm>
                    <a:off x="919570" y="481172"/>
                    <a:ext cx="201065" cy="180704"/>
                  </a:xfrm>
                  <a:custGeom>
                    <a:avLst/>
                    <a:gdLst>
                      <a:gd name="connsiteX0" fmla="*/ 0 w 201065"/>
                      <a:gd name="connsiteY0" fmla="*/ 90352 h 180704"/>
                      <a:gd name="connsiteX1" fmla="*/ 100533 w 201065"/>
                      <a:gd name="connsiteY1" fmla="*/ 0 h 180704"/>
                      <a:gd name="connsiteX2" fmla="*/ 201065 w 201065"/>
                      <a:gd name="connsiteY2" fmla="*/ 90352 h 180704"/>
                      <a:gd name="connsiteX3" fmla="*/ 100533 w 201065"/>
                      <a:gd name="connsiteY3" fmla="*/ 180704 h 180704"/>
                      <a:gd name="connsiteX4" fmla="*/ 0 w 201065"/>
                      <a:gd name="connsiteY4" fmla="*/ 90352 h 180704"/>
                      <a:gd name="connsiteX5" fmla="*/ 139346 w 201065"/>
                      <a:gd name="connsiteY5" fmla="*/ 90352 h 180704"/>
                      <a:gd name="connsiteX6" fmla="*/ 100533 w 201065"/>
                      <a:gd name="connsiteY6" fmla="*/ 41358 h 180704"/>
                      <a:gd name="connsiteX7" fmla="*/ 61719 w 201065"/>
                      <a:gd name="connsiteY7" fmla="*/ 90352 h 180704"/>
                      <a:gd name="connsiteX8" fmla="*/ 100533 w 201065"/>
                      <a:gd name="connsiteY8" fmla="*/ 138710 h 180704"/>
                      <a:gd name="connsiteX9" fmla="*/ 139346 w 201065"/>
                      <a:gd name="connsiteY9" fmla="*/ 90352 h 1807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01065" h="180704">
                        <a:moveTo>
                          <a:pt x="0" y="90352"/>
                        </a:moveTo>
                        <a:cubicBezTo>
                          <a:pt x="0" y="33087"/>
                          <a:pt x="43267" y="0"/>
                          <a:pt x="100533" y="0"/>
                        </a:cubicBezTo>
                        <a:cubicBezTo>
                          <a:pt x="157798" y="0"/>
                          <a:pt x="201065" y="33087"/>
                          <a:pt x="201065" y="90352"/>
                        </a:cubicBezTo>
                        <a:cubicBezTo>
                          <a:pt x="201065" y="147618"/>
                          <a:pt x="157798" y="180704"/>
                          <a:pt x="100533" y="180704"/>
                        </a:cubicBezTo>
                        <a:cubicBezTo>
                          <a:pt x="43267" y="180704"/>
                          <a:pt x="0" y="147618"/>
                          <a:pt x="0" y="90352"/>
                        </a:cubicBezTo>
                        <a:close/>
                        <a:moveTo>
                          <a:pt x="139346" y="90352"/>
                        </a:moveTo>
                        <a:cubicBezTo>
                          <a:pt x="139346" y="64265"/>
                          <a:pt x="127893" y="41358"/>
                          <a:pt x="100533" y="41358"/>
                        </a:cubicBezTo>
                        <a:cubicBezTo>
                          <a:pt x="73173" y="41358"/>
                          <a:pt x="61719" y="64265"/>
                          <a:pt x="61719" y="90352"/>
                        </a:cubicBezTo>
                        <a:cubicBezTo>
                          <a:pt x="61719" y="115803"/>
                          <a:pt x="73173" y="138710"/>
                          <a:pt x="100533" y="138710"/>
                        </a:cubicBezTo>
                        <a:cubicBezTo>
                          <a:pt x="127893" y="138710"/>
                          <a:pt x="139346" y="115803"/>
                          <a:pt x="139346" y="90352"/>
                        </a:cubicBez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100">
                    <a:extLst>
                      <a:ext uri="{FF2B5EF4-FFF2-40B4-BE49-F238E27FC236}">
                        <a16:creationId xmlns:a16="http://schemas.microsoft.com/office/drawing/2014/main" id="{3DE92F82-73B7-1C08-A5FB-CB963EEE2FB5}"/>
                      </a:ext>
                    </a:extLst>
                  </p:cNvPr>
                  <p:cNvSpPr/>
                  <p:nvPr/>
                </p:nvSpPr>
                <p:spPr>
                  <a:xfrm>
                    <a:off x="1135907" y="484989"/>
                    <a:ext cx="184522" cy="176886"/>
                  </a:xfrm>
                  <a:custGeom>
                    <a:avLst/>
                    <a:gdLst>
                      <a:gd name="connsiteX0" fmla="*/ 184522 w 184522"/>
                      <a:gd name="connsiteY0" fmla="*/ 173069 h 176886"/>
                      <a:gd name="connsiteX1" fmla="*/ 130438 w 184522"/>
                      <a:gd name="connsiteY1" fmla="*/ 173069 h 176886"/>
                      <a:gd name="connsiteX2" fmla="*/ 130438 w 184522"/>
                      <a:gd name="connsiteY2" fmla="*/ 141255 h 176886"/>
                      <a:gd name="connsiteX3" fmla="*/ 129165 w 184522"/>
                      <a:gd name="connsiteY3" fmla="*/ 141255 h 176886"/>
                      <a:gd name="connsiteX4" fmla="*/ 66173 w 184522"/>
                      <a:gd name="connsiteY4" fmla="*/ 176887 h 176886"/>
                      <a:gd name="connsiteX5" fmla="*/ 0 w 184522"/>
                      <a:gd name="connsiteY5" fmla="*/ 108168 h 176886"/>
                      <a:gd name="connsiteX6" fmla="*/ 0 w 184522"/>
                      <a:gd name="connsiteY6" fmla="*/ 0 h 176886"/>
                      <a:gd name="connsiteX7" fmla="*/ 59811 w 184522"/>
                      <a:gd name="connsiteY7" fmla="*/ 0 h 176886"/>
                      <a:gd name="connsiteX8" fmla="*/ 59811 w 184522"/>
                      <a:gd name="connsiteY8" fmla="*/ 83353 h 176886"/>
                      <a:gd name="connsiteX9" fmla="*/ 87171 w 184522"/>
                      <a:gd name="connsiteY9" fmla="*/ 126620 h 176886"/>
                      <a:gd name="connsiteX10" fmla="*/ 124075 w 184522"/>
                      <a:gd name="connsiteY10" fmla="*/ 72536 h 176886"/>
                      <a:gd name="connsiteX11" fmla="*/ 124075 w 184522"/>
                      <a:gd name="connsiteY11" fmla="*/ 0 h 176886"/>
                      <a:gd name="connsiteX12" fmla="*/ 183886 w 184522"/>
                      <a:gd name="connsiteY12" fmla="*/ 0 h 176886"/>
                      <a:gd name="connsiteX13" fmla="*/ 183886 w 184522"/>
                      <a:gd name="connsiteY13" fmla="*/ 17306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84522" h="176886">
                        <a:moveTo>
                          <a:pt x="184522" y="173069"/>
                        </a:moveTo>
                        <a:lnTo>
                          <a:pt x="130438" y="173069"/>
                        </a:lnTo>
                        <a:lnTo>
                          <a:pt x="130438" y="141255"/>
                        </a:lnTo>
                        <a:lnTo>
                          <a:pt x="129165" y="141255"/>
                        </a:lnTo>
                        <a:cubicBezTo>
                          <a:pt x="117076" y="166070"/>
                          <a:pt x="93534" y="176887"/>
                          <a:pt x="66173" y="176887"/>
                        </a:cubicBezTo>
                        <a:cubicBezTo>
                          <a:pt x="19088" y="176887"/>
                          <a:pt x="0" y="143800"/>
                          <a:pt x="0" y="108168"/>
                        </a:cubicBezTo>
                        <a:lnTo>
                          <a:pt x="0" y="0"/>
                        </a:lnTo>
                        <a:lnTo>
                          <a:pt x="59811" y="0"/>
                        </a:lnTo>
                        <a:lnTo>
                          <a:pt x="59811" y="83353"/>
                        </a:lnTo>
                        <a:cubicBezTo>
                          <a:pt x="59811" y="115803"/>
                          <a:pt x="71264" y="126620"/>
                          <a:pt x="87171" y="126620"/>
                        </a:cubicBezTo>
                        <a:cubicBezTo>
                          <a:pt x="111986" y="126620"/>
                          <a:pt x="124075" y="109441"/>
                          <a:pt x="124075" y="72536"/>
                        </a:cubicBezTo>
                        <a:lnTo>
                          <a:pt x="124075" y="0"/>
                        </a:lnTo>
                        <a:lnTo>
                          <a:pt x="183886" y="0"/>
                        </a:lnTo>
                        <a:lnTo>
                          <a:pt x="183886" y="17306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2" name="Freeform 1101">
                    <a:extLst>
                      <a:ext uri="{FF2B5EF4-FFF2-40B4-BE49-F238E27FC236}">
                        <a16:creationId xmlns:a16="http://schemas.microsoft.com/office/drawing/2014/main" id="{7E7BB072-F5B8-7435-D770-24BEE9267032}"/>
                      </a:ext>
                    </a:extLst>
                  </p:cNvPr>
                  <p:cNvSpPr/>
                  <p:nvPr/>
                </p:nvSpPr>
                <p:spPr>
                  <a:xfrm>
                    <a:off x="1357333" y="481172"/>
                    <a:ext cx="125984" cy="176886"/>
                  </a:xfrm>
                  <a:custGeom>
                    <a:avLst/>
                    <a:gdLst>
                      <a:gd name="connsiteX0" fmla="*/ 123439 w 125984"/>
                      <a:gd name="connsiteY0" fmla="*/ 51539 h 176886"/>
                      <a:gd name="connsiteX1" fmla="*/ 103078 w 125984"/>
                      <a:gd name="connsiteY1" fmla="*/ 49630 h 176886"/>
                      <a:gd name="connsiteX2" fmla="*/ 59811 w 125984"/>
                      <a:gd name="connsiteY2" fmla="*/ 103714 h 176886"/>
                      <a:gd name="connsiteX3" fmla="*/ 59811 w 125984"/>
                      <a:gd name="connsiteY3" fmla="*/ 176887 h 176886"/>
                      <a:gd name="connsiteX4" fmla="*/ 0 w 125984"/>
                      <a:gd name="connsiteY4" fmla="*/ 176887 h 176886"/>
                      <a:gd name="connsiteX5" fmla="*/ 0 w 125984"/>
                      <a:gd name="connsiteY5" fmla="*/ 3818 h 176886"/>
                      <a:gd name="connsiteX6" fmla="*/ 54084 w 125984"/>
                      <a:gd name="connsiteY6" fmla="*/ 3818 h 176886"/>
                      <a:gd name="connsiteX7" fmla="*/ 54084 w 125984"/>
                      <a:gd name="connsiteY7" fmla="*/ 35632 h 176886"/>
                      <a:gd name="connsiteX8" fmla="*/ 54720 w 125984"/>
                      <a:gd name="connsiteY8" fmla="*/ 35632 h 176886"/>
                      <a:gd name="connsiteX9" fmla="*/ 105623 w 125984"/>
                      <a:gd name="connsiteY9" fmla="*/ 0 h 176886"/>
                      <a:gd name="connsiteX10" fmla="*/ 125984 w 125984"/>
                      <a:gd name="connsiteY10" fmla="*/ 1909 h 176886"/>
                      <a:gd name="connsiteX11" fmla="*/ 123439 w 125984"/>
                      <a:gd name="connsiteY11" fmla="*/ 51539 h 1768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25984" h="176886">
                        <a:moveTo>
                          <a:pt x="123439" y="51539"/>
                        </a:moveTo>
                        <a:cubicBezTo>
                          <a:pt x="117076" y="49630"/>
                          <a:pt x="110077" y="49630"/>
                          <a:pt x="103078" y="49630"/>
                        </a:cubicBezTo>
                        <a:cubicBezTo>
                          <a:pt x="75081" y="49630"/>
                          <a:pt x="59811" y="69991"/>
                          <a:pt x="59811" y="103714"/>
                        </a:cubicBezTo>
                        <a:lnTo>
                          <a:pt x="59811" y="176887"/>
                        </a:lnTo>
                        <a:lnTo>
                          <a:pt x="0" y="176887"/>
                        </a:lnTo>
                        <a:lnTo>
                          <a:pt x="0" y="3818"/>
                        </a:lnTo>
                        <a:lnTo>
                          <a:pt x="54084" y="3818"/>
                        </a:lnTo>
                        <a:lnTo>
                          <a:pt x="54084" y="35632"/>
                        </a:lnTo>
                        <a:lnTo>
                          <a:pt x="54720" y="35632"/>
                        </a:lnTo>
                        <a:cubicBezTo>
                          <a:pt x="64901" y="13998"/>
                          <a:pt x="80172" y="0"/>
                          <a:pt x="105623" y="0"/>
                        </a:cubicBezTo>
                        <a:cubicBezTo>
                          <a:pt x="112622" y="0"/>
                          <a:pt x="119621" y="1273"/>
                          <a:pt x="125984" y="1909"/>
                        </a:cubicBezTo>
                        <a:lnTo>
                          <a:pt x="123439" y="51539"/>
                        </a:lnTo>
                        <a:close/>
                      </a:path>
                    </a:pathLst>
                  </a:custGeom>
                  <a:solidFill>
                    <a:srgbClr val="003087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3" name="Graphic 569">
                  <a:extLst>
                    <a:ext uri="{FF2B5EF4-FFF2-40B4-BE49-F238E27FC236}">
                      <a16:creationId xmlns:a16="http://schemas.microsoft.com/office/drawing/2014/main" id="{DCF872CA-3F83-BB6B-5DE9-1BCA12A515B5}"/>
                    </a:ext>
                  </a:extLst>
                </p:cNvPr>
                <p:cNvGrpSpPr/>
                <p:nvPr/>
              </p:nvGrpSpPr>
              <p:grpSpPr>
                <a:xfrm>
                  <a:off x="394001" y="740775"/>
                  <a:ext cx="2200902" cy="260239"/>
                  <a:chOff x="394001" y="740775"/>
                  <a:chExt cx="2200902" cy="260239"/>
                </a:xfrm>
                <a:solidFill>
                  <a:srgbClr val="00A9CE"/>
                </a:solidFill>
              </p:grpSpPr>
              <p:sp>
                <p:nvSpPr>
                  <p:cNvPr id="1104" name="Freeform 1103">
                    <a:extLst>
                      <a:ext uri="{FF2B5EF4-FFF2-40B4-BE49-F238E27FC236}">
                        <a16:creationId xmlns:a16="http://schemas.microsoft.com/office/drawing/2014/main" id="{9F8C0843-FB8D-4776-F9F7-CBF013E68DFF}"/>
                      </a:ext>
                    </a:extLst>
                  </p:cNvPr>
                  <p:cNvSpPr/>
                  <p:nvPr/>
                </p:nvSpPr>
                <p:spPr>
                  <a:xfrm>
                    <a:off x="394001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1104">
                    <a:extLst>
                      <a:ext uri="{FF2B5EF4-FFF2-40B4-BE49-F238E27FC236}">
                        <a16:creationId xmlns:a16="http://schemas.microsoft.com/office/drawing/2014/main" id="{ACBD578D-C029-6545-2FDA-CC756777D92C}"/>
                      </a:ext>
                    </a:extLst>
                  </p:cNvPr>
                  <p:cNvSpPr/>
                  <p:nvPr/>
                </p:nvSpPr>
                <p:spPr>
                  <a:xfrm>
                    <a:off x="935478" y="745865"/>
                    <a:ext cx="351228" cy="251331"/>
                  </a:xfrm>
                  <a:custGeom>
                    <a:avLst/>
                    <a:gdLst>
                      <a:gd name="connsiteX0" fmla="*/ 0 w 351228"/>
                      <a:gd name="connsiteY0" fmla="*/ 0 h 251331"/>
                      <a:gd name="connsiteX1" fmla="*/ 142527 w 351228"/>
                      <a:gd name="connsiteY1" fmla="*/ 0 h 251331"/>
                      <a:gd name="connsiteX2" fmla="*/ 175614 w 351228"/>
                      <a:gd name="connsiteY2" fmla="*/ 137437 h 251331"/>
                      <a:gd name="connsiteX3" fmla="*/ 176250 w 351228"/>
                      <a:gd name="connsiteY3" fmla="*/ 137437 h 251331"/>
                      <a:gd name="connsiteX4" fmla="*/ 208701 w 351228"/>
                      <a:gd name="connsiteY4" fmla="*/ 0 h 251331"/>
                      <a:gd name="connsiteX5" fmla="*/ 351228 w 351228"/>
                      <a:gd name="connsiteY5" fmla="*/ 0 h 251331"/>
                      <a:gd name="connsiteX6" fmla="*/ 351228 w 351228"/>
                      <a:gd name="connsiteY6" fmla="*/ 251332 h 251331"/>
                      <a:gd name="connsiteX7" fmla="*/ 264694 w 351228"/>
                      <a:gd name="connsiteY7" fmla="*/ 251332 h 251331"/>
                      <a:gd name="connsiteX8" fmla="*/ 263421 w 351228"/>
                      <a:gd name="connsiteY8" fmla="*/ 54084 h 251331"/>
                      <a:gd name="connsiteX9" fmla="*/ 262785 w 351228"/>
                      <a:gd name="connsiteY9" fmla="*/ 54084 h 251331"/>
                      <a:gd name="connsiteX10" fmla="*/ 213155 w 351228"/>
                      <a:gd name="connsiteY10" fmla="*/ 251332 h 251331"/>
                      <a:gd name="connsiteX11" fmla="*/ 132347 w 351228"/>
                      <a:gd name="connsiteY11" fmla="*/ 251332 h 251331"/>
                      <a:gd name="connsiteX12" fmla="*/ 84626 w 351228"/>
                      <a:gd name="connsiteY12" fmla="*/ 54084 h 251331"/>
                      <a:gd name="connsiteX13" fmla="*/ 83353 w 351228"/>
                      <a:gd name="connsiteY13" fmla="*/ 54084 h 251331"/>
                      <a:gd name="connsiteX14" fmla="*/ 82081 w 351228"/>
                      <a:gd name="connsiteY14" fmla="*/ 251332 h 251331"/>
                      <a:gd name="connsiteX15" fmla="*/ 0 w 351228"/>
                      <a:gd name="connsiteY15" fmla="*/ 251332 h 251331"/>
                      <a:gd name="connsiteX16" fmla="*/ 0 w 351228"/>
                      <a:gd name="connsiteY16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51228" h="251331">
                        <a:moveTo>
                          <a:pt x="0" y="0"/>
                        </a:moveTo>
                        <a:lnTo>
                          <a:pt x="142527" y="0"/>
                        </a:lnTo>
                        <a:lnTo>
                          <a:pt x="175614" y="137437"/>
                        </a:lnTo>
                        <a:lnTo>
                          <a:pt x="176250" y="137437"/>
                        </a:lnTo>
                        <a:lnTo>
                          <a:pt x="208701" y="0"/>
                        </a:lnTo>
                        <a:lnTo>
                          <a:pt x="351228" y="0"/>
                        </a:lnTo>
                        <a:lnTo>
                          <a:pt x="351228" y="251332"/>
                        </a:lnTo>
                        <a:lnTo>
                          <a:pt x="264694" y="251332"/>
                        </a:lnTo>
                        <a:lnTo>
                          <a:pt x="263421" y="54084"/>
                        </a:lnTo>
                        <a:lnTo>
                          <a:pt x="262785" y="54084"/>
                        </a:lnTo>
                        <a:lnTo>
                          <a:pt x="213155" y="251332"/>
                        </a:lnTo>
                        <a:lnTo>
                          <a:pt x="132347" y="251332"/>
                        </a:lnTo>
                        <a:lnTo>
                          <a:pt x="84626" y="54084"/>
                        </a:lnTo>
                        <a:lnTo>
                          <a:pt x="83353" y="54084"/>
                        </a:lnTo>
                        <a:lnTo>
                          <a:pt x="82081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" name="Freeform 1105">
                    <a:extLst>
                      <a:ext uri="{FF2B5EF4-FFF2-40B4-BE49-F238E27FC236}">
                        <a16:creationId xmlns:a16="http://schemas.microsoft.com/office/drawing/2014/main" id="{97700D8C-0B51-147D-8C67-CA5FDC5E1343}"/>
                      </a:ext>
                    </a:extLst>
                  </p:cNvPr>
                  <p:cNvSpPr/>
                  <p:nvPr/>
                </p:nvSpPr>
                <p:spPr>
                  <a:xfrm>
                    <a:off x="131915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1106">
                    <a:extLst>
                      <a:ext uri="{FF2B5EF4-FFF2-40B4-BE49-F238E27FC236}">
                        <a16:creationId xmlns:a16="http://schemas.microsoft.com/office/drawing/2014/main" id="{784F3321-443A-B78C-C6A1-3A9BF8BDC3E5}"/>
                      </a:ext>
                    </a:extLst>
                  </p:cNvPr>
                  <p:cNvSpPr/>
                  <p:nvPr/>
                </p:nvSpPr>
                <p:spPr>
                  <a:xfrm>
                    <a:off x="1565398" y="745865"/>
                    <a:ext cx="259603" cy="251331"/>
                  </a:xfrm>
                  <a:custGeom>
                    <a:avLst/>
                    <a:gdLst>
                      <a:gd name="connsiteX0" fmla="*/ 636 w 259603"/>
                      <a:gd name="connsiteY0" fmla="*/ 0 h 251331"/>
                      <a:gd name="connsiteX1" fmla="*/ 156526 w 259603"/>
                      <a:gd name="connsiteY1" fmla="*/ 0 h 251331"/>
                      <a:gd name="connsiteX2" fmla="*/ 253877 w 259603"/>
                      <a:gd name="connsiteY2" fmla="*/ 66810 h 251331"/>
                      <a:gd name="connsiteX3" fmla="*/ 193430 w 259603"/>
                      <a:gd name="connsiteY3" fmla="*/ 133619 h 251331"/>
                      <a:gd name="connsiteX4" fmla="*/ 193430 w 259603"/>
                      <a:gd name="connsiteY4" fmla="*/ 134256 h 251331"/>
                      <a:gd name="connsiteX5" fmla="*/ 236061 w 259603"/>
                      <a:gd name="connsiteY5" fmla="*/ 160980 h 251331"/>
                      <a:gd name="connsiteX6" fmla="*/ 259603 w 259603"/>
                      <a:gd name="connsiteY6" fmla="*/ 251332 h 251331"/>
                      <a:gd name="connsiteX7" fmla="*/ 159071 w 259603"/>
                      <a:gd name="connsiteY7" fmla="*/ 251332 h 251331"/>
                      <a:gd name="connsiteX8" fmla="*/ 145709 w 259603"/>
                      <a:gd name="connsiteY8" fmla="*/ 178795 h 251331"/>
                      <a:gd name="connsiteX9" fmla="*/ 118349 w 259603"/>
                      <a:gd name="connsiteY9" fmla="*/ 166070 h 251331"/>
                      <a:gd name="connsiteX10" fmla="*/ 96715 w 259603"/>
                      <a:gd name="connsiteY10" fmla="*/ 166070 h 251331"/>
                      <a:gd name="connsiteX11" fmla="*/ 96715 w 259603"/>
                      <a:gd name="connsiteY11" fmla="*/ 251332 h 251331"/>
                      <a:gd name="connsiteX12" fmla="*/ 0 w 259603"/>
                      <a:gd name="connsiteY12" fmla="*/ 251332 h 251331"/>
                      <a:gd name="connsiteX13" fmla="*/ 0 w 259603"/>
                      <a:gd name="connsiteY13" fmla="*/ 0 h 251331"/>
                      <a:gd name="connsiteX14" fmla="*/ 92261 w 259603"/>
                      <a:gd name="connsiteY14" fmla="*/ 110077 h 251331"/>
                      <a:gd name="connsiteX15" fmla="*/ 117712 w 259603"/>
                      <a:gd name="connsiteY15" fmla="*/ 110077 h 251331"/>
                      <a:gd name="connsiteX16" fmla="*/ 157162 w 259603"/>
                      <a:gd name="connsiteY16" fmla="*/ 82081 h 251331"/>
                      <a:gd name="connsiteX17" fmla="*/ 119621 w 259603"/>
                      <a:gd name="connsiteY17" fmla="*/ 55993 h 251331"/>
                      <a:gd name="connsiteX18" fmla="*/ 92897 w 259603"/>
                      <a:gd name="connsiteY18" fmla="*/ 55993 h 251331"/>
                      <a:gd name="connsiteX19" fmla="*/ 92897 w 259603"/>
                      <a:gd name="connsiteY19" fmla="*/ 110077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59603" h="251331">
                        <a:moveTo>
                          <a:pt x="636" y="0"/>
                        </a:moveTo>
                        <a:lnTo>
                          <a:pt x="156526" y="0"/>
                        </a:lnTo>
                        <a:cubicBezTo>
                          <a:pt x="216972" y="0"/>
                          <a:pt x="253877" y="18452"/>
                          <a:pt x="253877" y="66810"/>
                        </a:cubicBezTo>
                        <a:cubicBezTo>
                          <a:pt x="253877" y="105623"/>
                          <a:pt x="229698" y="124711"/>
                          <a:pt x="193430" y="133619"/>
                        </a:cubicBezTo>
                        <a:lnTo>
                          <a:pt x="193430" y="134256"/>
                        </a:lnTo>
                        <a:cubicBezTo>
                          <a:pt x="214427" y="138073"/>
                          <a:pt x="227153" y="148254"/>
                          <a:pt x="236061" y="160980"/>
                        </a:cubicBezTo>
                        <a:cubicBezTo>
                          <a:pt x="250696" y="187703"/>
                          <a:pt x="250059" y="226517"/>
                          <a:pt x="259603" y="251332"/>
                        </a:cubicBezTo>
                        <a:lnTo>
                          <a:pt x="159071" y="251332"/>
                        </a:lnTo>
                        <a:cubicBezTo>
                          <a:pt x="154617" y="233516"/>
                          <a:pt x="153980" y="194066"/>
                          <a:pt x="145709" y="178795"/>
                        </a:cubicBezTo>
                        <a:cubicBezTo>
                          <a:pt x="139982" y="167342"/>
                          <a:pt x="130438" y="166070"/>
                          <a:pt x="118349" y="166070"/>
                        </a:cubicBezTo>
                        <a:lnTo>
                          <a:pt x="96715" y="166070"/>
                        </a:lnTo>
                        <a:lnTo>
                          <a:pt x="96715" y="251332"/>
                        </a:lnTo>
                        <a:lnTo>
                          <a:pt x="0" y="251332"/>
                        </a:lnTo>
                        <a:lnTo>
                          <a:pt x="0" y="0"/>
                        </a:lnTo>
                        <a:close/>
                        <a:moveTo>
                          <a:pt x="92261" y="110077"/>
                        </a:moveTo>
                        <a:lnTo>
                          <a:pt x="117712" y="110077"/>
                        </a:lnTo>
                        <a:cubicBezTo>
                          <a:pt x="137437" y="110077"/>
                          <a:pt x="157162" y="108168"/>
                          <a:pt x="157162" y="82081"/>
                        </a:cubicBezTo>
                        <a:cubicBezTo>
                          <a:pt x="157162" y="59174"/>
                          <a:pt x="138710" y="55993"/>
                          <a:pt x="119621" y="55993"/>
                        </a:cubicBezTo>
                        <a:lnTo>
                          <a:pt x="92897" y="55993"/>
                        </a:lnTo>
                        <a:lnTo>
                          <a:pt x="92897" y="110077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8" name="Freeform 1107">
                    <a:extLst>
                      <a:ext uri="{FF2B5EF4-FFF2-40B4-BE49-F238E27FC236}">
                        <a16:creationId xmlns:a16="http://schemas.microsoft.com/office/drawing/2014/main" id="{E3D2443E-76FF-81E0-743C-A249AE0421E4}"/>
                      </a:ext>
                    </a:extLst>
                  </p:cNvPr>
                  <p:cNvSpPr/>
                  <p:nvPr/>
                </p:nvSpPr>
                <p:spPr>
                  <a:xfrm>
                    <a:off x="1840908" y="740775"/>
                    <a:ext cx="228425" cy="260239"/>
                  </a:xfrm>
                  <a:custGeom>
                    <a:avLst/>
                    <a:gdLst>
                      <a:gd name="connsiteX0" fmla="*/ 211882 w 228425"/>
                      <a:gd name="connsiteY0" fmla="*/ 73809 h 260239"/>
                      <a:gd name="connsiteX1" fmla="*/ 137437 w 228425"/>
                      <a:gd name="connsiteY1" fmla="*/ 61083 h 260239"/>
                      <a:gd name="connsiteX2" fmla="*/ 96079 w 228425"/>
                      <a:gd name="connsiteY2" fmla="*/ 77627 h 260239"/>
                      <a:gd name="connsiteX3" fmla="*/ 228426 w 228425"/>
                      <a:gd name="connsiteY3" fmla="*/ 176250 h 260239"/>
                      <a:gd name="connsiteX4" fmla="*/ 106259 w 228425"/>
                      <a:gd name="connsiteY4" fmla="*/ 260240 h 260239"/>
                      <a:gd name="connsiteX5" fmla="*/ 2545 w 228425"/>
                      <a:gd name="connsiteY5" fmla="*/ 248150 h 260239"/>
                      <a:gd name="connsiteX6" fmla="*/ 2545 w 228425"/>
                      <a:gd name="connsiteY6" fmla="*/ 183249 h 260239"/>
                      <a:gd name="connsiteX7" fmla="*/ 89080 w 228425"/>
                      <a:gd name="connsiteY7" fmla="*/ 199793 h 260239"/>
                      <a:gd name="connsiteX8" fmla="*/ 132347 w 228425"/>
                      <a:gd name="connsiteY8" fmla="*/ 182613 h 260239"/>
                      <a:gd name="connsiteX9" fmla="*/ 0 w 228425"/>
                      <a:gd name="connsiteY9" fmla="*/ 81444 h 260239"/>
                      <a:gd name="connsiteX10" fmla="*/ 129165 w 228425"/>
                      <a:gd name="connsiteY10" fmla="*/ 0 h 260239"/>
                      <a:gd name="connsiteX11" fmla="*/ 212518 w 228425"/>
                      <a:gd name="connsiteY11" fmla="*/ 8908 h 260239"/>
                      <a:gd name="connsiteX12" fmla="*/ 212518 w 228425"/>
                      <a:gd name="connsiteY12" fmla="*/ 73809 h 260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8425" h="260239">
                        <a:moveTo>
                          <a:pt x="211882" y="73809"/>
                        </a:moveTo>
                        <a:cubicBezTo>
                          <a:pt x="190249" y="66173"/>
                          <a:pt x="164797" y="61083"/>
                          <a:pt x="137437" y="61083"/>
                        </a:cubicBezTo>
                        <a:cubicBezTo>
                          <a:pt x="122166" y="61083"/>
                          <a:pt x="96079" y="61719"/>
                          <a:pt x="96079" y="77627"/>
                        </a:cubicBezTo>
                        <a:cubicBezTo>
                          <a:pt x="96079" y="110713"/>
                          <a:pt x="228426" y="79535"/>
                          <a:pt x="228426" y="176250"/>
                        </a:cubicBezTo>
                        <a:cubicBezTo>
                          <a:pt x="228426" y="243696"/>
                          <a:pt x="161616" y="260240"/>
                          <a:pt x="106259" y="260240"/>
                        </a:cubicBezTo>
                        <a:cubicBezTo>
                          <a:pt x="69355" y="260240"/>
                          <a:pt x="38813" y="256422"/>
                          <a:pt x="2545" y="248150"/>
                        </a:cubicBezTo>
                        <a:lnTo>
                          <a:pt x="2545" y="183249"/>
                        </a:lnTo>
                        <a:cubicBezTo>
                          <a:pt x="28633" y="194066"/>
                          <a:pt x="60447" y="199793"/>
                          <a:pt x="89080" y="199793"/>
                        </a:cubicBezTo>
                        <a:cubicBezTo>
                          <a:pt x="111986" y="199793"/>
                          <a:pt x="132347" y="195339"/>
                          <a:pt x="132347" y="182613"/>
                        </a:cubicBezTo>
                        <a:cubicBezTo>
                          <a:pt x="132347" y="148890"/>
                          <a:pt x="0" y="179432"/>
                          <a:pt x="0" y="81444"/>
                        </a:cubicBezTo>
                        <a:cubicBezTo>
                          <a:pt x="0" y="12089"/>
                          <a:pt x="71900" y="0"/>
                          <a:pt x="129165" y="0"/>
                        </a:cubicBezTo>
                        <a:cubicBezTo>
                          <a:pt x="155889" y="0"/>
                          <a:pt x="185795" y="3181"/>
                          <a:pt x="212518" y="8908"/>
                        </a:cubicBezTo>
                        <a:lnTo>
                          <a:pt x="212518" y="73809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1108">
                    <a:extLst>
                      <a:ext uri="{FF2B5EF4-FFF2-40B4-BE49-F238E27FC236}">
                        <a16:creationId xmlns:a16="http://schemas.microsoft.com/office/drawing/2014/main" id="{C043656F-4380-88B6-2D28-93C951AFC07F}"/>
                      </a:ext>
                    </a:extLst>
                  </p:cNvPr>
                  <p:cNvSpPr/>
                  <p:nvPr/>
                </p:nvSpPr>
                <p:spPr>
                  <a:xfrm>
                    <a:off x="2092876" y="745865"/>
                    <a:ext cx="220790" cy="251331"/>
                  </a:xfrm>
                  <a:custGeom>
                    <a:avLst/>
                    <a:gdLst>
                      <a:gd name="connsiteX0" fmla="*/ 0 w 220790"/>
                      <a:gd name="connsiteY0" fmla="*/ 0 h 251331"/>
                      <a:gd name="connsiteX1" fmla="*/ 218245 w 220790"/>
                      <a:gd name="connsiteY1" fmla="*/ 0 h 251331"/>
                      <a:gd name="connsiteX2" fmla="*/ 218245 w 220790"/>
                      <a:gd name="connsiteY2" fmla="*/ 60447 h 251331"/>
                      <a:gd name="connsiteX3" fmla="*/ 94806 w 220790"/>
                      <a:gd name="connsiteY3" fmla="*/ 60447 h 251331"/>
                      <a:gd name="connsiteX4" fmla="*/ 94806 w 220790"/>
                      <a:gd name="connsiteY4" fmla="*/ 96079 h 251331"/>
                      <a:gd name="connsiteX5" fmla="*/ 213155 w 220790"/>
                      <a:gd name="connsiteY5" fmla="*/ 96079 h 251331"/>
                      <a:gd name="connsiteX6" fmla="*/ 213155 w 220790"/>
                      <a:gd name="connsiteY6" fmla="*/ 156526 h 251331"/>
                      <a:gd name="connsiteX7" fmla="*/ 94806 w 220790"/>
                      <a:gd name="connsiteY7" fmla="*/ 156526 h 251331"/>
                      <a:gd name="connsiteX8" fmla="*/ 94806 w 220790"/>
                      <a:gd name="connsiteY8" fmla="*/ 190885 h 251331"/>
                      <a:gd name="connsiteX9" fmla="*/ 220790 w 220790"/>
                      <a:gd name="connsiteY9" fmla="*/ 190885 h 251331"/>
                      <a:gd name="connsiteX10" fmla="*/ 220790 w 220790"/>
                      <a:gd name="connsiteY10" fmla="*/ 251332 h 251331"/>
                      <a:gd name="connsiteX11" fmla="*/ 636 w 220790"/>
                      <a:gd name="connsiteY11" fmla="*/ 251332 h 251331"/>
                      <a:gd name="connsiteX12" fmla="*/ 636 w 220790"/>
                      <a:gd name="connsiteY12" fmla="*/ 0 h 251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0790" h="251331">
                        <a:moveTo>
                          <a:pt x="0" y="0"/>
                        </a:moveTo>
                        <a:lnTo>
                          <a:pt x="218245" y="0"/>
                        </a:lnTo>
                        <a:lnTo>
                          <a:pt x="218245" y="60447"/>
                        </a:lnTo>
                        <a:lnTo>
                          <a:pt x="94806" y="60447"/>
                        </a:lnTo>
                        <a:lnTo>
                          <a:pt x="94806" y="96079"/>
                        </a:lnTo>
                        <a:lnTo>
                          <a:pt x="213155" y="96079"/>
                        </a:lnTo>
                        <a:lnTo>
                          <a:pt x="213155" y="156526"/>
                        </a:lnTo>
                        <a:lnTo>
                          <a:pt x="94806" y="156526"/>
                        </a:lnTo>
                        <a:lnTo>
                          <a:pt x="94806" y="190885"/>
                        </a:lnTo>
                        <a:lnTo>
                          <a:pt x="220790" y="190885"/>
                        </a:lnTo>
                        <a:lnTo>
                          <a:pt x="220790" y="251332"/>
                        </a:lnTo>
                        <a:lnTo>
                          <a:pt x="636" y="251332"/>
                        </a:lnTo>
                        <a:lnTo>
                          <a:pt x="636" y="0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0" name="Freeform 1109">
                    <a:extLst>
                      <a:ext uri="{FF2B5EF4-FFF2-40B4-BE49-F238E27FC236}">
                        <a16:creationId xmlns:a16="http://schemas.microsoft.com/office/drawing/2014/main" id="{80EAF3CD-4805-27A3-4AC3-74BFB41F2D10}"/>
                      </a:ext>
                    </a:extLst>
                  </p:cNvPr>
                  <p:cNvSpPr/>
                  <p:nvPr/>
                </p:nvSpPr>
                <p:spPr>
                  <a:xfrm>
                    <a:off x="2327664" y="745229"/>
                    <a:ext cx="267238" cy="251967"/>
                  </a:xfrm>
                  <a:custGeom>
                    <a:avLst/>
                    <a:gdLst>
                      <a:gd name="connsiteX0" fmla="*/ 267239 w 267238"/>
                      <a:gd name="connsiteY0" fmla="*/ 74445 h 251967"/>
                      <a:gd name="connsiteX1" fmla="*/ 181977 w 267238"/>
                      <a:gd name="connsiteY1" fmla="*/ 74445 h 251967"/>
                      <a:gd name="connsiteX2" fmla="*/ 181977 w 267238"/>
                      <a:gd name="connsiteY2" fmla="*/ 251968 h 251967"/>
                      <a:gd name="connsiteX3" fmla="*/ 85262 w 267238"/>
                      <a:gd name="connsiteY3" fmla="*/ 251968 h 251967"/>
                      <a:gd name="connsiteX4" fmla="*/ 85262 w 267238"/>
                      <a:gd name="connsiteY4" fmla="*/ 74445 h 251967"/>
                      <a:gd name="connsiteX5" fmla="*/ 0 w 267238"/>
                      <a:gd name="connsiteY5" fmla="*/ 74445 h 251967"/>
                      <a:gd name="connsiteX6" fmla="*/ 0 w 267238"/>
                      <a:gd name="connsiteY6" fmla="*/ 0 h 251967"/>
                      <a:gd name="connsiteX7" fmla="*/ 267239 w 267238"/>
                      <a:gd name="connsiteY7" fmla="*/ 0 h 251967"/>
                      <a:gd name="connsiteX8" fmla="*/ 267239 w 267238"/>
                      <a:gd name="connsiteY8" fmla="*/ 74445 h 251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67238" h="251967">
                        <a:moveTo>
                          <a:pt x="267239" y="74445"/>
                        </a:moveTo>
                        <a:lnTo>
                          <a:pt x="181977" y="74445"/>
                        </a:lnTo>
                        <a:lnTo>
                          <a:pt x="181977" y="251968"/>
                        </a:lnTo>
                        <a:lnTo>
                          <a:pt x="85262" y="251968"/>
                        </a:lnTo>
                        <a:lnTo>
                          <a:pt x="85262" y="74445"/>
                        </a:lnTo>
                        <a:lnTo>
                          <a:pt x="0" y="74445"/>
                        </a:lnTo>
                        <a:lnTo>
                          <a:pt x="0" y="0"/>
                        </a:lnTo>
                        <a:lnTo>
                          <a:pt x="267239" y="0"/>
                        </a:lnTo>
                        <a:lnTo>
                          <a:pt x="267239" y="74445"/>
                        </a:lnTo>
                        <a:close/>
                      </a:path>
                    </a:pathLst>
                  </a:custGeom>
                  <a:solidFill>
                    <a:srgbClr val="00A9CE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11" name="Graphic 569">
                  <a:extLst>
                    <a:ext uri="{FF2B5EF4-FFF2-40B4-BE49-F238E27FC236}">
                      <a16:creationId xmlns:a16="http://schemas.microsoft.com/office/drawing/2014/main" id="{767D9223-7083-75C7-FF33-6929BAD4D8CA}"/>
                    </a:ext>
                  </a:extLst>
                </p:cNvPr>
                <p:cNvGrpSpPr/>
                <p:nvPr/>
              </p:nvGrpSpPr>
              <p:grpSpPr>
                <a:xfrm>
                  <a:off x="632607" y="692417"/>
                  <a:ext cx="278691" cy="395131"/>
                  <a:chOff x="632607" y="692417"/>
                  <a:chExt cx="278691" cy="395131"/>
                </a:xfrm>
              </p:grpSpPr>
              <p:sp>
                <p:nvSpPr>
                  <p:cNvPr id="1112" name="Freeform 1111">
                    <a:extLst>
                      <a:ext uri="{FF2B5EF4-FFF2-40B4-BE49-F238E27FC236}">
                        <a16:creationId xmlns:a16="http://schemas.microsoft.com/office/drawing/2014/main" id="{AFE5DB3D-6AA4-2768-1CB2-9BF68911C5B0}"/>
                      </a:ext>
                    </a:extLst>
                  </p:cNvPr>
                  <p:cNvSpPr/>
                  <p:nvPr/>
                </p:nvSpPr>
                <p:spPr>
                  <a:xfrm>
                    <a:off x="689872" y="1035374"/>
                    <a:ext cx="164160" cy="52175"/>
                  </a:xfrm>
                  <a:custGeom>
                    <a:avLst/>
                    <a:gdLst>
                      <a:gd name="connsiteX0" fmla="*/ 164161 w 164160"/>
                      <a:gd name="connsiteY0" fmla="*/ 26088 h 52175"/>
                      <a:gd name="connsiteX1" fmla="*/ 82080 w 164160"/>
                      <a:gd name="connsiteY1" fmla="*/ 52175 h 52175"/>
                      <a:gd name="connsiteX2" fmla="*/ 0 w 164160"/>
                      <a:gd name="connsiteY2" fmla="*/ 26088 h 52175"/>
                      <a:gd name="connsiteX3" fmla="*/ 82080 w 164160"/>
                      <a:gd name="connsiteY3" fmla="*/ 0 h 52175"/>
                      <a:gd name="connsiteX4" fmla="*/ 164161 w 164160"/>
                      <a:gd name="connsiteY4" fmla="*/ 26088 h 521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4160" h="52175">
                        <a:moveTo>
                          <a:pt x="164161" y="26088"/>
                        </a:moveTo>
                        <a:cubicBezTo>
                          <a:pt x="164161" y="40495"/>
                          <a:pt x="127412" y="52175"/>
                          <a:pt x="82080" y="52175"/>
                        </a:cubicBezTo>
                        <a:cubicBezTo>
                          <a:pt x="36749" y="52175"/>
                          <a:pt x="0" y="40495"/>
                          <a:pt x="0" y="26088"/>
                        </a:cubicBezTo>
                        <a:cubicBezTo>
                          <a:pt x="0" y="11680"/>
                          <a:pt x="36749" y="0"/>
                          <a:pt x="82080" y="0"/>
                        </a:cubicBezTo>
                        <a:cubicBezTo>
                          <a:pt x="127412" y="0"/>
                          <a:pt x="164161" y="11680"/>
                          <a:pt x="164161" y="26088"/>
                        </a:cubicBezTo>
                        <a:close/>
                      </a:path>
                    </a:pathLst>
                  </a:custGeom>
                  <a:solidFill>
                    <a:srgbClr val="768692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13" name="Graphic 569">
                    <a:extLst>
                      <a:ext uri="{FF2B5EF4-FFF2-40B4-BE49-F238E27FC236}">
                        <a16:creationId xmlns:a16="http://schemas.microsoft.com/office/drawing/2014/main" id="{9A7B454A-07CB-5237-F0AD-A0968D34E840}"/>
                      </a:ext>
                    </a:extLst>
                  </p:cNvPr>
                  <p:cNvGrpSpPr/>
                  <p:nvPr/>
                </p:nvGrpSpPr>
                <p:grpSpPr>
                  <a:xfrm>
                    <a:off x="632607" y="692417"/>
                    <a:ext cx="278691" cy="369044"/>
                    <a:chOff x="632607" y="692417"/>
                    <a:chExt cx="278691" cy="369044"/>
                  </a:xfrm>
                </p:grpSpPr>
                <p:sp>
                  <p:nvSpPr>
                    <p:cNvPr id="1114" name="Freeform 1113">
                      <a:extLst>
                        <a:ext uri="{FF2B5EF4-FFF2-40B4-BE49-F238E27FC236}">
                          <a16:creationId xmlns:a16="http://schemas.microsoft.com/office/drawing/2014/main" id="{1FC905F3-8F42-8F0A-910C-C5A01E036C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2607" y="692417"/>
                      <a:ext cx="278691" cy="369044"/>
                    </a:xfrm>
                    <a:custGeom>
                      <a:avLst/>
                      <a:gdLst>
                        <a:gd name="connsiteX0" fmla="*/ 278692 w 278691"/>
                        <a:gd name="connsiteY0" fmla="*/ 139346 h 369044"/>
                        <a:gd name="connsiteX1" fmla="*/ 139346 w 278691"/>
                        <a:gd name="connsiteY1" fmla="*/ 0 h 369044"/>
                        <a:gd name="connsiteX2" fmla="*/ 0 w 278691"/>
                        <a:gd name="connsiteY2" fmla="*/ 139346 h 369044"/>
                        <a:gd name="connsiteX3" fmla="*/ 32450 w 278691"/>
                        <a:gd name="connsiteY3" fmla="*/ 228426 h 369044"/>
                        <a:gd name="connsiteX4" fmla="*/ 139346 w 278691"/>
                        <a:gd name="connsiteY4" fmla="*/ 369044 h 369044"/>
                        <a:gd name="connsiteX5" fmla="*/ 246242 w 278691"/>
                        <a:gd name="connsiteY5" fmla="*/ 228426 h 369044"/>
                        <a:gd name="connsiteX6" fmla="*/ 246242 w 278691"/>
                        <a:gd name="connsiteY6" fmla="*/ 228426 h 369044"/>
                        <a:gd name="connsiteX7" fmla="*/ 278692 w 278691"/>
                        <a:gd name="connsiteY7" fmla="*/ 139346 h 3690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78691" h="369044">
                          <a:moveTo>
                            <a:pt x="278692" y="139346"/>
                          </a:moveTo>
                          <a:cubicBezTo>
                            <a:pt x="278692" y="62356"/>
                            <a:pt x="216336" y="0"/>
                            <a:pt x="139346" y="0"/>
                          </a:cubicBezTo>
                          <a:cubicBezTo>
                            <a:pt x="62356" y="0"/>
                            <a:pt x="0" y="62356"/>
                            <a:pt x="0" y="139346"/>
                          </a:cubicBezTo>
                          <a:cubicBezTo>
                            <a:pt x="0" y="173069"/>
                            <a:pt x="12089" y="204247"/>
                            <a:pt x="32450" y="228426"/>
                          </a:cubicBezTo>
                          <a:cubicBezTo>
                            <a:pt x="32450" y="228426"/>
                            <a:pt x="136801" y="369044"/>
                            <a:pt x="139346" y="369044"/>
                          </a:cubicBezTo>
                          <a:cubicBezTo>
                            <a:pt x="142527" y="369044"/>
                            <a:pt x="246242" y="228426"/>
                            <a:pt x="246242" y="228426"/>
                          </a:cubicBezTo>
                          <a:lnTo>
                            <a:pt x="246242" y="228426"/>
                          </a:lnTo>
                          <a:cubicBezTo>
                            <a:pt x="266603" y="204247"/>
                            <a:pt x="278692" y="173705"/>
                            <a:pt x="278692" y="139346"/>
                          </a:cubicBezTo>
                          <a:close/>
                        </a:path>
                      </a:pathLst>
                    </a:custGeom>
                    <a:solidFill>
                      <a:srgbClr val="003087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" name="Freeform 1114">
                      <a:extLst>
                        <a:ext uri="{FF2B5EF4-FFF2-40B4-BE49-F238E27FC236}">
                          <a16:creationId xmlns:a16="http://schemas.microsoft.com/office/drawing/2014/main" id="{FD3BBD77-4C62-E3C7-0036-9F3A7B343D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0509" y="776407"/>
                      <a:ext cx="164160" cy="145072"/>
                    </a:xfrm>
                    <a:custGeom>
                      <a:avLst/>
                      <a:gdLst>
                        <a:gd name="connsiteX0" fmla="*/ 120894 w 164160"/>
                        <a:gd name="connsiteY0" fmla="*/ 0 h 145072"/>
                        <a:gd name="connsiteX1" fmla="*/ 82081 w 164160"/>
                        <a:gd name="connsiteY1" fmla="*/ 38813 h 145072"/>
                        <a:gd name="connsiteX2" fmla="*/ 82081 w 164160"/>
                        <a:gd name="connsiteY2" fmla="*/ 40086 h 145072"/>
                        <a:gd name="connsiteX3" fmla="*/ 82081 w 164160"/>
                        <a:gd name="connsiteY3" fmla="*/ 38813 h 145072"/>
                        <a:gd name="connsiteX4" fmla="*/ 43267 w 164160"/>
                        <a:gd name="connsiteY4" fmla="*/ 0 h 145072"/>
                        <a:gd name="connsiteX5" fmla="*/ 0 w 164160"/>
                        <a:gd name="connsiteY5" fmla="*/ 41358 h 145072"/>
                        <a:gd name="connsiteX6" fmla="*/ 23542 w 164160"/>
                        <a:gd name="connsiteY6" fmla="*/ 93534 h 145072"/>
                        <a:gd name="connsiteX7" fmla="*/ 82081 w 164160"/>
                        <a:gd name="connsiteY7" fmla="*/ 145073 h 145072"/>
                        <a:gd name="connsiteX8" fmla="*/ 82081 w 164160"/>
                        <a:gd name="connsiteY8" fmla="*/ 145073 h 145072"/>
                        <a:gd name="connsiteX9" fmla="*/ 82081 w 164160"/>
                        <a:gd name="connsiteY9" fmla="*/ 145073 h 145072"/>
                        <a:gd name="connsiteX10" fmla="*/ 140619 w 164160"/>
                        <a:gd name="connsiteY10" fmla="*/ 93534 h 145072"/>
                        <a:gd name="connsiteX11" fmla="*/ 164161 w 164160"/>
                        <a:gd name="connsiteY11" fmla="*/ 41358 h 145072"/>
                        <a:gd name="connsiteX12" fmla="*/ 120894 w 164160"/>
                        <a:gd name="connsiteY12" fmla="*/ 0 h 1450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164160" h="145072">
                          <a:moveTo>
                            <a:pt x="120894" y="0"/>
                          </a:moveTo>
                          <a:cubicBezTo>
                            <a:pt x="89080" y="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82081" y="39450"/>
                            <a:pt x="82081" y="40086"/>
                          </a:cubicBezTo>
                          <a:cubicBezTo>
                            <a:pt x="82081" y="39450"/>
                            <a:pt x="82081" y="38813"/>
                            <a:pt x="82081" y="38813"/>
                          </a:cubicBezTo>
                          <a:cubicBezTo>
                            <a:pt x="82081" y="38813"/>
                            <a:pt x="75081" y="0"/>
                            <a:pt x="43267" y="0"/>
                          </a:cubicBezTo>
                          <a:cubicBezTo>
                            <a:pt x="11453" y="0"/>
                            <a:pt x="0" y="22270"/>
                            <a:pt x="0" y="41358"/>
                          </a:cubicBezTo>
                          <a:cubicBezTo>
                            <a:pt x="0" y="60447"/>
                            <a:pt x="3818" y="73173"/>
                            <a:pt x="23542" y="93534"/>
                          </a:cubicBezTo>
                          <a:cubicBezTo>
                            <a:pt x="43267" y="113258"/>
                            <a:pt x="73173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82081" y="145073"/>
                            <a:pt x="82081" y="145073"/>
                            <a:pt x="82081" y="145073"/>
                          </a:cubicBezTo>
                          <a:cubicBezTo>
                            <a:pt x="90988" y="145073"/>
                            <a:pt x="120894" y="113258"/>
                            <a:pt x="140619" y="93534"/>
                          </a:cubicBezTo>
                          <a:cubicBezTo>
                            <a:pt x="160343" y="73809"/>
                            <a:pt x="164161" y="61083"/>
                            <a:pt x="164161" y="41358"/>
                          </a:cubicBezTo>
                          <a:cubicBezTo>
                            <a:pt x="164161" y="22270"/>
                            <a:pt x="152708" y="0"/>
                            <a:pt x="120894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6" name="Freeform 1115">
                      <a:extLst>
                        <a:ext uri="{FF2B5EF4-FFF2-40B4-BE49-F238E27FC236}">
                          <a16:creationId xmlns:a16="http://schemas.microsoft.com/office/drawing/2014/main" id="{E901A89E-C27F-A39B-652F-DF27136CC7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9989" y="701178"/>
                      <a:ext cx="172535" cy="136628"/>
                    </a:xfrm>
                    <a:custGeom>
                      <a:avLst/>
                      <a:gdLst>
                        <a:gd name="connsiteX0" fmla="*/ 167947 w 172535"/>
                        <a:gd name="connsiteY0" fmla="*/ 126131 h 136628"/>
                        <a:gd name="connsiteX1" fmla="*/ 61052 w 172535"/>
                        <a:gd name="connsiteY1" fmla="*/ 106407 h 136628"/>
                        <a:gd name="connsiteX2" fmla="*/ 3786 w 172535"/>
                        <a:gd name="connsiteY2" fmla="*/ 14146 h 136628"/>
                        <a:gd name="connsiteX3" fmla="*/ 118317 w 172535"/>
                        <a:gd name="connsiteY3" fmla="*/ 24326 h 136628"/>
                        <a:gd name="connsiteX4" fmla="*/ 167947 w 172535"/>
                        <a:gd name="connsiteY4" fmla="*/ 126131 h 1366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2535" h="136628">
                          <a:moveTo>
                            <a:pt x="167947" y="126131"/>
                          </a:moveTo>
                          <a:cubicBezTo>
                            <a:pt x="153949" y="145856"/>
                            <a:pt x="106228" y="136948"/>
                            <a:pt x="61052" y="106407"/>
                          </a:cubicBezTo>
                          <a:cubicBezTo>
                            <a:pt x="15876" y="75229"/>
                            <a:pt x="-10212" y="33870"/>
                            <a:pt x="3786" y="14146"/>
                          </a:cubicBezTo>
                          <a:cubicBezTo>
                            <a:pt x="17785" y="-5579"/>
                            <a:pt x="73141" y="-6852"/>
                            <a:pt x="118317" y="24326"/>
                          </a:cubicBezTo>
                          <a:cubicBezTo>
                            <a:pt x="163493" y="54868"/>
                            <a:pt x="181946" y="105770"/>
                            <a:pt x="167947" y="126131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7" name="Freeform 1116">
                      <a:extLst>
                        <a:ext uri="{FF2B5EF4-FFF2-40B4-BE49-F238E27FC236}">
                          <a16:creationId xmlns:a16="http://schemas.microsoft.com/office/drawing/2014/main" id="{98C90926-E8A5-BAC2-50FF-E08C26B095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4590" y="711282"/>
                      <a:ext cx="106380" cy="81676"/>
                    </a:xfrm>
                    <a:custGeom>
                      <a:avLst/>
                      <a:gdLst>
                        <a:gd name="connsiteX0" fmla="*/ 104258 w 106380"/>
                        <a:gd name="connsiteY0" fmla="*/ 76578 h 81676"/>
                        <a:gd name="connsiteX1" fmla="*/ 39357 w 106380"/>
                        <a:gd name="connsiteY1" fmla="*/ 61307 h 81676"/>
                        <a:gd name="connsiteX2" fmla="*/ 1817 w 106380"/>
                        <a:gd name="connsiteY2" fmla="*/ 6587 h 81676"/>
                        <a:gd name="connsiteX3" fmla="*/ 70535 w 106380"/>
                        <a:gd name="connsiteY3" fmla="*/ 16768 h 81676"/>
                        <a:gd name="connsiteX4" fmla="*/ 104258 w 106380"/>
                        <a:gd name="connsiteY4" fmla="*/ 76578 h 8167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6380" h="81676">
                          <a:moveTo>
                            <a:pt x="104258" y="76578"/>
                          </a:moveTo>
                          <a:cubicBezTo>
                            <a:pt x="96623" y="87395"/>
                            <a:pt x="67990" y="80396"/>
                            <a:pt x="39357" y="61307"/>
                          </a:cubicBezTo>
                          <a:cubicBezTo>
                            <a:pt x="11361" y="42219"/>
                            <a:pt x="-5819" y="17404"/>
                            <a:pt x="1817" y="6587"/>
                          </a:cubicBezTo>
                          <a:cubicBezTo>
                            <a:pt x="9452" y="-4230"/>
                            <a:pt x="42539" y="-2321"/>
                            <a:pt x="70535" y="16768"/>
                          </a:cubicBezTo>
                          <a:cubicBezTo>
                            <a:pt x="98532" y="35856"/>
                            <a:pt x="111894" y="65761"/>
                            <a:pt x="104258" y="76578"/>
                          </a:cubicBezTo>
                          <a:close/>
                        </a:path>
                      </a:pathLst>
                    </a:custGeom>
                    <a:solidFill>
                      <a:srgbClr val="FFFFFF">
                        <a:alpha val="22000"/>
                      </a:srgbClr>
                    </a:solidFill>
                    <a:ln w="6360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118" name="Graphic 569">
                  <a:extLst>
                    <a:ext uri="{FF2B5EF4-FFF2-40B4-BE49-F238E27FC236}">
                      <a16:creationId xmlns:a16="http://schemas.microsoft.com/office/drawing/2014/main" id="{87CBC6D4-E973-88CA-88E7-5BE84F8B378B}"/>
                    </a:ext>
                  </a:extLst>
                </p:cNvPr>
                <p:cNvGrpSpPr/>
                <p:nvPr/>
              </p:nvGrpSpPr>
              <p:grpSpPr>
                <a:xfrm>
                  <a:off x="939295" y="1088185"/>
                  <a:ext cx="1567801" cy="188975"/>
                  <a:chOff x="939295" y="1088185"/>
                  <a:chExt cx="1567801" cy="188975"/>
                </a:xfrm>
                <a:solidFill>
                  <a:srgbClr val="425563"/>
                </a:solidFill>
              </p:grpSpPr>
              <p:sp>
                <p:nvSpPr>
                  <p:cNvPr id="1119" name="Freeform 1118">
                    <a:extLst>
                      <a:ext uri="{FF2B5EF4-FFF2-40B4-BE49-F238E27FC236}">
                        <a16:creationId xmlns:a16="http://schemas.microsoft.com/office/drawing/2014/main" id="{710BE0DC-499B-C95D-F8BB-CC2CE55B5531}"/>
                      </a:ext>
                    </a:extLst>
                  </p:cNvPr>
                  <p:cNvSpPr/>
                  <p:nvPr/>
                </p:nvSpPr>
                <p:spPr>
                  <a:xfrm>
                    <a:off x="939295" y="1097730"/>
                    <a:ext cx="103714" cy="136164"/>
                  </a:xfrm>
                  <a:custGeom>
                    <a:avLst/>
                    <a:gdLst>
                      <a:gd name="connsiteX0" fmla="*/ 41995 w 103714"/>
                      <a:gd name="connsiteY0" fmla="*/ 17180 h 136164"/>
                      <a:gd name="connsiteX1" fmla="*/ 0 w 103714"/>
                      <a:gd name="connsiteY1" fmla="*/ 17180 h 136164"/>
                      <a:gd name="connsiteX2" fmla="*/ 0 w 103714"/>
                      <a:gd name="connsiteY2" fmla="*/ 0 h 136164"/>
                      <a:gd name="connsiteX3" fmla="*/ 103714 w 103714"/>
                      <a:gd name="connsiteY3" fmla="*/ 0 h 136164"/>
                      <a:gd name="connsiteX4" fmla="*/ 103714 w 103714"/>
                      <a:gd name="connsiteY4" fmla="*/ 17180 h 136164"/>
                      <a:gd name="connsiteX5" fmla="*/ 61719 w 103714"/>
                      <a:gd name="connsiteY5" fmla="*/ 17180 h 136164"/>
                      <a:gd name="connsiteX6" fmla="*/ 61719 w 103714"/>
                      <a:gd name="connsiteY6" fmla="*/ 136165 h 136164"/>
                      <a:gd name="connsiteX7" fmla="*/ 41995 w 103714"/>
                      <a:gd name="connsiteY7" fmla="*/ 136165 h 136164"/>
                      <a:gd name="connsiteX8" fmla="*/ 41995 w 103714"/>
                      <a:gd name="connsiteY8" fmla="*/ 17180 h 136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03714" h="136164">
                        <a:moveTo>
                          <a:pt x="41995" y="17180"/>
                        </a:moveTo>
                        <a:lnTo>
                          <a:pt x="0" y="17180"/>
                        </a:lnTo>
                        <a:lnTo>
                          <a:pt x="0" y="0"/>
                        </a:lnTo>
                        <a:lnTo>
                          <a:pt x="103714" y="0"/>
                        </a:lnTo>
                        <a:lnTo>
                          <a:pt x="103714" y="17180"/>
                        </a:lnTo>
                        <a:lnTo>
                          <a:pt x="61719" y="17180"/>
                        </a:lnTo>
                        <a:lnTo>
                          <a:pt x="61719" y="136165"/>
                        </a:lnTo>
                        <a:lnTo>
                          <a:pt x="41995" y="136165"/>
                        </a:lnTo>
                        <a:lnTo>
                          <a:pt x="41995" y="1718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0" name="Freeform 1119">
                    <a:extLst>
                      <a:ext uri="{FF2B5EF4-FFF2-40B4-BE49-F238E27FC236}">
                        <a16:creationId xmlns:a16="http://schemas.microsoft.com/office/drawing/2014/main" id="{8DD6DBBB-7FB3-087E-C42C-D638C5E92EFE}"/>
                      </a:ext>
                    </a:extLst>
                  </p:cNvPr>
                  <p:cNvSpPr/>
                  <p:nvPr/>
                </p:nvSpPr>
                <p:spPr>
                  <a:xfrm>
                    <a:off x="1045554" y="1132089"/>
                    <a:ext cx="101168" cy="104350"/>
                  </a:xfrm>
                  <a:custGeom>
                    <a:avLst/>
                    <a:gdLst>
                      <a:gd name="connsiteX0" fmla="*/ 50903 w 101168"/>
                      <a:gd name="connsiteY0" fmla="*/ 0 h 104350"/>
                      <a:gd name="connsiteX1" fmla="*/ 101169 w 101168"/>
                      <a:gd name="connsiteY1" fmla="*/ 52175 h 104350"/>
                      <a:gd name="connsiteX2" fmla="*/ 50903 w 101168"/>
                      <a:gd name="connsiteY2" fmla="*/ 104350 h 104350"/>
                      <a:gd name="connsiteX3" fmla="*/ 0 w 101168"/>
                      <a:gd name="connsiteY3" fmla="*/ 52175 h 104350"/>
                      <a:gd name="connsiteX4" fmla="*/ 50903 w 101168"/>
                      <a:gd name="connsiteY4" fmla="*/ 0 h 104350"/>
                      <a:gd name="connsiteX5" fmla="*/ 50903 w 101168"/>
                      <a:gd name="connsiteY5" fmla="*/ 89716 h 104350"/>
                      <a:gd name="connsiteX6" fmla="*/ 82080 w 101168"/>
                      <a:gd name="connsiteY6" fmla="*/ 52811 h 104350"/>
                      <a:gd name="connsiteX7" fmla="*/ 50903 w 101168"/>
                      <a:gd name="connsiteY7" fmla="*/ 15907 h 104350"/>
                      <a:gd name="connsiteX8" fmla="*/ 19725 w 101168"/>
                      <a:gd name="connsiteY8" fmla="*/ 52811 h 104350"/>
                      <a:gd name="connsiteX9" fmla="*/ 50903 w 101168"/>
                      <a:gd name="connsiteY9" fmla="*/ 89716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1168" h="104350">
                        <a:moveTo>
                          <a:pt x="50903" y="0"/>
                        </a:moveTo>
                        <a:cubicBezTo>
                          <a:pt x="80808" y="0"/>
                          <a:pt x="101169" y="21634"/>
                          <a:pt x="101169" y="52175"/>
                        </a:cubicBezTo>
                        <a:cubicBezTo>
                          <a:pt x="101169" y="80808"/>
                          <a:pt x="80808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636" y="22270"/>
                          <a:pt x="20997" y="0"/>
                          <a:pt x="50903" y="0"/>
                        </a:cubicBezTo>
                        <a:close/>
                        <a:moveTo>
                          <a:pt x="50903" y="89716"/>
                        </a:moveTo>
                        <a:cubicBezTo>
                          <a:pt x="72536" y="89716"/>
                          <a:pt x="82080" y="69991"/>
                          <a:pt x="82080" y="52811"/>
                        </a:cubicBezTo>
                        <a:cubicBezTo>
                          <a:pt x="82080" y="33723"/>
                          <a:pt x="70627" y="15907"/>
                          <a:pt x="50903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69991"/>
                          <a:pt x="29269" y="89716"/>
                          <a:pt x="50903" y="89716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1120">
                    <a:extLst>
                      <a:ext uri="{FF2B5EF4-FFF2-40B4-BE49-F238E27FC236}">
                        <a16:creationId xmlns:a16="http://schemas.microsoft.com/office/drawing/2014/main" id="{0586A728-AB7B-E996-9B7E-1C8CA07E2DE3}"/>
                      </a:ext>
                    </a:extLst>
                  </p:cNvPr>
                  <p:cNvSpPr/>
                  <p:nvPr/>
                </p:nvSpPr>
                <p:spPr>
                  <a:xfrm>
                    <a:off x="1160085" y="1131453"/>
                    <a:ext cx="95442" cy="145708"/>
                  </a:xfrm>
                  <a:custGeom>
                    <a:avLst/>
                    <a:gdLst>
                      <a:gd name="connsiteX0" fmla="*/ 95442 w 95442"/>
                      <a:gd name="connsiteY0" fmla="*/ 97988 h 145708"/>
                      <a:gd name="connsiteX1" fmla="*/ 43903 w 95442"/>
                      <a:gd name="connsiteY1" fmla="*/ 145709 h 145708"/>
                      <a:gd name="connsiteX2" fmla="*/ 8272 w 95442"/>
                      <a:gd name="connsiteY2" fmla="*/ 138710 h 145708"/>
                      <a:gd name="connsiteX3" fmla="*/ 10181 w 95442"/>
                      <a:gd name="connsiteY3" fmla="*/ 121530 h 145708"/>
                      <a:gd name="connsiteX4" fmla="*/ 45812 w 95442"/>
                      <a:gd name="connsiteY4" fmla="*/ 130438 h 145708"/>
                      <a:gd name="connsiteX5" fmla="*/ 76354 w 95442"/>
                      <a:gd name="connsiteY5" fmla="*/ 96079 h 145708"/>
                      <a:gd name="connsiteX6" fmla="*/ 76354 w 95442"/>
                      <a:gd name="connsiteY6" fmla="*/ 86535 h 145708"/>
                      <a:gd name="connsiteX7" fmla="*/ 75718 w 95442"/>
                      <a:gd name="connsiteY7" fmla="*/ 86535 h 145708"/>
                      <a:gd name="connsiteX8" fmla="*/ 42631 w 95442"/>
                      <a:gd name="connsiteY8" fmla="*/ 101805 h 145708"/>
                      <a:gd name="connsiteX9" fmla="*/ 0 w 95442"/>
                      <a:gd name="connsiteY9" fmla="*/ 52811 h 145708"/>
                      <a:gd name="connsiteX10" fmla="*/ 44540 w 95442"/>
                      <a:gd name="connsiteY10" fmla="*/ 0 h 145708"/>
                      <a:gd name="connsiteX11" fmla="*/ 76990 w 95442"/>
                      <a:gd name="connsiteY11" fmla="*/ 17180 h 145708"/>
                      <a:gd name="connsiteX12" fmla="*/ 77626 w 95442"/>
                      <a:gd name="connsiteY12" fmla="*/ 17180 h 145708"/>
                      <a:gd name="connsiteX13" fmla="*/ 77626 w 95442"/>
                      <a:gd name="connsiteY13" fmla="*/ 2545 h 145708"/>
                      <a:gd name="connsiteX14" fmla="*/ 94806 w 95442"/>
                      <a:gd name="connsiteY14" fmla="*/ 2545 h 145708"/>
                      <a:gd name="connsiteX15" fmla="*/ 94806 w 95442"/>
                      <a:gd name="connsiteY15" fmla="*/ 97988 h 145708"/>
                      <a:gd name="connsiteX16" fmla="*/ 76990 w 95442"/>
                      <a:gd name="connsiteY16" fmla="*/ 54084 h 145708"/>
                      <a:gd name="connsiteX17" fmla="*/ 47721 w 95442"/>
                      <a:gd name="connsiteY17" fmla="*/ 15907 h 145708"/>
                      <a:gd name="connsiteX18" fmla="*/ 20361 w 95442"/>
                      <a:gd name="connsiteY18" fmla="*/ 52811 h 145708"/>
                      <a:gd name="connsiteX19" fmla="*/ 47721 w 95442"/>
                      <a:gd name="connsiteY19" fmla="*/ 87807 h 145708"/>
                      <a:gd name="connsiteX20" fmla="*/ 76990 w 95442"/>
                      <a:gd name="connsiteY20" fmla="*/ 54084 h 1457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95442" h="145708">
                        <a:moveTo>
                          <a:pt x="95442" y="97988"/>
                        </a:moveTo>
                        <a:cubicBezTo>
                          <a:pt x="95442" y="127893"/>
                          <a:pt x="80172" y="145709"/>
                          <a:pt x="43903" y="145709"/>
                        </a:cubicBezTo>
                        <a:cubicBezTo>
                          <a:pt x="33087" y="145709"/>
                          <a:pt x="24179" y="144436"/>
                          <a:pt x="8272" y="138710"/>
                        </a:cubicBezTo>
                        <a:lnTo>
                          <a:pt x="10181" y="121530"/>
                        </a:lnTo>
                        <a:cubicBezTo>
                          <a:pt x="24179" y="127893"/>
                          <a:pt x="32450" y="130438"/>
                          <a:pt x="45812" y="130438"/>
                        </a:cubicBezTo>
                        <a:cubicBezTo>
                          <a:pt x="64901" y="130438"/>
                          <a:pt x="76354" y="117076"/>
                          <a:pt x="76354" y="96079"/>
                        </a:cubicBezTo>
                        <a:lnTo>
                          <a:pt x="76354" y="86535"/>
                        </a:lnTo>
                        <a:lnTo>
                          <a:pt x="75718" y="86535"/>
                        </a:lnTo>
                        <a:cubicBezTo>
                          <a:pt x="68082" y="96715"/>
                          <a:pt x="55357" y="101805"/>
                          <a:pt x="42631" y="101805"/>
                        </a:cubicBezTo>
                        <a:cubicBezTo>
                          <a:pt x="13998" y="101805"/>
                          <a:pt x="0" y="78899"/>
                          <a:pt x="0" y="52811"/>
                        </a:cubicBezTo>
                        <a:cubicBezTo>
                          <a:pt x="0" y="27360"/>
                          <a:pt x="14635" y="0"/>
                          <a:pt x="44540" y="0"/>
                        </a:cubicBezTo>
                        <a:cubicBezTo>
                          <a:pt x="62356" y="0"/>
                          <a:pt x="71900" y="6363"/>
                          <a:pt x="76990" y="17180"/>
                        </a:cubicBezTo>
                        <a:lnTo>
                          <a:pt x="77626" y="17180"/>
                        </a:lnTo>
                        <a:lnTo>
                          <a:pt x="77626" y="2545"/>
                        </a:lnTo>
                        <a:lnTo>
                          <a:pt x="94806" y="2545"/>
                        </a:lnTo>
                        <a:lnTo>
                          <a:pt x="94806" y="97988"/>
                        </a:lnTo>
                        <a:close/>
                        <a:moveTo>
                          <a:pt x="76990" y="54084"/>
                        </a:moveTo>
                        <a:cubicBezTo>
                          <a:pt x="76990" y="33723"/>
                          <a:pt x="67446" y="15907"/>
                          <a:pt x="47721" y="15907"/>
                        </a:cubicBezTo>
                        <a:cubicBezTo>
                          <a:pt x="29269" y="15907"/>
                          <a:pt x="20361" y="36268"/>
                          <a:pt x="20361" y="52811"/>
                        </a:cubicBezTo>
                        <a:cubicBezTo>
                          <a:pt x="20361" y="71264"/>
                          <a:pt x="31178" y="87807"/>
                          <a:pt x="47721" y="87807"/>
                        </a:cubicBezTo>
                        <a:cubicBezTo>
                          <a:pt x="65537" y="87807"/>
                          <a:pt x="76990" y="72536"/>
                          <a:pt x="76990" y="54084"/>
                        </a:cubicBez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2" name="Freeform 1121">
                    <a:extLst>
                      <a:ext uri="{FF2B5EF4-FFF2-40B4-BE49-F238E27FC236}">
                        <a16:creationId xmlns:a16="http://schemas.microsoft.com/office/drawing/2014/main" id="{7178FF04-AD4F-15F2-8F73-E478264AF04F}"/>
                      </a:ext>
                    </a:extLst>
                  </p:cNvPr>
                  <p:cNvSpPr/>
                  <p:nvPr/>
                </p:nvSpPr>
                <p:spPr>
                  <a:xfrm>
                    <a:off x="128034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7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1122">
                    <a:extLst>
                      <a:ext uri="{FF2B5EF4-FFF2-40B4-BE49-F238E27FC236}">
                        <a16:creationId xmlns:a16="http://schemas.microsoft.com/office/drawing/2014/main" id="{A6C42F7E-F5AA-FF06-2787-E5A368E52FB2}"/>
                      </a:ext>
                    </a:extLst>
                  </p:cNvPr>
                  <p:cNvSpPr/>
                  <p:nvPr/>
                </p:nvSpPr>
                <p:spPr>
                  <a:xfrm>
                    <a:off x="1381512" y="1105365"/>
                    <a:ext cx="68082" cy="129801"/>
                  </a:xfrm>
                  <a:custGeom>
                    <a:avLst/>
                    <a:gdLst>
                      <a:gd name="connsiteX0" fmla="*/ 66173 w 68082"/>
                      <a:gd name="connsiteY0" fmla="*/ 43904 h 129801"/>
                      <a:gd name="connsiteX1" fmla="*/ 40086 w 68082"/>
                      <a:gd name="connsiteY1" fmla="*/ 43904 h 129801"/>
                      <a:gd name="connsiteX2" fmla="*/ 40086 w 68082"/>
                      <a:gd name="connsiteY2" fmla="*/ 97988 h 129801"/>
                      <a:gd name="connsiteX3" fmla="*/ 55357 w 68082"/>
                      <a:gd name="connsiteY3" fmla="*/ 115804 h 129801"/>
                      <a:gd name="connsiteX4" fmla="*/ 68082 w 68082"/>
                      <a:gd name="connsiteY4" fmla="*/ 111986 h 129801"/>
                      <a:gd name="connsiteX5" fmla="*/ 68082 w 68082"/>
                      <a:gd name="connsiteY5" fmla="*/ 127257 h 129801"/>
                      <a:gd name="connsiteX6" fmla="*/ 52811 w 68082"/>
                      <a:gd name="connsiteY6" fmla="*/ 129802 h 129801"/>
                      <a:gd name="connsiteX7" fmla="*/ 22270 w 68082"/>
                      <a:gd name="connsiteY7" fmla="*/ 101169 h 129801"/>
                      <a:gd name="connsiteX8" fmla="*/ 22270 w 68082"/>
                      <a:gd name="connsiteY8" fmla="*/ 43267 h 129801"/>
                      <a:gd name="connsiteX9" fmla="*/ 0 w 68082"/>
                      <a:gd name="connsiteY9" fmla="*/ 43267 h 129801"/>
                      <a:gd name="connsiteX10" fmla="*/ 0 w 68082"/>
                      <a:gd name="connsiteY10" fmla="*/ 28633 h 129801"/>
                      <a:gd name="connsiteX11" fmla="*/ 22270 w 68082"/>
                      <a:gd name="connsiteY11" fmla="*/ 28633 h 129801"/>
                      <a:gd name="connsiteX12" fmla="*/ 22270 w 68082"/>
                      <a:gd name="connsiteY12" fmla="*/ 5727 h 129801"/>
                      <a:gd name="connsiteX13" fmla="*/ 40722 w 68082"/>
                      <a:gd name="connsiteY13" fmla="*/ 0 h 129801"/>
                      <a:gd name="connsiteX14" fmla="*/ 40722 w 68082"/>
                      <a:gd name="connsiteY14" fmla="*/ 28633 h 129801"/>
                      <a:gd name="connsiteX15" fmla="*/ 66810 w 68082"/>
                      <a:gd name="connsiteY15" fmla="*/ 28633 h 129801"/>
                      <a:gd name="connsiteX16" fmla="*/ 66810 w 68082"/>
                      <a:gd name="connsiteY16" fmla="*/ 43904 h 129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68082" h="129801">
                        <a:moveTo>
                          <a:pt x="66173" y="43904"/>
                        </a:moveTo>
                        <a:lnTo>
                          <a:pt x="40086" y="43904"/>
                        </a:lnTo>
                        <a:lnTo>
                          <a:pt x="40086" y="97988"/>
                        </a:lnTo>
                        <a:cubicBezTo>
                          <a:pt x="40086" y="109441"/>
                          <a:pt x="47085" y="115804"/>
                          <a:pt x="55357" y="115804"/>
                        </a:cubicBezTo>
                        <a:cubicBezTo>
                          <a:pt x="61083" y="115804"/>
                          <a:pt x="64901" y="113895"/>
                          <a:pt x="68082" y="111986"/>
                        </a:cubicBezTo>
                        <a:lnTo>
                          <a:pt x="68082" y="127257"/>
                        </a:lnTo>
                        <a:cubicBezTo>
                          <a:pt x="64265" y="128529"/>
                          <a:pt x="58538" y="129802"/>
                          <a:pt x="52811" y="129802"/>
                        </a:cubicBezTo>
                        <a:cubicBezTo>
                          <a:pt x="33723" y="129802"/>
                          <a:pt x="22270" y="120894"/>
                          <a:pt x="22270" y="101169"/>
                        </a:cubicBezTo>
                        <a:lnTo>
                          <a:pt x="22270" y="43267"/>
                        </a:lnTo>
                        <a:lnTo>
                          <a:pt x="0" y="43267"/>
                        </a:lnTo>
                        <a:lnTo>
                          <a:pt x="0" y="28633"/>
                        </a:lnTo>
                        <a:lnTo>
                          <a:pt x="22270" y="28633"/>
                        </a:lnTo>
                        <a:lnTo>
                          <a:pt x="22270" y="5727"/>
                        </a:lnTo>
                        <a:lnTo>
                          <a:pt x="40722" y="0"/>
                        </a:lnTo>
                        <a:lnTo>
                          <a:pt x="40722" y="28633"/>
                        </a:lnTo>
                        <a:lnTo>
                          <a:pt x="66810" y="28633"/>
                        </a:lnTo>
                        <a:lnTo>
                          <a:pt x="66810" y="43904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4" name="Freeform 1123">
                    <a:extLst>
                      <a:ext uri="{FF2B5EF4-FFF2-40B4-BE49-F238E27FC236}">
                        <a16:creationId xmlns:a16="http://schemas.microsoft.com/office/drawing/2014/main" id="{CE584180-2628-A8C1-DFFC-A4EC2B0F820D}"/>
                      </a:ext>
                    </a:extLst>
                  </p:cNvPr>
                  <p:cNvSpPr/>
                  <p:nvPr/>
                </p:nvSpPr>
                <p:spPr>
                  <a:xfrm>
                    <a:off x="1470591" y="1088185"/>
                    <a:ext cx="87807" cy="146345"/>
                  </a:xfrm>
                  <a:custGeom>
                    <a:avLst/>
                    <a:gdLst>
                      <a:gd name="connsiteX0" fmla="*/ 0 w 87807"/>
                      <a:gd name="connsiteY0" fmla="*/ 0 h 146345"/>
                      <a:gd name="connsiteX1" fmla="*/ 18452 w 87807"/>
                      <a:gd name="connsiteY1" fmla="*/ 0 h 146345"/>
                      <a:gd name="connsiteX2" fmla="*/ 18452 w 87807"/>
                      <a:gd name="connsiteY2" fmla="*/ 61083 h 146345"/>
                      <a:gd name="connsiteX3" fmla="*/ 19088 w 87807"/>
                      <a:gd name="connsiteY3" fmla="*/ 61083 h 146345"/>
                      <a:gd name="connsiteX4" fmla="*/ 50903 w 87807"/>
                      <a:gd name="connsiteY4" fmla="*/ 44540 h 146345"/>
                      <a:gd name="connsiteX5" fmla="*/ 87807 w 87807"/>
                      <a:gd name="connsiteY5" fmla="*/ 87171 h 146345"/>
                      <a:gd name="connsiteX6" fmla="*/ 87807 w 87807"/>
                      <a:gd name="connsiteY6" fmla="*/ 146345 h 146345"/>
                      <a:gd name="connsiteX7" fmla="*/ 69355 w 87807"/>
                      <a:gd name="connsiteY7" fmla="*/ 146345 h 146345"/>
                      <a:gd name="connsiteX8" fmla="*/ 69355 w 87807"/>
                      <a:gd name="connsiteY8" fmla="*/ 94170 h 146345"/>
                      <a:gd name="connsiteX9" fmla="*/ 48357 w 87807"/>
                      <a:gd name="connsiteY9" fmla="*/ 58538 h 146345"/>
                      <a:gd name="connsiteX10" fmla="*/ 18452 w 87807"/>
                      <a:gd name="connsiteY10" fmla="*/ 99260 h 146345"/>
                      <a:gd name="connsiteX11" fmla="*/ 18452 w 87807"/>
                      <a:gd name="connsiteY11" fmla="*/ 145073 h 146345"/>
                      <a:gd name="connsiteX12" fmla="*/ 0 w 87807"/>
                      <a:gd name="connsiteY12" fmla="*/ 145073 h 146345"/>
                      <a:gd name="connsiteX13" fmla="*/ 0 w 87807"/>
                      <a:gd name="connsiteY13" fmla="*/ 0 h 1463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7807" h="146345">
                        <a:moveTo>
                          <a:pt x="0" y="0"/>
                        </a:moveTo>
                        <a:lnTo>
                          <a:pt x="18452" y="0"/>
                        </a:lnTo>
                        <a:lnTo>
                          <a:pt x="18452" y="61083"/>
                        </a:lnTo>
                        <a:lnTo>
                          <a:pt x="19088" y="61083"/>
                        </a:lnTo>
                        <a:cubicBezTo>
                          <a:pt x="25451" y="50266"/>
                          <a:pt x="36904" y="44540"/>
                          <a:pt x="50903" y="44540"/>
                        </a:cubicBezTo>
                        <a:cubicBezTo>
                          <a:pt x="76354" y="44540"/>
                          <a:pt x="87807" y="60447"/>
                          <a:pt x="87807" y="87171"/>
                        </a:cubicBezTo>
                        <a:lnTo>
                          <a:pt x="87807" y="146345"/>
                        </a:lnTo>
                        <a:lnTo>
                          <a:pt x="69355" y="146345"/>
                        </a:lnTo>
                        <a:lnTo>
                          <a:pt x="69355" y="94170"/>
                        </a:lnTo>
                        <a:cubicBezTo>
                          <a:pt x="69355" y="71264"/>
                          <a:pt x="64265" y="59811"/>
                          <a:pt x="48357" y="58538"/>
                        </a:cubicBezTo>
                        <a:cubicBezTo>
                          <a:pt x="27360" y="58538"/>
                          <a:pt x="18452" y="75081"/>
                          <a:pt x="18452" y="99260"/>
                        </a:cubicBezTo>
                        <a:lnTo>
                          <a:pt x="18452" y="145073"/>
                        </a:lnTo>
                        <a:lnTo>
                          <a:pt x="0" y="14507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1124">
                    <a:extLst>
                      <a:ext uri="{FF2B5EF4-FFF2-40B4-BE49-F238E27FC236}">
                        <a16:creationId xmlns:a16="http://schemas.microsoft.com/office/drawing/2014/main" id="{790D3956-5B76-7A99-FE44-BCD53965FA02}"/>
                      </a:ext>
                    </a:extLst>
                  </p:cNvPr>
                  <p:cNvSpPr/>
                  <p:nvPr/>
                </p:nvSpPr>
                <p:spPr>
                  <a:xfrm>
                    <a:off x="1583213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6" name="Freeform 1125">
                    <a:extLst>
                      <a:ext uri="{FF2B5EF4-FFF2-40B4-BE49-F238E27FC236}">
                        <a16:creationId xmlns:a16="http://schemas.microsoft.com/office/drawing/2014/main" id="{EB765502-FAAD-038F-6134-79159D295930}"/>
                      </a:ext>
                    </a:extLst>
                  </p:cNvPr>
                  <p:cNvSpPr/>
                  <p:nvPr/>
                </p:nvSpPr>
                <p:spPr>
                  <a:xfrm>
                    <a:off x="1698381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1126">
                    <a:extLst>
                      <a:ext uri="{FF2B5EF4-FFF2-40B4-BE49-F238E27FC236}">
                        <a16:creationId xmlns:a16="http://schemas.microsoft.com/office/drawing/2014/main" id="{0ED9EA4C-B7DB-0414-52CD-03AFAE9D0B93}"/>
                      </a:ext>
                    </a:extLst>
                  </p:cNvPr>
                  <p:cNvSpPr/>
                  <p:nvPr/>
                </p:nvSpPr>
                <p:spPr>
                  <a:xfrm>
                    <a:off x="1815457" y="1134634"/>
                    <a:ext cx="158434" cy="99260"/>
                  </a:xfrm>
                  <a:custGeom>
                    <a:avLst/>
                    <a:gdLst>
                      <a:gd name="connsiteX0" fmla="*/ 124711 w 158434"/>
                      <a:gd name="connsiteY0" fmla="*/ 99260 h 99260"/>
                      <a:gd name="connsiteX1" fmla="*/ 103714 w 158434"/>
                      <a:gd name="connsiteY1" fmla="*/ 99260 h 99260"/>
                      <a:gd name="connsiteX2" fmla="*/ 78263 w 158434"/>
                      <a:gd name="connsiteY2" fmla="*/ 15907 h 99260"/>
                      <a:gd name="connsiteX3" fmla="*/ 77627 w 158434"/>
                      <a:gd name="connsiteY3" fmla="*/ 15907 h 99260"/>
                      <a:gd name="connsiteX4" fmla="*/ 52811 w 158434"/>
                      <a:gd name="connsiteY4" fmla="*/ 99260 h 99260"/>
                      <a:gd name="connsiteX5" fmla="*/ 31814 w 158434"/>
                      <a:gd name="connsiteY5" fmla="*/ 99260 h 99260"/>
                      <a:gd name="connsiteX6" fmla="*/ 0 w 158434"/>
                      <a:gd name="connsiteY6" fmla="*/ 0 h 99260"/>
                      <a:gd name="connsiteX7" fmla="*/ 20361 w 158434"/>
                      <a:gd name="connsiteY7" fmla="*/ 0 h 99260"/>
                      <a:gd name="connsiteX8" fmla="*/ 43267 w 158434"/>
                      <a:gd name="connsiteY8" fmla="*/ 82080 h 99260"/>
                      <a:gd name="connsiteX9" fmla="*/ 43903 w 158434"/>
                      <a:gd name="connsiteY9" fmla="*/ 82080 h 99260"/>
                      <a:gd name="connsiteX10" fmla="*/ 69355 w 158434"/>
                      <a:gd name="connsiteY10" fmla="*/ 0 h 99260"/>
                      <a:gd name="connsiteX11" fmla="*/ 90988 w 158434"/>
                      <a:gd name="connsiteY11" fmla="*/ 0 h 99260"/>
                      <a:gd name="connsiteX12" fmla="*/ 115804 w 158434"/>
                      <a:gd name="connsiteY12" fmla="*/ 82080 h 99260"/>
                      <a:gd name="connsiteX13" fmla="*/ 116440 w 158434"/>
                      <a:gd name="connsiteY13" fmla="*/ 82080 h 99260"/>
                      <a:gd name="connsiteX14" fmla="*/ 140619 w 158434"/>
                      <a:gd name="connsiteY14" fmla="*/ 0 h 99260"/>
                      <a:gd name="connsiteX15" fmla="*/ 158434 w 158434"/>
                      <a:gd name="connsiteY15" fmla="*/ 0 h 99260"/>
                      <a:gd name="connsiteX16" fmla="*/ 124711 w 158434"/>
                      <a:gd name="connsiteY16" fmla="*/ 99260 h 992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58434" h="99260">
                        <a:moveTo>
                          <a:pt x="124711" y="99260"/>
                        </a:moveTo>
                        <a:lnTo>
                          <a:pt x="103714" y="99260"/>
                        </a:lnTo>
                        <a:lnTo>
                          <a:pt x="78263" y="15907"/>
                        </a:lnTo>
                        <a:lnTo>
                          <a:pt x="77627" y="15907"/>
                        </a:lnTo>
                        <a:lnTo>
                          <a:pt x="52811" y="99260"/>
                        </a:lnTo>
                        <a:lnTo>
                          <a:pt x="31814" y="99260"/>
                        </a:lnTo>
                        <a:lnTo>
                          <a:pt x="0" y="0"/>
                        </a:lnTo>
                        <a:lnTo>
                          <a:pt x="20361" y="0"/>
                        </a:lnTo>
                        <a:lnTo>
                          <a:pt x="43267" y="82080"/>
                        </a:lnTo>
                        <a:lnTo>
                          <a:pt x="43903" y="82080"/>
                        </a:lnTo>
                        <a:lnTo>
                          <a:pt x="69355" y="0"/>
                        </a:lnTo>
                        <a:lnTo>
                          <a:pt x="90988" y="0"/>
                        </a:lnTo>
                        <a:lnTo>
                          <a:pt x="115804" y="82080"/>
                        </a:lnTo>
                        <a:lnTo>
                          <a:pt x="116440" y="82080"/>
                        </a:lnTo>
                        <a:lnTo>
                          <a:pt x="140619" y="0"/>
                        </a:lnTo>
                        <a:lnTo>
                          <a:pt x="158434" y="0"/>
                        </a:lnTo>
                        <a:lnTo>
                          <a:pt x="124711" y="9926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" name="Freeform 1127">
                    <a:extLst>
                      <a:ext uri="{FF2B5EF4-FFF2-40B4-BE49-F238E27FC236}">
                        <a16:creationId xmlns:a16="http://schemas.microsoft.com/office/drawing/2014/main" id="{5A39FDD4-DB63-8EDE-0DBB-C80AD24305D6}"/>
                      </a:ext>
                    </a:extLst>
                  </p:cNvPr>
                  <p:cNvSpPr/>
                  <p:nvPr/>
                </p:nvSpPr>
                <p:spPr>
                  <a:xfrm>
                    <a:off x="1983435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725 w 90352"/>
                      <a:gd name="connsiteY5" fmla="*/ 55993 h 103714"/>
                      <a:gd name="connsiteX6" fmla="*/ 52175 w 90352"/>
                      <a:gd name="connsiteY6" fmla="*/ 89080 h 103714"/>
                      <a:gd name="connsiteX7" fmla="*/ 82717 w 90352"/>
                      <a:gd name="connsiteY7" fmla="*/ 78899 h 103714"/>
                      <a:gd name="connsiteX8" fmla="*/ 82717 w 90352"/>
                      <a:gd name="connsiteY8" fmla="*/ 97351 h 103714"/>
                      <a:gd name="connsiteX9" fmla="*/ 71264 w 90352"/>
                      <a:gd name="connsiteY9" fmla="*/ 41995 h 103714"/>
                      <a:gd name="connsiteX10" fmla="*/ 46449 w 90352"/>
                      <a:gd name="connsiteY10" fmla="*/ 14635 h 103714"/>
                      <a:gd name="connsiteX11" fmla="*/ 19725 w 90352"/>
                      <a:gd name="connsiteY11" fmla="*/ 41995 h 103714"/>
                      <a:gd name="connsiteX12" fmla="*/ 71264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725" y="55993"/>
                        </a:lnTo>
                        <a:cubicBezTo>
                          <a:pt x="19725" y="75718"/>
                          <a:pt x="34996" y="89080"/>
                          <a:pt x="52175" y="89080"/>
                        </a:cubicBezTo>
                        <a:cubicBezTo>
                          <a:pt x="64265" y="89080"/>
                          <a:pt x="78263" y="82717"/>
                          <a:pt x="82717" y="78899"/>
                        </a:cubicBezTo>
                        <a:lnTo>
                          <a:pt x="82717" y="97351"/>
                        </a:lnTo>
                        <a:close/>
                        <a:moveTo>
                          <a:pt x="71264" y="41995"/>
                        </a:moveTo>
                        <a:cubicBezTo>
                          <a:pt x="71264" y="26724"/>
                          <a:pt x="62356" y="14635"/>
                          <a:pt x="46449" y="14635"/>
                        </a:cubicBezTo>
                        <a:cubicBezTo>
                          <a:pt x="28633" y="14635"/>
                          <a:pt x="20997" y="29269"/>
                          <a:pt x="19725" y="41995"/>
                        </a:cubicBezTo>
                        <a:lnTo>
                          <a:pt x="71264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1128">
                    <a:extLst>
                      <a:ext uri="{FF2B5EF4-FFF2-40B4-BE49-F238E27FC236}">
                        <a16:creationId xmlns:a16="http://schemas.microsoft.com/office/drawing/2014/main" id="{06E8AB7C-2E94-520A-8F05-43994A1241FC}"/>
                      </a:ext>
                    </a:extLst>
                  </p:cNvPr>
                  <p:cNvSpPr/>
                  <p:nvPr/>
                </p:nvSpPr>
                <p:spPr>
                  <a:xfrm>
                    <a:off x="2144415" y="1130816"/>
                    <a:ext cx="73808" cy="104350"/>
                  </a:xfrm>
                  <a:custGeom>
                    <a:avLst/>
                    <a:gdLst>
                      <a:gd name="connsiteX0" fmla="*/ 71264 w 73808"/>
                      <a:gd name="connsiteY0" fmla="*/ 20361 h 104350"/>
                      <a:gd name="connsiteX1" fmla="*/ 51539 w 73808"/>
                      <a:gd name="connsiteY1" fmla="*/ 15907 h 104350"/>
                      <a:gd name="connsiteX2" fmla="*/ 19725 w 73808"/>
                      <a:gd name="connsiteY2" fmla="*/ 52811 h 104350"/>
                      <a:gd name="connsiteX3" fmla="*/ 52811 w 73808"/>
                      <a:gd name="connsiteY3" fmla="*/ 89716 h 104350"/>
                      <a:gd name="connsiteX4" fmla="*/ 72536 w 73808"/>
                      <a:gd name="connsiteY4" fmla="*/ 83989 h 104350"/>
                      <a:gd name="connsiteX5" fmla="*/ 73809 w 73808"/>
                      <a:gd name="connsiteY5" fmla="*/ 100533 h 104350"/>
                      <a:gd name="connsiteX6" fmla="*/ 50903 w 73808"/>
                      <a:gd name="connsiteY6" fmla="*/ 104350 h 104350"/>
                      <a:gd name="connsiteX7" fmla="*/ 0 w 73808"/>
                      <a:gd name="connsiteY7" fmla="*/ 52175 h 104350"/>
                      <a:gd name="connsiteX8" fmla="*/ 50903 w 73808"/>
                      <a:gd name="connsiteY8" fmla="*/ 0 h 104350"/>
                      <a:gd name="connsiteX9" fmla="*/ 73173 w 73808"/>
                      <a:gd name="connsiteY9" fmla="*/ 3818 h 104350"/>
                      <a:gd name="connsiteX10" fmla="*/ 71264 w 73808"/>
                      <a:gd name="connsiteY10" fmla="*/ 20361 h 10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73808" h="104350">
                        <a:moveTo>
                          <a:pt x="71264" y="20361"/>
                        </a:moveTo>
                        <a:cubicBezTo>
                          <a:pt x="64264" y="17180"/>
                          <a:pt x="57265" y="15907"/>
                          <a:pt x="51539" y="15907"/>
                        </a:cubicBezTo>
                        <a:cubicBezTo>
                          <a:pt x="31178" y="15907"/>
                          <a:pt x="19725" y="34359"/>
                          <a:pt x="19725" y="52811"/>
                        </a:cubicBezTo>
                        <a:cubicBezTo>
                          <a:pt x="19725" y="70627"/>
                          <a:pt x="29269" y="89716"/>
                          <a:pt x="52811" y="89716"/>
                        </a:cubicBezTo>
                        <a:cubicBezTo>
                          <a:pt x="59174" y="89716"/>
                          <a:pt x="66810" y="87807"/>
                          <a:pt x="72536" y="83989"/>
                        </a:cubicBezTo>
                        <a:lnTo>
                          <a:pt x="73809" y="100533"/>
                        </a:lnTo>
                        <a:cubicBezTo>
                          <a:pt x="66173" y="104350"/>
                          <a:pt x="57265" y="104350"/>
                          <a:pt x="50903" y="104350"/>
                        </a:cubicBezTo>
                        <a:cubicBezTo>
                          <a:pt x="20997" y="104350"/>
                          <a:pt x="0" y="80808"/>
                          <a:pt x="0" y="52175"/>
                        </a:cubicBezTo>
                        <a:cubicBezTo>
                          <a:pt x="0" y="22270"/>
                          <a:pt x="20361" y="0"/>
                          <a:pt x="50903" y="0"/>
                        </a:cubicBezTo>
                        <a:cubicBezTo>
                          <a:pt x="58538" y="0"/>
                          <a:pt x="68082" y="1909"/>
                          <a:pt x="73173" y="3818"/>
                        </a:cubicBezTo>
                        <a:lnTo>
                          <a:pt x="71264" y="20361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0" name="Freeform 1129">
                    <a:extLst>
                      <a:ext uri="{FF2B5EF4-FFF2-40B4-BE49-F238E27FC236}">
                        <a16:creationId xmlns:a16="http://schemas.microsoft.com/office/drawing/2014/main" id="{29B83A0C-558A-4C89-8358-7CD005569C52}"/>
                      </a:ext>
                    </a:extLst>
                  </p:cNvPr>
                  <p:cNvSpPr/>
                  <p:nvPr/>
                </p:nvSpPr>
                <p:spPr>
                  <a:xfrm>
                    <a:off x="2232222" y="1132089"/>
                    <a:ext cx="84625" cy="104986"/>
                  </a:xfrm>
                  <a:custGeom>
                    <a:avLst/>
                    <a:gdLst>
                      <a:gd name="connsiteX0" fmla="*/ 11453 w 84625"/>
                      <a:gd name="connsiteY0" fmla="*/ 9544 h 104986"/>
                      <a:gd name="connsiteX1" fmla="*/ 43903 w 84625"/>
                      <a:gd name="connsiteY1" fmla="*/ 0 h 104986"/>
                      <a:gd name="connsiteX2" fmla="*/ 83989 w 84625"/>
                      <a:gd name="connsiteY2" fmla="*/ 41358 h 104986"/>
                      <a:gd name="connsiteX3" fmla="*/ 83989 w 84625"/>
                      <a:gd name="connsiteY3" fmla="*/ 82717 h 104986"/>
                      <a:gd name="connsiteX4" fmla="*/ 84626 w 84625"/>
                      <a:gd name="connsiteY4" fmla="*/ 102441 h 104986"/>
                      <a:gd name="connsiteX5" fmla="*/ 67446 w 84625"/>
                      <a:gd name="connsiteY5" fmla="*/ 102441 h 104986"/>
                      <a:gd name="connsiteX6" fmla="*/ 67446 w 84625"/>
                      <a:gd name="connsiteY6" fmla="*/ 89716 h 104986"/>
                      <a:gd name="connsiteX7" fmla="*/ 66810 w 84625"/>
                      <a:gd name="connsiteY7" fmla="*/ 89716 h 104986"/>
                      <a:gd name="connsiteX8" fmla="*/ 36268 w 84625"/>
                      <a:gd name="connsiteY8" fmla="*/ 104987 h 104986"/>
                      <a:gd name="connsiteX9" fmla="*/ 0 w 84625"/>
                      <a:gd name="connsiteY9" fmla="*/ 73809 h 104986"/>
                      <a:gd name="connsiteX10" fmla="*/ 46449 w 84625"/>
                      <a:gd name="connsiteY10" fmla="*/ 41358 h 104986"/>
                      <a:gd name="connsiteX11" fmla="*/ 66173 w 84625"/>
                      <a:gd name="connsiteY11" fmla="*/ 41995 h 104986"/>
                      <a:gd name="connsiteX12" fmla="*/ 41358 w 84625"/>
                      <a:gd name="connsiteY12" fmla="*/ 15907 h 104986"/>
                      <a:gd name="connsiteX13" fmla="*/ 12726 w 84625"/>
                      <a:gd name="connsiteY13" fmla="*/ 26088 h 104986"/>
                      <a:gd name="connsiteX14" fmla="*/ 11453 w 84625"/>
                      <a:gd name="connsiteY14" fmla="*/ 9544 h 104986"/>
                      <a:gd name="connsiteX15" fmla="*/ 66173 w 84625"/>
                      <a:gd name="connsiteY15" fmla="*/ 54720 h 104986"/>
                      <a:gd name="connsiteX16" fmla="*/ 54720 w 84625"/>
                      <a:gd name="connsiteY16" fmla="*/ 54084 h 104986"/>
                      <a:gd name="connsiteX17" fmla="*/ 20361 w 84625"/>
                      <a:gd name="connsiteY17" fmla="*/ 73173 h 104986"/>
                      <a:gd name="connsiteX18" fmla="*/ 38813 w 84625"/>
                      <a:gd name="connsiteY18" fmla="*/ 89080 h 104986"/>
                      <a:gd name="connsiteX19" fmla="*/ 66173 w 84625"/>
                      <a:gd name="connsiteY19" fmla="*/ 62992 h 104986"/>
                      <a:gd name="connsiteX20" fmla="*/ 66173 w 84625"/>
                      <a:gd name="connsiteY20" fmla="*/ 54720 h 1049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84625" h="104986">
                        <a:moveTo>
                          <a:pt x="11453" y="9544"/>
                        </a:moveTo>
                        <a:cubicBezTo>
                          <a:pt x="20361" y="3818"/>
                          <a:pt x="31814" y="0"/>
                          <a:pt x="43903" y="0"/>
                        </a:cubicBezTo>
                        <a:cubicBezTo>
                          <a:pt x="72536" y="0"/>
                          <a:pt x="83989" y="13998"/>
                          <a:pt x="83989" y="41358"/>
                        </a:cubicBezTo>
                        <a:lnTo>
                          <a:pt x="83989" y="82717"/>
                        </a:lnTo>
                        <a:cubicBezTo>
                          <a:pt x="83989" y="94170"/>
                          <a:pt x="84626" y="99260"/>
                          <a:pt x="84626" y="102441"/>
                        </a:cubicBezTo>
                        <a:lnTo>
                          <a:pt x="67446" y="102441"/>
                        </a:lnTo>
                        <a:lnTo>
                          <a:pt x="67446" y="89716"/>
                        </a:lnTo>
                        <a:lnTo>
                          <a:pt x="66810" y="89716"/>
                        </a:lnTo>
                        <a:cubicBezTo>
                          <a:pt x="62356" y="95442"/>
                          <a:pt x="52811" y="104987"/>
                          <a:pt x="36268" y="104987"/>
                        </a:cubicBezTo>
                        <a:cubicBezTo>
                          <a:pt x="14634" y="104987"/>
                          <a:pt x="0" y="95442"/>
                          <a:pt x="0" y="73809"/>
                        </a:cubicBezTo>
                        <a:cubicBezTo>
                          <a:pt x="0" y="48994"/>
                          <a:pt x="27360" y="41358"/>
                          <a:pt x="46449" y="41358"/>
                        </a:cubicBezTo>
                        <a:cubicBezTo>
                          <a:pt x="53448" y="41358"/>
                          <a:pt x="58538" y="41358"/>
                          <a:pt x="66173" y="41995"/>
                        </a:cubicBezTo>
                        <a:cubicBezTo>
                          <a:pt x="66173" y="24815"/>
                          <a:pt x="59811" y="15907"/>
                          <a:pt x="41358" y="15907"/>
                        </a:cubicBezTo>
                        <a:cubicBezTo>
                          <a:pt x="31178" y="15907"/>
                          <a:pt x="19725" y="19725"/>
                          <a:pt x="12726" y="26088"/>
                        </a:cubicBezTo>
                        <a:lnTo>
                          <a:pt x="11453" y="9544"/>
                        </a:lnTo>
                        <a:close/>
                        <a:moveTo>
                          <a:pt x="66173" y="54720"/>
                        </a:moveTo>
                        <a:cubicBezTo>
                          <a:pt x="62356" y="54720"/>
                          <a:pt x="58538" y="54084"/>
                          <a:pt x="54720" y="54084"/>
                        </a:cubicBezTo>
                        <a:cubicBezTo>
                          <a:pt x="44540" y="54084"/>
                          <a:pt x="20361" y="55357"/>
                          <a:pt x="20361" y="73173"/>
                        </a:cubicBezTo>
                        <a:cubicBezTo>
                          <a:pt x="20361" y="83989"/>
                          <a:pt x="30542" y="89080"/>
                          <a:pt x="38813" y="89080"/>
                        </a:cubicBezTo>
                        <a:cubicBezTo>
                          <a:pt x="56629" y="89080"/>
                          <a:pt x="66173" y="77626"/>
                          <a:pt x="66173" y="62992"/>
                        </a:cubicBezTo>
                        <a:lnTo>
                          <a:pt x="66173" y="54720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1130">
                    <a:extLst>
                      <a:ext uri="{FF2B5EF4-FFF2-40B4-BE49-F238E27FC236}">
                        <a16:creationId xmlns:a16="http://schemas.microsoft.com/office/drawing/2014/main" id="{24E975A8-31C3-65D5-6380-E7A90747C4E2}"/>
                      </a:ext>
                    </a:extLst>
                  </p:cNvPr>
                  <p:cNvSpPr/>
                  <p:nvPr/>
                </p:nvSpPr>
                <p:spPr>
                  <a:xfrm>
                    <a:off x="2347389" y="1132089"/>
                    <a:ext cx="55992" cy="101805"/>
                  </a:xfrm>
                  <a:custGeom>
                    <a:avLst/>
                    <a:gdLst>
                      <a:gd name="connsiteX0" fmla="*/ 0 w 55992"/>
                      <a:gd name="connsiteY0" fmla="*/ 2545 h 101805"/>
                      <a:gd name="connsiteX1" fmla="*/ 17180 w 55992"/>
                      <a:gd name="connsiteY1" fmla="*/ 2545 h 101805"/>
                      <a:gd name="connsiteX2" fmla="*/ 17180 w 55992"/>
                      <a:gd name="connsiteY2" fmla="*/ 17816 h 101805"/>
                      <a:gd name="connsiteX3" fmla="*/ 17816 w 55992"/>
                      <a:gd name="connsiteY3" fmla="*/ 17816 h 101805"/>
                      <a:gd name="connsiteX4" fmla="*/ 43903 w 55992"/>
                      <a:gd name="connsiteY4" fmla="*/ 0 h 101805"/>
                      <a:gd name="connsiteX5" fmla="*/ 55993 w 55992"/>
                      <a:gd name="connsiteY5" fmla="*/ 1273 h 101805"/>
                      <a:gd name="connsiteX6" fmla="*/ 55993 w 55992"/>
                      <a:gd name="connsiteY6" fmla="*/ 17816 h 101805"/>
                      <a:gd name="connsiteX7" fmla="*/ 45812 w 55992"/>
                      <a:gd name="connsiteY7" fmla="*/ 15907 h 101805"/>
                      <a:gd name="connsiteX8" fmla="*/ 18452 w 55992"/>
                      <a:gd name="connsiteY8" fmla="*/ 56629 h 101805"/>
                      <a:gd name="connsiteX9" fmla="*/ 18452 w 55992"/>
                      <a:gd name="connsiteY9" fmla="*/ 101805 h 101805"/>
                      <a:gd name="connsiteX10" fmla="*/ 0 w 55992"/>
                      <a:gd name="connsiteY10" fmla="*/ 101805 h 101805"/>
                      <a:gd name="connsiteX11" fmla="*/ 0 w 55992"/>
                      <a:gd name="connsiteY11" fmla="*/ 2545 h 1018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5992" h="101805">
                        <a:moveTo>
                          <a:pt x="0" y="2545"/>
                        </a:moveTo>
                        <a:lnTo>
                          <a:pt x="17180" y="2545"/>
                        </a:lnTo>
                        <a:lnTo>
                          <a:pt x="17180" y="17816"/>
                        </a:lnTo>
                        <a:lnTo>
                          <a:pt x="17816" y="17816"/>
                        </a:lnTo>
                        <a:cubicBezTo>
                          <a:pt x="22906" y="7635"/>
                          <a:pt x="33087" y="0"/>
                          <a:pt x="43903" y="0"/>
                        </a:cubicBezTo>
                        <a:cubicBezTo>
                          <a:pt x="49630" y="0"/>
                          <a:pt x="52175" y="636"/>
                          <a:pt x="55993" y="1273"/>
                        </a:cubicBezTo>
                        <a:lnTo>
                          <a:pt x="55993" y="17816"/>
                        </a:lnTo>
                        <a:cubicBezTo>
                          <a:pt x="52811" y="16543"/>
                          <a:pt x="48994" y="15907"/>
                          <a:pt x="45812" y="15907"/>
                        </a:cubicBezTo>
                        <a:cubicBezTo>
                          <a:pt x="29269" y="15907"/>
                          <a:pt x="18452" y="31178"/>
                          <a:pt x="18452" y="56629"/>
                        </a:cubicBezTo>
                        <a:lnTo>
                          <a:pt x="18452" y="101805"/>
                        </a:lnTo>
                        <a:lnTo>
                          <a:pt x="0" y="101805"/>
                        </a:lnTo>
                        <a:lnTo>
                          <a:pt x="0" y="254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32" name="Freeform 1131">
                    <a:extLst>
                      <a:ext uri="{FF2B5EF4-FFF2-40B4-BE49-F238E27FC236}">
                        <a16:creationId xmlns:a16="http://schemas.microsoft.com/office/drawing/2014/main" id="{EB8C40BA-2497-9521-B5CA-F34B7A933925}"/>
                      </a:ext>
                    </a:extLst>
                  </p:cNvPr>
                  <p:cNvSpPr/>
                  <p:nvPr/>
                </p:nvSpPr>
                <p:spPr>
                  <a:xfrm>
                    <a:off x="2416744" y="1132725"/>
                    <a:ext cx="90352" cy="103714"/>
                  </a:xfrm>
                  <a:custGeom>
                    <a:avLst/>
                    <a:gdLst>
                      <a:gd name="connsiteX0" fmla="*/ 82717 w 90352"/>
                      <a:gd name="connsiteY0" fmla="*/ 97351 h 103714"/>
                      <a:gd name="connsiteX1" fmla="*/ 51539 w 90352"/>
                      <a:gd name="connsiteY1" fmla="*/ 103714 h 103714"/>
                      <a:gd name="connsiteX2" fmla="*/ 0 w 90352"/>
                      <a:gd name="connsiteY2" fmla="*/ 50266 h 103714"/>
                      <a:gd name="connsiteX3" fmla="*/ 46449 w 90352"/>
                      <a:gd name="connsiteY3" fmla="*/ 0 h 103714"/>
                      <a:gd name="connsiteX4" fmla="*/ 90352 w 90352"/>
                      <a:gd name="connsiteY4" fmla="*/ 55993 h 103714"/>
                      <a:gd name="connsiteX5" fmla="*/ 19088 w 90352"/>
                      <a:gd name="connsiteY5" fmla="*/ 55993 h 103714"/>
                      <a:gd name="connsiteX6" fmla="*/ 51539 w 90352"/>
                      <a:gd name="connsiteY6" fmla="*/ 89080 h 103714"/>
                      <a:gd name="connsiteX7" fmla="*/ 82080 w 90352"/>
                      <a:gd name="connsiteY7" fmla="*/ 78899 h 103714"/>
                      <a:gd name="connsiteX8" fmla="*/ 82080 w 90352"/>
                      <a:gd name="connsiteY8" fmla="*/ 97351 h 103714"/>
                      <a:gd name="connsiteX9" fmla="*/ 70627 w 90352"/>
                      <a:gd name="connsiteY9" fmla="*/ 41995 h 103714"/>
                      <a:gd name="connsiteX10" fmla="*/ 45812 w 90352"/>
                      <a:gd name="connsiteY10" fmla="*/ 14635 h 103714"/>
                      <a:gd name="connsiteX11" fmla="*/ 19088 w 90352"/>
                      <a:gd name="connsiteY11" fmla="*/ 41995 h 103714"/>
                      <a:gd name="connsiteX12" fmla="*/ 70627 w 90352"/>
                      <a:gd name="connsiteY12" fmla="*/ 41995 h 10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90352" h="103714">
                        <a:moveTo>
                          <a:pt x="82717" y="97351"/>
                        </a:moveTo>
                        <a:cubicBezTo>
                          <a:pt x="75718" y="99896"/>
                          <a:pt x="67446" y="103714"/>
                          <a:pt x="51539" y="103714"/>
                        </a:cubicBezTo>
                        <a:cubicBezTo>
                          <a:pt x="16543" y="103714"/>
                          <a:pt x="0" y="82081"/>
                          <a:pt x="0" y="50266"/>
                        </a:cubicBezTo>
                        <a:cubicBezTo>
                          <a:pt x="0" y="20997"/>
                          <a:pt x="18452" y="0"/>
                          <a:pt x="46449" y="0"/>
                        </a:cubicBezTo>
                        <a:cubicBezTo>
                          <a:pt x="79535" y="0"/>
                          <a:pt x="90352" y="24179"/>
                          <a:pt x="90352" y="55993"/>
                        </a:cubicBezTo>
                        <a:lnTo>
                          <a:pt x="19088" y="55993"/>
                        </a:lnTo>
                        <a:cubicBezTo>
                          <a:pt x="19088" y="75718"/>
                          <a:pt x="34359" y="89080"/>
                          <a:pt x="51539" y="89080"/>
                        </a:cubicBezTo>
                        <a:cubicBezTo>
                          <a:pt x="63628" y="89080"/>
                          <a:pt x="77627" y="82717"/>
                          <a:pt x="82080" y="78899"/>
                        </a:cubicBezTo>
                        <a:lnTo>
                          <a:pt x="82080" y="97351"/>
                        </a:lnTo>
                        <a:close/>
                        <a:moveTo>
                          <a:pt x="70627" y="41995"/>
                        </a:moveTo>
                        <a:cubicBezTo>
                          <a:pt x="70627" y="26724"/>
                          <a:pt x="61720" y="14635"/>
                          <a:pt x="45812" y="14635"/>
                        </a:cubicBezTo>
                        <a:cubicBezTo>
                          <a:pt x="27996" y="14635"/>
                          <a:pt x="20361" y="29269"/>
                          <a:pt x="19088" y="41995"/>
                        </a:cubicBezTo>
                        <a:lnTo>
                          <a:pt x="70627" y="41995"/>
                        </a:lnTo>
                        <a:close/>
                      </a:path>
                    </a:pathLst>
                  </a:custGeom>
                  <a:solidFill>
                    <a:srgbClr val="425563"/>
                  </a:solidFill>
                  <a:ln w="63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133" name="TextBox 1132">
              <a:extLst>
                <a:ext uri="{FF2B5EF4-FFF2-40B4-BE49-F238E27FC236}">
                  <a16:creationId xmlns:a16="http://schemas.microsoft.com/office/drawing/2014/main" id="{5DD00C28-DF0D-24A9-C756-DFC036976D6F}"/>
                </a:ext>
              </a:extLst>
            </p:cNvPr>
            <p:cNvSpPr txBox="1"/>
            <p:nvPr/>
          </p:nvSpPr>
          <p:spPr>
            <a:xfrm>
              <a:off x="8028770" y="5312517"/>
              <a:ext cx="576797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55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Minor Injuries</a:t>
              </a:r>
            </a:p>
            <a:p>
              <a:pPr algn="l"/>
              <a:r>
                <a:rPr lang="en-US" sz="55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Unit</a:t>
              </a:r>
              <a:endParaRPr lang="en-US" sz="550" spc="0" baseline="0" dirty="0">
                <a:ln/>
                <a:solidFill>
                  <a:srgbClr val="000000"/>
                </a:solidFill>
                <a:latin typeface="FrutigerLTStd-Bold"/>
                <a:sym typeface="FrutigerLTStd-Bold"/>
                <a:rtl val="0"/>
              </a:endParaRPr>
            </a:p>
          </p:txBody>
        </p:sp>
        <p:sp>
          <p:nvSpPr>
            <p:cNvPr id="1134" name="TextBox 1133">
              <a:extLst>
                <a:ext uri="{FF2B5EF4-FFF2-40B4-BE49-F238E27FC236}">
                  <a16:creationId xmlns:a16="http://schemas.microsoft.com/office/drawing/2014/main" id="{561EA947-373F-2553-152D-F51BF616D27B}"/>
                </a:ext>
              </a:extLst>
            </p:cNvPr>
            <p:cNvSpPr txBox="1"/>
            <p:nvPr/>
          </p:nvSpPr>
          <p:spPr>
            <a:xfrm>
              <a:off x="10839288" y="5741947"/>
              <a:ext cx="5325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Accident &amp;</a:t>
              </a:r>
              <a:b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</a:br>
              <a:r>
                <a:rPr lang="en-US" sz="500" spc="0" baseline="0" dirty="0">
                  <a:ln/>
                  <a:solidFill>
                    <a:srgbClr val="000000"/>
                  </a:solidFill>
                  <a:latin typeface="FrutigerLTStd-Bold"/>
                  <a:sym typeface="FrutigerLTStd-Bold"/>
                  <a:rtl val="0"/>
                </a:rPr>
                <a:t>Emergency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B194CC6-519C-C3A3-57C0-C64978F478D7}"/>
              </a:ext>
            </a:extLst>
          </p:cNvPr>
          <p:cNvSpPr txBox="1"/>
          <p:nvPr/>
        </p:nvSpPr>
        <p:spPr>
          <a:xfrm>
            <a:off x="1337609" y="1130032"/>
            <a:ext cx="9015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61872">
              <a:spcAft>
                <a:spcPts val="6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58461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CDBC3650391747837A1C3E839AD6FA" ma:contentTypeVersion="18" ma:contentTypeDescription="Create a new document." ma:contentTypeScope="" ma:versionID="472bf944291319882b4615434ac2991c">
  <xsd:schema xmlns:xsd="http://www.w3.org/2001/XMLSchema" xmlns:xs="http://www.w3.org/2001/XMLSchema" xmlns:p="http://schemas.microsoft.com/office/2006/metadata/properties" xmlns:ns2="385d646e-eb26-485a-9e18-75e3ebe6e7b4" xmlns:ns3="7dc008a5-5ed2-4e05-8ecd-f2383eab7cb2" xmlns:ns4="3e24bc36-2db9-4dd4-83ef-e2c9c598d6d6" targetNamespace="http://schemas.microsoft.com/office/2006/metadata/properties" ma:root="true" ma:fieldsID="83335e18fad508773bc20c95aad02937" ns2:_="" ns3:_="" ns4:_="">
    <xsd:import namespace="385d646e-eb26-485a-9e18-75e3ebe6e7b4"/>
    <xsd:import namespace="7dc008a5-5ed2-4e05-8ecd-f2383eab7cb2"/>
    <xsd:import namespace="3e24bc36-2db9-4dd4-83ef-e2c9c598d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d646e-eb26-485a-9e18-75e3ebe6e7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b6b569b-509a-467d-b105-d97728d3fc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008a5-5ed2-4e05-8ecd-f2383eab7c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24bc36-2db9-4dd4-83ef-e2c9c598d6d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0af78cc-2973-4a23-bd92-945edf927c43}" ma:internalName="TaxCatchAll" ma:showField="CatchAllData" ma:web="3e24bc36-2db9-4dd4-83ef-e2c9c598d6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24bc36-2db9-4dd4-83ef-e2c9c598d6d6" xsi:nil="true"/>
    <lcf76f155ced4ddcb4097134ff3c332f xmlns="385d646e-eb26-485a-9e18-75e3ebe6e7b4">
      <Terms xmlns="http://schemas.microsoft.com/office/infopath/2007/PartnerControls"/>
    </lcf76f155ced4ddcb4097134ff3c332f>
  </documentManagement>
</p:properties>
</file>

<file path=customXml/item4.xml><?xml version="1.0" encoding="utf-8"?>
<?mso-contentType ?>
<SharedContentType xmlns="Microsoft.SharePoint.Taxonomy.ContentTypeSync" SourceId="7b6b569b-509a-467d-b105-d97728d3fc11" ContentTypeId="0x0101" PreviousValue="false"/>
</file>

<file path=customXml/itemProps1.xml><?xml version="1.0" encoding="utf-8"?>
<ds:datastoreItem xmlns:ds="http://schemas.openxmlformats.org/officeDocument/2006/customXml" ds:itemID="{F207DC59-75BB-480B-9A4B-9C2A1BD2CF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5d646e-eb26-485a-9e18-75e3ebe6e7b4"/>
    <ds:schemaRef ds:uri="7dc008a5-5ed2-4e05-8ecd-f2383eab7cb2"/>
    <ds:schemaRef ds:uri="3e24bc36-2db9-4dd4-83ef-e2c9c598d6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74E28B-0A71-4C7A-8F25-20746890B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9BC4DE-37F3-4FE2-8FFF-698EFA2B52FA}">
  <ds:schemaRefs>
    <ds:schemaRef ds:uri="http://schemas.microsoft.com/office/2006/metadata/properties"/>
    <ds:schemaRef ds:uri="http://schemas.microsoft.com/office/infopath/2007/PartnerControls"/>
    <ds:schemaRef ds:uri="3e24bc36-2db9-4dd4-83ef-e2c9c598d6d6"/>
    <ds:schemaRef ds:uri="385d646e-eb26-485a-9e18-75e3ebe6e7b4"/>
  </ds:schemaRefs>
</ds:datastoreItem>
</file>

<file path=customXml/itemProps4.xml><?xml version="1.0" encoding="utf-8"?>
<ds:datastoreItem xmlns:ds="http://schemas.openxmlformats.org/officeDocument/2006/customXml" ds:itemID="{40ED42F7-75BF-48F4-92D9-1BDA5B1C82F1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7d396678-c698-4451-b9ab-bac3c3310917}" enabled="1" method="Privileged" siteId="{b524f606-f77a-4aa2-8da2-fe70343b0cc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654</Words>
  <Application>Microsoft Office PowerPoint</Application>
  <PresentationFormat>Widescreen</PresentationFormat>
  <Paragraphs>77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FrutigerLTStd-Black</vt:lpstr>
      <vt:lpstr>FrutigerLTStd-Bold</vt:lpstr>
      <vt:lpstr>FrutigerLTStd-UltraBlack</vt:lpstr>
      <vt:lpstr>Microsoft New Tai Lue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Grimes</dc:creator>
  <cp:lastModifiedBy>Kelly Senior</cp:lastModifiedBy>
  <cp:revision>16</cp:revision>
  <dcterms:created xsi:type="dcterms:W3CDTF">2023-07-25T15:01:43Z</dcterms:created>
  <dcterms:modified xsi:type="dcterms:W3CDTF">2024-09-02T14:37:27Z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0x01010075CDBC3650391747837A1C3E839AD6FA</vt:lpwstr>
  </property>
  <property fmtid="{D5CDD505-2E9C-101B-9397-08002B2CF9AE}" pid="3" name="MediaServiceImageTags">
    <vt:lpwstr/>
  </property>
</Properties>
</file>