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theme/theme8.xml" ContentType="application/vnd.openxmlformats-officedocument.theme+xml"/>
  <Override PartName="/ppt/slideLayouts/slideLayout25.xml" ContentType="application/vnd.openxmlformats-officedocument.presentationml.slideLayout+xml"/>
  <Override PartName="/ppt/theme/theme9.xml" ContentType="application/vnd.openxmlformats-officedocument.theme+xml"/>
  <Override PartName="/ppt/slideLayouts/slideLayout2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3" r:id="rId3"/>
    <p:sldMasterId id="2147483739" r:id="rId4"/>
    <p:sldMasterId id="2147483690" r:id="rId5"/>
    <p:sldMasterId id="2147483737" r:id="rId6"/>
    <p:sldMasterId id="2147483705" r:id="rId7"/>
    <p:sldMasterId id="2147483719" r:id="rId8"/>
    <p:sldMasterId id="2147483720" r:id="rId9"/>
    <p:sldMasterId id="2147483721" r:id="rId10"/>
  </p:sldMasterIdLst>
  <p:notesMasterIdLst>
    <p:notesMasterId r:id="rId23"/>
  </p:notesMasterIdLst>
  <p:handoutMasterIdLst>
    <p:handoutMasterId r:id="rId24"/>
  </p:handoutMasterIdLst>
  <p:sldIdLst>
    <p:sldId id="256" r:id="rId11"/>
    <p:sldId id="257" r:id="rId12"/>
    <p:sldId id="279" r:id="rId13"/>
    <p:sldId id="259" r:id="rId14"/>
    <p:sldId id="260" r:id="rId15"/>
    <p:sldId id="277" r:id="rId16"/>
    <p:sldId id="261" r:id="rId17"/>
    <p:sldId id="273" r:id="rId18"/>
    <p:sldId id="275" r:id="rId19"/>
    <p:sldId id="276" r:id="rId20"/>
    <p:sldId id="278" r:id="rId21"/>
    <p:sldId id="26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087"/>
    <a:srgbClr val="043087"/>
    <a:srgbClr val="41B6E6"/>
    <a:srgbClr val="005EB8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F9-473E-BBD2-1782B2C38F8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6F9-473E-BBD2-1782B2C38F86}"/>
              </c:ext>
            </c:extLst>
          </c:dPt>
          <c:dPt>
            <c:idx val="2"/>
            <c:bubble3D val="0"/>
            <c:spPr>
              <a:solidFill>
                <a:srgbClr val="DA291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F9-473E-BBD2-1782B2C38F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4BD-4455-9AB8-FEF46FD9BB44}"/>
              </c:ext>
            </c:extLst>
          </c:dPt>
          <c:cat>
            <c:strRef>
              <c:f>Sheet1!$A$2:$A$5</c:f>
              <c:strCache>
                <c:ptCount val="3"/>
                <c:pt idx="0">
                  <c:v>Total number</c:v>
                </c:pt>
                <c:pt idx="1">
                  <c:v>Hearing loss</c:v>
                </c:pt>
                <c:pt idx="2">
                  <c:v>Accessed audiology service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#,##0">
                  <c:v>3100</c:v>
                </c:pt>
                <c:pt idx="1">
                  <c:v>1240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F9-473E-BBD2-1782B2C38F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8C91CC-E0F5-217B-9F1D-1E6A5E0D7D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AE54F4-22E7-8732-3A5C-A38971F027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BA95E-1CBA-461D-A158-97D9322F5745}" type="datetimeFigureOut">
              <a:rPr lang="en-GB" smtClean="0"/>
              <a:t>07/08/2024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E7071-7649-B450-5D02-414C6EAF4F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39D88A-B296-9D92-C079-E8DD84E0AF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07551-AD1E-45E0-8FFD-05F0BBEE9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56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83B3C-70A1-4ADB-B5D3-B4D0BB9BE409}" type="datetimeFigureOut">
              <a:rPr lang="en-GB" smtClean="0"/>
              <a:t>07/08/2024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32D2E-5FB1-4BC0-83A7-CEE26E388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51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E62C4E8-774D-9718-4CD0-FD4E8501F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1517" y="3742955"/>
            <a:ext cx="3981334" cy="485993"/>
          </a:xfrm>
          <a:prstGeom prst="rect">
            <a:avLst/>
          </a:prstGeom>
        </p:spPr>
        <p:txBody>
          <a:bodyPr lIns="0"/>
          <a:lstStyle>
            <a:lvl1pPr>
              <a:defRPr sz="40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presentation 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71C9C24-9ED3-392A-F1A2-B6EA9C769A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1517" y="5032630"/>
            <a:ext cx="3258271" cy="28751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909161-1531-9353-8985-A86603D3CA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1517" y="5386820"/>
            <a:ext cx="2457450" cy="28751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fld id="{2056A99B-BFC5-41CF-8883-BCDB6D89F0B3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15/03/2023</a:t>
            </a:fld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07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8B7B82-624E-004B-91BC-2110A4F5E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C66C-712E-8446-8771-576433B0FEDF}" type="datetime1">
              <a:rPr lang="en-GB" smtClean="0"/>
              <a:t>07/08/2024</a:t>
            </a:fld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F5031D0-52F6-EC46-8F7A-B21AA57FED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6110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7B2E4A7A-1AD7-CB45-8BEC-CD939B82395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63129" y="1706145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A5A561-BD52-2A4E-B6E8-89A9309420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3129" y="2260601"/>
            <a:ext cx="8618254" cy="3167063"/>
          </a:xfrm>
          <a:prstGeom prst="rect">
            <a:avLst/>
          </a:prstGeom>
          <a:noFill/>
        </p:spPr>
        <p:txBody>
          <a:bodyPr numCol="2" spcCol="972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4" name="Slide Number Placeholder 31">
            <a:extLst>
              <a:ext uri="{FF2B5EF4-FFF2-40B4-BE49-F238E27FC236}">
                <a16:creationId xmlns:a16="http://schemas.microsoft.com/office/drawing/2014/main" id="{EA764D85-C99D-DD42-ACA0-1B0ABDD56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18">
            <a:extLst>
              <a:ext uri="{FF2B5EF4-FFF2-40B4-BE49-F238E27FC236}">
                <a16:creationId xmlns:a16="http://schemas.microsoft.com/office/drawing/2014/main" id="{5C3B0B18-8883-47D8-35EA-110E7227EDF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3493" y="1152561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931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3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D68D4-9238-1244-B1AC-E502AF28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918F-E49D-2C45-A6B8-D73322CEE9D9}" type="datetime1">
              <a:rPr lang="en-GB" smtClean="0"/>
              <a:t>07/08/2024</a:t>
            </a:fld>
            <a:endParaRPr lang="en-GB" dirty="0"/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id="{87FE0DEB-9617-3740-B2D6-9BD7D638BD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63129" y="1694395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392917-323C-D642-9B8D-BC4DDFFE77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6110" y="6232163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EC44D35-B7FF-F049-A3A6-6AA9C252B1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3129" y="2260801"/>
            <a:ext cx="8610871" cy="3167063"/>
          </a:xfrm>
          <a:prstGeom prst="rect">
            <a:avLst/>
          </a:prstGeom>
          <a:noFill/>
        </p:spPr>
        <p:txBody>
          <a:bodyPr wrap="none" numCol="3" spcCol="972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21" name="Slide Number Placeholder 31">
            <a:extLst>
              <a:ext uri="{FF2B5EF4-FFF2-40B4-BE49-F238E27FC236}">
                <a16:creationId xmlns:a16="http://schemas.microsoft.com/office/drawing/2014/main" id="{F57FCFEA-DF4B-4245-AD20-1E09E7D60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18">
            <a:extLst>
              <a:ext uri="{FF2B5EF4-FFF2-40B4-BE49-F238E27FC236}">
                <a16:creationId xmlns:a16="http://schemas.microsoft.com/office/drawing/2014/main" id="{96005A1A-56DF-56E0-17AD-E06FCC09CCB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3493" y="1152561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349057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(side by s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C69E5F-FA57-EB41-9622-161171023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4393" y="2260601"/>
            <a:ext cx="4206479" cy="3167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8B7B82-624E-004B-91BC-2110A4F5E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2229-A3A8-C346-BA9B-3B70839F717A}" type="datetime1">
              <a:rPr lang="en-GB" smtClean="0"/>
              <a:t>07/08/2024</a:t>
            </a:fld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F5031D0-52F6-EC46-8F7A-B21AA57FED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6110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7B2E4A7A-1AD7-CB45-8BEC-CD939B82395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63129" y="1636339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A5A561-BD52-2A4E-B6E8-89A9309420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3129" y="2260601"/>
            <a:ext cx="4206274" cy="3167063"/>
          </a:xfrm>
          <a:prstGeom prst="rect">
            <a:avLst/>
          </a:prstGeom>
          <a:noFill/>
        </p:spPr>
        <p:txBody>
          <a:bodyPr numCol="1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2" name="Slide Number Placeholder 31">
            <a:extLst>
              <a:ext uri="{FF2B5EF4-FFF2-40B4-BE49-F238E27FC236}">
                <a16:creationId xmlns:a16="http://schemas.microsoft.com/office/drawing/2014/main" id="{09FA0A96-785E-9040-9ABF-1B3028EF6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18">
            <a:extLst>
              <a:ext uri="{FF2B5EF4-FFF2-40B4-BE49-F238E27FC236}">
                <a16:creationId xmlns:a16="http://schemas.microsoft.com/office/drawing/2014/main" id="{F37104CC-4DBC-5AD5-838A-0CF6F57D1F2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3493" y="1152561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15577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image (side by side revers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8B7B82-624E-004B-91BC-2110A4F5E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08DC-712C-864D-941B-047196060470}" type="datetime1">
              <a:rPr lang="en-GB" smtClean="0"/>
              <a:t>07/08/2024</a:t>
            </a:fld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F5031D0-52F6-EC46-8F7A-B21AA57FED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6110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7B2E4A7A-1AD7-CB45-8BEC-CD939B82395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63129" y="1677470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A5A561-BD52-2A4E-B6E8-89A9309420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4393" y="2260601"/>
            <a:ext cx="4206274" cy="3167063"/>
          </a:xfrm>
          <a:prstGeom prst="rect">
            <a:avLst/>
          </a:prstGeom>
          <a:noFill/>
        </p:spPr>
        <p:txBody>
          <a:bodyPr numCol="1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2" name="Slide Number Placeholder 31">
            <a:extLst>
              <a:ext uri="{FF2B5EF4-FFF2-40B4-BE49-F238E27FC236}">
                <a16:creationId xmlns:a16="http://schemas.microsoft.com/office/drawing/2014/main" id="{09FA0A96-785E-9040-9ABF-1B3028EF6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4C35799-9EC9-EB4B-9D24-2893A07D913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63129" y="2260601"/>
            <a:ext cx="4206479" cy="3167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Content Placeholder 18">
            <a:extLst>
              <a:ext uri="{FF2B5EF4-FFF2-40B4-BE49-F238E27FC236}">
                <a16:creationId xmlns:a16="http://schemas.microsoft.com/office/drawing/2014/main" id="{9C6C73D7-8A9E-9C89-9B35-08EB074691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3493" y="1152561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13828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(large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159DB9B-C6E9-F44C-A3F0-4AAB26A489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70272" y="2260601"/>
            <a:ext cx="5669892" cy="3167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D68D4-9238-1244-B1AC-E502AF28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D445-DC52-D14B-80D8-5A2CF1911B42}" type="datetime1">
              <a:rPr lang="en-GB" smtClean="0"/>
              <a:t>07/08/2024</a:t>
            </a:fld>
            <a:endParaRPr lang="en-GB" dirty="0"/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id="{87FE0DEB-9617-3740-B2D6-9BD7D638BD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0272" y="1660844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392917-323C-D642-9B8D-BC4DDFFE77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6110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9C561E0-698C-694A-8B70-5F4ED49E49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30800" y="2260601"/>
            <a:ext cx="2743200" cy="3167063"/>
          </a:xfrm>
          <a:prstGeom prst="rect">
            <a:avLst/>
          </a:prstGeom>
          <a:noFill/>
        </p:spPr>
        <p:txBody>
          <a:bodyPr numCol="1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2" name="Slide Number Placeholder 31">
            <a:extLst>
              <a:ext uri="{FF2B5EF4-FFF2-40B4-BE49-F238E27FC236}">
                <a16:creationId xmlns:a16="http://schemas.microsoft.com/office/drawing/2014/main" id="{FBD62F4E-3AF0-A946-8D08-B53B47789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18">
            <a:extLst>
              <a:ext uri="{FF2B5EF4-FFF2-40B4-BE49-F238E27FC236}">
                <a16:creationId xmlns:a16="http://schemas.microsoft.com/office/drawing/2014/main" id="{521FA47A-3E86-6A84-961A-1C4989ED5C4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3493" y="1152561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40793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(large image revers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DAFF198-53F8-7946-81BC-B8B1D0F7B86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96964" y="2260601"/>
            <a:ext cx="5669892" cy="3167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D68D4-9238-1244-B1AC-E502AF28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7FD6-E348-4441-9E6B-434DFE8FD3EF}" type="datetime1">
              <a:rPr lang="en-GB" smtClean="0"/>
              <a:t>07/08/2024</a:t>
            </a:fld>
            <a:endParaRPr lang="en-GB" dirty="0"/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id="{87FE0DEB-9617-3740-B2D6-9BD7D638BD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63129" y="1685783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392917-323C-D642-9B8D-BC4DDFFE77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6110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EC44D35-B7FF-F049-A3A6-6AA9C252B1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3129" y="2260601"/>
            <a:ext cx="2743200" cy="3167063"/>
          </a:xfrm>
          <a:prstGeom prst="rect">
            <a:avLst/>
          </a:prstGeom>
          <a:noFill/>
        </p:spPr>
        <p:txBody>
          <a:bodyPr numCol="1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0" name="Slide Number Placeholder 31">
            <a:extLst>
              <a:ext uri="{FF2B5EF4-FFF2-40B4-BE49-F238E27FC236}">
                <a16:creationId xmlns:a16="http://schemas.microsoft.com/office/drawing/2014/main" id="{E5F010CE-AFE1-1843-808B-6610A50F2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18">
            <a:extLst>
              <a:ext uri="{FF2B5EF4-FFF2-40B4-BE49-F238E27FC236}">
                <a16:creationId xmlns:a16="http://schemas.microsoft.com/office/drawing/2014/main" id="{E55E913B-C006-F141-1C6E-DAB1C456928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3493" y="1152561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2777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(small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DAFF198-53F8-7946-81BC-B8B1D0F7B86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30800" y="2260601"/>
            <a:ext cx="2736056" cy="3167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D68D4-9238-1244-B1AC-E502AF28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3AC8-F6AF-A542-AACA-A57D73D3C46B}" type="datetime1">
              <a:rPr lang="en-GB" smtClean="0"/>
              <a:t>07/08/2024</a:t>
            </a:fld>
            <a:endParaRPr lang="en-GB" dirty="0"/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id="{87FE0DEB-9617-3740-B2D6-9BD7D638BD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63129" y="1694095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392917-323C-D642-9B8D-BC4DDFFE77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6110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EC44D35-B7FF-F049-A3A6-6AA9C252B1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3129" y="2260601"/>
            <a:ext cx="5686896" cy="3167063"/>
          </a:xfrm>
          <a:prstGeom prst="rect">
            <a:avLst/>
          </a:prstGeom>
          <a:noFill/>
        </p:spPr>
        <p:txBody>
          <a:bodyPr numCol="2" spcCol="972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0" name="Slide Number Placeholder 31">
            <a:extLst>
              <a:ext uri="{FF2B5EF4-FFF2-40B4-BE49-F238E27FC236}">
                <a16:creationId xmlns:a16="http://schemas.microsoft.com/office/drawing/2014/main" id="{A642CF2E-C572-3E46-9163-E14D4DFE9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18">
            <a:extLst>
              <a:ext uri="{FF2B5EF4-FFF2-40B4-BE49-F238E27FC236}">
                <a16:creationId xmlns:a16="http://schemas.microsoft.com/office/drawing/2014/main" id="{72101D7F-2FC3-AD7E-B867-91EB692F120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3493" y="1152561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26505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(small image revers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DAFF198-53F8-7946-81BC-B8B1D0F7B86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70273" y="2260601"/>
            <a:ext cx="2736056" cy="3167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D68D4-9238-1244-B1AC-E502AF28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BD85-ED3F-0246-A2F7-D843103F7CB2}" type="datetime1">
              <a:rPr lang="en-GB" smtClean="0"/>
              <a:t>07/08/2024</a:t>
            </a:fld>
            <a:endParaRPr lang="en-GB" dirty="0"/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id="{87FE0DEB-9617-3740-B2D6-9BD7D638BD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0273" y="1685783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392917-323C-D642-9B8D-BC4DDFFE77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6110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EC44D35-B7FF-F049-A3A6-6AA9C252B1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86832" y="2260601"/>
            <a:ext cx="5686896" cy="3167063"/>
          </a:xfrm>
          <a:prstGeom prst="rect">
            <a:avLst/>
          </a:prstGeom>
          <a:noFill/>
        </p:spPr>
        <p:txBody>
          <a:bodyPr numCol="2" spcCol="972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8" name="Slide Number Placeholder 31">
            <a:extLst>
              <a:ext uri="{FF2B5EF4-FFF2-40B4-BE49-F238E27FC236}">
                <a16:creationId xmlns:a16="http://schemas.microsoft.com/office/drawing/2014/main" id="{BBDAFF6F-5F54-0D4E-AEF1-1BF9C4FB6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18">
            <a:extLst>
              <a:ext uri="{FF2B5EF4-FFF2-40B4-BE49-F238E27FC236}">
                <a16:creationId xmlns:a16="http://schemas.microsoft.com/office/drawing/2014/main" id="{A559181E-3375-AA16-5407-B5FEB77B625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3493" y="1152561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01277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(2x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DAFF198-53F8-7946-81BC-B8B1D0F7B86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70273" y="2260601"/>
            <a:ext cx="2736056" cy="3167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D68D4-9238-1244-B1AC-E502AF28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E525-9DCE-9E4F-A72C-4B664446CCA1}" type="datetime1">
              <a:rPr lang="en-GB" smtClean="0"/>
              <a:t>07/08/2024</a:t>
            </a:fld>
            <a:endParaRPr lang="en-GB" dirty="0"/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id="{87FE0DEB-9617-3740-B2D6-9BD7D638BD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0273" y="1702408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392917-323C-D642-9B8D-BC4DDFFE77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6110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9153D4-F09B-AD4E-84F8-877B3F8FD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30800" y="2260601"/>
            <a:ext cx="2743200" cy="3167063"/>
          </a:xfrm>
          <a:prstGeom prst="rect">
            <a:avLst/>
          </a:prstGeom>
          <a:noFill/>
        </p:spPr>
        <p:txBody>
          <a:bodyPr numCol="1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7B26798-855F-2C4F-ABBD-18D08B21510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00536" y="2260601"/>
            <a:ext cx="2736056" cy="3167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31">
            <a:extLst>
              <a:ext uri="{FF2B5EF4-FFF2-40B4-BE49-F238E27FC236}">
                <a16:creationId xmlns:a16="http://schemas.microsoft.com/office/drawing/2014/main" id="{6DB06BA9-188B-764F-A549-3406C1262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18">
            <a:extLst>
              <a:ext uri="{FF2B5EF4-FFF2-40B4-BE49-F238E27FC236}">
                <a16:creationId xmlns:a16="http://schemas.microsoft.com/office/drawing/2014/main" id="{F682C876-A779-4699-A201-18E4DFE2FBE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3493" y="1152561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83753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(2x image revers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DAFF198-53F8-7946-81BC-B8B1D0F7B86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37672" y="2260601"/>
            <a:ext cx="2736056" cy="3167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D68D4-9238-1244-B1AC-E502AF28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C5A4-AA92-5842-838F-55743703F0AD}" type="datetime1">
              <a:rPr lang="en-GB" smtClean="0"/>
              <a:t>07/08/2024</a:t>
            </a:fld>
            <a:endParaRPr lang="en-GB" dirty="0"/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id="{87FE0DEB-9617-3740-B2D6-9BD7D638BD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0272" y="1685783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392917-323C-D642-9B8D-BC4DDFFE77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1582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9153D4-F09B-AD4E-84F8-877B3F8FD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0272" y="2260601"/>
            <a:ext cx="2743200" cy="3167063"/>
          </a:xfrm>
          <a:prstGeom prst="rect">
            <a:avLst/>
          </a:prstGeom>
          <a:noFill/>
        </p:spPr>
        <p:txBody>
          <a:bodyPr numCol="1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7B26798-855F-2C4F-ABBD-18D08B21510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00536" y="2260601"/>
            <a:ext cx="2736056" cy="3167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31">
            <a:extLst>
              <a:ext uri="{FF2B5EF4-FFF2-40B4-BE49-F238E27FC236}">
                <a16:creationId xmlns:a16="http://schemas.microsoft.com/office/drawing/2014/main" id="{6570BFFE-E919-9B4C-9412-2017224C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18">
            <a:extLst>
              <a:ext uri="{FF2B5EF4-FFF2-40B4-BE49-F238E27FC236}">
                <a16:creationId xmlns:a16="http://schemas.microsoft.com/office/drawing/2014/main" id="{25D2296F-83D4-3EAD-DA8B-7B6C89835F2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3493" y="1152561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760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B170A90-110D-4564-16E4-0DC7AFD402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91" y="4231562"/>
            <a:ext cx="3705816" cy="631384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E50A1F2-B3E6-278B-8652-5D8BD7F277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9791" y="5046229"/>
            <a:ext cx="2901113" cy="31565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add presenter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31A76F-D77F-D342-0564-ECD16CCFC4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9488" y="5427663"/>
            <a:ext cx="2901950" cy="3159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>
                <a:solidFill>
                  <a:srgbClr val="023087"/>
                </a:solidFill>
              </a:defRPr>
            </a:lvl1pPr>
          </a:lstStyle>
          <a:p>
            <a:pPr lvl="0"/>
            <a:fld id="{2056A99B-BFC5-41CF-8883-BCDB6D89F0B3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02308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31/03/2023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6259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8B7B82-624E-004B-91BC-2110A4F5E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B032-14ED-6743-98CA-652655B9CB38}" type="datetime1">
              <a:rPr lang="en-GB" smtClean="0"/>
              <a:t>07/08/2024</a:t>
            </a:fld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F5031D0-52F6-EC46-8F7A-B21AA57FED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6110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7B2E4A7A-1AD7-CB45-8BEC-CD939B82395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2971" y="1670332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6D85D03-82D9-CA4A-B318-FEDF5EA9EEA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2971" y="2109738"/>
            <a:ext cx="2076300" cy="1713600"/>
          </a:xfrm>
          <a:prstGeom prst="rect">
            <a:avLst/>
          </a:prstGeom>
        </p:spPr>
        <p:txBody>
          <a:bodyPr numCol="1" spcCol="0"/>
          <a:lstStyle/>
          <a:p>
            <a:endParaRPr lang="en-US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EE4A94-827D-7A44-8D27-ABE5987F974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451905" y="2109738"/>
            <a:ext cx="2076300" cy="1713600"/>
          </a:xfrm>
          <a:prstGeom prst="rect">
            <a:avLst/>
          </a:prstGeom>
        </p:spPr>
        <p:txBody>
          <a:bodyPr numCol="1" spcCol="0"/>
          <a:lstStyle/>
          <a:p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FEA4FFDD-9EB5-BC44-983E-6FCDB0BBD01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30840" y="2109738"/>
            <a:ext cx="2076300" cy="1713600"/>
          </a:xfrm>
          <a:prstGeom prst="rect">
            <a:avLst/>
          </a:prstGeom>
        </p:spPr>
        <p:txBody>
          <a:bodyPr numCol="1" spcCol="0"/>
          <a:lstStyle/>
          <a:p>
            <a:endParaRPr lang="en-US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6DF993D5-8B2B-7C42-8FE3-87116EEF2FA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09774" y="2109738"/>
            <a:ext cx="2076300" cy="1713600"/>
          </a:xfrm>
          <a:prstGeom prst="rect">
            <a:avLst/>
          </a:prstGeom>
        </p:spPr>
        <p:txBody>
          <a:bodyPr numCol="1" spcCol="0"/>
          <a:lstStyle/>
          <a:p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D9E81A53-E551-0947-9ADF-B552255FF4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72971" y="3961687"/>
            <a:ext cx="2076300" cy="1713600"/>
          </a:xfrm>
          <a:prstGeom prst="rect">
            <a:avLst/>
          </a:prstGeom>
        </p:spPr>
        <p:txBody>
          <a:bodyPr numCol="1" spcCol="0"/>
          <a:lstStyle/>
          <a:p>
            <a:endParaRPr lang="en-US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C9BEA0F2-6549-AB44-803B-1F0DEF42D8F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451905" y="3961687"/>
            <a:ext cx="2076300" cy="1713600"/>
          </a:xfrm>
          <a:prstGeom prst="rect">
            <a:avLst/>
          </a:prstGeom>
        </p:spPr>
        <p:txBody>
          <a:bodyPr numCol="1" spcCol="0"/>
          <a:lstStyle/>
          <a:p>
            <a:endParaRPr lang="en-US" dirty="0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8A2FF4F0-19C3-DE44-B175-96FBB61D0A8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630840" y="3961687"/>
            <a:ext cx="2076300" cy="1713600"/>
          </a:xfrm>
          <a:prstGeom prst="rect">
            <a:avLst/>
          </a:prstGeom>
        </p:spPr>
        <p:txBody>
          <a:bodyPr numCol="1" spcCol="0"/>
          <a:lstStyle/>
          <a:p>
            <a:endParaRPr lang="en-US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9DA3709F-5DFB-454F-973F-AC4A25C185B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09774" y="3961687"/>
            <a:ext cx="2076300" cy="1713600"/>
          </a:xfrm>
          <a:prstGeom prst="rect">
            <a:avLst/>
          </a:prstGeom>
        </p:spPr>
        <p:txBody>
          <a:bodyPr numCol="1" spcCol="0"/>
          <a:lstStyle/>
          <a:p>
            <a:endParaRPr lang="en-US" dirty="0"/>
          </a:p>
        </p:txBody>
      </p:sp>
      <p:sp>
        <p:nvSpPr>
          <p:cNvPr id="19" name="Slide Number Placeholder 31">
            <a:extLst>
              <a:ext uri="{FF2B5EF4-FFF2-40B4-BE49-F238E27FC236}">
                <a16:creationId xmlns:a16="http://schemas.microsoft.com/office/drawing/2014/main" id="{43847737-BBC8-6846-BF97-7F82347A5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18">
            <a:extLst>
              <a:ext uri="{FF2B5EF4-FFF2-40B4-BE49-F238E27FC236}">
                <a16:creationId xmlns:a16="http://schemas.microsoft.com/office/drawing/2014/main" id="{E46E7160-0E5D-AF1D-5EC2-F6E9982C38E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3493" y="1152561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21167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D68D4-9238-1244-B1AC-E502AF28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EB32-D6C4-8440-A9C9-711501F2CFDA}" type="datetime1">
              <a:rPr lang="en-GB" smtClean="0"/>
              <a:t>07/08/2024</a:t>
            </a:fld>
            <a:endParaRPr lang="en-GB" dirty="0"/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id="{87FE0DEB-9617-3740-B2D6-9BD7D638BD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63494" y="1698866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392917-323C-D642-9B8D-BC4DDFFE77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2313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EC44D35-B7FF-F049-A3A6-6AA9C252B1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86275" y="2604304"/>
            <a:ext cx="5571450" cy="2937600"/>
          </a:xfrm>
          <a:prstGeom prst="rect">
            <a:avLst/>
          </a:prstGeom>
          <a:noFill/>
        </p:spPr>
        <p:txBody>
          <a:bodyPr lIns="622800" tIns="622800" rIns="622800" bIns="622800" numCol="1" spcCol="0">
            <a:normAutofit/>
          </a:bodyPr>
          <a:lstStyle>
            <a:lvl1pPr algn="ctr">
              <a:lnSpc>
                <a:spcPct val="150000"/>
              </a:lnSpc>
              <a:spcBef>
                <a:spcPts val="675"/>
              </a:spcBef>
              <a:defRPr sz="2400">
                <a:solidFill>
                  <a:schemeClr val="bg1"/>
                </a:solidFill>
              </a:defRPr>
            </a:lvl1pPr>
            <a:lvl2pPr algn="ctr">
              <a:defRPr sz="1800"/>
            </a:lvl2pPr>
            <a:lvl3pPr algn="ctr">
              <a:defRPr sz="1800"/>
            </a:lvl3pPr>
            <a:lvl4pPr algn="ctr">
              <a:defRPr sz="1800"/>
            </a:lvl4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Slide Number Placeholder 31">
            <a:extLst>
              <a:ext uri="{FF2B5EF4-FFF2-40B4-BE49-F238E27FC236}">
                <a16:creationId xmlns:a16="http://schemas.microsoft.com/office/drawing/2014/main" id="{7F7D0CEE-F7A2-BF49-AE5E-A1B18FC75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979966-8017-57A3-C28E-8C7A94B4D987}"/>
              </a:ext>
            </a:extLst>
          </p:cNvPr>
          <p:cNvCxnSpPr/>
          <p:nvPr userDrawn="1"/>
        </p:nvCxnSpPr>
        <p:spPr>
          <a:xfrm>
            <a:off x="2113512" y="2604304"/>
            <a:ext cx="5244214" cy="0"/>
          </a:xfrm>
          <a:prstGeom prst="line">
            <a:avLst/>
          </a:prstGeom>
          <a:ln w="12700">
            <a:solidFill>
              <a:srgbClr val="00A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37D111-2470-93B9-C0C4-BFC26377DA32}"/>
              </a:ext>
            </a:extLst>
          </p:cNvPr>
          <p:cNvCxnSpPr/>
          <p:nvPr userDrawn="1"/>
        </p:nvCxnSpPr>
        <p:spPr>
          <a:xfrm>
            <a:off x="7362634" y="2604305"/>
            <a:ext cx="0" cy="2599463"/>
          </a:xfrm>
          <a:prstGeom prst="line">
            <a:avLst/>
          </a:prstGeom>
          <a:ln w="12700">
            <a:solidFill>
              <a:srgbClr val="00A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538AC5-C9F1-213A-7985-4D7016F40EDE}"/>
              </a:ext>
            </a:extLst>
          </p:cNvPr>
          <p:cNvCxnSpPr/>
          <p:nvPr userDrawn="1"/>
        </p:nvCxnSpPr>
        <p:spPr>
          <a:xfrm>
            <a:off x="1786275" y="5552907"/>
            <a:ext cx="5244214" cy="0"/>
          </a:xfrm>
          <a:prstGeom prst="line">
            <a:avLst/>
          </a:prstGeom>
          <a:ln w="12700">
            <a:solidFill>
              <a:srgbClr val="00A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EBB7150-6A2F-BCEB-E4C3-34DE8A744643}"/>
              </a:ext>
            </a:extLst>
          </p:cNvPr>
          <p:cNvCxnSpPr/>
          <p:nvPr userDrawn="1"/>
        </p:nvCxnSpPr>
        <p:spPr>
          <a:xfrm>
            <a:off x="1786275" y="2953445"/>
            <a:ext cx="0" cy="2599463"/>
          </a:xfrm>
          <a:prstGeom prst="line">
            <a:avLst/>
          </a:prstGeom>
          <a:ln w="12700">
            <a:solidFill>
              <a:srgbClr val="00A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578CB708-69F4-F716-C53C-0720B2692E23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6968288" y="5288442"/>
            <a:ext cx="622800" cy="4953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6B996BB-A738-63AA-7BB1-E0F095BFD483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7755" y="2367117"/>
            <a:ext cx="622800" cy="496800"/>
          </a:xfrm>
          <a:prstGeom prst="rect">
            <a:avLst/>
          </a:prstGeom>
        </p:spPr>
      </p:pic>
      <p:sp>
        <p:nvSpPr>
          <p:cNvPr id="2" name="Content Placeholder 18">
            <a:extLst>
              <a:ext uri="{FF2B5EF4-FFF2-40B4-BE49-F238E27FC236}">
                <a16:creationId xmlns:a16="http://schemas.microsoft.com/office/drawing/2014/main" id="{928058C9-95E1-0B0B-5909-9BE39EC607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3493" y="1152561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5693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image of a person's face&#10;&#10;Description automatically generated with medium confidence">
            <a:extLst>
              <a:ext uri="{FF2B5EF4-FFF2-40B4-BE49-F238E27FC236}">
                <a16:creationId xmlns:a16="http://schemas.microsoft.com/office/drawing/2014/main" id="{9AD873DA-E40A-DA24-343A-E8C729DAE86E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alphaModFix amt="60000"/>
          </a:blip>
          <a:srcRect r="18176" b="66153"/>
          <a:stretch/>
        </p:blipFill>
        <p:spPr>
          <a:xfrm>
            <a:off x="2332799" y="3429000"/>
            <a:ext cx="6811200" cy="34992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1F68A7-1CD4-9805-2844-0C96B7AF16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F04BDFDD-46CA-6DC7-9264-297F88AA324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1266825"/>
            <a:ext cx="9143999" cy="4528557"/>
          </a:xfrm>
          <a:prstGeom prst="rect">
            <a:avLst/>
          </a:prstGeom>
        </p:spPr>
        <p:txBody>
          <a:bodyPr numCol="1" spcCol="0"/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Content Placeholder 18">
            <a:extLst>
              <a:ext uri="{FF2B5EF4-FFF2-40B4-BE49-F238E27FC236}">
                <a16:creationId xmlns:a16="http://schemas.microsoft.com/office/drawing/2014/main" id="{22523AFF-4A2E-9EE5-992C-85656350CDE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2561533"/>
            <a:ext cx="9848508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C1E1E03-273E-15FA-7467-A1B274C4DE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2313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" name="Content Placeholder 18">
            <a:extLst>
              <a:ext uri="{FF2B5EF4-FFF2-40B4-BE49-F238E27FC236}">
                <a16:creationId xmlns:a16="http://schemas.microsoft.com/office/drawing/2014/main" id="{06AC62D7-DC28-DA87-52C9-B315E5C1840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995125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5A-2E83-78D6-2467-6F42529EC4BE}"/>
              </a:ext>
            </a:extLst>
          </p:cNvPr>
          <p:cNvSpPr txBox="1">
            <a:spLocks/>
          </p:cNvSpPr>
          <p:nvPr userDrawn="1"/>
        </p:nvSpPr>
        <p:spPr>
          <a:xfrm>
            <a:off x="7162800" y="6235519"/>
            <a:ext cx="1082551" cy="45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760138-631E-9148-86D9-90EB07201C03}" type="datetime1">
              <a:rPr lang="en-GB" smtClean="0"/>
              <a:pPr/>
              <a:t>07/08/2024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03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9EA32-4AA1-F9CF-583D-D4B6E86535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8AC47B-29FC-6884-EFC8-B3516C57B38F}"/>
              </a:ext>
            </a:extLst>
          </p:cNvPr>
          <p:cNvSpPr txBox="1">
            <a:spLocks/>
          </p:cNvSpPr>
          <p:nvPr userDrawn="1"/>
        </p:nvSpPr>
        <p:spPr>
          <a:xfrm>
            <a:off x="4102313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EE91830-D911-58C8-C273-84EABFC455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64271" y="4621517"/>
            <a:ext cx="3508029" cy="64875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400">
                <a:solidFill>
                  <a:srgbClr val="02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Divider page</a:t>
            </a:r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CE6FC08-55A7-1A84-031E-5188F299E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64271" y="5270269"/>
            <a:ext cx="2168462" cy="32356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solidFill>
                  <a:srgbClr val="41B6E6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99F5FCC-63A3-119D-5AB9-490E988444D9}"/>
              </a:ext>
            </a:extLst>
          </p:cNvPr>
          <p:cNvSpPr txBox="1">
            <a:spLocks/>
          </p:cNvSpPr>
          <p:nvPr userDrawn="1"/>
        </p:nvSpPr>
        <p:spPr>
          <a:xfrm>
            <a:off x="7162800" y="6235519"/>
            <a:ext cx="1082551" cy="45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760138-631E-9148-86D9-90EB07201C03}" type="datetime1">
              <a:rPr lang="en-GB" smtClean="0"/>
              <a:pPr/>
              <a:t>07/08/2024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66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493A8-9F65-1F85-818A-DABC6D29DB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AED1D1D-16C7-BCA9-3273-81AEF2F26FAC}"/>
              </a:ext>
            </a:extLst>
          </p:cNvPr>
          <p:cNvSpPr txBox="1">
            <a:spLocks/>
          </p:cNvSpPr>
          <p:nvPr userDrawn="1"/>
        </p:nvSpPr>
        <p:spPr>
          <a:xfrm>
            <a:off x="4102313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3087"/>
                </a:solidFill>
              </a:rPr>
              <a:t>Presenter 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2D82C-47B4-5F94-D679-4B5D577773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64271" y="4621517"/>
            <a:ext cx="3508029" cy="64875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Divider page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BCE9E0C-D048-EF01-FD1D-D423DC9A34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64271" y="5270269"/>
            <a:ext cx="2168462" cy="32356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solidFill>
                  <a:srgbClr val="41B6E6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882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946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74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683BC35E-D585-024A-8D2B-D1816098D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94" y="954132"/>
            <a:ext cx="6899306" cy="485993"/>
          </a:xfrm>
          <a:prstGeom prst="rect">
            <a:avLst/>
          </a:prstGeom>
        </p:spPr>
        <p:txBody>
          <a:bodyPr lIns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1E4D3715-20A0-E240-A95F-CEF2A1E36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D60C-94B3-3F48-A969-9F54AC766E98}" type="datetime1">
              <a:rPr lang="en-GB" smtClean="0"/>
              <a:t>07/08/2024</a:t>
            </a:fld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6406D0A-6AB8-0446-820B-BFA8D21898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6110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0" name="Content Placeholder 18">
            <a:extLst>
              <a:ext uri="{FF2B5EF4-FFF2-40B4-BE49-F238E27FC236}">
                <a16:creationId xmlns:a16="http://schemas.microsoft.com/office/drawing/2014/main" id="{ECE4DB37-93FC-3B4F-95B1-D4390983062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0272" y="1615446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D2ECF42-66A6-6541-B15D-91AF8751A1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129" y="2260601"/>
            <a:ext cx="8621315" cy="3167778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23" name="Slide Number Placeholder 31">
            <a:extLst>
              <a:ext uri="{FF2B5EF4-FFF2-40B4-BE49-F238E27FC236}">
                <a16:creationId xmlns:a16="http://schemas.microsoft.com/office/drawing/2014/main" id="{E6F793B1-4EE7-624D-8430-071B158FE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75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0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5902F-C010-994A-9A26-DA5C00972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94" y="1000626"/>
            <a:ext cx="6899306" cy="485993"/>
          </a:xfrm>
          <a:prstGeom prst="rect">
            <a:avLst/>
          </a:prstGeom>
        </p:spPr>
        <p:txBody>
          <a:bodyPr lIns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8B7B82-624E-004B-91BC-2110A4F5E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B032-14ED-6743-98CA-652655B9CB38}" type="datetime1">
              <a:rPr lang="en-GB" smtClean="0"/>
              <a:t>07/08/2024</a:t>
            </a:fld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F5031D0-52F6-EC46-8F7A-B21AA57FED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6110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7B2E4A7A-1AD7-CB45-8BEC-CD939B82395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0272" y="1615446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6D85D03-82D9-CA4A-B318-FEDF5EA9EEA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2971" y="2109738"/>
            <a:ext cx="2076300" cy="1713600"/>
          </a:xfrm>
          <a:prstGeom prst="rect">
            <a:avLst/>
          </a:prstGeom>
        </p:spPr>
        <p:txBody>
          <a:bodyPr lIns="0" numCol="1" spcCol="0"/>
          <a:lstStyle/>
          <a:p>
            <a:endParaRPr lang="en-US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EE4A94-827D-7A44-8D27-ABE5987F974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451905" y="2109738"/>
            <a:ext cx="2076300" cy="1713600"/>
          </a:xfrm>
          <a:prstGeom prst="rect">
            <a:avLst/>
          </a:prstGeom>
        </p:spPr>
        <p:txBody>
          <a:bodyPr lIns="0" numCol="1" spcCol="0"/>
          <a:lstStyle/>
          <a:p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FEA4FFDD-9EB5-BC44-983E-6FCDB0BBD01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30840" y="2109738"/>
            <a:ext cx="2076300" cy="1713600"/>
          </a:xfrm>
          <a:prstGeom prst="rect">
            <a:avLst/>
          </a:prstGeom>
        </p:spPr>
        <p:txBody>
          <a:bodyPr lIns="0" numCol="1" spcCol="0"/>
          <a:lstStyle/>
          <a:p>
            <a:endParaRPr lang="en-US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6DF993D5-8B2B-7C42-8FE3-87116EEF2FA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09774" y="2109738"/>
            <a:ext cx="2076300" cy="1713600"/>
          </a:xfrm>
          <a:prstGeom prst="rect">
            <a:avLst/>
          </a:prstGeom>
        </p:spPr>
        <p:txBody>
          <a:bodyPr lIns="0" numCol="1" spcCol="0"/>
          <a:lstStyle/>
          <a:p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D9E81A53-E551-0947-9ADF-B552255FF4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72971" y="3961687"/>
            <a:ext cx="2076300" cy="1713600"/>
          </a:xfrm>
          <a:prstGeom prst="rect">
            <a:avLst/>
          </a:prstGeom>
        </p:spPr>
        <p:txBody>
          <a:bodyPr lIns="0" numCol="1" spcCol="0"/>
          <a:lstStyle/>
          <a:p>
            <a:endParaRPr lang="en-US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C9BEA0F2-6549-AB44-803B-1F0DEF42D8F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451905" y="3961687"/>
            <a:ext cx="2076300" cy="1713600"/>
          </a:xfrm>
          <a:prstGeom prst="rect">
            <a:avLst/>
          </a:prstGeom>
        </p:spPr>
        <p:txBody>
          <a:bodyPr lIns="0" numCol="1" spcCol="0"/>
          <a:lstStyle/>
          <a:p>
            <a:endParaRPr lang="en-US" dirty="0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8A2FF4F0-19C3-DE44-B175-96FBB61D0A8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630840" y="3961687"/>
            <a:ext cx="2076300" cy="1713600"/>
          </a:xfrm>
          <a:prstGeom prst="rect">
            <a:avLst/>
          </a:prstGeom>
        </p:spPr>
        <p:txBody>
          <a:bodyPr lIns="0" numCol="1" spcCol="0"/>
          <a:lstStyle/>
          <a:p>
            <a:endParaRPr lang="en-US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9DA3709F-5DFB-454F-973F-AC4A25C185B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09774" y="3961687"/>
            <a:ext cx="2076300" cy="1713600"/>
          </a:xfrm>
          <a:prstGeom prst="rect">
            <a:avLst/>
          </a:prstGeom>
        </p:spPr>
        <p:txBody>
          <a:bodyPr lIns="0" numCol="1" spcCol="0"/>
          <a:lstStyle/>
          <a:p>
            <a:endParaRPr lang="en-US" dirty="0"/>
          </a:p>
        </p:txBody>
      </p:sp>
      <p:sp>
        <p:nvSpPr>
          <p:cNvPr id="19" name="Slide Number Placeholder 31">
            <a:extLst>
              <a:ext uri="{FF2B5EF4-FFF2-40B4-BE49-F238E27FC236}">
                <a16:creationId xmlns:a16="http://schemas.microsoft.com/office/drawing/2014/main" id="{43847737-BBC8-6846-BF97-7F82347A5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95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E69D9-4293-B84F-91D0-BC791F2FB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94" y="1062618"/>
            <a:ext cx="6899306" cy="485993"/>
          </a:xfrm>
          <a:prstGeom prst="rect">
            <a:avLst/>
          </a:prstGeom>
        </p:spPr>
        <p:txBody>
          <a:bodyPr lIns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D68D4-9238-1244-B1AC-E502AF28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EB32-D6C4-8440-A9C9-711501F2CFDA}" type="datetime1">
              <a:rPr lang="en-GB" smtClean="0"/>
              <a:t>07/08/2024</a:t>
            </a:fld>
            <a:endParaRPr lang="en-GB" dirty="0"/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id="{87FE0DEB-9617-3740-B2D6-9BD7D638BD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0272" y="1615446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392917-323C-D642-9B8D-BC4DDFFE77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2313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EC44D35-B7FF-F049-A3A6-6AA9C252B1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86275" y="2604304"/>
            <a:ext cx="5571450" cy="2937600"/>
          </a:xfrm>
          <a:prstGeom prst="rect">
            <a:avLst/>
          </a:prstGeom>
          <a:noFill/>
        </p:spPr>
        <p:txBody>
          <a:bodyPr lIns="622800" tIns="622800" rIns="622800" bIns="622800" numCol="1" spcCol="0">
            <a:normAutofit/>
          </a:bodyPr>
          <a:lstStyle>
            <a:lvl1pPr algn="ctr">
              <a:lnSpc>
                <a:spcPct val="150000"/>
              </a:lnSpc>
              <a:spcBef>
                <a:spcPts val="675"/>
              </a:spcBef>
              <a:defRPr sz="2400">
                <a:solidFill>
                  <a:srgbClr val="005EB8"/>
                </a:solidFill>
              </a:defRPr>
            </a:lvl1pPr>
            <a:lvl2pPr algn="ctr">
              <a:defRPr sz="1800"/>
            </a:lvl2pPr>
            <a:lvl3pPr algn="ctr">
              <a:defRPr sz="1800"/>
            </a:lvl3pPr>
            <a:lvl4pPr algn="ctr">
              <a:defRPr sz="1800"/>
            </a:lvl4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Slide Number Placeholder 31">
            <a:extLst>
              <a:ext uri="{FF2B5EF4-FFF2-40B4-BE49-F238E27FC236}">
                <a16:creationId xmlns:a16="http://schemas.microsoft.com/office/drawing/2014/main" id="{7F7D0CEE-F7A2-BF49-AE5E-A1B18FC75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979966-8017-57A3-C28E-8C7A94B4D987}"/>
              </a:ext>
            </a:extLst>
          </p:cNvPr>
          <p:cNvCxnSpPr/>
          <p:nvPr userDrawn="1"/>
        </p:nvCxnSpPr>
        <p:spPr>
          <a:xfrm>
            <a:off x="2113512" y="2604304"/>
            <a:ext cx="5244214" cy="0"/>
          </a:xfrm>
          <a:prstGeom prst="line">
            <a:avLst/>
          </a:prstGeom>
          <a:ln w="12700">
            <a:solidFill>
              <a:srgbClr val="00A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37D111-2470-93B9-C0C4-BFC26377DA32}"/>
              </a:ext>
            </a:extLst>
          </p:cNvPr>
          <p:cNvCxnSpPr/>
          <p:nvPr userDrawn="1"/>
        </p:nvCxnSpPr>
        <p:spPr>
          <a:xfrm>
            <a:off x="7362634" y="2604305"/>
            <a:ext cx="0" cy="2599463"/>
          </a:xfrm>
          <a:prstGeom prst="line">
            <a:avLst/>
          </a:prstGeom>
          <a:ln w="12700">
            <a:solidFill>
              <a:srgbClr val="00A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538AC5-C9F1-213A-7985-4D7016F40EDE}"/>
              </a:ext>
            </a:extLst>
          </p:cNvPr>
          <p:cNvCxnSpPr/>
          <p:nvPr userDrawn="1"/>
        </p:nvCxnSpPr>
        <p:spPr>
          <a:xfrm>
            <a:off x="1786275" y="5552907"/>
            <a:ext cx="5244214" cy="0"/>
          </a:xfrm>
          <a:prstGeom prst="line">
            <a:avLst/>
          </a:prstGeom>
          <a:ln w="12700">
            <a:solidFill>
              <a:srgbClr val="00A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EBB7150-6A2F-BCEB-E4C3-34DE8A744643}"/>
              </a:ext>
            </a:extLst>
          </p:cNvPr>
          <p:cNvCxnSpPr/>
          <p:nvPr userDrawn="1"/>
        </p:nvCxnSpPr>
        <p:spPr>
          <a:xfrm>
            <a:off x="1786275" y="2953445"/>
            <a:ext cx="0" cy="2599463"/>
          </a:xfrm>
          <a:prstGeom prst="line">
            <a:avLst/>
          </a:prstGeom>
          <a:ln w="12700">
            <a:solidFill>
              <a:srgbClr val="00A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578CB708-69F4-F716-C53C-0720B2692E23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6968288" y="5288442"/>
            <a:ext cx="622800" cy="4953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6B996BB-A738-63AA-7BB1-E0F095BFD483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7755" y="2367117"/>
            <a:ext cx="622800" cy="4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0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77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768-C655-D972-B8CD-E9E30189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0138-631E-9148-86D9-90EB07201C03}" type="datetime1">
              <a:rPr lang="en-GB" smtClean="0"/>
              <a:pPr/>
              <a:t>07/08/2024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0DF1A-0D3A-1511-1341-2843F817B8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89544665-8D94-B35F-AB36-70CBB72EAAF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266825"/>
            <a:ext cx="9143999" cy="4528557"/>
          </a:xfrm>
          <a:prstGeom prst="rect">
            <a:avLst/>
          </a:prstGeom>
        </p:spPr>
        <p:txBody>
          <a:bodyPr numCol="1" spcCol="0"/>
          <a:lstStyle/>
          <a:p>
            <a:endParaRPr lang="en-US" dirty="0"/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FDAD5305-0EE8-29DF-E1CE-434B45F7600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2394878"/>
            <a:ext cx="9848508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2497F0C-7434-AA71-5A88-59EEAA15FD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6110" y="6232163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" name="Content Placeholder 18">
            <a:extLst>
              <a:ext uri="{FF2B5EF4-FFF2-40B4-BE49-F238E27FC236}">
                <a16:creationId xmlns:a16="http://schemas.microsoft.com/office/drawing/2014/main" id="{4D3477A0-37F7-4239-AC57-197B455F583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60363" y="1807569"/>
            <a:ext cx="9848508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4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1320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4ADCB-5AA5-11DC-DE8D-7A0DFE2A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67" y="1015483"/>
            <a:ext cx="6899306" cy="485993"/>
          </a:xfrm>
          <a:prstGeom prst="rect">
            <a:avLst/>
          </a:prstGeom>
        </p:spPr>
        <p:txBody>
          <a:bodyPr l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30F9B9-E346-5E31-FB6B-919DAAD9D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0138-631E-9148-86D9-90EB07201C03}" type="datetime1">
              <a:rPr lang="en-GB" smtClean="0"/>
              <a:pPr/>
              <a:t>07/08/2024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52F4F-6417-CAFA-89B1-C92898883C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56E23A2E-E4D7-23E2-0FD1-74321A3FC2A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0272" y="1615446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66043F-B5AC-A5B5-FE89-0E75BD2DD0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9388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C7D1502-B707-E2D8-AEF9-06820F6A41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3129" y="2260601"/>
            <a:ext cx="4206274" cy="3167063"/>
          </a:xfrm>
          <a:prstGeom prst="rect">
            <a:avLst/>
          </a:prstGeom>
          <a:noFill/>
        </p:spPr>
        <p:txBody>
          <a:bodyPr numCol="1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1FD7D66-CC05-0EF8-8F55-E2085503E1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4393" y="2260601"/>
            <a:ext cx="4206479" cy="3167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1E4D3715-20A0-E240-A95F-CEF2A1E36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D60C-94B3-3F48-A969-9F54AC766E98}" type="datetime1">
              <a:rPr lang="en-GB" smtClean="0"/>
              <a:t>07/08/2024</a:t>
            </a:fld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6406D0A-6AB8-0446-820B-BFA8D21898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6110" y="6235519"/>
            <a:ext cx="2928176" cy="452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0" name="Content Placeholder 18">
            <a:extLst>
              <a:ext uri="{FF2B5EF4-FFF2-40B4-BE49-F238E27FC236}">
                <a16:creationId xmlns:a16="http://schemas.microsoft.com/office/drawing/2014/main" id="{ECE4DB37-93FC-3B4F-95B1-D4390983062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63494" y="1701011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23" name="Slide Number Placeholder 31">
            <a:extLst>
              <a:ext uri="{FF2B5EF4-FFF2-40B4-BE49-F238E27FC236}">
                <a16:creationId xmlns:a16="http://schemas.microsoft.com/office/drawing/2014/main" id="{E6F793B1-4EE7-624D-8430-071B158FE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75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8B1323C8-188D-FC51-1BC0-435B131FC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94" y="2260758"/>
            <a:ext cx="8610506" cy="31676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marL="1200150" marR="0" lvl="3" indent="-171450" algn="l" defTabSz="685800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dirty="0"/>
              <a:t>Fourth level</a:t>
            </a:r>
          </a:p>
          <a:p>
            <a:pPr marL="1543050" marR="0" lvl="4" indent="-171450" algn="l" defTabSz="685800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dirty="0"/>
              <a:t>Fifth level</a:t>
            </a:r>
          </a:p>
          <a:p>
            <a:pPr lvl="3"/>
            <a:endParaRPr lang="en-GB" dirty="0"/>
          </a:p>
        </p:txBody>
      </p:sp>
      <p:sp>
        <p:nvSpPr>
          <p:cNvPr id="3" name="Content Placeholder 18">
            <a:extLst>
              <a:ext uri="{FF2B5EF4-FFF2-40B4-BE49-F238E27FC236}">
                <a16:creationId xmlns:a16="http://schemas.microsoft.com/office/drawing/2014/main" id="{23886268-1EC5-418F-81E8-81C780D865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3493" y="1152561"/>
            <a:ext cx="7386381" cy="30105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5277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9FE53120-0796-DB0A-8E3C-45F2DB0529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0200" y="379044"/>
            <a:ext cx="1515600" cy="9177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946AEE9-FA5E-55B5-8C0F-B4668D012184}"/>
              </a:ext>
            </a:extLst>
          </p:cNvPr>
          <p:cNvGrpSpPr/>
          <p:nvPr userDrawn="1"/>
        </p:nvGrpSpPr>
        <p:grpSpPr>
          <a:xfrm>
            <a:off x="0" y="4954044"/>
            <a:ext cx="8697340" cy="828001"/>
            <a:chOff x="-902400" y="4954045"/>
            <a:chExt cx="11898544" cy="828001"/>
          </a:xfrm>
          <a:gradFill>
            <a:gsLst>
              <a:gs pos="0">
                <a:srgbClr val="422C88"/>
              </a:gs>
              <a:gs pos="59000">
                <a:srgbClr val="422C88"/>
              </a:gs>
              <a:gs pos="81000">
                <a:srgbClr val="003087"/>
              </a:gs>
              <a:gs pos="100000">
                <a:srgbClr val="023087"/>
              </a:gs>
            </a:gsLst>
            <a:lin ang="10800000" scaled="0"/>
          </a:gra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02F4EF1-253D-816B-B64B-54C55AAAD4C4}"/>
                </a:ext>
              </a:extLst>
            </p:cNvPr>
            <p:cNvSpPr/>
            <p:nvPr userDrawn="1"/>
          </p:nvSpPr>
          <p:spPr>
            <a:xfrm>
              <a:off x="-902400" y="4954046"/>
              <a:ext cx="11418000" cy="82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3087"/>
                </a:solidFill>
                <a:highlight>
                  <a:srgbClr val="FFFF00"/>
                </a:highlight>
                <a:latin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DD90D8-8047-ADA9-D5D7-15822745ED25}"/>
                </a:ext>
              </a:extLst>
            </p:cNvPr>
            <p:cNvSpPr/>
            <p:nvPr userDrawn="1"/>
          </p:nvSpPr>
          <p:spPr>
            <a:xfrm>
              <a:off x="9890464" y="4954045"/>
              <a:ext cx="1105680" cy="8280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3087"/>
                </a:solidFill>
                <a:highlight>
                  <a:srgbClr val="FFFF00"/>
                </a:highlight>
                <a:latin typeface="Arial" panose="020B0604020202020204" pitchFamily="34" charset="0"/>
              </a:endParaRPr>
            </a:p>
          </p:txBody>
        </p:sp>
      </p:grpSp>
      <p:pic>
        <p:nvPicPr>
          <p:cNvPr id="5" name="Picture 4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1E08F386-A768-66C7-3BBC-CE7A713161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01154" y="25052"/>
            <a:ext cx="5506437" cy="70189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02D97C-24C3-56BD-CE34-7383744734FE}"/>
              </a:ext>
            </a:extLst>
          </p:cNvPr>
          <p:cNvSpPr/>
          <p:nvPr userDrawn="1"/>
        </p:nvSpPr>
        <p:spPr>
          <a:xfrm>
            <a:off x="0" y="4954044"/>
            <a:ext cx="2730674" cy="828001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EA48F88-18BE-0600-B485-364F9EFD638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79143" y="5020644"/>
            <a:ext cx="2605500" cy="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6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A866DA-9F3C-5D08-B9F4-03B22E29DAC2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3443" y="6114147"/>
            <a:ext cx="2606400" cy="6948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C12B4F9-85EB-0D1D-AD28-694A9D9ADB26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58400" y="255478"/>
            <a:ext cx="1515600" cy="918000"/>
          </a:xfrm>
          <a:prstGeom prst="rect">
            <a:avLst/>
          </a:prstGeom>
        </p:spPr>
      </p:pic>
      <p:pic>
        <p:nvPicPr>
          <p:cNvPr id="2" name="Picture 1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790A0A13-BF13-FBF6-81E9-27557C3FCC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36171" y="-248465"/>
            <a:ext cx="5722229" cy="729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3000">
              <a:srgbClr val="422C88"/>
            </a:gs>
            <a:gs pos="100000">
              <a:srgbClr val="122F87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108CFD24-A7C1-C616-A16F-812C9974CB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15" y="138951"/>
            <a:ext cx="1515600" cy="9370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0461F6-2455-F496-39E5-B4AA6C84EE5C}"/>
              </a:ext>
            </a:extLst>
          </p:cNvPr>
          <p:cNvSpPr/>
          <p:nvPr userDrawn="1"/>
        </p:nvSpPr>
        <p:spPr>
          <a:xfrm>
            <a:off x="0" y="4954045"/>
            <a:ext cx="2042445" cy="8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96FFAA4F-9C7D-2B40-41FB-92EE531AEF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3027" y="4999736"/>
            <a:ext cx="2605604" cy="69482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8D57B16-4E44-8D99-C19B-D5F6B830F1D5}"/>
              </a:ext>
            </a:extLst>
          </p:cNvPr>
          <p:cNvGrpSpPr/>
          <p:nvPr userDrawn="1"/>
        </p:nvGrpSpPr>
        <p:grpSpPr>
          <a:xfrm>
            <a:off x="0" y="4954044"/>
            <a:ext cx="8764067" cy="828001"/>
            <a:chOff x="-902400" y="4954045"/>
            <a:chExt cx="11989829" cy="828001"/>
          </a:xfrm>
          <a:solidFill>
            <a:schemeClr val="bg1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7C4253-6976-3C02-9B96-2A34BC0611B4}"/>
                </a:ext>
              </a:extLst>
            </p:cNvPr>
            <p:cNvSpPr/>
            <p:nvPr userDrawn="1"/>
          </p:nvSpPr>
          <p:spPr>
            <a:xfrm>
              <a:off x="-902400" y="4954046"/>
              <a:ext cx="11412870" cy="82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3087"/>
                </a:solidFill>
                <a:highlight>
                  <a:srgbClr val="FFFF00"/>
                </a:highlight>
                <a:latin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4ACCB08-8798-84D5-E23E-D4227429620D}"/>
                </a:ext>
              </a:extLst>
            </p:cNvPr>
            <p:cNvSpPr/>
            <p:nvPr userDrawn="1"/>
          </p:nvSpPr>
          <p:spPr>
            <a:xfrm>
              <a:off x="9897160" y="4954045"/>
              <a:ext cx="1190269" cy="8280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3087"/>
                </a:solidFill>
                <a:highlight>
                  <a:srgbClr val="FFFF00"/>
                </a:highlight>
                <a:latin typeface="Arial" panose="020B0604020202020204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1419ACE-CADA-4F89-4AD0-3AFAFAC8BC18}"/>
              </a:ext>
            </a:extLst>
          </p:cNvPr>
          <p:cNvSpPr/>
          <p:nvPr userDrawn="1"/>
        </p:nvSpPr>
        <p:spPr>
          <a:xfrm>
            <a:off x="0" y="4954044"/>
            <a:ext cx="2649071" cy="82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9" name="Picture 8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23FEDA5E-81E5-930F-7D23-582527E20B8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150" y="-119097"/>
            <a:ext cx="5695950" cy="72605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707016-7D55-D682-A8F8-2546A0A4AD6B}"/>
              </a:ext>
            </a:extLst>
          </p:cNvPr>
          <p:cNvSpPr/>
          <p:nvPr userDrawn="1"/>
        </p:nvSpPr>
        <p:spPr>
          <a:xfrm>
            <a:off x="0" y="4954045"/>
            <a:ext cx="2042445" cy="8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A93A30-78D3-6F1F-7B87-499102C1E426}"/>
              </a:ext>
            </a:extLst>
          </p:cNvPr>
          <p:cNvSpPr/>
          <p:nvPr userDrawn="1"/>
        </p:nvSpPr>
        <p:spPr>
          <a:xfrm>
            <a:off x="152400" y="4954044"/>
            <a:ext cx="2649071" cy="82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2BB6C9F4-26C7-1FDD-F2E3-DB0F296895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3976" y="4970548"/>
            <a:ext cx="3117273" cy="8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2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235519"/>
            <a:ext cx="1082551" cy="45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A2760138-631E-9148-86D9-90EB07201C03}" type="datetime1">
              <a:rPr lang="en-GB" smtClean="0"/>
              <a:pPr/>
              <a:t>07/08/2024</a:t>
            </a:fld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883AF41-8ECA-B141-B967-E3F8C1183328}"/>
              </a:ext>
            </a:extLst>
          </p:cNvPr>
          <p:cNvPicPr>
            <a:picLocks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58400" y="255478"/>
            <a:ext cx="1515600" cy="918000"/>
          </a:xfrm>
          <a:prstGeom prst="rect">
            <a:avLst/>
          </a:prstGeom>
        </p:spPr>
      </p:pic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280BD5CA-AD23-5B47-AE98-0113C41E5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A07446-5219-637C-523E-0175BBD30F68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3443" y="6114147"/>
            <a:ext cx="2606400" cy="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5" r:id="rId2"/>
    <p:sldLayoutId id="2147483676" r:id="rId3"/>
    <p:sldLayoutId id="2147483757" r:id="rId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kern="1200" spc="-113">
          <a:solidFill>
            <a:srgbClr val="005EB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900"/>
        </a:spcBef>
        <a:buFont typeface="Arial"/>
        <a:buNone/>
        <a:defRPr sz="1600" kern="120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900"/>
        </a:spcBef>
        <a:buFont typeface="Arial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900"/>
        </a:spcBef>
        <a:buFont typeface="Arial"/>
        <a:buChar char="•"/>
        <a:defRPr sz="1400" kern="120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200150" marR="0" indent="-171450" algn="l" defTabSz="6858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Tx/>
        <a:buSzTx/>
        <a:buFont typeface="Arial"/>
        <a:buChar char="•"/>
        <a:tabLst/>
        <a:defRPr sz="1200" kern="120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900"/>
        </a:spcBef>
        <a:buFont typeface="Arial"/>
        <a:buChar char="•"/>
        <a:defRPr sz="1000" kern="120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235519"/>
            <a:ext cx="1082551" cy="45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A2760138-631E-9148-86D9-90EB07201C03}" type="datetime1">
              <a:rPr lang="en-GB" smtClean="0"/>
              <a:pPr/>
              <a:t>07/08/2024</a:t>
            </a:fld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883AF41-8ECA-B141-B967-E3F8C1183328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58400" y="255478"/>
            <a:ext cx="1515600" cy="918000"/>
          </a:xfrm>
          <a:prstGeom prst="rect">
            <a:avLst/>
          </a:prstGeom>
        </p:spPr>
      </p:pic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280BD5CA-AD23-5B47-AE98-0113C41E5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A07446-5219-637C-523E-0175BBD30F68}"/>
              </a:ext>
            </a:extLst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73443" y="6114147"/>
            <a:ext cx="2606400" cy="69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815572-3734-EB1B-5004-0156FC6047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14029" b="65375"/>
          <a:stretch/>
        </p:blipFill>
        <p:spPr>
          <a:xfrm>
            <a:off x="2332799" y="3360098"/>
            <a:ext cx="6811200" cy="349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8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kern="1200" spc="-113">
          <a:solidFill>
            <a:srgbClr val="005EB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900"/>
        </a:spcBef>
        <a:buFont typeface="Arial"/>
        <a:buNone/>
        <a:defRPr sz="1600" kern="120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900"/>
        </a:spcBef>
        <a:buFont typeface="Arial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900"/>
        </a:spcBef>
        <a:buFont typeface="Arial"/>
        <a:buChar char="•"/>
        <a:defRPr sz="1400" kern="120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200150" marR="0" indent="-171450" algn="l" defTabSz="6858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Tx/>
        <a:buSzTx/>
        <a:buFont typeface="Arial"/>
        <a:buChar char="•"/>
        <a:tabLst/>
        <a:defRPr sz="1200" kern="120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900"/>
        </a:spcBef>
        <a:buFont typeface="Arial"/>
        <a:buChar char="•"/>
        <a:defRPr sz="1000" kern="120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3000">
              <a:srgbClr val="422C88"/>
            </a:gs>
            <a:gs pos="100000">
              <a:srgbClr val="122F87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235519"/>
            <a:ext cx="1082551" cy="45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A2760138-631E-9148-86D9-90EB07201C03}" type="datetime1">
              <a:rPr lang="en-GB" smtClean="0"/>
              <a:pPr/>
              <a:t>07/08/2024</a:t>
            </a:fld>
            <a:endParaRPr lang="en-GB" dirty="0"/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280BD5CA-AD23-5B47-AE98-0113C41E5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E70FAD0-D144-97B2-4C87-D6970F604D0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15" y="138951"/>
            <a:ext cx="1515600" cy="937004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20F6AA2-B49C-7BEC-5E25-20F2863C352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63494" y="6114147"/>
            <a:ext cx="2605500" cy="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0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kern="1200" spc="-113">
          <a:solidFill>
            <a:schemeClr val="bg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900"/>
        </a:spcBef>
        <a:buFont typeface="Arial"/>
        <a:buNone/>
        <a:defRPr sz="1600" kern="1200">
          <a:solidFill>
            <a:schemeClr val="bg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900"/>
        </a:spcBef>
        <a:buFont typeface="Arial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900"/>
        </a:spcBef>
        <a:buFont typeface="Arial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200150" marR="0" indent="-171450" algn="l" defTabSz="6858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Tx/>
        <a:buSzTx/>
        <a:buFont typeface="Arial"/>
        <a:buChar char="•"/>
        <a:tabLst/>
        <a:defRPr sz="1200" kern="1200">
          <a:solidFill>
            <a:schemeClr val="bg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900"/>
        </a:spcBef>
        <a:buFont typeface="Arial"/>
        <a:buChar char="•"/>
        <a:defRPr sz="1000" kern="1200">
          <a:solidFill>
            <a:schemeClr val="bg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3000">
              <a:srgbClr val="422C88"/>
            </a:gs>
            <a:gs pos="100000">
              <a:srgbClr val="122F87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108CFD24-A7C1-C616-A16F-812C9974CB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15" y="138951"/>
            <a:ext cx="1515600" cy="937004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A803C16-B419-9D3B-FC93-03428AB5E3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3494" y="6114147"/>
            <a:ext cx="2605500" cy="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6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3000">
              <a:srgbClr val="422C88"/>
            </a:gs>
            <a:gs pos="100000">
              <a:srgbClr val="122F87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1B9393-2FEB-07D0-FBB5-F0729F86B918}"/>
              </a:ext>
            </a:extLst>
          </p:cNvPr>
          <p:cNvGrpSpPr/>
          <p:nvPr userDrawn="1"/>
        </p:nvGrpSpPr>
        <p:grpSpPr>
          <a:xfrm>
            <a:off x="-9525" y="4568505"/>
            <a:ext cx="8711397" cy="1086035"/>
            <a:chOff x="-659392" y="4954045"/>
            <a:chExt cx="11768992" cy="1188001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F73AEC-0A38-227D-B7BA-EEBDF2681667}"/>
                </a:ext>
              </a:extLst>
            </p:cNvPr>
            <p:cNvSpPr/>
            <p:nvPr userDrawn="1"/>
          </p:nvSpPr>
          <p:spPr>
            <a:xfrm>
              <a:off x="-659392" y="4954046"/>
              <a:ext cx="11174991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3087"/>
                </a:solidFill>
                <a:highlight>
                  <a:srgbClr val="FFFF00"/>
                </a:highlight>
                <a:latin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4C458DB-F787-9DF3-DFFF-C3EC750CE5C4}"/>
                </a:ext>
              </a:extLst>
            </p:cNvPr>
            <p:cNvSpPr/>
            <p:nvPr userDrawn="1"/>
          </p:nvSpPr>
          <p:spPr>
            <a:xfrm>
              <a:off x="9921600" y="4954045"/>
              <a:ext cx="1188000" cy="118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3087"/>
                </a:solidFill>
                <a:highlight>
                  <a:srgbClr val="FFFF00"/>
                </a:highlight>
                <a:latin typeface="Arial" panose="020B0604020202020204" pitchFamily="34" charset="0"/>
              </a:endParaRPr>
            </a:p>
          </p:txBody>
        </p:sp>
      </p:grpSp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108CFD24-A7C1-C616-A16F-812C9974CB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15" y="138951"/>
            <a:ext cx="1515600" cy="937004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A803C16-B419-9D3B-FC93-03428AB5E3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3494" y="6114147"/>
            <a:ext cx="2605500" cy="694800"/>
          </a:xfrm>
          <a:prstGeom prst="rect">
            <a:avLst/>
          </a:prstGeom>
        </p:spPr>
      </p:pic>
      <p:pic>
        <p:nvPicPr>
          <p:cNvPr id="6" name="Picture 5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FD23522F-4B09-F629-AA9D-B8C48DAB8C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2244" t="51182"/>
          <a:stretch/>
        </p:blipFill>
        <p:spPr>
          <a:xfrm>
            <a:off x="-567980" y="0"/>
            <a:ext cx="6706842" cy="615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0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1B9393-2FEB-07D0-FBB5-F0729F86B918}"/>
              </a:ext>
            </a:extLst>
          </p:cNvPr>
          <p:cNvGrpSpPr/>
          <p:nvPr userDrawn="1"/>
        </p:nvGrpSpPr>
        <p:grpSpPr>
          <a:xfrm>
            <a:off x="-9525" y="4568505"/>
            <a:ext cx="8711397" cy="1086034"/>
            <a:chOff x="-659392" y="4954045"/>
            <a:chExt cx="11768992" cy="1188000"/>
          </a:xfrm>
          <a:gradFill>
            <a:gsLst>
              <a:gs pos="43000">
                <a:srgbClr val="422C88"/>
              </a:gs>
              <a:gs pos="100000">
                <a:srgbClr val="122F87"/>
              </a:gs>
            </a:gsLst>
            <a:lin ang="10800000" scaled="0"/>
          </a:gra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F73AEC-0A38-227D-B7BA-EEBDF2681667}"/>
                </a:ext>
              </a:extLst>
            </p:cNvPr>
            <p:cNvSpPr/>
            <p:nvPr userDrawn="1"/>
          </p:nvSpPr>
          <p:spPr>
            <a:xfrm>
              <a:off x="-659392" y="4954045"/>
              <a:ext cx="11174991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3087"/>
                </a:solidFill>
                <a:highlight>
                  <a:srgbClr val="FFFF00"/>
                </a:highlight>
                <a:latin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4C458DB-F787-9DF3-DFFF-C3EC750CE5C4}"/>
                </a:ext>
              </a:extLst>
            </p:cNvPr>
            <p:cNvSpPr/>
            <p:nvPr userDrawn="1"/>
          </p:nvSpPr>
          <p:spPr>
            <a:xfrm>
              <a:off x="9921600" y="4954045"/>
              <a:ext cx="1188000" cy="118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3087"/>
                </a:solidFill>
                <a:highlight>
                  <a:srgbClr val="FFFF00"/>
                </a:highlight>
                <a:latin typeface="Arial" panose="020B0604020202020204" pitchFamily="34" charset="0"/>
              </a:endParaRPr>
            </a:p>
          </p:txBody>
        </p:sp>
      </p:grp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FB73F88-102C-4FCC-2640-D63C6F871CF5}"/>
              </a:ext>
            </a:extLst>
          </p:cNvPr>
          <p:cNvSpPr txBox="1">
            <a:spLocks/>
          </p:cNvSpPr>
          <p:nvPr userDrawn="1"/>
        </p:nvSpPr>
        <p:spPr>
          <a:xfrm>
            <a:off x="7162800" y="6235519"/>
            <a:ext cx="1082551" cy="45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760138-631E-9148-86D9-90EB07201C03}" type="datetime1">
              <a:rPr lang="en-GB" smtClean="0">
                <a:solidFill>
                  <a:srgbClr val="003087"/>
                </a:solidFill>
              </a:rPr>
              <a:pPr/>
              <a:t>07/08/2024</a:t>
            </a:fld>
            <a:endParaRPr lang="en-GB" dirty="0">
              <a:solidFill>
                <a:srgbClr val="003087"/>
              </a:solidFill>
            </a:endParaRPr>
          </a:p>
        </p:txBody>
      </p:sp>
      <p:sp>
        <p:nvSpPr>
          <p:cNvPr id="3" name="Slide Number Placeholder 31">
            <a:extLst>
              <a:ext uri="{FF2B5EF4-FFF2-40B4-BE49-F238E27FC236}">
                <a16:creationId xmlns:a16="http://schemas.microsoft.com/office/drawing/2014/main" id="{EA96F1E7-83E5-D4B2-5F28-B5B43E956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350" y="6235519"/>
            <a:ext cx="466047" cy="4520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rgbClr val="003087"/>
                </a:solidFill>
                <a:latin typeface="Arial" panose="020B0604020202020204" pitchFamily="34" charset="0"/>
              </a:defRPr>
            </a:lvl1pPr>
          </a:lstStyle>
          <a:p>
            <a:fld id="{48C91D3C-AA5C-7440-8489-158FBC20DC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A866DA-9F3C-5D08-B9F4-03B22E29DAC2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3443" y="6114147"/>
            <a:ext cx="2606400" cy="6948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C12B4F9-85EB-0D1D-AD28-694A9D9ADB26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58400" y="255478"/>
            <a:ext cx="1515600" cy="918000"/>
          </a:xfrm>
          <a:prstGeom prst="rect">
            <a:avLst/>
          </a:prstGeom>
        </p:spPr>
      </p:pic>
      <p:pic>
        <p:nvPicPr>
          <p:cNvPr id="6" name="Picture 5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FD23522F-4B09-F629-AA9D-B8C48DAB8C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2244" t="51182"/>
          <a:stretch/>
        </p:blipFill>
        <p:spPr>
          <a:xfrm>
            <a:off x="-9525" y="0"/>
            <a:ext cx="6706842" cy="615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3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3000">
              <a:srgbClr val="422C88"/>
            </a:gs>
            <a:gs pos="100000">
              <a:srgbClr val="122F87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ABF29F6-F569-621B-1A25-935B0836AA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494" y="6114147"/>
            <a:ext cx="2605500" cy="694800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C18FBE9-3CEA-9B82-8C37-DE802EBF09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15" y="138951"/>
            <a:ext cx="1515600" cy="937004"/>
          </a:xfrm>
          <a:prstGeom prst="rect">
            <a:avLst/>
          </a:prstGeom>
        </p:spPr>
      </p:pic>
      <p:pic>
        <p:nvPicPr>
          <p:cNvPr id="3" name="Picture 2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BB442AA8-877E-6158-53CE-BA54803DA88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95347" y="49053"/>
            <a:ext cx="5372776" cy="684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7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3101-16ED-9253-AEC9-0F19ACE30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279" y="2101442"/>
            <a:ext cx="3981334" cy="485993"/>
          </a:xfrm>
        </p:spPr>
        <p:txBody>
          <a:bodyPr/>
          <a:lstStyle/>
          <a:p>
            <a:r>
              <a:rPr lang="en-GB" dirty="0"/>
              <a:t>Supporting individual with Learning disability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BF1B9-C21F-A31E-09C8-58FDD923A6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Usha Rani Chittathur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30E2D4-DA9B-8F0D-8B5E-8F182721D0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3285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F184E-0963-354F-22DA-E4FAB83CC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 and suggestions ??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4139A-D677-76AD-8C30-485D3DE3B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0138-631E-9148-86D9-90EB07201C03}" type="datetime1">
              <a:rPr lang="en-GB" smtClean="0"/>
              <a:pPr/>
              <a:t>07/08/2024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03FB2-806C-9C79-6130-76179E82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05637D-7F5B-6C3E-73F9-902390151B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3129" y="2260601"/>
            <a:ext cx="6347396" cy="3167063"/>
          </a:xfrm>
        </p:spPr>
        <p:txBody>
          <a:bodyPr/>
          <a:lstStyle/>
          <a:p>
            <a:r>
              <a:rPr lang="en-GB" dirty="0"/>
              <a:t>       </a:t>
            </a:r>
          </a:p>
          <a:p>
            <a:endParaRPr lang="en-GB" dirty="0"/>
          </a:p>
          <a:p>
            <a:r>
              <a:rPr lang="en-GB" dirty="0"/>
              <a:t>Usha.Chittathur@somersetft.nhs.uk</a:t>
            </a:r>
          </a:p>
        </p:txBody>
      </p:sp>
      <p:pic>
        <p:nvPicPr>
          <p:cNvPr id="9218" name="Picture 2" descr="Reach out to one person | The Emotionally Naked Blog">
            <a:extLst>
              <a:ext uri="{FF2B5EF4-FFF2-40B4-BE49-F238E27FC236}">
                <a16:creationId xmlns:a16="http://schemas.microsoft.com/office/drawing/2014/main" id="{D8413E16-02DD-8DCD-D2D3-9FE7A6D1F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388" y="1986988"/>
            <a:ext cx="47625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547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AB022-BDDD-EE6D-264E-D23588BEE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0138-631E-9148-86D9-90EB07201C03}" type="datetime1">
              <a:rPr lang="en-GB" smtClean="0"/>
              <a:pPr/>
              <a:t>07/08/2024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029C4-B2C9-C52E-9B94-0D0FAF6741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194" name="Picture 2" descr="Patient Area">
            <a:extLst>
              <a:ext uri="{FF2B5EF4-FFF2-40B4-BE49-F238E27FC236}">
                <a16:creationId xmlns:a16="http://schemas.microsoft.com/office/drawing/2014/main" id="{874F0E51-EA48-3076-1617-F903C7648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68" y="947956"/>
            <a:ext cx="6490839" cy="391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250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Thanks for Listening card">
            <a:extLst>
              <a:ext uri="{FF2B5EF4-FFF2-40B4-BE49-F238E27FC236}">
                <a16:creationId xmlns:a16="http://schemas.microsoft.com/office/drawing/2014/main" id="{F96861A0-0A83-27E5-BFEE-390718F86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775" y="1866070"/>
            <a:ext cx="2821278" cy="33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7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1088F-A4F2-8D9B-9E89-20E632B6F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Prevalence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B12D3D-2562-FB79-0F3A-EABF35A9D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D60C-94B3-3F48-A969-9F54AC766E98}" type="datetime1">
              <a:rPr lang="en-GB" smtClean="0"/>
              <a:t>07/08/2024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FF69EE-9266-541F-E1FC-2941FD90A1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-Individual with LD is 3,100 (2019-20)</a:t>
            </a:r>
          </a:p>
          <a:p>
            <a:r>
              <a:rPr lang="en-GB" dirty="0"/>
              <a:t>-40%  of individual (1240) has hearing problem</a:t>
            </a:r>
          </a:p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1C6FE-1401-535B-C033-3D6AFE973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739B35-D83D-5CC7-7473-F4B9849C6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186" y="2260600"/>
            <a:ext cx="3815973" cy="348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64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96FF9F-BDCA-E46C-157A-44FA5B5D7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B032-14ED-6743-98CA-652655B9CB38}" type="datetime1">
              <a:rPr lang="en-GB" smtClean="0"/>
              <a:t>07/08/2024</a:t>
            </a:fld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33AD2DA-B0D1-3B64-7190-3B0FC815C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67CAC820-7706-6F04-A58C-39771EEB7F7B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777153309"/>
              </p:ext>
            </p:extLst>
          </p:nvPr>
        </p:nvGraphicFramePr>
        <p:xfrm>
          <a:off x="0" y="925288"/>
          <a:ext cx="8535228" cy="5310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5946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3F618-536F-E2E8-8D79-DCEAA781C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hearing loss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636EA8-7780-BA7D-962F-0709E8729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EB32-D6C4-8440-A9C9-711501F2CFDA}" type="datetime1">
              <a:rPr lang="en-GB" smtClean="0"/>
              <a:t>07/08/2024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6CF35B-6146-A291-D803-EFE02EF5E9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2954" y="1986874"/>
            <a:ext cx="6743699" cy="3884289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Poor communication</a:t>
            </a:r>
          </a:p>
          <a:p>
            <a:r>
              <a:rPr lang="en-GB" dirty="0"/>
              <a:t>Cognitive deterioration</a:t>
            </a:r>
          </a:p>
          <a:p>
            <a:r>
              <a:rPr lang="en-GB" dirty="0"/>
              <a:t>Challenging behaviours</a:t>
            </a:r>
          </a:p>
          <a:p>
            <a:r>
              <a:rPr lang="en-GB" dirty="0"/>
              <a:t>Impact on mental health</a:t>
            </a:r>
          </a:p>
          <a:p>
            <a:r>
              <a:rPr lang="en-GB" dirty="0"/>
              <a:t>Impact on relationship between carer and person</a:t>
            </a:r>
          </a:p>
          <a:p>
            <a:r>
              <a:rPr lang="en-GB" dirty="0"/>
              <a:t>Impact on their independency</a:t>
            </a:r>
          </a:p>
          <a:p>
            <a:r>
              <a:rPr lang="en-GB" dirty="0"/>
              <a:t>Social isolation, frustration and loneliness</a:t>
            </a:r>
          </a:p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01A97-A4EC-2BAD-32CC-A14A96278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098" name="Picture 2" descr="Hearing Problems: The Common Types of Hearing Problems - Blog">
            <a:extLst>
              <a:ext uri="{FF2B5EF4-FFF2-40B4-BE49-F238E27FC236}">
                <a16:creationId xmlns:a16="http://schemas.microsoft.com/office/drawing/2014/main" id="{38CF1C91-9B85-733F-A34C-4FB2B9CC5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192" y="706855"/>
            <a:ext cx="2734593" cy="181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54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A25970-AA06-1F89-6383-E21F3612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0138-631E-9148-86D9-90EB07201C03}" type="datetime1">
              <a:rPr lang="en-GB" smtClean="0"/>
              <a:pPr/>
              <a:t>07/08/2024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3DDFAE-1502-F376-8800-9E220BECEA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9AD9DE-FC16-698D-AC20-FD17E61E9F8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0363" y="2925981"/>
            <a:ext cx="7983537" cy="1872322"/>
          </a:xfrm>
        </p:spPr>
        <p:txBody>
          <a:bodyPr/>
          <a:lstStyle/>
          <a:p>
            <a:r>
              <a:rPr lang="en-GB" dirty="0"/>
              <a:t>Encouraging independence</a:t>
            </a:r>
          </a:p>
          <a:p>
            <a:r>
              <a:rPr lang="en-GB" dirty="0"/>
              <a:t>Helps with challenging behaviours</a:t>
            </a:r>
          </a:p>
          <a:p>
            <a:r>
              <a:rPr lang="en-GB" dirty="0"/>
              <a:t>Improves communication</a:t>
            </a:r>
          </a:p>
          <a:p>
            <a:r>
              <a:rPr lang="en-GB" dirty="0"/>
              <a:t>Better relationship between carer and person</a:t>
            </a:r>
          </a:p>
          <a:p>
            <a:r>
              <a:rPr lang="en-GB" dirty="0"/>
              <a:t>Mental health</a:t>
            </a:r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6FDFBB-E0C7-364A-0E09-DB74763745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AC6F71-1D68-4F5A-2363-7B85867D15E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60363" y="1807569"/>
            <a:ext cx="8897937" cy="681631"/>
          </a:xfrm>
        </p:spPr>
        <p:txBody>
          <a:bodyPr/>
          <a:lstStyle/>
          <a:p>
            <a:r>
              <a:rPr lang="en-GB" dirty="0"/>
              <a:t>Addressing hearing issues </a:t>
            </a:r>
          </a:p>
        </p:txBody>
      </p:sp>
      <p:pic>
        <p:nvPicPr>
          <p:cNvPr id="5122" name="Picture 2" descr="90,059 Life Quality Stock Photos - Free &amp; Royalty-Free Stock Photos from  Dreamstime">
            <a:extLst>
              <a:ext uri="{FF2B5EF4-FFF2-40B4-BE49-F238E27FC236}">
                <a16:creationId xmlns:a16="http://schemas.microsoft.com/office/drawing/2014/main" id="{71AA22D9-240A-0FB2-CC5F-F72F2875A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993" y="4339364"/>
            <a:ext cx="5176005" cy="267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81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5B355-96BD-D789-3C2B-0677FA1B2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Improving hearing service for individual with LD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B36AFB-8E1F-4F13-96B6-5BF56E605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0138-631E-9148-86D9-90EB07201C03}" type="datetime1">
              <a:rPr lang="en-GB" smtClean="0"/>
              <a:pPr/>
              <a:t>07/08/2024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8582E-655A-9171-6A91-BD220B8FC6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 descr="Team Member Vector Art, Icons, and Graphics for Free Download">
            <a:extLst>
              <a:ext uri="{FF2B5EF4-FFF2-40B4-BE49-F238E27FC236}">
                <a16:creationId xmlns:a16="http://schemas.microsoft.com/office/drawing/2014/main" id="{BFD1AD9C-6AD3-94EF-E230-E8E5E7158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095" y="2425519"/>
            <a:ext cx="47053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318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4420-05D7-F4B0-6B57-BCD6BE8AA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688" y="805758"/>
            <a:ext cx="6899306" cy="485993"/>
          </a:xfrm>
        </p:spPr>
        <p:txBody>
          <a:bodyPr/>
          <a:lstStyle/>
          <a:p>
            <a:pPr algn="ctr"/>
            <a:r>
              <a:rPr lang="en-GB" dirty="0"/>
              <a:t>Barrier to access Audiology service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6047A9-FCE1-4D56-8C95-E4D56D9E0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0138-631E-9148-86D9-90EB07201C03}" type="datetime1">
              <a:rPr lang="en-GB" smtClean="0"/>
              <a:pPr/>
              <a:t>07/08/2024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3C9F4-8EE8-C162-7B15-63F09FD59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 descr="How to Overcome the Barriers that Destroy Communication | Inc.com">
            <a:extLst>
              <a:ext uri="{FF2B5EF4-FFF2-40B4-BE49-F238E27FC236}">
                <a16:creationId xmlns:a16="http://schemas.microsoft.com/office/drawing/2014/main" id="{00C4BA69-814C-1C23-5110-FFDEEC54D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73" y="2139193"/>
            <a:ext cx="6790421" cy="381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728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D4779-76AD-AB52-3CE0-7DEDE1129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20" y="644733"/>
            <a:ext cx="6899306" cy="485993"/>
          </a:xfrm>
        </p:spPr>
        <p:txBody>
          <a:bodyPr/>
          <a:lstStyle/>
          <a:p>
            <a:r>
              <a:rPr lang="en-GB" dirty="0"/>
              <a:t>Service we offer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0BEDDB-33FD-50AE-EA15-8DA2C878D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0138-631E-9148-86D9-90EB07201C03}" type="datetime1">
              <a:rPr lang="en-GB" smtClean="0"/>
              <a:pPr/>
              <a:t>07/08/2024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62C7F-F19A-A458-593F-312DB44800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233405-82B4-E802-0B56-06355A4E3E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4224D8-9D9A-525A-312C-493214B2B51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5496" y="1415645"/>
            <a:ext cx="4206479" cy="3167063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GB" dirty="0"/>
              <a:t>Accepting self-referral (future)*** </a:t>
            </a:r>
          </a:p>
          <a:p>
            <a:pPr marL="285750" indent="-285750">
              <a:buFontTx/>
              <a:buChar char="-"/>
            </a:pPr>
            <a:r>
              <a:rPr lang="en-GB" dirty="0"/>
              <a:t>RNID project (future) </a:t>
            </a:r>
          </a:p>
          <a:p>
            <a:pPr marL="285750" indent="-285750">
              <a:buFontTx/>
              <a:buChar char="-"/>
            </a:pPr>
            <a:r>
              <a:rPr lang="en-GB" dirty="0"/>
              <a:t>Audiology resources </a:t>
            </a:r>
          </a:p>
          <a:p>
            <a:pPr marL="285750" indent="-285750">
              <a:buFontTx/>
              <a:buChar char="-"/>
            </a:pPr>
            <a:r>
              <a:rPr lang="en-GB" dirty="0"/>
              <a:t>Hearing assessment</a:t>
            </a:r>
          </a:p>
          <a:p>
            <a:pPr marL="285750" indent="-285750">
              <a:buFontTx/>
              <a:buChar char="-"/>
            </a:pPr>
            <a:r>
              <a:rPr lang="en-GB" dirty="0"/>
              <a:t>Hearing aid provision</a:t>
            </a:r>
          </a:p>
          <a:p>
            <a:pPr marL="285750" indent="-285750">
              <a:buFontTx/>
              <a:buChar char="-"/>
            </a:pPr>
            <a:r>
              <a:rPr lang="en-GB" dirty="0"/>
              <a:t>Communication tactics</a:t>
            </a:r>
          </a:p>
          <a:p>
            <a:pPr marL="285750" indent="-285750">
              <a:buFontTx/>
              <a:buChar char="-"/>
            </a:pPr>
            <a:r>
              <a:rPr lang="en-GB" dirty="0"/>
              <a:t>Increasing awareness of hearing loss</a:t>
            </a:r>
          </a:p>
          <a:p>
            <a:pPr marL="285750" indent="-285750">
              <a:buFontTx/>
              <a:buChar char="-"/>
            </a:pPr>
            <a:r>
              <a:rPr lang="en-GB" dirty="0"/>
              <a:t>Postal repair of aids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pic>
        <p:nvPicPr>
          <p:cNvPr id="3074" name="Picture 2" descr="How To Recognize and Offer Support">
            <a:extLst>
              <a:ext uri="{FF2B5EF4-FFF2-40B4-BE49-F238E27FC236}">
                <a16:creationId xmlns:a16="http://schemas.microsoft.com/office/drawing/2014/main" id="{A25B3A22-1455-6E94-7B8C-A6558C26E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393" y="3876675"/>
            <a:ext cx="4425979" cy="295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234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8881CD-6405-67C1-D25F-E75E6FF3E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0138-631E-9148-86D9-90EB07201C03}" type="datetime1">
              <a:rPr lang="en-GB" smtClean="0"/>
              <a:pPr/>
              <a:t>07/08/2024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EDE5D-13D5-DBBB-A8DA-4D63823E99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C91D3C-AA5C-7440-8489-158FBC20DC8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170" name="Picture 2" descr="5 Ways to Welcome Your New Employees - PsiNapse">
            <a:extLst>
              <a:ext uri="{FF2B5EF4-FFF2-40B4-BE49-F238E27FC236}">
                <a16:creationId xmlns:a16="http://schemas.microsoft.com/office/drawing/2014/main" id="{9C499A81-DC5E-37D1-6E71-E37969C74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28763"/>
            <a:ext cx="57150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07777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- whi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Back page -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 -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slides - white">
  <a:themeElements>
    <a:clrScheme name="NHS Colours">
      <a:dk1>
        <a:srgbClr val="003087"/>
      </a:dk1>
      <a:lt1>
        <a:srgbClr val="FFFFFF"/>
      </a:lt1>
      <a:dk2>
        <a:srgbClr val="005EB8"/>
      </a:dk2>
      <a:lt2>
        <a:srgbClr val="41B6E6"/>
      </a:lt2>
      <a:accent1>
        <a:srgbClr val="009639"/>
      </a:accent1>
      <a:accent2>
        <a:srgbClr val="78BE20"/>
      </a:accent2>
      <a:accent3>
        <a:srgbClr val="AE2573"/>
      </a:accent3>
      <a:accent4>
        <a:srgbClr val="ED8B00"/>
      </a:accent4>
      <a:accent5>
        <a:srgbClr val="330072"/>
      </a:accent5>
      <a:accent6>
        <a:srgbClr val="00A499"/>
      </a:accent6>
      <a:hlink>
        <a:srgbClr val="ED8B00"/>
      </a:hlink>
      <a:folHlink>
        <a:srgbClr val="FFB81C"/>
      </a:folHlink>
    </a:clrScheme>
    <a:fontScheme name="Test">
      <a:majorFont>
        <a:latin typeface="Frutiger Lt Std"/>
        <a:ea typeface=""/>
        <a:cs typeface=""/>
      </a:majorFont>
      <a:minorFont>
        <a:latin typeface="Frutiger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NHS Blue">
      <a:srgbClr val="005EB8"/>
    </a:custClr>
    <a:custClr name="NHS Dark Blue">
      <a:srgbClr val="003087"/>
    </a:custClr>
    <a:custClr name="NHS Bright Blue">
      <a:srgbClr val="0072CE"/>
    </a:custClr>
    <a:custClr name="NHS Light Blue">
      <a:srgbClr val="41B6E6"/>
    </a:custClr>
    <a:custClr name="NHS Aqua Blue">
      <a:srgbClr val="00A9CE"/>
    </a:custClr>
    <a:custClr name="NHS Dark Grey">
      <a:srgbClr val="425563"/>
    </a:custClr>
    <a:custClr name="NHS Mid Grey">
      <a:srgbClr val="768692"/>
    </a:custClr>
    <a:custClr name="NHS Pale grey">
      <a:srgbClr val="E8EDEE"/>
    </a:custClr>
    <a:custClr name="NHS Dark Green">
      <a:srgbClr val="006747"/>
    </a:custClr>
    <a:custClr name="NHS Green">
      <a:srgbClr val="009639"/>
    </a:custClr>
    <a:custClr name="NHS Light Green">
      <a:srgbClr val="78BE20"/>
    </a:custClr>
    <a:custClr name="NHS Aqua Green">
      <a:srgbClr val="00A499"/>
    </a:custClr>
    <a:custClr name="NHS Purple">
      <a:srgbClr val="330072"/>
    </a:custClr>
    <a:custClr name="Dark Pink">
      <a:srgbClr val="7C2855"/>
    </a:custClr>
    <a:custClr name="NHS Pink">
      <a:srgbClr val="AE2573"/>
    </a:custClr>
    <a:custClr name="NHS Dark Red">
      <a:srgbClr val="8A1538"/>
    </a:custClr>
    <a:custClr name="Emergency Services Red">
      <a:srgbClr val="DA291C"/>
    </a:custClr>
    <a:custClr name="NHS Orange">
      <a:srgbClr val="ED8B00"/>
    </a:custClr>
    <a:custClr name="NHS Warm Yellow">
      <a:srgbClr val="FFB81C"/>
    </a:custClr>
    <a:custClr name="NHS Yellow">
      <a:srgbClr val="FAE10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 slides - white">
  <a:themeElements>
    <a:clrScheme name="NHS Colours">
      <a:dk1>
        <a:srgbClr val="003087"/>
      </a:dk1>
      <a:lt1>
        <a:srgbClr val="FFFFFF"/>
      </a:lt1>
      <a:dk2>
        <a:srgbClr val="005EB8"/>
      </a:dk2>
      <a:lt2>
        <a:srgbClr val="41B6E6"/>
      </a:lt2>
      <a:accent1>
        <a:srgbClr val="009639"/>
      </a:accent1>
      <a:accent2>
        <a:srgbClr val="78BE20"/>
      </a:accent2>
      <a:accent3>
        <a:srgbClr val="AE2573"/>
      </a:accent3>
      <a:accent4>
        <a:srgbClr val="ED8B00"/>
      </a:accent4>
      <a:accent5>
        <a:srgbClr val="330072"/>
      </a:accent5>
      <a:accent6>
        <a:srgbClr val="00A499"/>
      </a:accent6>
      <a:hlink>
        <a:srgbClr val="ED8B00"/>
      </a:hlink>
      <a:folHlink>
        <a:srgbClr val="FFB81C"/>
      </a:folHlink>
    </a:clrScheme>
    <a:fontScheme name="Test">
      <a:majorFont>
        <a:latin typeface="Frutiger Lt Std"/>
        <a:ea typeface=""/>
        <a:cs typeface=""/>
      </a:majorFont>
      <a:minorFont>
        <a:latin typeface="Frutiger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NHS Blue">
      <a:srgbClr val="005EB8"/>
    </a:custClr>
    <a:custClr name="NHS Dark Blue">
      <a:srgbClr val="003087"/>
    </a:custClr>
    <a:custClr name="NHS Bright Blue">
      <a:srgbClr val="0072CE"/>
    </a:custClr>
    <a:custClr name="NHS Light Blue">
      <a:srgbClr val="41B6E6"/>
    </a:custClr>
    <a:custClr name="NHS Aqua Blue">
      <a:srgbClr val="00A9CE"/>
    </a:custClr>
    <a:custClr name="NHS Dark Grey">
      <a:srgbClr val="425563"/>
    </a:custClr>
    <a:custClr name="NHS Mid Grey">
      <a:srgbClr val="768692"/>
    </a:custClr>
    <a:custClr name="NHS Pale grey">
      <a:srgbClr val="E8EDEE"/>
    </a:custClr>
    <a:custClr name="NHS Dark Green">
      <a:srgbClr val="006747"/>
    </a:custClr>
    <a:custClr name="NHS Green">
      <a:srgbClr val="009639"/>
    </a:custClr>
    <a:custClr name="NHS Light Green">
      <a:srgbClr val="78BE20"/>
    </a:custClr>
    <a:custClr name="NHS Aqua Green">
      <a:srgbClr val="00A499"/>
    </a:custClr>
    <a:custClr name="NHS Purple">
      <a:srgbClr val="330072"/>
    </a:custClr>
    <a:custClr name="Dark Pink">
      <a:srgbClr val="7C2855"/>
    </a:custClr>
    <a:custClr name="NHS Pink">
      <a:srgbClr val="AE2573"/>
    </a:custClr>
    <a:custClr name="NHS Dark Red">
      <a:srgbClr val="8A1538"/>
    </a:custClr>
    <a:custClr name="Emergency Services Red">
      <a:srgbClr val="DA291C"/>
    </a:custClr>
    <a:custClr name="NHS Orange">
      <a:srgbClr val="ED8B00"/>
    </a:custClr>
    <a:custClr name="NHS Warm Yellow">
      <a:srgbClr val="FFB81C"/>
    </a:custClr>
    <a:custClr name="NHS Yellow">
      <a:srgbClr val="FAE10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t Slides - blue">
  <a:themeElements>
    <a:clrScheme name="NHS Colours">
      <a:dk1>
        <a:srgbClr val="003087"/>
      </a:dk1>
      <a:lt1>
        <a:srgbClr val="FFFFFF"/>
      </a:lt1>
      <a:dk2>
        <a:srgbClr val="005EB8"/>
      </a:dk2>
      <a:lt2>
        <a:srgbClr val="41B6E6"/>
      </a:lt2>
      <a:accent1>
        <a:srgbClr val="009639"/>
      </a:accent1>
      <a:accent2>
        <a:srgbClr val="78BE20"/>
      </a:accent2>
      <a:accent3>
        <a:srgbClr val="AE2573"/>
      </a:accent3>
      <a:accent4>
        <a:srgbClr val="ED8B00"/>
      </a:accent4>
      <a:accent5>
        <a:srgbClr val="330072"/>
      </a:accent5>
      <a:accent6>
        <a:srgbClr val="00A499"/>
      </a:accent6>
      <a:hlink>
        <a:srgbClr val="ED8B00"/>
      </a:hlink>
      <a:folHlink>
        <a:srgbClr val="FFB81C"/>
      </a:folHlink>
    </a:clrScheme>
    <a:fontScheme name="Test">
      <a:majorFont>
        <a:latin typeface="Frutiger Lt Std"/>
        <a:ea typeface=""/>
        <a:cs typeface=""/>
      </a:majorFont>
      <a:minorFont>
        <a:latin typeface="Frutiger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NHS Blue">
      <a:srgbClr val="005EB8"/>
    </a:custClr>
    <a:custClr name="NHS Dark Blue">
      <a:srgbClr val="003087"/>
    </a:custClr>
    <a:custClr name="NHS Bright Blue">
      <a:srgbClr val="0072CE"/>
    </a:custClr>
    <a:custClr name="NHS Light Blue">
      <a:srgbClr val="41B6E6"/>
    </a:custClr>
    <a:custClr name="NHS Aqua Blue">
      <a:srgbClr val="00A9CE"/>
    </a:custClr>
    <a:custClr name="NHS Dark Grey">
      <a:srgbClr val="425563"/>
    </a:custClr>
    <a:custClr name="NHS Mid Grey">
      <a:srgbClr val="768692"/>
    </a:custClr>
    <a:custClr name="NHS Pale grey">
      <a:srgbClr val="E8EDEE"/>
    </a:custClr>
    <a:custClr name="NHS Dark Green">
      <a:srgbClr val="006747"/>
    </a:custClr>
    <a:custClr name="NHS Green">
      <a:srgbClr val="009639"/>
    </a:custClr>
    <a:custClr name="NHS Light Green">
      <a:srgbClr val="78BE20"/>
    </a:custClr>
    <a:custClr name="NHS Aqua Green">
      <a:srgbClr val="00A499"/>
    </a:custClr>
    <a:custClr name="NHS Purple">
      <a:srgbClr val="330072"/>
    </a:custClr>
    <a:custClr name="Dark Pink">
      <a:srgbClr val="7C2855"/>
    </a:custClr>
    <a:custClr name="NHS Pink">
      <a:srgbClr val="AE2573"/>
    </a:custClr>
    <a:custClr name="NHS Dark Red">
      <a:srgbClr val="8A1538"/>
    </a:custClr>
    <a:custClr name="Emergency Services Red">
      <a:srgbClr val="DA291C"/>
    </a:custClr>
    <a:custClr name="NHS Orange">
      <a:srgbClr val="ED8B00"/>
    </a:custClr>
    <a:custClr name="NHS Warm Yellow">
      <a:srgbClr val="FFB81C"/>
    </a:custClr>
    <a:custClr name="NHS Yellow">
      <a:srgbClr val="FAE10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Divider -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vider -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Divider -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Back page -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7981</TotalTime>
  <Words>157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Title Slide - white</vt:lpstr>
      <vt:lpstr>Title Slide - Blue</vt:lpstr>
      <vt:lpstr>Content slides - white</vt:lpstr>
      <vt:lpstr>1_Content slides - white</vt:lpstr>
      <vt:lpstr>Content Slides - blue</vt:lpstr>
      <vt:lpstr>1_Divider - blue</vt:lpstr>
      <vt:lpstr>Divider - blue</vt:lpstr>
      <vt:lpstr>Divider - white</vt:lpstr>
      <vt:lpstr>Back page - blue</vt:lpstr>
      <vt:lpstr>Back page - white</vt:lpstr>
      <vt:lpstr>Supporting individual with Learning disability</vt:lpstr>
      <vt:lpstr>Prevalence</vt:lpstr>
      <vt:lpstr>PowerPoint Presentation</vt:lpstr>
      <vt:lpstr>Impact of hearing loss</vt:lpstr>
      <vt:lpstr>PowerPoint Presentation</vt:lpstr>
      <vt:lpstr>Improving hearing service for individual with LD</vt:lpstr>
      <vt:lpstr>Barrier to access Audiology service </vt:lpstr>
      <vt:lpstr>Service we offer</vt:lpstr>
      <vt:lpstr>PowerPoint Presentation</vt:lpstr>
      <vt:lpstr>Any questions and suggestions ??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Hollie Cashmore</dc:creator>
  <cp:lastModifiedBy>Usha Chittathur</cp:lastModifiedBy>
  <cp:revision>31</cp:revision>
  <dcterms:created xsi:type="dcterms:W3CDTF">2023-03-09T16:47:20Z</dcterms:created>
  <dcterms:modified xsi:type="dcterms:W3CDTF">2024-08-07T07:36:07Z</dcterms:modified>
</cp:coreProperties>
</file>