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5"/>
    <p:sldMasterId id="2147483697" r:id="rId6"/>
  </p:sldMasterIdLst>
  <p:notesMasterIdLst>
    <p:notesMasterId r:id="rId18"/>
  </p:notesMasterIdLst>
  <p:handoutMasterIdLst>
    <p:handoutMasterId r:id="rId19"/>
  </p:handoutMasterIdLst>
  <p:sldIdLst>
    <p:sldId id="772" r:id="rId7"/>
    <p:sldId id="776" r:id="rId8"/>
    <p:sldId id="777" r:id="rId9"/>
    <p:sldId id="782" r:id="rId10"/>
    <p:sldId id="779" r:id="rId11"/>
    <p:sldId id="771" r:id="rId12"/>
    <p:sldId id="774" r:id="rId13"/>
    <p:sldId id="780" r:id="rId14"/>
    <p:sldId id="783" r:id="rId15"/>
    <p:sldId id="775" r:id="rId16"/>
    <p:sldId id="784" r:id="rId17"/>
  </p:sldIdLst>
  <p:sldSz cx="12192000" cy="6858000"/>
  <p:notesSz cx="6797675" cy="99282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is Steen" initials="IS" lastIdx="10" clrIdx="0">
    <p:extLst>
      <p:ext uri="{19B8F6BF-5375-455C-9EA6-DF929625EA0E}">
        <p15:presenceInfo xmlns:p15="http://schemas.microsoft.com/office/powerpoint/2012/main" userId="S::iris.steen@digitalsocialcare.co.uk::523cade0-6e94-450e-a62a-94add00fff7e" providerId="AD"/>
      </p:ext>
    </p:extLst>
  </p:cmAuthor>
  <p:cmAuthor id="2" name="Katie Thorn" initials="KT" lastIdx="11" clrIdx="1">
    <p:extLst>
      <p:ext uri="{19B8F6BF-5375-455C-9EA6-DF929625EA0E}">
        <p15:presenceInfo xmlns:p15="http://schemas.microsoft.com/office/powerpoint/2012/main" userId="S::katiethorn@rnha.co.uk::975128a3-80d0-4348-be0d-96b897f30b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3089"/>
    <a:srgbClr val="66FF33"/>
    <a:srgbClr val="00408B"/>
    <a:srgbClr val="9EAB05"/>
    <a:srgbClr val="4C56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6E8086-CF61-4AF6-93E4-46EE7A8BE8D2}" v="742" dt="2024-05-02T10:03:49.7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3265" autoAdjust="0"/>
  </p:normalViewPr>
  <p:slideViewPr>
    <p:cSldViewPr>
      <p:cViewPr varScale="1">
        <p:scale>
          <a:sx n="80" d="100"/>
          <a:sy n="80" d="100"/>
        </p:scale>
        <p:origin x="432"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notesViewPr>
    <p:cSldViewPr>
      <p:cViewPr>
        <p:scale>
          <a:sx n="70" d="100"/>
          <a:sy n="70" d="100"/>
        </p:scale>
        <p:origin x="2304" y="3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Plummer" userId="b1352918-4236-4210-8738-bc0122b99d11" providerId="ADAL" clId="{896E8086-CF61-4AF6-93E4-46EE7A8BE8D2}"/>
    <pc:docChg chg="undo custSel addSld delSld modSld sldOrd">
      <pc:chgData name="Daniel Plummer" userId="b1352918-4236-4210-8738-bc0122b99d11" providerId="ADAL" clId="{896E8086-CF61-4AF6-93E4-46EE7A8BE8D2}" dt="2024-05-02T10:03:49.763" v="3667" actId="20577"/>
      <pc:docMkLst>
        <pc:docMk/>
      </pc:docMkLst>
      <pc:sldChg chg="del">
        <pc:chgData name="Daniel Plummer" userId="b1352918-4236-4210-8738-bc0122b99d11" providerId="ADAL" clId="{896E8086-CF61-4AF6-93E4-46EE7A8BE8D2}" dt="2024-03-14T11:21:22.928" v="2719" actId="47"/>
        <pc:sldMkLst>
          <pc:docMk/>
          <pc:sldMk cId="1701942375" sldId="300"/>
        </pc:sldMkLst>
      </pc:sldChg>
      <pc:sldChg chg="addSp delSp modSp mod setBg">
        <pc:chgData name="Daniel Plummer" userId="b1352918-4236-4210-8738-bc0122b99d11" providerId="ADAL" clId="{896E8086-CF61-4AF6-93E4-46EE7A8BE8D2}" dt="2024-04-09T10:09:35.518" v="3264" actId="2711"/>
        <pc:sldMkLst>
          <pc:docMk/>
          <pc:sldMk cId="2667943603" sldId="771"/>
        </pc:sldMkLst>
        <pc:spChg chg="mod">
          <ac:chgData name="Daniel Plummer" userId="b1352918-4236-4210-8738-bc0122b99d11" providerId="ADAL" clId="{896E8086-CF61-4AF6-93E4-46EE7A8BE8D2}" dt="2024-04-09T10:09:27.574" v="3263" actId="403"/>
          <ac:spMkLst>
            <pc:docMk/>
            <pc:sldMk cId="2667943603" sldId="771"/>
            <ac:spMk id="2" creationId="{50444637-37FC-4FBF-943D-7B9DB3C19104}"/>
          </ac:spMkLst>
        </pc:spChg>
        <pc:spChg chg="add del mod">
          <ac:chgData name="Daniel Plummer" userId="b1352918-4236-4210-8738-bc0122b99d11" providerId="ADAL" clId="{896E8086-CF61-4AF6-93E4-46EE7A8BE8D2}" dt="2024-04-09T10:09:35.518" v="3264" actId="2711"/>
          <ac:spMkLst>
            <pc:docMk/>
            <pc:sldMk cId="2667943603" sldId="771"/>
            <ac:spMk id="3" creationId="{4C2685AB-8794-433D-BB69-51FA4CE22427}"/>
          </ac:spMkLst>
        </pc:spChg>
        <pc:spChg chg="add del">
          <ac:chgData name="Daniel Plummer" userId="b1352918-4236-4210-8738-bc0122b99d11" providerId="ADAL" clId="{896E8086-CF61-4AF6-93E4-46EE7A8BE8D2}" dt="2024-03-22T10:28:16.851" v="2849" actId="26606"/>
          <ac:spMkLst>
            <pc:docMk/>
            <pc:sldMk cId="2667943603" sldId="771"/>
            <ac:spMk id="9" creationId="{2659FDB4-FCBE-4A89-B46D-43D4FA54464D}"/>
          </ac:spMkLst>
        </pc:spChg>
        <pc:spChg chg="add del">
          <ac:chgData name="Daniel Plummer" userId="b1352918-4236-4210-8738-bc0122b99d11" providerId="ADAL" clId="{896E8086-CF61-4AF6-93E4-46EE7A8BE8D2}" dt="2024-03-22T10:27:45.467" v="2841" actId="26606"/>
          <ac:spMkLst>
            <pc:docMk/>
            <pc:sldMk cId="2667943603" sldId="771"/>
            <ac:spMk id="10" creationId="{B50AB553-2A96-4A92-96F2-93548E096954}"/>
          </ac:spMkLst>
        </pc:spChg>
        <pc:spChg chg="add del">
          <ac:chgData name="Daniel Plummer" userId="b1352918-4236-4210-8738-bc0122b99d11" providerId="ADAL" clId="{896E8086-CF61-4AF6-93E4-46EE7A8BE8D2}" dt="2024-03-22T10:28:23.054" v="2851" actId="26606"/>
          <ac:spMkLst>
            <pc:docMk/>
            <pc:sldMk cId="2667943603" sldId="771"/>
            <ac:spMk id="21" creationId="{4C2685AB-8794-433D-BB69-51FA4CE22427}"/>
          </ac:spMkLst>
        </pc:spChg>
        <pc:spChg chg="add del">
          <ac:chgData name="Daniel Plummer" userId="b1352918-4236-4210-8738-bc0122b99d11" providerId="ADAL" clId="{896E8086-CF61-4AF6-93E4-46EE7A8BE8D2}" dt="2024-03-22T10:28:25.615" v="2853" actId="26606"/>
          <ac:spMkLst>
            <pc:docMk/>
            <pc:sldMk cId="2667943603" sldId="771"/>
            <ac:spMk id="31" creationId="{31293F9B-599E-4871-A414-757225FA346A}"/>
          </ac:spMkLst>
        </pc:spChg>
        <pc:spChg chg="add del">
          <ac:chgData name="Daniel Plummer" userId="b1352918-4236-4210-8738-bc0122b99d11" providerId="ADAL" clId="{896E8086-CF61-4AF6-93E4-46EE7A8BE8D2}" dt="2024-03-22T10:28:25.615" v="2853" actId="26606"/>
          <ac:spMkLst>
            <pc:docMk/>
            <pc:sldMk cId="2667943603" sldId="771"/>
            <ac:spMk id="32" creationId="{E5F17139-31EE-46AC-B04F-DBBD852DD6CB}"/>
          </ac:spMkLst>
        </pc:spChg>
        <pc:spChg chg="add del">
          <ac:chgData name="Daniel Plummer" userId="b1352918-4236-4210-8738-bc0122b99d11" providerId="ADAL" clId="{896E8086-CF61-4AF6-93E4-46EE7A8BE8D2}" dt="2024-03-22T10:28:30.483" v="2855" actId="26606"/>
          <ac:spMkLst>
            <pc:docMk/>
            <pc:sldMk cId="2667943603" sldId="771"/>
            <ac:spMk id="44" creationId="{4C2685AB-8794-433D-BB69-51FA4CE22427}"/>
          </ac:spMkLst>
        </pc:spChg>
        <pc:grpChg chg="add del">
          <ac:chgData name="Daniel Plummer" userId="b1352918-4236-4210-8738-bc0122b99d11" providerId="ADAL" clId="{896E8086-CF61-4AF6-93E4-46EE7A8BE8D2}" dt="2024-03-22T10:28:25.615" v="2853" actId="26606"/>
          <ac:grpSpMkLst>
            <pc:docMk/>
            <pc:sldMk cId="2667943603" sldId="771"/>
            <ac:grpSpMk id="13" creationId="{53883AA7-7F86-41F8-A1D8-06E9886E7632}"/>
          </ac:grpSpMkLst>
        </pc:grpChg>
        <pc:grpChg chg="add del">
          <ac:chgData name="Daniel Plummer" userId="b1352918-4236-4210-8738-bc0122b99d11" providerId="ADAL" clId="{896E8086-CF61-4AF6-93E4-46EE7A8BE8D2}" dt="2024-03-22T10:28:25.615" v="2853" actId="26606"/>
          <ac:grpSpMkLst>
            <pc:docMk/>
            <pc:sldMk cId="2667943603" sldId="771"/>
            <ac:grpSpMk id="17" creationId="{71A8B53C-ED2D-4081-AC0C-F87A9D4B3AFD}"/>
          </ac:grpSpMkLst>
        </pc:grpChg>
        <pc:grpChg chg="add del">
          <ac:chgData name="Daniel Plummer" userId="b1352918-4236-4210-8738-bc0122b99d11" providerId="ADAL" clId="{896E8086-CF61-4AF6-93E4-46EE7A8BE8D2}" dt="2024-03-22T10:28:30.483" v="2855" actId="26606"/>
          <ac:grpSpMkLst>
            <pc:docMk/>
            <pc:sldMk cId="2667943603" sldId="771"/>
            <ac:grpSpMk id="41" creationId="{5EFBDE31-BB3E-6CFC-23CD-B5976DA38438}"/>
          </ac:grpSpMkLst>
        </pc:grpChg>
        <pc:graphicFrameChg chg="add del">
          <ac:chgData name="Daniel Plummer" userId="b1352918-4236-4210-8738-bc0122b99d11" providerId="ADAL" clId="{896E8086-CF61-4AF6-93E4-46EE7A8BE8D2}" dt="2024-03-22T10:27:45.467" v="2841" actId="26606"/>
          <ac:graphicFrameMkLst>
            <pc:docMk/>
            <pc:sldMk cId="2667943603" sldId="771"/>
            <ac:graphicFrameMk id="5" creationId="{34A39B9E-DD31-B794-D073-5890A8D12BC7}"/>
          </ac:graphicFrameMkLst>
        </pc:graphicFrameChg>
        <pc:graphicFrameChg chg="add del">
          <ac:chgData name="Daniel Plummer" userId="b1352918-4236-4210-8738-bc0122b99d11" providerId="ADAL" clId="{896E8086-CF61-4AF6-93E4-46EE7A8BE8D2}" dt="2024-03-22T10:27:50.838" v="2843" actId="26606"/>
          <ac:graphicFrameMkLst>
            <pc:docMk/>
            <pc:sldMk cId="2667943603" sldId="771"/>
            <ac:graphicFrameMk id="12" creationId="{ABFE68B9-5316-CAA9-9150-FFB703D6FE6A}"/>
          </ac:graphicFrameMkLst>
        </pc:graphicFrameChg>
        <pc:graphicFrameChg chg="add del">
          <ac:chgData name="Daniel Plummer" userId="b1352918-4236-4210-8738-bc0122b99d11" providerId="ADAL" clId="{896E8086-CF61-4AF6-93E4-46EE7A8BE8D2}" dt="2024-03-22T10:27:54.666" v="2845" actId="26606"/>
          <ac:graphicFrameMkLst>
            <pc:docMk/>
            <pc:sldMk cId="2667943603" sldId="771"/>
            <ac:graphicFrameMk id="14" creationId="{0A0AB127-E172-9992-7368-06C122429D22}"/>
          </ac:graphicFrameMkLst>
        </pc:graphicFrameChg>
        <pc:graphicFrameChg chg="add del">
          <ac:chgData name="Daniel Plummer" userId="b1352918-4236-4210-8738-bc0122b99d11" providerId="ADAL" clId="{896E8086-CF61-4AF6-93E4-46EE7A8BE8D2}" dt="2024-03-22T10:28:07.554" v="2847" actId="26606"/>
          <ac:graphicFrameMkLst>
            <pc:docMk/>
            <pc:sldMk cId="2667943603" sldId="771"/>
            <ac:graphicFrameMk id="16" creationId="{0332EEDC-6C19-6103-769D-0516E9ABF439}"/>
          </ac:graphicFrameMkLst>
        </pc:graphicFrameChg>
        <pc:graphicFrameChg chg="add del">
          <ac:chgData name="Daniel Plummer" userId="b1352918-4236-4210-8738-bc0122b99d11" providerId="ADAL" clId="{896E8086-CF61-4AF6-93E4-46EE7A8BE8D2}" dt="2024-03-22T10:28:16.851" v="2849" actId="26606"/>
          <ac:graphicFrameMkLst>
            <pc:docMk/>
            <pc:sldMk cId="2667943603" sldId="771"/>
            <ac:graphicFrameMk id="18" creationId="{15BE36CF-84A2-00A9-4A21-03C3B033CEE0}"/>
          </ac:graphicFrameMkLst>
        </pc:graphicFrameChg>
        <pc:graphicFrameChg chg="add del">
          <ac:chgData name="Daniel Plummer" userId="b1352918-4236-4210-8738-bc0122b99d11" providerId="ADAL" clId="{896E8086-CF61-4AF6-93E4-46EE7A8BE8D2}" dt="2024-03-22T10:28:25.615" v="2853" actId="26606"/>
          <ac:graphicFrameMkLst>
            <pc:docMk/>
            <pc:sldMk cId="2667943603" sldId="771"/>
            <ac:graphicFrameMk id="38" creationId="{70715D33-765F-48CF-A89E-A8267797DB57}"/>
          </ac:graphicFrameMkLst>
        </pc:graphicFrameChg>
        <pc:picChg chg="add del">
          <ac:chgData name="Daniel Plummer" userId="b1352918-4236-4210-8738-bc0122b99d11" providerId="ADAL" clId="{896E8086-CF61-4AF6-93E4-46EE7A8BE8D2}" dt="2024-03-22T10:27:45.467" v="2841" actId="26606"/>
          <ac:picMkLst>
            <pc:docMk/>
            <pc:sldMk cId="2667943603" sldId="771"/>
            <ac:picMk id="6" creationId="{FAEC104B-5255-ECC2-ACB4-CC8FB7DC74BE}"/>
          </ac:picMkLst>
        </pc:picChg>
        <pc:picChg chg="add del">
          <ac:chgData name="Daniel Plummer" userId="b1352918-4236-4210-8738-bc0122b99d11" providerId="ADAL" clId="{896E8086-CF61-4AF6-93E4-46EE7A8BE8D2}" dt="2024-03-22T10:28:23.054" v="2851" actId="26606"/>
          <ac:picMkLst>
            <pc:docMk/>
            <pc:sldMk cId="2667943603" sldId="771"/>
            <ac:picMk id="22" creationId="{3E905F57-86B6-3989-9446-4C59ADB5B2F2}"/>
          </ac:picMkLst>
        </pc:picChg>
        <pc:picChg chg="add del">
          <ac:chgData name="Daniel Plummer" userId="b1352918-4236-4210-8738-bc0122b99d11" providerId="ADAL" clId="{896E8086-CF61-4AF6-93E4-46EE7A8BE8D2}" dt="2024-03-22T10:28:30.483" v="2855" actId="26606"/>
          <ac:picMkLst>
            <pc:docMk/>
            <pc:sldMk cId="2667943603" sldId="771"/>
            <ac:picMk id="40" creationId="{422E1EAF-D294-B524-2B8D-CA6EC753CF90}"/>
          </ac:picMkLst>
        </pc:picChg>
        <pc:cxnChg chg="add del">
          <ac:chgData name="Daniel Plummer" userId="b1352918-4236-4210-8738-bc0122b99d11" providerId="ADAL" clId="{896E8086-CF61-4AF6-93E4-46EE7A8BE8D2}" dt="2024-03-22T10:28:16.851" v="2849" actId="26606"/>
          <ac:cxnSpMkLst>
            <pc:docMk/>
            <pc:sldMk cId="2667943603" sldId="771"/>
            <ac:cxnSpMk id="11" creationId="{C8F51B3F-8331-4E4A-AE96-D47B1006EEAD}"/>
          </ac:cxnSpMkLst>
        </pc:cxnChg>
        <pc:cxnChg chg="add del">
          <ac:chgData name="Daniel Plummer" userId="b1352918-4236-4210-8738-bc0122b99d11" providerId="ADAL" clId="{896E8086-CF61-4AF6-93E4-46EE7A8BE8D2}" dt="2024-03-22T10:28:23.054" v="2851" actId="26606"/>
          <ac:cxnSpMkLst>
            <pc:docMk/>
            <pc:sldMk cId="2667943603" sldId="771"/>
            <ac:cxnSpMk id="20" creationId="{1503BFE4-729B-D9D0-C17B-501E6AF1127A}"/>
          </ac:cxnSpMkLst>
        </pc:cxnChg>
      </pc:sldChg>
      <pc:sldChg chg="modSp mod">
        <pc:chgData name="Daniel Plummer" userId="b1352918-4236-4210-8738-bc0122b99d11" providerId="ADAL" clId="{896E8086-CF61-4AF6-93E4-46EE7A8BE8D2}" dt="2024-04-23T09:54:44.282" v="3297" actId="20577"/>
        <pc:sldMkLst>
          <pc:docMk/>
          <pc:sldMk cId="2112611697" sldId="772"/>
        </pc:sldMkLst>
        <pc:spChg chg="mod">
          <ac:chgData name="Daniel Plummer" userId="b1352918-4236-4210-8738-bc0122b99d11" providerId="ADAL" clId="{896E8086-CF61-4AF6-93E4-46EE7A8BE8D2}" dt="2024-04-09T10:07:00.568" v="3238" actId="2711"/>
          <ac:spMkLst>
            <pc:docMk/>
            <pc:sldMk cId="2112611697" sldId="772"/>
            <ac:spMk id="2" creationId="{7AD21D3F-0C82-4111-DF53-B9E53C7E1C66}"/>
          </ac:spMkLst>
        </pc:spChg>
        <pc:spChg chg="mod">
          <ac:chgData name="Daniel Plummer" userId="b1352918-4236-4210-8738-bc0122b99d11" providerId="ADAL" clId="{896E8086-CF61-4AF6-93E4-46EE7A8BE8D2}" dt="2024-04-23T09:54:44.282" v="3297" actId="20577"/>
          <ac:spMkLst>
            <pc:docMk/>
            <pc:sldMk cId="2112611697" sldId="772"/>
            <ac:spMk id="5" creationId="{401A8CEE-CD19-4A0C-A447-CBBED457F967}"/>
          </ac:spMkLst>
        </pc:spChg>
      </pc:sldChg>
      <pc:sldChg chg="del">
        <pc:chgData name="Daniel Plummer" userId="b1352918-4236-4210-8738-bc0122b99d11" providerId="ADAL" clId="{896E8086-CF61-4AF6-93E4-46EE7A8BE8D2}" dt="2024-03-14T11:21:23.894" v="2720" actId="47"/>
        <pc:sldMkLst>
          <pc:docMk/>
          <pc:sldMk cId="1793600146" sldId="773"/>
        </pc:sldMkLst>
      </pc:sldChg>
      <pc:sldChg chg="addSp delSp modSp mod setBg modAnim setClrOvrMap">
        <pc:chgData name="Daniel Plummer" userId="b1352918-4236-4210-8738-bc0122b99d11" providerId="ADAL" clId="{896E8086-CF61-4AF6-93E4-46EE7A8BE8D2}" dt="2024-04-23T09:58:06.673" v="3430" actId="14100"/>
        <pc:sldMkLst>
          <pc:docMk/>
          <pc:sldMk cId="1021481071" sldId="774"/>
        </pc:sldMkLst>
        <pc:spChg chg="mod">
          <ac:chgData name="Daniel Plummer" userId="b1352918-4236-4210-8738-bc0122b99d11" providerId="ADAL" clId="{896E8086-CF61-4AF6-93E4-46EE7A8BE8D2}" dt="2024-04-09T10:09:46.897" v="3266" actId="403"/>
          <ac:spMkLst>
            <pc:docMk/>
            <pc:sldMk cId="1021481071" sldId="774"/>
            <ac:spMk id="2" creationId="{03C24872-8C3F-458C-BA7F-7DF9A4C2D57A}"/>
          </ac:spMkLst>
        </pc:spChg>
        <pc:spChg chg="add del mod">
          <ac:chgData name="Daniel Plummer" userId="b1352918-4236-4210-8738-bc0122b99d11" providerId="ADAL" clId="{896E8086-CF61-4AF6-93E4-46EE7A8BE8D2}" dt="2024-03-14T09:35:21.690" v="1732" actId="26606"/>
          <ac:spMkLst>
            <pc:docMk/>
            <pc:sldMk cId="1021481071" sldId="774"/>
            <ac:spMk id="3" creationId="{12B8934D-1BC1-428E-B084-15FA7331E778}"/>
          </ac:spMkLst>
        </pc:spChg>
        <pc:spChg chg="del mod">
          <ac:chgData name="Daniel Plummer" userId="b1352918-4236-4210-8738-bc0122b99d11" providerId="ADAL" clId="{896E8086-CF61-4AF6-93E4-46EE7A8BE8D2}" dt="2024-03-14T09:34:01.368" v="1694" actId="478"/>
          <ac:spMkLst>
            <pc:docMk/>
            <pc:sldMk cId="1021481071" sldId="774"/>
            <ac:spMk id="4" creationId="{3C1DD5C0-F1E3-4F47-99D8-B95AC8F7C552}"/>
          </ac:spMkLst>
        </pc:spChg>
        <pc:spChg chg="add mod">
          <ac:chgData name="Daniel Plummer" userId="b1352918-4236-4210-8738-bc0122b99d11" providerId="ADAL" clId="{896E8086-CF61-4AF6-93E4-46EE7A8BE8D2}" dt="2024-03-22T10:51:23.663" v="2860"/>
          <ac:spMkLst>
            <pc:docMk/>
            <pc:sldMk cId="1021481071" sldId="774"/>
            <ac:spMk id="4" creationId="{E237609C-12F9-1B7B-5D8A-F6728245A81F}"/>
          </ac:spMkLst>
        </pc:spChg>
        <pc:spChg chg="add mod">
          <ac:chgData name="Daniel Plummer" userId="b1352918-4236-4210-8738-bc0122b99d11" providerId="ADAL" clId="{896E8086-CF61-4AF6-93E4-46EE7A8BE8D2}" dt="2024-04-09T10:09:54.336" v="3267" actId="2711"/>
          <ac:spMkLst>
            <pc:docMk/>
            <pc:sldMk cId="1021481071" sldId="774"/>
            <ac:spMk id="5" creationId="{D6DAE3DD-B49C-48C2-EE5D-6C6CC363796C}"/>
          </ac:spMkLst>
        </pc:spChg>
        <pc:spChg chg="add del">
          <ac:chgData name="Daniel Plummer" userId="b1352918-4236-4210-8738-bc0122b99d11" providerId="ADAL" clId="{896E8086-CF61-4AF6-93E4-46EE7A8BE8D2}" dt="2024-03-14T09:33:44.026" v="1686" actId="26606"/>
          <ac:spMkLst>
            <pc:docMk/>
            <pc:sldMk cId="1021481071" sldId="774"/>
            <ac:spMk id="6" creationId="{1DE7243B-5109-444B-8FAF-7437C66BC0E9}"/>
          </ac:spMkLst>
        </pc:spChg>
        <pc:spChg chg="add del mod">
          <ac:chgData name="Daniel Plummer" userId="b1352918-4236-4210-8738-bc0122b99d11" providerId="ADAL" clId="{896E8086-CF61-4AF6-93E4-46EE7A8BE8D2}" dt="2024-03-14T09:34:03.672" v="1695" actId="478"/>
          <ac:spMkLst>
            <pc:docMk/>
            <pc:sldMk cId="1021481071" sldId="774"/>
            <ac:spMk id="7" creationId="{4C48ADED-FD6E-E6DE-C168-7473D76F5516}"/>
          </ac:spMkLst>
        </pc:spChg>
        <pc:spChg chg="add mod">
          <ac:chgData name="Daniel Plummer" userId="b1352918-4236-4210-8738-bc0122b99d11" providerId="ADAL" clId="{896E8086-CF61-4AF6-93E4-46EE7A8BE8D2}" dt="2024-03-22T10:51:31.779" v="2865"/>
          <ac:spMkLst>
            <pc:docMk/>
            <pc:sldMk cId="1021481071" sldId="774"/>
            <ac:spMk id="7" creationId="{8E61DC6F-3927-1DEE-05E6-2422AB899122}"/>
          </ac:spMkLst>
        </pc:spChg>
        <pc:spChg chg="add del">
          <ac:chgData name="Daniel Plummer" userId="b1352918-4236-4210-8738-bc0122b99d11" providerId="ADAL" clId="{896E8086-CF61-4AF6-93E4-46EE7A8BE8D2}" dt="2024-03-14T09:34:36.540" v="1711" actId="26606"/>
          <ac:spMkLst>
            <pc:docMk/>
            <pc:sldMk cId="1021481071" sldId="774"/>
            <ac:spMk id="8" creationId="{09588DA8-065E-4F6F-8EFD-43104AB2E0CF}"/>
          </ac:spMkLst>
        </pc:spChg>
        <pc:spChg chg="add mod">
          <ac:chgData name="Daniel Plummer" userId="b1352918-4236-4210-8738-bc0122b99d11" providerId="ADAL" clId="{896E8086-CF61-4AF6-93E4-46EE7A8BE8D2}" dt="2024-04-09T10:10:32.596" v="3271" actId="14100"/>
          <ac:spMkLst>
            <pc:docMk/>
            <pc:sldMk cId="1021481071" sldId="774"/>
            <ac:spMk id="8" creationId="{6DB0715E-B09F-E7B7-3448-8B46CA548D9C}"/>
          </ac:spMkLst>
        </pc:spChg>
        <pc:spChg chg="add del">
          <ac:chgData name="Daniel Plummer" userId="b1352918-4236-4210-8738-bc0122b99d11" providerId="ADAL" clId="{896E8086-CF61-4AF6-93E4-46EE7A8BE8D2}" dt="2024-03-14T09:33:28.684" v="1684" actId="26606"/>
          <ac:spMkLst>
            <pc:docMk/>
            <pc:sldMk cId="1021481071" sldId="774"/>
            <ac:spMk id="9" creationId="{B36F400F-DF28-43BC-8D8E-4929793B392A}"/>
          </ac:spMkLst>
        </pc:spChg>
        <pc:spChg chg="add del">
          <ac:chgData name="Daniel Plummer" userId="b1352918-4236-4210-8738-bc0122b99d11" providerId="ADAL" clId="{896E8086-CF61-4AF6-93E4-46EE7A8BE8D2}" dt="2024-03-14T09:34:21.008" v="1699" actId="26606"/>
          <ac:spMkLst>
            <pc:docMk/>
            <pc:sldMk cId="1021481071" sldId="774"/>
            <ac:spMk id="10" creationId="{245A9F99-D9B1-4094-A2E2-B90AC1DB7B9C}"/>
          </ac:spMkLst>
        </pc:spChg>
        <pc:spChg chg="add mod">
          <ac:chgData name="Daniel Plummer" userId="b1352918-4236-4210-8738-bc0122b99d11" providerId="ADAL" clId="{896E8086-CF61-4AF6-93E4-46EE7A8BE8D2}" dt="2024-03-22T10:51:39.306" v="2868"/>
          <ac:spMkLst>
            <pc:docMk/>
            <pc:sldMk cId="1021481071" sldId="774"/>
            <ac:spMk id="10" creationId="{4A3F43CB-82F2-7444-992C-DF9B0DD5D759}"/>
          </ac:spMkLst>
        </pc:spChg>
        <pc:spChg chg="add del">
          <ac:chgData name="Daniel Plummer" userId="b1352918-4236-4210-8738-bc0122b99d11" providerId="ADAL" clId="{896E8086-CF61-4AF6-93E4-46EE7A8BE8D2}" dt="2024-03-14T09:33:44.026" v="1686" actId="26606"/>
          <ac:spMkLst>
            <pc:docMk/>
            <pc:sldMk cId="1021481071" sldId="774"/>
            <ac:spMk id="11" creationId="{4C5D6221-DA7B-4611-AA26-7D8E349FDE96}"/>
          </ac:spMkLst>
        </pc:spChg>
        <pc:spChg chg="add mod">
          <ac:chgData name="Daniel Plummer" userId="b1352918-4236-4210-8738-bc0122b99d11" providerId="ADAL" clId="{896E8086-CF61-4AF6-93E4-46EE7A8BE8D2}" dt="2024-04-09T10:10:13.575" v="3269" actId="2711"/>
          <ac:spMkLst>
            <pc:docMk/>
            <pc:sldMk cId="1021481071" sldId="774"/>
            <ac:spMk id="11" creationId="{DEB5CAB4-AFF4-B64F-950C-7A005AC521EA}"/>
          </ac:spMkLst>
        </pc:spChg>
        <pc:spChg chg="add del">
          <ac:chgData name="Daniel Plummer" userId="b1352918-4236-4210-8738-bc0122b99d11" providerId="ADAL" clId="{896E8086-CF61-4AF6-93E4-46EE7A8BE8D2}" dt="2024-03-14T09:34:21.008" v="1699" actId="26606"/>
          <ac:spMkLst>
            <pc:docMk/>
            <pc:sldMk cId="1021481071" sldId="774"/>
            <ac:spMk id="12" creationId="{B7FAF607-473A-4A43-A23D-BBFF5C4117BB}"/>
          </ac:spMkLst>
        </pc:spChg>
        <pc:spChg chg="add mod">
          <ac:chgData name="Daniel Plummer" userId="b1352918-4236-4210-8738-bc0122b99d11" providerId="ADAL" clId="{896E8086-CF61-4AF6-93E4-46EE7A8BE8D2}" dt="2024-03-22T10:51:55.587" v="2876"/>
          <ac:spMkLst>
            <pc:docMk/>
            <pc:sldMk cId="1021481071" sldId="774"/>
            <ac:spMk id="13" creationId="{0883A6D9-E845-0804-AC5C-D0D256D911A4}"/>
          </ac:spMkLst>
        </pc:spChg>
        <pc:spChg chg="add mod">
          <ac:chgData name="Daniel Plummer" userId="b1352918-4236-4210-8738-bc0122b99d11" providerId="ADAL" clId="{896E8086-CF61-4AF6-93E4-46EE7A8BE8D2}" dt="2024-04-09T10:10:21.259" v="3270" actId="2711"/>
          <ac:spMkLst>
            <pc:docMk/>
            <pc:sldMk cId="1021481071" sldId="774"/>
            <ac:spMk id="14" creationId="{F150004B-1E3D-D38B-1FF0-E35C3FBB601E}"/>
          </ac:spMkLst>
        </pc:spChg>
        <pc:spChg chg="add del mod">
          <ac:chgData name="Daniel Plummer" userId="b1352918-4236-4210-8738-bc0122b99d11" providerId="ADAL" clId="{896E8086-CF61-4AF6-93E4-46EE7A8BE8D2}" dt="2024-03-22T10:52:07.755" v="2879" actId="478"/>
          <ac:spMkLst>
            <pc:docMk/>
            <pc:sldMk cId="1021481071" sldId="774"/>
            <ac:spMk id="16" creationId="{94ED5D00-92D1-3DA4-246C-36792D587866}"/>
          </ac:spMkLst>
        </pc:spChg>
        <pc:spChg chg="add del">
          <ac:chgData name="Daniel Plummer" userId="b1352918-4236-4210-8738-bc0122b99d11" providerId="ADAL" clId="{896E8086-CF61-4AF6-93E4-46EE7A8BE8D2}" dt="2024-03-14T09:34:36.540" v="1711" actId="26606"/>
          <ac:spMkLst>
            <pc:docMk/>
            <pc:sldMk cId="1021481071" sldId="774"/>
            <ac:spMk id="16" creationId="{D2B78728-A580-49A7-84F9-6EF6F583ADE0}"/>
          </ac:spMkLst>
        </pc:spChg>
        <pc:spChg chg="add del">
          <ac:chgData name="Daniel Plummer" userId="b1352918-4236-4210-8738-bc0122b99d11" providerId="ADAL" clId="{896E8086-CF61-4AF6-93E4-46EE7A8BE8D2}" dt="2024-03-14T09:34:36.540" v="1711" actId="26606"/>
          <ac:spMkLst>
            <pc:docMk/>
            <pc:sldMk cId="1021481071" sldId="774"/>
            <ac:spMk id="18" creationId="{38FAA1A1-D861-433F-88FA-1E9D6FD31D11}"/>
          </ac:spMkLst>
        </pc:spChg>
        <pc:spChg chg="add del">
          <ac:chgData name="Daniel Plummer" userId="b1352918-4236-4210-8738-bc0122b99d11" providerId="ADAL" clId="{896E8086-CF61-4AF6-93E4-46EE7A8BE8D2}" dt="2024-03-14T09:34:23.494" v="1701" actId="26606"/>
          <ac:spMkLst>
            <pc:docMk/>
            <pc:sldMk cId="1021481071" sldId="774"/>
            <ac:spMk id="19" creationId="{245A9F99-D9B1-4094-A2E2-B90AC1DB7B9C}"/>
          </ac:spMkLst>
        </pc:spChg>
        <pc:spChg chg="add del">
          <ac:chgData name="Daniel Plummer" userId="b1352918-4236-4210-8738-bc0122b99d11" providerId="ADAL" clId="{896E8086-CF61-4AF6-93E4-46EE7A8BE8D2}" dt="2024-03-14T09:34:23.494" v="1701" actId="26606"/>
          <ac:spMkLst>
            <pc:docMk/>
            <pc:sldMk cId="1021481071" sldId="774"/>
            <ac:spMk id="20" creationId="{B7FAF607-473A-4A43-A23D-BBFF5C4117BB}"/>
          </ac:spMkLst>
        </pc:spChg>
        <pc:spChg chg="add del">
          <ac:chgData name="Daniel Plummer" userId="b1352918-4236-4210-8738-bc0122b99d11" providerId="ADAL" clId="{896E8086-CF61-4AF6-93E4-46EE7A8BE8D2}" dt="2024-03-14T09:34:47.211" v="1715" actId="26606"/>
          <ac:spMkLst>
            <pc:docMk/>
            <pc:sldMk cId="1021481071" sldId="774"/>
            <ac:spMk id="24" creationId="{3AB72E55-43E4-4356-BFE8-E2102CB0B505}"/>
          </ac:spMkLst>
        </pc:spChg>
        <pc:spChg chg="add del">
          <ac:chgData name="Daniel Plummer" userId="b1352918-4236-4210-8738-bc0122b99d11" providerId="ADAL" clId="{896E8086-CF61-4AF6-93E4-46EE7A8BE8D2}" dt="2024-03-14T09:34:25.119" v="1703" actId="26606"/>
          <ac:spMkLst>
            <pc:docMk/>
            <pc:sldMk cId="1021481071" sldId="774"/>
            <ac:spMk id="27" creationId="{EDDBB197-D710-4A4F-A9CA-FD2177498BE8}"/>
          </ac:spMkLst>
        </pc:spChg>
        <pc:spChg chg="add del">
          <ac:chgData name="Daniel Plummer" userId="b1352918-4236-4210-8738-bc0122b99d11" providerId="ADAL" clId="{896E8086-CF61-4AF6-93E4-46EE7A8BE8D2}" dt="2024-03-14T09:34:25.119" v="1703" actId="26606"/>
          <ac:spMkLst>
            <pc:docMk/>
            <pc:sldMk cId="1021481071" sldId="774"/>
            <ac:spMk id="28" creationId="{975D1CFA-2CDB-4B64-BD9F-85744E8DA12F}"/>
          </ac:spMkLst>
        </pc:spChg>
        <pc:spChg chg="add del">
          <ac:chgData name="Daniel Plummer" userId="b1352918-4236-4210-8738-bc0122b99d11" providerId="ADAL" clId="{896E8086-CF61-4AF6-93E4-46EE7A8BE8D2}" dt="2024-03-14T09:34:26.908" v="1705" actId="26606"/>
          <ac:spMkLst>
            <pc:docMk/>
            <pc:sldMk cId="1021481071" sldId="774"/>
            <ac:spMk id="32" creationId="{6F4C891B-62D0-4250-AEB7-0F42BAD78D7D}"/>
          </ac:spMkLst>
        </pc:spChg>
        <pc:spChg chg="add del">
          <ac:chgData name="Daniel Plummer" userId="b1352918-4236-4210-8738-bc0122b99d11" providerId="ADAL" clId="{896E8086-CF61-4AF6-93E4-46EE7A8BE8D2}" dt="2024-03-14T09:34:36.540" v="1711" actId="26606"/>
          <ac:spMkLst>
            <pc:docMk/>
            <pc:sldMk cId="1021481071" sldId="774"/>
            <ac:spMk id="39" creationId="{C4285719-470E-454C-AF62-8323075F1F5B}"/>
          </ac:spMkLst>
        </pc:spChg>
        <pc:spChg chg="add del">
          <ac:chgData name="Daniel Plummer" userId="b1352918-4236-4210-8738-bc0122b99d11" providerId="ADAL" clId="{896E8086-CF61-4AF6-93E4-46EE7A8BE8D2}" dt="2024-03-14T09:34:36.540" v="1711" actId="26606"/>
          <ac:spMkLst>
            <pc:docMk/>
            <pc:sldMk cId="1021481071" sldId="774"/>
            <ac:spMk id="40" creationId="{CD9FE4EF-C4D8-49A0-B2FF-81D8DB7D8A24}"/>
          </ac:spMkLst>
        </pc:spChg>
        <pc:spChg chg="add del">
          <ac:chgData name="Daniel Plummer" userId="b1352918-4236-4210-8738-bc0122b99d11" providerId="ADAL" clId="{896E8086-CF61-4AF6-93E4-46EE7A8BE8D2}" dt="2024-03-14T09:34:36.540" v="1711" actId="26606"/>
          <ac:spMkLst>
            <pc:docMk/>
            <pc:sldMk cId="1021481071" sldId="774"/>
            <ac:spMk id="41" creationId="{4300840D-0A0B-4512-BACA-B439D5B9C57C}"/>
          </ac:spMkLst>
        </pc:spChg>
        <pc:spChg chg="add del">
          <ac:chgData name="Daniel Plummer" userId="b1352918-4236-4210-8738-bc0122b99d11" providerId="ADAL" clId="{896E8086-CF61-4AF6-93E4-46EE7A8BE8D2}" dt="2024-03-14T09:34:36.540" v="1711" actId="26606"/>
          <ac:spMkLst>
            <pc:docMk/>
            <pc:sldMk cId="1021481071" sldId="774"/>
            <ac:spMk id="42" creationId="{8D71EDA1-87BF-4D5D-AB79-F346FD19278A}"/>
          </ac:spMkLst>
        </pc:spChg>
        <pc:spChg chg="add del">
          <ac:chgData name="Daniel Plummer" userId="b1352918-4236-4210-8738-bc0122b99d11" providerId="ADAL" clId="{896E8086-CF61-4AF6-93E4-46EE7A8BE8D2}" dt="2024-03-14T09:34:36.540" v="1711" actId="26606"/>
          <ac:spMkLst>
            <pc:docMk/>
            <pc:sldMk cId="1021481071" sldId="774"/>
            <ac:spMk id="43" creationId="{12B8934D-1BC1-428E-B084-15FA7331E778}"/>
          </ac:spMkLst>
        </pc:spChg>
        <pc:spChg chg="add del">
          <ac:chgData name="Daniel Plummer" userId="b1352918-4236-4210-8738-bc0122b99d11" providerId="ADAL" clId="{896E8086-CF61-4AF6-93E4-46EE7A8BE8D2}" dt="2024-03-14T09:34:44.835" v="1713" actId="26606"/>
          <ac:spMkLst>
            <pc:docMk/>
            <pc:sldMk cId="1021481071" sldId="774"/>
            <ac:spMk id="45" creationId="{907EF6B7-1338-4443-8C46-6A318D952DFD}"/>
          </ac:spMkLst>
        </pc:spChg>
        <pc:spChg chg="add del">
          <ac:chgData name="Daniel Plummer" userId="b1352918-4236-4210-8738-bc0122b99d11" providerId="ADAL" clId="{896E8086-CF61-4AF6-93E4-46EE7A8BE8D2}" dt="2024-03-14T09:34:44.835" v="1713" actId="26606"/>
          <ac:spMkLst>
            <pc:docMk/>
            <pc:sldMk cId="1021481071" sldId="774"/>
            <ac:spMk id="46" creationId="{DAAE4CDD-124C-4DCF-9584-B6033B545DD5}"/>
          </ac:spMkLst>
        </pc:spChg>
        <pc:spChg chg="add del">
          <ac:chgData name="Daniel Plummer" userId="b1352918-4236-4210-8738-bc0122b99d11" providerId="ADAL" clId="{896E8086-CF61-4AF6-93E4-46EE7A8BE8D2}" dt="2024-03-14T09:34:44.835" v="1713" actId="26606"/>
          <ac:spMkLst>
            <pc:docMk/>
            <pc:sldMk cId="1021481071" sldId="774"/>
            <ac:spMk id="47" creationId="{081E4A58-353D-44AE-B2FC-2A74E2E400F7}"/>
          </ac:spMkLst>
        </pc:spChg>
        <pc:spChg chg="add del">
          <ac:chgData name="Daniel Plummer" userId="b1352918-4236-4210-8738-bc0122b99d11" providerId="ADAL" clId="{896E8086-CF61-4AF6-93E4-46EE7A8BE8D2}" dt="2024-03-14T09:34:44.835" v="1713" actId="26606"/>
          <ac:spMkLst>
            <pc:docMk/>
            <pc:sldMk cId="1021481071" sldId="774"/>
            <ac:spMk id="48" creationId="{12B8934D-1BC1-428E-B084-15FA7331E778}"/>
          </ac:spMkLst>
        </pc:spChg>
        <pc:spChg chg="add del">
          <ac:chgData name="Daniel Plummer" userId="b1352918-4236-4210-8738-bc0122b99d11" providerId="ADAL" clId="{896E8086-CF61-4AF6-93E4-46EE7A8BE8D2}" dt="2024-03-14T09:34:47.211" v="1715" actId="26606"/>
          <ac:spMkLst>
            <pc:docMk/>
            <pc:sldMk cId="1021481071" sldId="774"/>
            <ac:spMk id="50" creationId="{F837543A-6020-4505-A233-C9DB4BF74011}"/>
          </ac:spMkLst>
        </pc:spChg>
        <pc:spChg chg="add del">
          <ac:chgData name="Daniel Plummer" userId="b1352918-4236-4210-8738-bc0122b99d11" providerId="ADAL" clId="{896E8086-CF61-4AF6-93E4-46EE7A8BE8D2}" dt="2024-03-14T09:34:47.211" v="1715" actId="26606"/>
          <ac:spMkLst>
            <pc:docMk/>
            <pc:sldMk cId="1021481071" sldId="774"/>
            <ac:spMk id="51" creationId="{35B16301-FB18-48BA-A6DD-C37CAF6F9A18}"/>
          </ac:spMkLst>
        </pc:spChg>
        <pc:spChg chg="add del">
          <ac:chgData name="Daniel Plummer" userId="b1352918-4236-4210-8738-bc0122b99d11" providerId="ADAL" clId="{896E8086-CF61-4AF6-93E4-46EE7A8BE8D2}" dt="2024-03-14T09:34:47.211" v="1715" actId="26606"/>
          <ac:spMkLst>
            <pc:docMk/>
            <pc:sldMk cId="1021481071" sldId="774"/>
            <ac:spMk id="52" creationId="{12B8934D-1BC1-428E-B084-15FA7331E778}"/>
          </ac:spMkLst>
        </pc:spChg>
        <pc:spChg chg="add del">
          <ac:chgData name="Daniel Plummer" userId="b1352918-4236-4210-8738-bc0122b99d11" providerId="ADAL" clId="{896E8086-CF61-4AF6-93E4-46EE7A8BE8D2}" dt="2024-03-14T09:34:47.211" v="1715" actId="26606"/>
          <ac:spMkLst>
            <pc:docMk/>
            <pc:sldMk cId="1021481071" sldId="774"/>
            <ac:spMk id="53" creationId="{C3C0D90E-074A-4F52-9B11-B52BEF4BCBE5}"/>
          </ac:spMkLst>
        </pc:spChg>
        <pc:spChg chg="add del">
          <ac:chgData name="Daniel Plummer" userId="b1352918-4236-4210-8738-bc0122b99d11" providerId="ADAL" clId="{896E8086-CF61-4AF6-93E4-46EE7A8BE8D2}" dt="2024-03-14T09:34:47.211" v="1715" actId="26606"/>
          <ac:spMkLst>
            <pc:docMk/>
            <pc:sldMk cId="1021481071" sldId="774"/>
            <ac:spMk id="54" creationId="{CABBD4C1-E6F8-46F6-8152-A8A97490BF4D}"/>
          </ac:spMkLst>
        </pc:spChg>
        <pc:spChg chg="add del">
          <ac:chgData name="Daniel Plummer" userId="b1352918-4236-4210-8738-bc0122b99d11" providerId="ADAL" clId="{896E8086-CF61-4AF6-93E4-46EE7A8BE8D2}" dt="2024-03-14T09:34:47.211" v="1715" actId="26606"/>
          <ac:spMkLst>
            <pc:docMk/>
            <pc:sldMk cId="1021481071" sldId="774"/>
            <ac:spMk id="55" creationId="{83BA5EF5-1FE9-4BF9-83BB-269BCDDF6156}"/>
          </ac:spMkLst>
        </pc:spChg>
        <pc:spChg chg="add del">
          <ac:chgData name="Daniel Plummer" userId="b1352918-4236-4210-8738-bc0122b99d11" providerId="ADAL" clId="{896E8086-CF61-4AF6-93E4-46EE7A8BE8D2}" dt="2024-03-14T09:34:47.211" v="1715" actId="26606"/>
          <ac:spMkLst>
            <pc:docMk/>
            <pc:sldMk cId="1021481071" sldId="774"/>
            <ac:spMk id="57" creationId="{88853921-7BC9-4BDE-ACAB-133C683C82D6}"/>
          </ac:spMkLst>
        </pc:spChg>
        <pc:spChg chg="add del">
          <ac:chgData name="Daniel Plummer" userId="b1352918-4236-4210-8738-bc0122b99d11" providerId="ADAL" clId="{896E8086-CF61-4AF6-93E4-46EE7A8BE8D2}" dt="2024-03-14T09:34:47.211" v="1715" actId="26606"/>
          <ac:spMkLst>
            <pc:docMk/>
            <pc:sldMk cId="1021481071" sldId="774"/>
            <ac:spMk id="58" creationId="{09192968-3AE7-4470-A61C-97294BB92731}"/>
          </ac:spMkLst>
        </pc:spChg>
        <pc:spChg chg="add del">
          <ac:chgData name="Daniel Plummer" userId="b1352918-4236-4210-8738-bc0122b99d11" providerId="ADAL" clId="{896E8086-CF61-4AF6-93E4-46EE7A8BE8D2}" dt="2024-03-14T09:34:55.118" v="1717" actId="26606"/>
          <ac:spMkLst>
            <pc:docMk/>
            <pc:sldMk cId="1021481071" sldId="774"/>
            <ac:spMk id="61" creationId="{12B8934D-1BC1-428E-B084-15FA7331E778}"/>
          </ac:spMkLst>
        </pc:spChg>
        <pc:spChg chg="add del">
          <ac:chgData name="Daniel Plummer" userId="b1352918-4236-4210-8738-bc0122b99d11" providerId="ADAL" clId="{896E8086-CF61-4AF6-93E4-46EE7A8BE8D2}" dt="2024-03-14T09:35:00.100" v="1719" actId="26606"/>
          <ac:spMkLst>
            <pc:docMk/>
            <pc:sldMk cId="1021481071" sldId="774"/>
            <ac:spMk id="64" creationId="{E92FEB64-6EEA-4759-B4A4-BD2C1E660BA8}"/>
          </ac:spMkLst>
        </pc:spChg>
        <pc:spChg chg="add del">
          <ac:chgData name="Daniel Plummer" userId="b1352918-4236-4210-8738-bc0122b99d11" providerId="ADAL" clId="{896E8086-CF61-4AF6-93E4-46EE7A8BE8D2}" dt="2024-03-14T09:35:00.100" v="1719" actId="26606"/>
          <ac:spMkLst>
            <pc:docMk/>
            <pc:sldMk cId="1021481071" sldId="774"/>
            <ac:spMk id="65" creationId="{B10BB131-AC8E-4A8E-A5D1-36260F720C3B}"/>
          </ac:spMkLst>
        </pc:spChg>
        <pc:spChg chg="add del">
          <ac:chgData name="Daniel Plummer" userId="b1352918-4236-4210-8738-bc0122b99d11" providerId="ADAL" clId="{896E8086-CF61-4AF6-93E4-46EE7A8BE8D2}" dt="2024-03-14T09:35:00.100" v="1719" actId="26606"/>
          <ac:spMkLst>
            <pc:docMk/>
            <pc:sldMk cId="1021481071" sldId="774"/>
            <ac:spMk id="66" creationId="{14847E93-7DC1-4D4B-8829-B19AA7137C50}"/>
          </ac:spMkLst>
        </pc:spChg>
        <pc:spChg chg="add del">
          <ac:chgData name="Daniel Plummer" userId="b1352918-4236-4210-8738-bc0122b99d11" providerId="ADAL" clId="{896E8086-CF61-4AF6-93E4-46EE7A8BE8D2}" dt="2024-03-14T09:35:00.100" v="1719" actId="26606"/>
          <ac:spMkLst>
            <pc:docMk/>
            <pc:sldMk cId="1021481071" sldId="774"/>
            <ac:spMk id="67" creationId="{5566D6E1-03A1-4D73-A4E0-35D74D568A04}"/>
          </ac:spMkLst>
        </pc:spChg>
        <pc:spChg chg="add del">
          <ac:chgData name="Daniel Plummer" userId="b1352918-4236-4210-8738-bc0122b99d11" providerId="ADAL" clId="{896E8086-CF61-4AF6-93E4-46EE7A8BE8D2}" dt="2024-03-14T09:35:00.100" v="1719" actId="26606"/>
          <ac:spMkLst>
            <pc:docMk/>
            <pc:sldMk cId="1021481071" sldId="774"/>
            <ac:spMk id="68" creationId="{9F835A99-04AC-494A-A572-AFE8413CC938}"/>
          </ac:spMkLst>
        </pc:spChg>
        <pc:spChg chg="add del">
          <ac:chgData name="Daniel Plummer" userId="b1352918-4236-4210-8738-bc0122b99d11" providerId="ADAL" clId="{896E8086-CF61-4AF6-93E4-46EE7A8BE8D2}" dt="2024-03-14T09:35:00.100" v="1719" actId="26606"/>
          <ac:spMkLst>
            <pc:docMk/>
            <pc:sldMk cId="1021481071" sldId="774"/>
            <ac:spMk id="69" creationId="{12B8934D-1BC1-428E-B084-15FA7331E778}"/>
          </ac:spMkLst>
        </pc:spChg>
        <pc:spChg chg="add del">
          <ac:chgData name="Daniel Plummer" userId="b1352918-4236-4210-8738-bc0122b99d11" providerId="ADAL" clId="{896E8086-CF61-4AF6-93E4-46EE7A8BE8D2}" dt="2024-03-14T09:35:00.100" v="1719" actId="26606"/>
          <ac:spMkLst>
            <pc:docMk/>
            <pc:sldMk cId="1021481071" sldId="774"/>
            <ac:spMk id="70" creationId="{7B786209-1B0B-4CA9-9BDD-F7327066A84D}"/>
          </ac:spMkLst>
        </pc:spChg>
        <pc:spChg chg="add del">
          <ac:chgData name="Daniel Plummer" userId="b1352918-4236-4210-8738-bc0122b99d11" providerId="ADAL" clId="{896E8086-CF61-4AF6-93E4-46EE7A8BE8D2}" dt="2024-03-14T09:35:00.100" v="1719" actId="26606"/>
          <ac:spMkLst>
            <pc:docMk/>
            <pc:sldMk cId="1021481071" sldId="774"/>
            <ac:spMk id="71" creationId="{2D2964BB-484D-45AE-AD66-D407D0629652}"/>
          </ac:spMkLst>
        </pc:spChg>
        <pc:spChg chg="add del">
          <ac:chgData name="Daniel Plummer" userId="b1352918-4236-4210-8738-bc0122b99d11" providerId="ADAL" clId="{896E8086-CF61-4AF6-93E4-46EE7A8BE8D2}" dt="2024-03-14T09:35:00.100" v="1719" actId="26606"/>
          <ac:spMkLst>
            <pc:docMk/>
            <pc:sldMk cId="1021481071" sldId="774"/>
            <ac:spMk id="72" creationId="{6691AC69-A76E-4DAB-B565-468B6B87ACF3}"/>
          </ac:spMkLst>
        </pc:spChg>
        <pc:spChg chg="add del">
          <ac:chgData name="Daniel Plummer" userId="b1352918-4236-4210-8738-bc0122b99d11" providerId="ADAL" clId="{896E8086-CF61-4AF6-93E4-46EE7A8BE8D2}" dt="2024-03-14T09:35:03.304" v="1721" actId="26606"/>
          <ac:spMkLst>
            <pc:docMk/>
            <pc:sldMk cId="1021481071" sldId="774"/>
            <ac:spMk id="74" creationId="{1E214AA7-F028-4A0D-8698-61AEC754D1BC}"/>
          </ac:spMkLst>
        </pc:spChg>
        <pc:spChg chg="add del">
          <ac:chgData name="Daniel Plummer" userId="b1352918-4236-4210-8738-bc0122b99d11" providerId="ADAL" clId="{896E8086-CF61-4AF6-93E4-46EE7A8BE8D2}" dt="2024-03-14T09:35:03.304" v="1721" actId="26606"/>
          <ac:spMkLst>
            <pc:docMk/>
            <pc:sldMk cId="1021481071" sldId="774"/>
            <ac:spMk id="75" creationId="{12B8934D-1BC1-428E-B084-15FA7331E778}"/>
          </ac:spMkLst>
        </pc:spChg>
        <pc:spChg chg="add del">
          <ac:chgData name="Daniel Plummer" userId="b1352918-4236-4210-8738-bc0122b99d11" providerId="ADAL" clId="{896E8086-CF61-4AF6-93E4-46EE7A8BE8D2}" dt="2024-03-14T09:35:06.028" v="1723" actId="26606"/>
          <ac:spMkLst>
            <pc:docMk/>
            <pc:sldMk cId="1021481071" sldId="774"/>
            <ac:spMk id="80" creationId="{12B8934D-1BC1-428E-B084-15FA7331E778}"/>
          </ac:spMkLst>
        </pc:spChg>
        <pc:spChg chg="add del">
          <ac:chgData name="Daniel Plummer" userId="b1352918-4236-4210-8738-bc0122b99d11" providerId="ADAL" clId="{896E8086-CF61-4AF6-93E4-46EE7A8BE8D2}" dt="2024-03-14T09:35:15.087" v="1725" actId="26606"/>
          <ac:spMkLst>
            <pc:docMk/>
            <pc:sldMk cId="1021481071" sldId="774"/>
            <ac:spMk id="82" creationId="{2C61293E-6EBE-43EF-A52C-9BEBFD7679D4}"/>
          </ac:spMkLst>
        </pc:spChg>
        <pc:spChg chg="add del">
          <ac:chgData name="Daniel Plummer" userId="b1352918-4236-4210-8738-bc0122b99d11" providerId="ADAL" clId="{896E8086-CF61-4AF6-93E4-46EE7A8BE8D2}" dt="2024-03-14T09:35:15.087" v="1725" actId="26606"/>
          <ac:spMkLst>
            <pc:docMk/>
            <pc:sldMk cId="1021481071" sldId="774"/>
            <ac:spMk id="84" creationId="{21540236-BFD5-4A9D-8840-4703E7F76825}"/>
          </ac:spMkLst>
        </pc:spChg>
        <pc:spChg chg="add del">
          <ac:chgData name="Daniel Plummer" userId="b1352918-4236-4210-8738-bc0122b99d11" providerId="ADAL" clId="{896E8086-CF61-4AF6-93E4-46EE7A8BE8D2}" dt="2024-03-14T09:35:15.087" v="1725" actId="26606"/>
          <ac:spMkLst>
            <pc:docMk/>
            <pc:sldMk cId="1021481071" sldId="774"/>
            <ac:spMk id="85" creationId="{12B8934D-1BC1-428E-B084-15FA7331E778}"/>
          </ac:spMkLst>
        </pc:spChg>
        <pc:spChg chg="add del">
          <ac:chgData name="Daniel Plummer" userId="b1352918-4236-4210-8738-bc0122b99d11" providerId="ADAL" clId="{896E8086-CF61-4AF6-93E4-46EE7A8BE8D2}" dt="2024-03-14T09:35:17.489" v="1727" actId="26606"/>
          <ac:spMkLst>
            <pc:docMk/>
            <pc:sldMk cId="1021481071" sldId="774"/>
            <ac:spMk id="87" creationId="{245A9F99-D9B1-4094-A2E2-B90AC1DB7B9C}"/>
          </ac:spMkLst>
        </pc:spChg>
        <pc:spChg chg="add del">
          <ac:chgData name="Daniel Plummer" userId="b1352918-4236-4210-8738-bc0122b99d11" providerId="ADAL" clId="{896E8086-CF61-4AF6-93E4-46EE7A8BE8D2}" dt="2024-03-14T09:35:17.489" v="1727" actId="26606"/>
          <ac:spMkLst>
            <pc:docMk/>
            <pc:sldMk cId="1021481071" sldId="774"/>
            <ac:spMk id="88" creationId="{B7FAF607-473A-4A43-A23D-BBFF5C4117BB}"/>
          </ac:spMkLst>
        </pc:spChg>
        <pc:spChg chg="add del">
          <ac:chgData name="Daniel Plummer" userId="b1352918-4236-4210-8738-bc0122b99d11" providerId="ADAL" clId="{896E8086-CF61-4AF6-93E4-46EE7A8BE8D2}" dt="2024-03-14T09:35:17.489" v="1727" actId="26606"/>
          <ac:spMkLst>
            <pc:docMk/>
            <pc:sldMk cId="1021481071" sldId="774"/>
            <ac:spMk id="90" creationId="{12B8934D-1BC1-428E-B084-15FA7331E778}"/>
          </ac:spMkLst>
        </pc:spChg>
        <pc:spChg chg="add del">
          <ac:chgData name="Daniel Plummer" userId="b1352918-4236-4210-8738-bc0122b99d11" providerId="ADAL" clId="{896E8086-CF61-4AF6-93E4-46EE7A8BE8D2}" dt="2024-03-14T09:35:21" v="1729" actId="26606"/>
          <ac:spMkLst>
            <pc:docMk/>
            <pc:sldMk cId="1021481071" sldId="774"/>
            <ac:spMk id="94" creationId="{C0763A76-9F1C-4FC5-82B7-DD475DA461B2}"/>
          </ac:spMkLst>
        </pc:spChg>
        <pc:spChg chg="add del">
          <ac:chgData name="Daniel Plummer" userId="b1352918-4236-4210-8738-bc0122b99d11" providerId="ADAL" clId="{896E8086-CF61-4AF6-93E4-46EE7A8BE8D2}" dt="2024-03-14T09:35:21" v="1729" actId="26606"/>
          <ac:spMkLst>
            <pc:docMk/>
            <pc:sldMk cId="1021481071" sldId="774"/>
            <ac:spMk id="95" creationId="{E81BF4F6-F2CF-4984-9D14-D6966D92F99F}"/>
          </ac:spMkLst>
        </pc:spChg>
        <pc:spChg chg="add del">
          <ac:chgData name="Daniel Plummer" userId="b1352918-4236-4210-8738-bc0122b99d11" providerId="ADAL" clId="{896E8086-CF61-4AF6-93E4-46EE7A8BE8D2}" dt="2024-03-14T09:35:21" v="1729" actId="26606"/>
          <ac:spMkLst>
            <pc:docMk/>
            <pc:sldMk cId="1021481071" sldId="774"/>
            <ac:spMk id="96" creationId="{12B8934D-1BC1-428E-B084-15FA7331E778}"/>
          </ac:spMkLst>
        </pc:spChg>
        <pc:spChg chg="add del">
          <ac:chgData name="Daniel Plummer" userId="b1352918-4236-4210-8738-bc0122b99d11" providerId="ADAL" clId="{896E8086-CF61-4AF6-93E4-46EE7A8BE8D2}" dt="2024-03-14T09:35:21.674" v="1731" actId="26606"/>
          <ac:spMkLst>
            <pc:docMk/>
            <pc:sldMk cId="1021481071" sldId="774"/>
            <ac:spMk id="99" creationId="{6F4C891B-62D0-4250-AEB7-0F42BAD78D7D}"/>
          </ac:spMkLst>
        </pc:spChg>
        <pc:spChg chg="add del">
          <ac:chgData name="Daniel Plummer" userId="b1352918-4236-4210-8738-bc0122b99d11" providerId="ADAL" clId="{896E8086-CF61-4AF6-93E4-46EE7A8BE8D2}" dt="2024-03-14T09:35:21.674" v="1731" actId="26606"/>
          <ac:spMkLst>
            <pc:docMk/>
            <pc:sldMk cId="1021481071" sldId="774"/>
            <ac:spMk id="101" creationId="{12B8934D-1BC1-428E-B084-15FA7331E778}"/>
          </ac:spMkLst>
        </pc:spChg>
        <pc:spChg chg="add del">
          <ac:chgData name="Daniel Plummer" userId="b1352918-4236-4210-8738-bc0122b99d11" providerId="ADAL" clId="{896E8086-CF61-4AF6-93E4-46EE7A8BE8D2}" dt="2024-03-14T09:36:00.171" v="1746" actId="26606"/>
          <ac:spMkLst>
            <pc:docMk/>
            <pc:sldMk cId="1021481071" sldId="774"/>
            <ac:spMk id="106" creationId="{257363FD-7E77-4145-9483-331A807ADF0E}"/>
          </ac:spMkLst>
        </pc:spChg>
        <pc:spChg chg="add del">
          <ac:chgData name="Daniel Plummer" userId="b1352918-4236-4210-8738-bc0122b99d11" providerId="ADAL" clId="{896E8086-CF61-4AF6-93E4-46EE7A8BE8D2}" dt="2024-03-14T09:35:37.044" v="1734" actId="26606"/>
          <ac:spMkLst>
            <pc:docMk/>
            <pc:sldMk cId="1021481071" sldId="774"/>
            <ac:spMk id="108" creationId="{BACC6370-2D7E-4714-9D71-7542949D7D5D}"/>
          </ac:spMkLst>
        </pc:spChg>
        <pc:spChg chg="add del">
          <ac:chgData name="Daniel Plummer" userId="b1352918-4236-4210-8738-bc0122b99d11" providerId="ADAL" clId="{896E8086-CF61-4AF6-93E4-46EE7A8BE8D2}" dt="2024-03-14T09:35:37.967" v="1736" actId="26606"/>
          <ac:spMkLst>
            <pc:docMk/>
            <pc:sldMk cId="1021481071" sldId="774"/>
            <ac:spMk id="109" creationId="{9228552E-C8B1-4A80-8448-0787CE0FC704}"/>
          </ac:spMkLst>
        </pc:spChg>
        <pc:spChg chg="add del">
          <ac:chgData name="Daniel Plummer" userId="b1352918-4236-4210-8738-bc0122b99d11" providerId="ADAL" clId="{896E8086-CF61-4AF6-93E4-46EE7A8BE8D2}" dt="2024-03-14T09:35:37.044" v="1734" actId="26606"/>
          <ac:spMkLst>
            <pc:docMk/>
            <pc:sldMk cId="1021481071" sldId="774"/>
            <ac:spMk id="110" creationId="{F68B3F68-107C-434F-AA38-110D5EA91B85}"/>
          </ac:spMkLst>
        </pc:spChg>
        <pc:spChg chg="add del">
          <ac:chgData name="Daniel Plummer" userId="b1352918-4236-4210-8738-bc0122b99d11" providerId="ADAL" clId="{896E8086-CF61-4AF6-93E4-46EE7A8BE8D2}" dt="2024-03-14T09:35:38.979" v="1738" actId="26606"/>
          <ac:spMkLst>
            <pc:docMk/>
            <pc:sldMk cId="1021481071" sldId="774"/>
            <ac:spMk id="111" creationId="{1D63C574-BFD2-41A1-A567-B0C3CC7FDD4F}"/>
          </ac:spMkLst>
        </pc:spChg>
        <pc:spChg chg="add del">
          <ac:chgData name="Daniel Plummer" userId="b1352918-4236-4210-8738-bc0122b99d11" providerId="ADAL" clId="{896E8086-CF61-4AF6-93E4-46EE7A8BE8D2}" dt="2024-03-14T09:35:37.044" v="1734" actId="26606"/>
          <ac:spMkLst>
            <pc:docMk/>
            <pc:sldMk cId="1021481071" sldId="774"/>
            <ac:spMk id="112" creationId="{AAD0DBB9-1A4B-4391-81D4-CB19F9AB918A}"/>
          </ac:spMkLst>
        </pc:spChg>
        <pc:spChg chg="add del">
          <ac:chgData name="Daniel Plummer" userId="b1352918-4236-4210-8738-bc0122b99d11" providerId="ADAL" clId="{896E8086-CF61-4AF6-93E4-46EE7A8BE8D2}" dt="2024-03-14T09:35:37.044" v="1734" actId="26606"/>
          <ac:spMkLst>
            <pc:docMk/>
            <pc:sldMk cId="1021481071" sldId="774"/>
            <ac:spMk id="114" creationId="{063BBA22-50EA-4C4D-BE05-F1CE4E63AA56}"/>
          </ac:spMkLst>
        </pc:spChg>
        <pc:spChg chg="add del">
          <ac:chgData name="Daniel Plummer" userId="b1352918-4236-4210-8738-bc0122b99d11" providerId="ADAL" clId="{896E8086-CF61-4AF6-93E4-46EE7A8BE8D2}" dt="2024-03-14T09:35:38.979" v="1738" actId="26606"/>
          <ac:spMkLst>
            <pc:docMk/>
            <pc:sldMk cId="1021481071" sldId="774"/>
            <ac:spMk id="115" creationId="{E2A46BAB-8C31-42B2-90E8-B26DD3E81D37}"/>
          </ac:spMkLst>
        </pc:spChg>
        <pc:spChg chg="add del">
          <ac:chgData name="Daniel Plummer" userId="b1352918-4236-4210-8738-bc0122b99d11" providerId="ADAL" clId="{896E8086-CF61-4AF6-93E4-46EE7A8BE8D2}" dt="2024-03-14T09:35:42.269" v="1740" actId="26606"/>
          <ac:spMkLst>
            <pc:docMk/>
            <pc:sldMk cId="1021481071" sldId="774"/>
            <ac:spMk id="127" creationId="{955A2079-FA98-4876-80F0-72364A7D2EA4}"/>
          </ac:spMkLst>
        </pc:spChg>
        <pc:grpChg chg="add mod">
          <ac:chgData name="Daniel Plummer" userId="b1352918-4236-4210-8738-bc0122b99d11" providerId="ADAL" clId="{896E8086-CF61-4AF6-93E4-46EE7A8BE8D2}" dt="2024-04-23T09:58:06.673" v="3430" actId="14100"/>
          <ac:grpSpMkLst>
            <pc:docMk/>
            <pc:sldMk cId="1021481071" sldId="774"/>
            <ac:grpSpMk id="3" creationId="{963AD79F-D6B2-FF72-264D-3EA76922AB67}"/>
          </ac:grpSpMkLst>
        </pc:grpChg>
        <pc:grpChg chg="add mod">
          <ac:chgData name="Daniel Plummer" userId="b1352918-4236-4210-8738-bc0122b99d11" providerId="ADAL" clId="{896E8086-CF61-4AF6-93E4-46EE7A8BE8D2}" dt="2024-04-09T10:10:50.391" v="3273" actId="14100"/>
          <ac:grpSpMkLst>
            <pc:docMk/>
            <pc:sldMk cId="1021481071" sldId="774"/>
            <ac:grpSpMk id="6" creationId="{6F1A9D27-5926-3607-4D25-2339D87DEDC4}"/>
          </ac:grpSpMkLst>
        </pc:grpChg>
        <pc:grpChg chg="add mod">
          <ac:chgData name="Daniel Plummer" userId="b1352918-4236-4210-8738-bc0122b99d11" providerId="ADAL" clId="{896E8086-CF61-4AF6-93E4-46EE7A8BE8D2}" dt="2024-03-28T09:52:27.912" v="2950" actId="1076"/>
          <ac:grpSpMkLst>
            <pc:docMk/>
            <pc:sldMk cId="1021481071" sldId="774"/>
            <ac:grpSpMk id="9" creationId="{A6A05132-55C4-373D-D363-9ACE5527C2D8}"/>
          </ac:grpSpMkLst>
        </pc:grpChg>
        <pc:grpChg chg="add mod">
          <ac:chgData name="Daniel Plummer" userId="b1352918-4236-4210-8738-bc0122b99d11" providerId="ADAL" clId="{896E8086-CF61-4AF6-93E4-46EE7A8BE8D2}" dt="2024-03-28T09:52:31.404" v="2951" actId="1076"/>
          <ac:grpSpMkLst>
            <pc:docMk/>
            <pc:sldMk cId="1021481071" sldId="774"/>
            <ac:grpSpMk id="12" creationId="{5B25895A-385A-5793-5300-4A8C1288505E}"/>
          </ac:grpSpMkLst>
        </pc:grpChg>
        <pc:grpChg chg="add del">
          <ac:chgData name="Daniel Plummer" userId="b1352918-4236-4210-8738-bc0122b99d11" providerId="ADAL" clId="{896E8086-CF61-4AF6-93E4-46EE7A8BE8D2}" dt="2024-03-14T09:34:21.008" v="1699" actId="26606"/>
          <ac:grpSpMkLst>
            <pc:docMk/>
            <pc:sldMk cId="1021481071" sldId="774"/>
            <ac:grpSpMk id="14" creationId="{C5F6476F-D303-44D3-B30F-1BA348F0F64A}"/>
          </ac:grpSpMkLst>
        </pc:grpChg>
        <pc:grpChg chg="add del">
          <ac:chgData name="Daniel Plummer" userId="b1352918-4236-4210-8738-bc0122b99d11" providerId="ADAL" clId="{896E8086-CF61-4AF6-93E4-46EE7A8BE8D2}" dt="2024-03-14T09:34:23.494" v="1701" actId="26606"/>
          <ac:grpSpMkLst>
            <pc:docMk/>
            <pc:sldMk cId="1021481071" sldId="774"/>
            <ac:grpSpMk id="22" creationId="{C5F6476F-D303-44D3-B30F-1BA348F0F64A}"/>
          </ac:grpSpMkLst>
        </pc:grpChg>
        <pc:grpChg chg="add del">
          <ac:chgData name="Daniel Plummer" userId="b1352918-4236-4210-8738-bc0122b99d11" providerId="ADAL" clId="{896E8086-CF61-4AF6-93E4-46EE7A8BE8D2}" dt="2024-03-14T09:34:25.119" v="1703" actId="26606"/>
          <ac:grpSpMkLst>
            <pc:docMk/>
            <pc:sldMk cId="1021481071" sldId="774"/>
            <ac:grpSpMk id="29" creationId="{25EE5136-01F1-466C-962D-BA9B4C6757AA}"/>
          </ac:grpSpMkLst>
        </pc:grpChg>
        <pc:grpChg chg="add del">
          <ac:chgData name="Daniel Plummer" userId="b1352918-4236-4210-8738-bc0122b99d11" providerId="ADAL" clId="{896E8086-CF61-4AF6-93E4-46EE7A8BE8D2}" dt="2024-03-14T09:35:17.489" v="1727" actId="26606"/>
          <ac:grpSpMkLst>
            <pc:docMk/>
            <pc:sldMk cId="1021481071" sldId="774"/>
            <ac:grpSpMk id="91" creationId="{C5F6476F-D303-44D3-B30F-1BA348F0F64A}"/>
          </ac:grpSpMkLst>
        </pc:grpChg>
        <pc:grpChg chg="add del">
          <ac:chgData name="Daniel Plummer" userId="b1352918-4236-4210-8738-bc0122b99d11" providerId="ADAL" clId="{896E8086-CF61-4AF6-93E4-46EE7A8BE8D2}" dt="2024-03-14T09:35:38.979" v="1738" actId="26606"/>
          <ac:grpSpMkLst>
            <pc:docMk/>
            <pc:sldMk cId="1021481071" sldId="774"/>
            <ac:grpSpMk id="116" creationId="{43F5E015-E085-4624-B431-B42414448684}"/>
          </ac:grpSpMkLst>
        </pc:grpChg>
        <pc:grpChg chg="add del">
          <ac:chgData name="Daniel Plummer" userId="b1352918-4236-4210-8738-bc0122b99d11" providerId="ADAL" clId="{896E8086-CF61-4AF6-93E4-46EE7A8BE8D2}" dt="2024-03-14T09:35:38.979" v="1738" actId="26606"/>
          <ac:grpSpMkLst>
            <pc:docMk/>
            <pc:sldMk cId="1021481071" sldId="774"/>
            <ac:grpSpMk id="124" creationId="{B3F7A3C7-0737-4E57-B30E-8EEFE638B401}"/>
          </ac:grpSpMkLst>
        </pc:grpChg>
        <pc:graphicFrameChg chg="add del">
          <ac:chgData name="Daniel Plummer" userId="b1352918-4236-4210-8738-bc0122b99d11" providerId="ADAL" clId="{896E8086-CF61-4AF6-93E4-46EE7A8BE8D2}" dt="2024-03-14T09:34:28.616" v="1707" actId="26606"/>
          <ac:graphicFrameMkLst>
            <pc:docMk/>
            <pc:sldMk cId="1021481071" sldId="774"/>
            <ac:graphicFrameMk id="35" creationId="{23918C78-D047-6E76-EDB7-7F870507EE97}"/>
          </ac:graphicFrameMkLst>
        </pc:graphicFrameChg>
        <pc:graphicFrameChg chg="add del">
          <ac:chgData name="Daniel Plummer" userId="b1352918-4236-4210-8738-bc0122b99d11" providerId="ADAL" clId="{896E8086-CF61-4AF6-93E4-46EE7A8BE8D2}" dt="2024-03-14T09:34:33.437" v="1709" actId="26606"/>
          <ac:graphicFrameMkLst>
            <pc:docMk/>
            <pc:sldMk cId="1021481071" sldId="774"/>
            <ac:graphicFrameMk id="37" creationId="{C66CE594-838C-D093-25C9-F9B30D53958F}"/>
          </ac:graphicFrameMkLst>
        </pc:graphicFrameChg>
        <pc:graphicFrameChg chg="add del mod modGraphic">
          <ac:chgData name="Daniel Plummer" userId="b1352918-4236-4210-8738-bc0122b99d11" providerId="ADAL" clId="{896E8086-CF61-4AF6-93E4-46EE7A8BE8D2}" dt="2024-03-22T10:51:59.632" v="2877" actId="478"/>
          <ac:graphicFrameMkLst>
            <pc:docMk/>
            <pc:sldMk cId="1021481071" sldId="774"/>
            <ac:graphicFrameMk id="103" creationId="{D34293AD-9471-7F05-4E71-C031D125AE32}"/>
          </ac:graphicFrameMkLst>
        </pc:graphicFrameChg>
        <pc:picChg chg="add del">
          <ac:chgData name="Daniel Plummer" userId="b1352918-4236-4210-8738-bc0122b99d11" providerId="ADAL" clId="{896E8086-CF61-4AF6-93E4-46EE7A8BE8D2}" dt="2024-03-14T09:34:21.008" v="1699" actId="26606"/>
          <ac:picMkLst>
            <pc:docMk/>
            <pc:sldMk cId="1021481071" sldId="774"/>
            <ac:picMk id="5" creationId="{F309F02D-7C2F-95B7-D2D9-609553ACD805}"/>
          </ac:picMkLst>
        </pc:picChg>
        <pc:picChg chg="add del">
          <ac:chgData name="Daniel Plummer" userId="b1352918-4236-4210-8738-bc0122b99d11" providerId="ADAL" clId="{896E8086-CF61-4AF6-93E4-46EE7A8BE8D2}" dt="2024-03-14T09:34:23.494" v="1701" actId="26606"/>
          <ac:picMkLst>
            <pc:docMk/>
            <pc:sldMk cId="1021481071" sldId="774"/>
            <ac:picMk id="21" creationId="{3FFC349F-CBC0-49C6-2885-670149068AF1}"/>
          </ac:picMkLst>
        </pc:picChg>
        <pc:picChg chg="add del">
          <ac:chgData name="Daniel Plummer" userId="b1352918-4236-4210-8738-bc0122b99d11" providerId="ADAL" clId="{896E8086-CF61-4AF6-93E4-46EE7A8BE8D2}" dt="2024-03-14T09:34:25.119" v="1703" actId="26606"/>
          <ac:picMkLst>
            <pc:docMk/>
            <pc:sldMk cId="1021481071" sldId="774"/>
            <ac:picMk id="30" creationId="{8E2533A6-FAA8-CB7B-3DE8-5371C265AC1A}"/>
          </ac:picMkLst>
        </pc:picChg>
        <pc:picChg chg="add del">
          <ac:chgData name="Daniel Plummer" userId="b1352918-4236-4210-8738-bc0122b99d11" providerId="ADAL" clId="{896E8086-CF61-4AF6-93E4-46EE7A8BE8D2}" dt="2024-03-14T09:34:26.908" v="1705" actId="26606"/>
          <ac:picMkLst>
            <pc:docMk/>
            <pc:sldMk cId="1021481071" sldId="774"/>
            <ac:picMk id="33" creationId="{D14150E1-C509-B365-ED12-138623DD5B70}"/>
          </ac:picMkLst>
        </pc:picChg>
        <pc:picChg chg="add del">
          <ac:chgData name="Daniel Plummer" userId="b1352918-4236-4210-8738-bc0122b99d11" providerId="ADAL" clId="{896E8086-CF61-4AF6-93E4-46EE7A8BE8D2}" dt="2024-03-14T09:34:55.118" v="1717" actId="26606"/>
          <ac:picMkLst>
            <pc:docMk/>
            <pc:sldMk cId="1021481071" sldId="774"/>
            <ac:picMk id="62" creationId="{7D12E73C-39E8-21F9-FEB4-B7F836558317}"/>
          </ac:picMkLst>
        </pc:picChg>
        <pc:picChg chg="add del">
          <ac:chgData name="Daniel Plummer" userId="b1352918-4236-4210-8738-bc0122b99d11" providerId="ADAL" clId="{896E8086-CF61-4AF6-93E4-46EE7A8BE8D2}" dt="2024-03-14T09:35:06.028" v="1723" actId="26606"/>
          <ac:picMkLst>
            <pc:docMk/>
            <pc:sldMk cId="1021481071" sldId="774"/>
            <ac:picMk id="78" creationId="{6938D356-669E-C4CC-103A-9942360A09B9}"/>
          </ac:picMkLst>
        </pc:picChg>
        <pc:picChg chg="add del">
          <ac:chgData name="Daniel Plummer" userId="b1352918-4236-4210-8738-bc0122b99d11" providerId="ADAL" clId="{896E8086-CF61-4AF6-93E4-46EE7A8BE8D2}" dt="2024-03-14T09:35:15.087" v="1725" actId="26606"/>
          <ac:picMkLst>
            <pc:docMk/>
            <pc:sldMk cId="1021481071" sldId="774"/>
            <ac:picMk id="83" creationId="{4975A514-9A55-9930-F384-C17379CB5332}"/>
          </ac:picMkLst>
        </pc:picChg>
        <pc:picChg chg="add del">
          <ac:chgData name="Daniel Plummer" userId="b1352918-4236-4210-8738-bc0122b99d11" providerId="ADAL" clId="{896E8086-CF61-4AF6-93E4-46EE7A8BE8D2}" dt="2024-03-14T09:35:17.489" v="1727" actId="26606"/>
          <ac:picMkLst>
            <pc:docMk/>
            <pc:sldMk cId="1021481071" sldId="774"/>
            <ac:picMk id="89" creationId="{F309F02D-7C2F-95B7-D2D9-609553ACD805}"/>
          </ac:picMkLst>
        </pc:picChg>
        <pc:picChg chg="add del">
          <ac:chgData name="Daniel Plummer" userId="b1352918-4236-4210-8738-bc0122b99d11" providerId="ADAL" clId="{896E8086-CF61-4AF6-93E4-46EE7A8BE8D2}" dt="2024-03-14T09:35:21" v="1729" actId="26606"/>
          <ac:picMkLst>
            <pc:docMk/>
            <pc:sldMk cId="1021481071" sldId="774"/>
            <ac:picMk id="97" creationId="{00D32F06-6620-087C-6EE1-AA28D53CD68C}"/>
          </ac:picMkLst>
        </pc:picChg>
        <pc:picChg chg="add del">
          <ac:chgData name="Daniel Plummer" userId="b1352918-4236-4210-8738-bc0122b99d11" providerId="ADAL" clId="{896E8086-CF61-4AF6-93E4-46EE7A8BE8D2}" dt="2024-03-14T09:35:21.674" v="1731" actId="26606"/>
          <ac:picMkLst>
            <pc:docMk/>
            <pc:sldMk cId="1021481071" sldId="774"/>
            <ac:picMk id="100" creationId="{D14150E1-C509-B365-ED12-138623DD5B70}"/>
          </ac:picMkLst>
        </pc:picChg>
        <pc:picChg chg="add del">
          <ac:chgData name="Daniel Plummer" userId="b1352918-4236-4210-8738-bc0122b99d11" providerId="ADAL" clId="{896E8086-CF61-4AF6-93E4-46EE7A8BE8D2}" dt="2024-03-14T09:35:37.967" v="1736" actId="26606"/>
          <ac:picMkLst>
            <pc:docMk/>
            <pc:sldMk cId="1021481071" sldId="774"/>
            <ac:picMk id="105" creationId="{B0E8B64B-FB15-B892-4C3F-A591F3EC4DB0}"/>
          </ac:picMkLst>
        </pc:picChg>
        <pc:cxnChg chg="add del">
          <ac:chgData name="Daniel Plummer" userId="b1352918-4236-4210-8738-bc0122b99d11" providerId="ADAL" clId="{896E8086-CF61-4AF6-93E4-46EE7A8BE8D2}" dt="2024-03-14T09:34:47.211" v="1715" actId="26606"/>
          <ac:cxnSpMkLst>
            <pc:docMk/>
            <pc:sldMk cId="1021481071" sldId="774"/>
            <ac:cxnSpMk id="56" creationId="{4B3BCACB-5880-460B-9606-8C433A9AF99D}"/>
          </ac:cxnSpMkLst>
        </pc:cxnChg>
        <pc:cxnChg chg="add del">
          <ac:chgData name="Daniel Plummer" userId="b1352918-4236-4210-8738-bc0122b99d11" providerId="ADAL" clId="{896E8086-CF61-4AF6-93E4-46EE7A8BE8D2}" dt="2024-03-14T09:34:55.118" v="1717" actId="26606"/>
          <ac:cxnSpMkLst>
            <pc:docMk/>
            <pc:sldMk cId="1021481071" sldId="774"/>
            <ac:cxnSpMk id="60" creationId="{1503BFE4-729B-D9D0-C17B-501E6AF1127A}"/>
          </ac:cxnSpMkLst>
        </pc:cxnChg>
        <pc:cxnChg chg="add del">
          <ac:chgData name="Daniel Plummer" userId="b1352918-4236-4210-8738-bc0122b99d11" providerId="ADAL" clId="{896E8086-CF61-4AF6-93E4-46EE7A8BE8D2}" dt="2024-03-14T09:35:03.304" v="1721" actId="26606"/>
          <ac:cxnSpMkLst>
            <pc:docMk/>
            <pc:sldMk cId="1021481071" sldId="774"/>
            <ac:cxnSpMk id="76" creationId="{D6206FDC-2777-4D7F-AF9C-73413DA664C9}"/>
          </ac:cxnSpMkLst>
        </pc:cxnChg>
        <pc:cxnChg chg="add del">
          <ac:chgData name="Daniel Plummer" userId="b1352918-4236-4210-8738-bc0122b99d11" providerId="ADAL" clId="{896E8086-CF61-4AF6-93E4-46EE7A8BE8D2}" dt="2024-03-14T09:35:06.028" v="1723" actId="26606"/>
          <ac:cxnSpMkLst>
            <pc:docMk/>
            <pc:sldMk cId="1021481071" sldId="774"/>
            <ac:cxnSpMk id="79" creationId="{1503BFE4-729B-D9D0-C17B-501E6AF1127A}"/>
          </ac:cxnSpMkLst>
        </pc:cxnChg>
      </pc:sldChg>
      <pc:sldChg chg="addSp delSp modSp mod">
        <pc:chgData name="Daniel Plummer" userId="b1352918-4236-4210-8738-bc0122b99d11" providerId="ADAL" clId="{896E8086-CF61-4AF6-93E4-46EE7A8BE8D2}" dt="2024-04-09T10:12:16.188" v="3287" actId="2711"/>
        <pc:sldMkLst>
          <pc:docMk/>
          <pc:sldMk cId="4288442628" sldId="775"/>
        </pc:sldMkLst>
        <pc:spChg chg="mod">
          <ac:chgData name="Daniel Plummer" userId="b1352918-4236-4210-8738-bc0122b99d11" providerId="ADAL" clId="{896E8086-CF61-4AF6-93E4-46EE7A8BE8D2}" dt="2024-04-09T10:11:50.174" v="3283" actId="403"/>
          <ac:spMkLst>
            <pc:docMk/>
            <pc:sldMk cId="4288442628" sldId="775"/>
            <ac:spMk id="2" creationId="{0EE0B78A-212B-4502-B9B4-EF1E31999082}"/>
          </ac:spMkLst>
        </pc:spChg>
        <pc:spChg chg="add del mod">
          <ac:chgData name="Daniel Plummer" userId="b1352918-4236-4210-8738-bc0122b99d11" providerId="ADAL" clId="{896E8086-CF61-4AF6-93E4-46EE7A8BE8D2}" dt="2024-04-09T10:12:03.933" v="3285" actId="2711"/>
          <ac:spMkLst>
            <pc:docMk/>
            <pc:sldMk cId="4288442628" sldId="775"/>
            <ac:spMk id="3" creationId="{2B515BE5-18AE-43AB-9EBF-EF733D1BFC85}"/>
          </ac:spMkLst>
        </pc:spChg>
        <pc:spChg chg="add del mod">
          <ac:chgData name="Daniel Plummer" userId="b1352918-4236-4210-8738-bc0122b99d11" providerId="ADAL" clId="{896E8086-CF61-4AF6-93E4-46EE7A8BE8D2}" dt="2024-04-09T10:11:57.435" v="3284" actId="2711"/>
          <ac:spMkLst>
            <pc:docMk/>
            <pc:sldMk cId="4288442628" sldId="775"/>
            <ac:spMk id="4" creationId="{5E6B555F-350A-4DBD-B529-7401B9697B2E}"/>
          </ac:spMkLst>
        </pc:spChg>
        <pc:spChg chg="add del mod">
          <ac:chgData name="Daniel Plummer" userId="b1352918-4236-4210-8738-bc0122b99d11" providerId="ADAL" clId="{896E8086-CF61-4AF6-93E4-46EE7A8BE8D2}" dt="2024-04-09T10:12:09.546" v="3286" actId="2711"/>
          <ac:spMkLst>
            <pc:docMk/>
            <pc:sldMk cId="4288442628" sldId="775"/>
            <ac:spMk id="5" creationId="{005FDA4F-6BD1-430E-B644-8923864D9366}"/>
          </ac:spMkLst>
        </pc:spChg>
        <pc:spChg chg="add del mod">
          <ac:chgData name="Daniel Plummer" userId="b1352918-4236-4210-8738-bc0122b99d11" providerId="ADAL" clId="{896E8086-CF61-4AF6-93E4-46EE7A8BE8D2}" dt="2024-04-09T10:12:16.188" v="3287" actId="2711"/>
          <ac:spMkLst>
            <pc:docMk/>
            <pc:sldMk cId="4288442628" sldId="775"/>
            <ac:spMk id="6" creationId="{BDD3A65A-49CA-4865-B199-5EEF2BD02037}"/>
          </ac:spMkLst>
        </pc:spChg>
      </pc:sldChg>
      <pc:sldChg chg="addSp modSp mod modAnim">
        <pc:chgData name="Daniel Plummer" userId="b1352918-4236-4210-8738-bc0122b99d11" providerId="ADAL" clId="{896E8086-CF61-4AF6-93E4-46EE7A8BE8D2}" dt="2024-04-09T10:07:51.661" v="3246" actId="1076"/>
        <pc:sldMkLst>
          <pc:docMk/>
          <pc:sldMk cId="3903141070" sldId="776"/>
        </pc:sldMkLst>
        <pc:spChg chg="mod">
          <ac:chgData name="Daniel Plummer" userId="b1352918-4236-4210-8738-bc0122b99d11" providerId="ADAL" clId="{896E8086-CF61-4AF6-93E4-46EE7A8BE8D2}" dt="2024-04-09T10:07:24.265" v="3241" actId="403"/>
          <ac:spMkLst>
            <pc:docMk/>
            <pc:sldMk cId="3903141070" sldId="776"/>
            <ac:spMk id="2" creationId="{E7198FC4-77E2-47A9-A580-6BC8DCEA14BD}"/>
          </ac:spMkLst>
        </pc:spChg>
        <pc:spChg chg="add mod">
          <ac:chgData name="Daniel Plummer" userId="b1352918-4236-4210-8738-bc0122b99d11" providerId="ADAL" clId="{896E8086-CF61-4AF6-93E4-46EE7A8BE8D2}" dt="2024-03-22T10:25:40.848" v="2817"/>
          <ac:spMkLst>
            <pc:docMk/>
            <pc:sldMk cId="3903141070" sldId="776"/>
            <ac:spMk id="4" creationId="{D9550DB1-2355-4C2E-7EEC-9EABA8B6C218}"/>
          </ac:spMkLst>
        </pc:spChg>
        <pc:spChg chg="add mod">
          <ac:chgData name="Daniel Plummer" userId="b1352918-4236-4210-8738-bc0122b99d11" providerId="ADAL" clId="{896E8086-CF61-4AF6-93E4-46EE7A8BE8D2}" dt="2024-04-09T10:07:31.756" v="3242" actId="2711"/>
          <ac:spMkLst>
            <pc:docMk/>
            <pc:sldMk cId="3903141070" sldId="776"/>
            <ac:spMk id="6" creationId="{73CB97CC-A09B-F7FA-880F-1B48C2DCE50B}"/>
          </ac:spMkLst>
        </pc:spChg>
        <pc:spChg chg="add mod">
          <ac:chgData name="Daniel Plummer" userId="b1352918-4236-4210-8738-bc0122b99d11" providerId="ADAL" clId="{896E8086-CF61-4AF6-93E4-46EE7A8BE8D2}" dt="2024-03-22T10:25:52.135" v="2822"/>
          <ac:spMkLst>
            <pc:docMk/>
            <pc:sldMk cId="3903141070" sldId="776"/>
            <ac:spMk id="8" creationId="{DB11CCED-43C7-12A1-8D52-5ECEC8F1A342}"/>
          </ac:spMkLst>
        </pc:spChg>
        <pc:spChg chg="add mod">
          <ac:chgData name="Daniel Plummer" userId="b1352918-4236-4210-8738-bc0122b99d11" providerId="ADAL" clId="{896E8086-CF61-4AF6-93E4-46EE7A8BE8D2}" dt="2024-04-09T10:07:38.352" v="3243" actId="2711"/>
          <ac:spMkLst>
            <pc:docMk/>
            <pc:sldMk cId="3903141070" sldId="776"/>
            <ac:spMk id="9" creationId="{EBF84CCE-C203-47AE-207A-F05D7CCC1BFF}"/>
          </ac:spMkLst>
        </pc:spChg>
        <pc:spChg chg="add mod">
          <ac:chgData name="Daniel Plummer" userId="b1352918-4236-4210-8738-bc0122b99d11" providerId="ADAL" clId="{896E8086-CF61-4AF6-93E4-46EE7A8BE8D2}" dt="2024-03-22T10:26:12.403" v="2827"/>
          <ac:spMkLst>
            <pc:docMk/>
            <pc:sldMk cId="3903141070" sldId="776"/>
            <ac:spMk id="11" creationId="{735B04B9-8FA7-75F0-89B6-BE1EC286031C}"/>
          </ac:spMkLst>
        </pc:spChg>
        <pc:spChg chg="add mod">
          <ac:chgData name="Daniel Plummer" userId="b1352918-4236-4210-8738-bc0122b99d11" providerId="ADAL" clId="{896E8086-CF61-4AF6-93E4-46EE7A8BE8D2}" dt="2024-04-09T10:07:46.163" v="3244" actId="2711"/>
          <ac:spMkLst>
            <pc:docMk/>
            <pc:sldMk cId="3903141070" sldId="776"/>
            <ac:spMk id="12" creationId="{0D85934B-C611-8060-7F5F-15DC0ACB25E1}"/>
          </ac:spMkLst>
        </pc:spChg>
        <pc:spChg chg="add mod">
          <ac:chgData name="Daniel Plummer" userId="b1352918-4236-4210-8738-bc0122b99d11" providerId="ADAL" clId="{896E8086-CF61-4AF6-93E4-46EE7A8BE8D2}" dt="2024-04-09T10:07:51.661" v="3246" actId="1076"/>
          <ac:spMkLst>
            <pc:docMk/>
            <pc:sldMk cId="3903141070" sldId="776"/>
            <ac:spMk id="14" creationId="{BEE90DF6-AA42-4D70-AD5C-1371D2A973BA}"/>
          </ac:spMkLst>
        </pc:spChg>
        <pc:grpChg chg="add mod">
          <ac:chgData name="Daniel Plummer" userId="b1352918-4236-4210-8738-bc0122b99d11" providerId="ADAL" clId="{896E8086-CF61-4AF6-93E4-46EE7A8BE8D2}" dt="2024-03-22T10:26:25.563" v="2832" actId="1076"/>
          <ac:grpSpMkLst>
            <pc:docMk/>
            <pc:sldMk cId="3903141070" sldId="776"/>
            <ac:grpSpMk id="3" creationId="{2FE9E147-688A-EB3B-77BC-F131F26D2A66}"/>
          </ac:grpSpMkLst>
        </pc:grpChg>
        <pc:grpChg chg="add mod">
          <ac:chgData name="Daniel Plummer" userId="b1352918-4236-4210-8738-bc0122b99d11" providerId="ADAL" clId="{896E8086-CF61-4AF6-93E4-46EE7A8BE8D2}" dt="2024-03-22T10:26:30.934" v="2833" actId="1076"/>
          <ac:grpSpMkLst>
            <pc:docMk/>
            <pc:sldMk cId="3903141070" sldId="776"/>
            <ac:grpSpMk id="7" creationId="{99D8D153-8FBE-C933-6131-B7C2F77A6991}"/>
          </ac:grpSpMkLst>
        </pc:grpChg>
        <pc:grpChg chg="add mod">
          <ac:chgData name="Daniel Plummer" userId="b1352918-4236-4210-8738-bc0122b99d11" providerId="ADAL" clId="{896E8086-CF61-4AF6-93E4-46EE7A8BE8D2}" dt="2024-03-22T10:26:39.333" v="2834" actId="1076"/>
          <ac:grpSpMkLst>
            <pc:docMk/>
            <pc:sldMk cId="3903141070" sldId="776"/>
            <ac:grpSpMk id="10" creationId="{0AE5B0EF-4D63-C0CD-684A-FE024C4824F2}"/>
          </ac:grpSpMkLst>
        </pc:grpChg>
        <pc:graphicFrameChg chg="mod">
          <ac:chgData name="Daniel Plummer" userId="b1352918-4236-4210-8738-bc0122b99d11" providerId="ADAL" clId="{896E8086-CF61-4AF6-93E4-46EE7A8BE8D2}" dt="2024-03-22T10:26:20.169" v="2831" actId="478"/>
          <ac:graphicFrameMkLst>
            <pc:docMk/>
            <pc:sldMk cId="3903141070" sldId="776"/>
            <ac:graphicFrameMk id="5" creationId="{1F0E3DC6-65BC-4EC2-A795-B12DE715DF49}"/>
          </ac:graphicFrameMkLst>
        </pc:graphicFrameChg>
      </pc:sldChg>
      <pc:sldChg chg="addSp delSp modSp new mod">
        <pc:chgData name="Daniel Plummer" userId="b1352918-4236-4210-8738-bc0122b99d11" providerId="ADAL" clId="{896E8086-CF61-4AF6-93E4-46EE7A8BE8D2}" dt="2024-04-23T09:57:12.713" v="3426" actId="255"/>
        <pc:sldMkLst>
          <pc:docMk/>
          <pc:sldMk cId="2795930206" sldId="777"/>
        </pc:sldMkLst>
        <pc:spChg chg="mod">
          <ac:chgData name="Daniel Plummer" userId="b1352918-4236-4210-8738-bc0122b99d11" providerId="ADAL" clId="{896E8086-CF61-4AF6-93E4-46EE7A8BE8D2}" dt="2024-04-09T10:08:05.420" v="3248" actId="403"/>
          <ac:spMkLst>
            <pc:docMk/>
            <pc:sldMk cId="2795930206" sldId="777"/>
            <ac:spMk id="2" creationId="{1D6B69F6-2B43-E8B4-6706-91B79B40552B}"/>
          </ac:spMkLst>
        </pc:spChg>
        <pc:spChg chg="add del mod">
          <ac:chgData name="Daniel Plummer" userId="b1352918-4236-4210-8738-bc0122b99d11" providerId="ADAL" clId="{896E8086-CF61-4AF6-93E4-46EE7A8BE8D2}" dt="2024-04-23T09:57:12.713" v="3426" actId="255"/>
          <ac:spMkLst>
            <pc:docMk/>
            <pc:sldMk cId="2795930206" sldId="777"/>
            <ac:spMk id="4" creationId="{BE765B44-07AD-A12D-B9E6-BA688174FCE1}"/>
          </ac:spMkLst>
        </pc:spChg>
        <pc:graphicFrameChg chg="add del">
          <ac:chgData name="Daniel Plummer" userId="b1352918-4236-4210-8738-bc0122b99d11" providerId="ADAL" clId="{896E8086-CF61-4AF6-93E4-46EE7A8BE8D2}" dt="2024-03-22T10:27:29.572" v="2839" actId="26606"/>
          <ac:graphicFrameMkLst>
            <pc:docMk/>
            <pc:sldMk cId="2795930206" sldId="777"/>
            <ac:graphicFrameMk id="6" creationId="{5CFDEF3B-46AA-160B-023A-3D960F2045CB}"/>
          </ac:graphicFrameMkLst>
        </pc:graphicFrameChg>
      </pc:sldChg>
      <pc:sldChg chg="modSp new del mod">
        <pc:chgData name="Daniel Plummer" userId="b1352918-4236-4210-8738-bc0122b99d11" providerId="ADAL" clId="{896E8086-CF61-4AF6-93E4-46EE7A8BE8D2}" dt="2024-03-08T09:13:23.066" v="1048" actId="47"/>
        <pc:sldMkLst>
          <pc:docMk/>
          <pc:sldMk cId="1184320466" sldId="778"/>
        </pc:sldMkLst>
        <pc:spChg chg="mod">
          <ac:chgData name="Daniel Plummer" userId="b1352918-4236-4210-8738-bc0122b99d11" providerId="ADAL" clId="{896E8086-CF61-4AF6-93E4-46EE7A8BE8D2}" dt="2024-03-08T09:11:36.104" v="981" actId="1076"/>
          <ac:spMkLst>
            <pc:docMk/>
            <pc:sldMk cId="1184320466" sldId="778"/>
            <ac:spMk id="2" creationId="{F6F9C086-795B-26D5-359E-DFDA2703C999}"/>
          </ac:spMkLst>
        </pc:spChg>
      </pc:sldChg>
      <pc:sldChg chg="addSp delSp modSp add mod">
        <pc:chgData name="Daniel Plummer" userId="b1352918-4236-4210-8738-bc0122b99d11" providerId="ADAL" clId="{896E8086-CF61-4AF6-93E4-46EE7A8BE8D2}" dt="2024-04-09T10:09:16.566" v="3261" actId="1076"/>
        <pc:sldMkLst>
          <pc:docMk/>
          <pc:sldMk cId="1619272954" sldId="779"/>
        </pc:sldMkLst>
        <pc:spChg chg="add mod">
          <ac:chgData name="Daniel Plummer" userId="b1352918-4236-4210-8738-bc0122b99d11" providerId="ADAL" clId="{896E8086-CF61-4AF6-93E4-46EE7A8BE8D2}" dt="2024-04-09T10:09:16.566" v="3261" actId="1076"/>
          <ac:spMkLst>
            <pc:docMk/>
            <pc:sldMk cId="1619272954" sldId="779"/>
            <ac:spMk id="3" creationId="{E4F69976-CD21-17F0-D8AB-45157F5F94CD}"/>
          </ac:spMkLst>
        </pc:spChg>
        <pc:spChg chg="mod">
          <ac:chgData name="Daniel Plummer" userId="b1352918-4236-4210-8738-bc0122b99d11" providerId="ADAL" clId="{896E8086-CF61-4AF6-93E4-46EE7A8BE8D2}" dt="2024-03-08T09:12:11.378" v="989" actId="14100"/>
          <ac:spMkLst>
            <pc:docMk/>
            <pc:sldMk cId="1619272954" sldId="779"/>
            <ac:spMk id="4" creationId="{BE98C200-A0DD-4C6E-9415-C47021ED625A}"/>
          </ac:spMkLst>
        </pc:spChg>
        <pc:spChg chg="del mod">
          <ac:chgData name="Daniel Plummer" userId="b1352918-4236-4210-8738-bc0122b99d11" providerId="ADAL" clId="{896E8086-CF61-4AF6-93E4-46EE7A8BE8D2}" dt="2024-03-08T09:12:00.722" v="986"/>
          <ac:spMkLst>
            <pc:docMk/>
            <pc:sldMk cId="1619272954" sldId="779"/>
            <ac:spMk id="5" creationId="{401A8CEE-CD19-4A0C-A447-CBBED457F967}"/>
          </ac:spMkLst>
        </pc:spChg>
        <pc:spChg chg="mod">
          <ac:chgData name="Daniel Plummer" userId="b1352918-4236-4210-8738-bc0122b99d11" providerId="ADAL" clId="{896E8086-CF61-4AF6-93E4-46EE7A8BE8D2}" dt="2024-04-09T10:09:03.370" v="3260" actId="1076"/>
          <ac:spMkLst>
            <pc:docMk/>
            <pc:sldMk cId="1619272954" sldId="779"/>
            <ac:spMk id="6" creationId="{61A76A3F-B004-453C-81D1-454ED0656F56}"/>
          </ac:spMkLst>
        </pc:spChg>
        <pc:picChg chg="del">
          <ac:chgData name="Daniel Plummer" userId="b1352918-4236-4210-8738-bc0122b99d11" providerId="ADAL" clId="{896E8086-CF61-4AF6-93E4-46EE7A8BE8D2}" dt="2024-03-08T09:11:57.842" v="983" actId="478"/>
          <ac:picMkLst>
            <pc:docMk/>
            <pc:sldMk cId="1619272954" sldId="779"/>
            <ac:picMk id="7" creationId="{D925A84E-F030-43CD-9043-C47896DDA9CE}"/>
          </ac:picMkLst>
        </pc:picChg>
      </pc:sldChg>
      <pc:sldChg chg="addSp delSp modSp add mod modAnim">
        <pc:chgData name="Daniel Plummer" userId="b1352918-4236-4210-8738-bc0122b99d11" providerId="ADAL" clId="{896E8086-CF61-4AF6-93E4-46EE7A8BE8D2}" dt="2024-04-09T10:11:29.825" v="3279" actId="2711"/>
        <pc:sldMkLst>
          <pc:docMk/>
          <pc:sldMk cId="489675766" sldId="780"/>
        </pc:sldMkLst>
        <pc:spChg chg="mod">
          <ac:chgData name="Daniel Plummer" userId="b1352918-4236-4210-8738-bc0122b99d11" providerId="ADAL" clId="{896E8086-CF61-4AF6-93E4-46EE7A8BE8D2}" dt="2024-04-09T10:11:01.993" v="3275" actId="403"/>
          <ac:spMkLst>
            <pc:docMk/>
            <pc:sldMk cId="489675766" sldId="780"/>
            <ac:spMk id="2" creationId="{03C24872-8C3F-458C-BA7F-7DF9A4C2D57A}"/>
          </ac:spMkLst>
        </pc:spChg>
        <pc:spChg chg="add mod">
          <ac:chgData name="Daniel Plummer" userId="b1352918-4236-4210-8738-bc0122b99d11" providerId="ADAL" clId="{896E8086-CF61-4AF6-93E4-46EE7A8BE8D2}" dt="2024-03-22T10:52:57.624" v="2889"/>
          <ac:spMkLst>
            <pc:docMk/>
            <pc:sldMk cId="489675766" sldId="780"/>
            <ac:spMk id="4" creationId="{62E66C2D-E6EE-47A5-300A-4690470EF3AF}"/>
          </ac:spMkLst>
        </pc:spChg>
        <pc:spChg chg="add mod">
          <ac:chgData name="Daniel Plummer" userId="b1352918-4236-4210-8738-bc0122b99d11" providerId="ADAL" clId="{896E8086-CF61-4AF6-93E4-46EE7A8BE8D2}" dt="2024-04-09T10:11:09.080" v="3276" actId="2711"/>
          <ac:spMkLst>
            <pc:docMk/>
            <pc:sldMk cId="489675766" sldId="780"/>
            <ac:spMk id="5" creationId="{49BAE6BD-2C6D-3C67-58C4-82B58539B2B6}"/>
          </ac:spMkLst>
        </pc:spChg>
        <pc:spChg chg="add mod">
          <ac:chgData name="Daniel Plummer" userId="b1352918-4236-4210-8738-bc0122b99d11" providerId="ADAL" clId="{896E8086-CF61-4AF6-93E4-46EE7A8BE8D2}" dt="2024-03-22T10:53:03.396" v="2891"/>
          <ac:spMkLst>
            <pc:docMk/>
            <pc:sldMk cId="489675766" sldId="780"/>
            <ac:spMk id="7" creationId="{B019CA12-D943-DA56-1C7E-57890328281C}"/>
          </ac:spMkLst>
        </pc:spChg>
        <pc:spChg chg="add mod">
          <ac:chgData name="Daniel Plummer" userId="b1352918-4236-4210-8738-bc0122b99d11" providerId="ADAL" clId="{896E8086-CF61-4AF6-93E4-46EE7A8BE8D2}" dt="2024-04-09T10:11:22.352" v="3278" actId="2711"/>
          <ac:spMkLst>
            <pc:docMk/>
            <pc:sldMk cId="489675766" sldId="780"/>
            <ac:spMk id="8" creationId="{22A318B9-1B8E-7104-707A-ADFE877874C7}"/>
          </ac:spMkLst>
        </pc:spChg>
        <pc:spChg chg="add mod">
          <ac:chgData name="Daniel Plummer" userId="b1352918-4236-4210-8738-bc0122b99d11" providerId="ADAL" clId="{896E8086-CF61-4AF6-93E4-46EE7A8BE8D2}" dt="2024-03-22T10:53:11.226" v="2893"/>
          <ac:spMkLst>
            <pc:docMk/>
            <pc:sldMk cId="489675766" sldId="780"/>
            <ac:spMk id="10" creationId="{D38C7066-D0A8-1195-4635-63E5420DC089}"/>
          </ac:spMkLst>
        </pc:spChg>
        <pc:spChg chg="add mod">
          <ac:chgData name="Daniel Plummer" userId="b1352918-4236-4210-8738-bc0122b99d11" providerId="ADAL" clId="{896E8086-CF61-4AF6-93E4-46EE7A8BE8D2}" dt="2024-04-09T10:11:15.519" v="3277" actId="2711"/>
          <ac:spMkLst>
            <pc:docMk/>
            <pc:sldMk cId="489675766" sldId="780"/>
            <ac:spMk id="11" creationId="{61C60FA0-6E5C-0C07-328C-AFD416F64509}"/>
          </ac:spMkLst>
        </pc:spChg>
        <pc:spChg chg="add mod">
          <ac:chgData name="Daniel Plummer" userId="b1352918-4236-4210-8738-bc0122b99d11" providerId="ADAL" clId="{896E8086-CF61-4AF6-93E4-46EE7A8BE8D2}" dt="2024-03-22T10:53:17.745" v="2895"/>
          <ac:spMkLst>
            <pc:docMk/>
            <pc:sldMk cId="489675766" sldId="780"/>
            <ac:spMk id="13" creationId="{A8BD6B57-D499-1CAC-1CD7-EFE27C6E3A1B}"/>
          </ac:spMkLst>
        </pc:spChg>
        <pc:spChg chg="add mod">
          <ac:chgData name="Daniel Plummer" userId="b1352918-4236-4210-8738-bc0122b99d11" providerId="ADAL" clId="{896E8086-CF61-4AF6-93E4-46EE7A8BE8D2}" dt="2024-04-09T10:11:29.825" v="3279" actId="2711"/>
          <ac:spMkLst>
            <pc:docMk/>
            <pc:sldMk cId="489675766" sldId="780"/>
            <ac:spMk id="14" creationId="{8DB3307E-6979-5361-FD61-89CE4D0BAE5A}"/>
          </ac:spMkLst>
        </pc:spChg>
        <pc:spChg chg="add del mod">
          <ac:chgData name="Daniel Plummer" userId="b1352918-4236-4210-8738-bc0122b99d11" providerId="ADAL" clId="{896E8086-CF61-4AF6-93E4-46EE7A8BE8D2}" dt="2024-03-22T10:53:24.637" v="2898" actId="478"/>
          <ac:spMkLst>
            <pc:docMk/>
            <pc:sldMk cId="489675766" sldId="780"/>
            <ac:spMk id="16" creationId="{FD4B83D3-9622-84E0-4C95-38E9FA0B8198}"/>
          </ac:spMkLst>
        </pc:spChg>
        <pc:grpChg chg="add mod">
          <ac:chgData name="Daniel Plummer" userId="b1352918-4236-4210-8738-bc0122b99d11" providerId="ADAL" clId="{896E8086-CF61-4AF6-93E4-46EE7A8BE8D2}" dt="2024-03-22T10:53:34.148" v="2900" actId="1076"/>
          <ac:grpSpMkLst>
            <pc:docMk/>
            <pc:sldMk cId="489675766" sldId="780"/>
            <ac:grpSpMk id="3" creationId="{34349385-0726-AEEB-1AF0-A173956DAE6C}"/>
          </ac:grpSpMkLst>
        </pc:grpChg>
        <pc:grpChg chg="add mod">
          <ac:chgData name="Daniel Plummer" userId="b1352918-4236-4210-8738-bc0122b99d11" providerId="ADAL" clId="{896E8086-CF61-4AF6-93E4-46EE7A8BE8D2}" dt="2024-03-22T10:53:56.790" v="2906" actId="1076"/>
          <ac:grpSpMkLst>
            <pc:docMk/>
            <pc:sldMk cId="489675766" sldId="780"/>
            <ac:grpSpMk id="6" creationId="{35181624-6E68-CFF0-8A36-6A3B5AA043E8}"/>
          </ac:grpSpMkLst>
        </pc:grpChg>
        <pc:grpChg chg="add mod">
          <ac:chgData name="Daniel Plummer" userId="b1352918-4236-4210-8738-bc0122b99d11" providerId="ADAL" clId="{896E8086-CF61-4AF6-93E4-46EE7A8BE8D2}" dt="2024-03-22T10:53:53.190" v="2905" actId="1076"/>
          <ac:grpSpMkLst>
            <pc:docMk/>
            <pc:sldMk cId="489675766" sldId="780"/>
            <ac:grpSpMk id="9" creationId="{9DF11F9B-BDA5-6ADE-3645-28B6A8864FBA}"/>
          </ac:grpSpMkLst>
        </pc:grpChg>
        <pc:grpChg chg="add mod">
          <ac:chgData name="Daniel Plummer" userId="b1352918-4236-4210-8738-bc0122b99d11" providerId="ADAL" clId="{896E8086-CF61-4AF6-93E4-46EE7A8BE8D2}" dt="2024-03-22T10:54:00.293" v="2907" actId="1076"/>
          <ac:grpSpMkLst>
            <pc:docMk/>
            <pc:sldMk cId="489675766" sldId="780"/>
            <ac:grpSpMk id="12" creationId="{6D987241-3F10-5861-084E-DBB12A2977A9}"/>
          </ac:grpSpMkLst>
        </pc:grpChg>
        <pc:graphicFrameChg chg="del mod">
          <ac:chgData name="Daniel Plummer" userId="b1352918-4236-4210-8738-bc0122b99d11" providerId="ADAL" clId="{896E8086-CF61-4AF6-93E4-46EE7A8BE8D2}" dt="2024-03-22T10:53:22.278" v="2897" actId="478"/>
          <ac:graphicFrameMkLst>
            <pc:docMk/>
            <pc:sldMk cId="489675766" sldId="780"/>
            <ac:graphicFrameMk id="103" creationId="{D34293AD-9471-7F05-4E71-C031D125AE32}"/>
          </ac:graphicFrameMkLst>
        </pc:graphicFrameChg>
      </pc:sldChg>
      <pc:sldChg chg="addSp modSp add del mod ord">
        <pc:chgData name="Daniel Plummer" userId="b1352918-4236-4210-8738-bc0122b99d11" providerId="ADAL" clId="{896E8086-CF61-4AF6-93E4-46EE7A8BE8D2}" dt="2024-04-09T10:11:41.149" v="3281" actId="47"/>
        <pc:sldMkLst>
          <pc:docMk/>
          <pc:sldMk cId="1180951597" sldId="781"/>
        </pc:sldMkLst>
        <pc:spChg chg="add mod">
          <ac:chgData name="Daniel Plummer" userId="b1352918-4236-4210-8738-bc0122b99d11" providerId="ADAL" clId="{896E8086-CF61-4AF6-93E4-46EE7A8BE8D2}" dt="2024-03-14T11:18:16.334" v="2717" actId="1076"/>
          <ac:spMkLst>
            <pc:docMk/>
            <pc:sldMk cId="1180951597" sldId="781"/>
            <ac:spMk id="3" creationId="{E200B9FB-0D0B-DDF2-6448-F2D711781A73}"/>
          </ac:spMkLst>
        </pc:spChg>
      </pc:sldChg>
      <pc:sldChg chg="addSp delSp modSp new mod setBg">
        <pc:chgData name="Daniel Plummer" userId="b1352918-4236-4210-8738-bc0122b99d11" providerId="ADAL" clId="{896E8086-CF61-4AF6-93E4-46EE7A8BE8D2}" dt="2024-04-23T09:57:35.765" v="3429" actId="14100"/>
        <pc:sldMkLst>
          <pc:docMk/>
          <pc:sldMk cId="2821661419" sldId="782"/>
        </pc:sldMkLst>
        <pc:spChg chg="mod ord">
          <ac:chgData name="Daniel Plummer" userId="b1352918-4236-4210-8738-bc0122b99d11" providerId="ADAL" clId="{896E8086-CF61-4AF6-93E4-46EE7A8BE8D2}" dt="2024-04-09T10:08:21.744" v="3253" actId="404"/>
          <ac:spMkLst>
            <pc:docMk/>
            <pc:sldMk cId="2821661419" sldId="782"/>
            <ac:spMk id="2" creationId="{7C0184D1-F49C-B490-3EB5-A958CE8C8D82}"/>
          </ac:spMkLst>
        </pc:spChg>
        <pc:spChg chg="mod">
          <ac:chgData name="Daniel Plummer" userId="b1352918-4236-4210-8738-bc0122b99d11" providerId="ADAL" clId="{896E8086-CF61-4AF6-93E4-46EE7A8BE8D2}" dt="2024-04-09T10:04:38.168" v="3236" actId="26606"/>
          <ac:spMkLst>
            <pc:docMk/>
            <pc:sldMk cId="2821661419" sldId="782"/>
            <ac:spMk id="3" creationId="{B8F43C9C-0706-1953-C665-27E3C53D3D9B}"/>
          </ac:spMkLst>
        </pc:spChg>
        <pc:spChg chg="add del mod">
          <ac:chgData name="Daniel Plummer" userId="b1352918-4236-4210-8738-bc0122b99d11" providerId="ADAL" clId="{896E8086-CF61-4AF6-93E4-46EE7A8BE8D2}" dt="2024-04-23T09:57:35.765" v="3429" actId="14100"/>
          <ac:spMkLst>
            <pc:docMk/>
            <pc:sldMk cId="2821661419" sldId="782"/>
            <ac:spMk id="5" creationId="{9216E64D-EE0D-1635-1723-2D27367B43FE}"/>
          </ac:spMkLst>
        </pc:spChg>
        <pc:spChg chg="add del">
          <ac:chgData name="Daniel Plummer" userId="b1352918-4236-4210-8738-bc0122b99d11" providerId="ADAL" clId="{896E8086-CF61-4AF6-93E4-46EE7A8BE8D2}" dt="2024-04-09T10:04:32.410" v="3234" actId="26606"/>
          <ac:spMkLst>
            <pc:docMk/>
            <pc:sldMk cId="2821661419" sldId="782"/>
            <ac:spMk id="8" creationId="{70DFC902-7D23-471A-B557-B6B6917D7A0D}"/>
          </ac:spMkLst>
        </pc:spChg>
        <pc:spChg chg="add del">
          <ac:chgData name="Daniel Plummer" userId="b1352918-4236-4210-8738-bc0122b99d11" providerId="ADAL" clId="{896E8086-CF61-4AF6-93E4-46EE7A8BE8D2}" dt="2024-04-09T10:04:32.410" v="3234" actId="26606"/>
          <ac:spMkLst>
            <pc:docMk/>
            <pc:sldMk cId="2821661419" sldId="782"/>
            <ac:spMk id="9" creationId="{A55D5633-D557-4DCA-982C-FF36EB7A1C00}"/>
          </ac:spMkLst>
        </pc:spChg>
        <pc:spChg chg="add del">
          <ac:chgData name="Daniel Plummer" userId="b1352918-4236-4210-8738-bc0122b99d11" providerId="ADAL" clId="{896E8086-CF61-4AF6-93E4-46EE7A8BE8D2}" dt="2024-04-09T10:04:02.900" v="3231" actId="26606"/>
          <ac:spMkLst>
            <pc:docMk/>
            <pc:sldMk cId="2821661419" sldId="782"/>
            <ac:spMk id="10" creationId="{907EF6B7-1338-4443-8C46-6A318D952DFD}"/>
          </ac:spMkLst>
        </pc:spChg>
        <pc:spChg chg="add del">
          <ac:chgData name="Daniel Plummer" userId="b1352918-4236-4210-8738-bc0122b99d11" providerId="ADAL" clId="{896E8086-CF61-4AF6-93E4-46EE7A8BE8D2}" dt="2024-04-09T10:03:55.682" v="3229" actId="26606"/>
          <ac:spMkLst>
            <pc:docMk/>
            <pc:sldMk cId="2821661419" sldId="782"/>
            <ac:spMk id="11" creationId="{2659FDB4-FCBE-4A89-B46D-43D4FA54464D}"/>
          </ac:spMkLst>
        </pc:spChg>
        <pc:spChg chg="add del">
          <ac:chgData name="Daniel Plummer" userId="b1352918-4236-4210-8738-bc0122b99d11" providerId="ADAL" clId="{896E8086-CF61-4AF6-93E4-46EE7A8BE8D2}" dt="2024-04-09T10:04:02.900" v="3231" actId="26606"/>
          <ac:spMkLst>
            <pc:docMk/>
            <pc:sldMk cId="2821661419" sldId="782"/>
            <ac:spMk id="12" creationId="{DAAE4CDD-124C-4DCF-9584-B6033B545DD5}"/>
          </ac:spMkLst>
        </pc:spChg>
        <pc:spChg chg="add del">
          <ac:chgData name="Daniel Plummer" userId="b1352918-4236-4210-8738-bc0122b99d11" providerId="ADAL" clId="{896E8086-CF61-4AF6-93E4-46EE7A8BE8D2}" dt="2024-04-09T10:04:02.900" v="3231" actId="26606"/>
          <ac:spMkLst>
            <pc:docMk/>
            <pc:sldMk cId="2821661419" sldId="782"/>
            <ac:spMk id="14" creationId="{081E4A58-353D-44AE-B2FC-2A74E2E400F7}"/>
          </ac:spMkLst>
        </pc:spChg>
        <pc:spChg chg="add del">
          <ac:chgData name="Daniel Plummer" userId="b1352918-4236-4210-8738-bc0122b99d11" providerId="ADAL" clId="{896E8086-CF61-4AF6-93E4-46EE7A8BE8D2}" dt="2024-04-09T10:04:02.900" v="3231" actId="26606"/>
          <ac:spMkLst>
            <pc:docMk/>
            <pc:sldMk cId="2821661419" sldId="782"/>
            <ac:spMk id="15" creationId="{9216E64D-EE0D-1635-1723-2D27367B43FE}"/>
          </ac:spMkLst>
        </pc:spChg>
        <pc:spChg chg="add del">
          <ac:chgData name="Daniel Plummer" userId="b1352918-4236-4210-8738-bc0122b99d11" providerId="ADAL" clId="{896E8086-CF61-4AF6-93E4-46EE7A8BE8D2}" dt="2024-04-09T10:04:32.410" v="3234" actId="26606"/>
          <ac:spMkLst>
            <pc:docMk/>
            <pc:sldMk cId="2821661419" sldId="782"/>
            <ac:spMk id="16" creationId="{450D3AD2-FA80-415F-A9CE-54D884561CD7}"/>
          </ac:spMkLst>
        </pc:spChg>
        <pc:spChg chg="add del">
          <ac:chgData name="Daniel Plummer" userId="b1352918-4236-4210-8738-bc0122b99d11" providerId="ADAL" clId="{896E8086-CF61-4AF6-93E4-46EE7A8BE8D2}" dt="2024-04-09T10:04:38.168" v="3236" actId="26606"/>
          <ac:spMkLst>
            <pc:docMk/>
            <pc:sldMk cId="2821661419" sldId="782"/>
            <ac:spMk id="17" creationId="{0D7B6173-1D58-48E2-83CF-37350F315F75}"/>
          </ac:spMkLst>
        </pc:spChg>
        <pc:spChg chg="add del">
          <ac:chgData name="Daniel Plummer" userId="b1352918-4236-4210-8738-bc0122b99d11" providerId="ADAL" clId="{896E8086-CF61-4AF6-93E4-46EE7A8BE8D2}" dt="2024-04-09T10:04:38.168" v="3236" actId="26606"/>
          <ac:spMkLst>
            <pc:docMk/>
            <pc:sldMk cId="2821661419" sldId="782"/>
            <ac:spMk id="18" creationId="{4BF9520B-E0CD-4FA7-91B5-7DC36B606CAB}"/>
          </ac:spMkLst>
        </pc:spChg>
        <pc:spChg chg="add del">
          <ac:chgData name="Daniel Plummer" userId="b1352918-4236-4210-8738-bc0122b99d11" providerId="ADAL" clId="{896E8086-CF61-4AF6-93E4-46EE7A8BE8D2}" dt="2024-04-09T10:04:38.168" v="3236" actId="26606"/>
          <ac:spMkLst>
            <pc:docMk/>
            <pc:sldMk cId="2821661419" sldId="782"/>
            <ac:spMk id="19" creationId="{3FCCA929-7A61-4313-8A90-619CDF4255FB}"/>
          </ac:spMkLst>
        </pc:spChg>
        <pc:spChg chg="add del">
          <ac:chgData name="Daniel Plummer" userId="b1352918-4236-4210-8738-bc0122b99d11" providerId="ADAL" clId="{896E8086-CF61-4AF6-93E4-46EE7A8BE8D2}" dt="2024-04-09T10:04:38.168" v="3236" actId="26606"/>
          <ac:spMkLst>
            <pc:docMk/>
            <pc:sldMk cId="2821661419" sldId="782"/>
            <ac:spMk id="21" creationId="{0464315C-FCA9-40FE-892E-D4A5B3A5B09F}"/>
          </ac:spMkLst>
        </pc:spChg>
        <pc:graphicFrameChg chg="add del">
          <ac:chgData name="Daniel Plummer" userId="b1352918-4236-4210-8738-bc0122b99d11" providerId="ADAL" clId="{896E8086-CF61-4AF6-93E4-46EE7A8BE8D2}" dt="2024-04-09T10:03:55.682" v="3229" actId="26606"/>
          <ac:graphicFrameMkLst>
            <pc:docMk/>
            <pc:sldMk cId="2821661419" sldId="782"/>
            <ac:graphicFrameMk id="7" creationId="{43370111-B0AC-3A8D-471B-CE93EEE59EA0}"/>
          </ac:graphicFrameMkLst>
        </pc:graphicFrameChg>
        <pc:picChg chg="add del">
          <ac:chgData name="Daniel Plummer" userId="b1352918-4236-4210-8738-bc0122b99d11" providerId="ADAL" clId="{896E8086-CF61-4AF6-93E4-46EE7A8BE8D2}" dt="2024-04-09T10:04:38.168" v="3236" actId="26606"/>
          <ac:picMkLst>
            <pc:docMk/>
            <pc:sldMk cId="2821661419" sldId="782"/>
            <ac:picMk id="20" creationId="{24250F98-AE57-452A-8B22-1B78911F0B69}"/>
          </ac:picMkLst>
        </pc:picChg>
        <pc:cxnChg chg="add del">
          <ac:chgData name="Daniel Plummer" userId="b1352918-4236-4210-8738-bc0122b99d11" providerId="ADAL" clId="{896E8086-CF61-4AF6-93E4-46EE7A8BE8D2}" dt="2024-04-09T10:03:55.682" v="3229" actId="26606"/>
          <ac:cxnSpMkLst>
            <pc:docMk/>
            <pc:sldMk cId="2821661419" sldId="782"/>
            <ac:cxnSpMk id="13" creationId="{C8F51B3F-8331-4E4A-AE96-D47B1006EEAD}"/>
          </ac:cxnSpMkLst>
        </pc:cxnChg>
      </pc:sldChg>
      <pc:sldChg chg="add">
        <pc:chgData name="Daniel Plummer" userId="b1352918-4236-4210-8738-bc0122b99d11" providerId="ADAL" clId="{896E8086-CF61-4AF6-93E4-46EE7A8BE8D2}" dt="2024-04-09T10:11:38.807" v="3280"/>
        <pc:sldMkLst>
          <pc:docMk/>
          <pc:sldMk cId="1375475905" sldId="783"/>
        </pc:sldMkLst>
      </pc:sldChg>
      <pc:sldChg chg="delSp modSp new mod">
        <pc:chgData name="Daniel Plummer" userId="b1352918-4236-4210-8738-bc0122b99d11" providerId="ADAL" clId="{896E8086-CF61-4AF6-93E4-46EE7A8BE8D2}" dt="2024-05-02T10:03:49.763" v="3667" actId="20577"/>
        <pc:sldMkLst>
          <pc:docMk/>
          <pc:sldMk cId="3177263042" sldId="784"/>
        </pc:sldMkLst>
        <pc:spChg chg="mod">
          <ac:chgData name="Daniel Plummer" userId="b1352918-4236-4210-8738-bc0122b99d11" providerId="ADAL" clId="{896E8086-CF61-4AF6-93E4-46EE7A8BE8D2}" dt="2024-05-02T09:59:55.237" v="3495" actId="20577"/>
          <ac:spMkLst>
            <pc:docMk/>
            <pc:sldMk cId="3177263042" sldId="784"/>
            <ac:spMk id="2" creationId="{62436092-AA44-56C6-A69F-CC5981999624}"/>
          </ac:spMkLst>
        </pc:spChg>
        <pc:spChg chg="del mod">
          <ac:chgData name="Daniel Plummer" userId="b1352918-4236-4210-8738-bc0122b99d11" providerId="ADAL" clId="{896E8086-CF61-4AF6-93E4-46EE7A8BE8D2}" dt="2024-05-02T10:01:46.396" v="3564" actId="478"/>
          <ac:spMkLst>
            <pc:docMk/>
            <pc:sldMk cId="3177263042" sldId="784"/>
            <ac:spMk id="3" creationId="{B4A91213-EF70-EF15-51D5-DA628AD19680}"/>
          </ac:spMkLst>
        </pc:spChg>
        <pc:spChg chg="mod">
          <ac:chgData name="Daniel Plummer" userId="b1352918-4236-4210-8738-bc0122b99d11" providerId="ADAL" clId="{896E8086-CF61-4AF6-93E4-46EE7A8BE8D2}" dt="2024-05-02T10:03:49.763" v="3667" actId="20577"/>
          <ac:spMkLst>
            <pc:docMk/>
            <pc:sldMk cId="3177263042" sldId="784"/>
            <ac:spMk id="4" creationId="{BDD340F1-A73E-83FF-E585-8FEDA220A23B}"/>
          </ac:spMkLst>
        </pc:spChg>
        <pc:spChg chg="del">
          <ac:chgData name="Daniel Plummer" userId="b1352918-4236-4210-8738-bc0122b99d11" providerId="ADAL" clId="{896E8086-CF61-4AF6-93E4-46EE7A8BE8D2}" dt="2024-05-02T10:01:48.703" v="3565" actId="478"/>
          <ac:spMkLst>
            <pc:docMk/>
            <pc:sldMk cId="3177263042" sldId="784"/>
            <ac:spMk id="5" creationId="{D1420E27-EB64-A715-1D85-3BC970A0156C}"/>
          </ac:spMkLst>
        </pc:spChg>
        <pc:spChg chg="mod">
          <ac:chgData name="Daniel Plummer" userId="b1352918-4236-4210-8738-bc0122b99d11" providerId="ADAL" clId="{896E8086-CF61-4AF6-93E4-46EE7A8BE8D2}" dt="2024-05-02T10:03:07.623" v="3593" actId="5793"/>
          <ac:spMkLst>
            <pc:docMk/>
            <pc:sldMk cId="3177263042" sldId="784"/>
            <ac:spMk id="6" creationId="{5011CB89-0ED0-5F66-F3BC-8C802D22DB1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61876B-DD6D-4C13-9F4F-201CCB4497E2}" type="doc">
      <dgm:prSet loTypeId="urn:microsoft.com/office/officeart/2005/8/layout/hProcess9" loCatId="process" qsTypeId="urn:microsoft.com/office/officeart/2005/8/quickstyle/simple1" qsCatId="simple" csTypeId="urn:microsoft.com/office/officeart/2005/8/colors/accent1_2" csCatId="accent1" phldr="1"/>
      <dgm:spPr/>
    </dgm:pt>
    <dgm:pt modelId="{A0FD5BB8-9669-4179-B846-0EB4E09E6143}" type="pres">
      <dgm:prSet presAssocID="{4C61876B-DD6D-4C13-9F4F-201CCB4497E2}" presName="CompostProcess" presStyleCnt="0">
        <dgm:presLayoutVars>
          <dgm:dir/>
          <dgm:resizeHandles val="exact"/>
        </dgm:presLayoutVars>
      </dgm:prSet>
      <dgm:spPr/>
    </dgm:pt>
    <dgm:pt modelId="{F7AC449F-04C3-43AB-874B-B04998870BE5}" type="pres">
      <dgm:prSet presAssocID="{4C61876B-DD6D-4C13-9F4F-201CCB4497E2}" presName="arrow" presStyleLbl="bgShp" presStyleIdx="0" presStyleCnt="1"/>
      <dgm:spPr/>
    </dgm:pt>
    <dgm:pt modelId="{94F47EA7-3ABE-4728-800D-1445E5B0BBDD}" type="pres">
      <dgm:prSet presAssocID="{4C61876B-DD6D-4C13-9F4F-201CCB4497E2}" presName="linearProcess" presStyleCnt="0"/>
      <dgm:spPr/>
    </dgm:pt>
  </dgm:ptLst>
  <dgm:cxnLst>
    <dgm:cxn modelId="{946F18CF-A9CF-4038-A4AE-4C7C7A135D4E}" type="presOf" srcId="{4C61876B-DD6D-4C13-9F4F-201CCB4497E2}" destId="{A0FD5BB8-9669-4179-B846-0EB4E09E6143}" srcOrd="0" destOrd="0" presId="urn:microsoft.com/office/officeart/2005/8/layout/hProcess9"/>
    <dgm:cxn modelId="{FB335ECB-C10B-4119-B6C9-51D7F8238D0A}" type="presParOf" srcId="{A0FD5BB8-9669-4179-B846-0EB4E09E6143}" destId="{F7AC449F-04C3-43AB-874B-B04998870BE5}" srcOrd="0" destOrd="0" presId="urn:microsoft.com/office/officeart/2005/8/layout/hProcess9"/>
    <dgm:cxn modelId="{CF7E2F76-8C77-453C-9E6F-6B5A30024BF9}" type="presParOf" srcId="{A0FD5BB8-9669-4179-B846-0EB4E09E6143}" destId="{94F47EA7-3ABE-4728-800D-1445E5B0BBDD}" srcOrd="1"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C449F-04C3-43AB-874B-B04998870BE5}">
      <dsp:nvSpPr>
        <dsp:cNvPr id="0" name=""/>
        <dsp:cNvSpPr/>
      </dsp:nvSpPr>
      <dsp:spPr>
        <a:xfrm>
          <a:off x="788669" y="0"/>
          <a:ext cx="8938260" cy="423703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448" cy="496332"/>
          </a:xfrm>
          <a:prstGeom prst="rect">
            <a:avLst/>
          </a:prstGeom>
        </p:spPr>
        <p:txBody>
          <a:bodyPr vert="horz" lIns="91321" tIns="45661" rIns="91321" bIns="45661" rtlCol="0"/>
          <a:lstStyle>
            <a:lvl1pPr algn="l">
              <a:defRPr sz="1200"/>
            </a:lvl1pPr>
          </a:lstStyle>
          <a:p>
            <a:endParaRPr lang="en-GB" dirty="0"/>
          </a:p>
        </p:txBody>
      </p:sp>
      <p:sp>
        <p:nvSpPr>
          <p:cNvPr id="3" name="Date Placeholder 2"/>
          <p:cNvSpPr>
            <a:spLocks noGrp="1"/>
          </p:cNvSpPr>
          <p:nvPr>
            <p:ph type="dt" sz="quarter" idx="1"/>
          </p:nvPr>
        </p:nvSpPr>
        <p:spPr>
          <a:xfrm>
            <a:off x="3850643" y="0"/>
            <a:ext cx="2945448" cy="496332"/>
          </a:xfrm>
          <a:prstGeom prst="rect">
            <a:avLst/>
          </a:prstGeom>
        </p:spPr>
        <p:txBody>
          <a:bodyPr vert="horz" lIns="91321" tIns="45661" rIns="91321" bIns="45661" rtlCol="0"/>
          <a:lstStyle>
            <a:lvl1pPr algn="r">
              <a:defRPr sz="1200"/>
            </a:lvl1pPr>
          </a:lstStyle>
          <a:p>
            <a:fld id="{4896BBED-6C0C-4A8B-91F7-5E3511856BD8}" type="datetimeFigureOut">
              <a:rPr lang="en-GB" smtClean="0"/>
              <a:t>02/05/2024</a:t>
            </a:fld>
            <a:endParaRPr lang="en-GB" dirty="0"/>
          </a:p>
        </p:txBody>
      </p:sp>
      <p:sp>
        <p:nvSpPr>
          <p:cNvPr id="4" name="Footer Placeholder 3"/>
          <p:cNvSpPr>
            <a:spLocks noGrp="1"/>
          </p:cNvSpPr>
          <p:nvPr>
            <p:ph type="ftr" sz="quarter" idx="2"/>
          </p:nvPr>
        </p:nvSpPr>
        <p:spPr>
          <a:xfrm>
            <a:off x="0" y="9430308"/>
            <a:ext cx="2945448" cy="496331"/>
          </a:xfrm>
          <a:prstGeom prst="rect">
            <a:avLst/>
          </a:prstGeom>
        </p:spPr>
        <p:txBody>
          <a:bodyPr vert="horz" lIns="91321" tIns="45661" rIns="91321" bIns="4566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643" y="9430308"/>
            <a:ext cx="2945448" cy="496331"/>
          </a:xfrm>
          <a:prstGeom prst="rect">
            <a:avLst/>
          </a:prstGeom>
        </p:spPr>
        <p:txBody>
          <a:bodyPr vert="horz" lIns="91321" tIns="45661" rIns="91321" bIns="45661" rtlCol="0" anchor="b"/>
          <a:lstStyle>
            <a:lvl1pPr algn="r">
              <a:defRPr sz="1200"/>
            </a:lvl1pPr>
          </a:lstStyle>
          <a:p>
            <a:fld id="{B4F4AA35-D532-414A-8AC1-674C7C0FF9AD}" type="slidenum">
              <a:rPr lang="en-GB" smtClean="0"/>
              <a:t>‹#›</a:t>
            </a:fld>
            <a:endParaRPr lang="en-GB" dirty="0"/>
          </a:p>
        </p:txBody>
      </p:sp>
    </p:spTree>
    <p:extLst>
      <p:ext uri="{BB962C8B-B14F-4D97-AF65-F5344CB8AC3E}">
        <p14:creationId xmlns:p14="http://schemas.microsoft.com/office/powerpoint/2010/main" val="374603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448" cy="496332"/>
          </a:xfrm>
          <a:prstGeom prst="rect">
            <a:avLst/>
          </a:prstGeom>
        </p:spPr>
        <p:txBody>
          <a:bodyPr vert="horz" lIns="91321" tIns="45661" rIns="91321" bIns="45661"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643" y="0"/>
            <a:ext cx="2945448" cy="496332"/>
          </a:xfrm>
          <a:prstGeom prst="rect">
            <a:avLst/>
          </a:prstGeom>
        </p:spPr>
        <p:txBody>
          <a:bodyPr vert="horz" lIns="91321" tIns="45661" rIns="91321" bIns="45661" rtlCol="0"/>
          <a:lstStyle>
            <a:lvl1pPr algn="r" fontAlgn="auto">
              <a:spcBef>
                <a:spcPts val="0"/>
              </a:spcBef>
              <a:spcAft>
                <a:spcPts val="0"/>
              </a:spcAft>
              <a:defRPr sz="1200" smtClean="0">
                <a:latin typeface="+mn-lt"/>
              </a:defRPr>
            </a:lvl1pPr>
          </a:lstStyle>
          <a:p>
            <a:pPr>
              <a:defRPr/>
            </a:pPr>
            <a:fld id="{2383F514-B66B-49AF-B6DC-E7359082C25C}" type="datetimeFigureOut">
              <a:rPr lang="en-GB"/>
              <a:pPr>
                <a:defRPr/>
              </a:pPr>
              <a:t>02/05/2024</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321" tIns="45661" rIns="91321" bIns="45661" rtlCol="0" anchor="ctr"/>
          <a:lstStyle/>
          <a:p>
            <a:pPr lvl="0"/>
            <a:endParaRPr lang="en-GB" noProof="0" dirty="0"/>
          </a:p>
        </p:txBody>
      </p:sp>
      <p:sp>
        <p:nvSpPr>
          <p:cNvPr id="5" name="Notes Placeholder 4"/>
          <p:cNvSpPr>
            <a:spLocks noGrp="1"/>
          </p:cNvSpPr>
          <p:nvPr>
            <p:ph type="body" sz="quarter" idx="3"/>
          </p:nvPr>
        </p:nvSpPr>
        <p:spPr>
          <a:xfrm>
            <a:off x="680085" y="4715946"/>
            <a:ext cx="5437506" cy="4466988"/>
          </a:xfrm>
          <a:prstGeom prst="rect">
            <a:avLst/>
          </a:prstGeom>
        </p:spPr>
        <p:txBody>
          <a:bodyPr vert="horz" lIns="91321" tIns="45661" rIns="91321" bIns="45661"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p:cNvSpPr>
            <a:spLocks noGrp="1"/>
          </p:cNvSpPr>
          <p:nvPr>
            <p:ph type="ftr" sz="quarter" idx="4"/>
          </p:nvPr>
        </p:nvSpPr>
        <p:spPr>
          <a:xfrm>
            <a:off x="0" y="9430308"/>
            <a:ext cx="2945448" cy="496331"/>
          </a:xfrm>
          <a:prstGeom prst="rect">
            <a:avLst/>
          </a:prstGeom>
        </p:spPr>
        <p:txBody>
          <a:bodyPr vert="horz" lIns="91321" tIns="45661" rIns="91321" bIns="45661"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643" y="9430308"/>
            <a:ext cx="2945448" cy="496331"/>
          </a:xfrm>
          <a:prstGeom prst="rect">
            <a:avLst/>
          </a:prstGeom>
        </p:spPr>
        <p:txBody>
          <a:bodyPr vert="horz" lIns="91321" tIns="45661" rIns="91321" bIns="45661" rtlCol="0" anchor="b"/>
          <a:lstStyle>
            <a:lvl1pPr algn="r" fontAlgn="auto">
              <a:spcBef>
                <a:spcPts val="0"/>
              </a:spcBef>
              <a:spcAft>
                <a:spcPts val="0"/>
              </a:spcAft>
              <a:defRPr sz="1200" smtClean="0">
                <a:latin typeface="+mn-lt"/>
              </a:defRPr>
            </a:lvl1pPr>
          </a:lstStyle>
          <a:p>
            <a:pPr>
              <a:defRPr/>
            </a:pPr>
            <a:fld id="{89C751EF-DA39-411E-B685-E7F98F363550}" type="slidenum">
              <a:rPr lang="en-GB"/>
              <a:pPr>
                <a:defRPr/>
              </a:pPr>
              <a:t>‹#›</a:t>
            </a:fld>
            <a:endParaRPr lang="en-GB" dirty="0"/>
          </a:p>
        </p:txBody>
      </p:sp>
    </p:spTree>
    <p:extLst>
      <p:ext uri="{BB962C8B-B14F-4D97-AF65-F5344CB8AC3E}">
        <p14:creationId xmlns:p14="http://schemas.microsoft.com/office/powerpoint/2010/main" val="36085431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9C751EF-DA39-411E-B685-E7F98F363550}" type="slidenum">
              <a:rPr lang="en-GB" smtClean="0"/>
              <a:pPr>
                <a:defRPr/>
              </a:pPr>
              <a:t>1</a:t>
            </a:fld>
            <a:endParaRPr lang="en-GB" dirty="0"/>
          </a:p>
        </p:txBody>
      </p:sp>
    </p:spTree>
    <p:extLst>
      <p:ext uri="{BB962C8B-B14F-4D97-AF65-F5344CB8AC3E}">
        <p14:creationId xmlns:p14="http://schemas.microsoft.com/office/powerpoint/2010/main" val="153583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C751EF-DA39-411E-B685-E7F98F363550}" type="slidenum">
              <a:rPr lang="en-GB" smtClean="0"/>
              <a:pPr>
                <a:defRPr/>
              </a:pPr>
              <a:t>5</a:t>
            </a:fld>
            <a:endParaRPr lang="en-GB" dirty="0"/>
          </a:p>
        </p:txBody>
      </p:sp>
    </p:spTree>
    <p:extLst>
      <p:ext uri="{BB962C8B-B14F-4D97-AF65-F5344CB8AC3E}">
        <p14:creationId xmlns:p14="http://schemas.microsoft.com/office/powerpoint/2010/main" val="1629438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C751EF-DA39-411E-B685-E7F98F363550}" type="slidenum">
              <a:rPr lang="en-GB" smtClean="0"/>
              <a:pPr>
                <a:defRPr/>
              </a:pPr>
              <a:t>6</a:t>
            </a:fld>
            <a:endParaRPr lang="en-GB"/>
          </a:p>
        </p:txBody>
      </p:sp>
    </p:spTree>
    <p:extLst>
      <p:ext uri="{BB962C8B-B14F-4D97-AF65-F5344CB8AC3E}">
        <p14:creationId xmlns:p14="http://schemas.microsoft.com/office/powerpoint/2010/main" val="28839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C751EF-DA39-411E-B685-E7F98F363550}" type="slidenum">
              <a:rPr lang="en-GB" smtClean="0"/>
              <a:pPr>
                <a:defRPr/>
              </a:pPr>
              <a:t>7</a:t>
            </a:fld>
            <a:endParaRPr lang="en-GB" dirty="0"/>
          </a:p>
        </p:txBody>
      </p:sp>
    </p:spTree>
    <p:extLst>
      <p:ext uri="{BB962C8B-B14F-4D97-AF65-F5344CB8AC3E}">
        <p14:creationId xmlns:p14="http://schemas.microsoft.com/office/powerpoint/2010/main" val="4231755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9C751EF-DA39-411E-B685-E7F98F363550}" type="slidenum">
              <a:rPr lang="en-GB" smtClean="0"/>
              <a:pPr>
                <a:defRPr/>
              </a:pPr>
              <a:t>8</a:t>
            </a:fld>
            <a:endParaRPr lang="en-GB" dirty="0"/>
          </a:p>
        </p:txBody>
      </p:sp>
    </p:spTree>
    <p:extLst>
      <p:ext uri="{BB962C8B-B14F-4D97-AF65-F5344CB8AC3E}">
        <p14:creationId xmlns:p14="http://schemas.microsoft.com/office/powerpoint/2010/main" val="719143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C751EF-DA39-411E-B685-E7F98F363550}" type="slidenum">
              <a:rPr lang="en-GB" smtClean="0"/>
              <a:pPr>
                <a:defRPr/>
              </a:pPr>
              <a:t>9</a:t>
            </a:fld>
            <a:endParaRPr lang="en-GB" dirty="0"/>
          </a:p>
        </p:txBody>
      </p:sp>
    </p:spTree>
    <p:extLst>
      <p:ext uri="{BB962C8B-B14F-4D97-AF65-F5344CB8AC3E}">
        <p14:creationId xmlns:p14="http://schemas.microsoft.com/office/powerpoint/2010/main" val="1565615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C751EF-DA39-411E-B685-E7F98F363550}" type="slidenum">
              <a:rPr lang="en-GB" smtClean="0"/>
              <a:pPr>
                <a:defRPr/>
              </a:pPr>
              <a:t>10</a:t>
            </a:fld>
            <a:endParaRPr lang="en-GB" dirty="0"/>
          </a:p>
        </p:txBody>
      </p:sp>
    </p:spTree>
    <p:extLst>
      <p:ext uri="{BB962C8B-B14F-4D97-AF65-F5344CB8AC3E}">
        <p14:creationId xmlns:p14="http://schemas.microsoft.com/office/powerpoint/2010/main" val="469600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C751EF-DA39-411E-B685-E7F98F363550}" type="slidenum">
              <a:rPr lang="en-GB" smtClean="0"/>
              <a:pPr>
                <a:defRPr/>
              </a:pPr>
              <a:t>11</a:t>
            </a:fld>
            <a:endParaRPr lang="en-GB" dirty="0"/>
          </a:p>
        </p:txBody>
      </p:sp>
    </p:spTree>
    <p:extLst>
      <p:ext uri="{BB962C8B-B14F-4D97-AF65-F5344CB8AC3E}">
        <p14:creationId xmlns:p14="http://schemas.microsoft.com/office/powerpoint/2010/main" val="3600862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D8A1-5E54-DC4D-8196-FE1A9E2C43B3}"/>
              </a:ext>
            </a:extLst>
          </p:cNvPr>
          <p:cNvSpPr>
            <a:spLocks noGrp="1"/>
          </p:cNvSpPr>
          <p:nvPr>
            <p:ph type="title" hasCustomPrompt="1"/>
          </p:nvPr>
        </p:nvSpPr>
        <p:spPr>
          <a:xfrm>
            <a:off x="838200" y="370390"/>
            <a:ext cx="9218240" cy="1186405"/>
          </a:xfrm>
        </p:spPr>
        <p:txBody>
          <a:bodyPr/>
          <a:lstStyle>
            <a:lvl1pPr>
              <a:defRPr/>
            </a:lvl1pPr>
          </a:lstStyle>
          <a:p>
            <a:r>
              <a:rPr lang="en-US" dirty="0"/>
              <a:t>Slide title</a:t>
            </a:r>
          </a:p>
        </p:txBody>
      </p:sp>
      <p:sp>
        <p:nvSpPr>
          <p:cNvPr id="3" name="Content Placeholder 2">
            <a:extLst>
              <a:ext uri="{FF2B5EF4-FFF2-40B4-BE49-F238E27FC236}">
                <a16:creationId xmlns:a16="http://schemas.microsoft.com/office/drawing/2014/main" id="{1F0609A3-D7DC-A14B-A083-801B2F6FD977}"/>
              </a:ext>
            </a:extLst>
          </p:cNvPr>
          <p:cNvSpPr>
            <a:spLocks noGrp="1"/>
          </p:cNvSpPr>
          <p:nvPr>
            <p:ph idx="1"/>
          </p:nvPr>
        </p:nvSpPr>
        <p:spPr>
          <a:xfrm>
            <a:off x="838200" y="1988840"/>
            <a:ext cx="10515600" cy="42366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396393B0-9B26-8246-8E87-1B32DB964E72}"/>
              </a:ext>
            </a:extLst>
          </p:cNvPr>
          <p:cNvSpPr txBox="1">
            <a:spLocks/>
          </p:cNvSpPr>
          <p:nvPr userDrawn="1"/>
        </p:nvSpPr>
        <p:spPr>
          <a:xfrm>
            <a:off x="838200" y="6356354"/>
            <a:ext cx="2743200" cy="365125"/>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z="900" smtClean="0"/>
              <a:pPr/>
              <a:t>‹#›</a:t>
            </a:fld>
            <a:endParaRPr lang="en-US" sz="900" dirty="0"/>
          </a:p>
        </p:txBody>
      </p:sp>
    </p:spTree>
    <p:extLst>
      <p:ext uri="{BB962C8B-B14F-4D97-AF65-F5344CB8AC3E}">
        <p14:creationId xmlns:p14="http://schemas.microsoft.com/office/powerpoint/2010/main" val="185632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2F841-0C3B-4071-8E47-AFD97FBA11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168288-7EA3-4105-B3D6-4DB2F9B9B9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3CFCC0-260C-4AF9-AC56-119216F9986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2B077664-5911-4526-94FA-42F3A42CF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F7B1FB-4DF4-41E5-BEEF-C5DF1B57D8AB}"/>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160738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88EB4-073A-42C5-BEEF-E0433B843C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B3DAF9-E788-4C8E-9A28-2051AD02A8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4FD37B-D49F-4A86-BC9A-B2FA60D622A7}"/>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C7E587B3-80B2-4E73-B34E-F779549768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18C83A-C54F-4CD8-997A-EFFA1EBC54AD}"/>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1532275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75E41-E3CC-4B03-875A-C87BBA0D0B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6C29E8-6158-44FD-8954-3080FC104D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4873051-20F6-46D4-8BCE-68AB53AD11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6D0B6E-0E0E-464F-82B8-107A6855BE62}"/>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DB293F30-38C1-4A80-8C6C-86897B76FB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E74713-F769-42C9-A5FC-EEEBBC6CB2A7}"/>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4279486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0197-390A-416D-AA8D-15EB978053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C3BFCC-11D7-4659-BCCE-FB7D4CF07A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FA43DE-8634-43DC-8065-CDAFAC6416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2CBFFC-0844-42C3-B600-07CB0BF7A7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A93797-60EB-4F01-8915-6DC5F0806C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B3655B-8EE4-474B-9C1A-5E1C40DF7E83}"/>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88D93656-7507-4A5F-9A94-7D95124101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1DBA570-6FF0-496B-A3F0-414548B7E614}"/>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1169569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CFB28-B475-4B3C-B298-72EFE8E436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7CDF059-4446-4DD3-86C0-9AE50CD4827E}"/>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1E45D097-9FA5-4819-AF80-8A88420B6D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239B6B-55B9-4465-9673-255174E04F1D}"/>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3377360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568A3-3B3B-425A-869B-09BDB5A244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82F2FD-02E1-49DA-9A6A-B03B50A67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0128015-4AF5-4F5E-9E47-B3ACCF932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A78788-451F-4F04-BCC7-82BA3D3B3D0E}"/>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BB60F769-A98B-4155-A887-C1A19415A0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A1732B-8C6C-4FD6-AFE9-F01F7A60DA14}"/>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3552299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B4DFE-A16C-407B-9A00-D297A11CF9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77E0EEE-03C2-4341-AD80-8A3D77F92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2B8D05-1704-4047-9F53-7DDC1E774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539BA-610F-4CB5-BB36-7DCAC93EE3E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DC7028F0-7DD4-4D3A-8DC3-B7AA821CED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222C83-295A-4934-A578-4C5228FB458C}"/>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2044490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9A3B9-8CB3-464E-A121-708924D63D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398DA4-D71F-4688-8E73-080C29C946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73F262-6491-41F2-BC8F-6871491DF95F}"/>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462FC9EB-010E-4C9F-9CE4-A773BB261C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FDB5E5-0598-4F23-B1DA-11ADA655960F}"/>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487286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3EA1F5-8A07-4B76-AFBE-997E6F16D6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FD1D28-B93F-4B17-B2F2-43D968AAD8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368569-35AF-440E-AA85-1B110BE3CA8F}"/>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A39AAB99-E339-421B-AF71-B3E31DAF6F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2DDBC2-6373-4155-8784-CB8DBB52B9A5}"/>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300008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2509-2992-4921-8949-A29CCE0ABD43}"/>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6AF4CBED-C2D9-49EE-8155-0B419651F317}"/>
              </a:ext>
            </a:extLst>
          </p:cNvPr>
          <p:cNvSpPr>
            <a:spLocks noGrp="1"/>
          </p:cNvSpPr>
          <p:nvPr>
            <p:ph type="sldNum" sz="quarter" idx="10"/>
          </p:nvPr>
        </p:nvSpPr>
        <p:spPr/>
        <p:txBody>
          <a:bodyPr/>
          <a:lstStyle/>
          <a:p>
            <a:fld id="{AF0CA8EC-7B39-FA45-9467-DA28134DFB55}" type="slidenum">
              <a:rPr lang="en-US" smtClean="0"/>
              <a:pPr/>
              <a:t>‹#›</a:t>
            </a:fld>
            <a:endParaRPr lang="en-US" dirty="0"/>
          </a:p>
        </p:txBody>
      </p:sp>
    </p:spTree>
    <p:extLst>
      <p:ext uri="{BB962C8B-B14F-4D97-AF65-F5344CB8AC3E}">
        <p14:creationId xmlns:p14="http://schemas.microsoft.com/office/powerpoint/2010/main" val="383940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AA6D-D78F-A141-9899-BA774B4491EC}"/>
              </a:ext>
            </a:extLst>
          </p:cNvPr>
          <p:cNvSpPr>
            <a:spLocks noGrp="1"/>
          </p:cNvSpPr>
          <p:nvPr>
            <p:ph type="title" hasCustomPrompt="1"/>
          </p:nvPr>
        </p:nvSpPr>
        <p:spPr>
          <a:xfrm>
            <a:off x="838200" y="365127"/>
            <a:ext cx="9362256" cy="1191666"/>
          </a:xfrm>
        </p:spPr>
        <p:txBody>
          <a:bodyPr/>
          <a:lstStyle>
            <a:lvl1pPr>
              <a:defRPr/>
            </a:lvl1pPr>
          </a:lstStyle>
          <a:p>
            <a:r>
              <a:rPr lang="en-US" dirty="0"/>
              <a:t>Title</a:t>
            </a:r>
          </a:p>
        </p:txBody>
      </p:sp>
      <p:sp>
        <p:nvSpPr>
          <p:cNvPr id="3" name="Content Placeholder 2">
            <a:extLst>
              <a:ext uri="{FF2B5EF4-FFF2-40B4-BE49-F238E27FC236}">
                <a16:creationId xmlns:a16="http://schemas.microsoft.com/office/drawing/2014/main" id="{BC359010-F285-8C45-B345-8121A34C7764}"/>
              </a:ext>
            </a:extLst>
          </p:cNvPr>
          <p:cNvSpPr>
            <a:spLocks noGrp="1"/>
          </p:cNvSpPr>
          <p:nvPr>
            <p:ph sz="half" idx="1"/>
          </p:nvPr>
        </p:nvSpPr>
        <p:spPr>
          <a:xfrm>
            <a:off x="838200" y="1825628"/>
            <a:ext cx="5181600" cy="4036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187256-0F36-3840-A2B6-1A9950505CFB}"/>
              </a:ext>
            </a:extLst>
          </p:cNvPr>
          <p:cNvSpPr>
            <a:spLocks noGrp="1"/>
          </p:cNvSpPr>
          <p:nvPr>
            <p:ph sz="half" idx="2"/>
          </p:nvPr>
        </p:nvSpPr>
        <p:spPr>
          <a:xfrm>
            <a:off x="6172200" y="1825628"/>
            <a:ext cx="5181600" cy="4036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A14914E5-2470-324E-B317-1BF24D6DB445}"/>
              </a:ext>
            </a:extLst>
          </p:cNvPr>
          <p:cNvSpPr txBox="1">
            <a:spLocks/>
          </p:cNvSpPr>
          <p:nvPr userDrawn="1"/>
        </p:nvSpPr>
        <p:spPr>
          <a:xfrm>
            <a:off x="838200" y="6294429"/>
            <a:ext cx="2743200" cy="365125"/>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z="900" smtClean="0"/>
              <a:pPr/>
              <a:t>‹#›</a:t>
            </a:fld>
            <a:endParaRPr lang="en-US" sz="900" dirty="0"/>
          </a:p>
        </p:txBody>
      </p:sp>
    </p:spTree>
    <p:extLst>
      <p:ext uri="{BB962C8B-B14F-4D97-AF65-F5344CB8AC3E}">
        <p14:creationId xmlns:p14="http://schemas.microsoft.com/office/powerpoint/2010/main" val="246066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3A4F-C213-9C4E-8A77-6D2F18B0CD35}"/>
              </a:ext>
            </a:extLst>
          </p:cNvPr>
          <p:cNvSpPr>
            <a:spLocks noGrp="1"/>
          </p:cNvSpPr>
          <p:nvPr>
            <p:ph type="title" hasCustomPrompt="1"/>
          </p:nvPr>
        </p:nvSpPr>
        <p:spPr>
          <a:xfrm>
            <a:off x="839790" y="365129"/>
            <a:ext cx="9360666" cy="1325563"/>
          </a:xfrm>
        </p:spPr>
        <p:txBody>
          <a:bodyPr/>
          <a:lstStyle>
            <a:lvl1pPr>
              <a:defRPr/>
            </a:lvl1pPr>
          </a:lstStyle>
          <a:p>
            <a:r>
              <a:rPr lang="en-US" dirty="0"/>
              <a:t>Title</a:t>
            </a:r>
          </a:p>
        </p:txBody>
      </p:sp>
      <p:sp>
        <p:nvSpPr>
          <p:cNvPr id="3" name="Text Placeholder 2">
            <a:extLst>
              <a:ext uri="{FF2B5EF4-FFF2-40B4-BE49-F238E27FC236}">
                <a16:creationId xmlns:a16="http://schemas.microsoft.com/office/drawing/2014/main" id="{16A96BE4-18F5-494E-804C-EC5680C297A5}"/>
              </a:ext>
            </a:extLst>
          </p:cNvPr>
          <p:cNvSpPr>
            <a:spLocks noGrp="1"/>
          </p:cNvSpPr>
          <p:nvPr>
            <p:ph type="body" idx="1"/>
          </p:nvPr>
        </p:nvSpPr>
        <p:spPr>
          <a:xfrm>
            <a:off x="839789" y="1681163"/>
            <a:ext cx="5157787" cy="823912"/>
          </a:xfrm>
        </p:spPr>
        <p:txBody>
          <a:bodyPr anchor="b">
            <a:normAutofit/>
          </a:bodyPr>
          <a:lstStyle>
            <a:lvl1pPr marL="0" indent="0">
              <a:buNone/>
              <a:defRPr sz="26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61640DB-DE62-1140-8600-FF8E9CE6F684}"/>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765F7D-99C0-6A45-AAB4-6C4BF0EB1EE2}"/>
              </a:ext>
            </a:extLst>
          </p:cNvPr>
          <p:cNvSpPr>
            <a:spLocks noGrp="1"/>
          </p:cNvSpPr>
          <p:nvPr>
            <p:ph type="body" sz="quarter" idx="3"/>
          </p:nvPr>
        </p:nvSpPr>
        <p:spPr>
          <a:xfrm>
            <a:off x="6172202" y="1681163"/>
            <a:ext cx="5183188" cy="823912"/>
          </a:xfrm>
        </p:spPr>
        <p:txBody>
          <a:bodyPr anchor="b">
            <a:normAutofit/>
          </a:bodyPr>
          <a:lstStyle>
            <a:lvl1pPr marL="0" indent="0">
              <a:buNone/>
              <a:defRPr sz="26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03CF6DD5-F7CE-B646-B7CF-F4608BB04AF9}"/>
              </a:ext>
            </a:extLst>
          </p:cNvPr>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4B0BF686-62B3-C74C-B3DA-EEF5C11871D9}"/>
              </a:ext>
            </a:extLst>
          </p:cNvPr>
          <p:cNvSpPr txBox="1">
            <a:spLocks/>
          </p:cNvSpPr>
          <p:nvPr userDrawn="1"/>
        </p:nvSpPr>
        <p:spPr>
          <a:xfrm>
            <a:off x="838200" y="6356354"/>
            <a:ext cx="2743200" cy="365125"/>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z="900" smtClean="0"/>
              <a:pPr/>
              <a:t>‹#›</a:t>
            </a:fld>
            <a:endParaRPr lang="en-US" sz="900" dirty="0"/>
          </a:p>
        </p:txBody>
      </p:sp>
    </p:spTree>
    <p:extLst>
      <p:ext uri="{BB962C8B-B14F-4D97-AF65-F5344CB8AC3E}">
        <p14:creationId xmlns:p14="http://schemas.microsoft.com/office/powerpoint/2010/main" val="278861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73FB-86E3-584C-A7FD-5903447BF03B}"/>
              </a:ext>
            </a:extLst>
          </p:cNvPr>
          <p:cNvSpPr>
            <a:spLocks noGrp="1"/>
          </p:cNvSpPr>
          <p:nvPr>
            <p:ph type="title" hasCustomPrompt="1"/>
          </p:nvPr>
        </p:nvSpPr>
        <p:spPr>
          <a:xfrm>
            <a:off x="838200" y="365127"/>
            <a:ext cx="9506272" cy="1191665"/>
          </a:xfrm>
        </p:spPr>
        <p:txBody>
          <a:bodyPr/>
          <a:lstStyle>
            <a:lvl1pPr>
              <a:defRPr/>
            </a:lvl1pPr>
          </a:lstStyle>
          <a:p>
            <a:r>
              <a:rPr lang="en-US" dirty="0"/>
              <a:t>Title</a:t>
            </a:r>
          </a:p>
        </p:txBody>
      </p:sp>
      <p:sp>
        <p:nvSpPr>
          <p:cNvPr id="6" name="Slide Number Placeholder 5">
            <a:extLst>
              <a:ext uri="{FF2B5EF4-FFF2-40B4-BE49-F238E27FC236}">
                <a16:creationId xmlns:a16="http://schemas.microsoft.com/office/drawing/2014/main" id="{A1C0482D-F0D8-FA43-8E46-05D2B44B54A8}"/>
              </a:ext>
            </a:extLst>
          </p:cNvPr>
          <p:cNvSpPr txBox="1">
            <a:spLocks/>
          </p:cNvSpPr>
          <p:nvPr userDrawn="1"/>
        </p:nvSpPr>
        <p:spPr>
          <a:xfrm>
            <a:off x="838200" y="6356354"/>
            <a:ext cx="2743200" cy="365125"/>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z="900" smtClean="0"/>
              <a:pPr/>
              <a:t>‹#›</a:t>
            </a:fld>
            <a:endParaRPr lang="en-US" sz="900" dirty="0"/>
          </a:p>
        </p:txBody>
      </p:sp>
    </p:spTree>
    <p:extLst>
      <p:ext uri="{BB962C8B-B14F-4D97-AF65-F5344CB8AC3E}">
        <p14:creationId xmlns:p14="http://schemas.microsoft.com/office/powerpoint/2010/main" val="26309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151B9F59-A4C6-9F4B-91B2-ABBB4402EE95}"/>
              </a:ext>
            </a:extLst>
          </p:cNvPr>
          <p:cNvSpPr txBox="1">
            <a:spLocks/>
          </p:cNvSpPr>
          <p:nvPr userDrawn="1"/>
        </p:nvSpPr>
        <p:spPr>
          <a:xfrm>
            <a:off x="838200" y="6356354"/>
            <a:ext cx="2743200" cy="365125"/>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uli"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CA8EC-7B39-FA45-9467-DA28134DFB55}" type="slidenum">
              <a:rPr lang="en-US" sz="900" smtClean="0"/>
              <a:pPr/>
              <a:t>‹#›</a:t>
            </a:fld>
            <a:endParaRPr lang="en-US" sz="900" dirty="0"/>
          </a:p>
        </p:txBody>
      </p:sp>
      <p:sp>
        <p:nvSpPr>
          <p:cNvPr id="4" name="Title 1">
            <a:extLst>
              <a:ext uri="{FF2B5EF4-FFF2-40B4-BE49-F238E27FC236}">
                <a16:creationId xmlns:a16="http://schemas.microsoft.com/office/drawing/2014/main" id="{AEFFB094-F4AD-4EB5-92AE-F9D6F06E24CF}"/>
              </a:ext>
            </a:extLst>
          </p:cNvPr>
          <p:cNvSpPr>
            <a:spLocks noGrp="1"/>
          </p:cNvSpPr>
          <p:nvPr>
            <p:ph type="title" hasCustomPrompt="1"/>
          </p:nvPr>
        </p:nvSpPr>
        <p:spPr>
          <a:xfrm>
            <a:off x="838200" y="365129"/>
            <a:ext cx="9290248" cy="1325563"/>
          </a:xfrm>
        </p:spPr>
        <p:txBody>
          <a:bodyPr/>
          <a:lstStyle>
            <a:lvl1pPr>
              <a:defRPr/>
            </a:lvl1pPr>
          </a:lstStyle>
          <a:p>
            <a:r>
              <a:rPr lang="en-US" dirty="0"/>
              <a:t>Title</a:t>
            </a:r>
          </a:p>
        </p:txBody>
      </p:sp>
    </p:spTree>
    <p:extLst>
      <p:ext uri="{BB962C8B-B14F-4D97-AF65-F5344CB8AC3E}">
        <p14:creationId xmlns:p14="http://schemas.microsoft.com/office/powerpoint/2010/main" val="386927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96C0B-9834-3B4E-A335-AB79BBC5C1A3}"/>
              </a:ext>
            </a:extLst>
          </p:cNvPr>
          <p:cNvSpPr>
            <a:spLocks noGrp="1"/>
          </p:cNvSpPr>
          <p:nvPr>
            <p:ph type="title"/>
          </p:nvPr>
        </p:nvSpPr>
        <p:spPr>
          <a:xfrm>
            <a:off x="848747" y="1684784"/>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FCF8A26-FEC6-B942-9507-ED63DCD51EEF}"/>
              </a:ext>
            </a:extLst>
          </p:cNvPr>
          <p:cNvSpPr>
            <a:spLocks noGrp="1"/>
          </p:cNvSpPr>
          <p:nvPr>
            <p:ph type="pic" idx="1"/>
          </p:nvPr>
        </p:nvSpPr>
        <p:spPr>
          <a:xfrm>
            <a:off x="5903980" y="1988843"/>
            <a:ext cx="5451409" cy="387221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A2DEB5A-223B-6E47-BD78-232F1D8C55A0}"/>
              </a:ext>
            </a:extLst>
          </p:cNvPr>
          <p:cNvSpPr>
            <a:spLocks noGrp="1"/>
          </p:cNvSpPr>
          <p:nvPr>
            <p:ph type="body" sz="half" idx="2"/>
          </p:nvPr>
        </p:nvSpPr>
        <p:spPr>
          <a:xfrm>
            <a:off x="836612" y="3284984"/>
            <a:ext cx="3935413" cy="258400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Title 1">
            <a:extLst>
              <a:ext uri="{FF2B5EF4-FFF2-40B4-BE49-F238E27FC236}">
                <a16:creationId xmlns:a16="http://schemas.microsoft.com/office/drawing/2014/main" id="{43105E59-9C90-4A95-8F88-AF78415DAD2D}"/>
              </a:ext>
            </a:extLst>
          </p:cNvPr>
          <p:cNvSpPr txBox="1">
            <a:spLocks/>
          </p:cNvSpPr>
          <p:nvPr userDrawn="1"/>
        </p:nvSpPr>
        <p:spPr>
          <a:xfrm>
            <a:off x="838200" y="365129"/>
            <a:ext cx="9290248" cy="111965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400" b="1" kern="1200">
                <a:solidFill>
                  <a:schemeClr val="bg1"/>
                </a:solidFill>
                <a:latin typeface="Muli" pitchFamily="2" charset="77"/>
                <a:ea typeface="+mj-ea"/>
                <a:cs typeface="+mj-cs"/>
              </a:defRPr>
            </a:lvl1pPr>
          </a:lstStyle>
          <a:p>
            <a:pPr fontAlgn="auto">
              <a:spcAft>
                <a:spcPts val="0"/>
              </a:spcAft>
            </a:pPr>
            <a:r>
              <a:rPr lang="en-US" sz="3400" dirty="0"/>
              <a:t>Title</a:t>
            </a:r>
          </a:p>
        </p:txBody>
      </p:sp>
    </p:spTree>
    <p:extLst>
      <p:ext uri="{BB962C8B-B14F-4D97-AF65-F5344CB8AC3E}">
        <p14:creationId xmlns:p14="http://schemas.microsoft.com/office/powerpoint/2010/main" val="419231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BF3A-2CAF-4FA5-9958-740B3A3226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7F1A8A-82FD-4F16-912F-044889EDDB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3CD5264-88B2-4A08-B555-7068C20BC6A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683B40C3-66CE-4311-B028-CABFDDE428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EA0F64-D91E-4E04-BCFE-A34CBB26061B}"/>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273321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BF3A-2CAF-4FA5-9958-740B3A3226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7F1A8A-82FD-4F16-912F-044889EDDB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3CD5264-88B2-4A08-B555-7068C20BC6A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683B40C3-66CE-4311-B028-CABFDDE428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EA0F64-D91E-4E04-BCFE-A34CBB26061B}"/>
              </a:ext>
            </a:extLst>
          </p:cNvPr>
          <p:cNvSpPr>
            <a:spLocks noGrp="1"/>
          </p:cNvSpPr>
          <p:nvPr>
            <p:ph type="sldNum" sz="quarter" idx="12"/>
          </p:nvPr>
        </p:nvSpPr>
        <p:spPr/>
        <p:txBody>
          <a:bodyPr/>
          <a:lstStyle/>
          <a:p>
            <a:fld id="{817788AA-2D7E-4761-B63A-5FD000EAC6D6}" type="slidenum">
              <a:rPr lang="en-GB" smtClean="0"/>
              <a:t>‹#›</a:t>
            </a:fld>
            <a:endParaRPr lang="en-GB"/>
          </a:p>
        </p:txBody>
      </p:sp>
    </p:spTree>
    <p:extLst>
      <p:ext uri="{BB962C8B-B14F-4D97-AF65-F5344CB8AC3E}">
        <p14:creationId xmlns:p14="http://schemas.microsoft.com/office/powerpoint/2010/main" val="78828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3FF99BF-07AA-41B9-AEE5-085C5F61BB03}"/>
              </a:ext>
            </a:extLst>
          </p:cNvPr>
          <p:cNvSpPr/>
          <p:nvPr userDrawn="1"/>
        </p:nvSpPr>
        <p:spPr>
          <a:xfrm>
            <a:off x="2" y="-18354"/>
            <a:ext cx="12190223" cy="1719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5">
            <a:extLst>
              <a:ext uri="{FF2B5EF4-FFF2-40B4-BE49-F238E27FC236}">
                <a16:creationId xmlns:a16="http://schemas.microsoft.com/office/drawing/2014/main" id="{EF6EE1DE-F865-4847-9521-58B351C7DA44}"/>
              </a:ext>
            </a:extLst>
          </p:cNvPr>
          <p:cNvSpPr>
            <a:spLocks noGrp="1"/>
          </p:cNvSpPr>
          <p:nvPr>
            <p:ph type="sldNum" sz="quarter" idx="4"/>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latin typeface="Muli" pitchFamily="2" charset="77"/>
              </a:defRPr>
            </a:lvl1pPr>
          </a:lstStyle>
          <a:p>
            <a:fld id="{AF0CA8EC-7B39-FA45-9467-DA28134DFB55}" type="slidenum">
              <a:rPr lang="en-US" smtClean="0"/>
              <a:pPr/>
              <a:t>‹#›</a:t>
            </a:fld>
            <a:endParaRPr lang="en-US" dirty="0"/>
          </a:p>
        </p:txBody>
      </p:sp>
      <p:sp>
        <p:nvSpPr>
          <p:cNvPr id="2" name="Title Placeholder 1">
            <a:extLst>
              <a:ext uri="{FF2B5EF4-FFF2-40B4-BE49-F238E27FC236}">
                <a16:creationId xmlns:a16="http://schemas.microsoft.com/office/drawing/2014/main" id="{4C46E03A-C69A-F343-843F-C7B4A4C33D42}"/>
              </a:ext>
            </a:extLst>
          </p:cNvPr>
          <p:cNvSpPr>
            <a:spLocks noGrp="1"/>
          </p:cNvSpPr>
          <p:nvPr>
            <p:ph type="title"/>
          </p:nvPr>
        </p:nvSpPr>
        <p:spPr>
          <a:xfrm>
            <a:off x="838200" y="365127"/>
            <a:ext cx="9506272" cy="133568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84D2993-FF7E-BD44-9B2B-1583B04A314D}"/>
              </a:ext>
            </a:extLst>
          </p:cNvPr>
          <p:cNvSpPr>
            <a:spLocks noGrp="1"/>
          </p:cNvSpPr>
          <p:nvPr>
            <p:ph type="body" idx="1"/>
          </p:nvPr>
        </p:nvSpPr>
        <p:spPr>
          <a:xfrm>
            <a:off x="838200" y="1940273"/>
            <a:ext cx="10515600" cy="42366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A picture containing text, clipart&#10;&#10;Description automatically generated">
            <a:extLst>
              <a:ext uri="{FF2B5EF4-FFF2-40B4-BE49-F238E27FC236}">
                <a16:creationId xmlns:a16="http://schemas.microsoft.com/office/drawing/2014/main" id="{BB3A0F8C-B046-483F-AB62-DFC692765344}"/>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488488" y="-18354"/>
            <a:ext cx="1703512" cy="1703512"/>
          </a:xfrm>
          <a:prstGeom prst="rect">
            <a:avLst/>
          </a:prstGeom>
        </p:spPr>
      </p:pic>
      <p:pic>
        <p:nvPicPr>
          <p:cNvPr id="8" name="Picture 7">
            <a:extLst>
              <a:ext uri="{FF2B5EF4-FFF2-40B4-BE49-F238E27FC236}">
                <a16:creationId xmlns:a16="http://schemas.microsoft.com/office/drawing/2014/main" id="{4AB2376C-CD90-14ED-2B40-783393E2E060}"/>
              </a:ext>
            </a:extLst>
          </p:cNvPr>
          <p:cNvPicPr>
            <a:picLocks noChangeAspect="1"/>
          </p:cNvPicPr>
          <p:nvPr userDrawn="1"/>
        </p:nvPicPr>
        <p:blipFill>
          <a:blip r:embed="rId11"/>
          <a:stretch>
            <a:fillRect/>
          </a:stretch>
        </p:blipFill>
        <p:spPr>
          <a:xfrm>
            <a:off x="9480376" y="5720875"/>
            <a:ext cx="2520280" cy="829141"/>
          </a:xfrm>
          <a:prstGeom prst="rect">
            <a:avLst/>
          </a:prstGeom>
        </p:spPr>
      </p:pic>
    </p:spTree>
    <p:extLst>
      <p:ext uri="{BB962C8B-B14F-4D97-AF65-F5344CB8AC3E}">
        <p14:creationId xmlns:p14="http://schemas.microsoft.com/office/powerpoint/2010/main" val="1591690800"/>
      </p:ext>
    </p:extLst>
  </p:cSld>
  <p:clrMap bg1="lt1" tx1="dk1" bg2="lt2" tx2="dk2" accent1="accent1" accent2="accent2" accent3="accent3" accent4="accent4" accent5="accent5" accent6="accent6" hlink="hlink" folHlink="folHlink"/>
  <p:sldLayoutIdLst>
    <p:sldLayoutId id="2147483687" r:id="rId1"/>
    <p:sldLayoutId id="2147483696" r:id="rId2"/>
    <p:sldLayoutId id="2147483689" r:id="rId3"/>
    <p:sldLayoutId id="2147483690" r:id="rId4"/>
    <p:sldLayoutId id="2147483691" r:id="rId5"/>
    <p:sldLayoutId id="2147483692" r:id="rId6"/>
    <p:sldLayoutId id="2147483694" r:id="rId7"/>
    <p:sldLayoutId id="2147483709" r:id="rId8"/>
  </p:sldLayoutIdLst>
  <p:hf hdr="0" ftr="0" dt="0"/>
  <p:txStyles>
    <p:titleStyle>
      <a:lvl1pPr algn="l" defTabSz="685800" rtl="0" eaLnBrk="1" latinLnBrk="0" hangingPunct="1">
        <a:lnSpc>
          <a:spcPct val="100000"/>
        </a:lnSpc>
        <a:spcBef>
          <a:spcPct val="0"/>
        </a:spcBef>
        <a:buNone/>
        <a:defRPr sz="3400" b="1" kern="1200">
          <a:solidFill>
            <a:schemeClr val="bg1"/>
          </a:solidFill>
          <a:latin typeface="Muli" pitchFamily="2" charset="77"/>
          <a:ea typeface="+mj-ea"/>
          <a:cs typeface="+mj-cs"/>
        </a:defRPr>
      </a:lvl1pPr>
    </p:titleStyle>
    <p:bodyStyle>
      <a:lvl1pPr marL="171450" indent="-171450" algn="l" defTabSz="685800" rtl="0" eaLnBrk="1" latinLnBrk="0" hangingPunct="1">
        <a:lnSpc>
          <a:spcPct val="90000"/>
        </a:lnSpc>
        <a:spcBef>
          <a:spcPts val="750"/>
        </a:spcBef>
        <a:buClr>
          <a:schemeClr val="accent2"/>
        </a:buClr>
        <a:buFont typeface="Arial" panose="020B0604020202020204" pitchFamily="34" charset="0"/>
        <a:buChar char="•"/>
        <a:defRPr sz="2400" kern="1200">
          <a:solidFill>
            <a:schemeClr val="tx1"/>
          </a:solidFill>
          <a:latin typeface="Muli" pitchFamily="2" charset="77"/>
          <a:ea typeface="+mn-ea"/>
          <a:cs typeface="+mn-cs"/>
        </a:defRPr>
      </a:lvl1pPr>
      <a:lvl2pPr marL="514350" indent="-171450" algn="l" defTabSz="685800" rtl="0" eaLnBrk="1" latinLnBrk="0" hangingPunct="1">
        <a:lnSpc>
          <a:spcPct val="90000"/>
        </a:lnSpc>
        <a:spcBef>
          <a:spcPts val="375"/>
        </a:spcBef>
        <a:buClr>
          <a:schemeClr val="accent2"/>
        </a:buClr>
        <a:buFont typeface="Arial" panose="020B0604020202020204" pitchFamily="34" charset="0"/>
        <a:buChar char="•"/>
        <a:defRPr sz="2000" kern="1200">
          <a:solidFill>
            <a:schemeClr val="tx1"/>
          </a:solidFill>
          <a:latin typeface="Muli" pitchFamily="2" charset="77"/>
          <a:ea typeface="+mn-ea"/>
          <a:cs typeface="+mn-cs"/>
        </a:defRPr>
      </a:lvl2pPr>
      <a:lvl3pPr marL="857250" indent="-171450" algn="l" defTabSz="685800" rtl="0" eaLnBrk="1" latinLnBrk="0" hangingPunct="1">
        <a:lnSpc>
          <a:spcPct val="90000"/>
        </a:lnSpc>
        <a:spcBef>
          <a:spcPts val="375"/>
        </a:spcBef>
        <a:buClr>
          <a:schemeClr val="accent2"/>
        </a:buClr>
        <a:buFont typeface="Arial" panose="020B0604020202020204" pitchFamily="34" charset="0"/>
        <a:buChar char="•"/>
        <a:defRPr sz="1800" kern="1200">
          <a:solidFill>
            <a:schemeClr val="tx1"/>
          </a:solidFill>
          <a:latin typeface="Muli" pitchFamily="2" charset="77"/>
          <a:ea typeface="+mn-ea"/>
          <a:cs typeface="+mn-cs"/>
        </a:defRPr>
      </a:lvl3pPr>
      <a:lvl4pPr marL="1200150" indent="-171450" algn="l" defTabSz="685800" rtl="0" eaLnBrk="1" latinLnBrk="0" hangingPunct="1">
        <a:lnSpc>
          <a:spcPct val="90000"/>
        </a:lnSpc>
        <a:spcBef>
          <a:spcPts val="375"/>
        </a:spcBef>
        <a:buClr>
          <a:schemeClr val="accent2"/>
        </a:buClr>
        <a:buFont typeface="Arial" panose="020B0604020202020204" pitchFamily="34" charset="0"/>
        <a:buChar char="•"/>
        <a:defRPr sz="1600" kern="1200">
          <a:solidFill>
            <a:schemeClr val="tx1"/>
          </a:solidFill>
          <a:latin typeface="Muli" pitchFamily="2" charset="77"/>
          <a:ea typeface="+mn-ea"/>
          <a:cs typeface="+mn-cs"/>
        </a:defRPr>
      </a:lvl4pPr>
      <a:lvl5pPr marL="1543050" indent="-171450" algn="l" defTabSz="685800" rtl="0" eaLnBrk="1" latinLnBrk="0" hangingPunct="1">
        <a:lnSpc>
          <a:spcPct val="90000"/>
        </a:lnSpc>
        <a:spcBef>
          <a:spcPts val="375"/>
        </a:spcBef>
        <a:buClr>
          <a:schemeClr val="accent2"/>
        </a:buClr>
        <a:buFont typeface="Arial" panose="020B0604020202020204" pitchFamily="34" charset="0"/>
        <a:buChar char="•"/>
        <a:defRPr sz="1400" kern="1200">
          <a:solidFill>
            <a:schemeClr val="tx1"/>
          </a:solidFill>
          <a:latin typeface="Muli"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CABA04-4D39-4038-9CD9-0F30303D7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A467EE-AB0E-46AE-8E13-AFFCE0507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72488A-8D63-41AE-AD22-4F7DE3FB53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BF480B86-6DF8-48B6-A617-F09510970F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E95B4D-56DA-4464-8F55-6EF4543CC2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788AA-2D7E-4761-B63A-5FD000EAC6D6}" type="slidenum">
              <a:rPr lang="en-GB" smtClean="0"/>
              <a:t>‹#›</a:t>
            </a:fld>
            <a:endParaRPr lang="en-GB"/>
          </a:p>
        </p:txBody>
      </p:sp>
    </p:spTree>
    <p:extLst>
      <p:ext uri="{BB962C8B-B14F-4D97-AF65-F5344CB8AC3E}">
        <p14:creationId xmlns:p14="http://schemas.microsoft.com/office/powerpoint/2010/main" val="7233050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5" r:id="rId7"/>
    <p:sldLayoutId id="2147483706" r:id="rId8"/>
    <p:sldLayoutId id="2147483707" r:id="rId9"/>
    <p:sldLayoutId id="214748370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www.digitalcarehub.co.uk/data-security-protecting-my-information/"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hyperlink" Target="mailto:daniel.plummer@rcpa.org.uk" TargetMode="External"/><Relationship Id="rId4" Type="http://schemas.openxmlformats.org/officeDocument/2006/relationships/hyperlink" Target="https://www.digitalcarehub.co.uk/ev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admin@rcpa.org.uk"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https://www.dsptoolkit.nhs.uk/OrganisationSearch" TargetMode="External"/><Relationship Id="rId3" Type="http://schemas.openxmlformats.org/officeDocument/2006/relationships/diagramLayout" Target="../diagrams/layout1.xml"/><Relationship Id="rId7" Type="http://schemas.openxmlformats.org/officeDocument/2006/relationships/hyperlink" Target="https://www.dsptoolkit.nhs.uk/Account/Login"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98C200-A0DD-4C6E-9415-C47021ED625A}"/>
              </a:ext>
            </a:extLst>
          </p:cNvPr>
          <p:cNvSpPr/>
          <p:nvPr/>
        </p:nvSpPr>
        <p:spPr>
          <a:xfrm>
            <a:off x="484" y="0"/>
            <a:ext cx="12191516" cy="4365104"/>
          </a:xfrm>
          <a:prstGeom prst="rect">
            <a:avLst/>
          </a:prstGeom>
          <a:solidFill>
            <a:srgbClr val="51308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401A8CEE-CD19-4A0C-A447-CBBED457F967}"/>
              </a:ext>
            </a:extLst>
          </p:cNvPr>
          <p:cNvSpPr txBox="1"/>
          <p:nvPr/>
        </p:nvSpPr>
        <p:spPr>
          <a:xfrm>
            <a:off x="911424" y="4653139"/>
            <a:ext cx="7128792" cy="969496"/>
          </a:xfrm>
          <a:prstGeom prst="rect">
            <a:avLst/>
          </a:prstGeom>
          <a:noFill/>
        </p:spPr>
        <p:txBody>
          <a:bodyPr wrap="square" rtlCol="0">
            <a:spAutoFit/>
          </a:bodyPr>
          <a:lstStyle/>
          <a:p>
            <a:pPr>
              <a:spcBef>
                <a:spcPts val="600"/>
              </a:spcBef>
            </a:pPr>
            <a:r>
              <a:rPr lang="en-GB" sz="2600" dirty="0">
                <a:solidFill>
                  <a:srgbClr val="3C2466"/>
                </a:solidFill>
                <a:cs typeface="Arial" panose="020B0604020202020204" pitchFamily="34" charset="0"/>
              </a:rPr>
              <a:t>Daniel Plummer - RCPA</a:t>
            </a:r>
          </a:p>
          <a:p>
            <a:pPr>
              <a:spcBef>
                <a:spcPts val="600"/>
              </a:spcBef>
            </a:pPr>
            <a:r>
              <a:rPr lang="en-GB" sz="2600" b="0" dirty="0">
                <a:solidFill>
                  <a:schemeClr val="tx1"/>
                </a:solidFill>
                <a:cs typeface="Arial" panose="020B0604020202020204" pitchFamily="34" charset="0"/>
              </a:rPr>
              <a:t>Date – </a:t>
            </a:r>
            <a:r>
              <a:rPr lang="en-GB" sz="2600" dirty="0">
                <a:cs typeface="Arial" panose="020B0604020202020204" pitchFamily="34" charset="0"/>
              </a:rPr>
              <a:t>07/05</a:t>
            </a:r>
            <a:r>
              <a:rPr lang="en-GB" sz="2600" b="0" dirty="0">
                <a:solidFill>
                  <a:schemeClr val="tx1"/>
                </a:solidFill>
                <a:cs typeface="Arial" panose="020B0604020202020204" pitchFamily="34" charset="0"/>
              </a:rPr>
              <a:t>/2024</a:t>
            </a:r>
          </a:p>
        </p:txBody>
      </p:sp>
      <p:pic>
        <p:nvPicPr>
          <p:cNvPr id="18" name="Picture 17">
            <a:extLst>
              <a:ext uri="{FF2B5EF4-FFF2-40B4-BE49-F238E27FC236}">
                <a16:creationId xmlns:a16="http://schemas.microsoft.com/office/drawing/2014/main" id="{36BA4C6F-5889-ABB0-1AD9-204EA95069C2}"/>
              </a:ext>
            </a:extLst>
          </p:cNvPr>
          <p:cNvPicPr>
            <a:picLocks noChangeAspect="1"/>
          </p:cNvPicPr>
          <p:nvPr/>
        </p:nvPicPr>
        <p:blipFill>
          <a:blip r:embed="rId3"/>
          <a:stretch>
            <a:fillRect/>
          </a:stretch>
        </p:blipFill>
        <p:spPr>
          <a:xfrm>
            <a:off x="6240015" y="4738483"/>
            <a:ext cx="5784545" cy="1903044"/>
          </a:xfrm>
          <a:prstGeom prst="rect">
            <a:avLst/>
          </a:prstGeom>
        </p:spPr>
      </p:pic>
      <p:sp>
        <p:nvSpPr>
          <p:cNvPr id="2" name="TextBox 1">
            <a:extLst>
              <a:ext uri="{FF2B5EF4-FFF2-40B4-BE49-F238E27FC236}">
                <a16:creationId xmlns:a16="http://schemas.microsoft.com/office/drawing/2014/main" id="{7AD21D3F-0C82-4111-DF53-B9E53C7E1C66}"/>
              </a:ext>
            </a:extLst>
          </p:cNvPr>
          <p:cNvSpPr txBox="1"/>
          <p:nvPr/>
        </p:nvSpPr>
        <p:spPr>
          <a:xfrm>
            <a:off x="967805" y="764704"/>
            <a:ext cx="7056784" cy="3416320"/>
          </a:xfrm>
          <a:prstGeom prst="rect">
            <a:avLst/>
          </a:prstGeom>
          <a:noFill/>
        </p:spPr>
        <p:txBody>
          <a:bodyPr wrap="square" rtlCol="0">
            <a:spAutoFit/>
          </a:bodyPr>
          <a:lstStyle/>
          <a:p>
            <a:pPr algn="l"/>
            <a:r>
              <a:rPr lang="en-GB" sz="7200" b="1" dirty="0">
                <a:solidFill>
                  <a:schemeClr val="bg1"/>
                </a:solidFill>
                <a:cs typeface="Arial" panose="020B0604020202020204" pitchFamily="34" charset="0"/>
              </a:rPr>
              <a:t>DSPT </a:t>
            </a:r>
          </a:p>
          <a:p>
            <a:pPr algn="l"/>
            <a:r>
              <a:rPr lang="en-GB" sz="7200" b="1" dirty="0">
                <a:solidFill>
                  <a:schemeClr val="bg1"/>
                </a:solidFill>
                <a:cs typeface="Arial" panose="020B0604020202020204" pitchFamily="34" charset="0"/>
              </a:rPr>
              <a:t>Review &amp; Republish</a:t>
            </a:r>
            <a:endParaRPr lang="en-GB" sz="7200" dirty="0">
              <a:solidFill>
                <a:schemeClr val="bg1"/>
              </a:solidFill>
              <a:cs typeface="Arial" panose="020B0604020202020204" pitchFamily="34" charset="0"/>
            </a:endParaRPr>
          </a:p>
        </p:txBody>
      </p:sp>
      <p:pic>
        <p:nvPicPr>
          <p:cNvPr id="3" name="Picture 2" descr="A purple background with a computer and a shield and a phone&#10;&#10;Description automatically generated">
            <a:extLst>
              <a:ext uri="{FF2B5EF4-FFF2-40B4-BE49-F238E27FC236}">
                <a16:creationId xmlns:a16="http://schemas.microsoft.com/office/drawing/2014/main" id="{BC211BAE-15F2-0D4A-C179-CA08AFDF45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63081" y="0"/>
            <a:ext cx="4228919" cy="4221088"/>
          </a:xfrm>
          <a:prstGeom prst="rect">
            <a:avLst/>
          </a:prstGeom>
        </p:spPr>
      </p:pic>
    </p:spTree>
    <p:extLst>
      <p:ext uri="{BB962C8B-B14F-4D97-AF65-F5344CB8AC3E}">
        <p14:creationId xmlns:p14="http://schemas.microsoft.com/office/powerpoint/2010/main" val="2112611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B78A-212B-4502-B9B4-EF1E31999082}"/>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Help is out there!</a:t>
            </a:r>
          </a:p>
        </p:txBody>
      </p:sp>
      <p:sp>
        <p:nvSpPr>
          <p:cNvPr id="3" name="Text Placeholder 2">
            <a:extLst>
              <a:ext uri="{FF2B5EF4-FFF2-40B4-BE49-F238E27FC236}">
                <a16:creationId xmlns:a16="http://schemas.microsoft.com/office/drawing/2014/main" id="{2B515BE5-18AE-43AB-9EBF-EF733D1BFC85}"/>
              </a:ext>
            </a:extLst>
          </p:cNvPr>
          <p:cNvSpPr>
            <a:spLocks noGrp="1"/>
          </p:cNvSpPr>
          <p:nvPr>
            <p:ph type="body" idx="1"/>
          </p:nvPr>
        </p:nvSpPr>
        <p:spPr/>
        <p:txBody>
          <a:bodyPr/>
          <a:lstStyle/>
          <a:p>
            <a:r>
              <a:rPr lang="en-GB" dirty="0">
                <a:latin typeface="Arial" panose="020B0604020202020204" pitchFamily="34" charset="0"/>
                <a:cs typeface="Arial" panose="020B0604020202020204" pitchFamily="34" charset="0"/>
              </a:rPr>
              <a:t>National support </a:t>
            </a:r>
          </a:p>
        </p:txBody>
      </p:sp>
      <p:sp>
        <p:nvSpPr>
          <p:cNvPr id="4" name="Content Placeholder 3">
            <a:extLst>
              <a:ext uri="{FF2B5EF4-FFF2-40B4-BE49-F238E27FC236}">
                <a16:creationId xmlns:a16="http://schemas.microsoft.com/office/drawing/2014/main" id="{5E6B555F-350A-4DBD-B529-7401B9697B2E}"/>
              </a:ext>
            </a:extLst>
          </p:cNvPr>
          <p:cNvSpPr>
            <a:spLocks noGrp="1"/>
          </p:cNvSpPr>
          <p:nvPr>
            <p:ph sz="half" idx="2"/>
          </p:nvPr>
        </p:nvSpPr>
        <p:spPr/>
        <p:txBody>
          <a:bodyPr/>
          <a:lstStyle/>
          <a:p>
            <a:r>
              <a:rPr lang="en-GB" dirty="0">
                <a:latin typeface="Arial" panose="020B0604020202020204" pitchFamily="34" charset="0"/>
                <a:cs typeface="Arial" panose="020B0604020202020204" pitchFamily="34" charset="0"/>
                <a:hlinkClick r:id="rId3"/>
              </a:rPr>
              <a:t>Digital Care Hub - Data Protection and Cyber Security </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4"/>
              </a:rPr>
              <a:t>Digital Care Hub - Events </a:t>
            </a:r>
            <a:r>
              <a:rPr lang="en-GB" dirty="0">
                <a:latin typeface="Arial" panose="020B0604020202020204" pitchFamily="34" charset="0"/>
                <a:cs typeface="Arial" panose="020B0604020202020204" pitchFamily="34" charset="0"/>
              </a:rPr>
              <a:t> </a:t>
            </a:r>
          </a:p>
        </p:txBody>
      </p:sp>
      <p:sp>
        <p:nvSpPr>
          <p:cNvPr id="5" name="Text Placeholder 4">
            <a:extLst>
              <a:ext uri="{FF2B5EF4-FFF2-40B4-BE49-F238E27FC236}">
                <a16:creationId xmlns:a16="http://schemas.microsoft.com/office/drawing/2014/main" id="{005FDA4F-6BD1-430E-B644-8923864D9366}"/>
              </a:ext>
            </a:extLst>
          </p:cNvPr>
          <p:cNvSpPr>
            <a:spLocks noGrp="1"/>
          </p:cNvSpPr>
          <p:nvPr>
            <p:ph type="body" sz="quarter" idx="3"/>
          </p:nvPr>
        </p:nvSpPr>
        <p:spPr/>
        <p:txBody>
          <a:bodyPr/>
          <a:lstStyle/>
          <a:p>
            <a:r>
              <a:rPr lang="en-GB" dirty="0">
                <a:latin typeface="Arial" panose="020B0604020202020204" pitchFamily="34" charset="0"/>
                <a:cs typeface="Arial" panose="020B0604020202020204" pitchFamily="34" charset="0"/>
              </a:rPr>
              <a:t>Local Support </a:t>
            </a:r>
          </a:p>
        </p:txBody>
      </p:sp>
      <p:sp>
        <p:nvSpPr>
          <p:cNvPr id="6" name="Content Placeholder 5">
            <a:extLst>
              <a:ext uri="{FF2B5EF4-FFF2-40B4-BE49-F238E27FC236}">
                <a16:creationId xmlns:a16="http://schemas.microsoft.com/office/drawing/2014/main" id="{BDD3A65A-49CA-4865-B199-5EEF2BD02037}"/>
              </a:ext>
            </a:extLst>
          </p:cNvPr>
          <p:cNvSpPr>
            <a:spLocks noGrp="1"/>
          </p:cNvSpPr>
          <p:nvPr>
            <p:ph sz="quarter" idx="4"/>
          </p:nvPr>
        </p:nvSpPr>
        <p:spPr/>
        <p:txBody>
          <a:bodyPr/>
          <a:lstStyle/>
          <a:p>
            <a:pPr marL="0" indent="0">
              <a:buNone/>
            </a:pPr>
            <a:r>
              <a:rPr lang="en-GB" dirty="0">
                <a:latin typeface="Arial" panose="020B0604020202020204" pitchFamily="34" charset="0"/>
                <a:cs typeface="Arial" panose="020B0604020202020204" pitchFamily="34" charset="0"/>
              </a:rPr>
              <a:t>RCPA is the local support organisation for Somerset, offering free DSPT support.</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Email: </a:t>
            </a:r>
            <a:r>
              <a:rPr lang="en-GB" dirty="0">
                <a:latin typeface="Arial" panose="020B0604020202020204" pitchFamily="34" charset="0"/>
                <a:cs typeface="Arial" panose="020B0604020202020204" pitchFamily="34" charset="0"/>
                <a:hlinkClick r:id="rId5"/>
              </a:rPr>
              <a:t>daniel.plummer@rcpa.org.uk</a:t>
            </a:r>
            <a:r>
              <a:rPr lang="en-GB" dirty="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Tel: 07761043433</a:t>
            </a:r>
          </a:p>
        </p:txBody>
      </p:sp>
    </p:spTree>
    <p:extLst>
      <p:ext uri="{BB962C8B-B14F-4D97-AF65-F5344CB8AC3E}">
        <p14:creationId xmlns:p14="http://schemas.microsoft.com/office/powerpoint/2010/main" val="4288442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6092-AA44-56C6-A69F-CC5981999624}"/>
              </a:ext>
            </a:extLst>
          </p:cNvPr>
          <p:cNvSpPr>
            <a:spLocks noGrp="1"/>
          </p:cNvSpPr>
          <p:nvPr>
            <p:ph type="title"/>
          </p:nvPr>
        </p:nvSpPr>
        <p:spPr/>
        <p:txBody>
          <a:bodyPr/>
          <a:lstStyle/>
          <a:p>
            <a:r>
              <a:rPr lang="en-GB" dirty="0"/>
              <a:t>RCPA Summer Seminar ‘Staying Safe in a Digital World </a:t>
            </a:r>
          </a:p>
        </p:txBody>
      </p:sp>
      <p:sp>
        <p:nvSpPr>
          <p:cNvPr id="4" name="Content Placeholder 3">
            <a:extLst>
              <a:ext uri="{FF2B5EF4-FFF2-40B4-BE49-F238E27FC236}">
                <a16:creationId xmlns:a16="http://schemas.microsoft.com/office/drawing/2014/main" id="{BDD340F1-A73E-83FF-E585-8FEDA220A23B}"/>
              </a:ext>
            </a:extLst>
          </p:cNvPr>
          <p:cNvSpPr>
            <a:spLocks noGrp="1"/>
          </p:cNvSpPr>
          <p:nvPr>
            <p:ph sz="half" idx="2"/>
          </p:nvPr>
        </p:nvSpPr>
        <p:spPr>
          <a:xfrm>
            <a:off x="479376" y="1844824"/>
            <a:ext cx="5183188" cy="4824536"/>
          </a:xfrm>
        </p:spPr>
        <p:txBody>
          <a:bodyPr>
            <a:normAutofit fontScale="92500" lnSpcReduction="10000"/>
          </a:bodyPr>
          <a:lstStyle/>
          <a:p>
            <a:pPr marL="0" indent="0">
              <a:buNone/>
            </a:pPr>
            <a:r>
              <a:rPr lang="en-GB" b="1" dirty="0">
                <a:effectLst/>
                <a:latin typeface="Aptos" panose="020B0004020202020204" pitchFamily="34" charset="0"/>
                <a:ea typeface="Aptos" panose="020B0004020202020204" pitchFamily="34" charset="0"/>
                <a:cs typeface="Aptos" panose="020B0004020202020204" pitchFamily="34" charset="0"/>
              </a:rPr>
              <a:t>Date:</a:t>
            </a:r>
            <a:r>
              <a:rPr lang="en-GB" dirty="0">
                <a:effectLst/>
                <a:latin typeface="Aptos" panose="020B0004020202020204" pitchFamily="34" charset="0"/>
                <a:ea typeface="Aptos" panose="020B0004020202020204" pitchFamily="34" charset="0"/>
                <a:cs typeface="Aptos" panose="020B0004020202020204" pitchFamily="34" charset="0"/>
              </a:rPr>
              <a:t> Thursday 6th June, 9:00am until 4:00pm</a:t>
            </a:r>
          </a:p>
          <a:p>
            <a:pPr marL="0" indent="0">
              <a:buNone/>
            </a:pPr>
            <a:r>
              <a:rPr lang="en-GB" b="1" dirty="0">
                <a:effectLst/>
                <a:latin typeface="Aptos" panose="020B0004020202020204" pitchFamily="34" charset="0"/>
                <a:ea typeface="Aptos" panose="020B0004020202020204" pitchFamily="34" charset="0"/>
                <a:cs typeface="Aptos" panose="020B0004020202020204" pitchFamily="34" charset="0"/>
              </a:rPr>
              <a:t>Venue:</a:t>
            </a:r>
            <a:r>
              <a:rPr lang="en-GB" dirty="0">
                <a:effectLst/>
                <a:latin typeface="Aptos" panose="020B0004020202020204" pitchFamily="34" charset="0"/>
                <a:ea typeface="Aptos" panose="020B0004020202020204" pitchFamily="34" charset="0"/>
                <a:cs typeface="Aptos" panose="020B0004020202020204" pitchFamily="34" charset="0"/>
              </a:rPr>
              <a:t> Canalside Conference Centre, Bridgwater, TA6 6LQ</a:t>
            </a:r>
          </a:p>
          <a:p>
            <a:pPr marL="0" indent="0">
              <a:buNone/>
            </a:pPr>
            <a:r>
              <a:rPr lang="en-GB" b="1" dirty="0">
                <a:effectLst/>
                <a:latin typeface="Aptos" panose="020B0004020202020204" pitchFamily="34" charset="0"/>
                <a:ea typeface="Aptos" panose="020B0004020202020204" pitchFamily="34" charset="0"/>
                <a:cs typeface="Aptos" panose="020B0004020202020204" pitchFamily="34" charset="0"/>
              </a:rPr>
              <a:t>Price:</a:t>
            </a:r>
            <a:r>
              <a:rPr lang="en-GB" dirty="0">
                <a:effectLst/>
                <a:latin typeface="Aptos" panose="020B0004020202020204" pitchFamily="34" charset="0"/>
                <a:ea typeface="Aptos" panose="020B0004020202020204" pitchFamily="34" charset="0"/>
                <a:cs typeface="Aptos" panose="020B0004020202020204" pitchFamily="34" charset="0"/>
              </a:rPr>
              <a:t> RCPA members – £35.00</a:t>
            </a:r>
          </a:p>
          <a:p>
            <a:pPr marL="0" indent="0">
              <a:buNone/>
            </a:pPr>
            <a:r>
              <a:rPr lang="en-GB" dirty="0">
                <a:effectLst/>
                <a:latin typeface="Aptos" panose="020B0004020202020204" pitchFamily="34" charset="0"/>
                <a:ea typeface="Aptos" panose="020B0004020202020204" pitchFamily="34" charset="0"/>
                <a:cs typeface="Aptos" panose="020B0004020202020204" pitchFamily="34" charset="0"/>
              </a:rPr>
              <a:t>              Non-members –  £50.00</a:t>
            </a:r>
          </a:p>
          <a:p>
            <a:endParaRPr lang="en-GB"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dirty="0">
              <a:latin typeface="Aptos" panose="020B0004020202020204" pitchFamily="34" charset="0"/>
              <a:ea typeface="Aptos" panose="020B0004020202020204" pitchFamily="34" charset="0"/>
              <a:cs typeface="Aptos" panose="020B0004020202020204" pitchFamily="34" charset="0"/>
            </a:endParaRPr>
          </a:p>
          <a:p>
            <a:pPr marL="0" indent="0">
              <a:buNone/>
            </a:pPr>
            <a:r>
              <a:rPr lang="en-GB" dirty="0">
                <a:effectLst/>
                <a:latin typeface="Aptos" panose="020B0004020202020204" pitchFamily="34" charset="0"/>
                <a:ea typeface="Aptos" panose="020B0004020202020204" pitchFamily="34" charset="0"/>
                <a:cs typeface="Aptos" panose="020B0004020202020204" pitchFamily="34" charset="0"/>
              </a:rPr>
              <a:t>The venue offers free parking, refreshments and lunch. </a:t>
            </a:r>
          </a:p>
          <a:p>
            <a:pPr marL="0" indent="0">
              <a:buNone/>
            </a:pPr>
            <a:endParaRPr lang="en-GB" dirty="0">
              <a:latin typeface="Aptos" panose="020B0004020202020204" pitchFamily="34" charset="0"/>
            </a:endParaRPr>
          </a:p>
          <a:p>
            <a:pPr marL="0" indent="0">
              <a:buNone/>
            </a:pPr>
            <a:r>
              <a:rPr lang="en-GB" dirty="0">
                <a:latin typeface="Aptos" panose="020B0004020202020204" pitchFamily="34" charset="0"/>
              </a:rPr>
              <a:t>For a full programme and booking form email – </a:t>
            </a:r>
            <a:r>
              <a:rPr lang="en-GB" dirty="0">
                <a:latin typeface="Aptos" panose="020B0004020202020204" pitchFamily="34" charset="0"/>
                <a:hlinkClick r:id="rId3"/>
              </a:rPr>
              <a:t>admin@rcpa.org.uk</a:t>
            </a:r>
            <a:r>
              <a:rPr lang="en-GB" dirty="0">
                <a:latin typeface="Aptos" panose="020B0004020202020204" pitchFamily="34" charset="0"/>
              </a:rPr>
              <a:t> </a:t>
            </a:r>
            <a:endParaRPr lang="en-GB" dirty="0"/>
          </a:p>
        </p:txBody>
      </p:sp>
      <p:sp>
        <p:nvSpPr>
          <p:cNvPr id="6" name="Content Placeholder 5">
            <a:extLst>
              <a:ext uri="{FF2B5EF4-FFF2-40B4-BE49-F238E27FC236}">
                <a16:creationId xmlns:a16="http://schemas.microsoft.com/office/drawing/2014/main" id="{5011CB89-0ED0-5F66-F3BC-8C802D22DB1F}"/>
              </a:ext>
            </a:extLst>
          </p:cNvPr>
          <p:cNvSpPr>
            <a:spLocks noGrp="1"/>
          </p:cNvSpPr>
          <p:nvPr>
            <p:ph sz="quarter" idx="4"/>
          </p:nvPr>
        </p:nvSpPr>
        <p:spPr>
          <a:xfrm>
            <a:off x="5879976" y="1844824"/>
            <a:ext cx="5183188" cy="4752528"/>
          </a:xfrm>
        </p:spPr>
        <p:txBody>
          <a:bodyPr>
            <a:normAutofit fontScale="92500" lnSpcReduction="10000"/>
          </a:bodyPr>
          <a:lstStyle/>
          <a:p>
            <a:pPr marL="0" indent="0">
              <a:buNone/>
            </a:pPr>
            <a:r>
              <a:rPr lang="en-GB" sz="2400" dirty="0">
                <a:effectLst/>
                <a:latin typeface="Aptos" panose="020B0004020202020204" pitchFamily="34" charset="0"/>
                <a:ea typeface="Aptos" panose="020B0004020202020204" pitchFamily="34" charset="0"/>
                <a:cs typeface="Aptos" panose="020B0004020202020204" pitchFamily="34" charset="0"/>
              </a:rPr>
              <a:t>This all-day event will focus on the challenges and opportunities facing social care in a fast-developing digital world.  Topics on the day will include data and cyber security, contracts and compliance, building resilience in staff, and technology in recruitment, amongst others.  We hope there will be something for everyone:</a:t>
            </a:r>
          </a:p>
          <a:p>
            <a:pPr marL="342900" lvl="0" indent="-342900">
              <a:buFont typeface="Symbol" panose="05050102010706020507" pitchFamily="18" charset="2"/>
              <a:buChar char=""/>
            </a:pPr>
            <a:r>
              <a:rPr lang="en-GB" sz="2400" dirty="0">
                <a:effectLst/>
                <a:latin typeface="Aptos" panose="020B0004020202020204" pitchFamily="34" charset="0"/>
                <a:ea typeface="Times New Roman" panose="02020603050405020304" pitchFamily="18" charset="0"/>
                <a:cs typeface="Aptos" panose="020B0004020202020204" pitchFamily="34" charset="0"/>
              </a:rPr>
              <a:t>Presentations</a:t>
            </a:r>
            <a:endParaRPr lang="en-GB" sz="24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2400" dirty="0">
                <a:effectLst/>
                <a:latin typeface="Aptos" panose="020B0004020202020204" pitchFamily="34" charset="0"/>
                <a:ea typeface="Times New Roman" panose="02020603050405020304" pitchFamily="18" charset="0"/>
                <a:cs typeface="Aptos" panose="020B0004020202020204" pitchFamily="34" charset="0"/>
              </a:rPr>
              <a:t>Interactive workshops</a:t>
            </a:r>
            <a:endParaRPr lang="en-GB" sz="24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2400" dirty="0">
                <a:effectLst/>
                <a:latin typeface="Aptos" panose="020B0004020202020204" pitchFamily="34" charset="0"/>
                <a:ea typeface="Times New Roman" panose="02020603050405020304" pitchFamily="18" charset="0"/>
                <a:cs typeface="Aptos" panose="020B0004020202020204" pitchFamily="34" charset="0"/>
              </a:rPr>
              <a:t>Question &amp; answer panels</a:t>
            </a:r>
            <a:endParaRPr lang="en-GB" sz="24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2400" dirty="0">
                <a:effectLst/>
                <a:latin typeface="Aptos" panose="020B0004020202020204" pitchFamily="34" charset="0"/>
                <a:ea typeface="Times New Roman" panose="02020603050405020304" pitchFamily="18" charset="0"/>
                <a:cs typeface="Aptos" panose="020B0004020202020204" pitchFamily="34" charset="0"/>
              </a:rPr>
              <a:t>Case Studies</a:t>
            </a:r>
            <a:endParaRPr lang="en-GB" sz="24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2400" dirty="0">
                <a:effectLst/>
                <a:latin typeface="Aptos" panose="020B0004020202020204" pitchFamily="34" charset="0"/>
                <a:ea typeface="Times New Roman" panose="02020603050405020304" pitchFamily="18" charset="0"/>
                <a:cs typeface="Aptos" panose="020B0004020202020204" pitchFamily="34" charset="0"/>
              </a:rPr>
              <a:t>Networking</a:t>
            </a:r>
            <a:endParaRPr lang="en-GB" sz="24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2400" dirty="0">
                <a:effectLst/>
                <a:latin typeface="Aptos" panose="020B0004020202020204" pitchFamily="34" charset="0"/>
                <a:ea typeface="Times New Roman" panose="02020603050405020304" pitchFamily="18" charset="0"/>
                <a:cs typeface="Aptos" panose="020B0004020202020204" pitchFamily="34" charset="0"/>
              </a:rPr>
              <a:t>Trade stands</a:t>
            </a:r>
            <a:endParaRPr lang="en-GB" sz="24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Tree>
    <p:extLst>
      <p:ext uri="{BB962C8B-B14F-4D97-AF65-F5344CB8AC3E}">
        <p14:creationId xmlns:p14="http://schemas.microsoft.com/office/powerpoint/2010/main" val="317726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8FC4-77E2-47A9-A580-6BC8DCEA14BD}"/>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Action to take</a:t>
            </a:r>
          </a:p>
        </p:txBody>
      </p:sp>
      <p:graphicFrame>
        <p:nvGraphicFramePr>
          <p:cNvPr id="5" name="Content Placeholder 4">
            <a:extLst>
              <a:ext uri="{FF2B5EF4-FFF2-40B4-BE49-F238E27FC236}">
                <a16:creationId xmlns:a16="http://schemas.microsoft.com/office/drawing/2014/main" id="{1F0E3DC6-65BC-4EC2-A795-B12DE715DF49}"/>
              </a:ext>
            </a:extLst>
          </p:cNvPr>
          <p:cNvGraphicFramePr>
            <a:graphicFrameLocks noGrp="1"/>
          </p:cNvGraphicFramePr>
          <p:nvPr>
            <p:ph idx="1"/>
            <p:extLst>
              <p:ext uri="{D42A27DB-BD31-4B8C-83A1-F6EECF244321}">
                <p14:modId xmlns:p14="http://schemas.microsoft.com/office/powerpoint/2010/main" val="127699621"/>
              </p:ext>
            </p:extLst>
          </p:nvPr>
        </p:nvGraphicFramePr>
        <p:xfrm>
          <a:off x="838200" y="1989138"/>
          <a:ext cx="10515600" cy="423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a:extLst>
              <a:ext uri="{FF2B5EF4-FFF2-40B4-BE49-F238E27FC236}">
                <a16:creationId xmlns:a16="http://schemas.microsoft.com/office/drawing/2014/main" id="{2FE9E147-688A-EB3B-77BC-F131F26D2A66}"/>
              </a:ext>
            </a:extLst>
          </p:cNvPr>
          <p:cNvGrpSpPr/>
          <p:nvPr/>
        </p:nvGrpSpPr>
        <p:grpSpPr>
          <a:xfrm>
            <a:off x="1055440" y="3260249"/>
            <a:ext cx="3154680" cy="1694814"/>
            <a:chOff x="181250" y="1271111"/>
            <a:chExt cx="3154680" cy="1694814"/>
          </a:xfrm>
        </p:grpSpPr>
        <p:sp>
          <p:nvSpPr>
            <p:cNvPr id="4" name="Rectangle: Rounded Corners 3">
              <a:extLst>
                <a:ext uri="{FF2B5EF4-FFF2-40B4-BE49-F238E27FC236}">
                  <a16:creationId xmlns:a16="http://schemas.microsoft.com/office/drawing/2014/main" id="{D9550DB1-2355-4C2E-7EEC-9EABA8B6C218}"/>
                </a:ext>
              </a:extLst>
            </p:cNvPr>
            <p:cNvSpPr/>
            <p:nvPr/>
          </p:nvSpPr>
          <p:spPr>
            <a:xfrm>
              <a:off x="181250" y="1271111"/>
              <a:ext cx="3154680" cy="169481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6" name="Rectangle: Rounded Corners 4">
              <a:extLst>
                <a:ext uri="{FF2B5EF4-FFF2-40B4-BE49-F238E27FC236}">
                  <a16:creationId xmlns:a16="http://schemas.microsoft.com/office/drawing/2014/main" id="{73CB97CC-A09B-F7FA-880F-1B48C2DCE50B}"/>
                </a:ext>
              </a:extLst>
            </p:cNvPr>
            <p:cNvSpPr txBox="1"/>
            <p:nvPr/>
          </p:nvSpPr>
          <p:spPr>
            <a:xfrm>
              <a:off x="263984" y="1379747"/>
              <a:ext cx="2989212" cy="1529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GB" sz="4300" kern="1200" dirty="0">
                  <a:latin typeface="Arial" panose="020B0604020202020204" pitchFamily="34" charset="0"/>
                  <a:cs typeface="Arial" panose="020B0604020202020204" pitchFamily="34" charset="0"/>
                  <a:hlinkClick r:id="rId7"/>
                </a:rPr>
                <a:t>Access DSPT</a:t>
              </a:r>
              <a:r>
                <a:rPr lang="en-GB" sz="4300" kern="1200" dirty="0">
                  <a:latin typeface="Arial" panose="020B0604020202020204" pitchFamily="34" charset="0"/>
                  <a:cs typeface="Arial" panose="020B0604020202020204" pitchFamily="34" charset="0"/>
                </a:rPr>
                <a:t> </a:t>
              </a:r>
            </a:p>
          </p:txBody>
        </p:sp>
      </p:grpSp>
      <p:grpSp>
        <p:nvGrpSpPr>
          <p:cNvPr id="7" name="Group 6">
            <a:extLst>
              <a:ext uri="{FF2B5EF4-FFF2-40B4-BE49-F238E27FC236}">
                <a16:creationId xmlns:a16="http://schemas.microsoft.com/office/drawing/2014/main" id="{99D8D153-8FBE-C933-6131-B7C2F77A6991}"/>
              </a:ext>
            </a:extLst>
          </p:cNvPr>
          <p:cNvGrpSpPr/>
          <p:nvPr/>
        </p:nvGrpSpPr>
        <p:grpSpPr>
          <a:xfrm>
            <a:off x="4416297" y="3250606"/>
            <a:ext cx="3154680" cy="1694814"/>
            <a:chOff x="3680459" y="1271111"/>
            <a:chExt cx="3154680" cy="1694814"/>
          </a:xfrm>
        </p:grpSpPr>
        <p:sp>
          <p:nvSpPr>
            <p:cNvPr id="8" name="Rectangle: Rounded Corners 7">
              <a:extLst>
                <a:ext uri="{FF2B5EF4-FFF2-40B4-BE49-F238E27FC236}">
                  <a16:creationId xmlns:a16="http://schemas.microsoft.com/office/drawing/2014/main" id="{DB11CCED-43C7-12A1-8D52-5ECEC8F1A342}"/>
                </a:ext>
              </a:extLst>
            </p:cNvPr>
            <p:cNvSpPr/>
            <p:nvPr/>
          </p:nvSpPr>
          <p:spPr>
            <a:xfrm>
              <a:off x="3680459" y="1271111"/>
              <a:ext cx="3154680" cy="169481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9" name="Rectangle: Rounded Corners 4">
              <a:extLst>
                <a:ext uri="{FF2B5EF4-FFF2-40B4-BE49-F238E27FC236}">
                  <a16:creationId xmlns:a16="http://schemas.microsoft.com/office/drawing/2014/main" id="{EBF84CCE-C203-47AE-207A-F05D7CCC1BFF}"/>
                </a:ext>
              </a:extLst>
            </p:cNvPr>
            <p:cNvSpPr txBox="1"/>
            <p:nvPr/>
          </p:nvSpPr>
          <p:spPr>
            <a:xfrm>
              <a:off x="3763193" y="1353845"/>
              <a:ext cx="2989212" cy="1529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GB" sz="4300" kern="1200" dirty="0">
                  <a:latin typeface="Arial" panose="020B0604020202020204" pitchFamily="34" charset="0"/>
                  <a:cs typeface="Arial" panose="020B0604020202020204" pitchFamily="34" charset="0"/>
                </a:rPr>
                <a:t>Review</a:t>
              </a:r>
            </a:p>
          </p:txBody>
        </p:sp>
      </p:grpSp>
      <p:grpSp>
        <p:nvGrpSpPr>
          <p:cNvPr id="10" name="Group 9">
            <a:extLst>
              <a:ext uri="{FF2B5EF4-FFF2-40B4-BE49-F238E27FC236}">
                <a16:creationId xmlns:a16="http://schemas.microsoft.com/office/drawing/2014/main" id="{0AE5B0EF-4D63-C0CD-684A-FE024C4824F2}"/>
              </a:ext>
            </a:extLst>
          </p:cNvPr>
          <p:cNvGrpSpPr/>
          <p:nvPr/>
        </p:nvGrpSpPr>
        <p:grpSpPr>
          <a:xfrm>
            <a:off x="7807589" y="3203417"/>
            <a:ext cx="3154680" cy="1694814"/>
            <a:chOff x="7179669" y="1271111"/>
            <a:chExt cx="3154680" cy="1694814"/>
          </a:xfrm>
        </p:grpSpPr>
        <p:sp>
          <p:nvSpPr>
            <p:cNvPr id="11" name="Rectangle: Rounded Corners 10">
              <a:extLst>
                <a:ext uri="{FF2B5EF4-FFF2-40B4-BE49-F238E27FC236}">
                  <a16:creationId xmlns:a16="http://schemas.microsoft.com/office/drawing/2014/main" id="{735B04B9-8FA7-75F0-89B6-BE1EC286031C}"/>
                </a:ext>
              </a:extLst>
            </p:cNvPr>
            <p:cNvSpPr/>
            <p:nvPr/>
          </p:nvSpPr>
          <p:spPr>
            <a:xfrm>
              <a:off x="7179669" y="1271111"/>
              <a:ext cx="3154680" cy="169481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2" name="Rectangle: Rounded Corners 4">
              <a:extLst>
                <a:ext uri="{FF2B5EF4-FFF2-40B4-BE49-F238E27FC236}">
                  <a16:creationId xmlns:a16="http://schemas.microsoft.com/office/drawing/2014/main" id="{0D85934B-C611-8060-7F5F-15DC0ACB25E1}"/>
                </a:ext>
              </a:extLst>
            </p:cNvPr>
            <p:cNvSpPr txBox="1"/>
            <p:nvPr/>
          </p:nvSpPr>
          <p:spPr>
            <a:xfrm>
              <a:off x="7262403" y="1353845"/>
              <a:ext cx="2989212" cy="1529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GB" sz="4300" kern="1200" dirty="0">
                  <a:latin typeface="Arial" panose="020B0604020202020204" pitchFamily="34" charset="0"/>
                  <a:cs typeface="Arial" panose="020B0604020202020204" pitchFamily="34" charset="0"/>
                </a:rPr>
                <a:t>Republish</a:t>
              </a:r>
              <a:r>
                <a:rPr lang="en-GB" sz="4300" kern="1200" dirty="0"/>
                <a:t> </a:t>
              </a:r>
            </a:p>
          </p:txBody>
        </p:sp>
      </p:grpSp>
      <p:sp>
        <p:nvSpPr>
          <p:cNvPr id="14" name="TextBox 13">
            <a:extLst>
              <a:ext uri="{FF2B5EF4-FFF2-40B4-BE49-F238E27FC236}">
                <a16:creationId xmlns:a16="http://schemas.microsoft.com/office/drawing/2014/main" id="{BEE90DF6-AA42-4D70-AD5C-1371D2A973BA}"/>
              </a:ext>
            </a:extLst>
          </p:cNvPr>
          <p:cNvSpPr txBox="1"/>
          <p:nvPr/>
        </p:nvSpPr>
        <p:spPr>
          <a:xfrm>
            <a:off x="1077963" y="5700593"/>
            <a:ext cx="6096000" cy="369332"/>
          </a:xfrm>
          <a:prstGeom prst="rect">
            <a:avLst/>
          </a:prstGeom>
          <a:noFill/>
        </p:spPr>
        <p:txBody>
          <a:bodyPr wrap="square">
            <a:spAutoFit/>
          </a:bodyPr>
          <a:lstStyle/>
          <a:p>
            <a:r>
              <a:rPr lang="en-GB" dirty="0">
                <a:hlinkClick r:id="rId8"/>
              </a:rPr>
              <a:t>DSPT Organisation Search</a:t>
            </a:r>
            <a:r>
              <a:rPr lang="en-GB" dirty="0"/>
              <a:t> </a:t>
            </a:r>
          </a:p>
        </p:txBody>
      </p:sp>
    </p:spTree>
    <p:extLst>
      <p:ext uri="{BB962C8B-B14F-4D97-AF65-F5344CB8AC3E}">
        <p14:creationId xmlns:p14="http://schemas.microsoft.com/office/powerpoint/2010/main" val="390314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B69F6-2B43-E8B4-6706-91B79B40552B}"/>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Why republish DSPT</a:t>
            </a:r>
          </a:p>
        </p:txBody>
      </p:sp>
      <p:sp>
        <p:nvSpPr>
          <p:cNvPr id="3" name="Slide Number Placeholder 2">
            <a:extLst>
              <a:ext uri="{FF2B5EF4-FFF2-40B4-BE49-F238E27FC236}">
                <a16:creationId xmlns:a16="http://schemas.microsoft.com/office/drawing/2014/main" id="{BB658F28-B9F7-8F1B-BB11-07A899A71309}"/>
              </a:ext>
            </a:extLst>
          </p:cNvPr>
          <p:cNvSpPr>
            <a:spLocks noGrp="1"/>
          </p:cNvSpPr>
          <p:nvPr>
            <p:ph type="sldNum" sz="quarter" idx="10"/>
          </p:nvPr>
        </p:nvSpPr>
        <p:spPr/>
        <p:txBody>
          <a:bodyPr/>
          <a:lstStyle/>
          <a:p>
            <a:fld id="{AF0CA8EC-7B39-FA45-9467-DA28134DFB55}" type="slidenum">
              <a:rPr lang="en-US" smtClean="0"/>
              <a:pPr/>
              <a:t>3</a:t>
            </a:fld>
            <a:endParaRPr lang="en-US" dirty="0"/>
          </a:p>
        </p:txBody>
      </p:sp>
      <p:sp>
        <p:nvSpPr>
          <p:cNvPr id="4" name="TextBox 3">
            <a:extLst>
              <a:ext uri="{FF2B5EF4-FFF2-40B4-BE49-F238E27FC236}">
                <a16:creationId xmlns:a16="http://schemas.microsoft.com/office/drawing/2014/main" id="{BE765B44-07AD-A12D-B9E6-BA688174FCE1}"/>
              </a:ext>
            </a:extLst>
          </p:cNvPr>
          <p:cNvSpPr txBox="1"/>
          <p:nvPr/>
        </p:nvSpPr>
        <p:spPr>
          <a:xfrm>
            <a:off x="479376" y="1844825"/>
            <a:ext cx="11521280" cy="3416320"/>
          </a:xfrm>
          <a:prstGeom prst="rect">
            <a:avLst/>
          </a:prstGeom>
          <a:noFill/>
        </p:spPr>
        <p:txBody>
          <a:bodyPr wrap="square" rtlCol="0">
            <a:spAutoFit/>
          </a:bodyPr>
          <a:lstStyle/>
          <a:p>
            <a:r>
              <a:rPr lang="en-GB" sz="2400" dirty="0"/>
              <a:t>The DSPT is an annual assessment that changes each year with new legislation and guidance. </a:t>
            </a:r>
          </a:p>
          <a:p>
            <a:endParaRPr lang="en-GB" sz="2400" dirty="0"/>
          </a:p>
          <a:p>
            <a:r>
              <a:rPr lang="en-GB" sz="2400" dirty="0"/>
              <a:t>CQC, Somerset Council and NHS all require you to have a DSPT at Standards Mets and republished annually.</a:t>
            </a:r>
          </a:p>
          <a:p>
            <a:endParaRPr lang="en-GB" sz="2400" dirty="0"/>
          </a:p>
          <a:p>
            <a:r>
              <a:rPr lang="en-GB" sz="2400" dirty="0"/>
              <a:t>Allows access to NHSmail, Proxy Access, GP connect and DiSC funding.</a:t>
            </a:r>
          </a:p>
          <a:p>
            <a:endParaRPr lang="en-GB" sz="2400" dirty="0"/>
          </a:p>
          <a:p>
            <a:r>
              <a:rPr lang="en-GB" sz="2400" dirty="0"/>
              <a:t>If you already reached Standards Met for 23/24 you don’t need to republish.</a:t>
            </a:r>
          </a:p>
        </p:txBody>
      </p:sp>
    </p:spTree>
    <p:extLst>
      <p:ext uri="{BB962C8B-B14F-4D97-AF65-F5344CB8AC3E}">
        <p14:creationId xmlns:p14="http://schemas.microsoft.com/office/powerpoint/2010/main" val="279593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84D1-F49C-B490-3EB5-A958CE8C8D82}"/>
              </a:ext>
            </a:extLst>
          </p:cNvPr>
          <p:cNvSpPr>
            <a:spLocks noGrp="1"/>
          </p:cNvSpPr>
          <p:nvPr>
            <p:ph type="title"/>
          </p:nvPr>
        </p:nvSpPr>
        <p:spPr/>
        <p:txBody>
          <a:bodyPr>
            <a:normAutofit/>
          </a:bodyPr>
          <a:lstStyle/>
          <a:p>
            <a:r>
              <a:rPr lang="en-GB" sz="3200" b="1" dirty="0">
                <a:effectLst/>
                <a:latin typeface="Arial" panose="020B0604020202020204" pitchFamily="34" charset="0"/>
                <a:ea typeface="Aptos" panose="020B0004020202020204" pitchFamily="34" charset="0"/>
                <a:cs typeface="Arial" panose="020B0604020202020204" pitchFamily="34" charset="0"/>
              </a:rPr>
              <a:t>Somerset Council contractual requirements </a:t>
            </a:r>
            <a:endParaRPr lang="en-GB" sz="48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B8F43C9C-0706-1953-C665-27E3C53D3D9B}"/>
              </a:ext>
            </a:extLst>
          </p:cNvPr>
          <p:cNvSpPr>
            <a:spLocks noGrp="1"/>
          </p:cNvSpPr>
          <p:nvPr>
            <p:ph type="sldNum" sz="quarter" idx="10"/>
          </p:nvPr>
        </p:nvSpPr>
        <p:spPr/>
        <p:txBody>
          <a:bodyPr/>
          <a:lstStyle/>
          <a:p>
            <a:fld id="{AF0CA8EC-7B39-FA45-9467-DA28134DFB55}" type="slidenum">
              <a:rPr lang="en-US" smtClean="0"/>
              <a:pPr/>
              <a:t>4</a:t>
            </a:fld>
            <a:endParaRPr lang="en-US" dirty="0"/>
          </a:p>
        </p:txBody>
      </p:sp>
      <p:sp>
        <p:nvSpPr>
          <p:cNvPr id="5" name="TextBox 4">
            <a:extLst>
              <a:ext uri="{FF2B5EF4-FFF2-40B4-BE49-F238E27FC236}">
                <a16:creationId xmlns:a16="http://schemas.microsoft.com/office/drawing/2014/main" id="{9216E64D-EE0D-1635-1723-2D27367B43FE}"/>
              </a:ext>
            </a:extLst>
          </p:cNvPr>
          <p:cNvSpPr txBox="1"/>
          <p:nvPr/>
        </p:nvSpPr>
        <p:spPr>
          <a:xfrm>
            <a:off x="551384" y="1997839"/>
            <a:ext cx="11305256" cy="3785652"/>
          </a:xfrm>
          <a:prstGeom prst="rect">
            <a:avLst/>
          </a:prstGeom>
          <a:noFill/>
        </p:spPr>
        <p:txBody>
          <a:bodyPr wrap="square">
            <a:spAutoFit/>
          </a:bodyPr>
          <a:lstStyle/>
          <a:p>
            <a:r>
              <a:rPr lang="en-GB" sz="2400" dirty="0">
                <a:effectLst/>
                <a:ea typeface="Aptos" panose="020B0004020202020204" pitchFamily="34" charset="0"/>
                <a:cs typeface="Arial" panose="020B0604020202020204" pitchFamily="34" charset="0"/>
              </a:rPr>
              <a:t>Somerset Council recommends that providers have a current Cyber Essentials certificate, are working towards gaining it, or meet the technical requirements prescribed by Cyber Essentials. </a:t>
            </a:r>
          </a:p>
          <a:p>
            <a:endParaRPr lang="en-GB" sz="2400" dirty="0">
              <a:cs typeface="Arial" panose="020B0604020202020204" pitchFamily="34" charset="0"/>
            </a:endParaRPr>
          </a:p>
          <a:p>
            <a:r>
              <a:rPr lang="en-GB" sz="2400" dirty="0">
                <a:effectLst/>
                <a:ea typeface="Aptos" panose="020B0004020202020204" pitchFamily="34" charset="0"/>
                <a:cs typeface="Arial" panose="020B0604020202020204" pitchFamily="34" charset="0"/>
              </a:rPr>
              <a:t>RCPA has had confirmation from commissioners that if a provider is compliant with the Data Security &amp; Protection Toolkit (DSPT) and republishes this on an annual basis, then this will be sufficient to meet the technical requirements prescribed by Cyber Essentials.</a:t>
            </a:r>
          </a:p>
          <a:p>
            <a:endParaRPr lang="en-GB" sz="2400" dirty="0">
              <a:cs typeface="Arial" panose="020B0604020202020204" pitchFamily="34" charset="0"/>
            </a:endParaRPr>
          </a:p>
          <a:p>
            <a:r>
              <a:rPr lang="en-GB" sz="2400" kern="100" dirty="0">
                <a:effectLst/>
                <a:ea typeface="Aptos" panose="020B0004020202020204" pitchFamily="34" charset="0"/>
                <a:cs typeface="Arial" panose="020B0604020202020204" pitchFamily="34" charset="0"/>
              </a:rPr>
              <a:t>Completing both the DSPT and Cyber Essentials is preferred but not required.</a:t>
            </a:r>
            <a:endParaRPr lang="en-GB" sz="2400" dirty="0">
              <a:cs typeface="Arial" panose="020B0604020202020204" pitchFamily="34" charset="0"/>
            </a:endParaRPr>
          </a:p>
        </p:txBody>
      </p:sp>
    </p:spTree>
    <p:extLst>
      <p:ext uri="{BB962C8B-B14F-4D97-AF65-F5344CB8AC3E}">
        <p14:creationId xmlns:p14="http://schemas.microsoft.com/office/powerpoint/2010/main" val="282166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98C200-A0DD-4C6E-9415-C47021ED625A}"/>
              </a:ext>
            </a:extLst>
          </p:cNvPr>
          <p:cNvSpPr/>
          <p:nvPr/>
        </p:nvSpPr>
        <p:spPr>
          <a:xfrm>
            <a:off x="2" y="0"/>
            <a:ext cx="12191516" cy="5589239"/>
          </a:xfrm>
          <a:prstGeom prst="rect">
            <a:avLst/>
          </a:prstGeom>
          <a:solidFill>
            <a:srgbClr val="51308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61A76A3F-B004-453C-81D1-454ED0656F56}"/>
              </a:ext>
            </a:extLst>
          </p:cNvPr>
          <p:cNvSpPr txBox="1"/>
          <p:nvPr/>
        </p:nvSpPr>
        <p:spPr>
          <a:xfrm>
            <a:off x="1055200" y="1258120"/>
            <a:ext cx="10081120" cy="2769989"/>
          </a:xfrm>
          <a:prstGeom prst="rect">
            <a:avLst/>
          </a:prstGeom>
          <a:noFill/>
        </p:spPr>
        <p:txBody>
          <a:bodyPr wrap="square" rtlCol="0">
            <a:spAutoFit/>
          </a:bodyPr>
          <a:lstStyle/>
          <a:p>
            <a:pPr algn="ctr"/>
            <a:r>
              <a:rPr lang="en-GB" sz="7200" b="1" dirty="0">
                <a:solidFill>
                  <a:schemeClr val="bg1"/>
                </a:solidFill>
                <a:cs typeface="Arial" panose="020B0604020202020204" pitchFamily="34" charset="0"/>
              </a:rPr>
              <a:t>If you don’t republish, you’re not compliant </a:t>
            </a:r>
            <a:endParaRPr lang="en-GB" sz="7200" dirty="0">
              <a:solidFill>
                <a:schemeClr val="bg1"/>
              </a:solidFill>
              <a:cs typeface="Arial" panose="020B0604020202020204" pitchFamily="34" charset="0"/>
            </a:endParaRPr>
          </a:p>
          <a:p>
            <a:pPr algn="l"/>
            <a:endParaRPr lang="en-GB" sz="3000" dirty="0">
              <a:solidFill>
                <a:schemeClr val="bg1"/>
              </a:solidFill>
              <a:latin typeface="Muli"/>
            </a:endParaRPr>
          </a:p>
        </p:txBody>
      </p:sp>
      <p:sp>
        <p:nvSpPr>
          <p:cNvPr id="2" name="Slide Number Placeholder 1">
            <a:extLst>
              <a:ext uri="{FF2B5EF4-FFF2-40B4-BE49-F238E27FC236}">
                <a16:creationId xmlns:a16="http://schemas.microsoft.com/office/drawing/2014/main" id="{18971B01-2EEB-4B07-8A32-2C592A462629}"/>
              </a:ext>
            </a:extLst>
          </p:cNvPr>
          <p:cNvSpPr>
            <a:spLocks noGrp="1"/>
          </p:cNvSpPr>
          <p:nvPr>
            <p:ph type="sldNum" sz="quarter" idx="12"/>
          </p:nvPr>
        </p:nvSpPr>
        <p:spPr/>
        <p:txBody>
          <a:bodyPr/>
          <a:lstStyle/>
          <a:p>
            <a:fld id="{817788AA-2D7E-4761-B63A-5FD000EAC6D6}" type="slidenum">
              <a:rPr lang="en-GB" smtClean="0"/>
              <a:t>5</a:t>
            </a:fld>
            <a:endParaRPr lang="en-GB"/>
          </a:p>
        </p:txBody>
      </p:sp>
      <p:sp>
        <p:nvSpPr>
          <p:cNvPr id="3" name="TextBox 2">
            <a:extLst>
              <a:ext uri="{FF2B5EF4-FFF2-40B4-BE49-F238E27FC236}">
                <a16:creationId xmlns:a16="http://schemas.microsoft.com/office/drawing/2014/main" id="{E4F69976-CD21-17F0-D8AB-45157F5F94CD}"/>
              </a:ext>
            </a:extLst>
          </p:cNvPr>
          <p:cNvSpPr txBox="1"/>
          <p:nvPr/>
        </p:nvSpPr>
        <p:spPr>
          <a:xfrm>
            <a:off x="3215680" y="5831030"/>
            <a:ext cx="7272808" cy="707886"/>
          </a:xfrm>
          <a:prstGeom prst="rect">
            <a:avLst/>
          </a:prstGeom>
          <a:noFill/>
        </p:spPr>
        <p:txBody>
          <a:bodyPr wrap="square" rtlCol="0">
            <a:spAutoFit/>
          </a:bodyPr>
          <a:lstStyle/>
          <a:p>
            <a:r>
              <a:rPr lang="en-GB" sz="4000" b="1" dirty="0"/>
              <a:t>Deadline 30</a:t>
            </a:r>
            <a:r>
              <a:rPr lang="en-GB" sz="4000" b="1" baseline="30000" dirty="0"/>
              <a:t>th</a:t>
            </a:r>
            <a:r>
              <a:rPr lang="en-GB" sz="4000" b="1" dirty="0"/>
              <a:t> June</a:t>
            </a:r>
          </a:p>
        </p:txBody>
      </p:sp>
    </p:spTree>
    <p:extLst>
      <p:ext uri="{BB962C8B-B14F-4D97-AF65-F5344CB8AC3E}">
        <p14:creationId xmlns:p14="http://schemas.microsoft.com/office/powerpoint/2010/main" val="161927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44637-37FC-4FBF-943D-7B9DB3C19104}"/>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Things to consider </a:t>
            </a:r>
          </a:p>
        </p:txBody>
      </p:sp>
      <p:sp>
        <p:nvSpPr>
          <p:cNvPr id="3" name="Content Placeholder 2">
            <a:extLst>
              <a:ext uri="{FF2B5EF4-FFF2-40B4-BE49-F238E27FC236}">
                <a16:creationId xmlns:a16="http://schemas.microsoft.com/office/drawing/2014/main" id="{4C2685AB-8794-433D-BB69-51FA4CE22427}"/>
              </a:ext>
            </a:extLst>
          </p:cNvPr>
          <p:cNvSpPr>
            <a:spLocks noGrp="1"/>
          </p:cNvSpPr>
          <p:nvPr>
            <p:ph idx="1"/>
          </p:nvPr>
        </p:nvSpPr>
        <p:spPr>
          <a:xfrm>
            <a:off x="838200" y="1916832"/>
            <a:ext cx="10515600" cy="4236689"/>
          </a:xfrm>
        </p:spPr>
        <p:txBody>
          <a:bodyPr>
            <a:normAutofit/>
          </a:bodyPr>
          <a:lstStyle/>
          <a:p>
            <a:pPr>
              <a:lnSpc>
                <a:spcPct val="150000"/>
              </a:lnSpc>
            </a:pPr>
            <a:r>
              <a:rPr lang="en-GB" sz="3200" dirty="0">
                <a:latin typeface="Arial" panose="020B0604020202020204" pitchFamily="34" charset="0"/>
                <a:cs typeface="Arial" panose="020B0604020202020204" pitchFamily="34" charset="0"/>
              </a:rPr>
              <a:t>Have you bought or sold a service?</a:t>
            </a:r>
          </a:p>
          <a:p>
            <a:pPr>
              <a:lnSpc>
                <a:spcPct val="150000"/>
              </a:lnSpc>
            </a:pPr>
            <a:r>
              <a:rPr lang="en-GB" sz="3200" dirty="0">
                <a:latin typeface="Arial" panose="020B0604020202020204" pitchFamily="34" charset="0"/>
                <a:cs typeface="Arial" panose="020B0604020202020204" pitchFamily="34" charset="0"/>
              </a:rPr>
              <a:t>Has the type of service changed, and has this been impacted on your CQC registration?</a:t>
            </a:r>
          </a:p>
          <a:p>
            <a:pPr>
              <a:lnSpc>
                <a:spcPct val="150000"/>
              </a:lnSpc>
            </a:pPr>
            <a:r>
              <a:rPr lang="en-GB" sz="3200" dirty="0">
                <a:latin typeface="Arial" panose="020B0604020202020204" pitchFamily="34" charset="0"/>
                <a:cs typeface="Arial" panose="020B0604020202020204" pitchFamily="34" charset="0"/>
              </a:rPr>
              <a:t>Have you introduced new IT systems, policies or procedures and are they standard across all services? </a:t>
            </a:r>
          </a:p>
          <a:p>
            <a:pPr marL="0" indent="0">
              <a:buNone/>
            </a:pPr>
            <a:endParaRPr lang="en-GB" dirty="0"/>
          </a:p>
        </p:txBody>
      </p:sp>
    </p:spTree>
    <p:extLst>
      <p:ext uri="{BB962C8B-B14F-4D97-AF65-F5344CB8AC3E}">
        <p14:creationId xmlns:p14="http://schemas.microsoft.com/office/powerpoint/2010/main" val="2667943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24872-8C3F-458C-BA7F-7DF9A4C2D57A}"/>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DSPT question highlight </a:t>
            </a:r>
          </a:p>
        </p:txBody>
      </p:sp>
      <p:grpSp>
        <p:nvGrpSpPr>
          <p:cNvPr id="3" name="Group 2">
            <a:extLst>
              <a:ext uri="{FF2B5EF4-FFF2-40B4-BE49-F238E27FC236}">
                <a16:creationId xmlns:a16="http://schemas.microsoft.com/office/drawing/2014/main" id="{963AD79F-D6B2-FF72-264D-3EA76922AB67}"/>
              </a:ext>
            </a:extLst>
          </p:cNvPr>
          <p:cNvGrpSpPr/>
          <p:nvPr/>
        </p:nvGrpSpPr>
        <p:grpSpPr>
          <a:xfrm>
            <a:off x="806006" y="1866362"/>
            <a:ext cx="10690348" cy="835379"/>
            <a:chOff x="0" y="192333"/>
            <a:chExt cx="10730408" cy="835379"/>
          </a:xfrm>
        </p:grpSpPr>
        <p:sp>
          <p:nvSpPr>
            <p:cNvPr id="4" name="Rectangle: Rounded Corners 3">
              <a:extLst>
                <a:ext uri="{FF2B5EF4-FFF2-40B4-BE49-F238E27FC236}">
                  <a16:creationId xmlns:a16="http://schemas.microsoft.com/office/drawing/2014/main" id="{E237609C-12F9-1B7B-5D8A-F6728245A81F}"/>
                </a:ext>
              </a:extLst>
            </p:cNvPr>
            <p:cNvSpPr/>
            <p:nvPr/>
          </p:nvSpPr>
          <p:spPr>
            <a:xfrm>
              <a:off x="0" y="192333"/>
              <a:ext cx="10730408" cy="8353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 name="Rectangle: Rounded Corners 4">
              <a:extLst>
                <a:ext uri="{FF2B5EF4-FFF2-40B4-BE49-F238E27FC236}">
                  <a16:creationId xmlns:a16="http://schemas.microsoft.com/office/drawing/2014/main" id="{D6DAE3DD-B49C-48C2-EE5D-6C6CC363796C}"/>
                </a:ext>
              </a:extLst>
            </p:cNvPr>
            <p:cNvSpPr txBox="1"/>
            <p:nvPr/>
          </p:nvSpPr>
          <p:spPr>
            <a:xfrm>
              <a:off x="40780" y="233113"/>
              <a:ext cx="10648848" cy="7538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latin typeface="Arial" panose="020B0604020202020204" pitchFamily="34" charset="0"/>
                  <a:cs typeface="Arial" panose="020B0604020202020204" pitchFamily="34" charset="0"/>
                </a:rPr>
                <a:t>1.1.5 Who has responsibility for data security and protection and how has this been formally assigned?</a:t>
              </a:r>
              <a:endParaRPr lang="en-US" sz="2100" kern="1200" dirty="0">
                <a:latin typeface="Arial" panose="020B0604020202020204" pitchFamily="34" charset="0"/>
                <a:cs typeface="Arial" panose="020B0604020202020204" pitchFamily="34" charset="0"/>
              </a:endParaRPr>
            </a:p>
          </p:txBody>
        </p:sp>
      </p:grpSp>
      <p:grpSp>
        <p:nvGrpSpPr>
          <p:cNvPr id="6" name="Group 5">
            <a:extLst>
              <a:ext uri="{FF2B5EF4-FFF2-40B4-BE49-F238E27FC236}">
                <a16:creationId xmlns:a16="http://schemas.microsoft.com/office/drawing/2014/main" id="{6F1A9D27-5926-3607-4D25-2339D87DEDC4}"/>
              </a:ext>
            </a:extLst>
          </p:cNvPr>
          <p:cNvGrpSpPr/>
          <p:nvPr/>
        </p:nvGrpSpPr>
        <p:grpSpPr>
          <a:xfrm>
            <a:off x="806006" y="2788329"/>
            <a:ext cx="10730409" cy="921967"/>
            <a:chOff x="0" y="1088193"/>
            <a:chExt cx="10730408" cy="876159"/>
          </a:xfrm>
        </p:grpSpPr>
        <p:sp>
          <p:nvSpPr>
            <p:cNvPr id="7" name="Rectangle: Rounded Corners 6">
              <a:extLst>
                <a:ext uri="{FF2B5EF4-FFF2-40B4-BE49-F238E27FC236}">
                  <a16:creationId xmlns:a16="http://schemas.microsoft.com/office/drawing/2014/main" id="{8E61DC6F-3927-1DEE-05E6-2422AB899122}"/>
                </a:ext>
              </a:extLst>
            </p:cNvPr>
            <p:cNvSpPr/>
            <p:nvPr/>
          </p:nvSpPr>
          <p:spPr>
            <a:xfrm>
              <a:off x="0" y="1088193"/>
              <a:ext cx="10730408" cy="8353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8" name="Rectangle: Rounded Corners 4">
              <a:extLst>
                <a:ext uri="{FF2B5EF4-FFF2-40B4-BE49-F238E27FC236}">
                  <a16:creationId xmlns:a16="http://schemas.microsoft.com/office/drawing/2014/main" id="{6DB0715E-B09F-E7B7-3448-8B46CA548D9C}"/>
                </a:ext>
              </a:extLst>
            </p:cNvPr>
            <p:cNvSpPr txBox="1"/>
            <p:nvPr/>
          </p:nvSpPr>
          <p:spPr>
            <a:xfrm>
              <a:off x="40780" y="1128973"/>
              <a:ext cx="10648848" cy="8353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latin typeface="Arial" panose="020B0604020202020204" pitchFamily="34" charset="0"/>
                  <a:cs typeface="Arial" panose="020B0604020202020204" pitchFamily="34" charset="0"/>
                </a:rPr>
                <a:t>3.2.1 Have at least 95% of staff, directors, trustees and volunteers in your organisation completed training on data security and protection, and cyber security, in the last 12 months?</a:t>
              </a:r>
              <a:endParaRPr lang="en-US" sz="2100" kern="1200" dirty="0">
                <a:latin typeface="Arial" panose="020B0604020202020204" pitchFamily="34" charset="0"/>
                <a:cs typeface="Arial" panose="020B0604020202020204" pitchFamily="34" charset="0"/>
              </a:endParaRPr>
            </a:p>
          </p:txBody>
        </p:sp>
      </p:grpSp>
      <p:grpSp>
        <p:nvGrpSpPr>
          <p:cNvPr id="9" name="Group 8">
            <a:extLst>
              <a:ext uri="{FF2B5EF4-FFF2-40B4-BE49-F238E27FC236}">
                <a16:creationId xmlns:a16="http://schemas.microsoft.com/office/drawing/2014/main" id="{A6A05132-55C4-373D-D363-9ACE5527C2D8}"/>
              </a:ext>
            </a:extLst>
          </p:cNvPr>
          <p:cNvGrpSpPr/>
          <p:nvPr/>
        </p:nvGrpSpPr>
        <p:grpSpPr>
          <a:xfrm>
            <a:off x="806007" y="3710296"/>
            <a:ext cx="10730408" cy="835379"/>
            <a:chOff x="0" y="1984053"/>
            <a:chExt cx="10730408" cy="835379"/>
          </a:xfrm>
        </p:grpSpPr>
        <p:sp>
          <p:nvSpPr>
            <p:cNvPr id="10" name="Rectangle: Rounded Corners 9">
              <a:extLst>
                <a:ext uri="{FF2B5EF4-FFF2-40B4-BE49-F238E27FC236}">
                  <a16:creationId xmlns:a16="http://schemas.microsoft.com/office/drawing/2014/main" id="{4A3F43CB-82F2-7444-992C-DF9B0DD5D759}"/>
                </a:ext>
              </a:extLst>
            </p:cNvPr>
            <p:cNvSpPr/>
            <p:nvPr/>
          </p:nvSpPr>
          <p:spPr>
            <a:xfrm>
              <a:off x="0" y="1984053"/>
              <a:ext cx="10730408" cy="8353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1" name="Rectangle: Rounded Corners 4">
              <a:extLst>
                <a:ext uri="{FF2B5EF4-FFF2-40B4-BE49-F238E27FC236}">
                  <a16:creationId xmlns:a16="http://schemas.microsoft.com/office/drawing/2014/main" id="{DEB5CAB4-AFF4-B64F-950C-7A005AC521EA}"/>
                </a:ext>
              </a:extLst>
            </p:cNvPr>
            <p:cNvSpPr txBox="1"/>
            <p:nvPr/>
          </p:nvSpPr>
          <p:spPr>
            <a:xfrm>
              <a:off x="40780" y="2024833"/>
              <a:ext cx="10648848" cy="7538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latin typeface="Arial" panose="020B0604020202020204" pitchFamily="34" charset="0"/>
                  <a:cs typeface="Arial" panose="020B0604020202020204" pitchFamily="34" charset="0"/>
                </a:rPr>
                <a:t>1.1.2 Does your organisation have an up to date list in which it holds and shares different types of personal and sensitive data?</a:t>
              </a:r>
              <a:endParaRPr lang="en-US" sz="2100" kern="1200" dirty="0">
                <a:latin typeface="Arial" panose="020B0604020202020204" pitchFamily="34" charset="0"/>
                <a:cs typeface="Arial" panose="020B0604020202020204" pitchFamily="34" charset="0"/>
              </a:endParaRPr>
            </a:p>
          </p:txBody>
        </p:sp>
      </p:grpSp>
      <p:grpSp>
        <p:nvGrpSpPr>
          <p:cNvPr id="12" name="Group 11">
            <a:extLst>
              <a:ext uri="{FF2B5EF4-FFF2-40B4-BE49-F238E27FC236}">
                <a16:creationId xmlns:a16="http://schemas.microsoft.com/office/drawing/2014/main" id="{5B25895A-385A-5793-5300-4A8C1288505E}"/>
              </a:ext>
            </a:extLst>
          </p:cNvPr>
          <p:cNvGrpSpPr/>
          <p:nvPr/>
        </p:nvGrpSpPr>
        <p:grpSpPr>
          <a:xfrm>
            <a:off x="806007" y="4644599"/>
            <a:ext cx="10730408" cy="835379"/>
            <a:chOff x="0" y="2879913"/>
            <a:chExt cx="10730408" cy="835379"/>
          </a:xfrm>
        </p:grpSpPr>
        <p:sp>
          <p:nvSpPr>
            <p:cNvPr id="13" name="Rectangle: Rounded Corners 12">
              <a:extLst>
                <a:ext uri="{FF2B5EF4-FFF2-40B4-BE49-F238E27FC236}">
                  <a16:creationId xmlns:a16="http://schemas.microsoft.com/office/drawing/2014/main" id="{0883A6D9-E845-0804-AC5C-D0D256D911A4}"/>
                </a:ext>
              </a:extLst>
            </p:cNvPr>
            <p:cNvSpPr/>
            <p:nvPr/>
          </p:nvSpPr>
          <p:spPr>
            <a:xfrm>
              <a:off x="0" y="2879913"/>
              <a:ext cx="10730408" cy="83537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4" name="Rectangle: Rounded Corners 4">
              <a:extLst>
                <a:ext uri="{FF2B5EF4-FFF2-40B4-BE49-F238E27FC236}">
                  <a16:creationId xmlns:a16="http://schemas.microsoft.com/office/drawing/2014/main" id="{F150004B-1E3D-D38B-1FF0-E35C3FBB601E}"/>
                </a:ext>
              </a:extLst>
            </p:cNvPr>
            <p:cNvSpPr txBox="1"/>
            <p:nvPr/>
          </p:nvSpPr>
          <p:spPr>
            <a:xfrm>
              <a:off x="40780" y="2920693"/>
              <a:ext cx="10648848" cy="7538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latin typeface="Arial" panose="020B0604020202020204" pitchFamily="34" charset="0"/>
                  <a:cs typeface="Arial" panose="020B0604020202020204" pitchFamily="34" charset="0"/>
                </a:rPr>
                <a:t>5.1.1 If you organisation has had a data breach or near miss in the last year, has the organisation reviewed the process that may have allowed the breach to occur?</a:t>
              </a:r>
              <a:endParaRPr lang="en-US" sz="2100" kern="12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02148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24872-8C3F-458C-BA7F-7DF9A4C2D57A}"/>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DSPT question highlight </a:t>
            </a:r>
          </a:p>
        </p:txBody>
      </p:sp>
      <p:grpSp>
        <p:nvGrpSpPr>
          <p:cNvPr id="3" name="Group 2">
            <a:extLst>
              <a:ext uri="{FF2B5EF4-FFF2-40B4-BE49-F238E27FC236}">
                <a16:creationId xmlns:a16="http://schemas.microsoft.com/office/drawing/2014/main" id="{34349385-0726-AEEB-1AF0-A173956DAE6C}"/>
              </a:ext>
            </a:extLst>
          </p:cNvPr>
          <p:cNvGrpSpPr/>
          <p:nvPr/>
        </p:nvGrpSpPr>
        <p:grpSpPr>
          <a:xfrm>
            <a:off x="778114" y="1783177"/>
            <a:ext cx="10730408" cy="914940"/>
            <a:chOff x="0" y="24573"/>
            <a:chExt cx="10730408" cy="914940"/>
          </a:xfrm>
        </p:grpSpPr>
        <p:sp>
          <p:nvSpPr>
            <p:cNvPr id="4" name="Rectangle: Rounded Corners 3">
              <a:extLst>
                <a:ext uri="{FF2B5EF4-FFF2-40B4-BE49-F238E27FC236}">
                  <a16:creationId xmlns:a16="http://schemas.microsoft.com/office/drawing/2014/main" id="{62E66C2D-E6EE-47A5-300A-4690470EF3AF}"/>
                </a:ext>
              </a:extLst>
            </p:cNvPr>
            <p:cNvSpPr/>
            <p:nvPr/>
          </p:nvSpPr>
          <p:spPr>
            <a:xfrm>
              <a:off x="0" y="24573"/>
              <a:ext cx="10730408" cy="9149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 name="Rectangle: Rounded Corners 4">
              <a:extLst>
                <a:ext uri="{FF2B5EF4-FFF2-40B4-BE49-F238E27FC236}">
                  <a16:creationId xmlns:a16="http://schemas.microsoft.com/office/drawing/2014/main" id="{49BAE6BD-2C6D-3C67-58C4-82B58539B2B6}"/>
                </a:ext>
              </a:extLst>
            </p:cNvPr>
            <p:cNvSpPr txBox="1"/>
            <p:nvPr/>
          </p:nvSpPr>
          <p:spPr>
            <a:xfrm>
              <a:off x="44664" y="69237"/>
              <a:ext cx="10641080" cy="8256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7.2.1 How does your organisation test the data and cyber security aspects of its business continuity plan?</a:t>
              </a:r>
            </a:p>
          </p:txBody>
        </p:sp>
      </p:grpSp>
      <p:grpSp>
        <p:nvGrpSpPr>
          <p:cNvPr id="6" name="Group 5">
            <a:extLst>
              <a:ext uri="{FF2B5EF4-FFF2-40B4-BE49-F238E27FC236}">
                <a16:creationId xmlns:a16="http://schemas.microsoft.com/office/drawing/2014/main" id="{35181624-6E68-CFF0-8A36-6A3B5AA043E8}"/>
              </a:ext>
            </a:extLst>
          </p:cNvPr>
          <p:cNvGrpSpPr/>
          <p:nvPr/>
        </p:nvGrpSpPr>
        <p:grpSpPr>
          <a:xfrm>
            <a:off x="778114" y="3799823"/>
            <a:ext cx="10730408" cy="914940"/>
            <a:chOff x="0" y="1005753"/>
            <a:chExt cx="10730408" cy="914940"/>
          </a:xfrm>
        </p:grpSpPr>
        <p:sp>
          <p:nvSpPr>
            <p:cNvPr id="7" name="Rectangle: Rounded Corners 6">
              <a:extLst>
                <a:ext uri="{FF2B5EF4-FFF2-40B4-BE49-F238E27FC236}">
                  <a16:creationId xmlns:a16="http://schemas.microsoft.com/office/drawing/2014/main" id="{B019CA12-D943-DA56-1C7E-57890328281C}"/>
                </a:ext>
              </a:extLst>
            </p:cNvPr>
            <p:cNvSpPr/>
            <p:nvPr/>
          </p:nvSpPr>
          <p:spPr>
            <a:xfrm>
              <a:off x="0" y="1005753"/>
              <a:ext cx="10730408" cy="9149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8" name="Rectangle: Rounded Corners 4">
              <a:extLst>
                <a:ext uri="{FF2B5EF4-FFF2-40B4-BE49-F238E27FC236}">
                  <a16:creationId xmlns:a16="http://schemas.microsoft.com/office/drawing/2014/main" id="{22A318B9-1B8E-7104-707A-ADFE877874C7}"/>
                </a:ext>
              </a:extLst>
            </p:cNvPr>
            <p:cNvSpPr txBox="1"/>
            <p:nvPr/>
          </p:nvSpPr>
          <p:spPr>
            <a:xfrm>
              <a:off x="44664" y="1050417"/>
              <a:ext cx="10641080" cy="8256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7.3.1 How does your organisation make sure that there are working backups of all important data and information?</a:t>
              </a:r>
            </a:p>
          </p:txBody>
        </p:sp>
      </p:grpSp>
      <p:grpSp>
        <p:nvGrpSpPr>
          <p:cNvPr id="9" name="Group 8">
            <a:extLst>
              <a:ext uri="{FF2B5EF4-FFF2-40B4-BE49-F238E27FC236}">
                <a16:creationId xmlns:a16="http://schemas.microsoft.com/office/drawing/2014/main" id="{9DF11F9B-BDA5-6ADE-3645-28B6A8864FBA}"/>
              </a:ext>
            </a:extLst>
          </p:cNvPr>
          <p:cNvGrpSpPr/>
          <p:nvPr/>
        </p:nvGrpSpPr>
        <p:grpSpPr>
          <a:xfrm>
            <a:off x="778114" y="2792175"/>
            <a:ext cx="10730408" cy="914940"/>
            <a:chOff x="0" y="1005753"/>
            <a:chExt cx="10730408" cy="914940"/>
          </a:xfrm>
        </p:grpSpPr>
        <p:sp>
          <p:nvSpPr>
            <p:cNvPr id="10" name="Rectangle: Rounded Corners 9">
              <a:extLst>
                <a:ext uri="{FF2B5EF4-FFF2-40B4-BE49-F238E27FC236}">
                  <a16:creationId xmlns:a16="http://schemas.microsoft.com/office/drawing/2014/main" id="{D38C7066-D0A8-1195-4635-63E5420DC089}"/>
                </a:ext>
              </a:extLst>
            </p:cNvPr>
            <p:cNvSpPr/>
            <p:nvPr/>
          </p:nvSpPr>
          <p:spPr>
            <a:xfrm>
              <a:off x="0" y="1005753"/>
              <a:ext cx="10730408" cy="9149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1" name="Rectangle: Rounded Corners 4">
              <a:extLst>
                <a:ext uri="{FF2B5EF4-FFF2-40B4-BE49-F238E27FC236}">
                  <a16:creationId xmlns:a16="http://schemas.microsoft.com/office/drawing/2014/main" id="{61C60FA0-6E5C-0C07-328C-AFD416F64509}"/>
                </a:ext>
              </a:extLst>
            </p:cNvPr>
            <p:cNvSpPr txBox="1"/>
            <p:nvPr/>
          </p:nvSpPr>
          <p:spPr>
            <a:xfrm>
              <a:off x="44664" y="1050417"/>
              <a:ext cx="10641080" cy="8256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4.2.4 Does your organisation have a reliable way of removing or amending people’s access to IT systems when they leave or change roles? </a:t>
              </a:r>
            </a:p>
          </p:txBody>
        </p:sp>
      </p:grpSp>
      <p:grpSp>
        <p:nvGrpSpPr>
          <p:cNvPr id="12" name="Group 11">
            <a:extLst>
              <a:ext uri="{FF2B5EF4-FFF2-40B4-BE49-F238E27FC236}">
                <a16:creationId xmlns:a16="http://schemas.microsoft.com/office/drawing/2014/main" id="{6D987241-3F10-5861-084E-DBB12A2977A9}"/>
              </a:ext>
            </a:extLst>
          </p:cNvPr>
          <p:cNvGrpSpPr/>
          <p:nvPr/>
        </p:nvGrpSpPr>
        <p:grpSpPr>
          <a:xfrm>
            <a:off x="774666" y="4807471"/>
            <a:ext cx="10730408" cy="914940"/>
            <a:chOff x="0" y="2968113"/>
            <a:chExt cx="10730408" cy="914940"/>
          </a:xfrm>
        </p:grpSpPr>
        <p:sp>
          <p:nvSpPr>
            <p:cNvPr id="13" name="Rectangle: Rounded Corners 12">
              <a:extLst>
                <a:ext uri="{FF2B5EF4-FFF2-40B4-BE49-F238E27FC236}">
                  <a16:creationId xmlns:a16="http://schemas.microsoft.com/office/drawing/2014/main" id="{A8BD6B57-D499-1CAC-1CD7-EFE27C6E3A1B}"/>
                </a:ext>
              </a:extLst>
            </p:cNvPr>
            <p:cNvSpPr/>
            <p:nvPr/>
          </p:nvSpPr>
          <p:spPr>
            <a:xfrm>
              <a:off x="0" y="2968113"/>
              <a:ext cx="10730408" cy="9149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4" name="Rectangle: Rounded Corners 4">
              <a:extLst>
                <a:ext uri="{FF2B5EF4-FFF2-40B4-BE49-F238E27FC236}">
                  <a16:creationId xmlns:a16="http://schemas.microsoft.com/office/drawing/2014/main" id="{8DB3307E-6979-5361-FD61-89CE4D0BAE5A}"/>
                </a:ext>
              </a:extLst>
            </p:cNvPr>
            <p:cNvSpPr txBox="1"/>
            <p:nvPr/>
          </p:nvSpPr>
          <p:spPr>
            <a:xfrm>
              <a:off x="44664" y="3012777"/>
              <a:ext cx="10641080" cy="8256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8.3.5 How does your organisation make sure that the latest software updates are downloaded and installed? </a:t>
              </a:r>
            </a:p>
          </p:txBody>
        </p:sp>
      </p:grpSp>
    </p:spTree>
    <p:extLst>
      <p:ext uri="{BB962C8B-B14F-4D97-AF65-F5344CB8AC3E}">
        <p14:creationId xmlns:p14="http://schemas.microsoft.com/office/powerpoint/2010/main" val="48967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98C200-A0DD-4C6E-9415-C47021ED625A}"/>
              </a:ext>
            </a:extLst>
          </p:cNvPr>
          <p:cNvSpPr/>
          <p:nvPr/>
        </p:nvSpPr>
        <p:spPr>
          <a:xfrm>
            <a:off x="2" y="0"/>
            <a:ext cx="12191516" cy="5589239"/>
          </a:xfrm>
          <a:prstGeom prst="rect">
            <a:avLst/>
          </a:prstGeom>
          <a:solidFill>
            <a:srgbClr val="513089"/>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61A76A3F-B004-453C-81D1-454ED0656F56}"/>
              </a:ext>
            </a:extLst>
          </p:cNvPr>
          <p:cNvSpPr txBox="1"/>
          <p:nvPr/>
        </p:nvSpPr>
        <p:spPr>
          <a:xfrm>
            <a:off x="1055200" y="1258120"/>
            <a:ext cx="10081120" cy="2769989"/>
          </a:xfrm>
          <a:prstGeom prst="rect">
            <a:avLst/>
          </a:prstGeom>
          <a:noFill/>
        </p:spPr>
        <p:txBody>
          <a:bodyPr wrap="square" rtlCol="0">
            <a:spAutoFit/>
          </a:bodyPr>
          <a:lstStyle/>
          <a:p>
            <a:pPr algn="ctr"/>
            <a:r>
              <a:rPr lang="en-GB" sz="7200" b="1" dirty="0">
                <a:solidFill>
                  <a:schemeClr val="bg1"/>
                </a:solidFill>
                <a:cs typeface="Arial" panose="020B0604020202020204" pitchFamily="34" charset="0"/>
              </a:rPr>
              <a:t>If you don’t republish, you’re not compliant </a:t>
            </a:r>
            <a:endParaRPr lang="en-GB" sz="7200" dirty="0">
              <a:solidFill>
                <a:schemeClr val="bg1"/>
              </a:solidFill>
              <a:cs typeface="Arial" panose="020B0604020202020204" pitchFamily="34" charset="0"/>
            </a:endParaRPr>
          </a:p>
          <a:p>
            <a:pPr algn="l"/>
            <a:endParaRPr lang="en-GB" sz="3000" dirty="0">
              <a:solidFill>
                <a:schemeClr val="bg1"/>
              </a:solidFill>
              <a:latin typeface="Muli"/>
            </a:endParaRPr>
          </a:p>
        </p:txBody>
      </p:sp>
      <p:sp>
        <p:nvSpPr>
          <p:cNvPr id="2" name="Slide Number Placeholder 1">
            <a:extLst>
              <a:ext uri="{FF2B5EF4-FFF2-40B4-BE49-F238E27FC236}">
                <a16:creationId xmlns:a16="http://schemas.microsoft.com/office/drawing/2014/main" id="{18971B01-2EEB-4B07-8A32-2C592A462629}"/>
              </a:ext>
            </a:extLst>
          </p:cNvPr>
          <p:cNvSpPr>
            <a:spLocks noGrp="1"/>
          </p:cNvSpPr>
          <p:nvPr>
            <p:ph type="sldNum" sz="quarter" idx="12"/>
          </p:nvPr>
        </p:nvSpPr>
        <p:spPr/>
        <p:txBody>
          <a:bodyPr/>
          <a:lstStyle/>
          <a:p>
            <a:fld id="{817788AA-2D7E-4761-B63A-5FD000EAC6D6}" type="slidenum">
              <a:rPr lang="en-GB" smtClean="0"/>
              <a:t>9</a:t>
            </a:fld>
            <a:endParaRPr lang="en-GB"/>
          </a:p>
        </p:txBody>
      </p:sp>
      <p:sp>
        <p:nvSpPr>
          <p:cNvPr id="3" name="TextBox 2">
            <a:extLst>
              <a:ext uri="{FF2B5EF4-FFF2-40B4-BE49-F238E27FC236}">
                <a16:creationId xmlns:a16="http://schemas.microsoft.com/office/drawing/2014/main" id="{E4F69976-CD21-17F0-D8AB-45157F5F94CD}"/>
              </a:ext>
            </a:extLst>
          </p:cNvPr>
          <p:cNvSpPr txBox="1"/>
          <p:nvPr/>
        </p:nvSpPr>
        <p:spPr>
          <a:xfrm>
            <a:off x="3215680" y="5831030"/>
            <a:ext cx="7272808" cy="707886"/>
          </a:xfrm>
          <a:prstGeom prst="rect">
            <a:avLst/>
          </a:prstGeom>
          <a:noFill/>
        </p:spPr>
        <p:txBody>
          <a:bodyPr wrap="square" rtlCol="0">
            <a:spAutoFit/>
          </a:bodyPr>
          <a:lstStyle/>
          <a:p>
            <a:r>
              <a:rPr lang="en-GB" sz="4000" b="1" dirty="0"/>
              <a:t>Deadline 30</a:t>
            </a:r>
            <a:r>
              <a:rPr lang="en-GB" sz="4000" b="1" baseline="30000" dirty="0"/>
              <a:t>th</a:t>
            </a:r>
            <a:r>
              <a:rPr lang="en-GB" sz="4000" b="1" dirty="0"/>
              <a:t> June</a:t>
            </a:r>
          </a:p>
        </p:txBody>
      </p:sp>
    </p:spTree>
    <p:extLst>
      <p:ext uri="{BB962C8B-B14F-4D97-AF65-F5344CB8AC3E}">
        <p14:creationId xmlns:p14="http://schemas.microsoft.com/office/powerpoint/2010/main" val="1375475905"/>
      </p:ext>
    </p:extLst>
  </p:cSld>
  <p:clrMapOvr>
    <a:masterClrMapping/>
  </p:clrMapOvr>
</p:sld>
</file>

<file path=ppt/theme/theme1.xml><?xml version="1.0" encoding="utf-8"?>
<a:theme xmlns:a="http://schemas.openxmlformats.org/drawingml/2006/main" name="1_Office Theme">
  <a:themeElements>
    <a:clrScheme name="Custom 1">
      <a:dk1>
        <a:srgbClr val="292858"/>
      </a:dk1>
      <a:lt1>
        <a:srgbClr val="FEFCFF"/>
      </a:lt1>
      <a:dk2>
        <a:srgbClr val="282959"/>
      </a:dk2>
      <a:lt2>
        <a:srgbClr val="F1F0EC"/>
      </a:lt2>
      <a:accent1>
        <a:srgbClr val="513089"/>
      </a:accent1>
      <a:accent2>
        <a:srgbClr val="A1368D"/>
      </a:accent2>
      <a:accent3>
        <a:srgbClr val="D75E9E"/>
      </a:accent3>
      <a:accent4>
        <a:srgbClr val="E74A3B"/>
      </a:accent4>
      <a:accent5>
        <a:srgbClr val="F0C310"/>
      </a:accent5>
      <a:accent6>
        <a:srgbClr val="F0C40E"/>
      </a:accent6>
      <a:hlink>
        <a:srgbClr val="E74A3B"/>
      </a:hlink>
      <a:folHlink>
        <a:srgbClr val="D95F9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TaxCatchAll xmlns="efdff9fb-9ca0-4e98-aedc-002009ce2a42" xsi:nil="true"/>
    <lcf76f155ced4ddcb4097134ff3c332f xmlns="c8668c58-926b-4e9c-91e5-c6748cce4954">
      <Terms xmlns="http://schemas.microsoft.com/office/infopath/2007/PartnerControls"/>
    </lcf76f155ced4ddcb4097134ff3c332f>
    <_dlc_DocId xmlns="efdff9fb-9ca0-4e98-aedc-002009ce2a42">3RM5777WRR4R-222250855-8559</_dlc_DocId>
    <_dlc_DocIdUrl xmlns="efdff9fb-9ca0-4e98-aedc-002009ce2a42">
      <Url>https://rcpaltd.sharepoint.com/sites/RegisteredCareProvidersAssociationLimited/_layouts/15/DocIdRedir.aspx?ID=3RM5777WRR4R-222250855-8559</Url>
      <Description>3RM5777WRR4R-222250855-8559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ECBD26103718D47A6E4952D0A51E0BD" ma:contentTypeVersion="15" ma:contentTypeDescription="Create a new document." ma:contentTypeScope="" ma:versionID="c377a78e0e0b0ffd8f9650d23ea303db">
  <xsd:schema xmlns:xsd="http://www.w3.org/2001/XMLSchema" xmlns:xs="http://www.w3.org/2001/XMLSchema" xmlns:p="http://schemas.microsoft.com/office/2006/metadata/properties" xmlns:ns2="efdff9fb-9ca0-4e98-aedc-002009ce2a42" xmlns:ns3="c8668c58-926b-4e9c-91e5-c6748cce4954" targetNamespace="http://schemas.microsoft.com/office/2006/metadata/properties" ma:root="true" ma:fieldsID="2d22d4f99c29786105f1b37414a4d11a" ns2:_="" ns3:_="">
    <xsd:import namespace="efdff9fb-9ca0-4e98-aedc-002009ce2a42"/>
    <xsd:import namespace="c8668c58-926b-4e9c-91e5-c6748cce495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ObjectDetectorVersions"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dff9fb-9ca0-4e98-aedc-002009ce2a4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697d28e4-78fe-4111-9365-75569edc11b5}" ma:internalName="TaxCatchAll" ma:showField="CatchAllData" ma:web="efdff9fb-9ca0-4e98-aedc-002009ce2a4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8668c58-926b-4e9c-91e5-c6748cce495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5f3f544-bdd8-42b2-8e5d-aaeacd9fc701"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671904-7670-4F61-B6EF-E8B3BAF4C106}">
  <ds:schemaRefs>
    <ds:schemaRef ds:uri="http://schemas.microsoft.com/sharepoint/events"/>
  </ds:schemaRefs>
</ds:datastoreItem>
</file>

<file path=customXml/itemProps2.xml><?xml version="1.0" encoding="utf-8"?>
<ds:datastoreItem xmlns:ds="http://schemas.openxmlformats.org/officeDocument/2006/customXml" ds:itemID="{E3574BB0-BCFD-4299-8C6B-E0F869CE521B}">
  <ds:schemaRefs>
    <ds:schemaRef ds:uri="http://purl.org/dc/dcmitype/"/>
    <ds:schemaRef ds:uri="http://schemas.microsoft.com/office/2006/documentManagement/types"/>
    <ds:schemaRef ds:uri="fc645de3-f642-475a-b77a-0aa7681f57d7"/>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http://www.w3.org/XML/1998/namespace"/>
    <ds:schemaRef ds:uri="http://purl.org/dc/terms/"/>
    <ds:schemaRef ds:uri="a9a0ca42-378f-4059-9085-72b86cc08f16"/>
    <ds:schemaRef ds:uri="efdff9fb-9ca0-4e98-aedc-002009ce2a42"/>
    <ds:schemaRef ds:uri="c8668c58-926b-4e9c-91e5-c6748cce4954"/>
  </ds:schemaRefs>
</ds:datastoreItem>
</file>

<file path=customXml/itemProps3.xml><?xml version="1.0" encoding="utf-8"?>
<ds:datastoreItem xmlns:ds="http://schemas.openxmlformats.org/officeDocument/2006/customXml" ds:itemID="{0EF875B0-B653-4EB4-B0A2-8799BA185361}">
  <ds:schemaRefs>
    <ds:schemaRef ds:uri="http://schemas.microsoft.com/sharepoint/v3/contenttype/forms"/>
  </ds:schemaRefs>
</ds:datastoreItem>
</file>

<file path=customXml/itemProps4.xml><?xml version="1.0" encoding="utf-8"?>
<ds:datastoreItem xmlns:ds="http://schemas.openxmlformats.org/officeDocument/2006/customXml" ds:itemID="{18AE5123-24B3-42F5-8BEB-A70815BC94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dff9fb-9ca0-4e98-aedc-002009ce2a42"/>
    <ds:schemaRef ds:uri="c8668c58-926b-4e9c-91e5-c6748cce49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8386</TotalTime>
  <Words>636</Words>
  <Application>Microsoft Office PowerPoint</Application>
  <PresentationFormat>Widescreen</PresentationFormat>
  <Paragraphs>82</Paragraphs>
  <Slides>11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Aptos</vt:lpstr>
      <vt:lpstr>Arial</vt:lpstr>
      <vt:lpstr>Calibri</vt:lpstr>
      <vt:lpstr>Calibri Light</vt:lpstr>
      <vt:lpstr>Muli</vt:lpstr>
      <vt:lpstr>Symbol</vt:lpstr>
      <vt:lpstr>1_Office Theme</vt:lpstr>
      <vt:lpstr>Custom Design</vt:lpstr>
      <vt:lpstr>PowerPoint Presentation</vt:lpstr>
      <vt:lpstr>Action to take</vt:lpstr>
      <vt:lpstr>Why republish DSPT</vt:lpstr>
      <vt:lpstr>Somerset Council contractual requirements </vt:lpstr>
      <vt:lpstr>PowerPoint Presentation</vt:lpstr>
      <vt:lpstr>Things to consider </vt:lpstr>
      <vt:lpstr>DSPT question highlight </vt:lpstr>
      <vt:lpstr>DSPT question highlight </vt:lpstr>
      <vt:lpstr>PowerPoint Presentation</vt:lpstr>
      <vt:lpstr>Help is out there!</vt:lpstr>
      <vt:lpstr>RCPA Summer Seminar ‘Staying Safe in a Digital World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here - The policies and procedures you need for         better security</dc:title>
  <dc:creator>Michael Mellors</dc:creator>
  <cp:lastModifiedBy>Daniel Plummer</cp:lastModifiedBy>
  <cp:revision>1237</cp:revision>
  <cp:lastPrinted>2020-11-25T07:41:22Z</cp:lastPrinted>
  <dcterms:created xsi:type="dcterms:W3CDTF">2020-10-13T10:48:01Z</dcterms:created>
  <dcterms:modified xsi:type="dcterms:W3CDTF">2024-05-02T10:04:44Z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0x0101005ECBD26103718D47A6E4952D0A51E0BD</vt:lpwstr>
  </property>
  <property fmtid="{D5CDD505-2E9C-101B-9397-08002B2CF9AE}" pid="3" name="MediaServiceImageTags">
    <vt:lpwstr/>
  </property>
  <property fmtid="{D5CDD505-2E9C-101B-9397-08002B2CF9AE}" pid="4" name="_dlc_DocIdItemGuid">
    <vt:lpwstr>9d8a610f-4c71-44cb-94a4-f8f6b6e40c20</vt:lpwstr>
  </property>
</Properties>
</file>