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2194E0-A395-46E7-ABF8-3451FBFCB6D4}" v="158" dt="2021-10-19T11:04:54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2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C97E76-4EF7-4919-BD4E-D8E521D7BC6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54C7433-5BFC-4E3F-8B6D-EEB53739D6F7}">
      <dgm:prSet/>
      <dgm:spPr/>
      <dgm:t>
        <a:bodyPr/>
        <a:lstStyle/>
        <a:p>
          <a:r>
            <a:rPr lang="en-GB" dirty="0"/>
            <a:t>Male</a:t>
          </a:r>
          <a:endParaRPr lang="en-US" dirty="0"/>
        </a:p>
      </dgm:t>
    </dgm:pt>
    <dgm:pt modelId="{2CE49DE0-DF06-4FCA-AA22-FD58D1B78001}" type="parTrans" cxnId="{20569C9F-06A6-4CB8-BE84-CD56926A9550}">
      <dgm:prSet/>
      <dgm:spPr/>
      <dgm:t>
        <a:bodyPr/>
        <a:lstStyle/>
        <a:p>
          <a:endParaRPr lang="en-US"/>
        </a:p>
      </dgm:t>
    </dgm:pt>
    <dgm:pt modelId="{4C9FCF41-F1F7-4B02-8406-C1B4A0828356}" type="sibTrans" cxnId="{20569C9F-06A6-4CB8-BE84-CD56926A9550}">
      <dgm:prSet/>
      <dgm:spPr/>
      <dgm:t>
        <a:bodyPr/>
        <a:lstStyle/>
        <a:p>
          <a:endParaRPr lang="en-US"/>
        </a:p>
      </dgm:t>
    </dgm:pt>
    <dgm:pt modelId="{592C9243-3C9E-42D6-86B5-D798DB97EF40}">
      <dgm:prSet/>
      <dgm:spPr/>
      <dgm:t>
        <a:bodyPr/>
        <a:lstStyle/>
        <a:p>
          <a:r>
            <a:rPr lang="en-GB" dirty="0"/>
            <a:t>70 years old</a:t>
          </a:r>
          <a:endParaRPr lang="en-US" dirty="0"/>
        </a:p>
      </dgm:t>
    </dgm:pt>
    <dgm:pt modelId="{1290FFCB-9375-4029-AE3F-4E790C0AEC79}" type="parTrans" cxnId="{85196B65-5370-4FAB-8C52-14754AB2BB60}">
      <dgm:prSet/>
      <dgm:spPr/>
      <dgm:t>
        <a:bodyPr/>
        <a:lstStyle/>
        <a:p>
          <a:endParaRPr lang="en-US"/>
        </a:p>
      </dgm:t>
    </dgm:pt>
    <dgm:pt modelId="{F439E005-AE5A-4912-90B4-59C1F98AB750}" type="sibTrans" cxnId="{85196B65-5370-4FAB-8C52-14754AB2BB60}">
      <dgm:prSet/>
      <dgm:spPr/>
      <dgm:t>
        <a:bodyPr/>
        <a:lstStyle/>
        <a:p>
          <a:endParaRPr lang="en-US"/>
        </a:p>
      </dgm:t>
    </dgm:pt>
    <dgm:pt modelId="{B304D408-8175-4178-BCAF-CB25FE08AAFA}">
      <dgm:prSet/>
      <dgm:spPr/>
      <dgm:t>
        <a:bodyPr/>
        <a:lstStyle/>
        <a:p>
          <a:r>
            <a:rPr lang="en-GB" dirty="0"/>
            <a:t>Struggling with Loneliness and Depression</a:t>
          </a:r>
          <a:endParaRPr lang="en-US" dirty="0"/>
        </a:p>
      </dgm:t>
    </dgm:pt>
    <dgm:pt modelId="{5BB96DF0-8806-49F5-81B8-91BE64E4C57B}" type="parTrans" cxnId="{DAF77C97-50F9-4935-8756-E7F908678325}">
      <dgm:prSet/>
      <dgm:spPr/>
      <dgm:t>
        <a:bodyPr/>
        <a:lstStyle/>
        <a:p>
          <a:endParaRPr lang="en-US"/>
        </a:p>
      </dgm:t>
    </dgm:pt>
    <dgm:pt modelId="{E90B17EE-65D1-4750-9926-2F7A61E53937}" type="sibTrans" cxnId="{DAF77C97-50F9-4935-8756-E7F908678325}">
      <dgm:prSet/>
      <dgm:spPr/>
      <dgm:t>
        <a:bodyPr/>
        <a:lstStyle/>
        <a:p>
          <a:endParaRPr lang="en-US"/>
        </a:p>
      </dgm:t>
    </dgm:pt>
    <dgm:pt modelId="{38E9B5FA-01C2-4DDE-89B2-F0483DDDC510}" type="pres">
      <dgm:prSet presAssocID="{E6C97E76-4EF7-4919-BD4E-D8E521D7BC62}" presName="vert0" presStyleCnt="0">
        <dgm:presLayoutVars>
          <dgm:dir/>
          <dgm:animOne val="branch"/>
          <dgm:animLvl val="lvl"/>
        </dgm:presLayoutVars>
      </dgm:prSet>
      <dgm:spPr/>
    </dgm:pt>
    <dgm:pt modelId="{24050F8B-47DD-44AC-B725-B4DB9BF607E3}" type="pres">
      <dgm:prSet presAssocID="{954C7433-5BFC-4E3F-8B6D-EEB53739D6F7}" presName="thickLine" presStyleLbl="alignNode1" presStyleIdx="0" presStyleCnt="3"/>
      <dgm:spPr/>
    </dgm:pt>
    <dgm:pt modelId="{6E5EAE1C-83AC-4876-BB6C-414FD7583D82}" type="pres">
      <dgm:prSet presAssocID="{954C7433-5BFC-4E3F-8B6D-EEB53739D6F7}" presName="horz1" presStyleCnt="0"/>
      <dgm:spPr/>
    </dgm:pt>
    <dgm:pt modelId="{3BA9CD71-8B13-4F92-9CAA-19B669B0D1BC}" type="pres">
      <dgm:prSet presAssocID="{954C7433-5BFC-4E3F-8B6D-EEB53739D6F7}" presName="tx1" presStyleLbl="revTx" presStyleIdx="0" presStyleCnt="3"/>
      <dgm:spPr/>
    </dgm:pt>
    <dgm:pt modelId="{5A5F903A-E1F4-4CDE-BEB6-F0F8A01070D5}" type="pres">
      <dgm:prSet presAssocID="{954C7433-5BFC-4E3F-8B6D-EEB53739D6F7}" presName="vert1" presStyleCnt="0"/>
      <dgm:spPr/>
    </dgm:pt>
    <dgm:pt modelId="{C965784B-61AC-4296-B973-A0A1BF5ABC74}" type="pres">
      <dgm:prSet presAssocID="{592C9243-3C9E-42D6-86B5-D798DB97EF40}" presName="thickLine" presStyleLbl="alignNode1" presStyleIdx="1" presStyleCnt="3"/>
      <dgm:spPr/>
    </dgm:pt>
    <dgm:pt modelId="{9DCC3254-E7E4-4AC4-A4CA-AA1D098FDDB3}" type="pres">
      <dgm:prSet presAssocID="{592C9243-3C9E-42D6-86B5-D798DB97EF40}" presName="horz1" presStyleCnt="0"/>
      <dgm:spPr/>
    </dgm:pt>
    <dgm:pt modelId="{A5402B87-7630-406A-BC82-AB248BF8B181}" type="pres">
      <dgm:prSet presAssocID="{592C9243-3C9E-42D6-86B5-D798DB97EF40}" presName="tx1" presStyleLbl="revTx" presStyleIdx="1" presStyleCnt="3"/>
      <dgm:spPr/>
    </dgm:pt>
    <dgm:pt modelId="{7DFD8785-C953-4AFF-AE36-AA12E983B701}" type="pres">
      <dgm:prSet presAssocID="{592C9243-3C9E-42D6-86B5-D798DB97EF40}" presName="vert1" presStyleCnt="0"/>
      <dgm:spPr/>
    </dgm:pt>
    <dgm:pt modelId="{4F179A13-DD01-41BC-B9C7-87B92B5A947A}" type="pres">
      <dgm:prSet presAssocID="{B304D408-8175-4178-BCAF-CB25FE08AAFA}" presName="thickLine" presStyleLbl="alignNode1" presStyleIdx="2" presStyleCnt="3"/>
      <dgm:spPr/>
    </dgm:pt>
    <dgm:pt modelId="{962D6FC1-1EA5-4450-A798-AB4C6B399CA3}" type="pres">
      <dgm:prSet presAssocID="{B304D408-8175-4178-BCAF-CB25FE08AAFA}" presName="horz1" presStyleCnt="0"/>
      <dgm:spPr/>
    </dgm:pt>
    <dgm:pt modelId="{1D5A22AF-D869-4641-A3C2-8C158544C34F}" type="pres">
      <dgm:prSet presAssocID="{B304D408-8175-4178-BCAF-CB25FE08AAFA}" presName="tx1" presStyleLbl="revTx" presStyleIdx="2" presStyleCnt="3"/>
      <dgm:spPr/>
    </dgm:pt>
    <dgm:pt modelId="{EA8749D3-59E6-4024-814B-6EC33A6AF91D}" type="pres">
      <dgm:prSet presAssocID="{B304D408-8175-4178-BCAF-CB25FE08AAFA}" presName="vert1" presStyleCnt="0"/>
      <dgm:spPr/>
    </dgm:pt>
  </dgm:ptLst>
  <dgm:cxnLst>
    <dgm:cxn modelId="{1275EF07-6BFA-4C2C-A58F-B4BBC79159E4}" type="presOf" srcId="{592C9243-3C9E-42D6-86B5-D798DB97EF40}" destId="{A5402B87-7630-406A-BC82-AB248BF8B181}" srcOrd="0" destOrd="0" presId="urn:microsoft.com/office/officeart/2008/layout/LinedList"/>
    <dgm:cxn modelId="{CA763238-2A3B-4E45-88DF-1511427077C8}" type="presOf" srcId="{954C7433-5BFC-4E3F-8B6D-EEB53739D6F7}" destId="{3BA9CD71-8B13-4F92-9CAA-19B669B0D1BC}" srcOrd="0" destOrd="0" presId="urn:microsoft.com/office/officeart/2008/layout/LinedList"/>
    <dgm:cxn modelId="{0AF84338-A203-4709-8547-85415B4A5B6F}" type="presOf" srcId="{B304D408-8175-4178-BCAF-CB25FE08AAFA}" destId="{1D5A22AF-D869-4641-A3C2-8C158544C34F}" srcOrd="0" destOrd="0" presId="urn:microsoft.com/office/officeart/2008/layout/LinedList"/>
    <dgm:cxn modelId="{85196B65-5370-4FAB-8C52-14754AB2BB60}" srcId="{E6C97E76-4EF7-4919-BD4E-D8E521D7BC62}" destId="{592C9243-3C9E-42D6-86B5-D798DB97EF40}" srcOrd="1" destOrd="0" parTransId="{1290FFCB-9375-4029-AE3F-4E790C0AEC79}" sibTransId="{F439E005-AE5A-4912-90B4-59C1F98AB750}"/>
    <dgm:cxn modelId="{DAF77C97-50F9-4935-8756-E7F908678325}" srcId="{E6C97E76-4EF7-4919-BD4E-D8E521D7BC62}" destId="{B304D408-8175-4178-BCAF-CB25FE08AAFA}" srcOrd="2" destOrd="0" parTransId="{5BB96DF0-8806-49F5-81B8-91BE64E4C57B}" sibTransId="{E90B17EE-65D1-4750-9926-2F7A61E53937}"/>
    <dgm:cxn modelId="{20569C9F-06A6-4CB8-BE84-CD56926A9550}" srcId="{E6C97E76-4EF7-4919-BD4E-D8E521D7BC62}" destId="{954C7433-5BFC-4E3F-8B6D-EEB53739D6F7}" srcOrd="0" destOrd="0" parTransId="{2CE49DE0-DF06-4FCA-AA22-FD58D1B78001}" sibTransId="{4C9FCF41-F1F7-4B02-8406-C1B4A0828356}"/>
    <dgm:cxn modelId="{E47ED1FF-B68C-4002-9783-0FE3C14972A4}" type="presOf" srcId="{E6C97E76-4EF7-4919-BD4E-D8E521D7BC62}" destId="{38E9B5FA-01C2-4DDE-89B2-F0483DDDC510}" srcOrd="0" destOrd="0" presId="urn:microsoft.com/office/officeart/2008/layout/LinedList"/>
    <dgm:cxn modelId="{F765B997-F29E-44B6-B72D-D11B4418E14C}" type="presParOf" srcId="{38E9B5FA-01C2-4DDE-89B2-F0483DDDC510}" destId="{24050F8B-47DD-44AC-B725-B4DB9BF607E3}" srcOrd="0" destOrd="0" presId="urn:microsoft.com/office/officeart/2008/layout/LinedList"/>
    <dgm:cxn modelId="{CAFAE5DB-6131-4C18-933E-DD08D658F197}" type="presParOf" srcId="{38E9B5FA-01C2-4DDE-89B2-F0483DDDC510}" destId="{6E5EAE1C-83AC-4876-BB6C-414FD7583D82}" srcOrd="1" destOrd="0" presId="urn:microsoft.com/office/officeart/2008/layout/LinedList"/>
    <dgm:cxn modelId="{E03B2B90-112D-4FA2-BDE0-C3D667620241}" type="presParOf" srcId="{6E5EAE1C-83AC-4876-BB6C-414FD7583D82}" destId="{3BA9CD71-8B13-4F92-9CAA-19B669B0D1BC}" srcOrd="0" destOrd="0" presId="urn:microsoft.com/office/officeart/2008/layout/LinedList"/>
    <dgm:cxn modelId="{BAFE15C2-4368-47FD-84AE-38BC45866323}" type="presParOf" srcId="{6E5EAE1C-83AC-4876-BB6C-414FD7583D82}" destId="{5A5F903A-E1F4-4CDE-BEB6-F0F8A01070D5}" srcOrd="1" destOrd="0" presId="urn:microsoft.com/office/officeart/2008/layout/LinedList"/>
    <dgm:cxn modelId="{01409A16-6A09-448D-91D6-A14F5B9BE5F9}" type="presParOf" srcId="{38E9B5FA-01C2-4DDE-89B2-F0483DDDC510}" destId="{C965784B-61AC-4296-B973-A0A1BF5ABC74}" srcOrd="2" destOrd="0" presId="urn:microsoft.com/office/officeart/2008/layout/LinedList"/>
    <dgm:cxn modelId="{BE4D1B49-C379-4738-AEC1-E2891F823BCF}" type="presParOf" srcId="{38E9B5FA-01C2-4DDE-89B2-F0483DDDC510}" destId="{9DCC3254-E7E4-4AC4-A4CA-AA1D098FDDB3}" srcOrd="3" destOrd="0" presId="urn:microsoft.com/office/officeart/2008/layout/LinedList"/>
    <dgm:cxn modelId="{F73BE659-0017-4D43-8A7E-9D091C8C7FD3}" type="presParOf" srcId="{9DCC3254-E7E4-4AC4-A4CA-AA1D098FDDB3}" destId="{A5402B87-7630-406A-BC82-AB248BF8B181}" srcOrd="0" destOrd="0" presId="urn:microsoft.com/office/officeart/2008/layout/LinedList"/>
    <dgm:cxn modelId="{99817677-62B6-4FF7-810F-042A1956DACC}" type="presParOf" srcId="{9DCC3254-E7E4-4AC4-A4CA-AA1D098FDDB3}" destId="{7DFD8785-C953-4AFF-AE36-AA12E983B701}" srcOrd="1" destOrd="0" presId="urn:microsoft.com/office/officeart/2008/layout/LinedList"/>
    <dgm:cxn modelId="{E488437B-1E6B-467A-8D04-4E19EAF9CE00}" type="presParOf" srcId="{38E9B5FA-01C2-4DDE-89B2-F0483DDDC510}" destId="{4F179A13-DD01-41BC-B9C7-87B92B5A947A}" srcOrd="4" destOrd="0" presId="urn:microsoft.com/office/officeart/2008/layout/LinedList"/>
    <dgm:cxn modelId="{A9129AC7-D20A-4DEF-B510-3E9CFCD517AC}" type="presParOf" srcId="{38E9B5FA-01C2-4DDE-89B2-F0483DDDC510}" destId="{962D6FC1-1EA5-4450-A798-AB4C6B399CA3}" srcOrd="5" destOrd="0" presId="urn:microsoft.com/office/officeart/2008/layout/LinedList"/>
    <dgm:cxn modelId="{B9EF81C7-6B48-4829-B06A-78E7EA117F56}" type="presParOf" srcId="{962D6FC1-1EA5-4450-A798-AB4C6B399CA3}" destId="{1D5A22AF-D869-4641-A3C2-8C158544C34F}" srcOrd="0" destOrd="0" presId="urn:microsoft.com/office/officeart/2008/layout/LinedList"/>
    <dgm:cxn modelId="{85E1D1B6-9F25-4CAC-A3B5-2613F3B4D3D3}" type="presParOf" srcId="{962D6FC1-1EA5-4450-A798-AB4C6B399CA3}" destId="{EA8749D3-59E6-4024-814B-6EC33A6AF91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57D0D9-8281-443F-B3FA-01A4518E8FA4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884051A-D205-4E1C-BBE4-17E916AC94C6}">
      <dgm:prSet/>
      <dgm:spPr/>
      <dgm:t>
        <a:bodyPr/>
        <a:lstStyle/>
        <a:p>
          <a:r>
            <a:rPr lang="en-GB" dirty="0"/>
            <a:t>Highlighted as medium risk based on demographics</a:t>
          </a:r>
          <a:endParaRPr lang="en-US" dirty="0"/>
        </a:p>
      </dgm:t>
    </dgm:pt>
    <dgm:pt modelId="{7B793457-97A6-4F6B-ACDE-C255C35A257F}" type="parTrans" cxnId="{130653DA-DBA0-43A6-85C2-525AC50EAF8D}">
      <dgm:prSet/>
      <dgm:spPr/>
      <dgm:t>
        <a:bodyPr/>
        <a:lstStyle/>
        <a:p>
          <a:endParaRPr lang="en-US"/>
        </a:p>
      </dgm:t>
    </dgm:pt>
    <dgm:pt modelId="{E1A5F645-F37B-4A6E-99E5-9A67BCB8C8BE}" type="sibTrans" cxnId="{130653DA-DBA0-43A6-85C2-525AC50EAF8D}">
      <dgm:prSet/>
      <dgm:spPr/>
      <dgm:t>
        <a:bodyPr/>
        <a:lstStyle/>
        <a:p>
          <a:endParaRPr lang="en-US"/>
        </a:p>
      </dgm:t>
    </dgm:pt>
    <dgm:pt modelId="{5DA04232-042F-4968-96FD-A642372796B9}">
      <dgm:prSet/>
      <dgm:spPr/>
      <dgm:t>
        <a:bodyPr/>
        <a:lstStyle/>
        <a:p>
          <a:r>
            <a:rPr lang="en-GB" dirty="0"/>
            <a:t>Referred to Samaritans</a:t>
          </a:r>
          <a:endParaRPr lang="en-US" dirty="0"/>
        </a:p>
      </dgm:t>
    </dgm:pt>
    <dgm:pt modelId="{4A3094E8-9F6F-4DA7-B4C0-2C3847139DB1}" type="parTrans" cxnId="{AD2B061A-BD81-446A-9F09-A50A60713C24}">
      <dgm:prSet/>
      <dgm:spPr/>
      <dgm:t>
        <a:bodyPr/>
        <a:lstStyle/>
        <a:p>
          <a:endParaRPr lang="en-US"/>
        </a:p>
      </dgm:t>
    </dgm:pt>
    <dgm:pt modelId="{41B21F5F-ED0B-4663-983F-F92634587DBE}" type="sibTrans" cxnId="{AD2B061A-BD81-446A-9F09-A50A60713C24}">
      <dgm:prSet/>
      <dgm:spPr/>
      <dgm:t>
        <a:bodyPr/>
        <a:lstStyle/>
        <a:p>
          <a:endParaRPr lang="en-US"/>
        </a:p>
      </dgm:t>
    </dgm:pt>
    <dgm:pt modelId="{CA55D5B8-F04B-46A8-AADF-A5F73D974A1C}">
      <dgm:prSet/>
      <dgm:spPr/>
      <dgm:t>
        <a:bodyPr/>
        <a:lstStyle/>
        <a:p>
          <a:r>
            <a:rPr lang="en-GB" dirty="0"/>
            <a:t>Initial shopping trip completed, and future shopping organised</a:t>
          </a:r>
          <a:endParaRPr lang="en-US" dirty="0"/>
        </a:p>
      </dgm:t>
    </dgm:pt>
    <dgm:pt modelId="{D47BBBBF-7D4B-4BB1-92EA-8CCB7BA78EE7}" type="parTrans" cxnId="{E5E20F1C-F32E-479C-BA36-8D683E0AC815}">
      <dgm:prSet/>
      <dgm:spPr/>
      <dgm:t>
        <a:bodyPr/>
        <a:lstStyle/>
        <a:p>
          <a:endParaRPr lang="en-US"/>
        </a:p>
      </dgm:t>
    </dgm:pt>
    <dgm:pt modelId="{4BED02D8-81C2-4915-8C3E-2EEECAC7AFBB}" type="sibTrans" cxnId="{E5E20F1C-F32E-479C-BA36-8D683E0AC815}">
      <dgm:prSet/>
      <dgm:spPr/>
      <dgm:t>
        <a:bodyPr/>
        <a:lstStyle/>
        <a:p>
          <a:endParaRPr lang="en-US"/>
        </a:p>
      </dgm:t>
    </dgm:pt>
    <dgm:pt modelId="{0CAD324A-CDA7-4D94-9494-E26ECA40C208}">
      <dgm:prSet/>
      <dgm:spPr/>
      <dgm:t>
        <a:bodyPr/>
        <a:lstStyle/>
        <a:p>
          <a:r>
            <a:rPr lang="en-GB" dirty="0"/>
            <a:t>Local signposting for emotional wellbeing</a:t>
          </a:r>
          <a:endParaRPr lang="en-US" dirty="0"/>
        </a:p>
      </dgm:t>
    </dgm:pt>
    <dgm:pt modelId="{31963E0C-A761-4C55-9116-7DE275565F45}" type="parTrans" cxnId="{70AE0DE3-42B3-4AD9-BC02-72BE1A762832}">
      <dgm:prSet/>
      <dgm:spPr/>
      <dgm:t>
        <a:bodyPr/>
        <a:lstStyle/>
        <a:p>
          <a:endParaRPr lang="en-US"/>
        </a:p>
      </dgm:t>
    </dgm:pt>
    <dgm:pt modelId="{B566AC83-A938-427A-A626-7F746361DC0E}" type="sibTrans" cxnId="{70AE0DE3-42B3-4AD9-BC02-72BE1A762832}">
      <dgm:prSet/>
      <dgm:spPr/>
      <dgm:t>
        <a:bodyPr/>
        <a:lstStyle/>
        <a:p>
          <a:endParaRPr lang="en-US"/>
        </a:p>
      </dgm:t>
    </dgm:pt>
    <dgm:pt modelId="{8DE20045-4EE8-4342-A10F-9BF8BA4D505E}">
      <dgm:prSet/>
      <dgm:spPr/>
      <dgm:t>
        <a:bodyPr/>
        <a:lstStyle/>
        <a:p>
          <a:r>
            <a:rPr lang="en-GB" dirty="0"/>
            <a:t>Private cleaner sourced</a:t>
          </a:r>
          <a:endParaRPr lang="en-US" dirty="0"/>
        </a:p>
      </dgm:t>
    </dgm:pt>
    <dgm:pt modelId="{A1D1EEF0-F2E1-4B53-BFC4-C52020336D90}" type="parTrans" cxnId="{81022DE2-27A8-46F6-B4F1-183DA23C738E}">
      <dgm:prSet/>
      <dgm:spPr/>
      <dgm:t>
        <a:bodyPr/>
        <a:lstStyle/>
        <a:p>
          <a:endParaRPr lang="en-US"/>
        </a:p>
      </dgm:t>
    </dgm:pt>
    <dgm:pt modelId="{68597C84-6DB4-493B-BB6F-8B67BFB41667}" type="sibTrans" cxnId="{81022DE2-27A8-46F6-B4F1-183DA23C738E}">
      <dgm:prSet/>
      <dgm:spPr/>
      <dgm:t>
        <a:bodyPr/>
        <a:lstStyle/>
        <a:p>
          <a:endParaRPr lang="en-US"/>
        </a:p>
      </dgm:t>
    </dgm:pt>
    <dgm:pt modelId="{97A094E8-5F3A-4219-BD97-E5AE3E5817D4}">
      <dgm:prSet/>
      <dgm:spPr/>
      <dgm:t>
        <a:bodyPr/>
        <a:lstStyle/>
        <a:p>
          <a:r>
            <a:rPr lang="en-GB" dirty="0"/>
            <a:t>All short-term goals achieved</a:t>
          </a:r>
          <a:endParaRPr lang="en-US" dirty="0"/>
        </a:p>
      </dgm:t>
    </dgm:pt>
    <dgm:pt modelId="{0B101B43-742C-4CFC-88AF-9A34D912FBF5}" type="parTrans" cxnId="{7ADE08E5-AE0B-4614-A1B9-347BD61A0530}">
      <dgm:prSet/>
      <dgm:spPr/>
      <dgm:t>
        <a:bodyPr/>
        <a:lstStyle/>
        <a:p>
          <a:endParaRPr lang="en-US"/>
        </a:p>
      </dgm:t>
    </dgm:pt>
    <dgm:pt modelId="{66F94AD7-81ED-4940-AC7C-364AB6D90621}" type="sibTrans" cxnId="{7ADE08E5-AE0B-4614-A1B9-347BD61A0530}">
      <dgm:prSet/>
      <dgm:spPr/>
      <dgm:t>
        <a:bodyPr/>
        <a:lstStyle/>
        <a:p>
          <a:endParaRPr lang="en-US"/>
        </a:p>
      </dgm:t>
    </dgm:pt>
    <dgm:pt modelId="{BF6B1194-74ED-4D51-BF15-9853717057B4}" type="pres">
      <dgm:prSet presAssocID="{4B57D0D9-8281-443F-B3FA-01A4518E8FA4}" presName="vert0" presStyleCnt="0">
        <dgm:presLayoutVars>
          <dgm:dir/>
          <dgm:animOne val="branch"/>
          <dgm:animLvl val="lvl"/>
        </dgm:presLayoutVars>
      </dgm:prSet>
      <dgm:spPr/>
    </dgm:pt>
    <dgm:pt modelId="{52BD8752-EB5E-45B5-BB6A-9A38E76F6D7D}" type="pres">
      <dgm:prSet presAssocID="{9884051A-D205-4E1C-BBE4-17E916AC94C6}" presName="thickLine" presStyleLbl="alignNode1" presStyleIdx="0" presStyleCnt="6"/>
      <dgm:spPr/>
    </dgm:pt>
    <dgm:pt modelId="{BB94EFCC-16A7-41F2-8AD4-0E7720181107}" type="pres">
      <dgm:prSet presAssocID="{9884051A-D205-4E1C-BBE4-17E916AC94C6}" presName="horz1" presStyleCnt="0"/>
      <dgm:spPr/>
    </dgm:pt>
    <dgm:pt modelId="{6777B5A2-1671-4E56-AE5C-D723989CE478}" type="pres">
      <dgm:prSet presAssocID="{9884051A-D205-4E1C-BBE4-17E916AC94C6}" presName="tx1" presStyleLbl="revTx" presStyleIdx="0" presStyleCnt="6"/>
      <dgm:spPr/>
    </dgm:pt>
    <dgm:pt modelId="{94D3A36B-065C-4F97-8F83-E9E34E78D3DC}" type="pres">
      <dgm:prSet presAssocID="{9884051A-D205-4E1C-BBE4-17E916AC94C6}" presName="vert1" presStyleCnt="0"/>
      <dgm:spPr/>
    </dgm:pt>
    <dgm:pt modelId="{34F92BD6-70E5-464F-ACB0-182361C7C2D7}" type="pres">
      <dgm:prSet presAssocID="{5DA04232-042F-4968-96FD-A642372796B9}" presName="thickLine" presStyleLbl="alignNode1" presStyleIdx="1" presStyleCnt="6"/>
      <dgm:spPr/>
    </dgm:pt>
    <dgm:pt modelId="{6BE1AC37-BC46-48DF-83DC-E3AD7803A442}" type="pres">
      <dgm:prSet presAssocID="{5DA04232-042F-4968-96FD-A642372796B9}" presName="horz1" presStyleCnt="0"/>
      <dgm:spPr/>
    </dgm:pt>
    <dgm:pt modelId="{EE950BC0-A5B8-48DE-BB94-A98352D68537}" type="pres">
      <dgm:prSet presAssocID="{5DA04232-042F-4968-96FD-A642372796B9}" presName="tx1" presStyleLbl="revTx" presStyleIdx="1" presStyleCnt="6"/>
      <dgm:spPr/>
    </dgm:pt>
    <dgm:pt modelId="{484F7102-6D57-4275-B2B5-7D85E317BAAB}" type="pres">
      <dgm:prSet presAssocID="{5DA04232-042F-4968-96FD-A642372796B9}" presName="vert1" presStyleCnt="0"/>
      <dgm:spPr/>
    </dgm:pt>
    <dgm:pt modelId="{B11BD109-1439-4DB0-98D1-48DE81134FA8}" type="pres">
      <dgm:prSet presAssocID="{CA55D5B8-F04B-46A8-AADF-A5F73D974A1C}" presName="thickLine" presStyleLbl="alignNode1" presStyleIdx="2" presStyleCnt="6"/>
      <dgm:spPr/>
    </dgm:pt>
    <dgm:pt modelId="{95282841-1125-432C-9731-3D6332F21067}" type="pres">
      <dgm:prSet presAssocID="{CA55D5B8-F04B-46A8-AADF-A5F73D974A1C}" presName="horz1" presStyleCnt="0"/>
      <dgm:spPr/>
    </dgm:pt>
    <dgm:pt modelId="{BDC19B14-7AEF-4F03-AB48-48525B5E482E}" type="pres">
      <dgm:prSet presAssocID="{CA55D5B8-F04B-46A8-AADF-A5F73D974A1C}" presName="tx1" presStyleLbl="revTx" presStyleIdx="2" presStyleCnt="6"/>
      <dgm:spPr/>
    </dgm:pt>
    <dgm:pt modelId="{9A30E6E8-0D54-4E95-92C5-29780CC21378}" type="pres">
      <dgm:prSet presAssocID="{CA55D5B8-F04B-46A8-AADF-A5F73D974A1C}" presName="vert1" presStyleCnt="0"/>
      <dgm:spPr/>
    </dgm:pt>
    <dgm:pt modelId="{0F0DAF0F-93FD-45C0-A0EF-DE30A1CCC729}" type="pres">
      <dgm:prSet presAssocID="{0CAD324A-CDA7-4D94-9494-E26ECA40C208}" presName="thickLine" presStyleLbl="alignNode1" presStyleIdx="3" presStyleCnt="6"/>
      <dgm:spPr/>
    </dgm:pt>
    <dgm:pt modelId="{92E9D968-49F1-4EBC-8AD7-A80FB66EB52A}" type="pres">
      <dgm:prSet presAssocID="{0CAD324A-CDA7-4D94-9494-E26ECA40C208}" presName="horz1" presStyleCnt="0"/>
      <dgm:spPr/>
    </dgm:pt>
    <dgm:pt modelId="{62714299-AD64-4A16-B160-44D31AD95C93}" type="pres">
      <dgm:prSet presAssocID="{0CAD324A-CDA7-4D94-9494-E26ECA40C208}" presName="tx1" presStyleLbl="revTx" presStyleIdx="3" presStyleCnt="6"/>
      <dgm:spPr/>
    </dgm:pt>
    <dgm:pt modelId="{D0434F4F-DEC3-4616-A067-D4A15367E794}" type="pres">
      <dgm:prSet presAssocID="{0CAD324A-CDA7-4D94-9494-E26ECA40C208}" presName="vert1" presStyleCnt="0"/>
      <dgm:spPr/>
    </dgm:pt>
    <dgm:pt modelId="{28847F85-04DB-4C1C-9E20-E464F7CF549C}" type="pres">
      <dgm:prSet presAssocID="{8DE20045-4EE8-4342-A10F-9BF8BA4D505E}" presName="thickLine" presStyleLbl="alignNode1" presStyleIdx="4" presStyleCnt="6"/>
      <dgm:spPr/>
    </dgm:pt>
    <dgm:pt modelId="{43443618-BB19-4B53-82BE-F6DF306B6CA8}" type="pres">
      <dgm:prSet presAssocID="{8DE20045-4EE8-4342-A10F-9BF8BA4D505E}" presName="horz1" presStyleCnt="0"/>
      <dgm:spPr/>
    </dgm:pt>
    <dgm:pt modelId="{421B8D4C-6C72-4E37-BFC9-E97D9FDD92A4}" type="pres">
      <dgm:prSet presAssocID="{8DE20045-4EE8-4342-A10F-9BF8BA4D505E}" presName="tx1" presStyleLbl="revTx" presStyleIdx="4" presStyleCnt="6"/>
      <dgm:spPr/>
    </dgm:pt>
    <dgm:pt modelId="{BBBCDD69-32B9-49B5-AC4F-6DF0AFFF2647}" type="pres">
      <dgm:prSet presAssocID="{8DE20045-4EE8-4342-A10F-9BF8BA4D505E}" presName="vert1" presStyleCnt="0"/>
      <dgm:spPr/>
    </dgm:pt>
    <dgm:pt modelId="{35E83F2F-A438-4A15-89EC-46EB829A4855}" type="pres">
      <dgm:prSet presAssocID="{97A094E8-5F3A-4219-BD97-E5AE3E5817D4}" presName="thickLine" presStyleLbl="alignNode1" presStyleIdx="5" presStyleCnt="6"/>
      <dgm:spPr/>
    </dgm:pt>
    <dgm:pt modelId="{05B83F7F-4B79-430D-AF30-5DF4DF0093D7}" type="pres">
      <dgm:prSet presAssocID="{97A094E8-5F3A-4219-BD97-E5AE3E5817D4}" presName="horz1" presStyleCnt="0"/>
      <dgm:spPr/>
    </dgm:pt>
    <dgm:pt modelId="{060BD9A5-6D33-4170-BDFA-B1F7CD166015}" type="pres">
      <dgm:prSet presAssocID="{97A094E8-5F3A-4219-BD97-E5AE3E5817D4}" presName="tx1" presStyleLbl="revTx" presStyleIdx="5" presStyleCnt="6"/>
      <dgm:spPr/>
    </dgm:pt>
    <dgm:pt modelId="{5DC1FD44-B14F-41AA-AD91-7F8B1FCCFD20}" type="pres">
      <dgm:prSet presAssocID="{97A094E8-5F3A-4219-BD97-E5AE3E5817D4}" presName="vert1" presStyleCnt="0"/>
      <dgm:spPr/>
    </dgm:pt>
  </dgm:ptLst>
  <dgm:cxnLst>
    <dgm:cxn modelId="{E8D4CD02-08D3-4EC0-BCBC-E38A33A2A0EB}" type="presOf" srcId="{9884051A-D205-4E1C-BBE4-17E916AC94C6}" destId="{6777B5A2-1671-4E56-AE5C-D723989CE478}" srcOrd="0" destOrd="0" presId="urn:microsoft.com/office/officeart/2008/layout/LinedList"/>
    <dgm:cxn modelId="{37DE9308-1CC6-4E9B-A57C-33B996CEAAE3}" type="presOf" srcId="{4B57D0D9-8281-443F-B3FA-01A4518E8FA4}" destId="{BF6B1194-74ED-4D51-BF15-9853717057B4}" srcOrd="0" destOrd="0" presId="urn:microsoft.com/office/officeart/2008/layout/LinedList"/>
    <dgm:cxn modelId="{AD2B061A-BD81-446A-9F09-A50A60713C24}" srcId="{4B57D0D9-8281-443F-B3FA-01A4518E8FA4}" destId="{5DA04232-042F-4968-96FD-A642372796B9}" srcOrd="1" destOrd="0" parTransId="{4A3094E8-9F6F-4DA7-B4C0-2C3847139DB1}" sibTransId="{41B21F5F-ED0B-4663-983F-F92634587DBE}"/>
    <dgm:cxn modelId="{E5E20F1C-F32E-479C-BA36-8D683E0AC815}" srcId="{4B57D0D9-8281-443F-B3FA-01A4518E8FA4}" destId="{CA55D5B8-F04B-46A8-AADF-A5F73D974A1C}" srcOrd="2" destOrd="0" parTransId="{D47BBBBF-7D4B-4BB1-92EA-8CCB7BA78EE7}" sibTransId="{4BED02D8-81C2-4915-8C3E-2EEECAC7AFBB}"/>
    <dgm:cxn modelId="{86D34778-FF99-49F3-B852-DC92CA650C9C}" type="presOf" srcId="{5DA04232-042F-4968-96FD-A642372796B9}" destId="{EE950BC0-A5B8-48DE-BB94-A98352D68537}" srcOrd="0" destOrd="0" presId="urn:microsoft.com/office/officeart/2008/layout/LinedList"/>
    <dgm:cxn modelId="{45FE7F78-6DE5-44A0-AB21-53386573AEA4}" type="presOf" srcId="{97A094E8-5F3A-4219-BD97-E5AE3E5817D4}" destId="{060BD9A5-6D33-4170-BDFA-B1F7CD166015}" srcOrd="0" destOrd="0" presId="urn:microsoft.com/office/officeart/2008/layout/LinedList"/>
    <dgm:cxn modelId="{2CBB4786-B359-4F66-80F5-F63BCA22F308}" type="presOf" srcId="{0CAD324A-CDA7-4D94-9494-E26ECA40C208}" destId="{62714299-AD64-4A16-B160-44D31AD95C93}" srcOrd="0" destOrd="0" presId="urn:microsoft.com/office/officeart/2008/layout/LinedList"/>
    <dgm:cxn modelId="{D4664C8B-E5EF-4101-8E22-CD1A17F632C4}" type="presOf" srcId="{8DE20045-4EE8-4342-A10F-9BF8BA4D505E}" destId="{421B8D4C-6C72-4E37-BFC9-E97D9FDD92A4}" srcOrd="0" destOrd="0" presId="urn:microsoft.com/office/officeart/2008/layout/LinedList"/>
    <dgm:cxn modelId="{6F275AAC-82B8-47E7-9887-2375484C5480}" type="presOf" srcId="{CA55D5B8-F04B-46A8-AADF-A5F73D974A1C}" destId="{BDC19B14-7AEF-4F03-AB48-48525B5E482E}" srcOrd="0" destOrd="0" presId="urn:microsoft.com/office/officeart/2008/layout/LinedList"/>
    <dgm:cxn modelId="{130653DA-DBA0-43A6-85C2-525AC50EAF8D}" srcId="{4B57D0D9-8281-443F-B3FA-01A4518E8FA4}" destId="{9884051A-D205-4E1C-BBE4-17E916AC94C6}" srcOrd="0" destOrd="0" parTransId="{7B793457-97A6-4F6B-ACDE-C255C35A257F}" sibTransId="{E1A5F645-F37B-4A6E-99E5-9A67BCB8C8BE}"/>
    <dgm:cxn modelId="{81022DE2-27A8-46F6-B4F1-183DA23C738E}" srcId="{4B57D0D9-8281-443F-B3FA-01A4518E8FA4}" destId="{8DE20045-4EE8-4342-A10F-9BF8BA4D505E}" srcOrd="4" destOrd="0" parTransId="{A1D1EEF0-F2E1-4B53-BFC4-C52020336D90}" sibTransId="{68597C84-6DB4-493B-BB6F-8B67BFB41667}"/>
    <dgm:cxn modelId="{70AE0DE3-42B3-4AD9-BC02-72BE1A762832}" srcId="{4B57D0D9-8281-443F-B3FA-01A4518E8FA4}" destId="{0CAD324A-CDA7-4D94-9494-E26ECA40C208}" srcOrd="3" destOrd="0" parTransId="{31963E0C-A761-4C55-9116-7DE275565F45}" sibTransId="{B566AC83-A938-427A-A626-7F746361DC0E}"/>
    <dgm:cxn modelId="{7ADE08E5-AE0B-4614-A1B9-347BD61A0530}" srcId="{4B57D0D9-8281-443F-B3FA-01A4518E8FA4}" destId="{97A094E8-5F3A-4219-BD97-E5AE3E5817D4}" srcOrd="5" destOrd="0" parTransId="{0B101B43-742C-4CFC-88AF-9A34D912FBF5}" sibTransId="{66F94AD7-81ED-4940-AC7C-364AB6D90621}"/>
    <dgm:cxn modelId="{68C73D25-7C2E-4020-BD7D-60A865E3A7B7}" type="presParOf" srcId="{BF6B1194-74ED-4D51-BF15-9853717057B4}" destId="{52BD8752-EB5E-45B5-BB6A-9A38E76F6D7D}" srcOrd="0" destOrd="0" presId="urn:microsoft.com/office/officeart/2008/layout/LinedList"/>
    <dgm:cxn modelId="{ADB16407-3984-4E1A-B765-1E7145B56F35}" type="presParOf" srcId="{BF6B1194-74ED-4D51-BF15-9853717057B4}" destId="{BB94EFCC-16A7-41F2-8AD4-0E7720181107}" srcOrd="1" destOrd="0" presId="urn:microsoft.com/office/officeart/2008/layout/LinedList"/>
    <dgm:cxn modelId="{CACB1627-E2F6-4759-8883-E4B33B798BA5}" type="presParOf" srcId="{BB94EFCC-16A7-41F2-8AD4-0E7720181107}" destId="{6777B5A2-1671-4E56-AE5C-D723989CE478}" srcOrd="0" destOrd="0" presId="urn:microsoft.com/office/officeart/2008/layout/LinedList"/>
    <dgm:cxn modelId="{69A05D3A-63E0-4B1B-BF41-A411CFF703DF}" type="presParOf" srcId="{BB94EFCC-16A7-41F2-8AD4-0E7720181107}" destId="{94D3A36B-065C-4F97-8F83-E9E34E78D3DC}" srcOrd="1" destOrd="0" presId="urn:microsoft.com/office/officeart/2008/layout/LinedList"/>
    <dgm:cxn modelId="{15FECF1F-4580-442F-8C17-C7719FAB83C9}" type="presParOf" srcId="{BF6B1194-74ED-4D51-BF15-9853717057B4}" destId="{34F92BD6-70E5-464F-ACB0-182361C7C2D7}" srcOrd="2" destOrd="0" presId="urn:microsoft.com/office/officeart/2008/layout/LinedList"/>
    <dgm:cxn modelId="{31ACEF8E-B8A2-4ECC-8BCD-9F08A5992AFD}" type="presParOf" srcId="{BF6B1194-74ED-4D51-BF15-9853717057B4}" destId="{6BE1AC37-BC46-48DF-83DC-E3AD7803A442}" srcOrd="3" destOrd="0" presId="urn:microsoft.com/office/officeart/2008/layout/LinedList"/>
    <dgm:cxn modelId="{1486E8CA-BC97-4CE4-881B-5C73D4D9CC4E}" type="presParOf" srcId="{6BE1AC37-BC46-48DF-83DC-E3AD7803A442}" destId="{EE950BC0-A5B8-48DE-BB94-A98352D68537}" srcOrd="0" destOrd="0" presId="urn:microsoft.com/office/officeart/2008/layout/LinedList"/>
    <dgm:cxn modelId="{84B25D24-41F1-4C28-B0E5-EE35462E809A}" type="presParOf" srcId="{6BE1AC37-BC46-48DF-83DC-E3AD7803A442}" destId="{484F7102-6D57-4275-B2B5-7D85E317BAAB}" srcOrd="1" destOrd="0" presId="urn:microsoft.com/office/officeart/2008/layout/LinedList"/>
    <dgm:cxn modelId="{C00FB262-6BCE-4363-B0A4-B9B323463775}" type="presParOf" srcId="{BF6B1194-74ED-4D51-BF15-9853717057B4}" destId="{B11BD109-1439-4DB0-98D1-48DE81134FA8}" srcOrd="4" destOrd="0" presId="urn:microsoft.com/office/officeart/2008/layout/LinedList"/>
    <dgm:cxn modelId="{F9BB6A5D-A907-4BAB-B906-7DCCF6B62BD4}" type="presParOf" srcId="{BF6B1194-74ED-4D51-BF15-9853717057B4}" destId="{95282841-1125-432C-9731-3D6332F21067}" srcOrd="5" destOrd="0" presId="urn:microsoft.com/office/officeart/2008/layout/LinedList"/>
    <dgm:cxn modelId="{BDB4B818-F8C5-4AB2-BD9C-0B8BC2262A30}" type="presParOf" srcId="{95282841-1125-432C-9731-3D6332F21067}" destId="{BDC19B14-7AEF-4F03-AB48-48525B5E482E}" srcOrd="0" destOrd="0" presId="urn:microsoft.com/office/officeart/2008/layout/LinedList"/>
    <dgm:cxn modelId="{E375FEA4-6E05-40D2-B203-FD4B10F9FFAC}" type="presParOf" srcId="{95282841-1125-432C-9731-3D6332F21067}" destId="{9A30E6E8-0D54-4E95-92C5-29780CC21378}" srcOrd="1" destOrd="0" presId="urn:microsoft.com/office/officeart/2008/layout/LinedList"/>
    <dgm:cxn modelId="{1C0F1412-CA72-45F3-81DA-EA4C85F196D3}" type="presParOf" srcId="{BF6B1194-74ED-4D51-BF15-9853717057B4}" destId="{0F0DAF0F-93FD-45C0-A0EF-DE30A1CCC729}" srcOrd="6" destOrd="0" presId="urn:microsoft.com/office/officeart/2008/layout/LinedList"/>
    <dgm:cxn modelId="{607398A5-E0FD-4FA3-9397-BB3866BFD362}" type="presParOf" srcId="{BF6B1194-74ED-4D51-BF15-9853717057B4}" destId="{92E9D968-49F1-4EBC-8AD7-A80FB66EB52A}" srcOrd="7" destOrd="0" presId="urn:microsoft.com/office/officeart/2008/layout/LinedList"/>
    <dgm:cxn modelId="{E2C471CE-F2E2-4649-97A4-4C97703E82D4}" type="presParOf" srcId="{92E9D968-49F1-4EBC-8AD7-A80FB66EB52A}" destId="{62714299-AD64-4A16-B160-44D31AD95C93}" srcOrd="0" destOrd="0" presId="urn:microsoft.com/office/officeart/2008/layout/LinedList"/>
    <dgm:cxn modelId="{1A8FD9B4-6F12-4999-8E8E-B29618F93EBC}" type="presParOf" srcId="{92E9D968-49F1-4EBC-8AD7-A80FB66EB52A}" destId="{D0434F4F-DEC3-4616-A067-D4A15367E794}" srcOrd="1" destOrd="0" presId="urn:microsoft.com/office/officeart/2008/layout/LinedList"/>
    <dgm:cxn modelId="{FFABFCFB-39AF-4295-8F18-92D60D64106B}" type="presParOf" srcId="{BF6B1194-74ED-4D51-BF15-9853717057B4}" destId="{28847F85-04DB-4C1C-9E20-E464F7CF549C}" srcOrd="8" destOrd="0" presId="urn:microsoft.com/office/officeart/2008/layout/LinedList"/>
    <dgm:cxn modelId="{A0CBD64C-F079-4E46-AAA3-B06B82BC822C}" type="presParOf" srcId="{BF6B1194-74ED-4D51-BF15-9853717057B4}" destId="{43443618-BB19-4B53-82BE-F6DF306B6CA8}" srcOrd="9" destOrd="0" presId="urn:microsoft.com/office/officeart/2008/layout/LinedList"/>
    <dgm:cxn modelId="{CEF4DBE3-53FC-47EA-BFE3-D44BE5967384}" type="presParOf" srcId="{43443618-BB19-4B53-82BE-F6DF306B6CA8}" destId="{421B8D4C-6C72-4E37-BFC9-E97D9FDD92A4}" srcOrd="0" destOrd="0" presId="urn:microsoft.com/office/officeart/2008/layout/LinedList"/>
    <dgm:cxn modelId="{1DC4F582-9593-4B08-8654-E7239C0A9C6E}" type="presParOf" srcId="{43443618-BB19-4B53-82BE-F6DF306B6CA8}" destId="{BBBCDD69-32B9-49B5-AC4F-6DF0AFFF2647}" srcOrd="1" destOrd="0" presId="urn:microsoft.com/office/officeart/2008/layout/LinedList"/>
    <dgm:cxn modelId="{5F747A88-281F-4AC6-8EF4-7D6A4AC2BF69}" type="presParOf" srcId="{BF6B1194-74ED-4D51-BF15-9853717057B4}" destId="{35E83F2F-A438-4A15-89EC-46EB829A4855}" srcOrd="10" destOrd="0" presId="urn:microsoft.com/office/officeart/2008/layout/LinedList"/>
    <dgm:cxn modelId="{5A2ED196-87D4-4504-8259-087FE8970F8C}" type="presParOf" srcId="{BF6B1194-74ED-4D51-BF15-9853717057B4}" destId="{05B83F7F-4B79-430D-AF30-5DF4DF0093D7}" srcOrd="11" destOrd="0" presId="urn:microsoft.com/office/officeart/2008/layout/LinedList"/>
    <dgm:cxn modelId="{C8C1E327-9142-4CBE-BAE5-D05C495EE8B2}" type="presParOf" srcId="{05B83F7F-4B79-430D-AF30-5DF4DF0093D7}" destId="{060BD9A5-6D33-4170-BDFA-B1F7CD166015}" srcOrd="0" destOrd="0" presId="urn:microsoft.com/office/officeart/2008/layout/LinedList"/>
    <dgm:cxn modelId="{BFC1D973-5056-4BAB-B4A8-380B02016C92}" type="presParOf" srcId="{05B83F7F-4B79-430D-AF30-5DF4DF0093D7}" destId="{5DC1FD44-B14F-41AA-AD91-7F8B1FCCFD2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CE8700-3596-42FE-871C-E2035222E40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8995DB9-994C-4191-9D3F-981279A28F9E}">
      <dgm:prSet custT="1"/>
      <dgm:spPr/>
      <dgm:t>
        <a:bodyPr/>
        <a:lstStyle/>
        <a:p>
          <a:r>
            <a:rPr lang="en-GB" sz="3300" dirty="0"/>
            <a:t>After readmittance, assisted home from MPH</a:t>
          </a:r>
          <a:endParaRPr lang="en-US" sz="3300" dirty="0"/>
        </a:p>
      </dgm:t>
    </dgm:pt>
    <dgm:pt modelId="{0FB30BB0-E851-40EC-B83E-D095D39ED340}" type="parTrans" cxnId="{F2499536-1ACC-4D34-9D8A-A4659D7298B6}">
      <dgm:prSet/>
      <dgm:spPr/>
      <dgm:t>
        <a:bodyPr/>
        <a:lstStyle/>
        <a:p>
          <a:endParaRPr lang="en-US"/>
        </a:p>
      </dgm:t>
    </dgm:pt>
    <dgm:pt modelId="{391F806A-216E-4960-8543-588F52CD01B6}" type="sibTrans" cxnId="{F2499536-1ACC-4D34-9D8A-A4659D7298B6}">
      <dgm:prSet/>
      <dgm:spPr/>
      <dgm:t>
        <a:bodyPr/>
        <a:lstStyle/>
        <a:p>
          <a:endParaRPr lang="en-US"/>
        </a:p>
      </dgm:t>
    </dgm:pt>
    <dgm:pt modelId="{B39ACC66-2386-44F4-A01B-01B3B7F819EE}">
      <dgm:prSet custT="1"/>
      <dgm:spPr/>
      <dgm:t>
        <a:bodyPr/>
        <a:lstStyle/>
        <a:p>
          <a:r>
            <a:rPr lang="en-GB" sz="3300" dirty="0"/>
            <a:t>Patient declined further assistance</a:t>
          </a:r>
          <a:endParaRPr lang="en-US" sz="3300" dirty="0"/>
        </a:p>
      </dgm:t>
    </dgm:pt>
    <dgm:pt modelId="{ED987A48-A737-4ECA-A807-E6A9B83C0ADF}" type="parTrans" cxnId="{D1FA1AEF-D410-49FD-BB18-5B3634784FEF}">
      <dgm:prSet/>
      <dgm:spPr/>
      <dgm:t>
        <a:bodyPr/>
        <a:lstStyle/>
        <a:p>
          <a:endParaRPr lang="en-US"/>
        </a:p>
      </dgm:t>
    </dgm:pt>
    <dgm:pt modelId="{0F558CA4-674F-43B9-9178-99414749A2CB}" type="sibTrans" cxnId="{D1FA1AEF-D410-49FD-BB18-5B3634784FEF}">
      <dgm:prSet/>
      <dgm:spPr/>
      <dgm:t>
        <a:bodyPr/>
        <a:lstStyle/>
        <a:p>
          <a:endParaRPr lang="en-US"/>
        </a:p>
      </dgm:t>
    </dgm:pt>
    <dgm:pt modelId="{0765EA79-78A2-40DC-BA36-762EC982310C}">
      <dgm:prSet custT="1"/>
      <dgm:spPr/>
      <dgm:t>
        <a:bodyPr/>
        <a:lstStyle/>
        <a:p>
          <a:r>
            <a:rPr lang="en-GB" sz="3300" dirty="0"/>
            <a:t>Convinced to remain in contact with welfare calls</a:t>
          </a:r>
          <a:endParaRPr lang="en-US" sz="3300" dirty="0"/>
        </a:p>
      </dgm:t>
    </dgm:pt>
    <dgm:pt modelId="{CEA241D6-9135-491A-A77B-9B0D5A4A307B}" type="parTrans" cxnId="{38DE629A-0CB0-4CC5-A188-3DC685FF7528}">
      <dgm:prSet/>
      <dgm:spPr/>
      <dgm:t>
        <a:bodyPr/>
        <a:lstStyle/>
        <a:p>
          <a:endParaRPr lang="en-US"/>
        </a:p>
      </dgm:t>
    </dgm:pt>
    <dgm:pt modelId="{1D0FBBC7-4CF6-4F0A-803B-27A73629C13C}" type="sibTrans" cxnId="{38DE629A-0CB0-4CC5-A188-3DC685FF7528}">
      <dgm:prSet/>
      <dgm:spPr/>
      <dgm:t>
        <a:bodyPr/>
        <a:lstStyle/>
        <a:p>
          <a:endParaRPr lang="en-US"/>
        </a:p>
      </dgm:t>
    </dgm:pt>
    <dgm:pt modelId="{F501F0C8-3EB3-47F6-B35E-E3CC592931C8}" type="pres">
      <dgm:prSet presAssocID="{F9CE8700-3596-42FE-871C-E2035222E405}" presName="vert0" presStyleCnt="0">
        <dgm:presLayoutVars>
          <dgm:dir/>
          <dgm:animOne val="branch"/>
          <dgm:animLvl val="lvl"/>
        </dgm:presLayoutVars>
      </dgm:prSet>
      <dgm:spPr/>
    </dgm:pt>
    <dgm:pt modelId="{68DCDA59-01BB-46B7-8F4E-7D70D81390F5}" type="pres">
      <dgm:prSet presAssocID="{E8995DB9-994C-4191-9D3F-981279A28F9E}" presName="thickLine" presStyleLbl="alignNode1" presStyleIdx="0" presStyleCnt="3"/>
      <dgm:spPr/>
    </dgm:pt>
    <dgm:pt modelId="{C0798D15-4BA5-4BBC-A71F-65369F02CEA2}" type="pres">
      <dgm:prSet presAssocID="{E8995DB9-994C-4191-9D3F-981279A28F9E}" presName="horz1" presStyleCnt="0"/>
      <dgm:spPr/>
    </dgm:pt>
    <dgm:pt modelId="{E0E53D28-E95C-4A4E-A221-F561276978D0}" type="pres">
      <dgm:prSet presAssocID="{E8995DB9-994C-4191-9D3F-981279A28F9E}" presName="tx1" presStyleLbl="revTx" presStyleIdx="0" presStyleCnt="3"/>
      <dgm:spPr/>
    </dgm:pt>
    <dgm:pt modelId="{24321E09-712E-44FC-B66B-9BF270797AA5}" type="pres">
      <dgm:prSet presAssocID="{E8995DB9-994C-4191-9D3F-981279A28F9E}" presName="vert1" presStyleCnt="0"/>
      <dgm:spPr/>
    </dgm:pt>
    <dgm:pt modelId="{DB4101A7-3AAE-421E-B0FC-549F54016D96}" type="pres">
      <dgm:prSet presAssocID="{B39ACC66-2386-44F4-A01B-01B3B7F819EE}" presName="thickLine" presStyleLbl="alignNode1" presStyleIdx="1" presStyleCnt="3"/>
      <dgm:spPr/>
    </dgm:pt>
    <dgm:pt modelId="{D4B2CF86-C7AF-4267-8D77-E8375FB597BF}" type="pres">
      <dgm:prSet presAssocID="{B39ACC66-2386-44F4-A01B-01B3B7F819EE}" presName="horz1" presStyleCnt="0"/>
      <dgm:spPr/>
    </dgm:pt>
    <dgm:pt modelId="{5CAF1249-F032-4498-994E-8E3F94B05B6B}" type="pres">
      <dgm:prSet presAssocID="{B39ACC66-2386-44F4-A01B-01B3B7F819EE}" presName="tx1" presStyleLbl="revTx" presStyleIdx="1" presStyleCnt="3"/>
      <dgm:spPr/>
    </dgm:pt>
    <dgm:pt modelId="{875D46D8-FABA-4E01-8FCB-47C169E12BA1}" type="pres">
      <dgm:prSet presAssocID="{B39ACC66-2386-44F4-A01B-01B3B7F819EE}" presName="vert1" presStyleCnt="0"/>
      <dgm:spPr/>
    </dgm:pt>
    <dgm:pt modelId="{8FC340E1-F5EC-473B-8DE3-D272AC12B822}" type="pres">
      <dgm:prSet presAssocID="{0765EA79-78A2-40DC-BA36-762EC982310C}" presName="thickLine" presStyleLbl="alignNode1" presStyleIdx="2" presStyleCnt="3"/>
      <dgm:spPr/>
    </dgm:pt>
    <dgm:pt modelId="{14A7BB20-1915-4B02-931A-D62A012064A9}" type="pres">
      <dgm:prSet presAssocID="{0765EA79-78A2-40DC-BA36-762EC982310C}" presName="horz1" presStyleCnt="0"/>
      <dgm:spPr/>
    </dgm:pt>
    <dgm:pt modelId="{AF7A895B-B50E-4075-B510-34D0CC83C3C8}" type="pres">
      <dgm:prSet presAssocID="{0765EA79-78A2-40DC-BA36-762EC982310C}" presName="tx1" presStyleLbl="revTx" presStyleIdx="2" presStyleCnt="3"/>
      <dgm:spPr/>
    </dgm:pt>
    <dgm:pt modelId="{2632DD73-94AB-4C95-8235-D83A13D3282A}" type="pres">
      <dgm:prSet presAssocID="{0765EA79-78A2-40DC-BA36-762EC982310C}" presName="vert1" presStyleCnt="0"/>
      <dgm:spPr/>
    </dgm:pt>
  </dgm:ptLst>
  <dgm:cxnLst>
    <dgm:cxn modelId="{F2499536-1ACC-4D34-9D8A-A4659D7298B6}" srcId="{F9CE8700-3596-42FE-871C-E2035222E405}" destId="{E8995DB9-994C-4191-9D3F-981279A28F9E}" srcOrd="0" destOrd="0" parTransId="{0FB30BB0-E851-40EC-B83E-D095D39ED340}" sibTransId="{391F806A-216E-4960-8543-588F52CD01B6}"/>
    <dgm:cxn modelId="{38DE629A-0CB0-4CC5-A188-3DC685FF7528}" srcId="{F9CE8700-3596-42FE-871C-E2035222E405}" destId="{0765EA79-78A2-40DC-BA36-762EC982310C}" srcOrd="2" destOrd="0" parTransId="{CEA241D6-9135-491A-A77B-9B0D5A4A307B}" sibTransId="{1D0FBBC7-4CF6-4F0A-803B-27A73629C13C}"/>
    <dgm:cxn modelId="{D574E1A4-2972-438F-8818-AA3EE7258D02}" type="presOf" srcId="{0765EA79-78A2-40DC-BA36-762EC982310C}" destId="{AF7A895B-B50E-4075-B510-34D0CC83C3C8}" srcOrd="0" destOrd="0" presId="urn:microsoft.com/office/officeart/2008/layout/LinedList"/>
    <dgm:cxn modelId="{70647BCA-E7F9-478E-9840-8EFCA9E958A7}" type="presOf" srcId="{E8995DB9-994C-4191-9D3F-981279A28F9E}" destId="{E0E53D28-E95C-4A4E-A221-F561276978D0}" srcOrd="0" destOrd="0" presId="urn:microsoft.com/office/officeart/2008/layout/LinedList"/>
    <dgm:cxn modelId="{4D4B94D3-E3F7-4DEF-B9CA-24E9E5DE4831}" type="presOf" srcId="{F9CE8700-3596-42FE-871C-E2035222E405}" destId="{F501F0C8-3EB3-47F6-B35E-E3CC592931C8}" srcOrd="0" destOrd="0" presId="urn:microsoft.com/office/officeart/2008/layout/LinedList"/>
    <dgm:cxn modelId="{D1FA1AEF-D410-49FD-BB18-5B3634784FEF}" srcId="{F9CE8700-3596-42FE-871C-E2035222E405}" destId="{B39ACC66-2386-44F4-A01B-01B3B7F819EE}" srcOrd="1" destOrd="0" parTransId="{ED987A48-A737-4ECA-A807-E6A9B83C0ADF}" sibTransId="{0F558CA4-674F-43B9-9178-99414749A2CB}"/>
    <dgm:cxn modelId="{E0D3C3F0-E5BF-4D4C-9BEF-7BB9E9DB1EBE}" type="presOf" srcId="{B39ACC66-2386-44F4-A01B-01B3B7F819EE}" destId="{5CAF1249-F032-4498-994E-8E3F94B05B6B}" srcOrd="0" destOrd="0" presId="urn:microsoft.com/office/officeart/2008/layout/LinedList"/>
    <dgm:cxn modelId="{D81D2417-E546-42C0-9A7B-4CF49DE54FFD}" type="presParOf" srcId="{F501F0C8-3EB3-47F6-B35E-E3CC592931C8}" destId="{68DCDA59-01BB-46B7-8F4E-7D70D81390F5}" srcOrd="0" destOrd="0" presId="urn:microsoft.com/office/officeart/2008/layout/LinedList"/>
    <dgm:cxn modelId="{2976888A-BF54-4116-8D44-E12409B4FCAB}" type="presParOf" srcId="{F501F0C8-3EB3-47F6-B35E-E3CC592931C8}" destId="{C0798D15-4BA5-4BBC-A71F-65369F02CEA2}" srcOrd="1" destOrd="0" presId="urn:microsoft.com/office/officeart/2008/layout/LinedList"/>
    <dgm:cxn modelId="{7C134A03-4196-45BA-B21B-5FCB751A7239}" type="presParOf" srcId="{C0798D15-4BA5-4BBC-A71F-65369F02CEA2}" destId="{E0E53D28-E95C-4A4E-A221-F561276978D0}" srcOrd="0" destOrd="0" presId="urn:microsoft.com/office/officeart/2008/layout/LinedList"/>
    <dgm:cxn modelId="{4FA9D418-2384-483C-B28F-858BFF5D8725}" type="presParOf" srcId="{C0798D15-4BA5-4BBC-A71F-65369F02CEA2}" destId="{24321E09-712E-44FC-B66B-9BF270797AA5}" srcOrd="1" destOrd="0" presId="urn:microsoft.com/office/officeart/2008/layout/LinedList"/>
    <dgm:cxn modelId="{4BEE73FF-02D6-40DA-8AB3-9D6BE26C040C}" type="presParOf" srcId="{F501F0C8-3EB3-47F6-B35E-E3CC592931C8}" destId="{DB4101A7-3AAE-421E-B0FC-549F54016D96}" srcOrd="2" destOrd="0" presId="urn:microsoft.com/office/officeart/2008/layout/LinedList"/>
    <dgm:cxn modelId="{71398604-BE1F-4C9C-A175-D7ECDE29E561}" type="presParOf" srcId="{F501F0C8-3EB3-47F6-B35E-E3CC592931C8}" destId="{D4B2CF86-C7AF-4267-8D77-E8375FB597BF}" srcOrd="3" destOrd="0" presId="urn:microsoft.com/office/officeart/2008/layout/LinedList"/>
    <dgm:cxn modelId="{2AD4C2A0-5CCC-4C27-8C95-E9AF53B6B5BB}" type="presParOf" srcId="{D4B2CF86-C7AF-4267-8D77-E8375FB597BF}" destId="{5CAF1249-F032-4498-994E-8E3F94B05B6B}" srcOrd="0" destOrd="0" presId="urn:microsoft.com/office/officeart/2008/layout/LinedList"/>
    <dgm:cxn modelId="{75ED3465-3249-43B4-B5CF-7FFF8C88BAE0}" type="presParOf" srcId="{D4B2CF86-C7AF-4267-8D77-E8375FB597BF}" destId="{875D46D8-FABA-4E01-8FCB-47C169E12BA1}" srcOrd="1" destOrd="0" presId="urn:microsoft.com/office/officeart/2008/layout/LinedList"/>
    <dgm:cxn modelId="{B24D31A5-D7D3-4F7B-BCE5-402455C3FDF6}" type="presParOf" srcId="{F501F0C8-3EB3-47F6-B35E-E3CC592931C8}" destId="{8FC340E1-F5EC-473B-8DE3-D272AC12B822}" srcOrd="4" destOrd="0" presId="urn:microsoft.com/office/officeart/2008/layout/LinedList"/>
    <dgm:cxn modelId="{A7AF095D-0BC6-44A0-B7C0-7D634E695AAB}" type="presParOf" srcId="{F501F0C8-3EB3-47F6-B35E-E3CC592931C8}" destId="{14A7BB20-1915-4B02-931A-D62A012064A9}" srcOrd="5" destOrd="0" presId="urn:microsoft.com/office/officeart/2008/layout/LinedList"/>
    <dgm:cxn modelId="{E90AC800-E4E3-461A-B1F8-3DC89912E34B}" type="presParOf" srcId="{14A7BB20-1915-4B02-931A-D62A012064A9}" destId="{AF7A895B-B50E-4075-B510-34D0CC83C3C8}" srcOrd="0" destOrd="0" presId="urn:microsoft.com/office/officeart/2008/layout/LinedList"/>
    <dgm:cxn modelId="{F9FC401F-B3D1-43E8-9558-408E4A004272}" type="presParOf" srcId="{14A7BB20-1915-4B02-931A-D62A012064A9}" destId="{2632DD73-94AB-4C95-8235-D83A13D3282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7D3194-1AA6-4723-BB82-7A8B7759167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529392-047F-4861-9D13-F4A6EE6027AF}">
      <dgm:prSet custT="1"/>
      <dgm:spPr/>
      <dgm:t>
        <a:bodyPr/>
        <a:lstStyle/>
        <a:p>
          <a:r>
            <a:rPr lang="en-GB" sz="3200" dirty="0"/>
            <a:t>Transport arranged for discharge from MPH</a:t>
          </a:r>
          <a:endParaRPr lang="en-US" sz="3200" dirty="0"/>
        </a:p>
      </dgm:t>
    </dgm:pt>
    <dgm:pt modelId="{CF1189ED-E1CC-466B-AC27-019C7ED8E980}" type="parTrans" cxnId="{5E2D29BE-5FFC-4F7A-B118-F2794F09694B}">
      <dgm:prSet/>
      <dgm:spPr/>
      <dgm:t>
        <a:bodyPr/>
        <a:lstStyle/>
        <a:p>
          <a:endParaRPr lang="en-US"/>
        </a:p>
      </dgm:t>
    </dgm:pt>
    <dgm:pt modelId="{7C313516-AF50-4F3A-8E3A-4E8C920C5744}" type="sibTrans" cxnId="{5E2D29BE-5FFC-4F7A-B118-F2794F09694B}">
      <dgm:prSet/>
      <dgm:spPr/>
      <dgm:t>
        <a:bodyPr/>
        <a:lstStyle/>
        <a:p>
          <a:endParaRPr lang="en-US"/>
        </a:p>
      </dgm:t>
    </dgm:pt>
    <dgm:pt modelId="{4E6AAD04-0FF1-4130-8C54-6808AFFB75C6}">
      <dgm:prSet custT="1"/>
      <dgm:spPr/>
      <dgm:t>
        <a:bodyPr/>
        <a:lstStyle/>
        <a:p>
          <a:r>
            <a:rPr lang="en-GB" sz="3200" dirty="0"/>
            <a:t>Financial signposting </a:t>
          </a:r>
          <a:endParaRPr lang="en-US" sz="3200" dirty="0"/>
        </a:p>
      </dgm:t>
    </dgm:pt>
    <dgm:pt modelId="{08C3020D-7855-4178-8CEE-D74A1A740CA8}" type="parTrans" cxnId="{BE9860A1-21B9-4DB3-8543-81A104998141}">
      <dgm:prSet/>
      <dgm:spPr/>
      <dgm:t>
        <a:bodyPr/>
        <a:lstStyle/>
        <a:p>
          <a:endParaRPr lang="en-US"/>
        </a:p>
      </dgm:t>
    </dgm:pt>
    <dgm:pt modelId="{16867D9E-E8DC-4199-845B-C0B32E496084}" type="sibTrans" cxnId="{BE9860A1-21B9-4DB3-8543-81A104998141}">
      <dgm:prSet/>
      <dgm:spPr/>
      <dgm:t>
        <a:bodyPr/>
        <a:lstStyle/>
        <a:p>
          <a:endParaRPr lang="en-US"/>
        </a:p>
      </dgm:t>
    </dgm:pt>
    <dgm:pt modelId="{BBEB8BF7-6229-46FA-BAFC-3D722ABF7DF8}">
      <dgm:prSet custT="1"/>
      <dgm:spPr/>
      <dgm:t>
        <a:bodyPr/>
        <a:lstStyle/>
        <a:p>
          <a:r>
            <a:rPr lang="en-GB" sz="3200" dirty="0"/>
            <a:t>Assistance with more suitable housing ‘Home Finders’</a:t>
          </a:r>
          <a:endParaRPr lang="en-US" sz="3200" dirty="0"/>
        </a:p>
      </dgm:t>
    </dgm:pt>
    <dgm:pt modelId="{9790881D-A8D9-484D-BB1D-3B4FAEA78B2D}" type="parTrans" cxnId="{479D70BB-52DF-4A1B-B809-9CEBC6D5B722}">
      <dgm:prSet/>
      <dgm:spPr/>
      <dgm:t>
        <a:bodyPr/>
        <a:lstStyle/>
        <a:p>
          <a:endParaRPr lang="en-US"/>
        </a:p>
      </dgm:t>
    </dgm:pt>
    <dgm:pt modelId="{D7C16EEE-0902-46DB-BA78-716CCFE0F8E1}" type="sibTrans" cxnId="{479D70BB-52DF-4A1B-B809-9CEBC6D5B722}">
      <dgm:prSet/>
      <dgm:spPr/>
      <dgm:t>
        <a:bodyPr/>
        <a:lstStyle/>
        <a:p>
          <a:endParaRPr lang="en-US"/>
        </a:p>
      </dgm:t>
    </dgm:pt>
    <dgm:pt modelId="{128A087F-7792-4486-8055-8B4A4253996D}" type="pres">
      <dgm:prSet presAssocID="{1E7D3194-1AA6-4723-BB82-7A8B77591670}" presName="vert0" presStyleCnt="0">
        <dgm:presLayoutVars>
          <dgm:dir/>
          <dgm:animOne val="branch"/>
          <dgm:animLvl val="lvl"/>
        </dgm:presLayoutVars>
      </dgm:prSet>
      <dgm:spPr/>
    </dgm:pt>
    <dgm:pt modelId="{53651369-7E14-4F2F-AAB3-1EBDE134DA8F}" type="pres">
      <dgm:prSet presAssocID="{82529392-047F-4861-9D13-F4A6EE6027AF}" presName="thickLine" presStyleLbl="alignNode1" presStyleIdx="0" presStyleCnt="3"/>
      <dgm:spPr/>
    </dgm:pt>
    <dgm:pt modelId="{F4BC8AB8-4FB5-4B46-AE03-CEECB8BD5213}" type="pres">
      <dgm:prSet presAssocID="{82529392-047F-4861-9D13-F4A6EE6027AF}" presName="horz1" presStyleCnt="0"/>
      <dgm:spPr/>
    </dgm:pt>
    <dgm:pt modelId="{85740E96-09E6-48BF-93FE-A30825835242}" type="pres">
      <dgm:prSet presAssocID="{82529392-047F-4861-9D13-F4A6EE6027AF}" presName="tx1" presStyleLbl="revTx" presStyleIdx="0" presStyleCnt="3"/>
      <dgm:spPr/>
    </dgm:pt>
    <dgm:pt modelId="{22027BAC-ABB2-4368-9D99-9C1C7A1BFBA7}" type="pres">
      <dgm:prSet presAssocID="{82529392-047F-4861-9D13-F4A6EE6027AF}" presName="vert1" presStyleCnt="0"/>
      <dgm:spPr/>
    </dgm:pt>
    <dgm:pt modelId="{9B5154A7-97DD-48E7-B6F1-0F20C41F9061}" type="pres">
      <dgm:prSet presAssocID="{4E6AAD04-0FF1-4130-8C54-6808AFFB75C6}" presName="thickLine" presStyleLbl="alignNode1" presStyleIdx="1" presStyleCnt="3"/>
      <dgm:spPr/>
    </dgm:pt>
    <dgm:pt modelId="{C7D38D2B-024F-4610-81CA-BAED92E846C7}" type="pres">
      <dgm:prSet presAssocID="{4E6AAD04-0FF1-4130-8C54-6808AFFB75C6}" presName="horz1" presStyleCnt="0"/>
      <dgm:spPr/>
    </dgm:pt>
    <dgm:pt modelId="{4703E084-7F4E-4E7A-B0D7-0D69D678E644}" type="pres">
      <dgm:prSet presAssocID="{4E6AAD04-0FF1-4130-8C54-6808AFFB75C6}" presName="tx1" presStyleLbl="revTx" presStyleIdx="1" presStyleCnt="3"/>
      <dgm:spPr/>
    </dgm:pt>
    <dgm:pt modelId="{37BA86B5-268A-4A79-8F86-5FBEA04A6B74}" type="pres">
      <dgm:prSet presAssocID="{4E6AAD04-0FF1-4130-8C54-6808AFFB75C6}" presName="vert1" presStyleCnt="0"/>
      <dgm:spPr/>
    </dgm:pt>
    <dgm:pt modelId="{5799E585-3A03-402A-8A2B-8AE699AAF430}" type="pres">
      <dgm:prSet presAssocID="{BBEB8BF7-6229-46FA-BAFC-3D722ABF7DF8}" presName="thickLine" presStyleLbl="alignNode1" presStyleIdx="2" presStyleCnt="3"/>
      <dgm:spPr/>
    </dgm:pt>
    <dgm:pt modelId="{1C12AA83-3279-497D-99E1-804535B0C384}" type="pres">
      <dgm:prSet presAssocID="{BBEB8BF7-6229-46FA-BAFC-3D722ABF7DF8}" presName="horz1" presStyleCnt="0"/>
      <dgm:spPr/>
    </dgm:pt>
    <dgm:pt modelId="{010346E6-0615-4540-81CA-BA3902C5172E}" type="pres">
      <dgm:prSet presAssocID="{BBEB8BF7-6229-46FA-BAFC-3D722ABF7DF8}" presName="tx1" presStyleLbl="revTx" presStyleIdx="2" presStyleCnt="3"/>
      <dgm:spPr/>
    </dgm:pt>
    <dgm:pt modelId="{61CCE578-9525-4D1B-BCFD-0FB2FD82A0F1}" type="pres">
      <dgm:prSet presAssocID="{BBEB8BF7-6229-46FA-BAFC-3D722ABF7DF8}" presName="vert1" presStyleCnt="0"/>
      <dgm:spPr/>
    </dgm:pt>
  </dgm:ptLst>
  <dgm:cxnLst>
    <dgm:cxn modelId="{3E537D44-A563-47BE-B17D-43CA4E75B142}" type="presOf" srcId="{82529392-047F-4861-9D13-F4A6EE6027AF}" destId="{85740E96-09E6-48BF-93FE-A30825835242}" srcOrd="0" destOrd="0" presId="urn:microsoft.com/office/officeart/2008/layout/LinedList"/>
    <dgm:cxn modelId="{698B4781-1C16-43D8-A570-A4098D4A7DFC}" type="presOf" srcId="{BBEB8BF7-6229-46FA-BAFC-3D722ABF7DF8}" destId="{010346E6-0615-4540-81CA-BA3902C5172E}" srcOrd="0" destOrd="0" presId="urn:microsoft.com/office/officeart/2008/layout/LinedList"/>
    <dgm:cxn modelId="{BE9860A1-21B9-4DB3-8543-81A104998141}" srcId="{1E7D3194-1AA6-4723-BB82-7A8B77591670}" destId="{4E6AAD04-0FF1-4130-8C54-6808AFFB75C6}" srcOrd="1" destOrd="0" parTransId="{08C3020D-7855-4178-8CEE-D74A1A740CA8}" sibTransId="{16867D9E-E8DC-4199-845B-C0B32E496084}"/>
    <dgm:cxn modelId="{1352F7A5-E4BE-4B07-8CAE-5EA6B3919213}" type="presOf" srcId="{1E7D3194-1AA6-4723-BB82-7A8B77591670}" destId="{128A087F-7792-4486-8055-8B4A4253996D}" srcOrd="0" destOrd="0" presId="urn:microsoft.com/office/officeart/2008/layout/LinedList"/>
    <dgm:cxn modelId="{479D70BB-52DF-4A1B-B809-9CEBC6D5B722}" srcId="{1E7D3194-1AA6-4723-BB82-7A8B77591670}" destId="{BBEB8BF7-6229-46FA-BAFC-3D722ABF7DF8}" srcOrd="2" destOrd="0" parTransId="{9790881D-A8D9-484D-BB1D-3B4FAEA78B2D}" sibTransId="{D7C16EEE-0902-46DB-BA78-716CCFE0F8E1}"/>
    <dgm:cxn modelId="{5E2D29BE-5FFC-4F7A-B118-F2794F09694B}" srcId="{1E7D3194-1AA6-4723-BB82-7A8B77591670}" destId="{82529392-047F-4861-9D13-F4A6EE6027AF}" srcOrd="0" destOrd="0" parTransId="{CF1189ED-E1CC-466B-AC27-019C7ED8E980}" sibTransId="{7C313516-AF50-4F3A-8E3A-4E8C920C5744}"/>
    <dgm:cxn modelId="{0A56DBF3-28C3-4E23-BE3A-D738FC94C58F}" type="presOf" srcId="{4E6AAD04-0FF1-4130-8C54-6808AFFB75C6}" destId="{4703E084-7F4E-4E7A-B0D7-0D69D678E644}" srcOrd="0" destOrd="0" presId="urn:microsoft.com/office/officeart/2008/layout/LinedList"/>
    <dgm:cxn modelId="{944DED7F-B206-4289-8A25-8D9CCBDE5FD7}" type="presParOf" srcId="{128A087F-7792-4486-8055-8B4A4253996D}" destId="{53651369-7E14-4F2F-AAB3-1EBDE134DA8F}" srcOrd="0" destOrd="0" presId="urn:microsoft.com/office/officeart/2008/layout/LinedList"/>
    <dgm:cxn modelId="{C8E94841-1200-4BCA-96AB-34A5FF49DBDE}" type="presParOf" srcId="{128A087F-7792-4486-8055-8B4A4253996D}" destId="{F4BC8AB8-4FB5-4B46-AE03-CEECB8BD5213}" srcOrd="1" destOrd="0" presId="urn:microsoft.com/office/officeart/2008/layout/LinedList"/>
    <dgm:cxn modelId="{0E7129A1-7195-4639-92DB-54657D7C44FF}" type="presParOf" srcId="{F4BC8AB8-4FB5-4B46-AE03-CEECB8BD5213}" destId="{85740E96-09E6-48BF-93FE-A30825835242}" srcOrd="0" destOrd="0" presId="urn:microsoft.com/office/officeart/2008/layout/LinedList"/>
    <dgm:cxn modelId="{77FADD77-E51E-4485-BC02-5EF51835D05C}" type="presParOf" srcId="{F4BC8AB8-4FB5-4B46-AE03-CEECB8BD5213}" destId="{22027BAC-ABB2-4368-9D99-9C1C7A1BFBA7}" srcOrd="1" destOrd="0" presId="urn:microsoft.com/office/officeart/2008/layout/LinedList"/>
    <dgm:cxn modelId="{2E6FA831-EC56-4325-ABA4-DBAFD15A32F8}" type="presParOf" srcId="{128A087F-7792-4486-8055-8B4A4253996D}" destId="{9B5154A7-97DD-48E7-B6F1-0F20C41F9061}" srcOrd="2" destOrd="0" presId="urn:microsoft.com/office/officeart/2008/layout/LinedList"/>
    <dgm:cxn modelId="{F4157FCD-265E-4BD7-ABD2-215D39AB08CD}" type="presParOf" srcId="{128A087F-7792-4486-8055-8B4A4253996D}" destId="{C7D38D2B-024F-4610-81CA-BAED92E846C7}" srcOrd="3" destOrd="0" presId="urn:microsoft.com/office/officeart/2008/layout/LinedList"/>
    <dgm:cxn modelId="{DD8DCCA8-22DB-4A4E-A235-F746FEC27152}" type="presParOf" srcId="{C7D38D2B-024F-4610-81CA-BAED92E846C7}" destId="{4703E084-7F4E-4E7A-B0D7-0D69D678E644}" srcOrd="0" destOrd="0" presId="urn:microsoft.com/office/officeart/2008/layout/LinedList"/>
    <dgm:cxn modelId="{E871441F-1CFC-4C9E-9433-6DEB1EFF9A7E}" type="presParOf" srcId="{C7D38D2B-024F-4610-81CA-BAED92E846C7}" destId="{37BA86B5-268A-4A79-8F86-5FBEA04A6B74}" srcOrd="1" destOrd="0" presId="urn:microsoft.com/office/officeart/2008/layout/LinedList"/>
    <dgm:cxn modelId="{E79DA555-7ECF-43F9-A57A-5D4241B1CF66}" type="presParOf" srcId="{128A087F-7792-4486-8055-8B4A4253996D}" destId="{5799E585-3A03-402A-8A2B-8AE699AAF430}" srcOrd="4" destOrd="0" presId="urn:microsoft.com/office/officeart/2008/layout/LinedList"/>
    <dgm:cxn modelId="{E500ECCF-560D-459F-BFD7-2F2B9E60A52C}" type="presParOf" srcId="{128A087F-7792-4486-8055-8B4A4253996D}" destId="{1C12AA83-3279-497D-99E1-804535B0C384}" srcOrd="5" destOrd="0" presId="urn:microsoft.com/office/officeart/2008/layout/LinedList"/>
    <dgm:cxn modelId="{8CAB2DDD-5962-4E03-8774-724CEFA40FF6}" type="presParOf" srcId="{1C12AA83-3279-497D-99E1-804535B0C384}" destId="{010346E6-0615-4540-81CA-BA3902C5172E}" srcOrd="0" destOrd="0" presId="urn:microsoft.com/office/officeart/2008/layout/LinedList"/>
    <dgm:cxn modelId="{CC498DA3-3FA2-4611-92EB-173ABCF2FA05}" type="presParOf" srcId="{1C12AA83-3279-497D-99E1-804535B0C384}" destId="{61CCE578-9525-4D1B-BCFD-0FB2FD82A0F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CF74DF-811C-44E2-B505-1D2A3DBF12DF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934F63C-C959-49DF-B4D5-E7A24CE148F9}">
      <dgm:prSet/>
      <dgm:spPr/>
      <dgm:t>
        <a:bodyPr/>
        <a:lstStyle/>
        <a:p>
          <a:r>
            <a:rPr lang="en-GB" dirty="0"/>
            <a:t>CCS </a:t>
          </a:r>
        </a:p>
        <a:p>
          <a:r>
            <a:rPr lang="en-GB" dirty="0"/>
            <a:t>Ongoing with ‘Home Finders’ application, also arranging OT and professional choices</a:t>
          </a:r>
          <a:endParaRPr lang="en-US" dirty="0"/>
        </a:p>
      </dgm:t>
    </dgm:pt>
    <dgm:pt modelId="{A5BAE150-2422-402D-945A-756548B70442}" type="parTrans" cxnId="{D5EBD9CE-773A-4A56-A404-F35F165AAC1F}">
      <dgm:prSet/>
      <dgm:spPr/>
      <dgm:t>
        <a:bodyPr/>
        <a:lstStyle/>
        <a:p>
          <a:endParaRPr lang="en-US"/>
        </a:p>
      </dgm:t>
    </dgm:pt>
    <dgm:pt modelId="{BF7827CA-ACB8-413E-ABF8-6AC226EC223F}" type="sibTrans" cxnId="{D5EBD9CE-773A-4A56-A404-F35F165AAC1F}">
      <dgm:prSet/>
      <dgm:spPr/>
      <dgm:t>
        <a:bodyPr/>
        <a:lstStyle/>
        <a:p>
          <a:endParaRPr lang="en-US"/>
        </a:p>
      </dgm:t>
    </dgm:pt>
    <dgm:pt modelId="{DAC45D0C-FA97-421E-9E71-9C1959BC6F33}">
      <dgm:prSet/>
      <dgm:spPr/>
      <dgm:t>
        <a:bodyPr/>
        <a:lstStyle/>
        <a:p>
          <a:r>
            <a:rPr lang="en-GB" dirty="0"/>
            <a:t>BRC</a:t>
          </a:r>
        </a:p>
        <a:p>
          <a:r>
            <a:rPr lang="en-GB" dirty="0"/>
            <a:t>Home Risk Assessment, utilities check and continued welfare check </a:t>
          </a:r>
          <a:endParaRPr lang="en-US" dirty="0"/>
        </a:p>
      </dgm:t>
    </dgm:pt>
    <dgm:pt modelId="{A36EF495-3E5F-4771-B590-12652ACE186C}" type="parTrans" cxnId="{13C7C16D-44B8-451F-81AE-F7A080739CAB}">
      <dgm:prSet/>
      <dgm:spPr/>
      <dgm:t>
        <a:bodyPr/>
        <a:lstStyle/>
        <a:p>
          <a:endParaRPr lang="en-GB"/>
        </a:p>
      </dgm:t>
    </dgm:pt>
    <dgm:pt modelId="{DAEC7767-C3C8-4B14-AA72-0D0A82CF9D79}" type="sibTrans" cxnId="{13C7C16D-44B8-451F-81AE-F7A080739CAB}">
      <dgm:prSet/>
      <dgm:spPr/>
      <dgm:t>
        <a:bodyPr/>
        <a:lstStyle/>
        <a:p>
          <a:endParaRPr lang="en-GB"/>
        </a:p>
      </dgm:t>
    </dgm:pt>
    <dgm:pt modelId="{0FCE9A6E-942A-49F1-94CB-F38A7EFE726F}" type="pres">
      <dgm:prSet presAssocID="{E7CF74DF-811C-44E2-B505-1D2A3DBF12DF}" presName="vert0" presStyleCnt="0">
        <dgm:presLayoutVars>
          <dgm:dir/>
          <dgm:animOne val="branch"/>
          <dgm:animLvl val="lvl"/>
        </dgm:presLayoutVars>
      </dgm:prSet>
      <dgm:spPr/>
    </dgm:pt>
    <dgm:pt modelId="{7BD1AE18-FE90-44E4-8E1F-C04640AA6692}" type="pres">
      <dgm:prSet presAssocID="{DAC45D0C-FA97-421E-9E71-9C1959BC6F33}" presName="thickLine" presStyleLbl="alignNode1" presStyleIdx="0" presStyleCnt="2"/>
      <dgm:spPr/>
    </dgm:pt>
    <dgm:pt modelId="{0CB78B68-5EC1-4298-8172-40E86F8779DC}" type="pres">
      <dgm:prSet presAssocID="{DAC45D0C-FA97-421E-9E71-9C1959BC6F33}" presName="horz1" presStyleCnt="0"/>
      <dgm:spPr/>
    </dgm:pt>
    <dgm:pt modelId="{6185C285-DF92-4045-B88F-A4F501280725}" type="pres">
      <dgm:prSet presAssocID="{DAC45D0C-FA97-421E-9E71-9C1959BC6F33}" presName="tx1" presStyleLbl="revTx" presStyleIdx="0" presStyleCnt="2"/>
      <dgm:spPr/>
    </dgm:pt>
    <dgm:pt modelId="{3A37FB0C-6BE4-4D30-BAE2-4C629A6F4323}" type="pres">
      <dgm:prSet presAssocID="{DAC45D0C-FA97-421E-9E71-9C1959BC6F33}" presName="vert1" presStyleCnt="0"/>
      <dgm:spPr/>
    </dgm:pt>
    <dgm:pt modelId="{F6F6DC43-2F9B-4EE8-BB88-EE59A8238DE0}" type="pres">
      <dgm:prSet presAssocID="{6934F63C-C959-49DF-B4D5-E7A24CE148F9}" presName="thickLine" presStyleLbl="alignNode1" presStyleIdx="1" presStyleCnt="2"/>
      <dgm:spPr/>
    </dgm:pt>
    <dgm:pt modelId="{5D6325CD-C8E6-4DF5-83E7-E6FCB9B8468E}" type="pres">
      <dgm:prSet presAssocID="{6934F63C-C959-49DF-B4D5-E7A24CE148F9}" presName="horz1" presStyleCnt="0"/>
      <dgm:spPr/>
    </dgm:pt>
    <dgm:pt modelId="{95DFE6D4-C42E-4D4E-ACEE-788D1CC3C50A}" type="pres">
      <dgm:prSet presAssocID="{6934F63C-C959-49DF-B4D5-E7A24CE148F9}" presName="tx1" presStyleLbl="revTx" presStyleIdx="1" presStyleCnt="2"/>
      <dgm:spPr/>
    </dgm:pt>
    <dgm:pt modelId="{5B2FECE1-B962-4D7D-A743-AF705A85B4E0}" type="pres">
      <dgm:prSet presAssocID="{6934F63C-C959-49DF-B4D5-E7A24CE148F9}" presName="vert1" presStyleCnt="0"/>
      <dgm:spPr/>
    </dgm:pt>
  </dgm:ptLst>
  <dgm:cxnLst>
    <dgm:cxn modelId="{BE13CC2B-293C-4995-8E39-37F758233C9D}" type="presOf" srcId="{DAC45D0C-FA97-421E-9E71-9C1959BC6F33}" destId="{6185C285-DF92-4045-B88F-A4F501280725}" srcOrd="0" destOrd="0" presId="urn:microsoft.com/office/officeart/2008/layout/LinedList"/>
    <dgm:cxn modelId="{7D82AD3D-CA3A-46E5-83A2-957B841D175B}" type="presOf" srcId="{6934F63C-C959-49DF-B4D5-E7A24CE148F9}" destId="{95DFE6D4-C42E-4D4E-ACEE-788D1CC3C50A}" srcOrd="0" destOrd="0" presId="urn:microsoft.com/office/officeart/2008/layout/LinedList"/>
    <dgm:cxn modelId="{13C7C16D-44B8-451F-81AE-F7A080739CAB}" srcId="{E7CF74DF-811C-44E2-B505-1D2A3DBF12DF}" destId="{DAC45D0C-FA97-421E-9E71-9C1959BC6F33}" srcOrd="0" destOrd="0" parTransId="{A36EF495-3E5F-4771-B590-12652ACE186C}" sibTransId="{DAEC7767-C3C8-4B14-AA72-0D0A82CF9D79}"/>
    <dgm:cxn modelId="{349B9BAF-A6AA-4F6F-9AEA-524A019F9BA7}" type="presOf" srcId="{E7CF74DF-811C-44E2-B505-1D2A3DBF12DF}" destId="{0FCE9A6E-942A-49F1-94CB-F38A7EFE726F}" srcOrd="0" destOrd="0" presId="urn:microsoft.com/office/officeart/2008/layout/LinedList"/>
    <dgm:cxn modelId="{D5EBD9CE-773A-4A56-A404-F35F165AAC1F}" srcId="{E7CF74DF-811C-44E2-B505-1D2A3DBF12DF}" destId="{6934F63C-C959-49DF-B4D5-E7A24CE148F9}" srcOrd="1" destOrd="0" parTransId="{A5BAE150-2422-402D-945A-756548B70442}" sibTransId="{BF7827CA-ACB8-413E-ABF8-6AC226EC223F}"/>
    <dgm:cxn modelId="{57CCA202-D685-4A87-B488-9D26F4D84A4C}" type="presParOf" srcId="{0FCE9A6E-942A-49F1-94CB-F38A7EFE726F}" destId="{7BD1AE18-FE90-44E4-8E1F-C04640AA6692}" srcOrd="0" destOrd="0" presId="urn:microsoft.com/office/officeart/2008/layout/LinedList"/>
    <dgm:cxn modelId="{8E879055-7066-4DF2-A2F7-6E65A197A8E3}" type="presParOf" srcId="{0FCE9A6E-942A-49F1-94CB-F38A7EFE726F}" destId="{0CB78B68-5EC1-4298-8172-40E86F8779DC}" srcOrd="1" destOrd="0" presId="urn:microsoft.com/office/officeart/2008/layout/LinedList"/>
    <dgm:cxn modelId="{9F9D86B3-40BB-4670-8559-7EEB12480E6C}" type="presParOf" srcId="{0CB78B68-5EC1-4298-8172-40E86F8779DC}" destId="{6185C285-DF92-4045-B88F-A4F501280725}" srcOrd="0" destOrd="0" presId="urn:microsoft.com/office/officeart/2008/layout/LinedList"/>
    <dgm:cxn modelId="{89D16918-F3F3-46BD-848A-E6375C7F34BA}" type="presParOf" srcId="{0CB78B68-5EC1-4298-8172-40E86F8779DC}" destId="{3A37FB0C-6BE4-4D30-BAE2-4C629A6F4323}" srcOrd="1" destOrd="0" presId="urn:microsoft.com/office/officeart/2008/layout/LinedList"/>
    <dgm:cxn modelId="{9AE5243B-A8C0-45E0-B49D-3A30359CF1EC}" type="presParOf" srcId="{0FCE9A6E-942A-49F1-94CB-F38A7EFE726F}" destId="{F6F6DC43-2F9B-4EE8-BB88-EE59A8238DE0}" srcOrd="2" destOrd="0" presId="urn:microsoft.com/office/officeart/2008/layout/LinedList"/>
    <dgm:cxn modelId="{C7DC638F-06EA-4A98-8D4E-F7EC5A62E720}" type="presParOf" srcId="{0FCE9A6E-942A-49F1-94CB-F38A7EFE726F}" destId="{5D6325CD-C8E6-4DF5-83E7-E6FCB9B8468E}" srcOrd="3" destOrd="0" presId="urn:microsoft.com/office/officeart/2008/layout/LinedList"/>
    <dgm:cxn modelId="{C1EFFD81-B73D-4330-A871-9D35FBD038F2}" type="presParOf" srcId="{5D6325CD-C8E6-4DF5-83E7-E6FCB9B8468E}" destId="{95DFE6D4-C42E-4D4E-ACEE-788D1CC3C50A}" srcOrd="0" destOrd="0" presId="urn:microsoft.com/office/officeart/2008/layout/LinedList"/>
    <dgm:cxn modelId="{2E064005-6D9E-4CEF-9770-DC623D5FC761}" type="presParOf" srcId="{5D6325CD-C8E6-4DF5-83E7-E6FCB9B8468E}" destId="{5B2FECE1-B962-4D7D-A743-AF705A85B4E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50F8B-47DD-44AC-B725-B4DB9BF607E3}">
      <dsp:nvSpPr>
        <dsp:cNvPr id="0" name=""/>
        <dsp:cNvSpPr/>
      </dsp:nvSpPr>
      <dsp:spPr>
        <a:xfrm>
          <a:off x="0" y="2853"/>
          <a:ext cx="61734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9CD71-8B13-4F92-9CAA-19B669B0D1BC}">
      <dsp:nvSpPr>
        <dsp:cNvPr id="0" name=""/>
        <dsp:cNvSpPr/>
      </dsp:nvSpPr>
      <dsp:spPr>
        <a:xfrm>
          <a:off x="0" y="2853"/>
          <a:ext cx="6173409" cy="194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Male</a:t>
          </a:r>
          <a:endParaRPr lang="en-US" sz="3900" kern="1200" dirty="0"/>
        </a:p>
      </dsp:txBody>
      <dsp:txXfrm>
        <a:off x="0" y="2853"/>
        <a:ext cx="6173409" cy="1945920"/>
      </dsp:txXfrm>
    </dsp:sp>
    <dsp:sp modelId="{C965784B-61AC-4296-B973-A0A1BF5ABC74}">
      <dsp:nvSpPr>
        <dsp:cNvPr id="0" name=""/>
        <dsp:cNvSpPr/>
      </dsp:nvSpPr>
      <dsp:spPr>
        <a:xfrm>
          <a:off x="0" y="1948774"/>
          <a:ext cx="6173409" cy="0"/>
        </a:xfrm>
        <a:prstGeom prst="line">
          <a:avLst/>
        </a:prstGeom>
        <a:solidFill>
          <a:schemeClr val="accent2">
            <a:hueOff val="-10052592"/>
            <a:satOff val="-209"/>
            <a:lumOff val="3529"/>
            <a:alphaOff val="0"/>
          </a:schemeClr>
        </a:solidFill>
        <a:ln w="12700" cap="flat" cmpd="sng" algn="ctr">
          <a:solidFill>
            <a:schemeClr val="accent2">
              <a:hueOff val="-10052592"/>
              <a:satOff val="-209"/>
              <a:lumOff val="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02B87-7630-406A-BC82-AB248BF8B181}">
      <dsp:nvSpPr>
        <dsp:cNvPr id="0" name=""/>
        <dsp:cNvSpPr/>
      </dsp:nvSpPr>
      <dsp:spPr>
        <a:xfrm>
          <a:off x="0" y="1948774"/>
          <a:ext cx="6173409" cy="194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70 years old</a:t>
          </a:r>
          <a:endParaRPr lang="en-US" sz="3900" kern="1200" dirty="0"/>
        </a:p>
      </dsp:txBody>
      <dsp:txXfrm>
        <a:off x="0" y="1948774"/>
        <a:ext cx="6173409" cy="1945920"/>
      </dsp:txXfrm>
    </dsp:sp>
    <dsp:sp modelId="{4F179A13-DD01-41BC-B9C7-87B92B5A947A}">
      <dsp:nvSpPr>
        <dsp:cNvPr id="0" name=""/>
        <dsp:cNvSpPr/>
      </dsp:nvSpPr>
      <dsp:spPr>
        <a:xfrm>
          <a:off x="0" y="3894694"/>
          <a:ext cx="6173409" cy="0"/>
        </a:xfrm>
        <a:prstGeom prst="line">
          <a:avLst/>
        </a:prstGeom>
        <a:solidFill>
          <a:schemeClr val="accent2">
            <a:hueOff val="-20105184"/>
            <a:satOff val="-418"/>
            <a:lumOff val="7058"/>
            <a:alphaOff val="0"/>
          </a:schemeClr>
        </a:solidFill>
        <a:ln w="12700" cap="flat" cmpd="sng" algn="ctr">
          <a:solidFill>
            <a:schemeClr val="accent2">
              <a:hueOff val="-20105184"/>
              <a:satOff val="-418"/>
              <a:lumOff val="70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5A22AF-D869-4641-A3C2-8C158544C34F}">
      <dsp:nvSpPr>
        <dsp:cNvPr id="0" name=""/>
        <dsp:cNvSpPr/>
      </dsp:nvSpPr>
      <dsp:spPr>
        <a:xfrm>
          <a:off x="0" y="3894694"/>
          <a:ext cx="6173409" cy="194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Struggling with Loneliness and Depression</a:t>
          </a:r>
          <a:endParaRPr lang="en-US" sz="3900" kern="1200" dirty="0"/>
        </a:p>
      </dsp:txBody>
      <dsp:txXfrm>
        <a:off x="0" y="3894694"/>
        <a:ext cx="6173409" cy="1945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D8752-EB5E-45B5-BB6A-9A38E76F6D7D}">
      <dsp:nvSpPr>
        <dsp:cNvPr id="0" name=""/>
        <dsp:cNvSpPr/>
      </dsp:nvSpPr>
      <dsp:spPr>
        <a:xfrm>
          <a:off x="0" y="2087"/>
          <a:ext cx="1098209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7B5A2-1671-4E56-AE5C-D723989CE478}">
      <dsp:nvSpPr>
        <dsp:cNvPr id="0" name=""/>
        <dsp:cNvSpPr/>
      </dsp:nvSpPr>
      <dsp:spPr>
        <a:xfrm>
          <a:off x="0" y="2087"/>
          <a:ext cx="10982090" cy="711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Highlighted as medium risk based on demographics</a:t>
          </a:r>
          <a:endParaRPr lang="en-US" sz="2900" kern="1200" dirty="0"/>
        </a:p>
      </dsp:txBody>
      <dsp:txXfrm>
        <a:off x="0" y="2087"/>
        <a:ext cx="10982090" cy="711979"/>
      </dsp:txXfrm>
    </dsp:sp>
    <dsp:sp modelId="{34F92BD6-70E5-464F-ACB0-182361C7C2D7}">
      <dsp:nvSpPr>
        <dsp:cNvPr id="0" name=""/>
        <dsp:cNvSpPr/>
      </dsp:nvSpPr>
      <dsp:spPr>
        <a:xfrm>
          <a:off x="0" y="714067"/>
          <a:ext cx="1098209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50BC0-A5B8-48DE-BB94-A98352D68537}">
      <dsp:nvSpPr>
        <dsp:cNvPr id="0" name=""/>
        <dsp:cNvSpPr/>
      </dsp:nvSpPr>
      <dsp:spPr>
        <a:xfrm>
          <a:off x="0" y="714067"/>
          <a:ext cx="10982090" cy="711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Referred to Samaritans</a:t>
          </a:r>
          <a:endParaRPr lang="en-US" sz="2900" kern="1200" dirty="0"/>
        </a:p>
      </dsp:txBody>
      <dsp:txXfrm>
        <a:off x="0" y="714067"/>
        <a:ext cx="10982090" cy="711979"/>
      </dsp:txXfrm>
    </dsp:sp>
    <dsp:sp modelId="{B11BD109-1439-4DB0-98D1-48DE81134FA8}">
      <dsp:nvSpPr>
        <dsp:cNvPr id="0" name=""/>
        <dsp:cNvSpPr/>
      </dsp:nvSpPr>
      <dsp:spPr>
        <a:xfrm>
          <a:off x="0" y="1426047"/>
          <a:ext cx="1098209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C19B14-7AEF-4F03-AB48-48525B5E482E}">
      <dsp:nvSpPr>
        <dsp:cNvPr id="0" name=""/>
        <dsp:cNvSpPr/>
      </dsp:nvSpPr>
      <dsp:spPr>
        <a:xfrm>
          <a:off x="0" y="1426047"/>
          <a:ext cx="10982090" cy="711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Initial shopping trip completed, and future shopping organised</a:t>
          </a:r>
          <a:endParaRPr lang="en-US" sz="2900" kern="1200" dirty="0"/>
        </a:p>
      </dsp:txBody>
      <dsp:txXfrm>
        <a:off x="0" y="1426047"/>
        <a:ext cx="10982090" cy="711979"/>
      </dsp:txXfrm>
    </dsp:sp>
    <dsp:sp modelId="{0F0DAF0F-93FD-45C0-A0EF-DE30A1CCC729}">
      <dsp:nvSpPr>
        <dsp:cNvPr id="0" name=""/>
        <dsp:cNvSpPr/>
      </dsp:nvSpPr>
      <dsp:spPr>
        <a:xfrm>
          <a:off x="0" y="2138027"/>
          <a:ext cx="1098209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14299-AD64-4A16-B160-44D31AD95C93}">
      <dsp:nvSpPr>
        <dsp:cNvPr id="0" name=""/>
        <dsp:cNvSpPr/>
      </dsp:nvSpPr>
      <dsp:spPr>
        <a:xfrm>
          <a:off x="0" y="2138027"/>
          <a:ext cx="10982090" cy="711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Local signposting for emotional wellbeing</a:t>
          </a:r>
          <a:endParaRPr lang="en-US" sz="2900" kern="1200" dirty="0"/>
        </a:p>
      </dsp:txBody>
      <dsp:txXfrm>
        <a:off x="0" y="2138027"/>
        <a:ext cx="10982090" cy="711979"/>
      </dsp:txXfrm>
    </dsp:sp>
    <dsp:sp modelId="{28847F85-04DB-4C1C-9E20-E464F7CF549C}">
      <dsp:nvSpPr>
        <dsp:cNvPr id="0" name=""/>
        <dsp:cNvSpPr/>
      </dsp:nvSpPr>
      <dsp:spPr>
        <a:xfrm>
          <a:off x="0" y="2850007"/>
          <a:ext cx="1098209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1B8D4C-6C72-4E37-BFC9-E97D9FDD92A4}">
      <dsp:nvSpPr>
        <dsp:cNvPr id="0" name=""/>
        <dsp:cNvSpPr/>
      </dsp:nvSpPr>
      <dsp:spPr>
        <a:xfrm>
          <a:off x="0" y="2850007"/>
          <a:ext cx="10982090" cy="711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Private cleaner sourced</a:t>
          </a:r>
          <a:endParaRPr lang="en-US" sz="2900" kern="1200" dirty="0"/>
        </a:p>
      </dsp:txBody>
      <dsp:txXfrm>
        <a:off x="0" y="2850007"/>
        <a:ext cx="10982090" cy="711979"/>
      </dsp:txXfrm>
    </dsp:sp>
    <dsp:sp modelId="{35E83F2F-A438-4A15-89EC-46EB829A4855}">
      <dsp:nvSpPr>
        <dsp:cNvPr id="0" name=""/>
        <dsp:cNvSpPr/>
      </dsp:nvSpPr>
      <dsp:spPr>
        <a:xfrm>
          <a:off x="0" y="3561987"/>
          <a:ext cx="1098209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0BD9A5-6D33-4170-BDFA-B1F7CD166015}">
      <dsp:nvSpPr>
        <dsp:cNvPr id="0" name=""/>
        <dsp:cNvSpPr/>
      </dsp:nvSpPr>
      <dsp:spPr>
        <a:xfrm>
          <a:off x="0" y="3561987"/>
          <a:ext cx="10982090" cy="711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All short-term goals achieved</a:t>
          </a:r>
          <a:endParaRPr lang="en-US" sz="2900" kern="1200" dirty="0"/>
        </a:p>
      </dsp:txBody>
      <dsp:txXfrm>
        <a:off x="0" y="3561987"/>
        <a:ext cx="10982090" cy="7119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CDA59-01BB-46B7-8F4E-7D70D81390F5}">
      <dsp:nvSpPr>
        <dsp:cNvPr id="0" name=""/>
        <dsp:cNvSpPr/>
      </dsp:nvSpPr>
      <dsp:spPr>
        <a:xfrm>
          <a:off x="0" y="2087"/>
          <a:ext cx="1098209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53D28-E95C-4A4E-A221-F561276978D0}">
      <dsp:nvSpPr>
        <dsp:cNvPr id="0" name=""/>
        <dsp:cNvSpPr/>
      </dsp:nvSpPr>
      <dsp:spPr>
        <a:xfrm>
          <a:off x="0" y="2087"/>
          <a:ext cx="10982090" cy="1423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After readmittance, assisted home from MPH</a:t>
          </a:r>
          <a:endParaRPr lang="en-US" sz="3300" kern="1200" dirty="0"/>
        </a:p>
      </dsp:txBody>
      <dsp:txXfrm>
        <a:off x="0" y="2087"/>
        <a:ext cx="10982090" cy="1423959"/>
      </dsp:txXfrm>
    </dsp:sp>
    <dsp:sp modelId="{DB4101A7-3AAE-421E-B0FC-549F54016D96}">
      <dsp:nvSpPr>
        <dsp:cNvPr id="0" name=""/>
        <dsp:cNvSpPr/>
      </dsp:nvSpPr>
      <dsp:spPr>
        <a:xfrm>
          <a:off x="0" y="1426047"/>
          <a:ext cx="1098209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F1249-F032-4498-994E-8E3F94B05B6B}">
      <dsp:nvSpPr>
        <dsp:cNvPr id="0" name=""/>
        <dsp:cNvSpPr/>
      </dsp:nvSpPr>
      <dsp:spPr>
        <a:xfrm>
          <a:off x="0" y="1426047"/>
          <a:ext cx="10982090" cy="1423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Patient declined further assistance</a:t>
          </a:r>
          <a:endParaRPr lang="en-US" sz="3300" kern="1200" dirty="0"/>
        </a:p>
      </dsp:txBody>
      <dsp:txXfrm>
        <a:off x="0" y="1426047"/>
        <a:ext cx="10982090" cy="1423959"/>
      </dsp:txXfrm>
    </dsp:sp>
    <dsp:sp modelId="{8FC340E1-F5EC-473B-8DE3-D272AC12B822}">
      <dsp:nvSpPr>
        <dsp:cNvPr id="0" name=""/>
        <dsp:cNvSpPr/>
      </dsp:nvSpPr>
      <dsp:spPr>
        <a:xfrm>
          <a:off x="0" y="2850007"/>
          <a:ext cx="1098209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7A895B-B50E-4075-B510-34D0CC83C3C8}">
      <dsp:nvSpPr>
        <dsp:cNvPr id="0" name=""/>
        <dsp:cNvSpPr/>
      </dsp:nvSpPr>
      <dsp:spPr>
        <a:xfrm>
          <a:off x="0" y="2850007"/>
          <a:ext cx="10982090" cy="1423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Convinced to remain in contact with welfare calls</a:t>
          </a:r>
          <a:endParaRPr lang="en-US" sz="3300" kern="1200" dirty="0"/>
        </a:p>
      </dsp:txBody>
      <dsp:txXfrm>
        <a:off x="0" y="2850007"/>
        <a:ext cx="10982090" cy="14239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651369-7E14-4F2F-AAB3-1EBDE134DA8F}">
      <dsp:nvSpPr>
        <dsp:cNvPr id="0" name=""/>
        <dsp:cNvSpPr/>
      </dsp:nvSpPr>
      <dsp:spPr>
        <a:xfrm>
          <a:off x="0" y="2087"/>
          <a:ext cx="1098209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40E96-09E6-48BF-93FE-A30825835242}">
      <dsp:nvSpPr>
        <dsp:cNvPr id="0" name=""/>
        <dsp:cNvSpPr/>
      </dsp:nvSpPr>
      <dsp:spPr>
        <a:xfrm>
          <a:off x="0" y="2087"/>
          <a:ext cx="10982090" cy="1423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Transport arranged for discharge from MPH</a:t>
          </a:r>
          <a:endParaRPr lang="en-US" sz="3200" kern="1200" dirty="0"/>
        </a:p>
      </dsp:txBody>
      <dsp:txXfrm>
        <a:off x="0" y="2087"/>
        <a:ext cx="10982090" cy="1423959"/>
      </dsp:txXfrm>
    </dsp:sp>
    <dsp:sp modelId="{9B5154A7-97DD-48E7-B6F1-0F20C41F9061}">
      <dsp:nvSpPr>
        <dsp:cNvPr id="0" name=""/>
        <dsp:cNvSpPr/>
      </dsp:nvSpPr>
      <dsp:spPr>
        <a:xfrm>
          <a:off x="0" y="1426047"/>
          <a:ext cx="1098209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03E084-7F4E-4E7A-B0D7-0D69D678E644}">
      <dsp:nvSpPr>
        <dsp:cNvPr id="0" name=""/>
        <dsp:cNvSpPr/>
      </dsp:nvSpPr>
      <dsp:spPr>
        <a:xfrm>
          <a:off x="0" y="1426047"/>
          <a:ext cx="10982090" cy="1423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Financial signposting </a:t>
          </a:r>
          <a:endParaRPr lang="en-US" sz="3200" kern="1200" dirty="0"/>
        </a:p>
      </dsp:txBody>
      <dsp:txXfrm>
        <a:off x="0" y="1426047"/>
        <a:ext cx="10982090" cy="1423959"/>
      </dsp:txXfrm>
    </dsp:sp>
    <dsp:sp modelId="{5799E585-3A03-402A-8A2B-8AE699AAF430}">
      <dsp:nvSpPr>
        <dsp:cNvPr id="0" name=""/>
        <dsp:cNvSpPr/>
      </dsp:nvSpPr>
      <dsp:spPr>
        <a:xfrm>
          <a:off x="0" y="2850007"/>
          <a:ext cx="1098209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346E6-0615-4540-81CA-BA3902C5172E}">
      <dsp:nvSpPr>
        <dsp:cNvPr id="0" name=""/>
        <dsp:cNvSpPr/>
      </dsp:nvSpPr>
      <dsp:spPr>
        <a:xfrm>
          <a:off x="0" y="2850007"/>
          <a:ext cx="10982090" cy="1423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Assistance with more suitable housing ‘Home Finders’</a:t>
          </a:r>
          <a:endParaRPr lang="en-US" sz="3200" kern="1200" dirty="0"/>
        </a:p>
      </dsp:txBody>
      <dsp:txXfrm>
        <a:off x="0" y="2850007"/>
        <a:ext cx="10982090" cy="14239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D1AE18-FE90-44E4-8E1F-C04640AA6692}">
      <dsp:nvSpPr>
        <dsp:cNvPr id="0" name=""/>
        <dsp:cNvSpPr/>
      </dsp:nvSpPr>
      <dsp:spPr>
        <a:xfrm>
          <a:off x="0" y="0"/>
          <a:ext cx="617340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85C285-DF92-4045-B88F-A4F501280725}">
      <dsp:nvSpPr>
        <dsp:cNvPr id="0" name=""/>
        <dsp:cNvSpPr/>
      </dsp:nvSpPr>
      <dsp:spPr>
        <a:xfrm>
          <a:off x="0" y="0"/>
          <a:ext cx="6173409" cy="2921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BRC</a:t>
          </a:r>
        </a:p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Home Risk Assessment, utilities check and continued welfare check </a:t>
          </a:r>
          <a:endParaRPr lang="en-US" sz="3500" kern="1200" dirty="0"/>
        </a:p>
      </dsp:txBody>
      <dsp:txXfrm>
        <a:off x="0" y="0"/>
        <a:ext cx="6173409" cy="2921734"/>
      </dsp:txXfrm>
    </dsp:sp>
    <dsp:sp modelId="{F6F6DC43-2F9B-4EE8-BB88-EE59A8238DE0}">
      <dsp:nvSpPr>
        <dsp:cNvPr id="0" name=""/>
        <dsp:cNvSpPr/>
      </dsp:nvSpPr>
      <dsp:spPr>
        <a:xfrm>
          <a:off x="0" y="2921734"/>
          <a:ext cx="617340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DFE6D4-C42E-4D4E-ACEE-788D1CC3C50A}">
      <dsp:nvSpPr>
        <dsp:cNvPr id="0" name=""/>
        <dsp:cNvSpPr/>
      </dsp:nvSpPr>
      <dsp:spPr>
        <a:xfrm>
          <a:off x="0" y="2921734"/>
          <a:ext cx="6173409" cy="2921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CCS </a:t>
          </a:r>
        </a:p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Ongoing with ‘Home Finders’ application, also arranging OT and professional choices</a:t>
          </a:r>
          <a:endParaRPr lang="en-US" sz="3500" kern="1200" dirty="0"/>
        </a:p>
      </dsp:txBody>
      <dsp:txXfrm>
        <a:off x="0" y="2921734"/>
        <a:ext cx="6173409" cy="2921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44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9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223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55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393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397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0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751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425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055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2/10/2024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18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54" r:id="rId6"/>
    <p:sldLayoutId id="2147483750" r:id="rId7"/>
    <p:sldLayoutId id="2147483751" r:id="rId8"/>
    <p:sldLayoutId id="2147483752" r:id="rId9"/>
    <p:sldLayoutId id="2147483753" r:id="rId10"/>
    <p:sldLayoutId id="214748375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svg"/><Relationship Id="rId12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2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3.emf"/><Relationship Id="rId4" Type="http://schemas.openxmlformats.org/officeDocument/2006/relationships/diagramData" Target="../diagrams/data5.xml"/><Relationship Id="rId9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3" name="Top Left">
            <a:extLst>
              <a:ext uri="{FF2B5EF4-FFF2-40B4-BE49-F238E27FC236}">
                <a16:creationId xmlns:a16="http://schemas.microsoft.com/office/drawing/2014/main" id="{7092E392-4FB7-4E2D-928D-EFC63D148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B57026F-1936-4B50-9E5F-0037B748B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1C2FEB5-C2DC-4FDF-9FE5-407608D6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0B00B9B-BAB1-4074-A3AF-13B08F4E0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B6DF209-B3F7-4699-802B-4BE211132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45FFE10-7D64-45F0-B227-92979752A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395C91B-6EED-4F5B-8873-5E0AA757F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48D099A-D8DD-4FBA-AF53-928CE633CC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F857259-D6C4-41F7-82DC-37816E8AD0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2F9F22-73FE-484B-B854-7723FC0F0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5481" y="1496575"/>
            <a:ext cx="5132388" cy="3048856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GB" sz="4400" b="1" dirty="0">
                <a:solidFill>
                  <a:srgbClr val="7030A0"/>
                </a:solidFill>
              </a:rPr>
              <a:t>Single Point of Contact (SPOC)</a:t>
            </a:r>
            <a:br>
              <a:rPr lang="en-GB" sz="4400" b="1" dirty="0"/>
            </a:br>
            <a:br>
              <a:rPr lang="en-GB" sz="4400" b="1" dirty="0"/>
            </a:br>
            <a:r>
              <a:rPr lang="en-GB" sz="4400" b="1" dirty="0"/>
              <a:t>Case Study of a Service User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F118C5-CA43-4699-AC7A-D36B0188C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742" y="5197178"/>
            <a:ext cx="5132387" cy="2054306"/>
          </a:xfrm>
        </p:spPr>
        <p:txBody>
          <a:bodyPr anchor="t">
            <a:normAutofit/>
          </a:bodyPr>
          <a:lstStyle/>
          <a:p>
            <a:pPr algn="l"/>
            <a:r>
              <a:rPr lang="en-GB" sz="2200" dirty="0"/>
              <a:t>Highlighting the role of SPOC in patient care</a:t>
            </a:r>
          </a:p>
        </p:txBody>
      </p:sp>
      <p:grpSp>
        <p:nvGrpSpPr>
          <p:cNvPr id="73" name="Bottom Right">
            <a:extLst>
              <a:ext uri="{FF2B5EF4-FFF2-40B4-BE49-F238E27FC236}">
                <a16:creationId xmlns:a16="http://schemas.microsoft.com/office/drawing/2014/main" id="{A7C60A7A-4212-46AC-80A2-DE231DD3D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EDA875D-6B8A-4B32-89EB-F4CD6D1FC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75" name="Graphic 157">
              <a:extLst>
                <a:ext uri="{FF2B5EF4-FFF2-40B4-BE49-F238E27FC236}">
                  <a16:creationId xmlns:a16="http://schemas.microsoft.com/office/drawing/2014/main" id="{AA7D7CCE-E90B-483E-AFF7-CF95CABC9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7F2D919-84B6-4EC4-87F5-BDFF145BBE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5C8244C-685B-42CF-B028-C7ADE067CC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0420B7EF-9249-4974-A978-AAD55C81B7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5BD8B59-E1C0-4320-BFC1-66D139E80B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983471C-A7FE-4ED8-BE9B-601CEC61EB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B842F2-803D-4F74-BBF6-6965BC0FD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94ECDF1E-AE5F-46C4-A134-C28C6D6B78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0E491A0-7D49-4A1F-B2DB-C94F56329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5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015507" y="3369564"/>
            <a:ext cx="118872" cy="118872"/>
            <a:chOff x="1175347" y="3733800"/>
            <a:chExt cx="118872" cy="118872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3DE3854-8A9B-4E0E-A09B-AD2C3219A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448" y="1322869"/>
            <a:ext cx="5441435" cy="4315931"/>
          </a:xfrm>
          <a:prstGeom prst="ellipse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325DA8-CEAC-4A0C-B6F6-B24343DA1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578" y="173597"/>
            <a:ext cx="406400" cy="406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359AFBC-E520-47D3-ACDB-75739F9E0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0279" y="50555"/>
            <a:ext cx="2038328" cy="8087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C9679FF-CEA8-44E2-843D-B81732E360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3779" y="57482"/>
            <a:ext cx="2027104" cy="78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7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5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F73EC8D8-C118-4A24-B3A2-F22636F20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A839E4-FE02-4C32-B9F7-07884043E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C10340A-FCF2-4B86-A53A-4AC07E6C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85F37B-D9B1-4701-B54A-A91E836FA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27C5295-7462-4E42-B19A-682465F9F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12C31CF-3625-4E9F-99FC-C7AA5BBA8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6EDCF2F-2C4B-4D4B-964F-F640BCDCE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1B0354D-2FFC-40F9-91E5-A83DDD770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4F4CED2-0CA8-4824-93F0-00BE4C7D1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B5228-F43B-48F1-B7F4-6F04EE7EA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3980254" cy="557793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Patient Demographic</a:t>
            </a:r>
          </a:p>
        </p:txBody>
      </p:sp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3BA0B410-FA41-4CD6-A923-146E029B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2448B270-CA89-4A7C-8CFC-8237ED03A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D2ED6FF-1F6E-4BF0-BFFF-5CB8D36F14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F2CCA35-C35D-416B-A083-A167138A57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0FAEE04-D524-4356-8CFE-091D44ED18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F641E2E-FB37-449C-96DA-945907C75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83CE73A-E65A-44EA-9C23-C6F2137AFB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1745A30-6979-4D1D-A629-E7C0C6A535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70C366B-087F-442D-AC20-1319F97A95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D2F7A6B-9CB6-4AC5-B906-664FC95A1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84A3C7D-45D6-44A4-839B-39749C0955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4273159"/>
              </p:ext>
            </p:extLst>
          </p:nvPr>
        </p:nvGraphicFramePr>
        <p:xfrm>
          <a:off x="5408988" y="341165"/>
          <a:ext cx="6173409" cy="5843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2BADD1-DBA4-40D5-9725-2D66969F8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0431" y="2330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9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F73EC8D8-C118-4A24-B3A2-F22636F20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A839E4-FE02-4C32-B9F7-07884043E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C10340A-FCF2-4B86-A53A-4AC07E6C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85F37B-D9B1-4701-B54A-A91E836FA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27C5295-7462-4E42-B19A-682465F9F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12C31CF-3625-4E9F-99FC-C7AA5BBA8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6EDCF2F-2C4B-4D4B-964F-F640BCDCE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1B0354D-2FFC-40F9-91E5-A83DDD770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4F4CED2-0CA8-4824-93F0-00BE4C7D1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96C0A9-BD5E-454B-9167-D93AA062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3980254" cy="557793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Goals of Patient</a:t>
            </a:r>
          </a:p>
        </p:txBody>
      </p:sp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3BA0B410-FA41-4CD6-A923-146E029B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2448B270-CA89-4A7C-8CFC-8237ED03A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D2ED6FF-1F6E-4BF0-BFFF-5CB8D36F14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F2CCA35-C35D-416B-A083-A167138A57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0FAEE04-D524-4356-8CFE-091D44ED18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F641E2E-FB37-449C-96DA-945907C75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83CE73A-E65A-44EA-9C23-C6F2137AFB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1745A30-6979-4D1D-A629-E7C0C6A535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70C366B-087F-442D-AC20-1319F97A95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D2F7A6B-9CB6-4AC5-B906-664FC95A1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ABF92F-6FB0-4C8E-9634-9E31B2D7926E}"/>
              </a:ext>
            </a:extLst>
          </p:cNvPr>
          <p:cNvGrpSpPr/>
          <p:nvPr/>
        </p:nvGrpSpPr>
        <p:grpSpPr>
          <a:xfrm>
            <a:off x="5408988" y="343590"/>
            <a:ext cx="6173409" cy="5838617"/>
            <a:chOff x="5408988" y="343590"/>
            <a:chExt cx="6173409" cy="583861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1ACF470-5CE4-41A6-BF91-EB7B5858A0B0}"/>
                </a:ext>
              </a:extLst>
            </p:cNvPr>
            <p:cNvSpPr/>
            <p:nvPr/>
          </p:nvSpPr>
          <p:spPr>
            <a:xfrm>
              <a:off x="5408988" y="343590"/>
              <a:ext cx="6173409" cy="122918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 descr="Brain in head">
              <a:extLst>
                <a:ext uri="{FF2B5EF4-FFF2-40B4-BE49-F238E27FC236}">
                  <a16:creationId xmlns:a16="http://schemas.microsoft.com/office/drawing/2014/main" id="{5D5D7284-F9FE-485D-BA0C-9C31CB76C87C}"/>
                </a:ext>
              </a:extLst>
            </p:cNvPr>
            <p:cNvSpPr/>
            <p:nvPr/>
          </p:nvSpPr>
          <p:spPr>
            <a:xfrm>
              <a:off x="5780815" y="620156"/>
              <a:ext cx="676050" cy="676050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C63E2EF-DBED-4DAA-84A0-2D28BBB969FB}"/>
                </a:ext>
              </a:extLst>
            </p:cNvPr>
            <p:cNvSpPr/>
            <p:nvPr/>
          </p:nvSpPr>
          <p:spPr>
            <a:xfrm>
              <a:off x="6828694" y="343590"/>
              <a:ext cx="4753702" cy="1229182"/>
            </a:xfrm>
            <a:custGeom>
              <a:avLst/>
              <a:gdLst>
                <a:gd name="connsiteX0" fmla="*/ 0 w 4753702"/>
                <a:gd name="connsiteY0" fmla="*/ 0 h 1229182"/>
                <a:gd name="connsiteX1" fmla="*/ 4753702 w 4753702"/>
                <a:gd name="connsiteY1" fmla="*/ 0 h 1229182"/>
                <a:gd name="connsiteX2" fmla="*/ 4753702 w 4753702"/>
                <a:gd name="connsiteY2" fmla="*/ 1229182 h 1229182"/>
                <a:gd name="connsiteX3" fmla="*/ 0 w 4753702"/>
                <a:gd name="connsiteY3" fmla="*/ 1229182 h 1229182"/>
                <a:gd name="connsiteX4" fmla="*/ 0 w 4753702"/>
                <a:gd name="connsiteY4" fmla="*/ 0 h 122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3702" h="1229182">
                  <a:moveTo>
                    <a:pt x="0" y="0"/>
                  </a:moveTo>
                  <a:lnTo>
                    <a:pt x="4753702" y="0"/>
                  </a:lnTo>
                  <a:lnTo>
                    <a:pt x="4753702" y="1229182"/>
                  </a:lnTo>
                  <a:lnTo>
                    <a:pt x="0" y="12291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0089" tIns="130089" rIns="130089" bIns="130089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/>
                <a:t>Improve emotional wellbeing</a:t>
              </a:r>
              <a:endParaRPr lang="en-US" sz="2200" kern="1200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FE2B32-BF8D-4FC5-A976-A71DC44B915A}"/>
                </a:ext>
              </a:extLst>
            </p:cNvPr>
            <p:cNvSpPr/>
            <p:nvPr/>
          </p:nvSpPr>
          <p:spPr>
            <a:xfrm>
              <a:off x="5408988" y="1880068"/>
              <a:ext cx="6173409" cy="122918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 descr="Network">
              <a:extLst>
                <a:ext uri="{FF2B5EF4-FFF2-40B4-BE49-F238E27FC236}">
                  <a16:creationId xmlns:a16="http://schemas.microsoft.com/office/drawing/2014/main" id="{EBC14770-7FCA-4E25-8892-4962515756A9}"/>
                </a:ext>
              </a:extLst>
            </p:cNvPr>
            <p:cNvSpPr/>
            <p:nvPr/>
          </p:nvSpPr>
          <p:spPr>
            <a:xfrm>
              <a:off x="5780815" y="2156634"/>
              <a:ext cx="676050" cy="676050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9F1D377-5284-40ED-A569-C33CF1DFF6CF}"/>
                </a:ext>
              </a:extLst>
            </p:cNvPr>
            <p:cNvSpPr/>
            <p:nvPr/>
          </p:nvSpPr>
          <p:spPr>
            <a:xfrm>
              <a:off x="6828694" y="1880068"/>
              <a:ext cx="4753702" cy="1229182"/>
            </a:xfrm>
            <a:custGeom>
              <a:avLst/>
              <a:gdLst>
                <a:gd name="connsiteX0" fmla="*/ 0 w 4753702"/>
                <a:gd name="connsiteY0" fmla="*/ 0 h 1229182"/>
                <a:gd name="connsiteX1" fmla="*/ 4753702 w 4753702"/>
                <a:gd name="connsiteY1" fmla="*/ 0 h 1229182"/>
                <a:gd name="connsiteX2" fmla="*/ 4753702 w 4753702"/>
                <a:gd name="connsiteY2" fmla="*/ 1229182 h 1229182"/>
                <a:gd name="connsiteX3" fmla="*/ 0 w 4753702"/>
                <a:gd name="connsiteY3" fmla="*/ 1229182 h 1229182"/>
                <a:gd name="connsiteX4" fmla="*/ 0 w 4753702"/>
                <a:gd name="connsiteY4" fmla="*/ 0 h 122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3702" h="1229182">
                  <a:moveTo>
                    <a:pt x="0" y="0"/>
                  </a:moveTo>
                  <a:lnTo>
                    <a:pt x="4753702" y="0"/>
                  </a:lnTo>
                  <a:lnTo>
                    <a:pt x="4753702" y="1229182"/>
                  </a:lnTo>
                  <a:lnTo>
                    <a:pt x="0" y="12291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0089" tIns="130089" rIns="130089" bIns="130089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/>
                <a:t>Feel more connected</a:t>
              </a:r>
              <a:endParaRPr lang="en-US" sz="2200" kern="1200" dirty="0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5E956F85-ADBD-4CFD-9CEF-89B4FF0DCA02}"/>
                </a:ext>
              </a:extLst>
            </p:cNvPr>
            <p:cNvSpPr/>
            <p:nvPr/>
          </p:nvSpPr>
          <p:spPr>
            <a:xfrm>
              <a:off x="5408988" y="3416547"/>
              <a:ext cx="6173409" cy="122918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ectangle 33" descr="Mop and bucket">
              <a:extLst>
                <a:ext uri="{FF2B5EF4-FFF2-40B4-BE49-F238E27FC236}">
                  <a16:creationId xmlns:a16="http://schemas.microsoft.com/office/drawing/2014/main" id="{6896A91F-A0B4-4563-90A1-CB4B3D97A61C}"/>
                </a:ext>
              </a:extLst>
            </p:cNvPr>
            <p:cNvSpPr/>
            <p:nvPr/>
          </p:nvSpPr>
          <p:spPr>
            <a:xfrm>
              <a:off x="5780815" y="3693113"/>
              <a:ext cx="676050" cy="676050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6388781-6EBF-4B73-9512-D0A1E6E93EF1}"/>
                </a:ext>
              </a:extLst>
            </p:cNvPr>
            <p:cNvSpPr/>
            <p:nvPr/>
          </p:nvSpPr>
          <p:spPr>
            <a:xfrm>
              <a:off x="6828694" y="3416547"/>
              <a:ext cx="4753702" cy="1229182"/>
            </a:xfrm>
            <a:custGeom>
              <a:avLst/>
              <a:gdLst>
                <a:gd name="connsiteX0" fmla="*/ 0 w 4753702"/>
                <a:gd name="connsiteY0" fmla="*/ 0 h 1229182"/>
                <a:gd name="connsiteX1" fmla="*/ 4753702 w 4753702"/>
                <a:gd name="connsiteY1" fmla="*/ 0 h 1229182"/>
                <a:gd name="connsiteX2" fmla="*/ 4753702 w 4753702"/>
                <a:gd name="connsiteY2" fmla="*/ 1229182 h 1229182"/>
                <a:gd name="connsiteX3" fmla="*/ 0 w 4753702"/>
                <a:gd name="connsiteY3" fmla="*/ 1229182 h 1229182"/>
                <a:gd name="connsiteX4" fmla="*/ 0 w 4753702"/>
                <a:gd name="connsiteY4" fmla="*/ 0 h 122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3702" h="1229182">
                  <a:moveTo>
                    <a:pt x="0" y="0"/>
                  </a:moveTo>
                  <a:lnTo>
                    <a:pt x="4753702" y="0"/>
                  </a:lnTo>
                  <a:lnTo>
                    <a:pt x="4753702" y="1229182"/>
                  </a:lnTo>
                  <a:lnTo>
                    <a:pt x="0" y="12291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0089" tIns="130089" rIns="130089" bIns="130089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/>
                <a:t>Help with cleaning at home</a:t>
              </a:r>
              <a:endParaRPr lang="en-US" sz="2200" kern="1200" dirty="0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2E424E3-821E-4C4F-BF5C-001EADEAC2E8}"/>
                </a:ext>
              </a:extLst>
            </p:cNvPr>
            <p:cNvSpPr/>
            <p:nvPr/>
          </p:nvSpPr>
          <p:spPr>
            <a:xfrm>
              <a:off x="5408988" y="4953025"/>
              <a:ext cx="6173409" cy="122918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 descr="Walk">
              <a:extLst>
                <a:ext uri="{FF2B5EF4-FFF2-40B4-BE49-F238E27FC236}">
                  <a16:creationId xmlns:a16="http://schemas.microsoft.com/office/drawing/2014/main" id="{8EAF29E3-1AB8-4754-83C7-6868E40F7D2B}"/>
                </a:ext>
              </a:extLst>
            </p:cNvPr>
            <p:cNvSpPr/>
            <p:nvPr/>
          </p:nvSpPr>
          <p:spPr>
            <a:xfrm>
              <a:off x="5780815" y="5229592"/>
              <a:ext cx="676050" cy="676050"/>
            </a:xfrm>
            <a:prstGeom prst="rect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7607531-439A-4352-B511-F51B7C312989}"/>
                </a:ext>
              </a:extLst>
            </p:cNvPr>
            <p:cNvSpPr/>
            <p:nvPr/>
          </p:nvSpPr>
          <p:spPr>
            <a:xfrm>
              <a:off x="6828694" y="4953025"/>
              <a:ext cx="4753702" cy="1229182"/>
            </a:xfrm>
            <a:custGeom>
              <a:avLst/>
              <a:gdLst>
                <a:gd name="connsiteX0" fmla="*/ 0 w 4753702"/>
                <a:gd name="connsiteY0" fmla="*/ 0 h 1229182"/>
                <a:gd name="connsiteX1" fmla="*/ 4753702 w 4753702"/>
                <a:gd name="connsiteY1" fmla="*/ 0 h 1229182"/>
                <a:gd name="connsiteX2" fmla="*/ 4753702 w 4753702"/>
                <a:gd name="connsiteY2" fmla="*/ 1229182 h 1229182"/>
                <a:gd name="connsiteX3" fmla="*/ 0 w 4753702"/>
                <a:gd name="connsiteY3" fmla="*/ 1229182 h 1229182"/>
                <a:gd name="connsiteX4" fmla="*/ 0 w 4753702"/>
                <a:gd name="connsiteY4" fmla="*/ 0 h 122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3702" h="1229182">
                  <a:moveTo>
                    <a:pt x="0" y="0"/>
                  </a:moveTo>
                  <a:lnTo>
                    <a:pt x="4753702" y="0"/>
                  </a:lnTo>
                  <a:lnTo>
                    <a:pt x="4753702" y="1229182"/>
                  </a:lnTo>
                  <a:lnTo>
                    <a:pt x="0" y="12291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0089" tIns="130089" rIns="130089" bIns="130089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/>
                <a:t>Long term- to move to a more suitable place</a:t>
              </a:r>
              <a:endParaRPr lang="en-US" sz="2200" kern="1200" dirty="0"/>
            </a:p>
          </p:txBody>
        </p: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82DE29-E4BC-4D67-B9E1-135DA57A6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3890" y="558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6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32D15CB3-AC64-41F7-86F8-22A111F3D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B8FAC53-55F6-4B51-8FAD-977E5E7D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C29D267-CD4D-4FD7-8F45-1C8FB4235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EFC9A2B-D1CA-4247-836D-EAB80EB5E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4F9AB28-B3F0-425B-8E51-E16DDB853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91B00CE-2CF5-4DF1-A345-4516E2E83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B332657-F1E9-428F-BA70-8DD848E55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66A6EF8-94C7-4127-9EF9-584AD6885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1C2001-8549-4C7B-86AB-049B0C99E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2E620C-A712-4A39-8D11-C2478C7E8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68425"/>
            <a:ext cx="9988166" cy="1499401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Initial Contact with SPOC</a:t>
            </a:r>
            <a:br>
              <a:rPr lang="en-GB" dirty="0"/>
            </a:br>
            <a:r>
              <a:rPr lang="en-GB" sz="3200" dirty="0"/>
              <a:t> June</a:t>
            </a:r>
          </a:p>
        </p:txBody>
      </p:sp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921D9B61-CDA2-49D1-82AA-53469149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A202591B-301C-460E-801A-4C116AC08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57EC7EC-4934-4A65-B3AA-6AE3BD0739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01FEC27-F3E2-41E5-8C3B-FF66A13D84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BFE67A7-A995-43D6-8414-EBB2A758A0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DB28E40-FF5E-459D-B516-A16554BBBF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724247A-6615-4D27-80F0-3392762826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95168B2-CEF6-486B-AD0C-D063CDD988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27C133D-9749-4B34-9018-29F3FF86C0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0388060-18B7-4BD6-A3C5-F6B8E1467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0514B43-FE92-40F0-9F46-09BCE6E001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3641004"/>
              </p:ext>
            </p:extLst>
          </p:nvPr>
        </p:nvGraphicFramePr>
        <p:xfrm>
          <a:off x="600306" y="1847031"/>
          <a:ext cx="10982090" cy="427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9336FC-D2F2-4C7F-AB29-F842F6A2A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588" y="746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0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32D15CB3-AC64-41F7-86F8-22A111F3D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B8FAC53-55F6-4B51-8FAD-977E5E7D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C29D267-CD4D-4FD7-8F45-1C8FB4235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EFC9A2B-D1CA-4247-836D-EAB80EB5E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4F9AB28-B3F0-425B-8E51-E16DDB853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91B00CE-2CF5-4DF1-A345-4516E2E83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B332657-F1E9-428F-BA70-8DD848E55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66A6EF8-94C7-4127-9EF9-584AD6885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1C2001-8549-4C7B-86AB-049B0C99E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0CCCB0-18D7-48B4-BA48-4834CFF4F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68425"/>
            <a:ext cx="9988166" cy="1499401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Second contact with SPOC</a:t>
            </a:r>
            <a:br>
              <a:rPr lang="en-GB" dirty="0"/>
            </a:br>
            <a:r>
              <a:rPr lang="en-GB" dirty="0"/>
              <a:t> </a:t>
            </a:r>
            <a:r>
              <a:rPr lang="en-GB" sz="3200" dirty="0"/>
              <a:t>Mid August</a:t>
            </a:r>
          </a:p>
        </p:txBody>
      </p:sp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921D9B61-CDA2-49D1-82AA-53469149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A202591B-301C-460E-801A-4C116AC08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57EC7EC-4934-4A65-B3AA-6AE3BD0739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01FEC27-F3E2-41E5-8C3B-FF66A13D84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BFE67A7-A995-43D6-8414-EBB2A758A0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DB28E40-FF5E-459D-B516-A16554BBBF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724247A-6615-4D27-80F0-3392762826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95168B2-CEF6-486B-AD0C-D063CDD988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27C133D-9749-4B34-9018-29F3FF86C0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0388060-18B7-4BD6-A3C5-F6B8E1467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5CC2243-7A86-4D2F-94B3-22F4703CC6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66754"/>
              </p:ext>
            </p:extLst>
          </p:nvPr>
        </p:nvGraphicFramePr>
        <p:xfrm>
          <a:off x="600306" y="1847031"/>
          <a:ext cx="10982090" cy="427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346F72-B081-4091-A6DD-F4DA10656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1154" y="206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8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1" name="Top left">
            <a:extLst>
              <a:ext uri="{FF2B5EF4-FFF2-40B4-BE49-F238E27FC236}">
                <a16:creationId xmlns:a16="http://schemas.microsoft.com/office/drawing/2014/main" id="{32D15CB3-AC64-41F7-86F8-22A111F3D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8FAC53-55F6-4B51-8FAD-977E5E7D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C29D267-CD4D-4FD7-8F45-1C8FB4235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EFC9A2B-D1CA-4247-836D-EAB80EB5E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4F9AB28-B3F0-425B-8E51-E16DDB853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91B00CE-2CF5-4DF1-A345-4516E2E83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B332657-F1E9-428F-BA70-8DD848E55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66A6EF8-94C7-4127-9EF9-584AD6885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B1C2001-8549-4C7B-86AB-049B0C99E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8AF6896-729E-42A0-99D4-72458655B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68425"/>
            <a:ext cx="9988166" cy="1499401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Third contact with SPOC</a:t>
            </a:r>
            <a:br>
              <a:rPr lang="en-GB" dirty="0"/>
            </a:br>
            <a:r>
              <a:rPr lang="en-GB" sz="3200" dirty="0"/>
              <a:t>End of August </a:t>
            </a:r>
          </a:p>
        </p:txBody>
      </p:sp>
      <p:grpSp>
        <p:nvGrpSpPr>
          <p:cNvPr id="51" name="Bottom Right">
            <a:extLst>
              <a:ext uri="{FF2B5EF4-FFF2-40B4-BE49-F238E27FC236}">
                <a16:creationId xmlns:a16="http://schemas.microsoft.com/office/drawing/2014/main" id="{921D9B61-CDA2-49D1-82AA-53469149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52" name="Graphic 157">
              <a:extLst>
                <a:ext uri="{FF2B5EF4-FFF2-40B4-BE49-F238E27FC236}">
                  <a16:creationId xmlns:a16="http://schemas.microsoft.com/office/drawing/2014/main" id="{A202591B-301C-460E-801A-4C116AC08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57EC7EC-4934-4A65-B3AA-6AE3BD0739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201FEC27-F3E2-41E5-8C3B-FF66A13D84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CBFE67A7-A995-43D6-8414-EBB2A758A0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DB28E40-FF5E-459D-B516-A16554BBBF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724247A-6615-4D27-80F0-3392762826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95168B2-CEF6-486B-AD0C-D063CDD988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E27C133D-9749-4B34-9018-29F3FF86C0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0388060-18B7-4BD6-A3C5-F6B8E1467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A6D610-6257-4E94-AE59-489BBD178B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0302703"/>
              </p:ext>
            </p:extLst>
          </p:nvPr>
        </p:nvGraphicFramePr>
        <p:xfrm>
          <a:off x="600306" y="1847031"/>
          <a:ext cx="10982090" cy="427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0FEE56-7BE6-4F20-BDE4-299E00D9E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449" y="445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2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F73EC8D8-C118-4A24-B3A2-F22636F20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A839E4-FE02-4C32-B9F7-07884043E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C10340A-FCF2-4B86-A53A-4AC07E6C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85F37B-D9B1-4701-B54A-A91E836FA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27C5295-7462-4E42-B19A-682465F9F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12C31CF-3625-4E9F-99FC-C7AA5BBA8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6EDCF2F-2C4B-4D4B-964F-F640BCDCE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1B0354D-2FFC-40F9-91E5-A83DDD770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4F4CED2-0CA8-4824-93F0-00BE4C7D1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83A7E2-3670-4206-A2A5-065128FA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3980254" cy="557793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Ongoing Assistance</a:t>
            </a:r>
          </a:p>
        </p:txBody>
      </p:sp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3BA0B410-FA41-4CD6-A923-146E029B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2448B270-CA89-4A7C-8CFC-8237ED03A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D2ED6FF-1F6E-4BF0-BFFF-5CB8D36F14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F2CCA35-C35D-416B-A083-A167138A57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0FAEE04-D524-4356-8CFE-091D44ED18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F641E2E-FB37-449C-96DA-945907C75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83CE73A-E65A-44EA-9C23-C6F2137AFB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1745A30-6979-4D1D-A629-E7C0C6A535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70C366B-087F-442D-AC20-1319F97A95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D2F7A6B-9CB6-4AC5-B906-664FC95A1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D9C8AA5-C0F7-43FE-A0B2-6E7D60A159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908253"/>
              </p:ext>
            </p:extLst>
          </p:nvPr>
        </p:nvGraphicFramePr>
        <p:xfrm>
          <a:off x="5408988" y="341165"/>
          <a:ext cx="6173409" cy="5843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868726B-37FF-4A06-8276-C566CB024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0798" y="3370625"/>
            <a:ext cx="2027104" cy="782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BE3694-187E-40E1-9173-61888FCE6F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3183" y="348625"/>
            <a:ext cx="2038328" cy="80878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759B22-B656-466C-B349-42DCA78AF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8839" y="1748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5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68BD60-4424-42CC-9B1B-CFACF3E205A1}"/>
              </a:ext>
            </a:extLst>
          </p:cNvPr>
          <p:cNvSpPr txBox="1"/>
          <p:nvPr/>
        </p:nvSpPr>
        <p:spPr>
          <a:xfrm>
            <a:off x="2671281" y="585627"/>
            <a:ext cx="8383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</a:rPr>
              <a:t>Want to find out more or refer a patient?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2378B5-5926-4E6D-A19D-0F21BCB43B38}"/>
              </a:ext>
            </a:extLst>
          </p:cNvPr>
          <p:cNvSpPr txBox="1"/>
          <p:nvPr/>
        </p:nvSpPr>
        <p:spPr>
          <a:xfrm>
            <a:off x="2147299" y="1736333"/>
            <a:ext cx="8455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+mj-lt"/>
              </a:rPr>
              <a:t>Please call: 01749 836700</a:t>
            </a:r>
          </a:p>
          <a:p>
            <a:r>
              <a:rPr lang="en-GB" sz="2000" b="1" i="0" u="none" strike="noStrike" baseline="0" dirty="0">
                <a:latin typeface="+mj-lt"/>
              </a:rPr>
              <a:t>Or visit: bit.ly/</a:t>
            </a:r>
            <a:r>
              <a:rPr lang="en-GB" sz="2000" b="1" i="0" u="none" strike="noStrike" baseline="0" dirty="0" err="1">
                <a:latin typeface="+mj-lt"/>
              </a:rPr>
              <a:t>ComSPOC</a:t>
            </a:r>
            <a:r>
              <a:rPr lang="en-GB" sz="2000" b="1" dirty="0">
                <a:latin typeface="+mj-lt"/>
              </a:rPr>
              <a:t> -</a:t>
            </a:r>
            <a:r>
              <a:rPr lang="en-GB" sz="2000" b="1" i="0" u="none" strike="noStrike" baseline="0" dirty="0">
                <a:latin typeface="+mj-lt"/>
              </a:rPr>
              <a:t> to complete an online SPOC referral form </a:t>
            </a:r>
            <a:endParaRPr lang="en-GB" sz="2000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AD514-A73A-4439-BA03-FC508006154F}"/>
              </a:ext>
            </a:extLst>
          </p:cNvPr>
          <p:cNvSpPr txBox="1"/>
          <p:nvPr/>
        </p:nvSpPr>
        <p:spPr>
          <a:xfrm>
            <a:off x="2147299" y="3123344"/>
            <a:ext cx="67398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b="0" i="0" u="none" strike="noStrike" baseline="0" dirty="0">
                <a:latin typeface="Roboto-Regular"/>
              </a:rPr>
              <a:t>Phone lines are monitored Monday to</a:t>
            </a:r>
          </a:p>
          <a:p>
            <a:pPr algn="l"/>
            <a:r>
              <a:rPr lang="en-GB" sz="1800" b="0" i="0" u="none" strike="noStrike" baseline="0" dirty="0">
                <a:latin typeface="Roboto-Regular"/>
              </a:rPr>
              <a:t>Friday, between 9am and 4pm. For a same</a:t>
            </a:r>
          </a:p>
          <a:p>
            <a:pPr algn="l"/>
            <a:r>
              <a:rPr lang="en-GB" sz="1800" b="0" i="0" u="none" strike="noStrike" baseline="0" dirty="0">
                <a:latin typeface="Roboto-Regular"/>
              </a:rPr>
              <a:t>day response or for urgent requests or</a:t>
            </a:r>
          </a:p>
          <a:p>
            <a:pPr algn="l"/>
            <a:r>
              <a:rPr lang="en-GB" sz="1800" b="0" i="0" u="none" strike="noStrike" baseline="0" dirty="0">
                <a:latin typeface="Roboto-Regular"/>
              </a:rPr>
              <a:t>transport referrals that need a two hour</a:t>
            </a:r>
          </a:p>
          <a:p>
            <a:pPr algn="l"/>
            <a:r>
              <a:rPr lang="en-GB" sz="1800" b="0" i="0" u="none" strike="noStrike" baseline="0" dirty="0">
                <a:latin typeface="Roboto-Regular"/>
              </a:rPr>
              <a:t>response, please phone before 4pm.</a:t>
            </a:r>
          </a:p>
          <a:p>
            <a:pPr algn="l"/>
            <a:r>
              <a:rPr lang="en-GB" sz="1800" b="0" i="0" u="none" strike="noStrike" baseline="0" dirty="0">
                <a:latin typeface="Roboto-Regular"/>
              </a:rPr>
              <a:t>Online referrals can be submitted</a:t>
            </a:r>
          </a:p>
          <a:p>
            <a:pPr algn="l"/>
            <a:r>
              <a:rPr lang="en-GB" sz="1800" b="0" i="0" u="none" strike="noStrike" baseline="0" dirty="0">
                <a:latin typeface="Roboto-Regular"/>
              </a:rPr>
              <a:t>24 hours a day, seven days a week.</a:t>
            </a:r>
          </a:p>
          <a:p>
            <a:pPr algn="l"/>
            <a:r>
              <a:rPr lang="en-GB" sz="1800" b="0" i="0" u="none" strike="noStrike" baseline="0" dirty="0">
                <a:latin typeface="Roboto-Black"/>
              </a:rPr>
              <a:t>Please note </a:t>
            </a:r>
            <a:r>
              <a:rPr lang="en-GB" sz="1800" b="0" i="0" u="none" strike="noStrike" baseline="0" dirty="0">
                <a:latin typeface="Roboto-Regular"/>
              </a:rPr>
              <a:t>that referrals received after</a:t>
            </a:r>
          </a:p>
          <a:p>
            <a:pPr algn="l"/>
            <a:r>
              <a:rPr lang="en-GB" sz="1800" b="0" i="0" u="none" strike="noStrike" baseline="0" dirty="0">
                <a:latin typeface="Roboto-Regular"/>
              </a:rPr>
              <a:t>4pm may not be picked up until the next</a:t>
            </a:r>
          </a:p>
          <a:p>
            <a:pPr algn="l"/>
            <a:r>
              <a:rPr lang="en-GB" sz="1800" b="0" i="0" u="none" strike="noStrike" baseline="0" dirty="0">
                <a:latin typeface="Roboto-Regular"/>
              </a:rPr>
              <a:t>working day.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158917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AnalogousFromDarkSeedRightStep">
      <a:dk1>
        <a:srgbClr val="000000"/>
      </a:dk1>
      <a:lt1>
        <a:srgbClr val="FFFFFF"/>
      </a:lt1>
      <a:dk2>
        <a:srgbClr val="2D2F1B"/>
      </a:dk2>
      <a:lt2>
        <a:srgbClr val="F0F3F2"/>
      </a:lt2>
      <a:accent1>
        <a:srgbClr val="C34D90"/>
      </a:accent1>
      <a:accent2>
        <a:srgbClr val="B13B4D"/>
      </a:accent2>
      <a:accent3>
        <a:srgbClr val="C36C4D"/>
      </a:accent3>
      <a:accent4>
        <a:srgbClr val="B18B3B"/>
      </a:accent4>
      <a:accent5>
        <a:srgbClr val="A0AA43"/>
      </a:accent5>
      <a:accent6>
        <a:srgbClr val="75B13B"/>
      </a:accent6>
      <a:hlink>
        <a:srgbClr val="6970CD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Metadata/LabelInfo.xml><?xml version="1.0" encoding="utf-8"?>
<clbl:labelList xmlns:clbl="http://schemas.microsoft.com/office/2020/mipLabelMetadata">
  <clbl:label id="{7d396678-c698-4451-b9ab-bac3c3310917}" enabled="1" method="Privileged" siteId="{b524f606-f77a-4aa2-8da2-fe70343b0cce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276</Words>
  <Application>Microsoft Office PowerPoint</Application>
  <PresentationFormat>Widescreen</PresentationFormat>
  <Paragraphs>44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Avenir Next LT Pro</vt:lpstr>
      <vt:lpstr>AvenirNext LT Pro Medium</vt:lpstr>
      <vt:lpstr>Posterama</vt:lpstr>
      <vt:lpstr>Roboto-Black</vt:lpstr>
      <vt:lpstr>Roboto-Regular</vt:lpstr>
      <vt:lpstr>ExploreVTI</vt:lpstr>
      <vt:lpstr>Single Point of Contact (SPOC)  Case Study of a Service User</vt:lpstr>
      <vt:lpstr>Patient Demographic</vt:lpstr>
      <vt:lpstr>Goals of Patient</vt:lpstr>
      <vt:lpstr>Initial Contact with SPOC  June</vt:lpstr>
      <vt:lpstr>Second contact with SPOC  Mid August</vt:lpstr>
      <vt:lpstr>Third contact with SPOC End of August </vt:lpstr>
      <vt:lpstr>Ongoing Assistance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 of SPOC user</dc:title>
  <dc:creator>Mel Pinner</dc:creator>
  <cp:lastModifiedBy>Niki Shaw</cp:lastModifiedBy>
  <cp:revision>9</cp:revision>
  <dcterms:created xsi:type="dcterms:W3CDTF">2021-10-13T19:32:01Z</dcterms:created>
  <dcterms:modified xsi:type="dcterms:W3CDTF">2024-02-10T16:52:29Z</dcterms:modified>
</cp:coreProperties>
</file>