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xml" ContentType="application/vnd.openxmlformats-officedocument.theme+xml"/>
  <Override PartName="/ppt/comments/modernComment_7FFFD7B3_9C784FA4.xml" ContentType="application/vnd.ms-powerpoint.comments+xml"/>
  <Override PartName="/ppt/authors.xml" ContentType="application/vnd.ms-powerpoint.author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48" r:id="rId2"/>
  </p:sldMasterIdLst>
  <p:sldIdLst>
    <p:sldId id="256" r:id="rId3"/>
    <p:sldId id="2147473332" r:id="rId4"/>
    <p:sldId id="2147473331" r:id="rId5"/>
    <p:sldId id="2147473333" r:id="rId6"/>
    <p:sldId id="2147473334" r:id="rId7"/>
    <p:sldId id="2147473335" r:id="rId8"/>
    <p:sldId id="214747333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54DC12-021B-80D7-1A73-A95898D66213}" name="Kristen Buckle" initials="KB" userId="S::Kristen.Buckle@newtoneurope.com::c070885a-825b-4085-a307-f80bad1251fc" providerId="AD"/>
  <p188:author id="{B3B56F81-9974-5D60-03ED-6E098735CA47}" name="Frederique Briscoe" initials="FB" userId="S::Frederique.Briscoe@newtoneurope.com::0975cb50-2fc5-4cbe-8fd9-7d702ba9565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32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17"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customXml" Target="../customXml/item1.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8/10/relationships/authors" Target="authors.xml"/></Relationships>
</file>

<file path=ppt/comments/modernComment_7FFFD7B3_9C784FA4.xml><?xml version="1.0" encoding="utf-8"?>
<p188:cmLst xmlns:a="http://schemas.openxmlformats.org/drawingml/2006/main" xmlns:r="http://schemas.openxmlformats.org/officeDocument/2006/relationships" xmlns:p188="http://schemas.microsoft.com/office/powerpoint/2018/8/main">
  <p188:cm id="{52ED5539-8461-450E-A050-0ED905591714}" authorId="{8054DC12-021B-80D7-1A73-A95898D66213}" created="2024-02-05T13:19:03.332">
    <ac:deMkLst xmlns:ac="http://schemas.microsoft.com/office/drawing/2013/main/command">
      <pc:docMk xmlns:pc="http://schemas.microsoft.com/office/powerpoint/2013/main/command"/>
      <pc:sldMk xmlns:pc="http://schemas.microsoft.com/office/powerpoint/2013/main/command" cId="2625130404" sldId="2147473331"/>
      <ac:picMk id="2050" creationId="{D374A8BA-5361-DC08-73F3-121C183F866E}"/>
    </ac:deMkLst>
    <p188:replyLst>
      <p188:reply id="{7A3520C9-864A-4FFD-9A52-F1E08E713488}" authorId="{8054DC12-021B-80D7-1A73-A95898D66213}" created="2024-02-05T13:21:00.643">
        <p188:txBody>
          <a:bodyPr/>
          <a:lstStyle/>
          <a:p>
            <a:r>
              <a:rPr lang="en-GB"/>
              <a:t>Worth saying that obviously Stacey is not her real name and have changed around the other details to anonymise it. But if you'd rather me replace with Person X then I will do!</a:t>
            </a:r>
          </a:p>
        </p188:txBody>
        <p188:extLst>
          <p:ext xmlns:p="http://schemas.openxmlformats.org/presentationml/2006/main" uri="{57CB4572-C831-44C2-8A1C-0ADB6CCDFE69}">
            <p223:reactions xmlns:p223="http://schemas.microsoft.com/office/powerpoint/2022/03/main">
              <p223:rxn type="👍">
                <p223:instance time="2024-02-05T13:21:06.349" authorId="{B3B56F81-9974-5D60-03ED-6E098735CA47}"/>
              </p223:rxn>
            </p223:reactions>
          </p:ext>
        </p188:extLst>
      </p188:reply>
      <p188:reply id="{4B428618-02F6-4AB8-8A03-6A9A49A71287}" authorId="{B3B56F81-9974-5D60-03ED-6E098735CA47}" created="2024-02-05T13:22:01.194">
        <p188:txBody>
          <a:bodyPr/>
          <a:lstStyle/>
          <a:p>
            <a:r>
              <a:rPr lang="en-GB"/>
              <a:t>Love this - looks great! Thank you Kristen!</a:t>
            </a:r>
          </a:p>
        </p188:txBody>
      </p188:reply>
    </p188:replyLst>
    <p188:txBody>
      <a:bodyPr/>
      <a:lstStyle/>
      <a:p>
        <a:r>
          <a:rPr lang="en-GB"/>
          <a:t>[@Cameron Leask] [@Frederique Briscoe] not sure where this best sits within the pack so have dropped it in the archive for now for you to decide. Let me know any changes you'd like me to prioritise</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Picture">
    <p:bg>
      <p:bgRef idx="1001">
        <a:schemeClr val="bg1"/>
      </p:bgRef>
    </p:bg>
    <p:spTree>
      <p:nvGrpSpPr>
        <p:cNvPr id="1" name=""/>
        <p:cNvGrpSpPr/>
        <p:nvPr/>
      </p:nvGrpSpPr>
      <p:grpSpPr>
        <a:xfrm>
          <a:off x="0" y="0"/>
          <a:ext cx="0" cy="0"/>
          <a:chOff x="0" y="0"/>
          <a:chExt cx="0" cy="0"/>
        </a:xfrm>
      </p:grpSpPr>
      <p:cxnSp>
        <p:nvCxnSpPr>
          <p:cNvPr id="16" name="Straight Connector 15"/>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0B13E2F3-D761-F95D-8C11-0AC9F70DE2CD}"/>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99" b="15363"/>
          <a:stretch/>
        </p:blipFill>
        <p:spPr bwMode="auto">
          <a:xfrm>
            <a:off x="-9672" y="-38501"/>
            <a:ext cx="12200127" cy="6417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6D5A5-D563-9578-1F13-9D706DF5EBB9}"/>
              </a:ext>
            </a:extLst>
          </p:cNvPr>
          <p:cNvSpPr/>
          <p:nvPr/>
        </p:nvSpPr>
        <p:spPr>
          <a:xfrm>
            <a:off x="-12942" y="-38501"/>
            <a:ext cx="12204942" cy="6417138"/>
          </a:xfrm>
          <a:prstGeom prst="rect">
            <a:avLst/>
          </a:prstGeom>
          <a:gradFill>
            <a:gsLst>
              <a:gs pos="51000">
                <a:schemeClr val="tx2">
                  <a:alpha val="90000"/>
                </a:schemeClr>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Text Placeholder 17">
            <a:extLst>
              <a:ext uri="{FF2B5EF4-FFF2-40B4-BE49-F238E27FC236}">
                <a16:creationId xmlns:a16="http://schemas.microsoft.com/office/drawing/2014/main" id="{E545DA93-4DC5-22CC-AC35-0D0AEE68812C}"/>
              </a:ext>
            </a:extLst>
          </p:cNvPr>
          <p:cNvSpPr>
            <a:spLocks noGrp="1"/>
          </p:cNvSpPr>
          <p:nvPr>
            <p:ph type="body" sz="quarter" idx="10" hasCustomPrompt="1"/>
          </p:nvPr>
        </p:nvSpPr>
        <p:spPr>
          <a:xfrm>
            <a:off x="816541" y="2101835"/>
            <a:ext cx="8660928" cy="691175"/>
          </a:xfrm>
        </p:spPr>
        <p:txBody>
          <a:bodyPr anchor="t"/>
          <a:lstStyle>
            <a:lvl1pPr marL="0" indent="0">
              <a:buNone/>
              <a:defRPr sz="1800" b="0">
                <a:solidFill>
                  <a:schemeClr val="bg1"/>
                </a:solidFill>
                <a:latin typeface="Arial" panose="020B0604020202020204" pitchFamily="34" charset="0"/>
                <a:cs typeface="Arial" panose="020B0604020202020204" pitchFamily="34" charset="0"/>
              </a:defRPr>
            </a:lvl1pPr>
          </a:lstStyle>
          <a:p>
            <a:pPr lvl="0"/>
            <a:r>
              <a:rPr lang="en-GB"/>
              <a:t>Subtitle</a:t>
            </a:r>
          </a:p>
        </p:txBody>
      </p:sp>
      <p:sp>
        <p:nvSpPr>
          <p:cNvPr id="19" name="Text Placeholder 17">
            <a:extLst>
              <a:ext uri="{FF2B5EF4-FFF2-40B4-BE49-F238E27FC236}">
                <a16:creationId xmlns:a16="http://schemas.microsoft.com/office/drawing/2014/main" id="{E8C70DA2-389C-53D9-ABB7-68108E6F35B8}"/>
              </a:ext>
            </a:extLst>
          </p:cNvPr>
          <p:cNvSpPr>
            <a:spLocks noGrp="1"/>
          </p:cNvSpPr>
          <p:nvPr>
            <p:ph type="body" sz="quarter" idx="11" hasCustomPrompt="1"/>
          </p:nvPr>
        </p:nvSpPr>
        <p:spPr>
          <a:xfrm>
            <a:off x="816541" y="373487"/>
            <a:ext cx="8660928" cy="1716775"/>
          </a:xfrm>
        </p:spPr>
        <p:txBody>
          <a:bodyPr anchor="b"/>
          <a:lstStyle>
            <a:lvl1pPr marL="0" indent="0">
              <a:lnSpc>
                <a:spcPct val="80000"/>
              </a:lnSpc>
              <a:buNone/>
              <a:defRPr sz="5400" b="1">
                <a:solidFill>
                  <a:schemeClr val="bg1"/>
                </a:solidFill>
                <a:latin typeface="Arial" panose="020B0604020202020204" pitchFamily="34" charset="0"/>
                <a:cs typeface="Arial" panose="020B0604020202020204" pitchFamily="34" charset="0"/>
              </a:defRPr>
            </a:lvl1pPr>
          </a:lstStyle>
          <a:p>
            <a:pPr lvl="0"/>
            <a:r>
              <a:rPr lang="en-GB"/>
              <a:t>Title</a:t>
            </a:r>
          </a:p>
        </p:txBody>
      </p:sp>
      <p:sp>
        <p:nvSpPr>
          <p:cNvPr id="11" name="Rectangle 10">
            <a:extLst>
              <a:ext uri="{FF2B5EF4-FFF2-40B4-BE49-F238E27FC236}">
                <a16:creationId xmlns:a16="http://schemas.microsoft.com/office/drawing/2014/main" id="{ACDCC155-BFCF-8EFD-C471-10F8503F2ED8}"/>
              </a:ext>
            </a:extLst>
          </p:cNvPr>
          <p:cNvSpPr/>
          <p:nvPr/>
        </p:nvSpPr>
        <p:spPr>
          <a:xfrm>
            <a:off x="-14486" y="5776332"/>
            <a:ext cx="12204941"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pic>
        <p:nvPicPr>
          <p:cNvPr id="3" name="Picture 2" descr="A black background with blue letters&#10;&#10;Description automatically generated">
            <a:extLst>
              <a:ext uri="{FF2B5EF4-FFF2-40B4-BE49-F238E27FC236}">
                <a16:creationId xmlns:a16="http://schemas.microsoft.com/office/drawing/2014/main" id="{2A5E56AD-7CD2-1F38-6F70-CCB66D8C1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41" y="5888720"/>
            <a:ext cx="4273222" cy="867085"/>
          </a:xfrm>
          <a:prstGeom prst="rect">
            <a:avLst/>
          </a:prstGeom>
        </p:spPr>
      </p:pic>
    </p:spTree>
    <p:extLst>
      <p:ext uri="{BB962C8B-B14F-4D97-AF65-F5344CB8AC3E}">
        <p14:creationId xmlns:p14="http://schemas.microsoft.com/office/powerpoint/2010/main" val="4723856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Up - Teal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FC674-6429-7DAF-287B-B146DBC08F62}"/>
              </a:ext>
            </a:extLst>
          </p:cNvPr>
          <p:cNvSpPr/>
          <p:nvPr/>
        </p:nvSpPr>
        <p:spPr>
          <a:xfrm>
            <a:off x="0" y="6384897"/>
            <a:ext cx="12192000" cy="481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endParaRPr lang="en-GB"/>
          </a:p>
        </p:txBody>
      </p:sp>
      <p:pic>
        <p:nvPicPr>
          <p:cNvPr id="23" name="Picture 22">
            <a:extLst>
              <a:ext uri="{FF2B5EF4-FFF2-40B4-BE49-F238E27FC236}">
                <a16:creationId xmlns:a16="http://schemas.microsoft.com/office/drawing/2014/main" id="{A33AA0EA-A78E-23A0-C6F7-61EE4C134210}"/>
              </a:ext>
            </a:extLst>
          </p:cNvPr>
          <p:cNvPicPr>
            <a:picLocks noChangeAspect="1"/>
          </p:cNvPicPr>
          <p:nvPr/>
        </p:nvPicPr>
        <p:blipFill rotWithShape="1">
          <a:blip r:embed="rId2"/>
          <a:srcRect t="28083" b="64066"/>
          <a:stretch/>
        </p:blipFill>
        <p:spPr>
          <a:xfrm>
            <a:off x="5813536" y="6381750"/>
            <a:ext cx="6492803" cy="476250"/>
          </a:xfrm>
          <a:prstGeom prst="rect">
            <a:avLst/>
          </a:prstGeom>
        </p:spPr>
      </p:pic>
      <p:sp>
        <p:nvSpPr>
          <p:cNvPr id="4" name="Text Placeholder 5">
            <a:extLst>
              <a:ext uri="{FF2B5EF4-FFF2-40B4-BE49-F238E27FC236}">
                <a16:creationId xmlns:a16="http://schemas.microsoft.com/office/drawing/2014/main" id="{3FB1F8E6-C555-78B2-0F79-C469E129A2CB}"/>
              </a:ext>
            </a:extLst>
          </p:cNvPr>
          <p:cNvSpPr>
            <a:spLocks noGrp="1"/>
          </p:cNvSpPr>
          <p:nvPr>
            <p:ph type="body" sz="quarter" idx="10"/>
          </p:nvPr>
        </p:nvSpPr>
        <p:spPr>
          <a:xfrm>
            <a:off x="492614" y="1268412"/>
            <a:ext cx="5513779" cy="4898943"/>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6" name="Straight Connector 5">
            <a:extLst>
              <a:ext uri="{FF2B5EF4-FFF2-40B4-BE49-F238E27FC236}">
                <a16:creationId xmlns:a16="http://schemas.microsoft.com/office/drawing/2014/main" id="{A8F27EC1-5206-FA38-95A3-1487187CFB99}"/>
              </a:ext>
            </a:extLst>
          </p:cNvPr>
          <p:cNvCxnSpPr/>
          <p:nvPr/>
        </p:nvCxnSpPr>
        <p:spPr>
          <a:xfrm>
            <a:off x="492615"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6E7474-D09A-186E-03A7-89890AEFB23F}"/>
              </a:ext>
            </a:extLst>
          </p:cNvPr>
          <p:cNvCxnSpPr/>
          <p:nvPr/>
        </p:nvCxnSpPr>
        <p:spPr>
          <a:xfrm>
            <a:off x="6186419"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19DA6B26-5F13-E3F1-8D16-B2E030F4E7F7}"/>
              </a:ext>
            </a:extLst>
          </p:cNvPr>
          <p:cNvSpPr>
            <a:spLocks noGrp="1"/>
          </p:cNvSpPr>
          <p:nvPr>
            <p:ph type="body" sz="quarter" idx="17"/>
          </p:nvPr>
        </p:nvSpPr>
        <p:spPr>
          <a:xfrm>
            <a:off x="6190726" y="1268412"/>
            <a:ext cx="5513779" cy="4898943"/>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3" name="Group 12">
            <a:extLst>
              <a:ext uri="{FF2B5EF4-FFF2-40B4-BE49-F238E27FC236}">
                <a16:creationId xmlns:a16="http://schemas.microsoft.com/office/drawing/2014/main" id="{CCBE9795-4B88-0E39-39E3-162733000EE0}"/>
              </a:ext>
            </a:extLst>
          </p:cNvPr>
          <p:cNvGrpSpPr/>
          <p:nvPr/>
        </p:nvGrpSpPr>
        <p:grpSpPr>
          <a:xfrm>
            <a:off x="-1879600" y="38100"/>
            <a:ext cx="1658028" cy="2211388"/>
            <a:chOff x="-1689100" y="1268412"/>
            <a:chExt cx="1658028" cy="2211388"/>
          </a:xfrm>
        </p:grpSpPr>
        <p:sp>
          <p:nvSpPr>
            <p:cNvPr id="14" name="Rectangle 13">
              <a:extLst>
                <a:ext uri="{FF2B5EF4-FFF2-40B4-BE49-F238E27FC236}">
                  <a16:creationId xmlns:a16="http://schemas.microsoft.com/office/drawing/2014/main" id="{C4B6BE3E-4D29-B979-0421-7BBDD724CC38}"/>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CC8029CC-1CD4-1616-A60F-0BCB9B1B5E76}"/>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510ADA32-7858-325F-0780-39948C5DB5EF}"/>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7ED88A2D-4BCB-1EE7-7290-C2003EDF7492}"/>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6D95B2B7-340B-6F3B-8548-7C9229FA87C5}"/>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D93AA8DA-0DBA-DD8B-C6C7-850BD65D489E}"/>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B69F0DD9-8DC8-5C3E-4D18-0FB5C51E2BFB}"/>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87810FC0-22EC-18FC-4ECB-BABED38A852C}"/>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E4A87BAE-EED0-BF6D-3E9E-FBC9674EE5B8}"/>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D42035FA-2613-9392-3B65-33C40F8B7170}"/>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98D81D39-B79A-A773-A4B4-214DB96F81C3}"/>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grpSp>
        <p:nvGrpSpPr>
          <p:cNvPr id="29" name="Group 28">
            <a:extLst>
              <a:ext uri="{FF2B5EF4-FFF2-40B4-BE49-F238E27FC236}">
                <a16:creationId xmlns:a16="http://schemas.microsoft.com/office/drawing/2014/main" id="{2022A6B9-6AEC-7828-C2E5-6E4B9F012700}"/>
              </a:ext>
            </a:extLst>
          </p:cNvPr>
          <p:cNvGrpSpPr/>
          <p:nvPr/>
        </p:nvGrpSpPr>
        <p:grpSpPr>
          <a:xfrm>
            <a:off x="382076" y="6383612"/>
            <a:ext cx="2109679" cy="492144"/>
            <a:chOff x="705975" y="6381426"/>
            <a:chExt cx="2109679" cy="492144"/>
          </a:xfrm>
        </p:grpSpPr>
        <p:pic>
          <p:nvPicPr>
            <p:cNvPr id="30" name="Picture 29">
              <a:extLst>
                <a:ext uri="{FF2B5EF4-FFF2-40B4-BE49-F238E27FC236}">
                  <a16:creationId xmlns:a16="http://schemas.microsoft.com/office/drawing/2014/main" id="{8A9DAF60-51E7-0F5C-D5F0-C86C0FCE965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31" name="Picture 30">
              <a:extLst>
                <a:ext uri="{FF2B5EF4-FFF2-40B4-BE49-F238E27FC236}">
                  <a16:creationId xmlns:a16="http://schemas.microsoft.com/office/drawing/2014/main" id="{B8B370A3-D6EA-BA4D-B5A8-0CFACD3E8261}"/>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32" name="Picture 31" descr="A black and white sign with white text&#10;&#10;Description automatically generated">
              <a:extLst>
                <a:ext uri="{FF2B5EF4-FFF2-40B4-BE49-F238E27FC236}">
                  <a16:creationId xmlns:a16="http://schemas.microsoft.com/office/drawing/2014/main" id="{BA675D20-7C39-761A-6DAF-659B25B857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3573223873"/>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Up - White Footer">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tx2"/>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endParaRPr lang="en-GB"/>
          </a:p>
        </p:txBody>
      </p:sp>
      <p:pic>
        <p:nvPicPr>
          <p:cNvPr id="23" name="Picture 22">
            <a:extLst>
              <a:ext uri="{FF2B5EF4-FFF2-40B4-BE49-F238E27FC236}">
                <a16:creationId xmlns:a16="http://schemas.microsoft.com/office/drawing/2014/main" id="{A33AA0EA-A78E-23A0-C6F7-61EE4C134210}"/>
              </a:ext>
            </a:extLst>
          </p:cNvPr>
          <p:cNvPicPr>
            <a:picLocks noChangeAspect="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82000"/>
                    </a14:imgEffect>
                    <a14:imgEffect>
                      <a14:brightnessContrast bright="-14000"/>
                    </a14:imgEffect>
                  </a14:imgLayer>
                </a14:imgProps>
              </a:ext>
            </a:extLst>
          </a:blip>
          <a:srcRect t="28083" b="64066"/>
          <a:stretch/>
        </p:blipFill>
        <p:spPr>
          <a:xfrm>
            <a:off x="5813536" y="6381750"/>
            <a:ext cx="6492803" cy="476250"/>
          </a:xfrm>
          <a:prstGeom prst="rect">
            <a:avLst/>
          </a:prstGeom>
        </p:spPr>
      </p:pic>
      <p:cxnSp>
        <p:nvCxnSpPr>
          <p:cNvPr id="10" name="Straight Connector 9">
            <a:extLst>
              <a:ext uri="{FF2B5EF4-FFF2-40B4-BE49-F238E27FC236}">
                <a16:creationId xmlns:a16="http://schemas.microsoft.com/office/drawing/2014/main" id="{023222D3-E550-AA1F-D10B-56E040037B58}"/>
              </a:ext>
            </a:extLst>
          </p:cNvPr>
          <p:cNvCxnSpPr>
            <a:cxnSpLocks/>
          </p:cNvCxnSpPr>
          <p:nvPr/>
        </p:nvCxnSpPr>
        <p:spPr>
          <a:xfrm>
            <a:off x="492509" y="6361568"/>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5">
            <a:extLst>
              <a:ext uri="{FF2B5EF4-FFF2-40B4-BE49-F238E27FC236}">
                <a16:creationId xmlns:a16="http://schemas.microsoft.com/office/drawing/2014/main" id="{899A22BA-D939-6C9B-64C1-E76A8295122E}"/>
              </a:ext>
            </a:extLst>
          </p:cNvPr>
          <p:cNvSpPr>
            <a:spLocks noGrp="1"/>
          </p:cNvSpPr>
          <p:nvPr>
            <p:ph type="body" sz="quarter" idx="10"/>
          </p:nvPr>
        </p:nvSpPr>
        <p:spPr>
          <a:xfrm>
            <a:off x="492614" y="1268412"/>
            <a:ext cx="5513779" cy="4898943"/>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a:extLst>
              <a:ext uri="{FF2B5EF4-FFF2-40B4-BE49-F238E27FC236}">
                <a16:creationId xmlns:a16="http://schemas.microsoft.com/office/drawing/2014/main" id="{8FAFB0AE-550D-CA63-FBC7-E21625C7B92B}"/>
              </a:ext>
            </a:extLst>
          </p:cNvPr>
          <p:cNvCxnSpPr/>
          <p:nvPr/>
        </p:nvCxnSpPr>
        <p:spPr>
          <a:xfrm>
            <a:off x="492615"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AD7C508-B73A-E4F4-393E-BFA793BA7C2F}"/>
              </a:ext>
            </a:extLst>
          </p:cNvPr>
          <p:cNvCxnSpPr/>
          <p:nvPr/>
        </p:nvCxnSpPr>
        <p:spPr>
          <a:xfrm>
            <a:off x="6186419"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593D618E-FD70-680C-B77B-D7A991D07877}"/>
              </a:ext>
            </a:extLst>
          </p:cNvPr>
          <p:cNvSpPr>
            <a:spLocks noGrp="1"/>
          </p:cNvSpPr>
          <p:nvPr>
            <p:ph type="body" sz="quarter" idx="17"/>
          </p:nvPr>
        </p:nvSpPr>
        <p:spPr>
          <a:xfrm>
            <a:off x="6190726" y="1268412"/>
            <a:ext cx="5513779" cy="4898943"/>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3" name="Group 12">
            <a:extLst>
              <a:ext uri="{FF2B5EF4-FFF2-40B4-BE49-F238E27FC236}">
                <a16:creationId xmlns:a16="http://schemas.microsoft.com/office/drawing/2014/main" id="{B7B073FB-8085-0F22-84DA-75AF9C64F022}"/>
              </a:ext>
            </a:extLst>
          </p:cNvPr>
          <p:cNvGrpSpPr/>
          <p:nvPr/>
        </p:nvGrpSpPr>
        <p:grpSpPr>
          <a:xfrm>
            <a:off x="-1879600" y="38100"/>
            <a:ext cx="1658028" cy="2211388"/>
            <a:chOff x="-1689100" y="1268412"/>
            <a:chExt cx="1658028" cy="2211388"/>
          </a:xfrm>
        </p:grpSpPr>
        <p:sp>
          <p:nvSpPr>
            <p:cNvPr id="14" name="Rectangle 13">
              <a:extLst>
                <a:ext uri="{FF2B5EF4-FFF2-40B4-BE49-F238E27FC236}">
                  <a16:creationId xmlns:a16="http://schemas.microsoft.com/office/drawing/2014/main" id="{D828F237-677C-2EBC-6FDB-E27E1DFB49F1}"/>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23313789-C1E0-A047-1118-789D1F5302FF}"/>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3E957CCC-7705-1825-2469-550F2358B338}"/>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386C99B8-C55F-F923-8170-166817556AE1}"/>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3EB965F4-1549-290E-D299-A74B2B26314E}"/>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AC8EAC79-1BB9-CDA0-8A7C-7C23D26ED0B2}"/>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5342D9DF-7740-EDCF-6867-EAB773B9F527}"/>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16C8A400-0429-F2A1-38E3-906D5A6112D3}"/>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5B10A4F9-0071-FF0A-75BD-13A116EF081F}"/>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6567146A-80F9-A33D-B21B-13724A880424}"/>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A53430B9-F571-560D-C34A-AD59FC487B8B}"/>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pic>
        <p:nvPicPr>
          <p:cNvPr id="11" name="Picture 10" descr="A black background with blue letters&#10;&#10;Description automatically generated">
            <a:extLst>
              <a:ext uri="{FF2B5EF4-FFF2-40B4-BE49-F238E27FC236}">
                <a16:creationId xmlns:a16="http://schemas.microsoft.com/office/drawing/2014/main" id="{1EA6D058-16F0-EDE3-91A4-BE8F0394B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401" y="6425281"/>
            <a:ext cx="1993490" cy="404502"/>
          </a:xfrm>
          <a:prstGeom prst="rect">
            <a:avLst/>
          </a:prstGeom>
        </p:spPr>
      </p:pic>
    </p:spTree>
    <p:extLst>
      <p:ext uri="{BB962C8B-B14F-4D97-AF65-F5344CB8AC3E}">
        <p14:creationId xmlns:p14="http://schemas.microsoft.com/office/powerpoint/2010/main" val="117895072"/>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 Teal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FC674-6429-7DAF-287B-B146DBC08F62}"/>
              </a:ext>
            </a:extLst>
          </p:cNvPr>
          <p:cNvSpPr/>
          <p:nvPr/>
        </p:nvSpPr>
        <p:spPr>
          <a:xfrm>
            <a:off x="0" y="6384897"/>
            <a:ext cx="12192000" cy="481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endParaRPr lang="en-GB"/>
          </a:p>
        </p:txBody>
      </p:sp>
      <p:pic>
        <p:nvPicPr>
          <p:cNvPr id="23" name="Picture 22">
            <a:extLst>
              <a:ext uri="{FF2B5EF4-FFF2-40B4-BE49-F238E27FC236}">
                <a16:creationId xmlns:a16="http://schemas.microsoft.com/office/drawing/2014/main" id="{A33AA0EA-A78E-23A0-C6F7-61EE4C134210}"/>
              </a:ext>
            </a:extLst>
          </p:cNvPr>
          <p:cNvPicPr>
            <a:picLocks noChangeAspect="1"/>
          </p:cNvPicPr>
          <p:nvPr/>
        </p:nvPicPr>
        <p:blipFill rotWithShape="1">
          <a:blip r:embed="rId2"/>
          <a:srcRect t="28083" b="64066"/>
          <a:stretch/>
        </p:blipFill>
        <p:spPr>
          <a:xfrm>
            <a:off x="5813536" y="6381750"/>
            <a:ext cx="6492803" cy="476250"/>
          </a:xfrm>
          <a:prstGeom prst="rect">
            <a:avLst/>
          </a:prstGeom>
        </p:spPr>
      </p:pic>
      <p:cxnSp>
        <p:nvCxnSpPr>
          <p:cNvPr id="6" name="Straight Connector 5">
            <a:extLst>
              <a:ext uri="{FF2B5EF4-FFF2-40B4-BE49-F238E27FC236}">
                <a16:creationId xmlns:a16="http://schemas.microsoft.com/office/drawing/2014/main" id="{A8F27EC1-5206-FA38-95A3-1487187CFB99}"/>
              </a:ext>
            </a:extLst>
          </p:cNvPr>
          <p:cNvCxnSpPr/>
          <p:nvPr/>
        </p:nvCxnSpPr>
        <p:spPr>
          <a:xfrm>
            <a:off x="492615"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6E7474-D09A-186E-03A7-89890AEFB23F}"/>
              </a:ext>
            </a:extLst>
          </p:cNvPr>
          <p:cNvCxnSpPr/>
          <p:nvPr/>
        </p:nvCxnSpPr>
        <p:spPr>
          <a:xfrm>
            <a:off x="6186419"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06799E-F6BF-AF13-9F9D-5225D324BE8A}"/>
              </a:ext>
            </a:extLst>
          </p:cNvPr>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337CA42A-3A3F-3AAC-0E7F-5B5E80F3DA9D}"/>
              </a:ext>
            </a:extLst>
          </p:cNvPr>
          <p:cNvSpPr>
            <a:spLocks noGrp="1"/>
          </p:cNvSpPr>
          <p:nvPr>
            <p:ph type="body" sz="quarter" idx="10"/>
          </p:nvPr>
        </p:nvSpPr>
        <p:spPr>
          <a:xfrm>
            <a:off x="492615" y="1274285"/>
            <a:ext cx="5512966" cy="4927330"/>
          </a:xfrm>
        </p:spPr>
        <p:txBody>
          <a:bodyPr/>
          <a:lstStyle>
            <a:lvl1pPr marL="0" indent="0">
              <a:lnSpc>
                <a:spcPct val="100000"/>
              </a:lnSpc>
              <a:spcBef>
                <a:spcPts val="1200"/>
              </a:spcBef>
              <a:spcAft>
                <a:spcPts val="0"/>
              </a:spcAft>
              <a:buNone/>
              <a:defRPr sz="1400" b="1" i="0">
                <a:latin typeface="Arial" panose="020B0604020202020204" pitchFamily="34" charset="0"/>
                <a:ea typeface="Arial" panose="020B0604020202020204" pitchFamily="34" charset="0"/>
                <a:cs typeface="Arial" panose="020B0604020202020204" pitchFamily="34" charset="0"/>
              </a:defRPr>
            </a:lvl1pPr>
            <a:lvl2pPr marL="163296" indent="-163296">
              <a:lnSpc>
                <a:spcPct val="100000"/>
              </a:lnSpc>
              <a:spcBef>
                <a:spcPts val="0"/>
              </a:spcBef>
              <a:spcAft>
                <a:spcPts val="0"/>
              </a:spcAft>
              <a:buFont typeface="Arial" charset="0"/>
              <a:buChar char="•"/>
              <a:defRPr sz="1200">
                <a:latin typeface="Arial" panose="020B0604020202020204" pitchFamily="34" charset="0"/>
                <a:cs typeface="Arial" panose="020B0604020202020204" pitchFamily="34" charset="0"/>
              </a:defRPr>
            </a:lvl2pPr>
            <a:lvl3pPr marL="326592" indent="-163296">
              <a:lnSpc>
                <a:spcPct val="100000"/>
              </a:lnSpc>
              <a:spcBef>
                <a:spcPts val="0"/>
              </a:spcBef>
              <a:spcAft>
                <a:spcPts val="0"/>
              </a:spcAft>
              <a:tabLst/>
              <a:defRPr lang="en-US" sz="1200" b="0" i="0" kern="1200" dirty="0">
                <a:solidFill>
                  <a:schemeClr val="tx1"/>
                </a:solidFill>
                <a:latin typeface="Arial" panose="020B0604020202020204" pitchFamily="34" charset="0"/>
                <a:ea typeface="InterFace" panose="020B0503020203020204" pitchFamily="34" charset="0"/>
                <a:cs typeface="Arial" panose="020B0604020202020204" pitchFamily="34" charset="0"/>
              </a:defRPr>
            </a:lvl3pPr>
            <a:lvl4pPr marL="326592" indent="0">
              <a:lnSpc>
                <a:spcPct val="100000"/>
              </a:lnSpc>
              <a:spcBef>
                <a:spcPts val="0"/>
              </a:spcBef>
              <a:spcAft>
                <a:spcPts val="0"/>
              </a:spcAft>
              <a:buNone/>
              <a:tabLst/>
              <a:defRPr sz="1200">
                <a:latin typeface="Arial" panose="020B0604020202020204" pitchFamily="34" charset="0"/>
                <a:cs typeface="Arial" panose="020B0604020202020204" pitchFamily="34" charset="0"/>
              </a:defRPr>
            </a:lvl4pPr>
            <a:lvl5pPr marL="489888" indent="-180000">
              <a:lnSpc>
                <a:spcPts val="1200"/>
              </a:lnSpc>
              <a:spcBef>
                <a:spcPts val="0"/>
              </a:spcBef>
              <a:spcAft>
                <a:spcPts val="0"/>
              </a:spcAft>
              <a:tabLst/>
              <a:defRPr sz="998">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p:txBody>
      </p:sp>
      <p:sp>
        <p:nvSpPr>
          <p:cNvPr id="14" name="Picture Placeholder 6">
            <a:extLst>
              <a:ext uri="{FF2B5EF4-FFF2-40B4-BE49-F238E27FC236}">
                <a16:creationId xmlns:a16="http://schemas.microsoft.com/office/drawing/2014/main" id="{C7DD84C4-3B66-6120-9657-66B5AA4621D9}"/>
              </a:ext>
            </a:extLst>
          </p:cNvPr>
          <p:cNvSpPr>
            <a:spLocks noGrp="1"/>
          </p:cNvSpPr>
          <p:nvPr>
            <p:ph type="pic" sz="quarter" idx="11"/>
          </p:nvPr>
        </p:nvSpPr>
        <p:spPr>
          <a:xfrm>
            <a:off x="6186420" y="1274285"/>
            <a:ext cx="5513194" cy="4927326"/>
          </a:xfrm>
        </p:spPr>
        <p:txBody>
          <a:bodyPr lIns="720000" rIns="720000" anchor="ctr"/>
          <a:lstStyle>
            <a:lvl1pPr marL="0" indent="0" algn="ctr">
              <a:buNone/>
              <a:defRPr sz="2177">
                <a:latin typeface="InterFace" panose="020B0503020203020204" pitchFamily="34" charset="0"/>
                <a:cs typeface="InterFace" panose="020B0503020203020204" pitchFamily="34" charset="0"/>
              </a:defRPr>
            </a:lvl1pPr>
          </a:lstStyle>
          <a:p>
            <a:r>
              <a:rPr lang="en-US"/>
              <a:t>Click icon to add picture</a:t>
            </a:r>
            <a:endParaRPr lang="en-GB"/>
          </a:p>
        </p:txBody>
      </p:sp>
      <p:grpSp>
        <p:nvGrpSpPr>
          <p:cNvPr id="15" name="Group 14">
            <a:extLst>
              <a:ext uri="{FF2B5EF4-FFF2-40B4-BE49-F238E27FC236}">
                <a16:creationId xmlns:a16="http://schemas.microsoft.com/office/drawing/2014/main" id="{64FF148F-5293-3D9C-5145-E697C5926863}"/>
              </a:ext>
            </a:extLst>
          </p:cNvPr>
          <p:cNvGrpSpPr/>
          <p:nvPr/>
        </p:nvGrpSpPr>
        <p:grpSpPr>
          <a:xfrm>
            <a:off x="-1879600" y="38100"/>
            <a:ext cx="1658028" cy="2211388"/>
            <a:chOff x="-1689100" y="1268412"/>
            <a:chExt cx="1658028" cy="2211388"/>
          </a:xfrm>
        </p:grpSpPr>
        <p:sp>
          <p:nvSpPr>
            <p:cNvPr id="16" name="Rectangle 15">
              <a:extLst>
                <a:ext uri="{FF2B5EF4-FFF2-40B4-BE49-F238E27FC236}">
                  <a16:creationId xmlns:a16="http://schemas.microsoft.com/office/drawing/2014/main" id="{610A0656-AC4B-BA6F-25AD-5242F0B70115}"/>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C77B1440-B423-F847-88D0-0A5C59E9386C}"/>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71B62D37-FF4E-297D-9F93-E2CB3E6F2C21}"/>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C63C1D97-0E23-6308-2A1E-C302A21ED6FD}"/>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2CD4C5F1-E9D7-A35E-AD47-19C29AA056FE}"/>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1BCA69CA-7DE8-8167-0110-7AA5AC6F6CFB}"/>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08B159BE-0443-44F7-B66B-986CB6FF2B8B}"/>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4363BEFE-653C-69FC-69FD-E782A0425112}"/>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C7D0ADDB-EFBB-2D5D-4405-D64AFCE093D7}"/>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6" name="Rectangle 25">
              <a:extLst>
                <a:ext uri="{FF2B5EF4-FFF2-40B4-BE49-F238E27FC236}">
                  <a16:creationId xmlns:a16="http://schemas.microsoft.com/office/drawing/2014/main" id="{DD11F5FF-49FD-40D8-1D9A-502D3B2CF8F2}"/>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7" name="Rectangle 26">
              <a:extLst>
                <a:ext uri="{FF2B5EF4-FFF2-40B4-BE49-F238E27FC236}">
                  <a16:creationId xmlns:a16="http://schemas.microsoft.com/office/drawing/2014/main" id="{BE67D801-46C8-6174-9646-D72D104BB1D4}"/>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grpSp>
        <p:nvGrpSpPr>
          <p:cNvPr id="29" name="Group 28">
            <a:extLst>
              <a:ext uri="{FF2B5EF4-FFF2-40B4-BE49-F238E27FC236}">
                <a16:creationId xmlns:a16="http://schemas.microsoft.com/office/drawing/2014/main" id="{FC994CA9-948E-9664-864C-80B3DF319358}"/>
              </a:ext>
            </a:extLst>
          </p:cNvPr>
          <p:cNvGrpSpPr/>
          <p:nvPr/>
        </p:nvGrpSpPr>
        <p:grpSpPr>
          <a:xfrm>
            <a:off x="382076" y="6383612"/>
            <a:ext cx="2109679" cy="492144"/>
            <a:chOff x="705975" y="6381426"/>
            <a:chExt cx="2109679" cy="492144"/>
          </a:xfrm>
        </p:grpSpPr>
        <p:pic>
          <p:nvPicPr>
            <p:cNvPr id="30" name="Picture 29">
              <a:extLst>
                <a:ext uri="{FF2B5EF4-FFF2-40B4-BE49-F238E27FC236}">
                  <a16:creationId xmlns:a16="http://schemas.microsoft.com/office/drawing/2014/main" id="{06008F58-E52D-054A-BF34-D8B9B33445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31" name="Picture 30">
              <a:extLst>
                <a:ext uri="{FF2B5EF4-FFF2-40B4-BE49-F238E27FC236}">
                  <a16:creationId xmlns:a16="http://schemas.microsoft.com/office/drawing/2014/main" id="{7D9DCACC-9C8E-6BCD-9E07-1A4F50212D4E}"/>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32" name="Picture 31" descr="A black and white sign with white text&#10;&#10;Description automatically generated">
              <a:extLst>
                <a:ext uri="{FF2B5EF4-FFF2-40B4-BE49-F238E27FC236}">
                  <a16:creationId xmlns:a16="http://schemas.microsoft.com/office/drawing/2014/main" id="{B0A60175-737D-207D-4EA4-8F52012187E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1486010787"/>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 White Footer">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tx2"/>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endParaRPr lang="en-GB"/>
          </a:p>
        </p:txBody>
      </p:sp>
      <p:pic>
        <p:nvPicPr>
          <p:cNvPr id="23" name="Picture 22">
            <a:extLst>
              <a:ext uri="{FF2B5EF4-FFF2-40B4-BE49-F238E27FC236}">
                <a16:creationId xmlns:a16="http://schemas.microsoft.com/office/drawing/2014/main" id="{A33AA0EA-A78E-23A0-C6F7-61EE4C134210}"/>
              </a:ext>
            </a:extLst>
          </p:cNvPr>
          <p:cNvPicPr>
            <a:picLocks noChangeAspect="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82000"/>
                    </a14:imgEffect>
                    <a14:imgEffect>
                      <a14:brightnessContrast bright="-14000"/>
                    </a14:imgEffect>
                  </a14:imgLayer>
                </a14:imgProps>
              </a:ext>
            </a:extLst>
          </a:blip>
          <a:srcRect t="28083" b="64066"/>
          <a:stretch/>
        </p:blipFill>
        <p:spPr>
          <a:xfrm>
            <a:off x="5813536" y="6381750"/>
            <a:ext cx="6492803" cy="476250"/>
          </a:xfrm>
          <a:prstGeom prst="rect">
            <a:avLst/>
          </a:prstGeom>
        </p:spPr>
      </p:pic>
      <p:cxnSp>
        <p:nvCxnSpPr>
          <p:cNvPr id="10" name="Straight Connector 9">
            <a:extLst>
              <a:ext uri="{FF2B5EF4-FFF2-40B4-BE49-F238E27FC236}">
                <a16:creationId xmlns:a16="http://schemas.microsoft.com/office/drawing/2014/main" id="{023222D3-E550-AA1F-D10B-56E040037B58}"/>
              </a:ext>
            </a:extLst>
          </p:cNvPr>
          <p:cNvCxnSpPr>
            <a:cxnSpLocks/>
          </p:cNvCxnSpPr>
          <p:nvPr/>
        </p:nvCxnSpPr>
        <p:spPr>
          <a:xfrm>
            <a:off x="492509" y="6361568"/>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FAFB0AE-550D-CA63-FBC7-E21625C7B92B}"/>
              </a:ext>
            </a:extLst>
          </p:cNvPr>
          <p:cNvCxnSpPr/>
          <p:nvPr/>
        </p:nvCxnSpPr>
        <p:spPr>
          <a:xfrm>
            <a:off x="492615"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AD7C508-B73A-E4F4-393E-BFA793BA7C2F}"/>
              </a:ext>
            </a:extLst>
          </p:cNvPr>
          <p:cNvCxnSpPr/>
          <p:nvPr/>
        </p:nvCxnSpPr>
        <p:spPr>
          <a:xfrm>
            <a:off x="6186419"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3">
            <a:extLst>
              <a:ext uri="{FF2B5EF4-FFF2-40B4-BE49-F238E27FC236}">
                <a16:creationId xmlns:a16="http://schemas.microsoft.com/office/drawing/2014/main" id="{52ECA989-5BBF-8BAA-EAC6-51D4E3F15D8D}"/>
              </a:ext>
            </a:extLst>
          </p:cNvPr>
          <p:cNvSpPr>
            <a:spLocks noGrp="1"/>
          </p:cNvSpPr>
          <p:nvPr>
            <p:ph type="body" sz="quarter" idx="10"/>
          </p:nvPr>
        </p:nvSpPr>
        <p:spPr>
          <a:xfrm>
            <a:off x="492615" y="1274285"/>
            <a:ext cx="5512966" cy="4927330"/>
          </a:xfrm>
        </p:spPr>
        <p:txBody>
          <a:bodyPr/>
          <a:lstStyle>
            <a:lvl1pPr marL="0" indent="0">
              <a:lnSpc>
                <a:spcPct val="100000"/>
              </a:lnSpc>
              <a:spcBef>
                <a:spcPts val="1200"/>
              </a:spcBef>
              <a:spcAft>
                <a:spcPts val="0"/>
              </a:spcAft>
              <a:buNone/>
              <a:defRPr sz="1400" b="1" i="0">
                <a:latin typeface="Arial" panose="020B0604020202020204" pitchFamily="34" charset="0"/>
                <a:ea typeface="Arial" panose="020B0604020202020204" pitchFamily="34" charset="0"/>
                <a:cs typeface="Arial" panose="020B0604020202020204" pitchFamily="34" charset="0"/>
              </a:defRPr>
            </a:lvl1pPr>
            <a:lvl2pPr marL="163296" indent="-163296">
              <a:lnSpc>
                <a:spcPct val="100000"/>
              </a:lnSpc>
              <a:spcBef>
                <a:spcPts val="0"/>
              </a:spcBef>
              <a:spcAft>
                <a:spcPts val="0"/>
              </a:spcAft>
              <a:buFont typeface="Arial" charset="0"/>
              <a:buChar char="•"/>
              <a:defRPr sz="1200">
                <a:latin typeface="Arial" panose="020B0604020202020204" pitchFamily="34" charset="0"/>
                <a:cs typeface="Arial" panose="020B0604020202020204" pitchFamily="34" charset="0"/>
              </a:defRPr>
            </a:lvl2pPr>
            <a:lvl3pPr marL="326592" indent="-163296">
              <a:lnSpc>
                <a:spcPct val="100000"/>
              </a:lnSpc>
              <a:spcBef>
                <a:spcPts val="0"/>
              </a:spcBef>
              <a:spcAft>
                <a:spcPts val="0"/>
              </a:spcAft>
              <a:tabLst/>
              <a:defRPr lang="en-US" sz="1200" b="0" i="0" kern="1200" dirty="0">
                <a:solidFill>
                  <a:schemeClr val="tx1"/>
                </a:solidFill>
                <a:latin typeface="Arial" panose="020B0604020202020204" pitchFamily="34" charset="0"/>
                <a:ea typeface="InterFace" panose="020B0503020203020204" pitchFamily="34" charset="0"/>
                <a:cs typeface="Arial" panose="020B0604020202020204" pitchFamily="34" charset="0"/>
              </a:defRPr>
            </a:lvl3pPr>
            <a:lvl4pPr marL="326592" indent="0">
              <a:lnSpc>
                <a:spcPct val="100000"/>
              </a:lnSpc>
              <a:spcBef>
                <a:spcPts val="0"/>
              </a:spcBef>
              <a:spcAft>
                <a:spcPts val="0"/>
              </a:spcAft>
              <a:buNone/>
              <a:tabLst/>
              <a:defRPr sz="1200">
                <a:latin typeface="Arial" panose="020B0604020202020204" pitchFamily="34" charset="0"/>
                <a:cs typeface="Arial" panose="020B0604020202020204" pitchFamily="34" charset="0"/>
              </a:defRPr>
            </a:lvl4pPr>
            <a:lvl5pPr marL="489888" indent="-180000">
              <a:lnSpc>
                <a:spcPts val="1200"/>
              </a:lnSpc>
              <a:spcBef>
                <a:spcPts val="0"/>
              </a:spcBef>
              <a:spcAft>
                <a:spcPts val="0"/>
              </a:spcAft>
              <a:tabLst/>
              <a:defRPr sz="998">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p:txBody>
      </p:sp>
      <p:sp>
        <p:nvSpPr>
          <p:cNvPr id="13" name="Picture Placeholder 6">
            <a:extLst>
              <a:ext uri="{FF2B5EF4-FFF2-40B4-BE49-F238E27FC236}">
                <a16:creationId xmlns:a16="http://schemas.microsoft.com/office/drawing/2014/main" id="{B4BEDC39-54C6-9E66-15E4-D4DB0AD3E746}"/>
              </a:ext>
            </a:extLst>
          </p:cNvPr>
          <p:cNvSpPr>
            <a:spLocks noGrp="1"/>
          </p:cNvSpPr>
          <p:nvPr>
            <p:ph type="pic" sz="quarter" idx="11"/>
          </p:nvPr>
        </p:nvSpPr>
        <p:spPr>
          <a:xfrm>
            <a:off x="6186420" y="1274285"/>
            <a:ext cx="5513194" cy="4927326"/>
          </a:xfrm>
        </p:spPr>
        <p:txBody>
          <a:bodyPr lIns="720000" rIns="720000" anchor="ctr"/>
          <a:lstStyle>
            <a:lvl1pPr marL="0" indent="0" algn="ctr">
              <a:buNone/>
              <a:defRPr sz="2177">
                <a:latin typeface="InterFace" panose="020B0503020203020204" pitchFamily="34" charset="0"/>
                <a:cs typeface="InterFace" panose="020B0503020203020204" pitchFamily="34" charset="0"/>
              </a:defRPr>
            </a:lvl1pPr>
          </a:lstStyle>
          <a:p>
            <a:r>
              <a:rPr lang="en-US"/>
              <a:t>Click icon to add picture</a:t>
            </a:r>
            <a:endParaRPr lang="en-GB"/>
          </a:p>
        </p:txBody>
      </p:sp>
      <p:grpSp>
        <p:nvGrpSpPr>
          <p:cNvPr id="14" name="Group 13">
            <a:extLst>
              <a:ext uri="{FF2B5EF4-FFF2-40B4-BE49-F238E27FC236}">
                <a16:creationId xmlns:a16="http://schemas.microsoft.com/office/drawing/2014/main" id="{97C48BB5-F01B-1304-E6E6-AC4E6A018DC9}"/>
              </a:ext>
            </a:extLst>
          </p:cNvPr>
          <p:cNvGrpSpPr/>
          <p:nvPr/>
        </p:nvGrpSpPr>
        <p:grpSpPr>
          <a:xfrm>
            <a:off x="-1879600" y="38100"/>
            <a:ext cx="1658028" cy="2211388"/>
            <a:chOff x="-1689100" y="1268412"/>
            <a:chExt cx="1658028" cy="2211388"/>
          </a:xfrm>
        </p:grpSpPr>
        <p:sp>
          <p:nvSpPr>
            <p:cNvPr id="15" name="Rectangle 14">
              <a:extLst>
                <a:ext uri="{FF2B5EF4-FFF2-40B4-BE49-F238E27FC236}">
                  <a16:creationId xmlns:a16="http://schemas.microsoft.com/office/drawing/2014/main" id="{1A1C6417-24D6-B440-799E-E6F2B0C36003}"/>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323004E2-5B5D-D2A3-F362-C20CA03046D0}"/>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55D0A5AC-A4DB-3848-DC3E-50A8F33E6A3E}"/>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37B107AA-0191-79ED-C9D4-617A1AF58DB5}"/>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6438E7BC-1BA6-5F9C-3BCB-81B805B0398E}"/>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84DC1DC6-DEEF-D1E4-1B18-F17FA3E8E952}"/>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CC52B1E3-7E24-D930-F575-E26C8B7DBD86}"/>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783A62CB-9C5C-269E-D149-0681C9F2C12A}"/>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BE882DDA-3890-F676-67F2-65DDF4D2E880}"/>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058FE127-87C3-11CA-5421-F6A17CC79BC0}"/>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6" name="Rectangle 25">
              <a:extLst>
                <a:ext uri="{FF2B5EF4-FFF2-40B4-BE49-F238E27FC236}">
                  <a16:creationId xmlns:a16="http://schemas.microsoft.com/office/drawing/2014/main" id="{8CA02D1F-4DB8-860D-1FC4-1187740B8DFE}"/>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pic>
        <p:nvPicPr>
          <p:cNvPr id="8" name="Picture 7" descr="A black background with blue letters&#10;&#10;Description automatically generated">
            <a:extLst>
              <a:ext uri="{FF2B5EF4-FFF2-40B4-BE49-F238E27FC236}">
                <a16:creationId xmlns:a16="http://schemas.microsoft.com/office/drawing/2014/main" id="{8F41007C-2FD9-54E9-3AD1-9B997B526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401" y="6425281"/>
            <a:ext cx="1993490" cy="404502"/>
          </a:xfrm>
          <a:prstGeom prst="rect">
            <a:avLst/>
          </a:prstGeom>
        </p:spPr>
      </p:pic>
    </p:spTree>
    <p:extLst>
      <p:ext uri="{BB962C8B-B14F-4D97-AF65-F5344CB8AC3E}">
        <p14:creationId xmlns:p14="http://schemas.microsoft.com/office/powerpoint/2010/main" val="3516876894"/>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 Teal">
    <p:bg>
      <p:bgPr>
        <a:solidFill>
          <a:schemeClr val="tx2"/>
        </a:solidFill>
        <a:effectLst/>
      </p:bgPr>
    </p:bg>
    <p:spTree>
      <p:nvGrpSpPr>
        <p:cNvPr id="1" name=""/>
        <p:cNvGrpSpPr/>
        <p:nvPr/>
      </p:nvGrpSpPr>
      <p:grpSpPr>
        <a:xfrm>
          <a:off x="0" y="0"/>
          <a:ext cx="0" cy="0"/>
          <a:chOff x="0" y="0"/>
          <a:chExt cx="0" cy="0"/>
        </a:xfrm>
      </p:grpSpPr>
      <p:cxnSp>
        <p:nvCxnSpPr>
          <p:cNvPr id="8" name="Straight Connector 7"/>
          <p:cNvCxnSpPr>
            <a:cxnSpLocks/>
          </p:cNvCxnSpPr>
          <p:nvPr/>
        </p:nvCxnSpPr>
        <p:spPr>
          <a:xfrm>
            <a:off x="492615" y="327714"/>
            <a:ext cx="11206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68415"/>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2C52BF2-0FDD-4157-925B-06DC09B51BCF}"/>
              </a:ext>
            </a:extLst>
          </p:cNvPr>
          <p:cNvSpPr>
            <a:spLocks noGrp="1"/>
          </p:cNvSpPr>
          <p:nvPr>
            <p:ph type="title" hasCustomPrompt="1"/>
          </p:nvPr>
        </p:nvSpPr>
        <p:spPr>
          <a:xfrm>
            <a:off x="492615" y="477000"/>
            <a:ext cx="5513178" cy="648000"/>
          </a:xfrm>
        </p:spPr>
        <p:txBody>
          <a:bodyPr anchor="t"/>
          <a:lstStyle>
            <a:lvl1pPr>
              <a:lnSpc>
                <a:spcPts val="2268"/>
              </a:lnSpc>
              <a:defRPr lang="en-US" sz="2268" b="1" i="0" kern="1200" cap="none" spc="0" baseline="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1542134B-5F98-6AA7-E129-22659D9FF448}"/>
              </a:ext>
            </a:extLst>
          </p:cNvPr>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pic>
        <p:nvPicPr>
          <p:cNvPr id="12" name="Picture 11" descr="Circle&#10;&#10;Description automatically generated">
            <a:extLst>
              <a:ext uri="{FF2B5EF4-FFF2-40B4-BE49-F238E27FC236}">
                <a16:creationId xmlns:a16="http://schemas.microsoft.com/office/drawing/2014/main" id="{C335885E-D327-8F34-8411-E930FFDF671A}"/>
              </a:ext>
            </a:extLst>
          </p:cNvPr>
          <p:cNvPicPr>
            <a:picLocks noChangeAspect="1"/>
          </p:cNvPicPr>
          <p:nvPr/>
        </p:nvPicPr>
        <p:blipFill rotWithShape="1">
          <a:blip r:embed="rId2">
            <a:extLst>
              <a:ext uri="{28A0092B-C50C-407E-A947-70E740481C1C}">
                <a14:useLocalDpi xmlns:a14="http://schemas.microsoft.com/office/drawing/2010/main" val="0"/>
              </a:ext>
            </a:extLst>
          </a:blip>
          <a:srcRect l="10732" t="10700" r="47734" b="19542"/>
          <a:stretch/>
        </p:blipFill>
        <p:spPr>
          <a:xfrm>
            <a:off x="7105653" y="327714"/>
            <a:ext cx="5086348" cy="6040702"/>
          </a:xfrm>
          <a:prstGeom prst="rect">
            <a:avLst/>
          </a:prstGeom>
        </p:spPr>
      </p:pic>
      <p:grpSp>
        <p:nvGrpSpPr>
          <p:cNvPr id="15" name="Group 14">
            <a:extLst>
              <a:ext uri="{FF2B5EF4-FFF2-40B4-BE49-F238E27FC236}">
                <a16:creationId xmlns:a16="http://schemas.microsoft.com/office/drawing/2014/main" id="{7969EB1E-3756-C157-90B0-5EF2F4D6CD9A}"/>
              </a:ext>
            </a:extLst>
          </p:cNvPr>
          <p:cNvGrpSpPr/>
          <p:nvPr/>
        </p:nvGrpSpPr>
        <p:grpSpPr>
          <a:xfrm>
            <a:off x="382076" y="6383612"/>
            <a:ext cx="2109679" cy="492144"/>
            <a:chOff x="705975" y="6381426"/>
            <a:chExt cx="2109679" cy="492144"/>
          </a:xfrm>
        </p:grpSpPr>
        <p:pic>
          <p:nvPicPr>
            <p:cNvPr id="16" name="Picture 15">
              <a:extLst>
                <a:ext uri="{FF2B5EF4-FFF2-40B4-BE49-F238E27FC236}">
                  <a16:creationId xmlns:a16="http://schemas.microsoft.com/office/drawing/2014/main" id="{0BF0E432-43E4-C207-346A-DE49275D5E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17" name="Picture 16">
              <a:extLst>
                <a:ext uri="{FF2B5EF4-FFF2-40B4-BE49-F238E27FC236}">
                  <a16:creationId xmlns:a16="http://schemas.microsoft.com/office/drawing/2014/main" id="{3068C75D-CA1D-1E7B-E3A4-FA0E88E26A62}"/>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8" name="Picture 17" descr="A black and white sign with white text&#10;&#10;Description automatically generated">
              <a:extLst>
                <a:ext uri="{FF2B5EF4-FFF2-40B4-BE49-F238E27FC236}">
                  <a16:creationId xmlns:a16="http://schemas.microsoft.com/office/drawing/2014/main" id="{08303BA9-6B67-994D-A088-CCA2F7BD20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106724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 Midnight">
    <p:bg>
      <p:bgPr>
        <a:solidFill>
          <a:schemeClr val="bg2"/>
        </a:solidFill>
        <a:effectLst/>
      </p:bgPr>
    </p:bg>
    <p:spTree>
      <p:nvGrpSpPr>
        <p:cNvPr id="1" name=""/>
        <p:cNvGrpSpPr/>
        <p:nvPr/>
      </p:nvGrpSpPr>
      <p:grpSpPr>
        <a:xfrm>
          <a:off x="0" y="0"/>
          <a:ext cx="0" cy="0"/>
          <a:chOff x="0" y="0"/>
          <a:chExt cx="0" cy="0"/>
        </a:xfrm>
      </p:grpSpPr>
      <p:cxnSp>
        <p:nvCxnSpPr>
          <p:cNvPr id="8" name="Straight Connector 7"/>
          <p:cNvCxnSpPr>
            <a:cxnSpLocks/>
          </p:cNvCxnSpPr>
          <p:nvPr/>
        </p:nvCxnSpPr>
        <p:spPr>
          <a:xfrm>
            <a:off x="492615" y="327714"/>
            <a:ext cx="11206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68415"/>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2C52BF2-0FDD-4157-925B-06DC09B51BCF}"/>
              </a:ext>
            </a:extLst>
          </p:cNvPr>
          <p:cNvSpPr>
            <a:spLocks noGrp="1"/>
          </p:cNvSpPr>
          <p:nvPr>
            <p:ph type="title" hasCustomPrompt="1"/>
          </p:nvPr>
        </p:nvSpPr>
        <p:spPr>
          <a:xfrm>
            <a:off x="492615" y="477000"/>
            <a:ext cx="5513178" cy="648000"/>
          </a:xfrm>
        </p:spPr>
        <p:txBody>
          <a:bodyPr anchor="t"/>
          <a:lstStyle>
            <a:lvl1pPr>
              <a:lnSpc>
                <a:spcPts val="2268"/>
              </a:lnSpc>
              <a:defRPr lang="en-US" sz="2268" b="1" i="0" kern="1200" cap="none" spc="0" baseline="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1542134B-5F98-6AA7-E129-22659D9FF448}"/>
              </a:ext>
            </a:extLst>
          </p:cNvPr>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pic>
        <p:nvPicPr>
          <p:cNvPr id="3" name="Picture 2">
            <a:extLst>
              <a:ext uri="{FF2B5EF4-FFF2-40B4-BE49-F238E27FC236}">
                <a16:creationId xmlns:a16="http://schemas.microsoft.com/office/drawing/2014/main" id="{E0323FE6-8CB0-3338-43CA-588D81C6F014}"/>
              </a:ext>
            </a:extLst>
          </p:cNvPr>
          <p:cNvPicPr>
            <a:picLocks noChangeAspect="1"/>
          </p:cNvPicPr>
          <p:nvPr/>
        </p:nvPicPr>
        <p:blipFill rotWithShape="1">
          <a:blip r:embed="rId2"/>
          <a:srcRect l="5440" t="33538" r="41284" b="21262"/>
          <a:stretch/>
        </p:blipFill>
        <p:spPr>
          <a:xfrm>
            <a:off x="5283015" y="327714"/>
            <a:ext cx="6908985" cy="6040700"/>
          </a:xfrm>
          <a:prstGeom prst="rect">
            <a:avLst/>
          </a:prstGeom>
        </p:spPr>
      </p:pic>
      <p:grpSp>
        <p:nvGrpSpPr>
          <p:cNvPr id="13" name="Group 12">
            <a:extLst>
              <a:ext uri="{FF2B5EF4-FFF2-40B4-BE49-F238E27FC236}">
                <a16:creationId xmlns:a16="http://schemas.microsoft.com/office/drawing/2014/main" id="{D506919D-6B4D-B4C7-6722-F09CE50434BF}"/>
              </a:ext>
            </a:extLst>
          </p:cNvPr>
          <p:cNvGrpSpPr/>
          <p:nvPr/>
        </p:nvGrpSpPr>
        <p:grpSpPr>
          <a:xfrm>
            <a:off x="382076" y="6383612"/>
            <a:ext cx="2109679" cy="492144"/>
            <a:chOff x="705975" y="6381426"/>
            <a:chExt cx="2109679" cy="492144"/>
          </a:xfrm>
        </p:grpSpPr>
        <p:pic>
          <p:nvPicPr>
            <p:cNvPr id="14" name="Picture 13">
              <a:extLst>
                <a:ext uri="{FF2B5EF4-FFF2-40B4-BE49-F238E27FC236}">
                  <a16:creationId xmlns:a16="http://schemas.microsoft.com/office/drawing/2014/main" id="{7EFB5777-A13A-4FEE-0FD4-6379B63530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15" name="Picture 14">
              <a:extLst>
                <a:ext uri="{FF2B5EF4-FFF2-40B4-BE49-F238E27FC236}">
                  <a16:creationId xmlns:a16="http://schemas.microsoft.com/office/drawing/2014/main" id="{D39461EA-FDEC-6496-60A1-DAB0A665D320}"/>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6" name="Picture 15" descr="A black and white sign with white text&#10;&#10;Description automatically generated">
              <a:extLst>
                <a:ext uri="{FF2B5EF4-FFF2-40B4-BE49-F238E27FC236}">
                  <a16:creationId xmlns:a16="http://schemas.microsoft.com/office/drawing/2014/main" id="{E776BCE4-99D4-F47C-3582-C96952010E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71150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 Purple">
    <p:bg>
      <p:bgPr>
        <a:solidFill>
          <a:schemeClr val="accent4"/>
        </a:solidFill>
        <a:effectLst/>
      </p:bgPr>
    </p:bg>
    <p:spTree>
      <p:nvGrpSpPr>
        <p:cNvPr id="1" name=""/>
        <p:cNvGrpSpPr/>
        <p:nvPr/>
      </p:nvGrpSpPr>
      <p:grpSpPr>
        <a:xfrm>
          <a:off x="0" y="0"/>
          <a:ext cx="0" cy="0"/>
          <a:chOff x="0" y="0"/>
          <a:chExt cx="0" cy="0"/>
        </a:xfrm>
      </p:grpSpPr>
      <p:cxnSp>
        <p:nvCxnSpPr>
          <p:cNvPr id="8" name="Straight Connector 7"/>
          <p:cNvCxnSpPr>
            <a:cxnSpLocks/>
          </p:cNvCxnSpPr>
          <p:nvPr/>
        </p:nvCxnSpPr>
        <p:spPr>
          <a:xfrm>
            <a:off x="492615" y="327714"/>
            <a:ext cx="11206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68415"/>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2C52BF2-0FDD-4157-925B-06DC09B51BCF}"/>
              </a:ext>
            </a:extLst>
          </p:cNvPr>
          <p:cNvSpPr>
            <a:spLocks noGrp="1"/>
          </p:cNvSpPr>
          <p:nvPr>
            <p:ph type="title" hasCustomPrompt="1"/>
          </p:nvPr>
        </p:nvSpPr>
        <p:spPr>
          <a:xfrm>
            <a:off x="492615" y="477000"/>
            <a:ext cx="5513178" cy="648000"/>
          </a:xfrm>
        </p:spPr>
        <p:txBody>
          <a:bodyPr anchor="t"/>
          <a:lstStyle>
            <a:lvl1pPr>
              <a:lnSpc>
                <a:spcPts val="2268"/>
              </a:lnSpc>
              <a:defRPr lang="en-US" sz="2268" b="1" i="0" kern="1200" cap="none" spc="0" baseline="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1542134B-5F98-6AA7-E129-22659D9FF448}"/>
              </a:ext>
            </a:extLst>
          </p:cNvPr>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pic>
        <p:nvPicPr>
          <p:cNvPr id="3" name="Picture 2">
            <a:extLst>
              <a:ext uri="{FF2B5EF4-FFF2-40B4-BE49-F238E27FC236}">
                <a16:creationId xmlns:a16="http://schemas.microsoft.com/office/drawing/2014/main" id="{E0323FE6-8CB0-3338-43CA-588D81C6F014}"/>
              </a:ext>
            </a:extLst>
          </p:cNvPr>
          <p:cNvPicPr>
            <a:picLocks noChangeAspect="1"/>
          </p:cNvPicPr>
          <p:nvPr/>
        </p:nvPicPr>
        <p:blipFill rotWithShape="1">
          <a:blip r:embed="rId2"/>
          <a:srcRect l="32535" t="44911" r="11906" b="9889"/>
          <a:stretch/>
        </p:blipFill>
        <p:spPr>
          <a:xfrm rot="10800000">
            <a:off x="4986880" y="327713"/>
            <a:ext cx="7205120" cy="6040701"/>
          </a:xfrm>
          <a:prstGeom prst="rect">
            <a:avLst/>
          </a:prstGeom>
        </p:spPr>
      </p:pic>
      <p:grpSp>
        <p:nvGrpSpPr>
          <p:cNvPr id="13" name="Group 12">
            <a:extLst>
              <a:ext uri="{FF2B5EF4-FFF2-40B4-BE49-F238E27FC236}">
                <a16:creationId xmlns:a16="http://schemas.microsoft.com/office/drawing/2014/main" id="{07D57C11-EB33-E29F-6CEC-B4C802F98C37}"/>
              </a:ext>
            </a:extLst>
          </p:cNvPr>
          <p:cNvGrpSpPr/>
          <p:nvPr/>
        </p:nvGrpSpPr>
        <p:grpSpPr>
          <a:xfrm>
            <a:off x="382076" y="6383612"/>
            <a:ext cx="2109679" cy="492144"/>
            <a:chOff x="705975" y="6381426"/>
            <a:chExt cx="2109679" cy="492144"/>
          </a:xfrm>
        </p:grpSpPr>
        <p:pic>
          <p:nvPicPr>
            <p:cNvPr id="14" name="Picture 13">
              <a:extLst>
                <a:ext uri="{FF2B5EF4-FFF2-40B4-BE49-F238E27FC236}">
                  <a16:creationId xmlns:a16="http://schemas.microsoft.com/office/drawing/2014/main" id="{CC29B5F3-9B18-18AB-CEC8-95687993F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15" name="Picture 14">
              <a:extLst>
                <a:ext uri="{FF2B5EF4-FFF2-40B4-BE49-F238E27FC236}">
                  <a16:creationId xmlns:a16="http://schemas.microsoft.com/office/drawing/2014/main" id="{7593C99B-16FE-08BC-377C-C3ADB273BA70}"/>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6" name="Picture 15" descr="A black and white sign with white text&#10;&#10;Description automatically generated">
              <a:extLst>
                <a:ext uri="{FF2B5EF4-FFF2-40B4-BE49-F238E27FC236}">
                  <a16:creationId xmlns:a16="http://schemas.microsoft.com/office/drawing/2014/main" id="{1694F4AE-166A-E2CE-AEC7-110F749D24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3802395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 Green">
    <p:bg>
      <p:bgPr>
        <a:solidFill>
          <a:schemeClr val="accent1"/>
        </a:solidFill>
        <a:effectLst/>
      </p:bgPr>
    </p:bg>
    <p:spTree>
      <p:nvGrpSpPr>
        <p:cNvPr id="1" name=""/>
        <p:cNvGrpSpPr/>
        <p:nvPr/>
      </p:nvGrpSpPr>
      <p:grpSpPr>
        <a:xfrm>
          <a:off x="0" y="0"/>
          <a:ext cx="0" cy="0"/>
          <a:chOff x="0" y="0"/>
          <a:chExt cx="0" cy="0"/>
        </a:xfrm>
      </p:grpSpPr>
      <p:cxnSp>
        <p:nvCxnSpPr>
          <p:cNvPr id="8" name="Straight Connector 7"/>
          <p:cNvCxnSpPr>
            <a:cxnSpLocks/>
          </p:cNvCxnSpPr>
          <p:nvPr/>
        </p:nvCxnSpPr>
        <p:spPr>
          <a:xfrm>
            <a:off x="492615" y="327714"/>
            <a:ext cx="11206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68415"/>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2C52BF2-0FDD-4157-925B-06DC09B51BCF}"/>
              </a:ext>
            </a:extLst>
          </p:cNvPr>
          <p:cNvSpPr>
            <a:spLocks noGrp="1"/>
          </p:cNvSpPr>
          <p:nvPr>
            <p:ph type="title" hasCustomPrompt="1"/>
          </p:nvPr>
        </p:nvSpPr>
        <p:spPr>
          <a:xfrm>
            <a:off x="492615" y="477000"/>
            <a:ext cx="5513178" cy="648000"/>
          </a:xfrm>
        </p:spPr>
        <p:txBody>
          <a:bodyPr anchor="t"/>
          <a:lstStyle>
            <a:lvl1pPr>
              <a:lnSpc>
                <a:spcPts val="2268"/>
              </a:lnSpc>
              <a:defRPr lang="en-US" sz="2268" b="1" i="0" kern="1200" cap="none" spc="0" baseline="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1542134B-5F98-6AA7-E129-22659D9FF448}"/>
              </a:ext>
            </a:extLst>
          </p:cNvPr>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pic>
        <p:nvPicPr>
          <p:cNvPr id="5" name="Picture 4">
            <a:extLst>
              <a:ext uri="{FF2B5EF4-FFF2-40B4-BE49-F238E27FC236}">
                <a16:creationId xmlns:a16="http://schemas.microsoft.com/office/drawing/2014/main" id="{7A2B0D55-4CF6-0265-9C73-F8B04FA23FE7}"/>
              </a:ext>
            </a:extLst>
          </p:cNvPr>
          <p:cNvPicPr>
            <a:picLocks noChangeAspect="1"/>
          </p:cNvPicPr>
          <p:nvPr/>
        </p:nvPicPr>
        <p:blipFill rotWithShape="1">
          <a:blip r:embed="rId2"/>
          <a:srcRect t="29958" r="40741" b="20322"/>
          <a:stretch/>
        </p:blipFill>
        <p:spPr>
          <a:xfrm>
            <a:off x="4995594" y="327714"/>
            <a:ext cx="7196406" cy="6040701"/>
          </a:xfrm>
          <a:prstGeom prst="rect">
            <a:avLst/>
          </a:prstGeom>
        </p:spPr>
      </p:pic>
      <p:grpSp>
        <p:nvGrpSpPr>
          <p:cNvPr id="13" name="Group 12">
            <a:extLst>
              <a:ext uri="{FF2B5EF4-FFF2-40B4-BE49-F238E27FC236}">
                <a16:creationId xmlns:a16="http://schemas.microsoft.com/office/drawing/2014/main" id="{4DA41DBF-5027-6CFD-943B-5591B40077C2}"/>
              </a:ext>
            </a:extLst>
          </p:cNvPr>
          <p:cNvGrpSpPr/>
          <p:nvPr/>
        </p:nvGrpSpPr>
        <p:grpSpPr>
          <a:xfrm>
            <a:off x="382076" y="6383612"/>
            <a:ext cx="2109679" cy="492144"/>
            <a:chOff x="705975" y="6381426"/>
            <a:chExt cx="2109679" cy="492144"/>
          </a:xfrm>
        </p:grpSpPr>
        <p:pic>
          <p:nvPicPr>
            <p:cNvPr id="14" name="Picture 13">
              <a:extLst>
                <a:ext uri="{FF2B5EF4-FFF2-40B4-BE49-F238E27FC236}">
                  <a16:creationId xmlns:a16="http://schemas.microsoft.com/office/drawing/2014/main" id="{3A4BA9C6-9C58-09CC-A953-E65E5C0CBA2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15" name="Picture 14">
              <a:extLst>
                <a:ext uri="{FF2B5EF4-FFF2-40B4-BE49-F238E27FC236}">
                  <a16:creationId xmlns:a16="http://schemas.microsoft.com/office/drawing/2014/main" id="{435381E0-0B54-C714-866B-87D59B3DC104}"/>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6" name="Picture 15" descr="A black and white sign with white text&#10;&#10;Description automatically generated">
              <a:extLst>
                <a:ext uri="{FF2B5EF4-FFF2-40B4-BE49-F238E27FC236}">
                  <a16:creationId xmlns:a16="http://schemas.microsoft.com/office/drawing/2014/main" id="{0A7D8C94-68EA-33E2-E98A-6DC0C1EECD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1116625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 Red">
    <p:bg>
      <p:bgPr>
        <a:solidFill>
          <a:schemeClr val="accent5"/>
        </a:solidFill>
        <a:effectLst/>
      </p:bgPr>
    </p:bg>
    <p:spTree>
      <p:nvGrpSpPr>
        <p:cNvPr id="1" name=""/>
        <p:cNvGrpSpPr/>
        <p:nvPr/>
      </p:nvGrpSpPr>
      <p:grpSpPr>
        <a:xfrm>
          <a:off x="0" y="0"/>
          <a:ext cx="0" cy="0"/>
          <a:chOff x="0" y="0"/>
          <a:chExt cx="0" cy="0"/>
        </a:xfrm>
      </p:grpSpPr>
      <p:cxnSp>
        <p:nvCxnSpPr>
          <p:cNvPr id="8" name="Straight Connector 7"/>
          <p:cNvCxnSpPr>
            <a:cxnSpLocks/>
          </p:cNvCxnSpPr>
          <p:nvPr/>
        </p:nvCxnSpPr>
        <p:spPr>
          <a:xfrm>
            <a:off x="492615" y="327714"/>
            <a:ext cx="11206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68415"/>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2C52BF2-0FDD-4157-925B-06DC09B51BCF}"/>
              </a:ext>
            </a:extLst>
          </p:cNvPr>
          <p:cNvSpPr>
            <a:spLocks noGrp="1"/>
          </p:cNvSpPr>
          <p:nvPr>
            <p:ph type="title" hasCustomPrompt="1"/>
          </p:nvPr>
        </p:nvSpPr>
        <p:spPr>
          <a:xfrm>
            <a:off x="492615" y="477000"/>
            <a:ext cx="5513178" cy="648000"/>
          </a:xfrm>
        </p:spPr>
        <p:txBody>
          <a:bodyPr anchor="t"/>
          <a:lstStyle>
            <a:lvl1pPr>
              <a:lnSpc>
                <a:spcPts val="2268"/>
              </a:lnSpc>
              <a:defRPr lang="en-US" sz="2268" b="1" i="0" kern="1200" cap="none" spc="0" baseline="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1542134B-5F98-6AA7-E129-22659D9FF448}"/>
              </a:ext>
            </a:extLst>
          </p:cNvPr>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pic>
        <p:nvPicPr>
          <p:cNvPr id="3" name="Picture 2">
            <a:extLst>
              <a:ext uri="{FF2B5EF4-FFF2-40B4-BE49-F238E27FC236}">
                <a16:creationId xmlns:a16="http://schemas.microsoft.com/office/drawing/2014/main" id="{795F167F-D065-4B6B-DB0A-BFAFEF243DBB}"/>
              </a:ext>
            </a:extLst>
          </p:cNvPr>
          <p:cNvPicPr>
            <a:picLocks noChangeAspect="1"/>
          </p:cNvPicPr>
          <p:nvPr/>
        </p:nvPicPr>
        <p:blipFill rotWithShape="1">
          <a:blip r:embed="rId2"/>
          <a:srcRect t="35763" r="36552" b="14413"/>
          <a:stretch/>
        </p:blipFill>
        <p:spPr>
          <a:xfrm>
            <a:off x="4509797" y="327713"/>
            <a:ext cx="7682203" cy="6053283"/>
          </a:xfrm>
          <a:prstGeom prst="rect">
            <a:avLst/>
          </a:prstGeom>
        </p:spPr>
      </p:pic>
      <p:grpSp>
        <p:nvGrpSpPr>
          <p:cNvPr id="13" name="Group 12">
            <a:extLst>
              <a:ext uri="{FF2B5EF4-FFF2-40B4-BE49-F238E27FC236}">
                <a16:creationId xmlns:a16="http://schemas.microsoft.com/office/drawing/2014/main" id="{5A2D6CBD-8472-35FD-2D95-CCBFBD6A777E}"/>
              </a:ext>
            </a:extLst>
          </p:cNvPr>
          <p:cNvGrpSpPr/>
          <p:nvPr/>
        </p:nvGrpSpPr>
        <p:grpSpPr>
          <a:xfrm>
            <a:off x="382076" y="6383612"/>
            <a:ext cx="2109679" cy="492144"/>
            <a:chOff x="705975" y="6381426"/>
            <a:chExt cx="2109679" cy="492144"/>
          </a:xfrm>
        </p:grpSpPr>
        <p:pic>
          <p:nvPicPr>
            <p:cNvPr id="14" name="Picture 13">
              <a:extLst>
                <a:ext uri="{FF2B5EF4-FFF2-40B4-BE49-F238E27FC236}">
                  <a16:creationId xmlns:a16="http://schemas.microsoft.com/office/drawing/2014/main" id="{FC913B14-7E63-A1AF-E3AC-D9B61B055F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15" name="Picture 14">
              <a:extLst>
                <a:ext uri="{FF2B5EF4-FFF2-40B4-BE49-F238E27FC236}">
                  <a16:creationId xmlns:a16="http://schemas.microsoft.com/office/drawing/2014/main" id="{1CB63682-B5EF-6A65-35EA-ADDBCA857E75}"/>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6" name="Picture 15" descr="A black and white sign with white text&#10;&#10;Description automatically generated">
              <a:extLst>
                <a:ext uri="{FF2B5EF4-FFF2-40B4-BE49-F238E27FC236}">
                  <a16:creationId xmlns:a16="http://schemas.microsoft.com/office/drawing/2014/main" id="{99F233CF-4989-C227-973B-0043EC13B48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154346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 Teal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FC674-6429-7DAF-287B-B146DBC08F62}"/>
              </a:ext>
            </a:extLst>
          </p:cNvPr>
          <p:cNvSpPr/>
          <p:nvPr/>
        </p:nvSpPr>
        <p:spPr>
          <a:xfrm>
            <a:off x="0" y="6384897"/>
            <a:ext cx="12192000" cy="481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a:t>Strictly Private and Confidential</a:t>
            </a:r>
          </a:p>
        </p:txBody>
      </p:sp>
      <p:pic>
        <p:nvPicPr>
          <p:cNvPr id="9" name="Picture 8">
            <a:extLst>
              <a:ext uri="{FF2B5EF4-FFF2-40B4-BE49-F238E27FC236}">
                <a16:creationId xmlns:a16="http://schemas.microsoft.com/office/drawing/2014/main" id="{BCA740B2-E40A-407F-AE83-FD596205DE9C}"/>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8303" y="6349192"/>
            <a:ext cx="1351680" cy="541357"/>
          </a:xfrm>
          <a:prstGeom prst="rect">
            <a:avLst/>
          </a:prstGeom>
        </p:spPr>
      </p:pic>
      <p:cxnSp>
        <p:nvCxnSpPr>
          <p:cNvPr id="11" name="Straight Connector 10">
            <a:extLst>
              <a:ext uri="{FF2B5EF4-FFF2-40B4-BE49-F238E27FC236}">
                <a16:creationId xmlns:a16="http://schemas.microsoft.com/office/drawing/2014/main" id="{61C3D550-D606-DA31-5B5E-79F18E175C8D}"/>
              </a:ext>
            </a:extLst>
          </p:cNvPr>
          <p:cNvCxnSpPr>
            <a:cxnSpLocks/>
          </p:cNvCxnSpPr>
          <p:nvPr/>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p:nvPicPr>
        <p:blipFill rotWithShape="1">
          <a:blip r:embed="rId4"/>
          <a:srcRect t="28083" b="64066"/>
          <a:stretch/>
        </p:blipFill>
        <p:spPr>
          <a:xfrm>
            <a:off x="5813536" y="6381750"/>
            <a:ext cx="6492803" cy="476250"/>
          </a:xfrm>
          <a:prstGeom prst="rect">
            <a:avLst/>
          </a:prstGeom>
        </p:spPr>
      </p:pic>
      <p:grpSp>
        <p:nvGrpSpPr>
          <p:cNvPr id="4" name="Group 3">
            <a:extLst>
              <a:ext uri="{FF2B5EF4-FFF2-40B4-BE49-F238E27FC236}">
                <a16:creationId xmlns:a16="http://schemas.microsoft.com/office/drawing/2014/main" id="{F39FFF28-77C2-31DB-182D-BFAB42161CF8}"/>
              </a:ext>
            </a:extLst>
          </p:cNvPr>
          <p:cNvGrpSpPr/>
          <p:nvPr/>
        </p:nvGrpSpPr>
        <p:grpSpPr>
          <a:xfrm>
            <a:off x="-1879600" y="38100"/>
            <a:ext cx="1658028" cy="2211388"/>
            <a:chOff x="-1689100" y="1268412"/>
            <a:chExt cx="1658028" cy="2211388"/>
          </a:xfrm>
        </p:grpSpPr>
        <p:sp>
          <p:nvSpPr>
            <p:cNvPr id="8" name="Rectangle 7">
              <a:extLst>
                <a:ext uri="{FF2B5EF4-FFF2-40B4-BE49-F238E27FC236}">
                  <a16:creationId xmlns:a16="http://schemas.microsoft.com/office/drawing/2014/main" id="{2E6C1A91-0D28-1296-148E-4D900ECCF027}"/>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0" name="Rectangle 9">
              <a:extLst>
                <a:ext uri="{FF2B5EF4-FFF2-40B4-BE49-F238E27FC236}">
                  <a16:creationId xmlns:a16="http://schemas.microsoft.com/office/drawing/2014/main" id="{135B8A81-4D7A-611F-8D3C-6B9D41ECC798}"/>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3" name="Rectangle 12">
              <a:extLst>
                <a:ext uri="{FF2B5EF4-FFF2-40B4-BE49-F238E27FC236}">
                  <a16:creationId xmlns:a16="http://schemas.microsoft.com/office/drawing/2014/main" id="{FF7D3E1E-54EE-BE58-B0C9-35F98526FCD7}"/>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4" name="Rectangle 13">
              <a:extLst>
                <a:ext uri="{FF2B5EF4-FFF2-40B4-BE49-F238E27FC236}">
                  <a16:creationId xmlns:a16="http://schemas.microsoft.com/office/drawing/2014/main" id="{554C3F7C-B168-1D0C-0EB7-08EB78F41800}"/>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B3A4DF91-FC81-3F50-1278-B3B46C5191D9}"/>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C60524C8-EBF1-C052-FA5A-33CEEE737D5D}"/>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B1E81EB8-EA8A-76F5-8101-0264E745A022}"/>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56D9070F-CE43-A057-A736-46F4A7B0A2BE}"/>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9641E952-C46D-CC46-C566-F58A39A11A36}"/>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E99253AC-5D3B-E6A5-E386-E4C27B293331}"/>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691DD175-D2A6-50BC-04E3-F844D8E8FD03}"/>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pic>
        <p:nvPicPr>
          <p:cNvPr id="6" name="Picture 5">
            <a:extLst>
              <a:ext uri="{FF2B5EF4-FFF2-40B4-BE49-F238E27FC236}">
                <a16:creationId xmlns:a16="http://schemas.microsoft.com/office/drawing/2014/main" id="{C5A9B01B-3F72-7C26-B34B-DF664688C814}"/>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959289" y="6536950"/>
            <a:ext cx="1085850" cy="170688"/>
          </a:xfrm>
          <a:prstGeom prst="rect">
            <a:avLst/>
          </a:prstGeom>
        </p:spPr>
      </p:pic>
      <p:sp>
        <p:nvSpPr>
          <p:cNvPr id="3" name="Text Placeholder 3">
            <a:extLst>
              <a:ext uri="{FF2B5EF4-FFF2-40B4-BE49-F238E27FC236}">
                <a16:creationId xmlns:a16="http://schemas.microsoft.com/office/drawing/2014/main" id="{9D3BF9C5-A589-01EC-BC36-624331F92B02}"/>
              </a:ext>
            </a:extLst>
          </p:cNvPr>
          <p:cNvSpPr>
            <a:spLocks noGrp="1"/>
          </p:cNvSpPr>
          <p:nvPr>
            <p:ph type="body" sz="quarter" idx="11"/>
          </p:nvPr>
        </p:nvSpPr>
        <p:spPr>
          <a:xfrm>
            <a:off x="492615" y="1273534"/>
            <a:ext cx="5512898" cy="4452579"/>
          </a:xfrm>
        </p:spPr>
        <p:txBody>
          <a:bodyPr anchor="t"/>
          <a:lstStyle>
            <a:lvl1pPr marL="0" indent="0">
              <a:lnSpc>
                <a:spcPts val="1200"/>
              </a:lnSpc>
              <a:buNone/>
              <a:defRPr sz="1000">
                <a:solidFill>
                  <a:schemeClr val="tx1"/>
                </a:solidFill>
                <a:latin typeface="InterFace" panose="020B0503020203020204" pitchFamily="34" charset="0"/>
                <a:cs typeface="InterFace" panose="020B0503020203020204" pitchFamily="34" charset="0"/>
              </a:defRPr>
            </a:lvl1pPr>
            <a:lvl2pPr marL="228588" indent="0">
              <a:lnSpc>
                <a:spcPts val="1200"/>
              </a:lnSpc>
              <a:buNone/>
              <a:defRPr sz="1000">
                <a:solidFill>
                  <a:schemeClr val="tx1"/>
                </a:solidFill>
                <a:latin typeface="InterFace" panose="020B0503020203020204" pitchFamily="34" charset="0"/>
                <a:cs typeface="InterFace" panose="020B0503020203020204" pitchFamily="34" charset="0"/>
              </a:defRPr>
            </a:lvl2pPr>
            <a:lvl3pPr marL="457177" indent="0">
              <a:lnSpc>
                <a:spcPts val="1200"/>
              </a:lnSpc>
              <a:buNone/>
              <a:defRPr sz="1000">
                <a:solidFill>
                  <a:schemeClr val="tx1"/>
                </a:solidFill>
                <a:latin typeface="InterFace" panose="020B0503020203020204" pitchFamily="34" charset="0"/>
                <a:cs typeface="InterFace" panose="020B0503020203020204" pitchFamily="34" charset="0"/>
              </a:defRPr>
            </a:lvl3pPr>
            <a:lvl4pPr marL="685765" indent="0">
              <a:lnSpc>
                <a:spcPts val="1200"/>
              </a:lnSpc>
              <a:buNone/>
              <a:defRPr sz="1000">
                <a:solidFill>
                  <a:schemeClr val="tx1"/>
                </a:solidFill>
                <a:latin typeface="InterFace" panose="020B0503020203020204" pitchFamily="34" charset="0"/>
                <a:cs typeface="InterFace" panose="020B0503020203020204" pitchFamily="34" charset="0"/>
              </a:defRPr>
            </a:lvl4pPr>
            <a:lvl5pPr marL="914354" indent="0">
              <a:lnSpc>
                <a:spcPts val="1200"/>
              </a:lnSpc>
              <a:buNone/>
              <a:defRPr sz="1000">
                <a:solidFill>
                  <a:schemeClr val="tx1"/>
                </a:solidFill>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739045"/>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Topo">
    <p:bg>
      <p:bgRef idx="1001">
        <a:schemeClr val="bg1"/>
      </p:bgRef>
    </p:bg>
    <p:spTree>
      <p:nvGrpSpPr>
        <p:cNvPr id="1" name=""/>
        <p:cNvGrpSpPr/>
        <p:nvPr/>
      </p:nvGrpSpPr>
      <p:grpSpPr>
        <a:xfrm>
          <a:off x="0" y="0"/>
          <a:ext cx="0" cy="0"/>
          <a:chOff x="0" y="0"/>
          <a:chExt cx="0" cy="0"/>
        </a:xfrm>
      </p:grpSpPr>
      <p:cxnSp>
        <p:nvCxnSpPr>
          <p:cNvPr id="16" name="Straight Connector 15"/>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0B13E2F3-D761-F95D-8C11-0AC9F70DE2CD}"/>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99" b="15363"/>
          <a:stretch/>
        </p:blipFill>
        <p:spPr bwMode="auto">
          <a:xfrm>
            <a:off x="-9672" y="-38501"/>
            <a:ext cx="12200127" cy="6417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6D5A5-D563-9578-1F13-9D706DF5EBB9}"/>
              </a:ext>
            </a:extLst>
          </p:cNvPr>
          <p:cNvSpPr/>
          <p:nvPr/>
        </p:nvSpPr>
        <p:spPr>
          <a:xfrm>
            <a:off x="-12942" y="-38501"/>
            <a:ext cx="12204942" cy="6417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 name="Picture 1" descr="Circle&#10;&#10;Description automatically generated">
            <a:extLst>
              <a:ext uri="{FF2B5EF4-FFF2-40B4-BE49-F238E27FC236}">
                <a16:creationId xmlns:a16="http://schemas.microsoft.com/office/drawing/2014/main" id="{30EB4C50-C128-F95B-F20C-9BDFEB9412DE}"/>
              </a:ext>
            </a:extLst>
          </p:cNvPr>
          <p:cNvPicPr>
            <a:picLocks noChangeAspect="1"/>
          </p:cNvPicPr>
          <p:nvPr/>
        </p:nvPicPr>
        <p:blipFill rotWithShape="1">
          <a:blip r:embed="rId3">
            <a:extLst>
              <a:ext uri="{28A0092B-C50C-407E-A947-70E740481C1C}">
                <a14:useLocalDpi xmlns:a14="http://schemas.microsoft.com/office/drawing/2010/main" val="0"/>
              </a:ext>
            </a:extLst>
          </a:blip>
          <a:srcRect l="10732" t="6471" r="47734" b="19542"/>
          <a:stretch/>
        </p:blipFill>
        <p:spPr>
          <a:xfrm>
            <a:off x="7105653" y="-38501"/>
            <a:ext cx="5086348" cy="6406917"/>
          </a:xfrm>
          <a:prstGeom prst="rect">
            <a:avLst/>
          </a:prstGeom>
        </p:spPr>
      </p:pic>
      <p:sp>
        <p:nvSpPr>
          <p:cNvPr id="3" name="Text Placeholder 17">
            <a:extLst>
              <a:ext uri="{FF2B5EF4-FFF2-40B4-BE49-F238E27FC236}">
                <a16:creationId xmlns:a16="http://schemas.microsoft.com/office/drawing/2014/main" id="{E716EB68-1A49-9356-6926-CA82277E952A}"/>
              </a:ext>
            </a:extLst>
          </p:cNvPr>
          <p:cNvSpPr>
            <a:spLocks noGrp="1"/>
          </p:cNvSpPr>
          <p:nvPr>
            <p:ph type="body" sz="quarter" idx="10" hasCustomPrompt="1"/>
          </p:nvPr>
        </p:nvSpPr>
        <p:spPr>
          <a:xfrm>
            <a:off x="816541" y="2101835"/>
            <a:ext cx="8660928" cy="691175"/>
          </a:xfrm>
        </p:spPr>
        <p:txBody>
          <a:bodyPr anchor="t"/>
          <a:lstStyle>
            <a:lvl1pPr marL="0" indent="0">
              <a:buNone/>
              <a:defRPr sz="1800" b="0">
                <a:solidFill>
                  <a:schemeClr val="bg1"/>
                </a:solidFill>
                <a:latin typeface="Arial" panose="020B0604020202020204" pitchFamily="34" charset="0"/>
                <a:cs typeface="Arial" panose="020B0604020202020204" pitchFamily="34" charset="0"/>
              </a:defRPr>
            </a:lvl1pPr>
          </a:lstStyle>
          <a:p>
            <a:pPr lvl="0"/>
            <a:r>
              <a:rPr lang="en-GB"/>
              <a:t>Subtitle</a:t>
            </a:r>
          </a:p>
        </p:txBody>
      </p:sp>
      <p:sp>
        <p:nvSpPr>
          <p:cNvPr id="4" name="Text Placeholder 17">
            <a:extLst>
              <a:ext uri="{FF2B5EF4-FFF2-40B4-BE49-F238E27FC236}">
                <a16:creationId xmlns:a16="http://schemas.microsoft.com/office/drawing/2014/main" id="{8FB93C36-4F1C-730F-7096-4FF3823F76FD}"/>
              </a:ext>
            </a:extLst>
          </p:cNvPr>
          <p:cNvSpPr>
            <a:spLocks noGrp="1"/>
          </p:cNvSpPr>
          <p:nvPr>
            <p:ph type="body" sz="quarter" idx="11" hasCustomPrompt="1"/>
          </p:nvPr>
        </p:nvSpPr>
        <p:spPr>
          <a:xfrm>
            <a:off x="816541" y="373487"/>
            <a:ext cx="8660928" cy="1716775"/>
          </a:xfrm>
        </p:spPr>
        <p:txBody>
          <a:bodyPr anchor="b"/>
          <a:lstStyle>
            <a:lvl1pPr marL="0" indent="0">
              <a:lnSpc>
                <a:spcPct val="80000"/>
              </a:lnSpc>
              <a:buNone/>
              <a:defRPr sz="5400" b="1">
                <a:solidFill>
                  <a:schemeClr val="bg1"/>
                </a:solidFill>
                <a:latin typeface="Arial" panose="020B0604020202020204" pitchFamily="34" charset="0"/>
                <a:cs typeface="Arial" panose="020B0604020202020204" pitchFamily="34" charset="0"/>
              </a:defRPr>
            </a:lvl1pPr>
          </a:lstStyle>
          <a:p>
            <a:pPr lvl="0"/>
            <a:r>
              <a:rPr lang="en-GB"/>
              <a:t>Title</a:t>
            </a:r>
          </a:p>
        </p:txBody>
      </p:sp>
      <p:sp>
        <p:nvSpPr>
          <p:cNvPr id="13" name="Rectangle 12">
            <a:extLst>
              <a:ext uri="{FF2B5EF4-FFF2-40B4-BE49-F238E27FC236}">
                <a16:creationId xmlns:a16="http://schemas.microsoft.com/office/drawing/2014/main" id="{6D8C8426-47E1-F7D1-49B5-2E8FA822A8D8}"/>
              </a:ext>
            </a:extLst>
          </p:cNvPr>
          <p:cNvSpPr/>
          <p:nvPr/>
        </p:nvSpPr>
        <p:spPr>
          <a:xfrm>
            <a:off x="-14486" y="5776332"/>
            <a:ext cx="12204941"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pic>
        <p:nvPicPr>
          <p:cNvPr id="14" name="Picture 13" descr="A black background with blue letters&#10;&#10;Description automatically generated">
            <a:extLst>
              <a:ext uri="{FF2B5EF4-FFF2-40B4-BE49-F238E27FC236}">
                <a16:creationId xmlns:a16="http://schemas.microsoft.com/office/drawing/2014/main" id="{99DB008E-1782-370C-167C-AB97D80B1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541" y="5888720"/>
            <a:ext cx="4273222" cy="867085"/>
          </a:xfrm>
          <a:prstGeom prst="rect">
            <a:avLst/>
          </a:prstGeom>
        </p:spPr>
      </p:pic>
    </p:spTree>
    <p:extLst>
      <p:ext uri="{BB962C8B-B14F-4D97-AF65-F5344CB8AC3E}">
        <p14:creationId xmlns:p14="http://schemas.microsoft.com/office/powerpoint/2010/main" val="140821788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5513178" cy="648749"/>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6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buSzPct val="100000"/>
              <a:buFont typeface="Courier New" panose="02070309020205020404" pitchFamily="49" charset="0"/>
              <a:buChar char="o"/>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buFont typeface="Wingdings" panose="05000000000000000000" pitchFamily="2" charset="2"/>
              <a:buChar char="§"/>
              <a:tabLst/>
              <a:defRPr lang="en-US" sz="12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buFont typeface="Courier New" panose="02070309020205020404" pitchFamily="49" charset="0"/>
              <a:buChar char="o"/>
              <a:tabLst/>
              <a:defRPr sz="11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3"/>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fld id="{A56098C5-2FD7-BA4E-AC25-5D402AD180CA}" type="slidenum">
              <a:rPr lang="en-GB" smtClean="0"/>
              <a:pPr/>
              <a:t>‹#›</a:t>
            </a:fld>
            <a:endParaRPr lang="en-GB"/>
          </a:p>
        </p:txBody>
      </p:sp>
      <p:sp>
        <p:nvSpPr>
          <p:cNvPr id="11"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GB"/>
              <a:t>Strictly Private and Confidential</a:t>
            </a:r>
          </a:p>
        </p:txBody>
      </p:sp>
      <p:pic>
        <p:nvPicPr>
          <p:cNvPr id="17" name="Picture 16">
            <a:extLst>
              <a:ext uri="{FF2B5EF4-FFF2-40B4-BE49-F238E27FC236}">
                <a16:creationId xmlns:a16="http://schemas.microsoft.com/office/drawing/2014/main" id="{927EC29D-B659-464F-B2FB-970C2AA6A40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spTree>
    <p:extLst>
      <p:ext uri="{BB962C8B-B14F-4D97-AF65-F5344CB8AC3E}">
        <p14:creationId xmlns:p14="http://schemas.microsoft.com/office/powerpoint/2010/main" val="420054581"/>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xt">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1"/>
                </a:solidFill>
                <a:latin typeface="InterFace" panose="020B0503020203020204" pitchFamily="34" charset="0"/>
                <a:ea typeface="InterFace" panose="020B0503020203020204" pitchFamily="34" charset="0"/>
                <a:cs typeface="InterFace" panose="020B0503020203020204" pitchFamily="34" charset="0"/>
              </a:defRPr>
            </a:lvl1pPr>
          </a:lstStyle>
          <a:p>
            <a:r>
              <a:rPr lang="en-US"/>
              <a:t>Click to edit Master title style</a:t>
            </a:r>
          </a:p>
        </p:txBody>
      </p: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700">
                <a:latin typeface="InterFace" panose="020B0503020203020204" pitchFamily="34" charset="0"/>
                <a:cs typeface="InterFace" panose="020B050302020302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nSpc>
                <a:spcPct val="100000"/>
              </a:lnSpc>
              <a:spcBef>
                <a:spcPts val="0"/>
              </a:spcBef>
              <a:spcAft>
                <a:spcPts val="600"/>
              </a:spcAft>
              <a:tabLst/>
              <a:defRPr sz="1400">
                <a:latin typeface="InterFace" panose="020B0503020203020204" pitchFamily="34" charset="0"/>
                <a:cs typeface="InterFace" panose="020B0503020203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3"/>
          </p:nvPr>
        </p:nvSpPr>
        <p:spPr>
          <a:xfrm>
            <a:off x="10052291" y="6433733"/>
            <a:ext cx="1647308" cy="289195"/>
          </a:xfrm>
          <a:prstGeom prst="rect">
            <a:avLst/>
          </a:prstGeom>
        </p:spPr>
        <p:txBody>
          <a:bodyPr/>
          <a:lstStyle>
            <a:lvl1pPr>
              <a:defRPr>
                <a:latin typeface="InterFace" panose="020B0503020203020204" pitchFamily="34" charset="0"/>
                <a:cs typeface="InterFace" panose="020B0503020203020204" pitchFamily="34" charset="0"/>
              </a:defRPr>
            </a:lvl1pPr>
          </a:lstStyle>
          <a:p>
            <a:fld id="{438392A2-481F-46B9-9728-73C0023B5795}" type="slidenum">
              <a:rPr lang="en-GB" smtClean="0"/>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InterFace" panose="020B0503020203020204" pitchFamily="34" charset="0"/>
                <a:ea typeface="InterFace" panose="020B0503020203020204" pitchFamily="34" charset="0"/>
                <a:cs typeface="InterFace" panose="020B0503020203020204" pitchFamily="34" charset="0"/>
              </a:defRPr>
            </a:lvl1pPr>
          </a:lstStyle>
          <a:p>
            <a:endParaRPr lang="en-GB"/>
          </a:p>
        </p:txBody>
      </p:sp>
    </p:spTree>
    <p:extLst>
      <p:ext uri="{BB962C8B-B14F-4D97-AF65-F5344CB8AC3E}">
        <p14:creationId xmlns:p14="http://schemas.microsoft.com/office/powerpoint/2010/main" val="212157442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Half Image - LEFT">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5999152" cy="6858000"/>
          </a:xfrm>
        </p:spPr>
        <p:txBody>
          <a:bodyPr lIns="720000" rIns="720000" anchor="ctr"/>
          <a:lstStyle>
            <a:lvl1pPr marL="0" indent="0" algn="ctr">
              <a:buNone/>
              <a:defRPr sz="2177">
                <a:latin typeface="InterFace" panose="020B0503020203020204" pitchFamily="34" charset="0"/>
                <a:cs typeface="InterFace" panose="020B0503020203020204" pitchFamily="34" charset="0"/>
              </a:defRPr>
            </a:lvl1pPr>
          </a:lstStyle>
          <a:p>
            <a:r>
              <a:rPr lang="en-US"/>
              <a:t>Click icon to add picture</a:t>
            </a:r>
            <a:endParaRPr lang="en-GB" dirty="0"/>
          </a:p>
        </p:txBody>
      </p:sp>
      <p:cxnSp>
        <p:nvCxnSpPr>
          <p:cNvPr id="9" name="Straight Connector 8"/>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86419" y="6303100"/>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2614" y="6433733"/>
            <a:ext cx="1085850" cy="170688"/>
          </a:xfrm>
          <a:prstGeom prst="rect">
            <a:avLst/>
          </a:prstGeom>
        </p:spPr>
      </p:pic>
      <p:sp>
        <p:nvSpPr>
          <p:cNvPr id="5" name="Footer Placeholder 4"/>
          <p:cNvSpPr>
            <a:spLocks noGrp="1"/>
          </p:cNvSpPr>
          <p:nvPr>
            <p:ph type="ftr" sz="quarter" idx="12"/>
          </p:nvPr>
        </p:nvSpPr>
        <p:spPr>
          <a:xfrm>
            <a:off x="6186419" y="6357803"/>
            <a:ext cx="3865871" cy="365125"/>
          </a:xfrm>
        </p:spPr>
        <p:txBody>
          <a:bodyPr/>
          <a:lstStyle>
            <a:lvl1pPr algn="l">
              <a:defRPr>
                <a:latin typeface="InterFace" panose="020B0503020203020204" pitchFamily="34" charset="0"/>
                <a:cs typeface="InterFace" panose="020B0503020203020204" pitchFamily="34" charset="0"/>
              </a:defRPr>
            </a:lvl1pPr>
          </a:lstStyle>
          <a:p>
            <a:r>
              <a:rPr lang="en-GB" dirty="0"/>
              <a:t>Strictly Private and Confidential</a:t>
            </a:r>
          </a:p>
        </p:txBody>
      </p:sp>
      <p:sp>
        <p:nvSpPr>
          <p:cNvPr id="6" name="Slide Number Placeholder 5"/>
          <p:cNvSpPr>
            <a:spLocks noGrp="1"/>
          </p:cNvSpPr>
          <p:nvPr>
            <p:ph type="sldNum" sz="quarter" idx="13"/>
          </p:nvPr>
        </p:nvSpPr>
        <p:spPr>
          <a:xfrm>
            <a:off x="10052291" y="6433733"/>
            <a:ext cx="1647308" cy="289195"/>
          </a:xfrm>
          <a:prstGeom prst="rect">
            <a:avLst/>
          </a:prstGeom>
        </p:spPr>
        <p:txBody>
          <a:bodyPr/>
          <a:lstStyle>
            <a:lvl1pPr>
              <a:defRPr>
                <a:latin typeface="InterFace" panose="020B0503020203020204" pitchFamily="34" charset="0"/>
                <a:cs typeface="InterFace" panose="020B0503020203020204" pitchFamily="34" charset="0"/>
              </a:defRPr>
            </a:lvl1pPr>
          </a:lstStyle>
          <a:p>
            <a:fld id="{A56098C5-2FD7-BA4E-AC25-5D402AD180CA}" type="slidenum">
              <a:rPr lang="en-GB" smtClean="0"/>
              <a:pPr/>
              <a:t>‹#›</a:t>
            </a:fld>
            <a:endParaRPr lang="en-GB" dirty="0"/>
          </a:p>
        </p:txBody>
      </p:sp>
      <p:sp>
        <p:nvSpPr>
          <p:cNvPr id="10" name="Title 1"/>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tx1"/>
                </a:solidFill>
                <a:latin typeface="InterFace" panose="020B0503020203020204" pitchFamily="34" charset="0"/>
                <a:ea typeface="InterFace" panose="020B0503020203020204" pitchFamily="34" charset="0"/>
                <a:cs typeface="InterFace" panose="020B0503020203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05277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Picture">
    <p:bg>
      <p:bgRef idx="1001">
        <a:schemeClr val="bg1"/>
      </p:bgRef>
    </p:bg>
    <p:spTree>
      <p:nvGrpSpPr>
        <p:cNvPr id="1" name=""/>
        <p:cNvGrpSpPr/>
        <p:nvPr/>
      </p:nvGrpSpPr>
      <p:grpSpPr>
        <a:xfrm>
          <a:off x="0" y="0"/>
          <a:ext cx="0" cy="0"/>
          <a:chOff x="0" y="0"/>
          <a:chExt cx="0" cy="0"/>
        </a:xfrm>
      </p:grpSpPr>
      <p:cxnSp>
        <p:nvCxnSpPr>
          <p:cNvPr id="16" name="Straight Connector 15"/>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0B13E2F3-D761-F95D-8C11-0AC9F70DE2CD}"/>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899" b="15363"/>
          <a:stretch/>
        </p:blipFill>
        <p:spPr bwMode="auto">
          <a:xfrm>
            <a:off x="-9672" y="-38501"/>
            <a:ext cx="12200127" cy="6417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6D5A5-D563-9578-1F13-9D706DF5EBB9}"/>
              </a:ext>
            </a:extLst>
          </p:cNvPr>
          <p:cNvSpPr/>
          <p:nvPr userDrawn="1"/>
        </p:nvSpPr>
        <p:spPr>
          <a:xfrm>
            <a:off x="-12942" y="-38501"/>
            <a:ext cx="12204942" cy="6417138"/>
          </a:xfrm>
          <a:prstGeom prst="rect">
            <a:avLst/>
          </a:prstGeom>
          <a:gradFill>
            <a:gsLst>
              <a:gs pos="51000">
                <a:schemeClr val="tx2">
                  <a:alpha val="90000"/>
                </a:schemeClr>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Text Placeholder 17">
            <a:extLst>
              <a:ext uri="{FF2B5EF4-FFF2-40B4-BE49-F238E27FC236}">
                <a16:creationId xmlns:a16="http://schemas.microsoft.com/office/drawing/2014/main" id="{E545DA93-4DC5-22CC-AC35-0D0AEE68812C}"/>
              </a:ext>
            </a:extLst>
          </p:cNvPr>
          <p:cNvSpPr>
            <a:spLocks noGrp="1"/>
          </p:cNvSpPr>
          <p:nvPr>
            <p:ph type="body" sz="quarter" idx="10" hasCustomPrompt="1"/>
          </p:nvPr>
        </p:nvSpPr>
        <p:spPr>
          <a:xfrm>
            <a:off x="816541" y="2101835"/>
            <a:ext cx="8660928" cy="691175"/>
          </a:xfrm>
        </p:spPr>
        <p:txBody>
          <a:bodyPr anchor="t"/>
          <a:lstStyle>
            <a:lvl1pPr marL="0" indent="0">
              <a:buNone/>
              <a:defRPr sz="1800" b="0">
                <a:solidFill>
                  <a:schemeClr val="bg1"/>
                </a:solidFill>
                <a:latin typeface="Arial" panose="020B0604020202020204" pitchFamily="34" charset="0"/>
                <a:cs typeface="Arial" panose="020B0604020202020204" pitchFamily="34" charset="0"/>
              </a:defRPr>
            </a:lvl1pPr>
          </a:lstStyle>
          <a:p>
            <a:pPr lvl="0"/>
            <a:r>
              <a:rPr lang="en-GB"/>
              <a:t>Subtitle</a:t>
            </a:r>
          </a:p>
        </p:txBody>
      </p:sp>
      <p:sp>
        <p:nvSpPr>
          <p:cNvPr id="19" name="Text Placeholder 17">
            <a:extLst>
              <a:ext uri="{FF2B5EF4-FFF2-40B4-BE49-F238E27FC236}">
                <a16:creationId xmlns:a16="http://schemas.microsoft.com/office/drawing/2014/main" id="{E8C70DA2-389C-53D9-ABB7-68108E6F35B8}"/>
              </a:ext>
            </a:extLst>
          </p:cNvPr>
          <p:cNvSpPr>
            <a:spLocks noGrp="1"/>
          </p:cNvSpPr>
          <p:nvPr>
            <p:ph type="body" sz="quarter" idx="11" hasCustomPrompt="1"/>
          </p:nvPr>
        </p:nvSpPr>
        <p:spPr>
          <a:xfrm>
            <a:off x="816541" y="373487"/>
            <a:ext cx="8660928" cy="1716775"/>
          </a:xfrm>
        </p:spPr>
        <p:txBody>
          <a:bodyPr anchor="b"/>
          <a:lstStyle>
            <a:lvl1pPr marL="0" indent="0">
              <a:lnSpc>
                <a:spcPct val="80000"/>
              </a:lnSpc>
              <a:buNone/>
              <a:defRPr sz="5400" b="1">
                <a:solidFill>
                  <a:schemeClr val="bg1"/>
                </a:solidFill>
                <a:latin typeface="Arial" panose="020B0604020202020204" pitchFamily="34" charset="0"/>
                <a:cs typeface="Arial" panose="020B0604020202020204" pitchFamily="34" charset="0"/>
              </a:defRPr>
            </a:lvl1pPr>
          </a:lstStyle>
          <a:p>
            <a:pPr lvl="0"/>
            <a:r>
              <a:rPr lang="en-GB"/>
              <a:t>Title</a:t>
            </a:r>
          </a:p>
        </p:txBody>
      </p:sp>
      <p:sp>
        <p:nvSpPr>
          <p:cNvPr id="11" name="Rectangle 10">
            <a:extLst>
              <a:ext uri="{FF2B5EF4-FFF2-40B4-BE49-F238E27FC236}">
                <a16:creationId xmlns:a16="http://schemas.microsoft.com/office/drawing/2014/main" id="{ACDCC155-BFCF-8EFD-C471-10F8503F2ED8}"/>
              </a:ext>
            </a:extLst>
          </p:cNvPr>
          <p:cNvSpPr/>
          <p:nvPr userDrawn="1"/>
        </p:nvSpPr>
        <p:spPr>
          <a:xfrm>
            <a:off x="-14486" y="5776332"/>
            <a:ext cx="12204941"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pic>
        <p:nvPicPr>
          <p:cNvPr id="3" name="Picture 2" descr="A black background with blue letters&#10;&#10;Description automatically generated">
            <a:extLst>
              <a:ext uri="{FF2B5EF4-FFF2-40B4-BE49-F238E27FC236}">
                <a16:creationId xmlns:a16="http://schemas.microsoft.com/office/drawing/2014/main" id="{2A5E56AD-7CD2-1F38-6F70-CCB66D8C19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541" y="5888720"/>
            <a:ext cx="4273222" cy="867085"/>
          </a:xfrm>
          <a:prstGeom prst="rect">
            <a:avLst/>
          </a:prstGeom>
        </p:spPr>
      </p:pic>
    </p:spTree>
    <p:extLst>
      <p:ext uri="{BB962C8B-B14F-4D97-AF65-F5344CB8AC3E}">
        <p14:creationId xmlns:p14="http://schemas.microsoft.com/office/powerpoint/2010/main" val="139278627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Topo">
    <p:bg>
      <p:bgRef idx="1001">
        <a:schemeClr val="bg1"/>
      </p:bgRef>
    </p:bg>
    <p:spTree>
      <p:nvGrpSpPr>
        <p:cNvPr id="1" name=""/>
        <p:cNvGrpSpPr/>
        <p:nvPr/>
      </p:nvGrpSpPr>
      <p:grpSpPr>
        <a:xfrm>
          <a:off x="0" y="0"/>
          <a:ext cx="0" cy="0"/>
          <a:chOff x="0" y="0"/>
          <a:chExt cx="0" cy="0"/>
        </a:xfrm>
      </p:grpSpPr>
      <p:cxnSp>
        <p:nvCxnSpPr>
          <p:cNvPr id="16" name="Straight Connector 15"/>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0B13E2F3-D761-F95D-8C11-0AC9F70DE2CD}"/>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899" b="15363"/>
          <a:stretch/>
        </p:blipFill>
        <p:spPr bwMode="auto">
          <a:xfrm>
            <a:off x="-9672" y="-38501"/>
            <a:ext cx="12200127" cy="6417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6D5A5-D563-9578-1F13-9D706DF5EBB9}"/>
              </a:ext>
            </a:extLst>
          </p:cNvPr>
          <p:cNvSpPr/>
          <p:nvPr userDrawn="1"/>
        </p:nvSpPr>
        <p:spPr>
          <a:xfrm>
            <a:off x="-12942" y="-38501"/>
            <a:ext cx="12204942" cy="6417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 name="Picture 1" descr="Circle&#10;&#10;Description automatically generated">
            <a:extLst>
              <a:ext uri="{FF2B5EF4-FFF2-40B4-BE49-F238E27FC236}">
                <a16:creationId xmlns:a16="http://schemas.microsoft.com/office/drawing/2014/main" id="{30EB4C50-C128-F95B-F20C-9BDFEB9412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732" t="6471" r="47734" b="19542"/>
          <a:stretch/>
        </p:blipFill>
        <p:spPr>
          <a:xfrm>
            <a:off x="7105653" y="-38501"/>
            <a:ext cx="5086348" cy="6406917"/>
          </a:xfrm>
          <a:prstGeom prst="rect">
            <a:avLst/>
          </a:prstGeom>
        </p:spPr>
      </p:pic>
      <p:sp>
        <p:nvSpPr>
          <p:cNvPr id="3" name="Text Placeholder 17">
            <a:extLst>
              <a:ext uri="{FF2B5EF4-FFF2-40B4-BE49-F238E27FC236}">
                <a16:creationId xmlns:a16="http://schemas.microsoft.com/office/drawing/2014/main" id="{E716EB68-1A49-9356-6926-CA82277E952A}"/>
              </a:ext>
            </a:extLst>
          </p:cNvPr>
          <p:cNvSpPr>
            <a:spLocks noGrp="1"/>
          </p:cNvSpPr>
          <p:nvPr>
            <p:ph type="body" sz="quarter" idx="10" hasCustomPrompt="1"/>
          </p:nvPr>
        </p:nvSpPr>
        <p:spPr>
          <a:xfrm>
            <a:off x="816541" y="2101835"/>
            <a:ext cx="8660928" cy="691175"/>
          </a:xfrm>
        </p:spPr>
        <p:txBody>
          <a:bodyPr anchor="t"/>
          <a:lstStyle>
            <a:lvl1pPr marL="0" indent="0">
              <a:buNone/>
              <a:defRPr sz="1800" b="0">
                <a:solidFill>
                  <a:schemeClr val="bg1"/>
                </a:solidFill>
                <a:latin typeface="Arial" panose="020B0604020202020204" pitchFamily="34" charset="0"/>
                <a:cs typeface="Arial" panose="020B0604020202020204" pitchFamily="34" charset="0"/>
              </a:defRPr>
            </a:lvl1pPr>
          </a:lstStyle>
          <a:p>
            <a:pPr lvl="0"/>
            <a:r>
              <a:rPr lang="en-GB"/>
              <a:t>Subtitle</a:t>
            </a:r>
          </a:p>
        </p:txBody>
      </p:sp>
      <p:sp>
        <p:nvSpPr>
          <p:cNvPr id="4" name="Text Placeholder 17">
            <a:extLst>
              <a:ext uri="{FF2B5EF4-FFF2-40B4-BE49-F238E27FC236}">
                <a16:creationId xmlns:a16="http://schemas.microsoft.com/office/drawing/2014/main" id="{8FB93C36-4F1C-730F-7096-4FF3823F76FD}"/>
              </a:ext>
            </a:extLst>
          </p:cNvPr>
          <p:cNvSpPr>
            <a:spLocks noGrp="1"/>
          </p:cNvSpPr>
          <p:nvPr>
            <p:ph type="body" sz="quarter" idx="11" hasCustomPrompt="1"/>
          </p:nvPr>
        </p:nvSpPr>
        <p:spPr>
          <a:xfrm>
            <a:off x="816541" y="373487"/>
            <a:ext cx="8660928" cy="1716775"/>
          </a:xfrm>
        </p:spPr>
        <p:txBody>
          <a:bodyPr anchor="b"/>
          <a:lstStyle>
            <a:lvl1pPr marL="0" indent="0">
              <a:lnSpc>
                <a:spcPct val="80000"/>
              </a:lnSpc>
              <a:buNone/>
              <a:defRPr sz="5400" b="1">
                <a:solidFill>
                  <a:schemeClr val="bg1"/>
                </a:solidFill>
                <a:latin typeface="Arial" panose="020B0604020202020204" pitchFamily="34" charset="0"/>
                <a:cs typeface="Arial" panose="020B0604020202020204" pitchFamily="34" charset="0"/>
              </a:defRPr>
            </a:lvl1pPr>
          </a:lstStyle>
          <a:p>
            <a:pPr lvl="0"/>
            <a:r>
              <a:rPr lang="en-GB"/>
              <a:t>Title</a:t>
            </a:r>
          </a:p>
        </p:txBody>
      </p:sp>
      <p:sp>
        <p:nvSpPr>
          <p:cNvPr id="13" name="Rectangle 12">
            <a:extLst>
              <a:ext uri="{FF2B5EF4-FFF2-40B4-BE49-F238E27FC236}">
                <a16:creationId xmlns:a16="http://schemas.microsoft.com/office/drawing/2014/main" id="{6D8C8426-47E1-F7D1-49B5-2E8FA822A8D8}"/>
              </a:ext>
            </a:extLst>
          </p:cNvPr>
          <p:cNvSpPr/>
          <p:nvPr userDrawn="1"/>
        </p:nvSpPr>
        <p:spPr>
          <a:xfrm>
            <a:off x="-14486" y="5776332"/>
            <a:ext cx="12204941"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pic>
        <p:nvPicPr>
          <p:cNvPr id="14" name="Picture 13" descr="A black background with blue letters&#10;&#10;Description automatically generated">
            <a:extLst>
              <a:ext uri="{FF2B5EF4-FFF2-40B4-BE49-F238E27FC236}">
                <a16:creationId xmlns:a16="http://schemas.microsoft.com/office/drawing/2014/main" id="{99DB008E-1782-370C-167C-AB97D80B1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6541" y="5888720"/>
            <a:ext cx="4273222" cy="867085"/>
          </a:xfrm>
          <a:prstGeom prst="rect">
            <a:avLst/>
          </a:prstGeom>
        </p:spPr>
      </p:pic>
    </p:spTree>
    <p:extLst>
      <p:ext uri="{BB962C8B-B14F-4D97-AF65-F5344CB8AC3E}">
        <p14:creationId xmlns:p14="http://schemas.microsoft.com/office/powerpoint/2010/main" val="190521405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Plain">
    <p:bg>
      <p:bgRef idx="1001">
        <a:schemeClr val="bg1"/>
      </p:bgRef>
    </p:bg>
    <p:spTree>
      <p:nvGrpSpPr>
        <p:cNvPr id="1" name=""/>
        <p:cNvGrpSpPr/>
        <p:nvPr/>
      </p:nvGrpSpPr>
      <p:grpSpPr>
        <a:xfrm>
          <a:off x="0" y="0"/>
          <a:ext cx="0" cy="0"/>
          <a:chOff x="0" y="0"/>
          <a:chExt cx="0" cy="0"/>
        </a:xfrm>
      </p:grpSpPr>
      <p:cxnSp>
        <p:nvCxnSpPr>
          <p:cNvPr id="16" name="Straight Connector 15"/>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0B13E2F3-D761-F95D-8C11-0AC9F70DE2CD}"/>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899" b="15363"/>
          <a:stretch/>
        </p:blipFill>
        <p:spPr bwMode="auto">
          <a:xfrm>
            <a:off x="-9672" y="-38501"/>
            <a:ext cx="12200127" cy="6417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6D5A5-D563-9578-1F13-9D706DF5EBB9}"/>
              </a:ext>
            </a:extLst>
          </p:cNvPr>
          <p:cNvSpPr/>
          <p:nvPr userDrawn="1"/>
        </p:nvSpPr>
        <p:spPr>
          <a:xfrm>
            <a:off x="-12942" y="-38501"/>
            <a:ext cx="12204942" cy="6417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 Placeholder 17">
            <a:extLst>
              <a:ext uri="{FF2B5EF4-FFF2-40B4-BE49-F238E27FC236}">
                <a16:creationId xmlns:a16="http://schemas.microsoft.com/office/drawing/2014/main" id="{CCFF59FC-CF8B-B527-38D8-844D806B5F46}"/>
              </a:ext>
            </a:extLst>
          </p:cNvPr>
          <p:cNvSpPr>
            <a:spLocks noGrp="1"/>
          </p:cNvSpPr>
          <p:nvPr>
            <p:ph type="body" sz="quarter" idx="10" hasCustomPrompt="1"/>
          </p:nvPr>
        </p:nvSpPr>
        <p:spPr>
          <a:xfrm>
            <a:off x="816541" y="2101835"/>
            <a:ext cx="8660928" cy="691175"/>
          </a:xfrm>
        </p:spPr>
        <p:txBody>
          <a:bodyPr anchor="t"/>
          <a:lstStyle>
            <a:lvl1pPr marL="0" indent="0">
              <a:buNone/>
              <a:defRPr sz="1800" b="0">
                <a:solidFill>
                  <a:schemeClr val="bg1"/>
                </a:solidFill>
                <a:latin typeface="Arial" panose="020B0604020202020204" pitchFamily="34" charset="0"/>
                <a:cs typeface="Arial" panose="020B0604020202020204" pitchFamily="34" charset="0"/>
              </a:defRPr>
            </a:lvl1pPr>
          </a:lstStyle>
          <a:p>
            <a:pPr lvl="0"/>
            <a:r>
              <a:rPr lang="en-GB"/>
              <a:t>Subtitle</a:t>
            </a:r>
          </a:p>
        </p:txBody>
      </p:sp>
      <p:sp>
        <p:nvSpPr>
          <p:cNvPr id="3" name="Text Placeholder 17">
            <a:extLst>
              <a:ext uri="{FF2B5EF4-FFF2-40B4-BE49-F238E27FC236}">
                <a16:creationId xmlns:a16="http://schemas.microsoft.com/office/drawing/2014/main" id="{C853C82B-B59D-12C0-0AAC-CC8E1C7ED81F}"/>
              </a:ext>
            </a:extLst>
          </p:cNvPr>
          <p:cNvSpPr>
            <a:spLocks noGrp="1"/>
          </p:cNvSpPr>
          <p:nvPr>
            <p:ph type="body" sz="quarter" idx="11" hasCustomPrompt="1"/>
          </p:nvPr>
        </p:nvSpPr>
        <p:spPr>
          <a:xfrm>
            <a:off x="816541" y="373487"/>
            <a:ext cx="8660928" cy="1716775"/>
          </a:xfrm>
        </p:spPr>
        <p:txBody>
          <a:bodyPr anchor="b"/>
          <a:lstStyle>
            <a:lvl1pPr marL="0" indent="0">
              <a:lnSpc>
                <a:spcPct val="80000"/>
              </a:lnSpc>
              <a:buNone/>
              <a:defRPr sz="5400" b="1">
                <a:solidFill>
                  <a:schemeClr val="bg1"/>
                </a:solidFill>
                <a:latin typeface="Arial" panose="020B0604020202020204" pitchFamily="34" charset="0"/>
                <a:cs typeface="Arial" panose="020B0604020202020204" pitchFamily="34" charset="0"/>
              </a:defRPr>
            </a:lvl1pPr>
          </a:lstStyle>
          <a:p>
            <a:pPr lvl="0"/>
            <a:r>
              <a:rPr lang="en-GB"/>
              <a:t>Title</a:t>
            </a:r>
          </a:p>
        </p:txBody>
      </p:sp>
      <p:sp>
        <p:nvSpPr>
          <p:cNvPr id="10" name="Rectangle 9">
            <a:extLst>
              <a:ext uri="{FF2B5EF4-FFF2-40B4-BE49-F238E27FC236}">
                <a16:creationId xmlns:a16="http://schemas.microsoft.com/office/drawing/2014/main" id="{05A687C1-A789-83FF-75A9-DEEB11205B93}"/>
              </a:ext>
            </a:extLst>
          </p:cNvPr>
          <p:cNvSpPr/>
          <p:nvPr userDrawn="1"/>
        </p:nvSpPr>
        <p:spPr>
          <a:xfrm>
            <a:off x="-14486" y="5776332"/>
            <a:ext cx="12204941"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pic>
        <p:nvPicPr>
          <p:cNvPr id="11" name="Picture 10" descr="A black background with blue letters&#10;&#10;Description automatically generated">
            <a:extLst>
              <a:ext uri="{FF2B5EF4-FFF2-40B4-BE49-F238E27FC236}">
                <a16:creationId xmlns:a16="http://schemas.microsoft.com/office/drawing/2014/main" id="{3CB855C6-2DEC-8B31-18E0-D99C593ABC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541" y="5888720"/>
            <a:ext cx="4273222" cy="867085"/>
          </a:xfrm>
          <a:prstGeom prst="rect">
            <a:avLst/>
          </a:prstGeom>
        </p:spPr>
      </p:pic>
    </p:spTree>
    <p:extLst>
      <p:ext uri="{BB962C8B-B14F-4D97-AF65-F5344CB8AC3E}">
        <p14:creationId xmlns:p14="http://schemas.microsoft.com/office/powerpoint/2010/main" val="152862849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Teal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FC674-6429-7DAF-287B-B146DBC08F62}"/>
              </a:ext>
            </a:extLst>
          </p:cNvPr>
          <p:cNvSpPr/>
          <p:nvPr userDrawn="1"/>
        </p:nvSpPr>
        <p:spPr>
          <a:xfrm>
            <a:off x="0" y="6384897"/>
            <a:ext cx="12192000" cy="481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a:t>Strictly Private and Confidential</a:t>
            </a:r>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userDrawn="1"/>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userDrawn="1"/>
        </p:nvPicPr>
        <p:blipFill rotWithShape="1">
          <a:blip r:embed="rId2"/>
          <a:srcRect t="28083" b="64066"/>
          <a:stretch/>
        </p:blipFill>
        <p:spPr>
          <a:xfrm>
            <a:off x="5813536" y="6381750"/>
            <a:ext cx="6492803" cy="476250"/>
          </a:xfrm>
          <a:prstGeom prst="rect">
            <a:avLst/>
          </a:prstGeom>
        </p:spPr>
      </p:pic>
      <p:grpSp>
        <p:nvGrpSpPr>
          <p:cNvPr id="24" name="Group 23">
            <a:extLst>
              <a:ext uri="{FF2B5EF4-FFF2-40B4-BE49-F238E27FC236}">
                <a16:creationId xmlns:a16="http://schemas.microsoft.com/office/drawing/2014/main" id="{B6001EF1-98CF-E1B2-EB5F-17F53A9DA751}"/>
              </a:ext>
            </a:extLst>
          </p:cNvPr>
          <p:cNvGrpSpPr/>
          <p:nvPr userDrawn="1"/>
        </p:nvGrpSpPr>
        <p:grpSpPr>
          <a:xfrm>
            <a:off x="-1879600" y="38100"/>
            <a:ext cx="1658028" cy="2211388"/>
            <a:chOff x="-1689100" y="1268412"/>
            <a:chExt cx="1658028" cy="2211388"/>
          </a:xfrm>
        </p:grpSpPr>
        <p:sp>
          <p:nvSpPr>
            <p:cNvPr id="25" name="Rectangle 24">
              <a:extLst>
                <a:ext uri="{FF2B5EF4-FFF2-40B4-BE49-F238E27FC236}">
                  <a16:creationId xmlns:a16="http://schemas.microsoft.com/office/drawing/2014/main" id="{8BC2A19D-2784-E0C5-D5ED-DAF828B52C7A}"/>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6" name="Rectangle 25">
              <a:extLst>
                <a:ext uri="{FF2B5EF4-FFF2-40B4-BE49-F238E27FC236}">
                  <a16:creationId xmlns:a16="http://schemas.microsoft.com/office/drawing/2014/main" id="{6F21F538-6D60-433D-413B-FEAD47545F26}"/>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7" name="Rectangle 26">
              <a:extLst>
                <a:ext uri="{FF2B5EF4-FFF2-40B4-BE49-F238E27FC236}">
                  <a16:creationId xmlns:a16="http://schemas.microsoft.com/office/drawing/2014/main" id="{46D9F43F-BB06-33F7-8D57-1103A976BE26}"/>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8" name="Rectangle 27">
              <a:extLst>
                <a:ext uri="{FF2B5EF4-FFF2-40B4-BE49-F238E27FC236}">
                  <a16:creationId xmlns:a16="http://schemas.microsoft.com/office/drawing/2014/main" id="{BF791365-CC46-9729-FF83-AF7B63C45992}"/>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9" name="Rectangle 28">
              <a:extLst>
                <a:ext uri="{FF2B5EF4-FFF2-40B4-BE49-F238E27FC236}">
                  <a16:creationId xmlns:a16="http://schemas.microsoft.com/office/drawing/2014/main" id="{97FB8447-A174-1F8E-07CD-48AE5CCF5259}"/>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0" name="Rectangle 29">
              <a:extLst>
                <a:ext uri="{FF2B5EF4-FFF2-40B4-BE49-F238E27FC236}">
                  <a16:creationId xmlns:a16="http://schemas.microsoft.com/office/drawing/2014/main" id="{DFD791C4-E483-EBBF-379B-774980698468}"/>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1" name="Rectangle 30">
              <a:extLst>
                <a:ext uri="{FF2B5EF4-FFF2-40B4-BE49-F238E27FC236}">
                  <a16:creationId xmlns:a16="http://schemas.microsoft.com/office/drawing/2014/main" id="{0F5FC976-E89E-ECDE-BA0D-5C7AA5F49254}"/>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2" name="Rectangle 31">
              <a:extLst>
                <a:ext uri="{FF2B5EF4-FFF2-40B4-BE49-F238E27FC236}">
                  <a16:creationId xmlns:a16="http://schemas.microsoft.com/office/drawing/2014/main" id="{84DBA94D-19DB-945F-A3F0-FD32F73034E8}"/>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3" name="Rectangle 32">
              <a:extLst>
                <a:ext uri="{FF2B5EF4-FFF2-40B4-BE49-F238E27FC236}">
                  <a16:creationId xmlns:a16="http://schemas.microsoft.com/office/drawing/2014/main" id="{C2C7EFD6-0C95-AC04-8005-05E8F5F80B8A}"/>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4" name="Rectangle 33">
              <a:extLst>
                <a:ext uri="{FF2B5EF4-FFF2-40B4-BE49-F238E27FC236}">
                  <a16:creationId xmlns:a16="http://schemas.microsoft.com/office/drawing/2014/main" id="{8F910BB3-F3B1-10AB-FAC5-875482A4E063}"/>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5" name="Rectangle 34">
              <a:extLst>
                <a:ext uri="{FF2B5EF4-FFF2-40B4-BE49-F238E27FC236}">
                  <a16:creationId xmlns:a16="http://schemas.microsoft.com/office/drawing/2014/main" id="{394025EC-E635-AD85-C654-19D0B0C0529D}"/>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grpSp>
        <p:nvGrpSpPr>
          <p:cNvPr id="14" name="Group 13">
            <a:extLst>
              <a:ext uri="{FF2B5EF4-FFF2-40B4-BE49-F238E27FC236}">
                <a16:creationId xmlns:a16="http://schemas.microsoft.com/office/drawing/2014/main" id="{AF3CDE3B-7D1B-95CC-5248-B58685079B34}"/>
              </a:ext>
            </a:extLst>
          </p:cNvPr>
          <p:cNvGrpSpPr/>
          <p:nvPr userDrawn="1"/>
        </p:nvGrpSpPr>
        <p:grpSpPr>
          <a:xfrm>
            <a:off x="382076" y="6383612"/>
            <a:ext cx="2109679" cy="492144"/>
            <a:chOff x="705975" y="6381426"/>
            <a:chExt cx="2109679" cy="492144"/>
          </a:xfrm>
        </p:grpSpPr>
        <p:pic>
          <p:nvPicPr>
            <p:cNvPr id="3" name="Picture 2">
              <a:extLst>
                <a:ext uri="{FF2B5EF4-FFF2-40B4-BE49-F238E27FC236}">
                  <a16:creationId xmlns:a16="http://schemas.microsoft.com/office/drawing/2014/main" id="{F1663EC3-03F7-7088-6FA3-5F34E66533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4" name="Picture 3">
              <a:extLst>
                <a:ext uri="{FF2B5EF4-FFF2-40B4-BE49-F238E27FC236}">
                  <a16:creationId xmlns:a16="http://schemas.microsoft.com/office/drawing/2014/main" id="{28102D79-A292-61AF-B71E-5D4332D98C79}"/>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3" name="Picture 12" descr="A black and white sign with white text&#10;&#10;Description automatically generated">
              <a:extLst>
                <a:ext uri="{FF2B5EF4-FFF2-40B4-BE49-F238E27FC236}">
                  <a16:creationId xmlns:a16="http://schemas.microsoft.com/office/drawing/2014/main" id="{3AFE49B4-AB32-1DCF-54FD-3F6E07F533D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3297875709"/>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White Footer">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tx2"/>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GB"/>
              <a:t>Strictly Private and Confidential</a:t>
            </a:r>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userDrawn="1"/>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userDrawn="1"/>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82000"/>
                    </a14:imgEffect>
                    <a14:imgEffect>
                      <a14:brightnessContrast bright="-14000"/>
                    </a14:imgEffect>
                  </a14:imgLayer>
                </a14:imgProps>
              </a:ext>
            </a:extLst>
          </a:blip>
          <a:srcRect t="28083" b="64066"/>
          <a:stretch/>
        </p:blipFill>
        <p:spPr>
          <a:xfrm>
            <a:off x="5813536" y="6381750"/>
            <a:ext cx="6492803" cy="476250"/>
          </a:xfrm>
          <a:prstGeom prst="rect">
            <a:avLst/>
          </a:prstGeom>
        </p:spPr>
      </p:pic>
      <p:cxnSp>
        <p:nvCxnSpPr>
          <p:cNvPr id="10" name="Straight Connector 9">
            <a:extLst>
              <a:ext uri="{FF2B5EF4-FFF2-40B4-BE49-F238E27FC236}">
                <a16:creationId xmlns:a16="http://schemas.microsoft.com/office/drawing/2014/main" id="{023222D3-E550-AA1F-D10B-56E040037B58}"/>
              </a:ext>
            </a:extLst>
          </p:cNvPr>
          <p:cNvCxnSpPr>
            <a:cxnSpLocks/>
          </p:cNvCxnSpPr>
          <p:nvPr userDrawn="1"/>
        </p:nvCxnSpPr>
        <p:spPr>
          <a:xfrm>
            <a:off x="492509" y="6361568"/>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0393F47-C88A-B122-1507-FDD9CBF3E4DF}"/>
              </a:ext>
            </a:extLst>
          </p:cNvPr>
          <p:cNvGrpSpPr/>
          <p:nvPr userDrawn="1"/>
        </p:nvGrpSpPr>
        <p:grpSpPr>
          <a:xfrm>
            <a:off x="-1879600" y="38100"/>
            <a:ext cx="1658028" cy="2211388"/>
            <a:chOff x="-1689100" y="1268412"/>
            <a:chExt cx="1658028" cy="2211388"/>
          </a:xfrm>
        </p:grpSpPr>
        <p:sp>
          <p:nvSpPr>
            <p:cNvPr id="14" name="Rectangle 13">
              <a:extLst>
                <a:ext uri="{FF2B5EF4-FFF2-40B4-BE49-F238E27FC236}">
                  <a16:creationId xmlns:a16="http://schemas.microsoft.com/office/drawing/2014/main" id="{1DA0369C-21A6-330B-B40C-033E914304D0}"/>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B3A91CCB-22D7-E415-8404-315B57B5DE19}"/>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BACCB1E2-758B-E3A7-BD14-12CE2A11CB90}"/>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6AB8391B-48EC-1655-417A-F2F337F639C7}"/>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B44A677A-81DE-6597-81E6-514948EAFEA9}"/>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8D5BA80B-B9C7-80C2-1D28-8ED162352F79}"/>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D0E7CA0D-00DE-71EA-0774-AA5A08CF2BB2}"/>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0359769E-AB4C-C56E-C4E5-86271D080A8B}"/>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124D8CEA-1451-6433-3C4C-3D3063977A8D}"/>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C7756B1B-D1BF-0B9D-28A9-EC51E038CCDA}"/>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2B7A077A-C440-87B1-C6F2-C0EBEAC37469}"/>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pic>
        <p:nvPicPr>
          <p:cNvPr id="4" name="Picture 3" descr="A black background with blue letters&#10;&#10;Description automatically generated">
            <a:extLst>
              <a:ext uri="{FF2B5EF4-FFF2-40B4-BE49-F238E27FC236}">
                <a16:creationId xmlns:a16="http://schemas.microsoft.com/office/drawing/2014/main" id="{CDE70AD0-61FB-8F59-3DE0-9B88BFF5E1F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401" y="6425281"/>
            <a:ext cx="1993490" cy="404502"/>
          </a:xfrm>
          <a:prstGeom prst="rect">
            <a:avLst/>
          </a:prstGeom>
        </p:spPr>
      </p:pic>
    </p:spTree>
    <p:extLst>
      <p:ext uri="{BB962C8B-B14F-4D97-AF65-F5344CB8AC3E}">
        <p14:creationId xmlns:p14="http://schemas.microsoft.com/office/powerpoint/2010/main" val="718496655"/>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Teal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FC674-6429-7DAF-287B-B146DBC08F62}"/>
              </a:ext>
            </a:extLst>
          </p:cNvPr>
          <p:cNvSpPr/>
          <p:nvPr userDrawn="1"/>
        </p:nvSpPr>
        <p:spPr>
          <a:xfrm>
            <a:off x="0" y="6384897"/>
            <a:ext cx="12192000" cy="481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a:t>Strictly Private and Confidential</a:t>
            </a:r>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userDrawn="1"/>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userDrawn="1"/>
        </p:nvPicPr>
        <p:blipFill rotWithShape="1">
          <a:blip r:embed="rId2"/>
          <a:srcRect t="28083" b="64066"/>
          <a:stretch/>
        </p:blipFill>
        <p:spPr>
          <a:xfrm>
            <a:off x="5813536" y="6381750"/>
            <a:ext cx="6492803" cy="476250"/>
          </a:xfrm>
          <a:prstGeom prst="rect">
            <a:avLst/>
          </a:prstGeom>
        </p:spPr>
      </p:pic>
      <p:grpSp>
        <p:nvGrpSpPr>
          <p:cNvPr id="4" name="Group 3">
            <a:extLst>
              <a:ext uri="{FF2B5EF4-FFF2-40B4-BE49-F238E27FC236}">
                <a16:creationId xmlns:a16="http://schemas.microsoft.com/office/drawing/2014/main" id="{F39FFF28-77C2-31DB-182D-BFAB42161CF8}"/>
              </a:ext>
            </a:extLst>
          </p:cNvPr>
          <p:cNvGrpSpPr/>
          <p:nvPr userDrawn="1"/>
        </p:nvGrpSpPr>
        <p:grpSpPr>
          <a:xfrm>
            <a:off x="-1879600" y="38100"/>
            <a:ext cx="1658028" cy="2211388"/>
            <a:chOff x="-1689100" y="1268412"/>
            <a:chExt cx="1658028" cy="2211388"/>
          </a:xfrm>
        </p:grpSpPr>
        <p:sp>
          <p:nvSpPr>
            <p:cNvPr id="8" name="Rectangle 7">
              <a:extLst>
                <a:ext uri="{FF2B5EF4-FFF2-40B4-BE49-F238E27FC236}">
                  <a16:creationId xmlns:a16="http://schemas.microsoft.com/office/drawing/2014/main" id="{2E6C1A91-0D28-1296-148E-4D900ECCF027}"/>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0" name="Rectangle 9">
              <a:extLst>
                <a:ext uri="{FF2B5EF4-FFF2-40B4-BE49-F238E27FC236}">
                  <a16:creationId xmlns:a16="http://schemas.microsoft.com/office/drawing/2014/main" id="{135B8A81-4D7A-611F-8D3C-6B9D41ECC798}"/>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3" name="Rectangle 12">
              <a:extLst>
                <a:ext uri="{FF2B5EF4-FFF2-40B4-BE49-F238E27FC236}">
                  <a16:creationId xmlns:a16="http://schemas.microsoft.com/office/drawing/2014/main" id="{FF7D3E1E-54EE-BE58-B0C9-35F98526FCD7}"/>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4" name="Rectangle 13">
              <a:extLst>
                <a:ext uri="{FF2B5EF4-FFF2-40B4-BE49-F238E27FC236}">
                  <a16:creationId xmlns:a16="http://schemas.microsoft.com/office/drawing/2014/main" id="{554C3F7C-B168-1D0C-0EB7-08EB78F41800}"/>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B3A4DF91-FC81-3F50-1278-B3B46C5191D9}"/>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C60524C8-EBF1-C052-FA5A-33CEEE737D5D}"/>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B1E81EB8-EA8A-76F5-8101-0264E745A022}"/>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56D9070F-CE43-A057-A736-46F4A7B0A2BE}"/>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9641E952-C46D-CC46-C566-F58A39A11A36}"/>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E99253AC-5D3B-E6A5-E386-E4C27B293331}"/>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691DD175-D2A6-50BC-04E3-F844D8E8FD03}"/>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grpSp>
        <p:nvGrpSpPr>
          <p:cNvPr id="26" name="Group 25">
            <a:extLst>
              <a:ext uri="{FF2B5EF4-FFF2-40B4-BE49-F238E27FC236}">
                <a16:creationId xmlns:a16="http://schemas.microsoft.com/office/drawing/2014/main" id="{A397A133-50C3-D7A1-9339-FBFEC631B5B2}"/>
              </a:ext>
            </a:extLst>
          </p:cNvPr>
          <p:cNvGrpSpPr/>
          <p:nvPr userDrawn="1"/>
        </p:nvGrpSpPr>
        <p:grpSpPr>
          <a:xfrm>
            <a:off x="382076" y="6383612"/>
            <a:ext cx="2109679" cy="492144"/>
            <a:chOff x="705975" y="6381426"/>
            <a:chExt cx="2109679" cy="492144"/>
          </a:xfrm>
        </p:grpSpPr>
        <p:pic>
          <p:nvPicPr>
            <p:cNvPr id="27" name="Picture 26">
              <a:extLst>
                <a:ext uri="{FF2B5EF4-FFF2-40B4-BE49-F238E27FC236}">
                  <a16:creationId xmlns:a16="http://schemas.microsoft.com/office/drawing/2014/main" id="{D9154DFB-3FA7-7FC3-2910-096004900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28" name="Picture 27">
              <a:extLst>
                <a:ext uri="{FF2B5EF4-FFF2-40B4-BE49-F238E27FC236}">
                  <a16:creationId xmlns:a16="http://schemas.microsoft.com/office/drawing/2014/main" id="{C7E3270D-232A-2095-02C8-FC91AC5F28D9}"/>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29" name="Picture 28" descr="A black and white sign with white text&#10;&#10;Description automatically generated">
              <a:extLst>
                <a:ext uri="{FF2B5EF4-FFF2-40B4-BE49-F238E27FC236}">
                  <a16:creationId xmlns:a16="http://schemas.microsoft.com/office/drawing/2014/main" id="{028006E4-EF09-E4FF-A04A-031192A603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1230151348"/>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White Footer">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tx2"/>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GB"/>
              <a:t>Strictly Private and Confidential</a:t>
            </a:r>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userDrawn="1"/>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userDrawn="1"/>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82000"/>
                    </a14:imgEffect>
                    <a14:imgEffect>
                      <a14:brightnessContrast bright="-14000"/>
                    </a14:imgEffect>
                  </a14:imgLayer>
                </a14:imgProps>
              </a:ext>
            </a:extLst>
          </a:blip>
          <a:srcRect t="28083" b="64066"/>
          <a:stretch/>
        </p:blipFill>
        <p:spPr>
          <a:xfrm>
            <a:off x="5813536" y="6381750"/>
            <a:ext cx="6492803" cy="476250"/>
          </a:xfrm>
          <a:prstGeom prst="rect">
            <a:avLst/>
          </a:prstGeom>
        </p:spPr>
      </p:pic>
      <p:cxnSp>
        <p:nvCxnSpPr>
          <p:cNvPr id="10" name="Straight Connector 9">
            <a:extLst>
              <a:ext uri="{FF2B5EF4-FFF2-40B4-BE49-F238E27FC236}">
                <a16:creationId xmlns:a16="http://schemas.microsoft.com/office/drawing/2014/main" id="{023222D3-E550-AA1F-D10B-56E040037B58}"/>
              </a:ext>
            </a:extLst>
          </p:cNvPr>
          <p:cNvCxnSpPr>
            <a:cxnSpLocks/>
          </p:cNvCxnSpPr>
          <p:nvPr userDrawn="1"/>
        </p:nvCxnSpPr>
        <p:spPr>
          <a:xfrm>
            <a:off x="492509" y="6361568"/>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110041A-04FC-BD94-D3C9-6D7A34C31801}"/>
              </a:ext>
            </a:extLst>
          </p:cNvPr>
          <p:cNvGrpSpPr/>
          <p:nvPr userDrawn="1"/>
        </p:nvGrpSpPr>
        <p:grpSpPr>
          <a:xfrm>
            <a:off x="-1879600" y="38100"/>
            <a:ext cx="1658028" cy="2211388"/>
            <a:chOff x="-1689100" y="1268412"/>
            <a:chExt cx="1658028" cy="2211388"/>
          </a:xfrm>
        </p:grpSpPr>
        <p:sp>
          <p:nvSpPr>
            <p:cNvPr id="5" name="Rectangle 4">
              <a:extLst>
                <a:ext uri="{FF2B5EF4-FFF2-40B4-BE49-F238E27FC236}">
                  <a16:creationId xmlns:a16="http://schemas.microsoft.com/office/drawing/2014/main" id="{7F7F106C-577E-F41D-0E75-00DB312EAE27}"/>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9" name="Rectangle 8">
              <a:extLst>
                <a:ext uri="{FF2B5EF4-FFF2-40B4-BE49-F238E27FC236}">
                  <a16:creationId xmlns:a16="http://schemas.microsoft.com/office/drawing/2014/main" id="{0F52ADB3-4C2A-156D-0CE3-43A344E528AB}"/>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3" name="Rectangle 12">
              <a:extLst>
                <a:ext uri="{FF2B5EF4-FFF2-40B4-BE49-F238E27FC236}">
                  <a16:creationId xmlns:a16="http://schemas.microsoft.com/office/drawing/2014/main" id="{CF8D70EE-A4D0-1BDB-1258-DDB205ED6F76}"/>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4" name="Rectangle 13">
              <a:extLst>
                <a:ext uri="{FF2B5EF4-FFF2-40B4-BE49-F238E27FC236}">
                  <a16:creationId xmlns:a16="http://schemas.microsoft.com/office/drawing/2014/main" id="{1FC7A352-B88F-5E25-0C87-F7D0CB619EC6}"/>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73B2FF0B-0ED3-376D-005E-14473CB688D4}"/>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93476BA9-40A8-F532-ABA4-F51E5B4F1601}"/>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8A7E0A91-2114-D5FE-4DA0-A0F6FD500A2C}"/>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C9A701A8-25AE-6A30-12BC-BDB5ED2DB539}"/>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12659FAA-BB69-C239-CDB1-923460B3EAAD}"/>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9D6399B6-5230-9C81-86C5-9E03C1937035}"/>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1B910660-429B-8488-353B-85A7132D1FD6}"/>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pic>
        <p:nvPicPr>
          <p:cNvPr id="27" name="Picture 26" descr="A black background with blue letters&#10;&#10;Description automatically generated">
            <a:extLst>
              <a:ext uri="{FF2B5EF4-FFF2-40B4-BE49-F238E27FC236}">
                <a16:creationId xmlns:a16="http://schemas.microsoft.com/office/drawing/2014/main" id="{107505C5-46EC-DFF2-4A14-303EEA61C3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401" y="6425281"/>
            <a:ext cx="1993490" cy="404502"/>
          </a:xfrm>
          <a:prstGeom prst="rect">
            <a:avLst/>
          </a:prstGeom>
        </p:spPr>
      </p:pic>
    </p:spTree>
    <p:extLst>
      <p:ext uri="{BB962C8B-B14F-4D97-AF65-F5344CB8AC3E}">
        <p14:creationId xmlns:p14="http://schemas.microsoft.com/office/powerpoint/2010/main" val="1844992600"/>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Plain">
    <p:bg>
      <p:bgRef idx="1001">
        <a:schemeClr val="bg1"/>
      </p:bgRef>
    </p:bg>
    <p:spTree>
      <p:nvGrpSpPr>
        <p:cNvPr id="1" name=""/>
        <p:cNvGrpSpPr/>
        <p:nvPr/>
      </p:nvGrpSpPr>
      <p:grpSpPr>
        <a:xfrm>
          <a:off x="0" y="0"/>
          <a:ext cx="0" cy="0"/>
          <a:chOff x="0" y="0"/>
          <a:chExt cx="0" cy="0"/>
        </a:xfrm>
      </p:grpSpPr>
      <p:cxnSp>
        <p:nvCxnSpPr>
          <p:cNvPr id="16" name="Straight Connector 15"/>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0B13E2F3-D761-F95D-8C11-0AC9F70DE2CD}"/>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99" b="15363"/>
          <a:stretch/>
        </p:blipFill>
        <p:spPr bwMode="auto">
          <a:xfrm>
            <a:off x="-9672" y="-38501"/>
            <a:ext cx="12200127" cy="6417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6D5A5-D563-9578-1F13-9D706DF5EBB9}"/>
              </a:ext>
            </a:extLst>
          </p:cNvPr>
          <p:cNvSpPr/>
          <p:nvPr/>
        </p:nvSpPr>
        <p:spPr>
          <a:xfrm>
            <a:off x="-12942" y="-38501"/>
            <a:ext cx="12204942" cy="6417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 Placeholder 17">
            <a:extLst>
              <a:ext uri="{FF2B5EF4-FFF2-40B4-BE49-F238E27FC236}">
                <a16:creationId xmlns:a16="http://schemas.microsoft.com/office/drawing/2014/main" id="{CCFF59FC-CF8B-B527-38D8-844D806B5F46}"/>
              </a:ext>
            </a:extLst>
          </p:cNvPr>
          <p:cNvSpPr>
            <a:spLocks noGrp="1"/>
          </p:cNvSpPr>
          <p:nvPr>
            <p:ph type="body" sz="quarter" idx="10" hasCustomPrompt="1"/>
          </p:nvPr>
        </p:nvSpPr>
        <p:spPr>
          <a:xfrm>
            <a:off x="816541" y="2101835"/>
            <a:ext cx="8660928" cy="691175"/>
          </a:xfrm>
        </p:spPr>
        <p:txBody>
          <a:bodyPr anchor="t"/>
          <a:lstStyle>
            <a:lvl1pPr marL="0" indent="0">
              <a:buNone/>
              <a:defRPr sz="1800" b="0">
                <a:solidFill>
                  <a:schemeClr val="bg1"/>
                </a:solidFill>
                <a:latin typeface="Arial" panose="020B0604020202020204" pitchFamily="34" charset="0"/>
                <a:cs typeface="Arial" panose="020B0604020202020204" pitchFamily="34" charset="0"/>
              </a:defRPr>
            </a:lvl1pPr>
          </a:lstStyle>
          <a:p>
            <a:pPr lvl="0"/>
            <a:r>
              <a:rPr lang="en-GB"/>
              <a:t>Subtitle</a:t>
            </a:r>
          </a:p>
        </p:txBody>
      </p:sp>
      <p:sp>
        <p:nvSpPr>
          <p:cNvPr id="3" name="Text Placeholder 17">
            <a:extLst>
              <a:ext uri="{FF2B5EF4-FFF2-40B4-BE49-F238E27FC236}">
                <a16:creationId xmlns:a16="http://schemas.microsoft.com/office/drawing/2014/main" id="{C853C82B-B59D-12C0-0AAC-CC8E1C7ED81F}"/>
              </a:ext>
            </a:extLst>
          </p:cNvPr>
          <p:cNvSpPr>
            <a:spLocks noGrp="1"/>
          </p:cNvSpPr>
          <p:nvPr>
            <p:ph type="body" sz="quarter" idx="11" hasCustomPrompt="1"/>
          </p:nvPr>
        </p:nvSpPr>
        <p:spPr>
          <a:xfrm>
            <a:off x="816541" y="373487"/>
            <a:ext cx="8660928" cy="1716775"/>
          </a:xfrm>
        </p:spPr>
        <p:txBody>
          <a:bodyPr anchor="b"/>
          <a:lstStyle>
            <a:lvl1pPr marL="0" indent="0">
              <a:lnSpc>
                <a:spcPct val="80000"/>
              </a:lnSpc>
              <a:buNone/>
              <a:defRPr sz="5400" b="1">
                <a:solidFill>
                  <a:schemeClr val="bg1"/>
                </a:solidFill>
                <a:latin typeface="Arial" panose="020B0604020202020204" pitchFamily="34" charset="0"/>
                <a:cs typeface="Arial" panose="020B0604020202020204" pitchFamily="34" charset="0"/>
              </a:defRPr>
            </a:lvl1pPr>
          </a:lstStyle>
          <a:p>
            <a:pPr lvl="0"/>
            <a:r>
              <a:rPr lang="en-GB"/>
              <a:t>Title</a:t>
            </a:r>
          </a:p>
        </p:txBody>
      </p:sp>
      <p:sp>
        <p:nvSpPr>
          <p:cNvPr id="10" name="Rectangle 9">
            <a:extLst>
              <a:ext uri="{FF2B5EF4-FFF2-40B4-BE49-F238E27FC236}">
                <a16:creationId xmlns:a16="http://schemas.microsoft.com/office/drawing/2014/main" id="{05A687C1-A789-83FF-75A9-DEEB11205B93}"/>
              </a:ext>
            </a:extLst>
          </p:cNvPr>
          <p:cNvSpPr/>
          <p:nvPr/>
        </p:nvSpPr>
        <p:spPr>
          <a:xfrm>
            <a:off x="-14486" y="5776332"/>
            <a:ext cx="12204941"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pic>
        <p:nvPicPr>
          <p:cNvPr id="11" name="Picture 10" descr="A black background with blue letters&#10;&#10;Description automatically generated">
            <a:extLst>
              <a:ext uri="{FF2B5EF4-FFF2-40B4-BE49-F238E27FC236}">
                <a16:creationId xmlns:a16="http://schemas.microsoft.com/office/drawing/2014/main" id="{3CB855C6-2DEC-8B31-18E0-D99C593AB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41" y="5888720"/>
            <a:ext cx="4273222" cy="867085"/>
          </a:xfrm>
          <a:prstGeom prst="rect">
            <a:avLst/>
          </a:prstGeom>
        </p:spPr>
      </p:pic>
    </p:spTree>
    <p:extLst>
      <p:ext uri="{BB962C8B-B14F-4D97-AF65-F5344CB8AC3E}">
        <p14:creationId xmlns:p14="http://schemas.microsoft.com/office/powerpoint/2010/main" val="43388670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 Teal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FC674-6429-7DAF-287B-B146DBC08F62}"/>
              </a:ext>
            </a:extLst>
          </p:cNvPr>
          <p:cNvSpPr/>
          <p:nvPr userDrawn="1"/>
        </p:nvSpPr>
        <p:spPr>
          <a:xfrm>
            <a:off x="0" y="6384897"/>
            <a:ext cx="12192000" cy="481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a:t>Strictly Private and Confidential</a:t>
            </a:r>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userDrawn="1"/>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userDrawn="1"/>
        </p:nvPicPr>
        <p:blipFill rotWithShape="1">
          <a:blip r:embed="rId2"/>
          <a:srcRect t="28083" b="64066"/>
          <a:stretch/>
        </p:blipFill>
        <p:spPr>
          <a:xfrm>
            <a:off x="5813536" y="6381750"/>
            <a:ext cx="6492803" cy="476250"/>
          </a:xfrm>
          <a:prstGeom prst="rect">
            <a:avLst/>
          </a:prstGeom>
        </p:spPr>
      </p:pic>
      <p:sp>
        <p:nvSpPr>
          <p:cNvPr id="6" name="Chart Placeholder 5">
            <a:extLst>
              <a:ext uri="{FF2B5EF4-FFF2-40B4-BE49-F238E27FC236}">
                <a16:creationId xmlns:a16="http://schemas.microsoft.com/office/drawing/2014/main" id="{61B83CF5-50AB-2F28-6947-22E59CB795EF}"/>
              </a:ext>
            </a:extLst>
          </p:cNvPr>
          <p:cNvSpPr>
            <a:spLocks noGrp="1"/>
          </p:cNvSpPr>
          <p:nvPr>
            <p:ph type="chart" sz="quarter" idx="14"/>
          </p:nvPr>
        </p:nvSpPr>
        <p:spPr>
          <a:xfrm>
            <a:off x="492125" y="1282941"/>
            <a:ext cx="7748588" cy="4908309"/>
          </a:xfrm>
        </p:spPr>
        <p:txBody>
          <a:bodyPr/>
          <a:lstStyle/>
          <a:p>
            <a:r>
              <a:rPr lang="en-US"/>
              <a:t>Click icon to add chart</a:t>
            </a:r>
            <a:endParaRPr lang="en-GB"/>
          </a:p>
        </p:txBody>
      </p:sp>
      <p:sp>
        <p:nvSpPr>
          <p:cNvPr id="10" name="Text Placeholder 9">
            <a:extLst>
              <a:ext uri="{FF2B5EF4-FFF2-40B4-BE49-F238E27FC236}">
                <a16:creationId xmlns:a16="http://schemas.microsoft.com/office/drawing/2014/main" id="{9C52676A-5334-6B25-6770-70131C29C507}"/>
              </a:ext>
            </a:extLst>
          </p:cNvPr>
          <p:cNvSpPr>
            <a:spLocks noGrp="1"/>
          </p:cNvSpPr>
          <p:nvPr>
            <p:ph type="body" sz="quarter" idx="15"/>
          </p:nvPr>
        </p:nvSpPr>
        <p:spPr>
          <a:xfrm>
            <a:off x="8432800" y="1282941"/>
            <a:ext cx="3267075" cy="4908309"/>
          </a:xfr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3" name="Group 12">
            <a:extLst>
              <a:ext uri="{FF2B5EF4-FFF2-40B4-BE49-F238E27FC236}">
                <a16:creationId xmlns:a16="http://schemas.microsoft.com/office/drawing/2014/main" id="{E94D4C77-E62D-D8F6-3CD5-94FC519CE4B0}"/>
              </a:ext>
            </a:extLst>
          </p:cNvPr>
          <p:cNvGrpSpPr/>
          <p:nvPr userDrawn="1"/>
        </p:nvGrpSpPr>
        <p:grpSpPr>
          <a:xfrm>
            <a:off x="-1879600" y="38100"/>
            <a:ext cx="1658028" cy="2211388"/>
            <a:chOff x="-1689100" y="1268412"/>
            <a:chExt cx="1658028" cy="2211388"/>
          </a:xfrm>
        </p:grpSpPr>
        <p:sp>
          <p:nvSpPr>
            <p:cNvPr id="14" name="Rectangle 13">
              <a:extLst>
                <a:ext uri="{FF2B5EF4-FFF2-40B4-BE49-F238E27FC236}">
                  <a16:creationId xmlns:a16="http://schemas.microsoft.com/office/drawing/2014/main" id="{8D76A121-CEDC-33B1-CA43-C16AF39727EC}"/>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80E4AB16-1749-0CC5-842B-7BE75A7EB34B}"/>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49F4BDF5-71E4-BD0E-E5CE-B42F518537BD}"/>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AFE0D374-A21F-0698-BE9B-08226074593E}"/>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40A4F922-9F6B-277B-75DE-08D49BF039A2}"/>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943AE5FF-CA1C-CA22-1B9A-2839C565C039}"/>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18A7CD1E-5FBE-1C07-B8D7-1CEC0E3D1D46}"/>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181750C6-3513-8513-6DFC-E30C7A69654D}"/>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F591A085-5236-2EBA-D76D-399FED404606}"/>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4F62D190-33E1-7667-1818-E3373C1069B7}"/>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7D518797-0D70-0EFC-3C50-621A113155E3}"/>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grpSp>
        <p:nvGrpSpPr>
          <p:cNvPr id="28" name="Group 27">
            <a:extLst>
              <a:ext uri="{FF2B5EF4-FFF2-40B4-BE49-F238E27FC236}">
                <a16:creationId xmlns:a16="http://schemas.microsoft.com/office/drawing/2014/main" id="{35FEBD2B-0C60-03CD-8459-52F398800B2C}"/>
              </a:ext>
            </a:extLst>
          </p:cNvPr>
          <p:cNvGrpSpPr/>
          <p:nvPr userDrawn="1"/>
        </p:nvGrpSpPr>
        <p:grpSpPr>
          <a:xfrm>
            <a:off x="382076" y="6383612"/>
            <a:ext cx="2109679" cy="492144"/>
            <a:chOff x="705975" y="6381426"/>
            <a:chExt cx="2109679" cy="492144"/>
          </a:xfrm>
        </p:grpSpPr>
        <p:pic>
          <p:nvPicPr>
            <p:cNvPr id="29" name="Picture 28">
              <a:extLst>
                <a:ext uri="{FF2B5EF4-FFF2-40B4-BE49-F238E27FC236}">
                  <a16:creationId xmlns:a16="http://schemas.microsoft.com/office/drawing/2014/main" id="{8CE382A2-1F48-4508-B3BA-9104F9A283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30" name="Picture 29">
              <a:extLst>
                <a:ext uri="{FF2B5EF4-FFF2-40B4-BE49-F238E27FC236}">
                  <a16:creationId xmlns:a16="http://schemas.microsoft.com/office/drawing/2014/main" id="{84D9D306-4B1D-2206-4D8A-A3518059BB97}"/>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31" name="Picture 30" descr="A black and white sign with white text&#10;&#10;Description automatically generated">
              <a:extLst>
                <a:ext uri="{FF2B5EF4-FFF2-40B4-BE49-F238E27FC236}">
                  <a16:creationId xmlns:a16="http://schemas.microsoft.com/office/drawing/2014/main" id="{F5A2C767-E08D-62A8-FC8E-E4D93F7D5B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2491035948"/>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 White Footer">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tx2"/>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GB"/>
              <a:t>Strictly Private and Confidential</a:t>
            </a:r>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userDrawn="1"/>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userDrawn="1"/>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82000"/>
                    </a14:imgEffect>
                    <a14:imgEffect>
                      <a14:brightnessContrast bright="-14000"/>
                    </a14:imgEffect>
                  </a14:imgLayer>
                </a14:imgProps>
              </a:ext>
            </a:extLst>
          </a:blip>
          <a:srcRect t="28083" b="64066"/>
          <a:stretch/>
        </p:blipFill>
        <p:spPr>
          <a:xfrm>
            <a:off x="5813536" y="6381750"/>
            <a:ext cx="6492803" cy="476250"/>
          </a:xfrm>
          <a:prstGeom prst="rect">
            <a:avLst/>
          </a:prstGeom>
        </p:spPr>
      </p:pic>
      <p:cxnSp>
        <p:nvCxnSpPr>
          <p:cNvPr id="10" name="Straight Connector 9">
            <a:extLst>
              <a:ext uri="{FF2B5EF4-FFF2-40B4-BE49-F238E27FC236}">
                <a16:creationId xmlns:a16="http://schemas.microsoft.com/office/drawing/2014/main" id="{023222D3-E550-AA1F-D10B-56E040037B58}"/>
              </a:ext>
            </a:extLst>
          </p:cNvPr>
          <p:cNvCxnSpPr>
            <a:cxnSpLocks/>
          </p:cNvCxnSpPr>
          <p:nvPr userDrawn="1"/>
        </p:nvCxnSpPr>
        <p:spPr>
          <a:xfrm>
            <a:off x="492509" y="6361568"/>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hart Placeholder 5">
            <a:extLst>
              <a:ext uri="{FF2B5EF4-FFF2-40B4-BE49-F238E27FC236}">
                <a16:creationId xmlns:a16="http://schemas.microsoft.com/office/drawing/2014/main" id="{5965C6F8-C0B8-8417-2D6A-7C026955DAE8}"/>
              </a:ext>
            </a:extLst>
          </p:cNvPr>
          <p:cNvSpPr>
            <a:spLocks noGrp="1"/>
          </p:cNvSpPr>
          <p:nvPr>
            <p:ph type="chart" sz="quarter" idx="14"/>
          </p:nvPr>
        </p:nvSpPr>
        <p:spPr>
          <a:xfrm>
            <a:off x="492125" y="1282941"/>
            <a:ext cx="7748588" cy="4908309"/>
          </a:xfrm>
        </p:spPr>
        <p:txBody>
          <a:bodyPr/>
          <a:lstStyle/>
          <a:p>
            <a:r>
              <a:rPr lang="en-US"/>
              <a:t>Click icon to add chart</a:t>
            </a:r>
            <a:endParaRPr lang="en-GB"/>
          </a:p>
        </p:txBody>
      </p:sp>
      <p:sp>
        <p:nvSpPr>
          <p:cNvPr id="5" name="Text Placeholder 9">
            <a:extLst>
              <a:ext uri="{FF2B5EF4-FFF2-40B4-BE49-F238E27FC236}">
                <a16:creationId xmlns:a16="http://schemas.microsoft.com/office/drawing/2014/main" id="{17997E4A-7EE6-3A11-3DA3-45B09A413B56}"/>
              </a:ext>
            </a:extLst>
          </p:cNvPr>
          <p:cNvSpPr>
            <a:spLocks noGrp="1"/>
          </p:cNvSpPr>
          <p:nvPr>
            <p:ph type="body" sz="quarter" idx="15"/>
          </p:nvPr>
        </p:nvSpPr>
        <p:spPr>
          <a:xfrm>
            <a:off x="8432800" y="1282941"/>
            <a:ext cx="3267075" cy="4908309"/>
          </a:xfr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6" name="Group 5">
            <a:extLst>
              <a:ext uri="{FF2B5EF4-FFF2-40B4-BE49-F238E27FC236}">
                <a16:creationId xmlns:a16="http://schemas.microsoft.com/office/drawing/2014/main" id="{C837A82B-1C87-1A7B-E9DC-D4E541B068B0}"/>
              </a:ext>
            </a:extLst>
          </p:cNvPr>
          <p:cNvGrpSpPr/>
          <p:nvPr userDrawn="1"/>
        </p:nvGrpSpPr>
        <p:grpSpPr>
          <a:xfrm>
            <a:off x="-1879600" y="38100"/>
            <a:ext cx="1658028" cy="2211388"/>
            <a:chOff x="-1689100" y="1268412"/>
            <a:chExt cx="1658028" cy="2211388"/>
          </a:xfrm>
        </p:grpSpPr>
        <p:sp>
          <p:nvSpPr>
            <p:cNvPr id="9" name="Rectangle 8">
              <a:extLst>
                <a:ext uri="{FF2B5EF4-FFF2-40B4-BE49-F238E27FC236}">
                  <a16:creationId xmlns:a16="http://schemas.microsoft.com/office/drawing/2014/main" id="{F5E477CA-CBD9-9486-ADF8-85F745A8EDEB}"/>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3" name="Rectangle 12">
              <a:extLst>
                <a:ext uri="{FF2B5EF4-FFF2-40B4-BE49-F238E27FC236}">
                  <a16:creationId xmlns:a16="http://schemas.microsoft.com/office/drawing/2014/main" id="{43393CA1-F10F-8113-EE67-4B31E14727FE}"/>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4" name="Rectangle 13">
              <a:extLst>
                <a:ext uri="{FF2B5EF4-FFF2-40B4-BE49-F238E27FC236}">
                  <a16:creationId xmlns:a16="http://schemas.microsoft.com/office/drawing/2014/main" id="{2C9D88CE-BC68-A821-D3B8-FDAE3D20050D}"/>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06AA2FE1-799F-A982-90F5-CC80F5EB5F99}"/>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788C2F27-2709-D2DA-7A2C-6946E2938BA7}"/>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8E0C6459-9B44-8498-C9E1-69FA993E499A}"/>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BBC4E3E3-3CB4-2FF5-7789-EC42FF4E0D09}"/>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A74A685E-54C1-F0F2-7C8F-3D971D54E404}"/>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776EA893-5086-D0A0-4DBA-352585F3BCD3}"/>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870FDF7A-F100-1E32-9AF1-EA10430E6A7B}"/>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A4413177-187A-095A-8F08-1E98762534B6}"/>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pic>
        <p:nvPicPr>
          <p:cNvPr id="24" name="Picture 23" descr="A black background with blue letters&#10;&#10;Description automatically generated">
            <a:extLst>
              <a:ext uri="{FF2B5EF4-FFF2-40B4-BE49-F238E27FC236}">
                <a16:creationId xmlns:a16="http://schemas.microsoft.com/office/drawing/2014/main" id="{F0247966-A5F3-F391-676F-3F9FDD1CC6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401" y="6425281"/>
            <a:ext cx="1993490" cy="404502"/>
          </a:xfrm>
          <a:prstGeom prst="rect">
            <a:avLst/>
          </a:prstGeom>
        </p:spPr>
      </p:pic>
    </p:spTree>
    <p:extLst>
      <p:ext uri="{BB962C8B-B14F-4D97-AF65-F5344CB8AC3E}">
        <p14:creationId xmlns:p14="http://schemas.microsoft.com/office/powerpoint/2010/main" val="2534145983"/>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Up - Teal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FC674-6429-7DAF-287B-B146DBC08F62}"/>
              </a:ext>
            </a:extLst>
          </p:cNvPr>
          <p:cNvSpPr/>
          <p:nvPr userDrawn="1"/>
        </p:nvSpPr>
        <p:spPr>
          <a:xfrm>
            <a:off x="0" y="6384897"/>
            <a:ext cx="12192000" cy="481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a:t>Strictly Private and Confidential</a:t>
            </a:r>
          </a:p>
        </p:txBody>
      </p:sp>
      <p:pic>
        <p:nvPicPr>
          <p:cNvPr id="23" name="Picture 22">
            <a:extLst>
              <a:ext uri="{FF2B5EF4-FFF2-40B4-BE49-F238E27FC236}">
                <a16:creationId xmlns:a16="http://schemas.microsoft.com/office/drawing/2014/main" id="{A33AA0EA-A78E-23A0-C6F7-61EE4C134210}"/>
              </a:ext>
            </a:extLst>
          </p:cNvPr>
          <p:cNvPicPr>
            <a:picLocks noChangeAspect="1"/>
          </p:cNvPicPr>
          <p:nvPr userDrawn="1"/>
        </p:nvPicPr>
        <p:blipFill rotWithShape="1">
          <a:blip r:embed="rId2"/>
          <a:srcRect t="28083" b="64066"/>
          <a:stretch/>
        </p:blipFill>
        <p:spPr>
          <a:xfrm>
            <a:off x="5813536" y="6381750"/>
            <a:ext cx="6492803" cy="476250"/>
          </a:xfrm>
          <a:prstGeom prst="rect">
            <a:avLst/>
          </a:prstGeom>
        </p:spPr>
      </p:pic>
      <p:sp>
        <p:nvSpPr>
          <p:cNvPr id="4" name="Text Placeholder 5">
            <a:extLst>
              <a:ext uri="{FF2B5EF4-FFF2-40B4-BE49-F238E27FC236}">
                <a16:creationId xmlns:a16="http://schemas.microsoft.com/office/drawing/2014/main" id="{3FB1F8E6-C555-78B2-0F79-C469E129A2CB}"/>
              </a:ext>
            </a:extLst>
          </p:cNvPr>
          <p:cNvSpPr>
            <a:spLocks noGrp="1"/>
          </p:cNvSpPr>
          <p:nvPr>
            <p:ph type="body" sz="quarter" idx="10"/>
          </p:nvPr>
        </p:nvSpPr>
        <p:spPr>
          <a:xfrm>
            <a:off x="492614" y="1268412"/>
            <a:ext cx="5513779" cy="4898943"/>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6" name="Straight Connector 5">
            <a:extLst>
              <a:ext uri="{FF2B5EF4-FFF2-40B4-BE49-F238E27FC236}">
                <a16:creationId xmlns:a16="http://schemas.microsoft.com/office/drawing/2014/main" id="{A8F27EC1-5206-FA38-95A3-1487187CFB99}"/>
              </a:ext>
            </a:extLst>
          </p:cNvPr>
          <p:cNvCxnSpPr/>
          <p:nvPr userDrawn="1"/>
        </p:nvCxnSpPr>
        <p:spPr>
          <a:xfrm>
            <a:off x="492615"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6E7474-D09A-186E-03A7-89890AEFB23F}"/>
              </a:ext>
            </a:extLst>
          </p:cNvPr>
          <p:cNvCxnSpPr/>
          <p:nvPr userDrawn="1"/>
        </p:nvCxnSpPr>
        <p:spPr>
          <a:xfrm>
            <a:off x="6186419"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19DA6B26-5F13-E3F1-8D16-B2E030F4E7F7}"/>
              </a:ext>
            </a:extLst>
          </p:cNvPr>
          <p:cNvSpPr>
            <a:spLocks noGrp="1"/>
          </p:cNvSpPr>
          <p:nvPr>
            <p:ph type="body" sz="quarter" idx="17"/>
          </p:nvPr>
        </p:nvSpPr>
        <p:spPr>
          <a:xfrm>
            <a:off x="6190726" y="1268412"/>
            <a:ext cx="5513779" cy="4898943"/>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3" name="Group 12">
            <a:extLst>
              <a:ext uri="{FF2B5EF4-FFF2-40B4-BE49-F238E27FC236}">
                <a16:creationId xmlns:a16="http://schemas.microsoft.com/office/drawing/2014/main" id="{CCBE9795-4B88-0E39-39E3-162733000EE0}"/>
              </a:ext>
            </a:extLst>
          </p:cNvPr>
          <p:cNvGrpSpPr/>
          <p:nvPr userDrawn="1"/>
        </p:nvGrpSpPr>
        <p:grpSpPr>
          <a:xfrm>
            <a:off x="-1879600" y="38100"/>
            <a:ext cx="1658028" cy="2211388"/>
            <a:chOff x="-1689100" y="1268412"/>
            <a:chExt cx="1658028" cy="2211388"/>
          </a:xfrm>
        </p:grpSpPr>
        <p:sp>
          <p:nvSpPr>
            <p:cNvPr id="14" name="Rectangle 13">
              <a:extLst>
                <a:ext uri="{FF2B5EF4-FFF2-40B4-BE49-F238E27FC236}">
                  <a16:creationId xmlns:a16="http://schemas.microsoft.com/office/drawing/2014/main" id="{C4B6BE3E-4D29-B979-0421-7BBDD724CC38}"/>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CC8029CC-1CD4-1616-A60F-0BCB9B1B5E76}"/>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510ADA32-7858-325F-0780-39948C5DB5EF}"/>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7ED88A2D-4BCB-1EE7-7290-C2003EDF7492}"/>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6D95B2B7-340B-6F3B-8548-7C9229FA87C5}"/>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D93AA8DA-0DBA-DD8B-C6C7-850BD65D489E}"/>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B69F0DD9-8DC8-5C3E-4D18-0FB5C51E2BFB}"/>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87810FC0-22EC-18FC-4ECB-BABED38A852C}"/>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E4A87BAE-EED0-BF6D-3E9E-FBC9674EE5B8}"/>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D42035FA-2613-9392-3B65-33C40F8B7170}"/>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98D81D39-B79A-A773-A4B4-214DB96F81C3}"/>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grpSp>
        <p:nvGrpSpPr>
          <p:cNvPr id="29" name="Group 28">
            <a:extLst>
              <a:ext uri="{FF2B5EF4-FFF2-40B4-BE49-F238E27FC236}">
                <a16:creationId xmlns:a16="http://schemas.microsoft.com/office/drawing/2014/main" id="{2022A6B9-6AEC-7828-C2E5-6E4B9F012700}"/>
              </a:ext>
            </a:extLst>
          </p:cNvPr>
          <p:cNvGrpSpPr/>
          <p:nvPr userDrawn="1"/>
        </p:nvGrpSpPr>
        <p:grpSpPr>
          <a:xfrm>
            <a:off x="382076" y="6383612"/>
            <a:ext cx="2109679" cy="492144"/>
            <a:chOff x="705975" y="6381426"/>
            <a:chExt cx="2109679" cy="492144"/>
          </a:xfrm>
        </p:grpSpPr>
        <p:pic>
          <p:nvPicPr>
            <p:cNvPr id="30" name="Picture 29">
              <a:extLst>
                <a:ext uri="{FF2B5EF4-FFF2-40B4-BE49-F238E27FC236}">
                  <a16:creationId xmlns:a16="http://schemas.microsoft.com/office/drawing/2014/main" id="{8A9DAF60-51E7-0F5C-D5F0-C86C0FCE965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31" name="Picture 30">
              <a:extLst>
                <a:ext uri="{FF2B5EF4-FFF2-40B4-BE49-F238E27FC236}">
                  <a16:creationId xmlns:a16="http://schemas.microsoft.com/office/drawing/2014/main" id="{B8B370A3-D6EA-BA4D-B5A8-0CFACD3E8261}"/>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32" name="Picture 31" descr="A black and white sign with white text&#10;&#10;Description automatically generated">
              <a:extLst>
                <a:ext uri="{FF2B5EF4-FFF2-40B4-BE49-F238E27FC236}">
                  <a16:creationId xmlns:a16="http://schemas.microsoft.com/office/drawing/2014/main" id="{BA675D20-7C39-761A-6DAF-659B25B857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3800713053"/>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Up - White Footer">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tx2"/>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GB"/>
              <a:t>Strictly Private and Confidential</a:t>
            </a:r>
          </a:p>
        </p:txBody>
      </p:sp>
      <p:pic>
        <p:nvPicPr>
          <p:cNvPr id="23" name="Picture 22">
            <a:extLst>
              <a:ext uri="{FF2B5EF4-FFF2-40B4-BE49-F238E27FC236}">
                <a16:creationId xmlns:a16="http://schemas.microsoft.com/office/drawing/2014/main" id="{A33AA0EA-A78E-23A0-C6F7-61EE4C134210}"/>
              </a:ext>
            </a:extLst>
          </p:cNvPr>
          <p:cNvPicPr>
            <a:picLocks noChangeAspect="1"/>
          </p:cNvPicPr>
          <p:nvPr userDrawn="1"/>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82000"/>
                    </a14:imgEffect>
                    <a14:imgEffect>
                      <a14:brightnessContrast bright="-14000"/>
                    </a14:imgEffect>
                  </a14:imgLayer>
                </a14:imgProps>
              </a:ext>
            </a:extLst>
          </a:blip>
          <a:srcRect t="28083" b="64066"/>
          <a:stretch/>
        </p:blipFill>
        <p:spPr>
          <a:xfrm>
            <a:off x="5813536" y="6381750"/>
            <a:ext cx="6492803" cy="476250"/>
          </a:xfrm>
          <a:prstGeom prst="rect">
            <a:avLst/>
          </a:prstGeom>
        </p:spPr>
      </p:pic>
      <p:cxnSp>
        <p:nvCxnSpPr>
          <p:cNvPr id="10" name="Straight Connector 9">
            <a:extLst>
              <a:ext uri="{FF2B5EF4-FFF2-40B4-BE49-F238E27FC236}">
                <a16:creationId xmlns:a16="http://schemas.microsoft.com/office/drawing/2014/main" id="{023222D3-E550-AA1F-D10B-56E040037B58}"/>
              </a:ext>
            </a:extLst>
          </p:cNvPr>
          <p:cNvCxnSpPr>
            <a:cxnSpLocks/>
          </p:cNvCxnSpPr>
          <p:nvPr userDrawn="1"/>
        </p:nvCxnSpPr>
        <p:spPr>
          <a:xfrm>
            <a:off x="492509" y="6361568"/>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5">
            <a:extLst>
              <a:ext uri="{FF2B5EF4-FFF2-40B4-BE49-F238E27FC236}">
                <a16:creationId xmlns:a16="http://schemas.microsoft.com/office/drawing/2014/main" id="{899A22BA-D939-6C9B-64C1-E76A8295122E}"/>
              </a:ext>
            </a:extLst>
          </p:cNvPr>
          <p:cNvSpPr>
            <a:spLocks noGrp="1"/>
          </p:cNvSpPr>
          <p:nvPr>
            <p:ph type="body" sz="quarter" idx="10"/>
          </p:nvPr>
        </p:nvSpPr>
        <p:spPr>
          <a:xfrm>
            <a:off x="492614" y="1268412"/>
            <a:ext cx="5513779" cy="4898943"/>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a:extLst>
              <a:ext uri="{FF2B5EF4-FFF2-40B4-BE49-F238E27FC236}">
                <a16:creationId xmlns:a16="http://schemas.microsoft.com/office/drawing/2014/main" id="{8FAFB0AE-550D-CA63-FBC7-E21625C7B92B}"/>
              </a:ext>
            </a:extLst>
          </p:cNvPr>
          <p:cNvCxnSpPr/>
          <p:nvPr userDrawn="1"/>
        </p:nvCxnSpPr>
        <p:spPr>
          <a:xfrm>
            <a:off x="492615"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AD7C508-B73A-E4F4-393E-BFA793BA7C2F}"/>
              </a:ext>
            </a:extLst>
          </p:cNvPr>
          <p:cNvCxnSpPr/>
          <p:nvPr userDrawn="1"/>
        </p:nvCxnSpPr>
        <p:spPr>
          <a:xfrm>
            <a:off x="6186419"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593D618E-FD70-680C-B77B-D7A991D07877}"/>
              </a:ext>
            </a:extLst>
          </p:cNvPr>
          <p:cNvSpPr>
            <a:spLocks noGrp="1"/>
          </p:cNvSpPr>
          <p:nvPr>
            <p:ph type="body" sz="quarter" idx="17"/>
          </p:nvPr>
        </p:nvSpPr>
        <p:spPr>
          <a:xfrm>
            <a:off x="6190726" y="1268412"/>
            <a:ext cx="5513779" cy="4898943"/>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3" name="Group 12">
            <a:extLst>
              <a:ext uri="{FF2B5EF4-FFF2-40B4-BE49-F238E27FC236}">
                <a16:creationId xmlns:a16="http://schemas.microsoft.com/office/drawing/2014/main" id="{B7B073FB-8085-0F22-84DA-75AF9C64F022}"/>
              </a:ext>
            </a:extLst>
          </p:cNvPr>
          <p:cNvGrpSpPr/>
          <p:nvPr userDrawn="1"/>
        </p:nvGrpSpPr>
        <p:grpSpPr>
          <a:xfrm>
            <a:off x="-1879600" y="38100"/>
            <a:ext cx="1658028" cy="2211388"/>
            <a:chOff x="-1689100" y="1268412"/>
            <a:chExt cx="1658028" cy="2211388"/>
          </a:xfrm>
        </p:grpSpPr>
        <p:sp>
          <p:nvSpPr>
            <p:cNvPr id="14" name="Rectangle 13">
              <a:extLst>
                <a:ext uri="{FF2B5EF4-FFF2-40B4-BE49-F238E27FC236}">
                  <a16:creationId xmlns:a16="http://schemas.microsoft.com/office/drawing/2014/main" id="{D828F237-677C-2EBC-6FDB-E27E1DFB49F1}"/>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23313789-C1E0-A047-1118-789D1F5302FF}"/>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3E957CCC-7705-1825-2469-550F2358B338}"/>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386C99B8-C55F-F923-8170-166817556AE1}"/>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3EB965F4-1549-290E-D299-A74B2B26314E}"/>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AC8EAC79-1BB9-CDA0-8A7C-7C23D26ED0B2}"/>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5342D9DF-7740-EDCF-6867-EAB773B9F527}"/>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16C8A400-0429-F2A1-38E3-906D5A6112D3}"/>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5B10A4F9-0071-FF0A-75BD-13A116EF081F}"/>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6567146A-80F9-A33D-B21B-13724A880424}"/>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A53430B9-F571-560D-C34A-AD59FC487B8B}"/>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pic>
        <p:nvPicPr>
          <p:cNvPr id="11" name="Picture 10" descr="A black background with blue letters&#10;&#10;Description automatically generated">
            <a:extLst>
              <a:ext uri="{FF2B5EF4-FFF2-40B4-BE49-F238E27FC236}">
                <a16:creationId xmlns:a16="http://schemas.microsoft.com/office/drawing/2014/main" id="{1EA6D058-16F0-EDE3-91A4-BE8F0394B8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401" y="6425281"/>
            <a:ext cx="1993490" cy="404502"/>
          </a:xfrm>
          <a:prstGeom prst="rect">
            <a:avLst/>
          </a:prstGeom>
        </p:spPr>
      </p:pic>
    </p:spTree>
    <p:extLst>
      <p:ext uri="{BB962C8B-B14F-4D97-AF65-F5344CB8AC3E}">
        <p14:creationId xmlns:p14="http://schemas.microsoft.com/office/powerpoint/2010/main" val="4065917212"/>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 Teal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FC674-6429-7DAF-287B-B146DBC08F62}"/>
              </a:ext>
            </a:extLst>
          </p:cNvPr>
          <p:cNvSpPr/>
          <p:nvPr userDrawn="1"/>
        </p:nvSpPr>
        <p:spPr>
          <a:xfrm>
            <a:off x="0" y="6384897"/>
            <a:ext cx="12192000" cy="481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a:t>Strictly Private and Confidential</a:t>
            </a:r>
          </a:p>
        </p:txBody>
      </p:sp>
      <p:pic>
        <p:nvPicPr>
          <p:cNvPr id="23" name="Picture 22">
            <a:extLst>
              <a:ext uri="{FF2B5EF4-FFF2-40B4-BE49-F238E27FC236}">
                <a16:creationId xmlns:a16="http://schemas.microsoft.com/office/drawing/2014/main" id="{A33AA0EA-A78E-23A0-C6F7-61EE4C134210}"/>
              </a:ext>
            </a:extLst>
          </p:cNvPr>
          <p:cNvPicPr>
            <a:picLocks noChangeAspect="1"/>
          </p:cNvPicPr>
          <p:nvPr userDrawn="1"/>
        </p:nvPicPr>
        <p:blipFill rotWithShape="1">
          <a:blip r:embed="rId2"/>
          <a:srcRect t="28083" b="64066"/>
          <a:stretch/>
        </p:blipFill>
        <p:spPr>
          <a:xfrm>
            <a:off x="5813536" y="6381750"/>
            <a:ext cx="6492803" cy="476250"/>
          </a:xfrm>
          <a:prstGeom prst="rect">
            <a:avLst/>
          </a:prstGeom>
        </p:spPr>
      </p:pic>
      <p:cxnSp>
        <p:nvCxnSpPr>
          <p:cNvPr id="6" name="Straight Connector 5">
            <a:extLst>
              <a:ext uri="{FF2B5EF4-FFF2-40B4-BE49-F238E27FC236}">
                <a16:creationId xmlns:a16="http://schemas.microsoft.com/office/drawing/2014/main" id="{A8F27EC1-5206-FA38-95A3-1487187CFB99}"/>
              </a:ext>
            </a:extLst>
          </p:cNvPr>
          <p:cNvCxnSpPr/>
          <p:nvPr userDrawn="1"/>
        </p:nvCxnSpPr>
        <p:spPr>
          <a:xfrm>
            <a:off x="492615"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6E7474-D09A-186E-03A7-89890AEFB23F}"/>
              </a:ext>
            </a:extLst>
          </p:cNvPr>
          <p:cNvCxnSpPr/>
          <p:nvPr userDrawn="1"/>
        </p:nvCxnSpPr>
        <p:spPr>
          <a:xfrm>
            <a:off x="6186419"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06799E-F6BF-AF13-9F9D-5225D324BE8A}"/>
              </a:ext>
            </a:extLst>
          </p:cNvPr>
          <p:cNvCxnSpPr/>
          <p:nvPr userDrawn="1"/>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337CA42A-3A3F-3AAC-0E7F-5B5E80F3DA9D}"/>
              </a:ext>
            </a:extLst>
          </p:cNvPr>
          <p:cNvSpPr>
            <a:spLocks noGrp="1"/>
          </p:cNvSpPr>
          <p:nvPr>
            <p:ph type="body" sz="quarter" idx="10"/>
          </p:nvPr>
        </p:nvSpPr>
        <p:spPr>
          <a:xfrm>
            <a:off x="492615" y="1274285"/>
            <a:ext cx="5512966" cy="4927330"/>
          </a:xfrm>
        </p:spPr>
        <p:txBody>
          <a:bodyPr/>
          <a:lstStyle>
            <a:lvl1pPr marL="0" indent="0">
              <a:lnSpc>
                <a:spcPct val="100000"/>
              </a:lnSpc>
              <a:spcBef>
                <a:spcPts val="1200"/>
              </a:spcBef>
              <a:spcAft>
                <a:spcPts val="0"/>
              </a:spcAft>
              <a:buNone/>
              <a:defRPr sz="1400" b="1" i="0">
                <a:latin typeface="Arial" panose="020B0604020202020204" pitchFamily="34" charset="0"/>
                <a:ea typeface="Arial" panose="020B0604020202020204" pitchFamily="34" charset="0"/>
                <a:cs typeface="Arial" panose="020B0604020202020204" pitchFamily="34" charset="0"/>
              </a:defRPr>
            </a:lvl1pPr>
            <a:lvl2pPr marL="163296" indent="-163296">
              <a:lnSpc>
                <a:spcPct val="100000"/>
              </a:lnSpc>
              <a:spcBef>
                <a:spcPts val="0"/>
              </a:spcBef>
              <a:spcAft>
                <a:spcPts val="0"/>
              </a:spcAft>
              <a:buFont typeface="Arial" charset="0"/>
              <a:buChar char="•"/>
              <a:defRPr sz="1200">
                <a:latin typeface="Arial" panose="020B0604020202020204" pitchFamily="34" charset="0"/>
                <a:cs typeface="Arial" panose="020B0604020202020204" pitchFamily="34" charset="0"/>
              </a:defRPr>
            </a:lvl2pPr>
            <a:lvl3pPr marL="326592" indent="-163296">
              <a:lnSpc>
                <a:spcPct val="100000"/>
              </a:lnSpc>
              <a:spcBef>
                <a:spcPts val="0"/>
              </a:spcBef>
              <a:spcAft>
                <a:spcPts val="0"/>
              </a:spcAft>
              <a:tabLst/>
              <a:defRPr lang="en-US" sz="1200" b="0" i="0" kern="1200" dirty="0">
                <a:solidFill>
                  <a:schemeClr val="tx1"/>
                </a:solidFill>
                <a:latin typeface="Arial" panose="020B0604020202020204" pitchFamily="34" charset="0"/>
                <a:ea typeface="InterFace" panose="020B0503020203020204" pitchFamily="34" charset="0"/>
                <a:cs typeface="Arial" panose="020B0604020202020204" pitchFamily="34" charset="0"/>
              </a:defRPr>
            </a:lvl3pPr>
            <a:lvl4pPr marL="326592" indent="0">
              <a:lnSpc>
                <a:spcPct val="100000"/>
              </a:lnSpc>
              <a:spcBef>
                <a:spcPts val="0"/>
              </a:spcBef>
              <a:spcAft>
                <a:spcPts val="0"/>
              </a:spcAft>
              <a:buNone/>
              <a:tabLst/>
              <a:defRPr sz="1200">
                <a:latin typeface="Arial" panose="020B0604020202020204" pitchFamily="34" charset="0"/>
                <a:cs typeface="Arial" panose="020B0604020202020204" pitchFamily="34" charset="0"/>
              </a:defRPr>
            </a:lvl4pPr>
            <a:lvl5pPr marL="489888" indent="-180000">
              <a:lnSpc>
                <a:spcPts val="1200"/>
              </a:lnSpc>
              <a:spcBef>
                <a:spcPts val="0"/>
              </a:spcBef>
              <a:spcAft>
                <a:spcPts val="0"/>
              </a:spcAft>
              <a:tabLst/>
              <a:defRPr sz="998">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p:txBody>
      </p:sp>
      <p:sp>
        <p:nvSpPr>
          <p:cNvPr id="14" name="Picture Placeholder 6">
            <a:extLst>
              <a:ext uri="{FF2B5EF4-FFF2-40B4-BE49-F238E27FC236}">
                <a16:creationId xmlns:a16="http://schemas.microsoft.com/office/drawing/2014/main" id="{C7DD84C4-3B66-6120-9657-66B5AA4621D9}"/>
              </a:ext>
            </a:extLst>
          </p:cNvPr>
          <p:cNvSpPr>
            <a:spLocks noGrp="1"/>
          </p:cNvSpPr>
          <p:nvPr>
            <p:ph type="pic" sz="quarter" idx="11"/>
          </p:nvPr>
        </p:nvSpPr>
        <p:spPr>
          <a:xfrm>
            <a:off x="6186420" y="1274285"/>
            <a:ext cx="5513194" cy="4927326"/>
          </a:xfrm>
        </p:spPr>
        <p:txBody>
          <a:bodyPr lIns="720000" rIns="720000" anchor="ctr"/>
          <a:lstStyle>
            <a:lvl1pPr marL="0" indent="0" algn="ctr">
              <a:buNone/>
              <a:defRPr sz="2177">
                <a:latin typeface="InterFace" panose="020B0503020203020204" pitchFamily="34" charset="0"/>
                <a:cs typeface="InterFace" panose="020B0503020203020204" pitchFamily="34" charset="0"/>
              </a:defRPr>
            </a:lvl1pPr>
          </a:lstStyle>
          <a:p>
            <a:r>
              <a:rPr lang="en-US"/>
              <a:t>Click icon to add picture</a:t>
            </a:r>
            <a:endParaRPr lang="en-GB"/>
          </a:p>
        </p:txBody>
      </p:sp>
      <p:grpSp>
        <p:nvGrpSpPr>
          <p:cNvPr id="15" name="Group 14">
            <a:extLst>
              <a:ext uri="{FF2B5EF4-FFF2-40B4-BE49-F238E27FC236}">
                <a16:creationId xmlns:a16="http://schemas.microsoft.com/office/drawing/2014/main" id="{64FF148F-5293-3D9C-5145-E697C5926863}"/>
              </a:ext>
            </a:extLst>
          </p:cNvPr>
          <p:cNvGrpSpPr/>
          <p:nvPr userDrawn="1"/>
        </p:nvGrpSpPr>
        <p:grpSpPr>
          <a:xfrm>
            <a:off x="-1879600" y="38100"/>
            <a:ext cx="1658028" cy="2211388"/>
            <a:chOff x="-1689100" y="1268412"/>
            <a:chExt cx="1658028" cy="2211388"/>
          </a:xfrm>
        </p:grpSpPr>
        <p:sp>
          <p:nvSpPr>
            <p:cNvPr id="16" name="Rectangle 15">
              <a:extLst>
                <a:ext uri="{FF2B5EF4-FFF2-40B4-BE49-F238E27FC236}">
                  <a16:creationId xmlns:a16="http://schemas.microsoft.com/office/drawing/2014/main" id="{610A0656-AC4B-BA6F-25AD-5242F0B70115}"/>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C77B1440-B423-F847-88D0-0A5C59E9386C}"/>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71B62D37-FF4E-297D-9F93-E2CB3E6F2C21}"/>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C63C1D97-0E23-6308-2A1E-C302A21ED6FD}"/>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2CD4C5F1-E9D7-A35E-AD47-19C29AA056FE}"/>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1BCA69CA-7DE8-8167-0110-7AA5AC6F6CFB}"/>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08B159BE-0443-44F7-B66B-986CB6FF2B8B}"/>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4363BEFE-653C-69FC-69FD-E782A0425112}"/>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C7D0ADDB-EFBB-2D5D-4405-D64AFCE093D7}"/>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6" name="Rectangle 25">
              <a:extLst>
                <a:ext uri="{FF2B5EF4-FFF2-40B4-BE49-F238E27FC236}">
                  <a16:creationId xmlns:a16="http://schemas.microsoft.com/office/drawing/2014/main" id="{DD11F5FF-49FD-40D8-1D9A-502D3B2CF8F2}"/>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7" name="Rectangle 26">
              <a:extLst>
                <a:ext uri="{FF2B5EF4-FFF2-40B4-BE49-F238E27FC236}">
                  <a16:creationId xmlns:a16="http://schemas.microsoft.com/office/drawing/2014/main" id="{BE67D801-46C8-6174-9646-D72D104BB1D4}"/>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grpSp>
        <p:nvGrpSpPr>
          <p:cNvPr id="29" name="Group 28">
            <a:extLst>
              <a:ext uri="{FF2B5EF4-FFF2-40B4-BE49-F238E27FC236}">
                <a16:creationId xmlns:a16="http://schemas.microsoft.com/office/drawing/2014/main" id="{FC994CA9-948E-9664-864C-80B3DF319358}"/>
              </a:ext>
            </a:extLst>
          </p:cNvPr>
          <p:cNvGrpSpPr/>
          <p:nvPr userDrawn="1"/>
        </p:nvGrpSpPr>
        <p:grpSpPr>
          <a:xfrm>
            <a:off x="382076" y="6383612"/>
            <a:ext cx="2109679" cy="492144"/>
            <a:chOff x="705975" y="6381426"/>
            <a:chExt cx="2109679" cy="492144"/>
          </a:xfrm>
        </p:grpSpPr>
        <p:pic>
          <p:nvPicPr>
            <p:cNvPr id="30" name="Picture 29">
              <a:extLst>
                <a:ext uri="{FF2B5EF4-FFF2-40B4-BE49-F238E27FC236}">
                  <a16:creationId xmlns:a16="http://schemas.microsoft.com/office/drawing/2014/main" id="{06008F58-E52D-054A-BF34-D8B9B33445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31" name="Picture 30">
              <a:extLst>
                <a:ext uri="{FF2B5EF4-FFF2-40B4-BE49-F238E27FC236}">
                  <a16:creationId xmlns:a16="http://schemas.microsoft.com/office/drawing/2014/main" id="{7D9DCACC-9C8E-6BCD-9E07-1A4F50212D4E}"/>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32" name="Picture 31" descr="A black and white sign with white text&#10;&#10;Description automatically generated">
              <a:extLst>
                <a:ext uri="{FF2B5EF4-FFF2-40B4-BE49-F238E27FC236}">
                  <a16:creationId xmlns:a16="http://schemas.microsoft.com/office/drawing/2014/main" id="{B0A60175-737D-207D-4EA4-8F52012187E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3053449808"/>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 White Footer">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tx2"/>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GB"/>
              <a:t>Strictly Private and Confidential</a:t>
            </a:r>
          </a:p>
        </p:txBody>
      </p:sp>
      <p:pic>
        <p:nvPicPr>
          <p:cNvPr id="23" name="Picture 22">
            <a:extLst>
              <a:ext uri="{FF2B5EF4-FFF2-40B4-BE49-F238E27FC236}">
                <a16:creationId xmlns:a16="http://schemas.microsoft.com/office/drawing/2014/main" id="{A33AA0EA-A78E-23A0-C6F7-61EE4C134210}"/>
              </a:ext>
            </a:extLst>
          </p:cNvPr>
          <p:cNvPicPr>
            <a:picLocks noChangeAspect="1"/>
          </p:cNvPicPr>
          <p:nvPr userDrawn="1"/>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82000"/>
                    </a14:imgEffect>
                    <a14:imgEffect>
                      <a14:brightnessContrast bright="-14000"/>
                    </a14:imgEffect>
                  </a14:imgLayer>
                </a14:imgProps>
              </a:ext>
            </a:extLst>
          </a:blip>
          <a:srcRect t="28083" b="64066"/>
          <a:stretch/>
        </p:blipFill>
        <p:spPr>
          <a:xfrm>
            <a:off x="5813536" y="6381750"/>
            <a:ext cx="6492803" cy="476250"/>
          </a:xfrm>
          <a:prstGeom prst="rect">
            <a:avLst/>
          </a:prstGeom>
        </p:spPr>
      </p:pic>
      <p:cxnSp>
        <p:nvCxnSpPr>
          <p:cNvPr id="10" name="Straight Connector 9">
            <a:extLst>
              <a:ext uri="{FF2B5EF4-FFF2-40B4-BE49-F238E27FC236}">
                <a16:creationId xmlns:a16="http://schemas.microsoft.com/office/drawing/2014/main" id="{023222D3-E550-AA1F-D10B-56E040037B58}"/>
              </a:ext>
            </a:extLst>
          </p:cNvPr>
          <p:cNvCxnSpPr>
            <a:cxnSpLocks/>
          </p:cNvCxnSpPr>
          <p:nvPr userDrawn="1"/>
        </p:nvCxnSpPr>
        <p:spPr>
          <a:xfrm>
            <a:off x="492509" y="6361568"/>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FAFB0AE-550D-CA63-FBC7-E21625C7B92B}"/>
              </a:ext>
            </a:extLst>
          </p:cNvPr>
          <p:cNvCxnSpPr/>
          <p:nvPr userDrawn="1"/>
        </p:nvCxnSpPr>
        <p:spPr>
          <a:xfrm>
            <a:off x="492615"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AD7C508-B73A-E4F4-393E-BFA793BA7C2F}"/>
              </a:ext>
            </a:extLst>
          </p:cNvPr>
          <p:cNvCxnSpPr/>
          <p:nvPr userDrawn="1"/>
        </p:nvCxnSpPr>
        <p:spPr>
          <a:xfrm>
            <a:off x="6186419" y="327714"/>
            <a:ext cx="5513179"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3">
            <a:extLst>
              <a:ext uri="{FF2B5EF4-FFF2-40B4-BE49-F238E27FC236}">
                <a16:creationId xmlns:a16="http://schemas.microsoft.com/office/drawing/2014/main" id="{52ECA989-5BBF-8BAA-EAC6-51D4E3F15D8D}"/>
              </a:ext>
            </a:extLst>
          </p:cNvPr>
          <p:cNvSpPr>
            <a:spLocks noGrp="1"/>
          </p:cNvSpPr>
          <p:nvPr>
            <p:ph type="body" sz="quarter" idx="10"/>
          </p:nvPr>
        </p:nvSpPr>
        <p:spPr>
          <a:xfrm>
            <a:off x="492615" y="1274285"/>
            <a:ext cx="5512966" cy="4927330"/>
          </a:xfrm>
        </p:spPr>
        <p:txBody>
          <a:bodyPr/>
          <a:lstStyle>
            <a:lvl1pPr marL="0" indent="0">
              <a:lnSpc>
                <a:spcPct val="100000"/>
              </a:lnSpc>
              <a:spcBef>
                <a:spcPts val="1200"/>
              </a:spcBef>
              <a:spcAft>
                <a:spcPts val="0"/>
              </a:spcAft>
              <a:buNone/>
              <a:defRPr sz="1400" b="1" i="0">
                <a:latin typeface="Arial" panose="020B0604020202020204" pitchFamily="34" charset="0"/>
                <a:ea typeface="Arial" panose="020B0604020202020204" pitchFamily="34" charset="0"/>
                <a:cs typeface="Arial" panose="020B0604020202020204" pitchFamily="34" charset="0"/>
              </a:defRPr>
            </a:lvl1pPr>
            <a:lvl2pPr marL="163296" indent="-163296">
              <a:lnSpc>
                <a:spcPct val="100000"/>
              </a:lnSpc>
              <a:spcBef>
                <a:spcPts val="0"/>
              </a:spcBef>
              <a:spcAft>
                <a:spcPts val="0"/>
              </a:spcAft>
              <a:buFont typeface="Arial" charset="0"/>
              <a:buChar char="•"/>
              <a:defRPr sz="1200">
                <a:latin typeface="Arial" panose="020B0604020202020204" pitchFamily="34" charset="0"/>
                <a:cs typeface="Arial" panose="020B0604020202020204" pitchFamily="34" charset="0"/>
              </a:defRPr>
            </a:lvl2pPr>
            <a:lvl3pPr marL="326592" indent="-163296">
              <a:lnSpc>
                <a:spcPct val="100000"/>
              </a:lnSpc>
              <a:spcBef>
                <a:spcPts val="0"/>
              </a:spcBef>
              <a:spcAft>
                <a:spcPts val="0"/>
              </a:spcAft>
              <a:tabLst/>
              <a:defRPr lang="en-US" sz="1200" b="0" i="0" kern="1200" dirty="0">
                <a:solidFill>
                  <a:schemeClr val="tx1"/>
                </a:solidFill>
                <a:latin typeface="Arial" panose="020B0604020202020204" pitchFamily="34" charset="0"/>
                <a:ea typeface="InterFace" panose="020B0503020203020204" pitchFamily="34" charset="0"/>
                <a:cs typeface="Arial" panose="020B0604020202020204" pitchFamily="34" charset="0"/>
              </a:defRPr>
            </a:lvl3pPr>
            <a:lvl4pPr marL="326592" indent="0">
              <a:lnSpc>
                <a:spcPct val="100000"/>
              </a:lnSpc>
              <a:spcBef>
                <a:spcPts val="0"/>
              </a:spcBef>
              <a:spcAft>
                <a:spcPts val="0"/>
              </a:spcAft>
              <a:buNone/>
              <a:tabLst/>
              <a:defRPr sz="1200">
                <a:latin typeface="Arial" panose="020B0604020202020204" pitchFamily="34" charset="0"/>
                <a:cs typeface="Arial" panose="020B0604020202020204" pitchFamily="34" charset="0"/>
              </a:defRPr>
            </a:lvl4pPr>
            <a:lvl5pPr marL="489888" indent="-180000">
              <a:lnSpc>
                <a:spcPts val="1200"/>
              </a:lnSpc>
              <a:spcBef>
                <a:spcPts val="0"/>
              </a:spcBef>
              <a:spcAft>
                <a:spcPts val="0"/>
              </a:spcAft>
              <a:tabLst/>
              <a:defRPr sz="998">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p:txBody>
      </p:sp>
      <p:sp>
        <p:nvSpPr>
          <p:cNvPr id="13" name="Picture Placeholder 6">
            <a:extLst>
              <a:ext uri="{FF2B5EF4-FFF2-40B4-BE49-F238E27FC236}">
                <a16:creationId xmlns:a16="http://schemas.microsoft.com/office/drawing/2014/main" id="{B4BEDC39-54C6-9E66-15E4-D4DB0AD3E746}"/>
              </a:ext>
            </a:extLst>
          </p:cNvPr>
          <p:cNvSpPr>
            <a:spLocks noGrp="1"/>
          </p:cNvSpPr>
          <p:nvPr>
            <p:ph type="pic" sz="quarter" idx="11"/>
          </p:nvPr>
        </p:nvSpPr>
        <p:spPr>
          <a:xfrm>
            <a:off x="6186420" y="1274285"/>
            <a:ext cx="5513194" cy="4927326"/>
          </a:xfrm>
        </p:spPr>
        <p:txBody>
          <a:bodyPr lIns="720000" rIns="720000" anchor="ctr"/>
          <a:lstStyle>
            <a:lvl1pPr marL="0" indent="0" algn="ctr">
              <a:buNone/>
              <a:defRPr sz="2177">
                <a:latin typeface="InterFace" panose="020B0503020203020204" pitchFamily="34" charset="0"/>
                <a:cs typeface="InterFace" panose="020B0503020203020204" pitchFamily="34" charset="0"/>
              </a:defRPr>
            </a:lvl1pPr>
          </a:lstStyle>
          <a:p>
            <a:r>
              <a:rPr lang="en-US"/>
              <a:t>Click icon to add picture</a:t>
            </a:r>
            <a:endParaRPr lang="en-GB"/>
          </a:p>
        </p:txBody>
      </p:sp>
      <p:grpSp>
        <p:nvGrpSpPr>
          <p:cNvPr id="14" name="Group 13">
            <a:extLst>
              <a:ext uri="{FF2B5EF4-FFF2-40B4-BE49-F238E27FC236}">
                <a16:creationId xmlns:a16="http://schemas.microsoft.com/office/drawing/2014/main" id="{97C48BB5-F01B-1304-E6E6-AC4E6A018DC9}"/>
              </a:ext>
            </a:extLst>
          </p:cNvPr>
          <p:cNvGrpSpPr/>
          <p:nvPr userDrawn="1"/>
        </p:nvGrpSpPr>
        <p:grpSpPr>
          <a:xfrm>
            <a:off x="-1879600" y="38100"/>
            <a:ext cx="1658028" cy="2211388"/>
            <a:chOff x="-1689100" y="1268412"/>
            <a:chExt cx="1658028" cy="2211388"/>
          </a:xfrm>
        </p:grpSpPr>
        <p:sp>
          <p:nvSpPr>
            <p:cNvPr id="15" name="Rectangle 14">
              <a:extLst>
                <a:ext uri="{FF2B5EF4-FFF2-40B4-BE49-F238E27FC236}">
                  <a16:creationId xmlns:a16="http://schemas.microsoft.com/office/drawing/2014/main" id="{1A1C6417-24D6-B440-799E-E6F2B0C36003}"/>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323004E2-5B5D-D2A3-F362-C20CA03046D0}"/>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55D0A5AC-A4DB-3848-DC3E-50A8F33E6A3E}"/>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37B107AA-0191-79ED-C9D4-617A1AF58DB5}"/>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6438E7BC-1BA6-5F9C-3BCB-81B805B0398E}"/>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84DC1DC6-DEEF-D1E4-1B18-F17FA3E8E952}"/>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CC52B1E3-7E24-D930-F575-E26C8B7DBD86}"/>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783A62CB-9C5C-269E-D149-0681C9F2C12A}"/>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BE882DDA-3890-F676-67F2-65DDF4D2E880}"/>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058FE127-87C3-11CA-5421-F6A17CC79BC0}"/>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6" name="Rectangle 25">
              <a:extLst>
                <a:ext uri="{FF2B5EF4-FFF2-40B4-BE49-F238E27FC236}">
                  <a16:creationId xmlns:a16="http://schemas.microsoft.com/office/drawing/2014/main" id="{8CA02D1F-4DB8-860D-1FC4-1187740B8DFE}"/>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pic>
        <p:nvPicPr>
          <p:cNvPr id="8" name="Picture 7" descr="A black background with blue letters&#10;&#10;Description automatically generated">
            <a:extLst>
              <a:ext uri="{FF2B5EF4-FFF2-40B4-BE49-F238E27FC236}">
                <a16:creationId xmlns:a16="http://schemas.microsoft.com/office/drawing/2014/main" id="{8F41007C-2FD9-54E9-3AD1-9B997B526E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401" y="6425281"/>
            <a:ext cx="1993490" cy="404502"/>
          </a:xfrm>
          <a:prstGeom prst="rect">
            <a:avLst/>
          </a:prstGeom>
        </p:spPr>
      </p:pic>
    </p:spTree>
    <p:extLst>
      <p:ext uri="{BB962C8B-B14F-4D97-AF65-F5344CB8AC3E}">
        <p14:creationId xmlns:p14="http://schemas.microsoft.com/office/powerpoint/2010/main" val="1591779800"/>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 Teal">
    <p:bg>
      <p:bgPr>
        <a:solidFill>
          <a:schemeClr val="tx2"/>
        </a:solidFill>
        <a:effectLst/>
      </p:bgPr>
    </p:bg>
    <p:spTree>
      <p:nvGrpSpPr>
        <p:cNvPr id="1" name=""/>
        <p:cNvGrpSpPr/>
        <p:nvPr/>
      </p:nvGrpSpPr>
      <p:grpSpPr>
        <a:xfrm>
          <a:off x="0" y="0"/>
          <a:ext cx="0" cy="0"/>
          <a:chOff x="0" y="0"/>
          <a:chExt cx="0" cy="0"/>
        </a:xfrm>
      </p:grpSpPr>
      <p:cxnSp>
        <p:nvCxnSpPr>
          <p:cNvPr id="8" name="Straight Connector 7"/>
          <p:cNvCxnSpPr>
            <a:cxnSpLocks/>
          </p:cNvCxnSpPr>
          <p:nvPr/>
        </p:nvCxnSpPr>
        <p:spPr>
          <a:xfrm>
            <a:off x="492615" y="327714"/>
            <a:ext cx="11206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92615" y="6368415"/>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2C52BF2-0FDD-4157-925B-06DC09B51BCF}"/>
              </a:ext>
            </a:extLst>
          </p:cNvPr>
          <p:cNvSpPr>
            <a:spLocks noGrp="1"/>
          </p:cNvSpPr>
          <p:nvPr>
            <p:ph type="title" hasCustomPrompt="1"/>
          </p:nvPr>
        </p:nvSpPr>
        <p:spPr>
          <a:xfrm>
            <a:off x="492615" y="477000"/>
            <a:ext cx="5513178" cy="648000"/>
          </a:xfrm>
        </p:spPr>
        <p:txBody>
          <a:bodyPr anchor="t"/>
          <a:lstStyle>
            <a:lvl1pPr>
              <a:lnSpc>
                <a:spcPts val="2268"/>
              </a:lnSpc>
              <a:defRPr lang="en-US" sz="2268" b="1" i="0" kern="1200" cap="none" spc="0" baseline="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1542134B-5F98-6AA7-E129-22659D9FF448}"/>
              </a:ext>
            </a:extLst>
          </p:cNvPr>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pic>
        <p:nvPicPr>
          <p:cNvPr id="12" name="Picture 11" descr="Circle&#10;&#10;Description automatically generated">
            <a:extLst>
              <a:ext uri="{FF2B5EF4-FFF2-40B4-BE49-F238E27FC236}">
                <a16:creationId xmlns:a16="http://schemas.microsoft.com/office/drawing/2014/main" id="{C335885E-D327-8F34-8411-E930FFDF67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732" t="10700" r="47734" b="19542"/>
          <a:stretch/>
        </p:blipFill>
        <p:spPr>
          <a:xfrm>
            <a:off x="7105653" y="327714"/>
            <a:ext cx="5086348" cy="6040702"/>
          </a:xfrm>
          <a:prstGeom prst="rect">
            <a:avLst/>
          </a:prstGeom>
        </p:spPr>
      </p:pic>
      <p:grpSp>
        <p:nvGrpSpPr>
          <p:cNvPr id="15" name="Group 14">
            <a:extLst>
              <a:ext uri="{FF2B5EF4-FFF2-40B4-BE49-F238E27FC236}">
                <a16:creationId xmlns:a16="http://schemas.microsoft.com/office/drawing/2014/main" id="{7969EB1E-3756-C157-90B0-5EF2F4D6CD9A}"/>
              </a:ext>
            </a:extLst>
          </p:cNvPr>
          <p:cNvGrpSpPr/>
          <p:nvPr userDrawn="1"/>
        </p:nvGrpSpPr>
        <p:grpSpPr>
          <a:xfrm>
            <a:off x="382076" y="6383612"/>
            <a:ext cx="2109679" cy="492144"/>
            <a:chOff x="705975" y="6381426"/>
            <a:chExt cx="2109679" cy="492144"/>
          </a:xfrm>
        </p:grpSpPr>
        <p:pic>
          <p:nvPicPr>
            <p:cNvPr id="16" name="Picture 15">
              <a:extLst>
                <a:ext uri="{FF2B5EF4-FFF2-40B4-BE49-F238E27FC236}">
                  <a16:creationId xmlns:a16="http://schemas.microsoft.com/office/drawing/2014/main" id="{0BF0E432-43E4-C207-346A-DE49275D5E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17" name="Picture 16">
              <a:extLst>
                <a:ext uri="{FF2B5EF4-FFF2-40B4-BE49-F238E27FC236}">
                  <a16:creationId xmlns:a16="http://schemas.microsoft.com/office/drawing/2014/main" id="{3068C75D-CA1D-1E7B-E3A4-FA0E88E26A62}"/>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8" name="Picture 17" descr="A black and white sign with white text&#10;&#10;Description automatically generated">
              <a:extLst>
                <a:ext uri="{FF2B5EF4-FFF2-40B4-BE49-F238E27FC236}">
                  <a16:creationId xmlns:a16="http://schemas.microsoft.com/office/drawing/2014/main" id="{08303BA9-6B67-994D-A088-CCA2F7BD20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716568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 Midnight">
    <p:bg>
      <p:bgPr>
        <a:solidFill>
          <a:schemeClr val="bg2"/>
        </a:solidFill>
        <a:effectLst/>
      </p:bgPr>
    </p:bg>
    <p:spTree>
      <p:nvGrpSpPr>
        <p:cNvPr id="1" name=""/>
        <p:cNvGrpSpPr/>
        <p:nvPr/>
      </p:nvGrpSpPr>
      <p:grpSpPr>
        <a:xfrm>
          <a:off x="0" y="0"/>
          <a:ext cx="0" cy="0"/>
          <a:chOff x="0" y="0"/>
          <a:chExt cx="0" cy="0"/>
        </a:xfrm>
      </p:grpSpPr>
      <p:cxnSp>
        <p:nvCxnSpPr>
          <p:cNvPr id="8" name="Straight Connector 7"/>
          <p:cNvCxnSpPr>
            <a:cxnSpLocks/>
          </p:cNvCxnSpPr>
          <p:nvPr/>
        </p:nvCxnSpPr>
        <p:spPr>
          <a:xfrm>
            <a:off x="492615" y="327714"/>
            <a:ext cx="11206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92615" y="6368415"/>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2C52BF2-0FDD-4157-925B-06DC09B51BCF}"/>
              </a:ext>
            </a:extLst>
          </p:cNvPr>
          <p:cNvSpPr>
            <a:spLocks noGrp="1"/>
          </p:cNvSpPr>
          <p:nvPr>
            <p:ph type="title" hasCustomPrompt="1"/>
          </p:nvPr>
        </p:nvSpPr>
        <p:spPr>
          <a:xfrm>
            <a:off x="492615" y="477000"/>
            <a:ext cx="5513178" cy="648000"/>
          </a:xfrm>
        </p:spPr>
        <p:txBody>
          <a:bodyPr anchor="t"/>
          <a:lstStyle>
            <a:lvl1pPr>
              <a:lnSpc>
                <a:spcPts val="2268"/>
              </a:lnSpc>
              <a:defRPr lang="en-US" sz="2268" b="1" i="0" kern="1200" cap="none" spc="0" baseline="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1542134B-5F98-6AA7-E129-22659D9FF448}"/>
              </a:ext>
            </a:extLst>
          </p:cNvPr>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pic>
        <p:nvPicPr>
          <p:cNvPr id="3" name="Picture 2">
            <a:extLst>
              <a:ext uri="{FF2B5EF4-FFF2-40B4-BE49-F238E27FC236}">
                <a16:creationId xmlns:a16="http://schemas.microsoft.com/office/drawing/2014/main" id="{E0323FE6-8CB0-3338-43CA-588D81C6F014}"/>
              </a:ext>
            </a:extLst>
          </p:cNvPr>
          <p:cNvPicPr>
            <a:picLocks noChangeAspect="1"/>
          </p:cNvPicPr>
          <p:nvPr userDrawn="1"/>
        </p:nvPicPr>
        <p:blipFill rotWithShape="1">
          <a:blip r:embed="rId2"/>
          <a:srcRect l="5440" t="33538" r="41284" b="21262"/>
          <a:stretch/>
        </p:blipFill>
        <p:spPr>
          <a:xfrm>
            <a:off x="5283015" y="327714"/>
            <a:ext cx="6908985" cy="6040700"/>
          </a:xfrm>
          <a:prstGeom prst="rect">
            <a:avLst/>
          </a:prstGeom>
        </p:spPr>
      </p:pic>
      <p:grpSp>
        <p:nvGrpSpPr>
          <p:cNvPr id="13" name="Group 12">
            <a:extLst>
              <a:ext uri="{FF2B5EF4-FFF2-40B4-BE49-F238E27FC236}">
                <a16:creationId xmlns:a16="http://schemas.microsoft.com/office/drawing/2014/main" id="{D506919D-6B4D-B4C7-6722-F09CE50434BF}"/>
              </a:ext>
            </a:extLst>
          </p:cNvPr>
          <p:cNvGrpSpPr/>
          <p:nvPr userDrawn="1"/>
        </p:nvGrpSpPr>
        <p:grpSpPr>
          <a:xfrm>
            <a:off x="382076" y="6383612"/>
            <a:ext cx="2109679" cy="492144"/>
            <a:chOff x="705975" y="6381426"/>
            <a:chExt cx="2109679" cy="492144"/>
          </a:xfrm>
        </p:grpSpPr>
        <p:pic>
          <p:nvPicPr>
            <p:cNvPr id="14" name="Picture 13">
              <a:extLst>
                <a:ext uri="{FF2B5EF4-FFF2-40B4-BE49-F238E27FC236}">
                  <a16:creationId xmlns:a16="http://schemas.microsoft.com/office/drawing/2014/main" id="{7EFB5777-A13A-4FEE-0FD4-6379B63530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15" name="Picture 14">
              <a:extLst>
                <a:ext uri="{FF2B5EF4-FFF2-40B4-BE49-F238E27FC236}">
                  <a16:creationId xmlns:a16="http://schemas.microsoft.com/office/drawing/2014/main" id="{D39461EA-FDEC-6496-60A1-DAB0A665D320}"/>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6" name="Picture 15" descr="A black and white sign with white text&#10;&#10;Description automatically generated">
              <a:extLst>
                <a:ext uri="{FF2B5EF4-FFF2-40B4-BE49-F238E27FC236}">
                  <a16:creationId xmlns:a16="http://schemas.microsoft.com/office/drawing/2014/main" id="{E776BCE4-99D4-F47C-3582-C96952010E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1375653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 Purple">
    <p:bg>
      <p:bgPr>
        <a:solidFill>
          <a:schemeClr val="accent4"/>
        </a:solidFill>
        <a:effectLst/>
      </p:bgPr>
    </p:bg>
    <p:spTree>
      <p:nvGrpSpPr>
        <p:cNvPr id="1" name=""/>
        <p:cNvGrpSpPr/>
        <p:nvPr/>
      </p:nvGrpSpPr>
      <p:grpSpPr>
        <a:xfrm>
          <a:off x="0" y="0"/>
          <a:ext cx="0" cy="0"/>
          <a:chOff x="0" y="0"/>
          <a:chExt cx="0" cy="0"/>
        </a:xfrm>
      </p:grpSpPr>
      <p:cxnSp>
        <p:nvCxnSpPr>
          <p:cNvPr id="8" name="Straight Connector 7"/>
          <p:cNvCxnSpPr>
            <a:cxnSpLocks/>
          </p:cNvCxnSpPr>
          <p:nvPr/>
        </p:nvCxnSpPr>
        <p:spPr>
          <a:xfrm>
            <a:off x="492615" y="327714"/>
            <a:ext cx="11206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92615" y="6368415"/>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2C52BF2-0FDD-4157-925B-06DC09B51BCF}"/>
              </a:ext>
            </a:extLst>
          </p:cNvPr>
          <p:cNvSpPr>
            <a:spLocks noGrp="1"/>
          </p:cNvSpPr>
          <p:nvPr>
            <p:ph type="title" hasCustomPrompt="1"/>
          </p:nvPr>
        </p:nvSpPr>
        <p:spPr>
          <a:xfrm>
            <a:off x="492615" y="477000"/>
            <a:ext cx="5513178" cy="648000"/>
          </a:xfrm>
        </p:spPr>
        <p:txBody>
          <a:bodyPr anchor="t"/>
          <a:lstStyle>
            <a:lvl1pPr>
              <a:lnSpc>
                <a:spcPts val="2268"/>
              </a:lnSpc>
              <a:defRPr lang="en-US" sz="2268" b="1" i="0" kern="1200" cap="none" spc="0" baseline="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1542134B-5F98-6AA7-E129-22659D9FF448}"/>
              </a:ext>
            </a:extLst>
          </p:cNvPr>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pic>
        <p:nvPicPr>
          <p:cNvPr id="3" name="Picture 2">
            <a:extLst>
              <a:ext uri="{FF2B5EF4-FFF2-40B4-BE49-F238E27FC236}">
                <a16:creationId xmlns:a16="http://schemas.microsoft.com/office/drawing/2014/main" id="{E0323FE6-8CB0-3338-43CA-588D81C6F014}"/>
              </a:ext>
            </a:extLst>
          </p:cNvPr>
          <p:cNvPicPr>
            <a:picLocks noChangeAspect="1"/>
          </p:cNvPicPr>
          <p:nvPr userDrawn="1"/>
        </p:nvPicPr>
        <p:blipFill rotWithShape="1">
          <a:blip r:embed="rId2"/>
          <a:srcRect l="32535" t="44911" r="11906" b="9889"/>
          <a:stretch/>
        </p:blipFill>
        <p:spPr>
          <a:xfrm rot="10800000">
            <a:off x="4986880" y="327713"/>
            <a:ext cx="7205120" cy="6040701"/>
          </a:xfrm>
          <a:prstGeom prst="rect">
            <a:avLst/>
          </a:prstGeom>
        </p:spPr>
      </p:pic>
      <p:grpSp>
        <p:nvGrpSpPr>
          <p:cNvPr id="13" name="Group 12">
            <a:extLst>
              <a:ext uri="{FF2B5EF4-FFF2-40B4-BE49-F238E27FC236}">
                <a16:creationId xmlns:a16="http://schemas.microsoft.com/office/drawing/2014/main" id="{07D57C11-EB33-E29F-6CEC-B4C802F98C37}"/>
              </a:ext>
            </a:extLst>
          </p:cNvPr>
          <p:cNvGrpSpPr/>
          <p:nvPr userDrawn="1"/>
        </p:nvGrpSpPr>
        <p:grpSpPr>
          <a:xfrm>
            <a:off x="382076" y="6383612"/>
            <a:ext cx="2109679" cy="492144"/>
            <a:chOff x="705975" y="6381426"/>
            <a:chExt cx="2109679" cy="492144"/>
          </a:xfrm>
        </p:grpSpPr>
        <p:pic>
          <p:nvPicPr>
            <p:cNvPr id="14" name="Picture 13">
              <a:extLst>
                <a:ext uri="{FF2B5EF4-FFF2-40B4-BE49-F238E27FC236}">
                  <a16:creationId xmlns:a16="http://schemas.microsoft.com/office/drawing/2014/main" id="{CC29B5F3-9B18-18AB-CEC8-95687993F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15" name="Picture 14">
              <a:extLst>
                <a:ext uri="{FF2B5EF4-FFF2-40B4-BE49-F238E27FC236}">
                  <a16:creationId xmlns:a16="http://schemas.microsoft.com/office/drawing/2014/main" id="{7593C99B-16FE-08BC-377C-C3ADB273BA70}"/>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6" name="Picture 15" descr="A black and white sign with white text&#10;&#10;Description automatically generated">
              <a:extLst>
                <a:ext uri="{FF2B5EF4-FFF2-40B4-BE49-F238E27FC236}">
                  <a16:creationId xmlns:a16="http://schemas.microsoft.com/office/drawing/2014/main" id="{1694F4AE-166A-E2CE-AEC7-110F749D24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1407860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 Green">
    <p:bg>
      <p:bgPr>
        <a:solidFill>
          <a:schemeClr val="accent1"/>
        </a:solidFill>
        <a:effectLst/>
      </p:bgPr>
    </p:bg>
    <p:spTree>
      <p:nvGrpSpPr>
        <p:cNvPr id="1" name=""/>
        <p:cNvGrpSpPr/>
        <p:nvPr/>
      </p:nvGrpSpPr>
      <p:grpSpPr>
        <a:xfrm>
          <a:off x="0" y="0"/>
          <a:ext cx="0" cy="0"/>
          <a:chOff x="0" y="0"/>
          <a:chExt cx="0" cy="0"/>
        </a:xfrm>
      </p:grpSpPr>
      <p:cxnSp>
        <p:nvCxnSpPr>
          <p:cNvPr id="8" name="Straight Connector 7"/>
          <p:cNvCxnSpPr>
            <a:cxnSpLocks/>
          </p:cNvCxnSpPr>
          <p:nvPr/>
        </p:nvCxnSpPr>
        <p:spPr>
          <a:xfrm>
            <a:off x="492615" y="327714"/>
            <a:ext cx="11206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92615" y="6368415"/>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2C52BF2-0FDD-4157-925B-06DC09B51BCF}"/>
              </a:ext>
            </a:extLst>
          </p:cNvPr>
          <p:cNvSpPr>
            <a:spLocks noGrp="1"/>
          </p:cNvSpPr>
          <p:nvPr>
            <p:ph type="title" hasCustomPrompt="1"/>
          </p:nvPr>
        </p:nvSpPr>
        <p:spPr>
          <a:xfrm>
            <a:off x="492615" y="477000"/>
            <a:ext cx="5513178" cy="648000"/>
          </a:xfrm>
        </p:spPr>
        <p:txBody>
          <a:bodyPr anchor="t"/>
          <a:lstStyle>
            <a:lvl1pPr>
              <a:lnSpc>
                <a:spcPts val="2268"/>
              </a:lnSpc>
              <a:defRPr lang="en-US" sz="2268" b="1" i="0" kern="1200" cap="none" spc="0" baseline="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1542134B-5F98-6AA7-E129-22659D9FF448}"/>
              </a:ext>
            </a:extLst>
          </p:cNvPr>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pic>
        <p:nvPicPr>
          <p:cNvPr id="5" name="Picture 4">
            <a:extLst>
              <a:ext uri="{FF2B5EF4-FFF2-40B4-BE49-F238E27FC236}">
                <a16:creationId xmlns:a16="http://schemas.microsoft.com/office/drawing/2014/main" id="{7A2B0D55-4CF6-0265-9C73-F8B04FA23FE7}"/>
              </a:ext>
            </a:extLst>
          </p:cNvPr>
          <p:cNvPicPr>
            <a:picLocks noChangeAspect="1"/>
          </p:cNvPicPr>
          <p:nvPr userDrawn="1"/>
        </p:nvPicPr>
        <p:blipFill rotWithShape="1">
          <a:blip r:embed="rId2"/>
          <a:srcRect t="29958" r="40741" b="20322"/>
          <a:stretch/>
        </p:blipFill>
        <p:spPr>
          <a:xfrm>
            <a:off x="4995594" y="327714"/>
            <a:ext cx="7196406" cy="6040701"/>
          </a:xfrm>
          <a:prstGeom prst="rect">
            <a:avLst/>
          </a:prstGeom>
        </p:spPr>
      </p:pic>
      <p:grpSp>
        <p:nvGrpSpPr>
          <p:cNvPr id="13" name="Group 12">
            <a:extLst>
              <a:ext uri="{FF2B5EF4-FFF2-40B4-BE49-F238E27FC236}">
                <a16:creationId xmlns:a16="http://schemas.microsoft.com/office/drawing/2014/main" id="{4DA41DBF-5027-6CFD-943B-5591B40077C2}"/>
              </a:ext>
            </a:extLst>
          </p:cNvPr>
          <p:cNvGrpSpPr/>
          <p:nvPr userDrawn="1"/>
        </p:nvGrpSpPr>
        <p:grpSpPr>
          <a:xfrm>
            <a:off x="382076" y="6383612"/>
            <a:ext cx="2109679" cy="492144"/>
            <a:chOff x="705975" y="6381426"/>
            <a:chExt cx="2109679" cy="492144"/>
          </a:xfrm>
        </p:grpSpPr>
        <p:pic>
          <p:nvPicPr>
            <p:cNvPr id="14" name="Picture 13">
              <a:extLst>
                <a:ext uri="{FF2B5EF4-FFF2-40B4-BE49-F238E27FC236}">
                  <a16:creationId xmlns:a16="http://schemas.microsoft.com/office/drawing/2014/main" id="{3A4BA9C6-9C58-09CC-A953-E65E5C0CBA2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15" name="Picture 14">
              <a:extLst>
                <a:ext uri="{FF2B5EF4-FFF2-40B4-BE49-F238E27FC236}">
                  <a16:creationId xmlns:a16="http://schemas.microsoft.com/office/drawing/2014/main" id="{435381E0-0B54-C714-866B-87D59B3DC104}"/>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6" name="Picture 15" descr="A black and white sign with white text&#10;&#10;Description automatically generated">
              <a:extLst>
                <a:ext uri="{FF2B5EF4-FFF2-40B4-BE49-F238E27FC236}">
                  <a16:creationId xmlns:a16="http://schemas.microsoft.com/office/drawing/2014/main" id="{0A7D8C94-68EA-33E2-E98A-6DC0C1EECD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101773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 Teal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FC674-6429-7DAF-287B-B146DBC08F62}"/>
              </a:ext>
            </a:extLst>
          </p:cNvPr>
          <p:cNvSpPr/>
          <p:nvPr/>
        </p:nvSpPr>
        <p:spPr>
          <a:xfrm>
            <a:off x="0" y="6384897"/>
            <a:ext cx="12192000" cy="481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endParaRPr lang="en-GB"/>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p:nvPicPr>
        <p:blipFill rotWithShape="1">
          <a:blip r:embed="rId2"/>
          <a:srcRect t="28083" b="64066"/>
          <a:stretch/>
        </p:blipFill>
        <p:spPr>
          <a:xfrm>
            <a:off x="5813536" y="6381750"/>
            <a:ext cx="6492803" cy="476250"/>
          </a:xfrm>
          <a:prstGeom prst="rect">
            <a:avLst/>
          </a:prstGeom>
        </p:spPr>
      </p:pic>
      <p:grpSp>
        <p:nvGrpSpPr>
          <p:cNvPr id="24" name="Group 23">
            <a:extLst>
              <a:ext uri="{FF2B5EF4-FFF2-40B4-BE49-F238E27FC236}">
                <a16:creationId xmlns:a16="http://schemas.microsoft.com/office/drawing/2014/main" id="{B6001EF1-98CF-E1B2-EB5F-17F53A9DA751}"/>
              </a:ext>
            </a:extLst>
          </p:cNvPr>
          <p:cNvGrpSpPr/>
          <p:nvPr/>
        </p:nvGrpSpPr>
        <p:grpSpPr>
          <a:xfrm>
            <a:off x="-1879600" y="38100"/>
            <a:ext cx="1658028" cy="2211388"/>
            <a:chOff x="-1689100" y="1268412"/>
            <a:chExt cx="1658028" cy="2211388"/>
          </a:xfrm>
        </p:grpSpPr>
        <p:sp>
          <p:nvSpPr>
            <p:cNvPr id="25" name="Rectangle 24">
              <a:extLst>
                <a:ext uri="{FF2B5EF4-FFF2-40B4-BE49-F238E27FC236}">
                  <a16:creationId xmlns:a16="http://schemas.microsoft.com/office/drawing/2014/main" id="{8BC2A19D-2784-E0C5-D5ED-DAF828B52C7A}"/>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6" name="Rectangle 25">
              <a:extLst>
                <a:ext uri="{FF2B5EF4-FFF2-40B4-BE49-F238E27FC236}">
                  <a16:creationId xmlns:a16="http://schemas.microsoft.com/office/drawing/2014/main" id="{6F21F538-6D60-433D-413B-FEAD47545F26}"/>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7" name="Rectangle 26">
              <a:extLst>
                <a:ext uri="{FF2B5EF4-FFF2-40B4-BE49-F238E27FC236}">
                  <a16:creationId xmlns:a16="http://schemas.microsoft.com/office/drawing/2014/main" id="{46D9F43F-BB06-33F7-8D57-1103A976BE26}"/>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8" name="Rectangle 27">
              <a:extLst>
                <a:ext uri="{FF2B5EF4-FFF2-40B4-BE49-F238E27FC236}">
                  <a16:creationId xmlns:a16="http://schemas.microsoft.com/office/drawing/2014/main" id="{BF791365-CC46-9729-FF83-AF7B63C45992}"/>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9" name="Rectangle 28">
              <a:extLst>
                <a:ext uri="{FF2B5EF4-FFF2-40B4-BE49-F238E27FC236}">
                  <a16:creationId xmlns:a16="http://schemas.microsoft.com/office/drawing/2014/main" id="{97FB8447-A174-1F8E-07CD-48AE5CCF5259}"/>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0" name="Rectangle 29">
              <a:extLst>
                <a:ext uri="{FF2B5EF4-FFF2-40B4-BE49-F238E27FC236}">
                  <a16:creationId xmlns:a16="http://schemas.microsoft.com/office/drawing/2014/main" id="{DFD791C4-E483-EBBF-379B-774980698468}"/>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1" name="Rectangle 30">
              <a:extLst>
                <a:ext uri="{FF2B5EF4-FFF2-40B4-BE49-F238E27FC236}">
                  <a16:creationId xmlns:a16="http://schemas.microsoft.com/office/drawing/2014/main" id="{0F5FC976-E89E-ECDE-BA0D-5C7AA5F49254}"/>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2" name="Rectangle 31">
              <a:extLst>
                <a:ext uri="{FF2B5EF4-FFF2-40B4-BE49-F238E27FC236}">
                  <a16:creationId xmlns:a16="http://schemas.microsoft.com/office/drawing/2014/main" id="{84DBA94D-19DB-945F-A3F0-FD32F73034E8}"/>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3" name="Rectangle 32">
              <a:extLst>
                <a:ext uri="{FF2B5EF4-FFF2-40B4-BE49-F238E27FC236}">
                  <a16:creationId xmlns:a16="http://schemas.microsoft.com/office/drawing/2014/main" id="{C2C7EFD6-0C95-AC04-8005-05E8F5F80B8A}"/>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4" name="Rectangle 33">
              <a:extLst>
                <a:ext uri="{FF2B5EF4-FFF2-40B4-BE49-F238E27FC236}">
                  <a16:creationId xmlns:a16="http://schemas.microsoft.com/office/drawing/2014/main" id="{8F910BB3-F3B1-10AB-FAC5-875482A4E063}"/>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35" name="Rectangle 34">
              <a:extLst>
                <a:ext uri="{FF2B5EF4-FFF2-40B4-BE49-F238E27FC236}">
                  <a16:creationId xmlns:a16="http://schemas.microsoft.com/office/drawing/2014/main" id="{394025EC-E635-AD85-C654-19D0B0C0529D}"/>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grpSp>
        <p:nvGrpSpPr>
          <p:cNvPr id="14" name="Group 13">
            <a:extLst>
              <a:ext uri="{FF2B5EF4-FFF2-40B4-BE49-F238E27FC236}">
                <a16:creationId xmlns:a16="http://schemas.microsoft.com/office/drawing/2014/main" id="{AF3CDE3B-7D1B-95CC-5248-B58685079B34}"/>
              </a:ext>
            </a:extLst>
          </p:cNvPr>
          <p:cNvGrpSpPr/>
          <p:nvPr/>
        </p:nvGrpSpPr>
        <p:grpSpPr>
          <a:xfrm>
            <a:off x="382076" y="6383612"/>
            <a:ext cx="2109679" cy="492144"/>
            <a:chOff x="705975" y="6381426"/>
            <a:chExt cx="2109679" cy="492144"/>
          </a:xfrm>
        </p:grpSpPr>
        <p:pic>
          <p:nvPicPr>
            <p:cNvPr id="3" name="Picture 2">
              <a:extLst>
                <a:ext uri="{FF2B5EF4-FFF2-40B4-BE49-F238E27FC236}">
                  <a16:creationId xmlns:a16="http://schemas.microsoft.com/office/drawing/2014/main" id="{F1663EC3-03F7-7088-6FA3-5F34E66533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4" name="Picture 3">
              <a:extLst>
                <a:ext uri="{FF2B5EF4-FFF2-40B4-BE49-F238E27FC236}">
                  <a16:creationId xmlns:a16="http://schemas.microsoft.com/office/drawing/2014/main" id="{28102D79-A292-61AF-B71E-5D4332D98C79}"/>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3" name="Picture 12" descr="A black and white sign with white text&#10;&#10;Description automatically generated">
              <a:extLst>
                <a:ext uri="{FF2B5EF4-FFF2-40B4-BE49-F238E27FC236}">
                  <a16:creationId xmlns:a16="http://schemas.microsoft.com/office/drawing/2014/main" id="{3AFE49B4-AB32-1DCF-54FD-3F6E07F533D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3233157909"/>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 Red">
    <p:bg>
      <p:bgPr>
        <a:solidFill>
          <a:schemeClr val="accent5"/>
        </a:solidFill>
        <a:effectLst/>
      </p:bgPr>
    </p:bg>
    <p:spTree>
      <p:nvGrpSpPr>
        <p:cNvPr id="1" name=""/>
        <p:cNvGrpSpPr/>
        <p:nvPr/>
      </p:nvGrpSpPr>
      <p:grpSpPr>
        <a:xfrm>
          <a:off x="0" y="0"/>
          <a:ext cx="0" cy="0"/>
          <a:chOff x="0" y="0"/>
          <a:chExt cx="0" cy="0"/>
        </a:xfrm>
      </p:grpSpPr>
      <p:cxnSp>
        <p:nvCxnSpPr>
          <p:cNvPr id="8" name="Straight Connector 7"/>
          <p:cNvCxnSpPr>
            <a:cxnSpLocks/>
          </p:cNvCxnSpPr>
          <p:nvPr/>
        </p:nvCxnSpPr>
        <p:spPr>
          <a:xfrm>
            <a:off x="492615" y="327714"/>
            <a:ext cx="11206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92615" y="6368415"/>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2C52BF2-0FDD-4157-925B-06DC09B51BCF}"/>
              </a:ext>
            </a:extLst>
          </p:cNvPr>
          <p:cNvSpPr>
            <a:spLocks noGrp="1"/>
          </p:cNvSpPr>
          <p:nvPr>
            <p:ph type="title" hasCustomPrompt="1"/>
          </p:nvPr>
        </p:nvSpPr>
        <p:spPr>
          <a:xfrm>
            <a:off x="492615" y="477000"/>
            <a:ext cx="5513178" cy="648000"/>
          </a:xfrm>
        </p:spPr>
        <p:txBody>
          <a:bodyPr anchor="t"/>
          <a:lstStyle>
            <a:lvl1pPr>
              <a:lnSpc>
                <a:spcPts val="2268"/>
              </a:lnSpc>
              <a:defRPr lang="en-US" sz="2268" b="1" i="0" kern="1200" cap="none" spc="0" baseline="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1542134B-5F98-6AA7-E129-22659D9FF448}"/>
              </a:ext>
            </a:extLst>
          </p:cNvPr>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A56098C5-2FD7-BA4E-AC25-5D402AD180CA}" type="slidenum">
              <a:rPr lang="en-GB" smtClean="0"/>
              <a:pPr/>
              <a:t>‹#›</a:t>
            </a:fld>
            <a:endParaRPr lang="en-GB"/>
          </a:p>
        </p:txBody>
      </p:sp>
      <p:pic>
        <p:nvPicPr>
          <p:cNvPr id="3" name="Picture 2">
            <a:extLst>
              <a:ext uri="{FF2B5EF4-FFF2-40B4-BE49-F238E27FC236}">
                <a16:creationId xmlns:a16="http://schemas.microsoft.com/office/drawing/2014/main" id="{795F167F-D065-4B6B-DB0A-BFAFEF243DBB}"/>
              </a:ext>
            </a:extLst>
          </p:cNvPr>
          <p:cNvPicPr>
            <a:picLocks noChangeAspect="1"/>
          </p:cNvPicPr>
          <p:nvPr userDrawn="1"/>
        </p:nvPicPr>
        <p:blipFill rotWithShape="1">
          <a:blip r:embed="rId2"/>
          <a:srcRect t="35763" r="36552" b="14413"/>
          <a:stretch/>
        </p:blipFill>
        <p:spPr>
          <a:xfrm>
            <a:off x="4509797" y="327713"/>
            <a:ext cx="7682203" cy="6053283"/>
          </a:xfrm>
          <a:prstGeom prst="rect">
            <a:avLst/>
          </a:prstGeom>
        </p:spPr>
      </p:pic>
      <p:grpSp>
        <p:nvGrpSpPr>
          <p:cNvPr id="13" name="Group 12">
            <a:extLst>
              <a:ext uri="{FF2B5EF4-FFF2-40B4-BE49-F238E27FC236}">
                <a16:creationId xmlns:a16="http://schemas.microsoft.com/office/drawing/2014/main" id="{5A2D6CBD-8472-35FD-2D95-CCBFBD6A777E}"/>
              </a:ext>
            </a:extLst>
          </p:cNvPr>
          <p:cNvGrpSpPr/>
          <p:nvPr userDrawn="1"/>
        </p:nvGrpSpPr>
        <p:grpSpPr>
          <a:xfrm>
            <a:off x="382076" y="6383612"/>
            <a:ext cx="2109679" cy="492144"/>
            <a:chOff x="705975" y="6381426"/>
            <a:chExt cx="2109679" cy="492144"/>
          </a:xfrm>
        </p:grpSpPr>
        <p:pic>
          <p:nvPicPr>
            <p:cNvPr id="14" name="Picture 13">
              <a:extLst>
                <a:ext uri="{FF2B5EF4-FFF2-40B4-BE49-F238E27FC236}">
                  <a16:creationId xmlns:a16="http://schemas.microsoft.com/office/drawing/2014/main" id="{FC913B14-7E63-A1AF-E3AC-D9B61B055F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15" name="Picture 14">
              <a:extLst>
                <a:ext uri="{FF2B5EF4-FFF2-40B4-BE49-F238E27FC236}">
                  <a16:creationId xmlns:a16="http://schemas.microsoft.com/office/drawing/2014/main" id="{1CB63682-B5EF-6A65-35EA-ADDBCA857E75}"/>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16" name="Picture 15" descr="A black and white sign with white text&#10;&#10;Description automatically generated">
              <a:extLst>
                <a:ext uri="{FF2B5EF4-FFF2-40B4-BE49-F238E27FC236}">
                  <a16:creationId xmlns:a16="http://schemas.microsoft.com/office/drawing/2014/main" id="{99F233CF-4989-C227-973B-0043EC13B48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2795357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ext Teal Foot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2DCAA9-B349-D3E0-1B99-7D0EADB4B31C}"/>
              </a:ext>
            </a:extLst>
          </p:cNvPr>
          <p:cNvSpPr/>
          <p:nvPr/>
        </p:nvSpPr>
        <p:spPr>
          <a:xfrm>
            <a:off x="0" y="6384898"/>
            <a:ext cx="12191996" cy="481056"/>
          </a:xfrm>
          <a:prstGeom prst="rect">
            <a:avLst/>
          </a:prstGeom>
          <a:solidFill>
            <a:srgbClr val="006072"/>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C8B747C0-C5BE-4620-D267-585E0EFB7156}"/>
              </a:ext>
            </a:extLst>
          </p:cNvPr>
          <p:cNvSpPr txBox="1">
            <a:spLocks noGrp="1"/>
          </p:cNvSpPr>
          <p:nvPr>
            <p:ph type="title"/>
          </p:nvPr>
        </p:nvSpPr>
        <p:spPr>
          <a:xfrm>
            <a:off x="492614" y="476246"/>
            <a:ext cx="11206977" cy="648748"/>
          </a:xfrm>
        </p:spPr>
        <p:txBody>
          <a:bodyPr/>
          <a:lstStyle>
            <a:lvl1pPr>
              <a:lnSpc>
                <a:spcPts val="2270"/>
              </a:lnSpc>
              <a:defRPr/>
            </a:lvl1pPr>
          </a:lstStyle>
          <a:p>
            <a:pPr lvl="0"/>
            <a:r>
              <a:rPr lang="en-US"/>
              <a:t>Click to edit Master title style</a:t>
            </a:r>
          </a:p>
        </p:txBody>
      </p:sp>
      <p:sp>
        <p:nvSpPr>
          <p:cNvPr id="4" name="Text Placeholder 5">
            <a:extLst>
              <a:ext uri="{FF2B5EF4-FFF2-40B4-BE49-F238E27FC236}">
                <a16:creationId xmlns:a16="http://schemas.microsoft.com/office/drawing/2014/main" id="{11AE8DAB-725F-5CD1-9591-529FA16C6FD4}"/>
              </a:ext>
            </a:extLst>
          </p:cNvPr>
          <p:cNvSpPr txBox="1">
            <a:spLocks noGrp="1"/>
          </p:cNvSpPr>
          <p:nvPr>
            <p:ph type="body" idx="4294967295"/>
          </p:nvPr>
        </p:nvSpPr>
        <p:spPr>
          <a:xfrm>
            <a:off x="492614" y="1268409"/>
            <a:ext cx="7266069" cy="4510918"/>
          </a:xfrm>
        </p:spPr>
        <p:txBody>
          <a:bodyPr/>
          <a:lstStyle>
            <a:lvl1pPr marL="179999" indent="-179999">
              <a:lnSpc>
                <a:spcPct val="100000"/>
              </a:lnSpc>
              <a:spcBef>
                <a:spcPts val="1200"/>
              </a:spcBef>
              <a:spcAft>
                <a:spcPts val="600"/>
              </a:spcAft>
              <a:defRPr/>
            </a:lvl1pPr>
            <a:lvl2pPr indent="-179999">
              <a:lnSpc>
                <a:spcPct val="100000"/>
              </a:lnSpc>
              <a:spcAft>
                <a:spcPts val="600"/>
              </a:spcAft>
              <a:defRPr>
                <a:ea typeface="InterFace"/>
              </a:defRPr>
            </a:lvl2pPr>
            <a:lvl3pPr marL="685845" indent="-179999">
              <a:lnSpc>
                <a:spcPct val="100000"/>
              </a:lnSpc>
              <a:spcAft>
                <a:spcPts val="600"/>
              </a:spcAft>
              <a:defRPr>
                <a:ea typeface="InterFace"/>
              </a:defRPr>
            </a:lvl3pPr>
            <a:lvl4pPr marL="914454" indent="-179999">
              <a:lnSpc>
                <a:spcPct val="100000"/>
              </a:lnSpc>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6">
            <a:extLst>
              <a:ext uri="{FF2B5EF4-FFF2-40B4-BE49-F238E27FC236}">
                <a16:creationId xmlns:a16="http://schemas.microsoft.com/office/drawing/2014/main" id="{EE7E9FA8-5F79-0EB2-2DB3-0DA74EB8B53D}"/>
              </a:ext>
            </a:extLst>
          </p:cNvPr>
          <p:cNvSpPr txBox="1">
            <a:spLocks noGrp="1"/>
          </p:cNvSpPr>
          <p:nvPr>
            <p:ph type="sldNum" sz="quarter" idx="8"/>
          </p:nvPr>
        </p:nvSpPr>
        <p:spPr>
          <a:xfrm>
            <a:off x="10052291" y="6482903"/>
            <a:ext cx="1647309" cy="289197"/>
          </a:xfrm>
        </p:spPr>
        <p:txBody>
          <a:bodyPr anchor="ctr"/>
          <a:lstStyle>
            <a:lvl1pPr>
              <a:defRPr b="1">
                <a:solidFill>
                  <a:srgbClr val="FFFFFF"/>
                </a:solidFill>
                <a:latin typeface="Arial" pitchFamily="34"/>
                <a:cs typeface="Arial" pitchFamily="34"/>
              </a:defRPr>
            </a:lvl1pPr>
          </a:lstStyle>
          <a:p>
            <a:pPr lvl="0"/>
            <a:fld id="{01EC7D0F-65F9-41C6-9CC8-6AE861D02BA1}" type="slidenum">
              <a:t>‹#›</a:t>
            </a:fld>
            <a:endParaRPr lang="en-GB"/>
          </a:p>
        </p:txBody>
      </p:sp>
      <p:sp>
        <p:nvSpPr>
          <p:cNvPr id="6" name="Footer Placeholder 4">
            <a:extLst>
              <a:ext uri="{FF2B5EF4-FFF2-40B4-BE49-F238E27FC236}">
                <a16:creationId xmlns:a16="http://schemas.microsoft.com/office/drawing/2014/main" id="{535169D3-468D-C780-490A-171D53C23A4D}"/>
              </a:ext>
            </a:extLst>
          </p:cNvPr>
          <p:cNvSpPr txBox="1">
            <a:spLocks noGrp="1"/>
          </p:cNvSpPr>
          <p:nvPr>
            <p:ph type="ftr" sz="quarter" idx="9"/>
          </p:nvPr>
        </p:nvSpPr>
        <p:spPr>
          <a:xfrm>
            <a:off x="3951799" y="6475268"/>
            <a:ext cx="4288398" cy="289197"/>
          </a:xfrm>
        </p:spPr>
        <p:txBody>
          <a:bodyPr anchor="ctr"/>
          <a:lstStyle>
            <a:lvl1pPr>
              <a:defRPr cap="none">
                <a:solidFill>
                  <a:srgbClr val="FFFFFF"/>
                </a:solidFill>
                <a:latin typeface="Arial" pitchFamily="34"/>
                <a:ea typeface="Arial" pitchFamily="34"/>
                <a:cs typeface="Arial" pitchFamily="34"/>
              </a:defRPr>
            </a:lvl1pPr>
          </a:lstStyle>
          <a:p>
            <a:pPr lvl="0"/>
            <a:endParaRPr lang="en-GB"/>
          </a:p>
        </p:txBody>
      </p:sp>
      <p:cxnSp>
        <p:nvCxnSpPr>
          <p:cNvPr id="7" name="Straight Connector 10">
            <a:extLst>
              <a:ext uri="{FF2B5EF4-FFF2-40B4-BE49-F238E27FC236}">
                <a16:creationId xmlns:a16="http://schemas.microsoft.com/office/drawing/2014/main" id="{2259CD9F-B0CB-DC6B-59A2-716C6DAAD048}"/>
              </a:ext>
            </a:extLst>
          </p:cNvPr>
          <p:cNvCxnSpPr/>
          <p:nvPr/>
        </p:nvCxnSpPr>
        <p:spPr>
          <a:xfrm>
            <a:off x="492614" y="327711"/>
            <a:ext cx="11206987" cy="0"/>
          </a:xfrm>
          <a:prstGeom prst="straightConnector1">
            <a:avLst/>
          </a:prstGeom>
          <a:noFill/>
          <a:ln w="3172" cap="flat">
            <a:solidFill>
              <a:srgbClr val="006072"/>
            </a:solidFill>
            <a:prstDash val="solid"/>
            <a:miter/>
          </a:ln>
        </p:spPr>
      </p:cxnSp>
      <p:pic>
        <p:nvPicPr>
          <p:cNvPr id="8" name="Picture 22">
            <a:extLst>
              <a:ext uri="{FF2B5EF4-FFF2-40B4-BE49-F238E27FC236}">
                <a16:creationId xmlns:a16="http://schemas.microsoft.com/office/drawing/2014/main" id="{58881AA0-C5B5-6F93-2C90-FBFC16CEAF38}"/>
              </a:ext>
            </a:extLst>
          </p:cNvPr>
          <p:cNvPicPr>
            <a:picLocks noChangeAspect="1"/>
          </p:cNvPicPr>
          <p:nvPr/>
        </p:nvPicPr>
        <p:blipFill>
          <a:blip r:embed="rId2"/>
          <a:srcRect t="28083" b="64066"/>
          <a:stretch>
            <a:fillRect/>
          </a:stretch>
        </p:blipFill>
        <p:spPr>
          <a:xfrm>
            <a:off x="5813535" y="6381753"/>
            <a:ext cx="6492806" cy="476246"/>
          </a:xfrm>
          <a:prstGeom prst="rect">
            <a:avLst/>
          </a:prstGeom>
          <a:noFill/>
          <a:ln>
            <a:noFill/>
          </a:ln>
        </p:spPr>
      </p:pic>
      <p:grpSp>
        <p:nvGrpSpPr>
          <p:cNvPr id="9" name="Group 23">
            <a:extLst>
              <a:ext uri="{FF2B5EF4-FFF2-40B4-BE49-F238E27FC236}">
                <a16:creationId xmlns:a16="http://schemas.microsoft.com/office/drawing/2014/main" id="{BCBCD183-55D2-83E2-9A58-875586CC3BCB}"/>
              </a:ext>
            </a:extLst>
          </p:cNvPr>
          <p:cNvGrpSpPr/>
          <p:nvPr/>
        </p:nvGrpSpPr>
        <p:grpSpPr>
          <a:xfrm>
            <a:off x="-1879604" y="38103"/>
            <a:ext cx="1658036" cy="2211384"/>
            <a:chOff x="-1879604" y="38103"/>
            <a:chExt cx="1658036" cy="2211384"/>
          </a:xfrm>
        </p:grpSpPr>
        <p:sp>
          <p:nvSpPr>
            <p:cNvPr id="10" name="Rectangle 24">
              <a:extLst>
                <a:ext uri="{FF2B5EF4-FFF2-40B4-BE49-F238E27FC236}">
                  <a16:creationId xmlns:a16="http://schemas.microsoft.com/office/drawing/2014/main" id="{F58D541B-89AF-C11F-E6E1-3ACB2A326AB2}"/>
                </a:ext>
              </a:extLst>
            </p:cNvPr>
            <p:cNvSpPr/>
            <p:nvPr/>
          </p:nvSpPr>
          <p:spPr>
            <a:xfrm>
              <a:off x="-1879604" y="38103"/>
              <a:ext cx="458791" cy="458791"/>
            </a:xfrm>
            <a:prstGeom prst="rect">
              <a:avLst/>
            </a:prstGeom>
            <a:solidFill>
              <a:srgbClr val="006072"/>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sp>
          <p:nvSpPr>
            <p:cNvPr id="11" name="Rectangle 25">
              <a:extLst>
                <a:ext uri="{FF2B5EF4-FFF2-40B4-BE49-F238E27FC236}">
                  <a16:creationId xmlns:a16="http://schemas.microsoft.com/office/drawing/2014/main" id="{CBE1679A-C2C5-3F07-DE81-F89939D00FB5}"/>
                </a:ext>
              </a:extLst>
            </p:cNvPr>
            <p:cNvSpPr/>
            <p:nvPr/>
          </p:nvSpPr>
          <p:spPr>
            <a:xfrm>
              <a:off x="-1301081" y="38103"/>
              <a:ext cx="458791" cy="458791"/>
            </a:xfrm>
            <a:prstGeom prst="rect">
              <a:avLst/>
            </a:prstGeom>
            <a:solidFill>
              <a:srgbClr val="011E41"/>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sp>
          <p:nvSpPr>
            <p:cNvPr id="12" name="Rectangle 26">
              <a:extLst>
                <a:ext uri="{FF2B5EF4-FFF2-40B4-BE49-F238E27FC236}">
                  <a16:creationId xmlns:a16="http://schemas.microsoft.com/office/drawing/2014/main" id="{06538733-F064-4FDB-2CA5-01457EA1E817}"/>
                </a:ext>
              </a:extLst>
            </p:cNvPr>
            <p:cNvSpPr/>
            <p:nvPr/>
          </p:nvSpPr>
          <p:spPr>
            <a:xfrm>
              <a:off x="-680359" y="38103"/>
              <a:ext cx="458791" cy="458791"/>
            </a:xfrm>
            <a:prstGeom prst="rect">
              <a:avLst/>
            </a:prstGeom>
            <a:solidFill>
              <a:srgbClr val="FFFFFF"/>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sp>
          <p:nvSpPr>
            <p:cNvPr id="13" name="Rectangle 27">
              <a:extLst>
                <a:ext uri="{FF2B5EF4-FFF2-40B4-BE49-F238E27FC236}">
                  <a16:creationId xmlns:a16="http://schemas.microsoft.com/office/drawing/2014/main" id="{A8B979AE-DD76-AC99-7FA2-9B8022B1C067}"/>
                </a:ext>
              </a:extLst>
            </p:cNvPr>
            <p:cNvSpPr/>
            <p:nvPr/>
          </p:nvSpPr>
          <p:spPr>
            <a:xfrm>
              <a:off x="-1879604" y="622304"/>
              <a:ext cx="458791" cy="458791"/>
            </a:xfrm>
            <a:prstGeom prst="rect">
              <a:avLst/>
            </a:prstGeom>
            <a:solidFill>
              <a:srgbClr val="76BC21"/>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sp>
          <p:nvSpPr>
            <p:cNvPr id="14" name="Rectangle 28">
              <a:extLst>
                <a:ext uri="{FF2B5EF4-FFF2-40B4-BE49-F238E27FC236}">
                  <a16:creationId xmlns:a16="http://schemas.microsoft.com/office/drawing/2014/main" id="{4FC74693-29BE-F2F0-FBEA-68895BD37FAA}"/>
                </a:ext>
              </a:extLst>
            </p:cNvPr>
            <p:cNvSpPr/>
            <p:nvPr/>
          </p:nvSpPr>
          <p:spPr>
            <a:xfrm>
              <a:off x="-1301081" y="622304"/>
              <a:ext cx="458791" cy="458791"/>
            </a:xfrm>
            <a:prstGeom prst="rect">
              <a:avLst/>
            </a:prstGeom>
            <a:solidFill>
              <a:srgbClr val="19D3C5"/>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sp>
          <p:nvSpPr>
            <p:cNvPr id="15" name="Rectangle 29">
              <a:extLst>
                <a:ext uri="{FF2B5EF4-FFF2-40B4-BE49-F238E27FC236}">
                  <a16:creationId xmlns:a16="http://schemas.microsoft.com/office/drawing/2014/main" id="{C1747696-917B-5C0D-AA5A-C08DCB54FBF2}"/>
                </a:ext>
              </a:extLst>
            </p:cNvPr>
            <p:cNvSpPr/>
            <p:nvPr/>
          </p:nvSpPr>
          <p:spPr>
            <a:xfrm>
              <a:off x="-680359" y="622304"/>
              <a:ext cx="458791" cy="458791"/>
            </a:xfrm>
            <a:prstGeom prst="rect">
              <a:avLst/>
            </a:prstGeom>
            <a:solidFill>
              <a:srgbClr val="006E43"/>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sp>
          <p:nvSpPr>
            <p:cNvPr id="16" name="Rectangle 30">
              <a:extLst>
                <a:ext uri="{FF2B5EF4-FFF2-40B4-BE49-F238E27FC236}">
                  <a16:creationId xmlns:a16="http://schemas.microsoft.com/office/drawing/2014/main" id="{21B3104B-B099-178E-43EF-2ABC79EC5CDB}"/>
                </a:ext>
              </a:extLst>
            </p:cNvPr>
            <p:cNvSpPr/>
            <p:nvPr/>
          </p:nvSpPr>
          <p:spPr>
            <a:xfrm>
              <a:off x="-1879604" y="1206495"/>
              <a:ext cx="458791" cy="458791"/>
            </a:xfrm>
            <a:prstGeom prst="rect">
              <a:avLst/>
            </a:prstGeom>
            <a:solidFill>
              <a:srgbClr val="722282"/>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sp>
          <p:nvSpPr>
            <p:cNvPr id="17" name="Rectangle 31">
              <a:extLst>
                <a:ext uri="{FF2B5EF4-FFF2-40B4-BE49-F238E27FC236}">
                  <a16:creationId xmlns:a16="http://schemas.microsoft.com/office/drawing/2014/main" id="{3163E4BC-EDC8-D441-FB31-B1552C0284E5}"/>
                </a:ext>
              </a:extLst>
            </p:cNvPr>
            <p:cNvSpPr/>
            <p:nvPr/>
          </p:nvSpPr>
          <p:spPr>
            <a:xfrm>
              <a:off x="-1301081" y="1206495"/>
              <a:ext cx="458791" cy="458791"/>
            </a:xfrm>
            <a:prstGeom prst="rect">
              <a:avLst/>
            </a:prstGeom>
            <a:solidFill>
              <a:srgbClr val="9F2241"/>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sp>
          <p:nvSpPr>
            <p:cNvPr id="18" name="Rectangle 32">
              <a:extLst>
                <a:ext uri="{FF2B5EF4-FFF2-40B4-BE49-F238E27FC236}">
                  <a16:creationId xmlns:a16="http://schemas.microsoft.com/office/drawing/2014/main" id="{EA935C1F-E4DB-84F8-6F76-1D0619BF36BF}"/>
                </a:ext>
              </a:extLst>
            </p:cNvPr>
            <p:cNvSpPr/>
            <p:nvPr/>
          </p:nvSpPr>
          <p:spPr>
            <a:xfrm>
              <a:off x="-680359" y="1206495"/>
              <a:ext cx="458791" cy="458791"/>
            </a:xfrm>
            <a:prstGeom prst="rect">
              <a:avLst/>
            </a:prstGeom>
            <a:solidFill>
              <a:srgbClr val="CF3339"/>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sp>
          <p:nvSpPr>
            <p:cNvPr id="19" name="Rectangle 33">
              <a:extLst>
                <a:ext uri="{FF2B5EF4-FFF2-40B4-BE49-F238E27FC236}">
                  <a16:creationId xmlns:a16="http://schemas.microsoft.com/office/drawing/2014/main" id="{E1DA41D4-7C8A-6B26-3099-0FFDCB2E5016}"/>
                </a:ext>
              </a:extLst>
            </p:cNvPr>
            <p:cNvSpPr/>
            <p:nvPr/>
          </p:nvSpPr>
          <p:spPr>
            <a:xfrm>
              <a:off x="-1879604" y="1790696"/>
              <a:ext cx="458791" cy="458791"/>
            </a:xfrm>
            <a:prstGeom prst="rect">
              <a:avLst/>
            </a:prstGeom>
            <a:solidFill>
              <a:srgbClr val="FF6C0E"/>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sp>
          <p:nvSpPr>
            <p:cNvPr id="20" name="Rectangle 34">
              <a:extLst>
                <a:ext uri="{FF2B5EF4-FFF2-40B4-BE49-F238E27FC236}">
                  <a16:creationId xmlns:a16="http://schemas.microsoft.com/office/drawing/2014/main" id="{01A46DD1-EFB0-005B-95DF-C50550D8F52B}"/>
                </a:ext>
              </a:extLst>
            </p:cNvPr>
            <p:cNvSpPr/>
            <p:nvPr/>
          </p:nvSpPr>
          <p:spPr>
            <a:xfrm>
              <a:off x="-1301081" y="1790696"/>
              <a:ext cx="458791" cy="458791"/>
            </a:xfrm>
            <a:prstGeom prst="rect">
              <a:avLst/>
            </a:prstGeom>
            <a:solidFill>
              <a:srgbClr val="F5CE3E"/>
            </a:solidFill>
            <a:ln>
              <a:noFill/>
              <a:prstDash val="solid"/>
            </a:ln>
          </p:spPr>
          <p:txBody>
            <a:bodyPr vert="horz" wrap="square" lIns="143999" tIns="107999" rIns="143999" bIns="107999"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p:txBody>
        </p:sp>
      </p:grpSp>
      <p:grpSp>
        <p:nvGrpSpPr>
          <p:cNvPr id="21" name="Group 13">
            <a:extLst>
              <a:ext uri="{FF2B5EF4-FFF2-40B4-BE49-F238E27FC236}">
                <a16:creationId xmlns:a16="http://schemas.microsoft.com/office/drawing/2014/main" id="{BA308187-1491-4BDF-A118-22F374526637}"/>
              </a:ext>
            </a:extLst>
          </p:cNvPr>
          <p:cNvGrpSpPr/>
          <p:nvPr/>
        </p:nvGrpSpPr>
        <p:grpSpPr>
          <a:xfrm>
            <a:off x="382072" y="6383609"/>
            <a:ext cx="2109685" cy="492148"/>
            <a:chOff x="382072" y="6383609"/>
            <a:chExt cx="2109685" cy="492148"/>
          </a:xfrm>
        </p:grpSpPr>
        <p:pic>
          <p:nvPicPr>
            <p:cNvPr id="22" name="Picture 2">
              <a:extLst>
                <a:ext uri="{FF2B5EF4-FFF2-40B4-BE49-F238E27FC236}">
                  <a16:creationId xmlns:a16="http://schemas.microsoft.com/office/drawing/2014/main" id="{F9BD85A5-4D3F-86D3-0AFF-F5E10985BA73}"/>
                </a:ext>
              </a:extLst>
            </p:cNvPr>
            <p:cNvPicPr>
              <a:picLocks noChangeAspect="1"/>
            </p:cNvPicPr>
            <p:nvPr/>
          </p:nvPicPr>
          <p:blipFill>
            <a:blip r:embed="rId3"/>
            <a:srcRect l="56095" r="33623"/>
            <a:stretch>
              <a:fillRect/>
            </a:stretch>
          </p:blipFill>
          <p:spPr>
            <a:xfrm>
              <a:off x="1610880" y="6427463"/>
              <a:ext cx="204935" cy="404503"/>
            </a:xfrm>
            <a:prstGeom prst="rect">
              <a:avLst/>
            </a:prstGeom>
            <a:noFill/>
            <a:ln>
              <a:noFill/>
            </a:ln>
          </p:spPr>
        </p:pic>
        <p:pic>
          <p:nvPicPr>
            <p:cNvPr id="23" name="Picture 3">
              <a:extLst>
                <a:ext uri="{FF2B5EF4-FFF2-40B4-BE49-F238E27FC236}">
                  <a16:creationId xmlns:a16="http://schemas.microsoft.com/office/drawing/2014/main" id="{27D15D67-2A36-A39B-EB23-385B067F3339}"/>
                </a:ext>
              </a:extLst>
            </p:cNvPr>
            <p:cNvPicPr>
              <a:picLocks noChangeAspect="1"/>
            </p:cNvPicPr>
            <p:nvPr/>
          </p:nvPicPr>
          <p:blipFill>
            <a:blip r:embed="rId4"/>
            <a:stretch>
              <a:fillRect/>
            </a:stretch>
          </p:blipFill>
          <p:spPr>
            <a:xfrm>
              <a:off x="382072" y="6383609"/>
              <a:ext cx="1228798" cy="492148"/>
            </a:xfrm>
            <a:prstGeom prst="rect">
              <a:avLst/>
            </a:prstGeom>
            <a:noFill/>
            <a:ln>
              <a:noFill/>
            </a:ln>
          </p:spPr>
        </p:pic>
        <p:pic>
          <p:nvPicPr>
            <p:cNvPr id="24" name="Picture 12" descr="A black and white sign with white text&#10;&#10;Description automatically generated">
              <a:extLst>
                <a:ext uri="{FF2B5EF4-FFF2-40B4-BE49-F238E27FC236}">
                  <a16:creationId xmlns:a16="http://schemas.microsoft.com/office/drawing/2014/main" id="{9865A85A-D914-61E6-4AB5-1C2CB697AE05}"/>
                </a:ext>
              </a:extLst>
            </p:cNvPr>
            <p:cNvPicPr>
              <a:picLocks noChangeAspect="1"/>
            </p:cNvPicPr>
            <p:nvPr/>
          </p:nvPicPr>
          <p:blipFill>
            <a:blip r:embed="rId5"/>
            <a:stretch>
              <a:fillRect/>
            </a:stretch>
          </p:blipFill>
          <p:spPr>
            <a:xfrm>
              <a:off x="1847901" y="6460135"/>
              <a:ext cx="643856" cy="372965"/>
            </a:xfrm>
            <a:prstGeom prst="rect">
              <a:avLst/>
            </a:prstGeom>
            <a:noFill/>
            <a:ln>
              <a:noFill/>
            </a:ln>
          </p:spPr>
        </p:pic>
      </p:grpSp>
    </p:spTree>
    <p:extLst>
      <p:ext uri="{BB962C8B-B14F-4D97-AF65-F5344CB8AC3E}">
        <p14:creationId xmlns:p14="http://schemas.microsoft.com/office/powerpoint/2010/main" val="400836853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Only">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mn-lt"/>
              </a:defRPr>
            </a:lvl1pPr>
          </a:lstStyle>
          <a:p>
            <a:r>
              <a:rPr lang="en-GB"/>
              <a:t>Strictly Private and Confidential</a:t>
            </a:r>
          </a:p>
        </p:txBody>
      </p:sp>
      <p:sp>
        <p:nvSpPr>
          <p:cNvPr id="4" name="Slide Number Placeholder 3"/>
          <p:cNvSpPr>
            <a:spLocks noGrp="1"/>
          </p:cNvSpPr>
          <p:nvPr>
            <p:ph type="sldNum" sz="quarter" idx="12"/>
          </p:nvPr>
        </p:nvSpPr>
        <p:spPr/>
        <p:txBody>
          <a:bodyPr/>
          <a:lstStyle>
            <a:lvl1pPr>
              <a:defRPr>
                <a:latin typeface="+mn-lt"/>
              </a:defRPr>
            </a:lvl1pPr>
          </a:lstStyle>
          <a:p>
            <a:fld id="{C611085B-3421-47C2-8B54-8F3EF5CC7CB0}" type="slidenum">
              <a:rPr lang="en-GB" smtClean="0"/>
              <a:pPr/>
              <a:t>‹#›</a:t>
            </a:fld>
            <a:endParaRPr lang="en-GB"/>
          </a:p>
        </p:txBody>
      </p:sp>
      <p:sp>
        <p:nvSpPr>
          <p:cNvPr id="10" name="Title 1"/>
          <p:cNvSpPr>
            <a:spLocks noGrp="1"/>
          </p:cNvSpPr>
          <p:nvPr>
            <p:ph type="title"/>
          </p:nvPr>
        </p:nvSpPr>
        <p:spPr>
          <a:xfrm>
            <a:off x="492616" y="476250"/>
            <a:ext cx="5413702" cy="648749"/>
          </a:xfrm>
        </p:spPr>
        <p:txBody>
          <a:bodyPr anchor="t"/>
          <a:lstStyle>
            <a:lvl1pPr>
              <a:lnSpc>
                <a:spcPts val="2268"/>
              </a:lnSpc>
              <a:defRPr lang="en-US" sz="2200" b="1" i="0" kern="1200" cap="none" spc="0" baseline="0" smtClean="0">
                <a:solidFill>
                  <a:schemeClr val="tx1"/>
                </a:solidFill>
                <a:latin typeface="+mj-lt"/>
                <a:ea typeface="InterFace" panose="020B0503020203020204" pitchFamily="34" charset="0"/>
                <a:cs typeface="InterFace" panose="020B0503020203020204" pitchFamily="34" charset="0"/>
              </a:defRPr>
            </a:lvl1pPr>
          </a:lstStyle>
          <a:p>
            <a:r>
              <a:rPr lang="en-US"/>
              <a:t>Click to edit Master title style</a:t>
            </a:r>
          </a:p>
        </p:txBody>
      </p:sp>
      <p:sp>
        <p:nvSpPr>
          <p:cNvPr id="12" name="Subtitle 2"/>
          <p:cNvSpPr>
            <a:spLocks noGrp="1"/>
          </p:cNvSpPr>
          <p:nvPr>
            <p:ph type="subTitle" idx="1"/>
          </p:nvPr>
        </p:nvSpPr>
        <p:spPr>
          <a:xfrm>
            <a:off x="6285683" y="476250"/>
            <a:ext cx="5413916" cy="648000"/>
          </a:xfrm>
        </p:spPr>
        <p:txBody>
          <a:bodyPr/>
          <a:lstStyle>
            <a:lvl1pPr marL="0" indent="0" algn="l">
              <a:lnSpc>
                <a:spcPts val="1179"/>
              </a:lnSpc>
              <a:spcBef>
                <a:spcPts val="0"/>
              </a:spcBef>
              <a:buNone/>
              <a:defRPr sz="998" b="0" cap="none" baseline="0">
                <a:latin typeface="+mn-lt"/>
                <a:cs typeface="InterFace" panose="020B050302020302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pic>
        <p:nvPicPr>
          <p:cNvPr id="13" name="Graphic 12">
            <a:extLst>
              <a:ext uri="{FF2B5EF4-FFF2-40B4-BE49-F238E27FC236}">
                <a16:creationId xmlns:a16="http://schemas.microsoft.com/office/drawing/2014/main" id="{D577FD7F-9B5D-405A-940E-E5CF3AD517A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3200" y="6519231"/>
            <a:ext cx="1088136" cy="167207"/>
          </a:xfrm>
          <a:prstGeom prst="rect">
            <a:avLst/>
          </a:prstGeom>
        </p:spPr>
      </p:pic>
      <p:cxnSp>
        <p:nvCxnSpPr>
          <p:cNvPr id="14" name="Straight Connector 13">
            <a:extLst>
              <a:ext uri="{FF2B5EF4-FFF2-40B4-BE49-F238E27FC236}">
                <a16:creationId xmlns:a16="http://schemas.microsoft.com/office/drawing/2014/main" id="{61B3EDF7-0945-40D8-B962-37DB305D94E2}"/>
              </a:ext>
            </a:extLst>
          </p:cNvPr>
          <p:cNvCxnSpPr/>
          <p:nvPr/>
        </p:nvCxnSpPr>
        <p:spPr>
          <a:xfrm>
            <a:off x="492615" y="6376251"/>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7E5444-D56E-42C2-ACA4-E6A94E37FF61}"/>
              </a:ext>
            </a:extLst>
          </p:cNvPr>
          <p:cNvCxnSpPr>
            <a:cxnSpLocks/>
          </p:cNvCxnSpPr>
          <p:nvPr/>
        </p:nvCxnSpPr>
        <p:spPr>
          <a:xfrm>
            <a:off x="6285683" y="327714"/>
            <a:ext cx="541391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C6B77B-D6F0-4592-8D2A-E3EDFED491CE}"/>
              </a:ext>
            </a:extLst>
          </p:cNvPr>
          <p:cNvCxnSpPr>
            <a:cxnSpLocks/>
          </p:cNvCxnSpPr>
          <p:nvPr/>
        </p:nvCxnSpPr>
        <p:spPr>
          <a:xfrm>
            <a:off x="492615" y="327714"/>
            <a:ext cx="541391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181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White Footer">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400">
                <a:latin typeface="Arial" panose="020B0604020202020204" pitchFamily="34" charset="0"/>
                <a:cs typeface="Arial" panose="020B0604020202020204" pitchFamily="34" charset="0"/>
              </a:defRPr>
            </a:lvl1pPr>
            <a:lvl2pPr marL="457190" indent="-180000">
              <a:lnSpc>
                <a:spcPct val="100000"/>
              </a:lnSpc>
              <a:spcBef>
                <a:spcPts val="0"/>
              </a:spcBef>
              <a:spcAft>
                <a:spcPts val="600"/>
              </a:spcAf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2pPr>
            <a:lvl3pPr marL="685843" indent="-180000">
              <a:lnSpc>
                <a:spcPct val="100000"/>
              </a:lnSpc>
              <a:spcBef>
                <a:spcPts val="0"/>
              </a:spcBef>
              <a:spcAft>
                <a:spcPts val="600"/>
              </a:spcAft>
              <a:tabLst/>
              <a:defRPr lang="en-US" sz="1200" b="0" i="0" kern="1200" dirty="0" smtClean="0">
                <a:solidFill>
                  <a:schemeClr val="tx1"/>
                </a:solidFill>
                <a:latin typeface="Arial" panose="020B0604020202020204" pitchFamily="34" charset="0"/>
                <a:ea typeface="InterFace" charset="0"/>
                <a:cs typeface="Arial" panose="020B0604020202020204" pitchFamily="34" charset="0"/>
              </a:defRPr>
            </a:lvl3pPr>
            <a:lvl4pPr marL="914458" indent="-180000">
              <a:lnSpc>
                <a:spcPct val="100000"/>
              </a:lnSpc>
              <a:spcBef>
                <a:spcPts val="0"/>
              </a:spcBef>
              <a:spcAft>
                <a:spcPts val="600"/>
              </a:spcAft>
              <a:tabLst/>
              <a:defRPr sz="1200">
                <a:latin typeface="Arial" panose="020B0604020202020204" pitchFamily="34" charset="0"/>
                <a:cs typeface="Arial" panose="020B0604020202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tx2"/>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endParaRPr lang="en-GB"/>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82000"/>
                    </a14:imgEffect>
                    <a14:imgEffect>
                      <a14:brightnessContrast bright="-14000"/>
                    </a14:imgEffect>
                  </a14:imgLayer>
                </a14:imgProps>
              </a:ext>
            </a:extLst>
          </a:blip>
          <a:srcRect t="28083" b="64066"/>
          <a:stretch/>
        </p:blipFill>
        <p:spPr>
          <a:xfrm>
            <a:off x="5813536" y="6381750"/>
            <a:ext cx="6492803" cy="476250"/>
          </a:xfrm>
          <a:prstGeom prst="rect">
            <a:avLst/>
          </a:prstGeom>
        </p:spPr>
      </p:pic>
      <p:cxnSp>
        <p:nvCxnSpPr>
          <p:cNvPr id="10" name="Straight Connector 9">
            <a:extLst>
              <a:ext uri="{FF2B5EF4-FFF2-40B4-BE49-F238E27FC236}">
                <a16:creationId xmlns:a16="http://schemas.microsoft.com/office/drawing/2014/main" id="{023222D3-E550-AA1F-D10B-56E040037B58}"/>
              </a:ext>
            </a:extLst>
          </p:cNvPr>
          <p:cNvCxnSpPr>
            <a:cxnSpLocks/>
          </p:cNvCxnSpPr>
          <p:nvPr/>
        </p:nvCxnSpPr>
        <p:spPr>
          <a:xfrm>
            <a:off x="492509" y="6361568"/>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0393F47-C88A-B122-1507-FDD9CBF3E4DF}"/>
              </a:ext>
            </a:extLst>
          </p:cNvPr>
          <p:cNvGrpSpPr/>
          <p:nvPr/>
        </p:nvGrpSpPr>
        <p:grpSpPr>
          <a:xfrm>
            <a:off x="-1879600" y="38100"/>
            <a:ext cx="1658028" cy="2211388"/>
            <a:chOff x="-1689100" y="1268412"/>
            <a:chExt cx="1658028" cy="2211388"/>
          </a:xfrm>
        </p:grpSpPr>
        <p:sp>
          <p:nvSpPr>
            <p:cNvPr id="14" name="Rectangle 13">
              <a:extLst>
                <a:ext uri="{FF2B5EF4-FFF2-40B4-BE49-F238E27FC236}">
                  <a16:creationId xmlns:a16="http://schemas.microsoft.com/office/drawing/2014/main" id="{1DA0369C-21A6-330B-B40C-033E914304D0}"/>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B3A91CCB-22D7-E415-8404-315B57B5DE19}"/>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BACCB1E2-758B-E3A7-BD14-12CE2A11CB90}"/>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6AB8391B-48EC-1655-417A-F2F337F639C7}"/>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B44A677A-81DE-6597-81E6-514948EAFEA9}"/>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8D5BA80B-B9C7-80C2-1D28-8ED162352F79}"/>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D0E7CA0D-00DE-71EA-0774-AA5A08CF2BB2}"/>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0359769E-AB4C-C56E-C4E5-86271D080A8B}"/>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124D8CEA-1451-6433-3C4C-3D3063977A8D}"/>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C7756B1B-D1BF-0B9D-28A9-EC51E038CCDA}"/>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2B7A077A-C440-87B1-C6F2-C0EBEAC37469}"/>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pic>
        <p:nvPicPr>
          <p:cNvPr id="4" name="Picture 3" descr="A black background with blue letters&#10;&#10;Description automatically generated">
            <a:extLst>
              <a:ext uri="{FF2B5EF4-FFF2-40B4-BE49-F238E27FC236}">
                <a16:creationId xmlns:a16="http://schemas.microsoft.com/office/drawing/2014/main" id="{CDE70AD0-61FB-8F59-3DE0-9B88BFF5E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401" y="6425281"/>
            <a:ext cx="1993490" cy="404502"/>
          </a:xfrm>
          <a:prstGeom prst="rect">
            <a:avLst/>
          </a:prstGeom>
        </p:spPr>
      </p:pic>
    </p:spTree>
    <p:extLst>
      <p:ext uri="{BB962C8B-B14F-4D97-AF65-F5344CB8AC3E}">
        <p14:creationId xmlns:p14="http://schemas.microsoft.com/office/powerpoint/2010/main" val="4019665851"/>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 Teal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FC674-6429-7DAF-287B-B146DBC08F62}"/>
              </a:ext>
            </a:extLst>
          </p:cNvPr>
          <p:cNvSpPr/>
          <p:nvPr/>
        </p:nvSpPr>
        <p:spPr>
          <a:xfrm>
            <a:off x="0" y="6384897"/>
            <a:ext cx="12192000" cy="481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endParaRPr lang="en-GB"/>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p:nvPicPr>
        <p:blipFill rotWithShape="1">
          <a:blip r:embed="rId2"/>
          <a:srcRect t="28083" b="64066"/>
          <a:stretch/>
        </p:blipFill>
        <p:spPr>
          <a:xfrm>
            <a:off x="5813536" y="6381750"/>
            <a:ext cx="6492803" cy="476250"/>
          </a:xfrm>
          <a:prstGeom prst="rect">
            <a:avLst/>
          </a:prstGeom>
        </p:spPr>
      </p:pic>
      <p:grpSp>
        <p:nvGrpSpPr>
          <p:cNvPr id="4" name="Group 3">
            <a:extLst>
              <a:ext uri="{FF2B5EF4-FFF2-40B4-BE49-F238E27FC236}">
                <a16:creationId xmlns:a16="http://schemas.microsoft.com/office/drawing/2014/main" id="{F39FFF28-77C2-31DB-182D-BFAB42161CF8}"/>
              </a:ext>
            </a:extLst>
          </p:cNvPr>
          <p:cNvGrpSpPr/>
          <p:nvPr/>
        </p:nvGrpSpPr>
        <p:grpSpPr>
          <a:xfrm>
            <a:off x="-1879600" y="38100"/>
            <a:ext cx="1658028" cy="2211388"/>
            <a:chOff x="-1689100" y="1268412"/>
            <a:chExt cx="1658028" cy="2211388"/>
          </a:xfrm>
        </p:grpSpPr>
        <p:sp>
          <p:nvSpPr>
            <p:cNvPr id="8" name="Rectangle 7">
              <a:extLst>
                <a:ext uri="{FF2B5EF4-FFF2-40B4-BE49-F238E27FC236}">
                  <a16:creationId xmlns:a16="http://schemas.microsoft.com/office/drawing/2014/main" id="{2E6C1A91-0D28-1296-148E-4D900ECCF027}"/>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0" name="Rectangle 9">
              <a:extLst>
                <a:ext uri="{FF2B5EF4-FFF2-40B4-BE49-F238E27FC236}">
                  <a16:creationId xmlns:a16="http://schemas.microsoft.com/office/drawing/2014/main" id="{135B8A81-4D7A-611F-8D3C-6B9D41ECC798}"/>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3" name="Rectangle 12">
              <a:extLst>
                <a:ext uri="{FF2B5EF4-FFF2-40B4-BE49-F238E27FC236}">
                  <a16:creationId xmlns:a16="http://schemas.microsoft.com/office/drawing/2014/main" id="{FF7D3E1E-54EE-BE58-B0C9-35F98526FCD7}"/>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4" name="Rectangle 13">
              <a:extLst>
                <a:ext uri="{FF2B5EF4-FFF2-40B4-BE49-F238E27FC236}">
                  <a16:creationId xmlns:a16="http://schemas.microsoft.com/office/drawing/2014/main" id="{554C3F7C-B168-1D0C-0EB7-08EB78F41800}"/>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B3A4DF91-FC81-3F50-1278-B3B46C5191D9}"/>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C60524C8-EBF1-C052-FA5A-33CEEE737D5D}"/>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B1E81EB8-EA8A-76F5-8101-0264E745A022}"/>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56D9070F-CE43-A057-A736-46F4A7B0A2BE}"/>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9641E952-C46D-CC46-C566-F58A39A11A36}"/>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E99253AC-5D3B-E6A5-E386-E4C27B293331}"/>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691DD175-D2A6-50BC-04E3-F844D8E8FD03}"/>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grpSp>
        <p:nvGrpSpPr>
          <p:cNvPr id="26" name="Group 25">
            <a:extLst>
              <a:ext uri="{FF2B5EF4-FFF2-40B4-BE49-F238E27FC236}">
                <a16:creationId xmlns:a16="http://schemas.microsoft.com/office/drawing/2014/main" id="{A397A133-50C3-D7A1-9339-FBFEC631B5B2}"/>
              </a:ext>
            </a:extLst>
          </p:cNvPr>
          <p:cNvGrpSpPr/>
          <p:nvPr/>
        </p:nvGrpSpPr>
        <p:grpSpPr>
          <a:xfrm>
            <a:off x="382076" y="6383612"/>
            <a:ext cx="2109679" cy="492144"/>
            <a:chOff x="705975" y="6381426"/>
            <a:chExt cx="2109679" cy="492144"/>
          </a:xfrm>
        </p:grpSpPr>
        <p:pic>
          <p:nvPicPr>
            <p:cNvPr id="27" name="Picture 26">
              <a:extLst>
                <a:ext uri="{FF2B5EF4-FFF2-40B4-BE49-F238E27FC236}">
                  <a16:creationId xmlns:a16="http://schemas.microsoft.com/office/drawing/2014/main" id="{D9154DFB-3FA7-7FC3-2910-0960049005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28" name="Picture 27">
              <a:extLst>
                <a:ext uri="{FF2B5EF4-FFF2-40B4-BE49-F238E27FC236}">
                  <a16:creationId xmlns:a16="http://schemas.microsoft.com/office/drawing/2014/main" id="{C7E3270D-232A-2095-02C8-FC91AC5F28D9}"/>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29" name="Picture 28" descr="A black and white sign with white text&#10;&#10;Description automatically generated">
              <a:extLst>
                <a:ext uri="{FF2B5EF4-FFF2-40B4-BE49-F238E27FC236}">
                  <a16:creationId xmlns:a16="http://schemas.microsoft.com/office/drawing/2014/main" id="{028006E4-EF09-E4FF-A04A-031192A603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1059641331"/>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 White Footer">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tx2"/>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endParaRPr lang="en-GB"/>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82000"/>
                    </a14:imgEffect>
                    <a14:imgEffect>
                      <a14:brightnessContrast bright="-14000"/>
                    </a14:imgEffect>
                  </a14:imgLayer>
                </a14:imgProps>
              </a:ext>
            </a:extLst>
          </a:blip>
          <a:srcRect t="28083" b="64066"/>
          <a:stretch/>
        </p:blipFill>
        <p:spPr>
          <a:xfrm>
            <a:off x="5813536" y="6381750"/>
            <a:ext cx="6492803" cy="476250"/>
          </a:xfrm>
          <a:prstGeom prst="rect">
            <a:avLst/>
          </a:prstGeom>
        </p:spPr>
      </p:pic>
      <p:cxnSp>
        <p:nvCxnSpPr>
          <p:cNvPr id="10" name="Straight Connector 9">
            <a:extLst>
              <a:ext uri="{FF2B5EF4-FFF2-40B4-BE49-F238E27FC236}">
                <a16:creationId xmlns:a16="http://schemas.microsoft.com/office/drawing/2014/main" id="{023222D3-E550-AA1F-D10B-56E040037B58}"/>
              </a:ext>
            </a:extLst>
          </p:cNvPr>
          <p:cNvCxnSpPr>
            <a:cxnSpLocks/>
          </p:cNvCxnSpPr>
          <p:nvPr/>
        </p:nvCxnSpPr>
        <p:spPr>
          <a:xfrm>
            <a:off x="492509" y="6361568"/>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110041A-04FC-BD94-D3C9-6D7A34C31801}"/>
              </a:ext>
            </a:extLst>
          </p:cNvPr>
          <p:cNvGrpSpPr/>
          <p:nvPr/>
        </p:nvGrpSpPr>
        <p:grpSpPr>
          <a:xfrm>
            <a:off x="-1879600" y="38100"/>
            <a:ext cx="1658028" cy="2211388"/>
            <a:chOff x="-1689100" y="1268412"/>
            <a:chExt cx="1658028" cy="2211388"/>
          </a:xfrm>
        </p:grpSpPr>
        <p:sp>
          <p:nvSpPr>
            <p:cNvPr id="5" name="Rectangle 4">
              <a:extLst>
                <a:ext uri="{FF2B5EF4-FFF2-40B4-BE49-F238E27FC236}">
                  <a16:creationId xmlns:a16="http://schemas.microsoft.com/office/drawing/2014/main" id="{7F7F106C-577E-F41D-0E75-00DB312EAE27}"/>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9" name="Rectangle 8">
              <a:extLst>
                <a:ext uri="{FF2B5EF4-FFF2-40B4-BE49-F238E27FC236}">
                  <a16:creationId xmlns:a16="http://schemas.microsoft.com/office/drawing/2014/main" id="{0F52ADB3-4C2A-156D-0CE3-43A344E528AB}"/>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3" name="Rectangle 12">
              <a:extLst>
                <a:ext uri="{FF2B5EF4-FFF2-40B4-BE49-F238E27FC236}">
                  <a16:creationId xmlns:a16="http://schemas.microsoft.com/office/drawing/2014/main" id="{CF8D70EE-A4D0-1BDB-1258-DDB205ED6F76}"/>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4" name="Rectangle 13">
              <a:extLst>
                <a:ext uri="{FF2B5EF4-FFF2-40B4-BE49-F238E27FC236}">
                  <a16:creationId xmlns:a16="http://schemas.microsoft.com/office/drawing/2014/main" id="{1FC7A352-B88F-5E25-0C87-F7D0CB619EC6}"/>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73B2FF0B-0ED3-376D-005E-14473CB688D4}"/>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93476BA9-40A8-F532-ABA4-F51E5B4F1601}"/>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8A7E0A91-2114-D5FE-4DA0-A0F6FD500A2C}"/>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C9A701A8-25AE-6A30-12BC-BDB5ED2DB539}"/>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12659FAA-BB69-C239-CDB1-923460B3EAAD}"/>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9D6399B6-5230-9C81-86C5-9E03C1937035}"/>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1B910660-429B-8488-353B-85A7132D1FD6}"/>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pic>
        <p:nvPicPr>
          <p:cNvPr id="27" name="Picture 26" descr="A black background with blue letters&#10;&#10;Description automatically generated">
            <a:extLst>
              <a:ext uri="{FF2B5EF4-FFF2-40B4-BE49-F238E27FC236}">
                <a16:creationId xmlns:a16="http://schemas.microsoft.com/office/drawing/2014/main" id="{107505C5-46EC-DFF2-4A14-303EEA61C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401" y="6425281"/>
            <a:ext cx="1993490" cy="404502"/>
          </a:xfrm>
          <a:prstGeom prst="rect">
            <a:avLst/>
          </a:prstGeom>
        </p:spPr>
      </p:pic>
    </p:spTree>
    <p:extLst>
      <p:ext uri="{BB962C8B-B14F-4D97-AF65-F5344CB8AC3E}">
        <p14:creationId xmlns:p14="http://schemas.microsoft.com/office/powerpoint/2010/main" val="2484714602"/>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 Teal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FC674-6429-7DAF-287B-B146DBC08F62}"/>
              </a:ext>
            </a:extLst>
          </p:cNvPr>
          <p:cNvSpPr/>
          <p:nvPr/>
        </p:nvSpPr>
        <p:spPr>
          <a:xfrm>
            <a:off x="0" y="6384897"/>
            <a:ext cx="12192000" cy="481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endParaRPr lang="en-GB"/>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p:nvPicPr>
        <p:blipFill rotWithShape="1">
          <a:blip r:embed="rId2"/>
          <a:srcRect t="28083" b="64066"/>
          <a:stretch/>
        </p:blipFill>
        <p:spPr>
          <a:xfrm>
            <a:off x="5813536" y="6381750"/>
            <a:ext cx="6492803" cy="476250"/>
          </a:xfrm>
          <a:prstGeom prst="rect">
            <a:avLst/>
          </a:prstGeom>
        </p:spPr>
      </p:pic>
      <p:sp>
        <p:nvSpPr>
          <p:cNvPr id="6" name="Chart Placeholder 5">
            <a:extLst>
              <a:ext uri="{FF2B5EF4-FFF2-40B4-BE49-F238E27FC236}">
                <a16:creationId xmlns:a16="http://schemas.microsoft.com/office/drawing/2014/main" id="{61B83CF5-50AB-2F28-6947-22E59CB795EF}"/>
              </a:ext>
            </a:extLst>
          </p:cNvPr>
          <p:cNvSpPr>
            <a:spLocks noGrp="1"/>
          </p:cNvSpPr>
          <p:nvPr>
            <p:ph type="chart" sz="quarter" idx="14"/>
          </p:nvPr>
        </p:nvSpPr>
        <p:spPr>
          <a:xfrm>
            <a:off x="492125" y="1282941"/>
            <a:ext cx="7748588" cy="4908309"/>
          </a:xfrm>
        </p:spPr>
        <p:txBody>
          <a:bodyPr/>
          <a:lstStyle/>
          <a:p>
            <a:r>
              <a:rPr lang="en-US"/>
              <a:t>Click icon to add chart</a:t>
            </a:r>
            <a:endParaRPr lang="en-GB"/>
          </a:p>
        </p:txBody>
      </p:sp>
      <p:sp>
        <p:nvSpPr>
          <p:cNvPr id="10" name="Text Placeholder 9">
            <a:extLst>
              <a:ext uri="{FF2B5EF4-FFF2-40B4-BE49-F238E27FC236}">
                <a16:creationId xmlns:a16="http://schemas.microsoft.com/office/drawing/2014/main" id="{9C52676A-5334-6B25-6770-70131C29C507}"/>
              </a:ext>
            </a:extLst>
          </p:cNvPr>
          <p:cNvSpPr>
            <a:spLocks noGrp="1"/>
          </p:cNvSpPr>
          <p:nvPr>
            <p:ph type="body" sz="quarter" idx="15"/>
          </p:nvPr>
        </p:nvSpPr>
        <p:spPr>
          <a:xfrm>
            <a:off x="8432800" y="1282941"/>
            <a:ext cx="3267075" cy="4908309"/>
          </a:xfr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3" name="Group 12">
            <a:extLst>
              <a:ext uri="{FF2B5EF4-FFF2-40B4-BE49-F238E27FC236}">
                <a16:creationId xmlns:a16="http://schemas.microsoft.com/office/drawing/2014/main" id="{E94D4C77-E62D-D8F6-3CD5-94FC519CE4B0}"/>
              </a:ext>
            </a:extLst>
          </p:cNvPr>
          <p:cNvGrpSpPr/>
          <p:nvPr/>
        </p:nvGrpSpPr>
        <p:grpSpPr>
          <a:xfrm>
            <a:off x="-1879600" y="38100"/>
            <a:ext cx="1658028" cy="2211388"/>
            <a:chOff x="-1689100" y="1268412"/>
            <a:chExt cx="1658028" cy="2211388"/>
          </a:xfrm>
        </p:grpSpPr>
        <p:sp>
          <p:nvSpPr>
            <p:cNvPr id="14" name="Rectangle 13">
              <a:extLst>
                <a:ext uri="{FF2B5EF4-FFF2-40B4-BE49-F238E27FC236}">
                  <a16:creationId xmlns:a16="http://schemas.microsoft.com/office/drawing/2014/main" id="{8D76A121-CEDC-33B1-CA43-C16AF39727EC}"/>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80E4AB16-1749-0CC5-842B-7BE75A7EB34B}"/>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49F4BDF5-71E4-BD0E-E5CE-B42F518537BD}"/>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AFE0D374-A21F-0698-BE9B-08226074593E}"/>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40A4F922-9F6B-277B-75DE-08D49BF039A2}"/>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943AE5FF-CA1C-CA22-1B9A-2839C565C039}"/>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18A7CD1E-5FBE-1C07-B8D7-1CEC0E3D1D46}"/>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181750C6-3513-8513-6DFC-E30C7A69654D}"/>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F591A085-5236-2EBA-D76D-399FED404606}"/>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4" name="Rectangle 23">
              <a:extLst>
                <a:ext uri="{FF2B5EF4-FFF2-40B4-BE49-F238E27FC236}">
                  <a16:creationId xmlns:a16="http://schemas.microsoft.com/office/drawing/2014/main" id="{4F62D190-33E1-7667-1818-E3373C1069B7}"/>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7D518797-0D70-0EFC-3C50-621A113155E3}"/>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grpSp>
        <p:nvGrpSpPr>
          <p:cNvPr id="28" name="Group 27">
            <a:extLst>
              <a:ext uri="{FF2B5EF4-FFF2-40B4-BE49-F238E27FC236}">
                <a16:creationId xmlns:a16="http://schemas.microsoft.com/office/drawing/2014/main" id="{35FEBD2B-0C60-03CD-8459-52F398800B2C}"/>
              </a:ext>
            </a:extLst>
          </p:cNvPr>
          <p:cNvGrpSpPr/>
          <p:nvPr/>
        </p:nvGrpSpPr>
        <p:grpSpPr>
          <a:xfrm>
            <a:off x="382076" y="6383612"/>
            <a:ext cx="2109679" cy="492144"/>
            <a:chOff x="705975" y="6381426"/>
            <a:chExt cx="2109679" cy="492144"/>
          </a:xfrm>
        </p:grpSpPr>
        <p:pic>
          <p:nvPicPr>
            <p:cNvPr id="29" name="Picture 28">
              <a:extLst>
                <a:ext uri="{FF2B5EF4-FFF2-40B4-BE49-F238E27FC236}">
                  <a16:creationId xmlns:a16="http://schemas.microsoft.com/office/drawing/2014/main" id="{8CE382A2-1F48-4508-B3BA-9104F9A283D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095" r="33623"/>
            <a:stretch/>
          </p:blipFill>
          <p:spPr>
            <a:xfrm>
              <a:off x="1934775" y="6425281"/>
              <a:ext cx="204934" cy="404502"/>
            </a:xfrm>
            <a:prstGeom prst="rect">
              <a:avLst/>
            </a:prstGeom>
          </p:spPr>
        </p:pic>
        <p:pic>
          <p:nvPicPr>
            <p:cNvPr id="30" name="Picture 29">
              <a:extLst>
                <a:ext uri="{FF2B5EF4-FFF2-40B4-BE49-F238E27FC236}">
                  <a16:creationId xmlns:a16="http://schemas.microsoft.com/office/drawing/2014/main" id="{84D9D306-4B1D-2206-4D8A-A3518059BB97}"/>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5975" y="6381426"/>
              <a:ext cx="1228800" cy="492144"/>
            </a:xfrm>
            <a:prstGeom prst="rect">
              <a:avLst/>
            </a:prstGeom>
          </p:spPr>
        </p:pic>
        <p:pic>
          <p:nvPicPr>
            <p:cNvPr id="31" name="Picture 30" descr="A black and white sign with white text&#10;&#10;Description automatically generated">
              <a:extLst>
                <a:ext uri="{FF2B5EF4-FFF2-40B4-BE49-F238E27FC236}">
                  <a16:creationId xmlns:a16="http://schemas.microsoft.com/office/drawing/2014/main" id="{F5A2C767-E08D-62A8-FC8E-E4D93F7D5B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71798" y="6457951"/>
              <a:ext cx="643856" cy="372966"/>
            </a:xfrm>
            <a:prstGeom prst="rect">
              <a:avLst/>
            </a:prstGeom>
          </p:spPr>
        </p:pic>
      </p:grpSp>
    </p:spTree>
    <p:extLst>
      <p:ext uri="{BB962C8B-B14F-4D97-AF65-F5344CB8AC3E}">
        <p14:creationId xmlns:p14="http://schemas.microsoft.com/office/powerpoint/2010/main" val="38452033"/>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 White Footer">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11206982" cy="648749"/>
          </a:xfrm>
        </p:spPr>
        <p:txBody>
          <a:bodyPr anchor="t"/>
          <a:lstStyle>
            <a:lvl1pPr>
              <a:lnSpc>
                <a:spcPts val="2268"/>
              </a:lnSpc>
              <a:defRPr lang="en-US" sz="2268" b="1" i="0" kern="1200" cap="none" spc="0"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6"/>
          <p:cNvSpPr>
            <a:spLocks noGrp="1"/>
          </p:cNvSpPr>
          <p:nvPr>
            <p:ph type="sldNum" sz="quarter" idx="13"/>
          </p:nvPr>
        </p:nvSpPr>
        <p:spPr>
          <a:xfrm>
            <a:off x="10052291" y="6482901"/>
            <a:ext cx="1647308" cy="289195"/>
          </a:xfrm>
          <a:prstGeom prst="rect">
            <a:avLst/>
          </a:prstGeom>
        </p:spPr>
        <p:txBody>
          <a:bodyPr anchor="ctr"/>
          <a:lstStyle>
            <a:lvl1pPr>
              <a:defRPr b="1">
                <a:solidFill>
                  <a:schemeClr val="tx2"/>
                </a:solidFill>
                <a:latin typeface="Arial" panose="020B0604020202020204" pitchFamily="34" charset="0"/>
                <a:cs typeface="Arial" panose="020B0604020202020204" pitchFamily="34" charset="0"/>
              </a:defRPr>
            </a:lvl1pPr>
          </a:lstStyle>
          <a:p>
            <a:fld id="{3137C759-7CDD-4FBA-8B8F-D2D7E73248C4}" type="slidenum">
              <a:rPr lang="en-GB" smtClean="0"/>
              <a:t>‹#›</a:t>
            </a:fld>
            <a:endParaRPr lang="en-GB"/>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3951799" y="6475272"/>
            <a:ext cx="4288402" cy="289195"/>
          </a:xfrm>
          <a:prstGeom prst="rect">
            <a:avLst/>
          </a:prstGeom>
        </p:spPr>
        <p:txBody>
          <a:bodyPr vert="horz" lIns="0" tIns="0" rIns="0" bIns="0" rtlCol="0" anchor="ctr"/>
          <a:lstStyle>
            <a:lvl1pPr algn="ctr" rtl="0">
              <a:defRPr sz="800" b="1" i="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endParaRPr lang="en-GB"/>
          </a:p>
        </p:txBody>
      </p:sp>
      <p:cxnSp>
        <p:nvCxnSpPr>
          <p:cNvPr id="11" name="Straight Connector 10">
            <a:extLst>
              <a:ext uri="{FF2B5EF4-FFF2-40B4-BE49-F238E27FC236}">
                <a16:creationId xmlns:a16="http://schemas.microsoft.com/office/drawing/2014/main" id="{61C3D550-D606-DA31-5B5E-79F18E175C8D}"/>
              </a:ext>
            </a:extLst>
          </p:cNvPr>
          <p:cNvCxnSpPr>
            <a:cxnSpLocks/>
          </p:cNvCxnSpPr>
          <p:nvPr/>
        </p:nvCxnSpPr>
        <p:spPr>
          <a:xfrm>
            <a:off x="492615" y="327714"/>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33AA0EA-A78E-23A0-C6F7-61EE4C134210}"/>
              </a:ext>
            </a:extLst>
          </p:cNvPr>
          <p:cNvPicPr>
            <a:picLocks noChangeAspect="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82000"/>
                    </a14:imgEffect>
                    <a14:imgEffect>
                      <a14:brightnessContrast bright="-14000"/>
                    </a14:imgEffect>
                  </a14:imgLayer>
                </a14:imgProps>
              </a:ext>
            </a:extLst>
          </a:blip>
          <a:srcRect t="28083" b="64066"/>
          <a:stretch/>
        </p:blipFill>
        <p:spPr>
          <a:xfrm>
            <a:off x="5813536" y="6381750"/>
            <a:ext cx="6492803" cy="476250"/>
          </a:xfrm>
          <a:prstGeom prst="rect">
            <a:avLst/>
          </a:prstGeom>
        </p:spPr>
      </p:pic>
      <p:cxnSp>
        <p:nvCxnSpPr>
          <p:cNvPr id="10" name="Straight Connector 9">
            <a:extLst>
              <a:ext uri="{FF2B5EF4-FFF2-40B4-BE49-F238E27FC236}">
                <a16:creationId xmlns:a16="http://schemas.microsoft.com/office/drawing/2014/main" id="{023222D3-E550-AA1F-D10B-56E040037B58}"/>
              </a:ext>
            </a:extLst>
          </p:cNvPr>
          <p:cNvCxnSpPr>
            <a:cxnSpLocks/>
          </p:cNvCxnSpPr>
          <p:nvPr/>
        </p:nvCxnSpPr>
        <p:spPr>
          <a:xfrm>
            <a:off x="492509" y="6361568"/>
            <a:ext cx="11206983"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hart Placeholder 5">
            <a:extLst>
              <a:ext uri="{FF2B5EF4-FFF2-40B4-BE49-F238E27FC236}">
                <a16:creationId xmlns:a16="http://schemas.microsoft.com/office/drawing/2014/main" id="{5965C6F8-C0B8-8417-2D6A-7C026955DAE8}"/>
              </a:ext>
            </a:extLst>
          </p:cNvPr>
          <p:cNvSpPr>
            <a:spLocks noGrp="1"/>
          </p:cNvSpPr>
          <p:nvPr>
            <p:ph type="chart" sz="quarter" idx="14"/>
          </p:nvPr>
        </p:nvSpPr>
        <p:spPr>
          <a:xfrm>
            <a:off x="492125" y="1282941"/>
            <a:ext cx="7748588" cy="4908309"/>
          </a:xfrm>
        </p:spPr>
        <p:txBody>
          <a:bodyPr/>
          <a:lstStyle/>
          <a:p>
            <a:r>
              <a:rPr lang="en-US"/>
              <a:t>Click icon to add chart</a:t>
            </a:r>
            <a:endParaRPr lang="en-GB"/>
          </a:p>
        </p:txBody>
      </p:sp>
      <p:sp>
        <p:nvSpPr>
          <p:cNvPr id="5" name="Text Placeholder 9">
            <a:extLst>
              <a:ext uri="{FF2B5EF4-FFF2-40B4-BE49-F238E27FC236}">
                <a16:creationId xmlns:a16="http://schemas.microsoft.com/office/drawing/2014/main" id="{17997E4A-7EE6-3A11-3DA3-45B09A413B56}"/>
              </a:ext>
            </a:extLst>
          </p:cNvPr>
          <p:cNvSpPr>
            <a:spLocks noGrp="1"/>
          </p:cNvSpPr>
          <p:nvPr>
            <p:ph type="body" sz="quarter" idx="15"/>
          </p:nvPr>
        </p:nvSpPr>
        <p:spPr>
          <a:xfrm>
            <a:off x="8432800" y="1282941"/>
            <a:ext cx="3267075" cy="4908309"/>
          </a:xfrm>
        </p:spPr>
        <p:txBody>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6" name="Group 5">
            <a:extLst>
              <a:ext uri="{FF2B5EF4-FFF2-40B4-BE49-F238E27FC236}">
                <a16:creationId xmlns:a16="http://schemas.microsoft.com/office/drawing/2014/main" id="{C837A82B-1C87-1A7B-E9DC-D4E541B068B0}"/>
              </a:ext>
            </a:extLst>
          </p:cNvPr>
          <p:cNvGrpSpPr/>
          <p:nvPr/>
        </p:nvGrpSpPr>
        <p:grpSpPr>
          <a:xfrm>
            <a:off x="-1879600" y="38100"/>
            <a:ext cx="1658028" cy="2211388"/>
            <a:chOff x="-1689100" y="1268412"/>
            <a:chExt cx="1658028" cy="2211388"/>
          </a:xfrm>
        </p:grpSpPr>
        <p:sp>
          <p:nvSpPr>
            <p:cNvPr id="9" name="Rectangle 8">
              <a:extLst>
                <a:ext uri="{FF2B5EF4-FFF2-40B4-BE49-F238E27FC236}">
                  <a16:creationId xmlns:a16="http://schemas.microsoft.com/office/drawing/2014/main" id="{F5E477CA-CBD9-9486-ADF8-85F745A8EDEB}"/>
                </a:ext>
              </a:extLst>
            </p:cNvPr>
            <p:cNvSpPr/>
            <p:nvPr/>
          </p:nvSpPr>
          <p:spPr>
            <a:xfrm>
              <a:off x="-1689100" y="1268412"/>
              <a:ext cx="458788" cy="458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3" name="Rectangle 12">
              <a:extLst>
                <a:ext uri="{FF2B5EF4-FFF2-40B4-BE49-F238E27FC236}">
                  <a16:creationId xmlns:a16="http://schemas.microsoft.com/office/drawing/2014/main" id="{43393CA1-F10F-8113-EE67-4B31E14727FE}"/>
                </a:ext>
              </a:extLst>
            </p:cNvPr>
            <p:cNvSpPr/>
            <p:nvPr/>
          </p:nvSpPr>
          <p:spPr>
            <a:xfrm>
              <a:off x="-1110582" y="1268412"/>
              <a:ext cx="458788" cy="458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4" name="Rectangle 13">
              <a:extLst>
                <a:ext uri="{FF2B5EF4-FFF2-40B4-BE49-F238E27FC236}">
                  <a16:creationId xmlns:a16="http://schemas.microsoft.com/office/drawing/2014/main" id="{2C9D88CE-BC68-A821-D3B8-FDAE3D20050D}"/>
                </a:ext>
              </a:extLst>
            </p:cNvPr>
            <p:cNvSpPr/>
            <p:nvPr/>
          </p:nvSpPr>
          <p:spPr>
            <a:xfrm>
              <a:off x="-489860" y="1268412"/>
              <a:ext cx="458788" cy="4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5" name="Rectangle 14">
              <a:extLst>
                <a:ext uri="{FF2B5EF4-FFF2-40B4-BE49-F238E27FC236}">
                  <a16:creationId xmlns:a16="http://schemas.microsoft.com/office/drawing/2014/main" id="{06AA2FE1-799F-A982-90F5-CC80F5EB5F99}"/>
                </a:ext>
              </a:extLst>
            </p:cNvPr>
            <p:cNvSpPr/>
            <p:nvPr/>
          </p:nvSpPr>
          <p:spPr>
            <a:xfrm>
              <a:off x="-1689100" y="1852612"/>
              <a:ext cx="458788" cy="458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788C2F27-2709-D2DA-7A2C-6946E2938BA7}"/>
                </a:ext>
              </a:extLst>
            </p:cNvPr>
            <p:cNvSpPr/>
            <p:nvPr/>
          </p:nvSpPr>
          <p:spPr>
            <a:xfrm>
              <a:off x="-1110582" y="1852612"/>
              <a:ext cx="458788" cy="458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7" name="Rectangle 16">
              <a:extLst>
                <a:ext uri="{FF2B5EF4-FFF2-40B4-BE49-F238E27FC236}">
                  <a16:creationId xmlns:a16="http://schemas.microsoft.com/office/drawing/2014/main" id="{8E0C6459-9B44-8498-C9E1-69FA993E499A}"/>
                </a:ext>
              </a:extLst>
            </p:cNvPr>
            <p:cNvSpPr/>
            <p:nvPr/>
          </p:nvSpPr>
          <p:spPr>
            <a:xfrm>
              <a:off x="-489860" y="1852612"/>
              <a:ext cx="458788" cy="458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8" name="Rectangle 17">
              <a:extLst>
                <a:ext uri="{FF2B5EF4-FFF2-40B4-BE49-F238E27FC236}">
                  <a16:creationId xmlns:a16="http://schemas.microsoft.com/office/drawing/2014/main" id="{BBC4E3E3-3CB4-2FF5-7789-EC42FF4E0D09}"/>
                </a:ext>
              </a:extLst>
            </p:cNvPr>
            <p:cNvSpPr/>
            <p:nvPr/>
          </p:nvSpPr>
          <p:spPr>
            <a:xfrm>
              <a:off x="-1689100" y="2436812"/>
              <a:ext cx="458788" cy="4587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19" name="Rectangle 18">
              <a:extLst>
                <a:ext uri="{FF2B5EF4-FFF2-40B4-BE49-F238E27FC236}">
                  <a16:creationId xmlns:a16="http://schemas.microsoft.com/office/drawing/2014/main" id="{A74A685E-54C1-F0F2-7C8F-3D971D54E404}"/>
                </a:ext>
              </a:extLst>
            </p:cNvPr>
            <p:cNvSpPr/>
            <p:nvPr/>
          </p:nvSpPr>
          <p:spPr>
            <a:xfrm>
              <a:off x="-1110582" y="2436812"/>
              <a:ext cx="458788" cy="4587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0" name="Rectangle 19">
              <a:extLst>
                <a:ext uri="{FF2B5EF4-FFF2-40B4-BE49-F238E27FC236}">
                  <a16:creationId xmlns:a16="http://schemas.microsoft.com/office/drawing/2014/main" id="{776EA893-5086-D0A0-4DBA-352585F3BCD3}"/>
                </a:ext>
              </a:extLst>
            </p:cNvPr>
            <p:cNvSpPr/>
            <p:nvPr/>
          </p:nvSpPr>
          <p:spPr>
            <a:xfrm>
              <a:off x="-489860" y="2436812"/>
              <a:ext cx="458788" cy="458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870FDF7A-F100-1E32-9AF1-EA10430E6A7B}"/>
                </a:ext>
              </a:extLst>
            </p:cNvPr>
            <p:cNvSpPr/>
            <p:nvPr/>
          </p:nvSpPr>
          <p:spPr>
            <a:xfrm>
              <a:off x="-1689100" y="3021012"/>
              <a:ext cx="458788" cy="458788"/>
            </a:xfrm>
            <a:prstGeom prst="rect">
              <a:avLst/>
            </a:prstGeom>
            <a:solidFill>
              <a:srgbClr val="FF6C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
          <p:nvSpPr>
            <p:cNvPr id="22" name="Rectangle 21">
              <a:extLst>
                <a:ext uri="{FF2B5EF4-FFF2-40B4-BE49-F238E27FC236}">
                  <a16:creationId xmlns:a16="http://schemas.microsoft.com/office/drawing/2014/main" id="{A4413177-187A-095A-8F08-1E98762534B6}"/>
                </a:ext>
              </a:extLst>
            </p:cNvPr>
            <p:cNvSpPr/>
            <p:nvPr/>
          </p:nvSpPr>
          <p:spPr>
            <a:xfrm>
              <a:off x="-1110582" y="3021012"/>
              <a:ext cx="458788" cy="458788"/>
            </a:xfrm>
            <a:prstGeom prst="rect">
              <a:avLst/>
            </a:prstGeom>
            <a:solidFill>
              <a:srgbClr val="F5CE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grpSp>
      <p:pic>
        <p:nvPicPr>
          <p:cNvPr id="24" name="Picture 23" descr="A black background with blue letters&#10;&#10;Description automatically generated">
            <a:extLst>
              <a:ext uri="{FF2B5EF4-FFF2-40B4-BE49-F238E27FC236}">
                <a16:creationId xmlns:a16="http://schemas.microsoft.com/office/drawing/2014/main" id="{F0247966-A5F3-F391-676F-3F9FDD1CC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401" y="6425281"/>
            <a:ext cx="1993490" cy="404502"/>
          </a:xfrm>
          <a:prstGeom prst="rect">
            <a:avLst/>
          </a:prstGeom>
        </p:spPr>
      </p:pic>
    </p:spTree>
    <p:extLst>
      <p:ext uri="{BB962C8B-B14F-4D97-AF65-F5344CB8AC3E}">
        <p14:creationId xmlns:p14="http://schemas.microsoft.com/office/powerpoint/2010/main" val="2789657941"/>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615" y="447422"/>
            <a:ext cx="11206984" cy="65317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92615" y="1353256"/>
            <a:ext cx="11206984"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InterFace" panose="020B0503020203020204" pitchFamily="34" charset="0"/>
                <a:ea typeface="InterFace" panose="020B0503020203020204" pitchFamily="34" charset="0"/>
                <a:cs typeface="InterFace" panose="020B0503020203020204" pitchFamily="34" charset="0"/>
              </a:defRPr>
            </a:lvl1pPr>
          </a:lstStyle>
          <a:p>
            <a:endParaRPr lang="en-GB"/>
          </a:p>
        </p:txBody>
      </p:sp>
      <p:sp>
        <p:nvSpPr>
          <p:cNvPr id="9" name="Slide Number Placeholder 8">
            <a:extLst>
              <a:ext uri="{FF2B5EF4-FFF2-40B4-BE49-F238E27FC236}">
                <a16:creationId xmlns:a16="http://schemas.microsoft.com/office/drawing/2014/main" id="{2DFDA0E9-D24C-4C1F-9521-6762BA56F9B1}"/>
              </a:ext>
            </a:extLst>
          </p:cNvPr>
          <p:cNvSpPr>
            <a:spLocks noGrp="1"/>
          </p:cNvSpPr>
          <p:nvPr>
            <p:ph type="sldNum" sz="quarter" idx="4"/>
          </p:nvPr>
        </p:nvSpPr>
        <p:spPr>
          <a:xfrm>
            <a:off x="8961065" y="6433733"/>
            <a:ext cx="2743200" cy="287742"/>
          </a:xfrm>
          <a:prstGeom prst="rect">
            <a:avLst/>
          </a:prstGeom>
        </p:spPr>
        <p:txBody>
          <a:bodyPr vert="horz" lIns="0" tIns="0" rIns="0" bIns="0" rtlCol="0" anchor="t"/>
          <a:lstStyle>
            <a:lvl1pPr algn="r">
              <a:defRPr sz="1000">
                <a:solidFill>
                  <a:schemeClr val="tx1"/>
                </a:solidFill>
                <a:latin typeface="InterFace" panose="020B0503020203020204" pitchFamily="34" charset="0"/>
                <a:cs typeface="InterFace" panose="020B0503020203020204" pitchFamily="34" charset="0"/>
              </a:defRPr>
            </a:lvl1pPr>
          </a:lstStyle>
          <a:p>
            <a:fld id="{3137C759-7CDD-4FBA-8B8F-D2D7E73248C4}" type="slidenum">
              <a:rPr lang="en-GB" smtClean="0"/>
              <a:t>‹#›</a:t>
            </a:fld>
            <a:endParaRPr lang="en-GB"/>
          </a:p>
        </p:txBody>
      </p:sp>
    </p:spTree>
    <p:extLst>
      <p:ext uri="{BB962C8B-B14F-4D97-AF65-F5344CB8AC3E}">
        <p14:creationId xmlns:p14="http://schemas.microsoft.com/office/powerpoint/2010/main" val="238344585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Lst>
  <p:txStyles>
    <p:titleStyle>
      <a:lvl1pPr algn="l" defTabSz="914406" rtl="0" eaLnBrk="1" latinLnBrk="0" hangingPunct="1">
        <a:lnSpc>
          <a:spcPct val="90000"/>
        </a:lnSpc>
        <a:spcBef>
          <a:spcPct val="0"/>
        </a:spcBef>
        <a:buNone/>
        <a:defRPr sz="2268" b="1" i="0" kern="120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p:titleStyle>
    <p:bodyStyle>
      <a:lvl1pPr marL="228614" indent="-228614" algn="l" defTabSz="914406" rtl="0" eaLnBrk="1" latinLnBrk="0" hangingPunct="1">
        <a:lnSpc>
          <a:spcPts val="1905"/>
        </a:lnSpc>
        <a:spcBef>
          <a:spcPts val="0"/>
        </a:spcBef>
        <a:buFont typeface="Arial"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90" indent="-228602" algn="l" defTabSz="914406"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85779" indent="-228602" algn="l" defTabSz="914406"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14367" indent="-228602" algn="l" defTabSz="914406"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142956" indent="-228602" algn="l" defTabSz="914406"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615" y="447422"/>
            <a:ext cx="11206984" cy="65317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92615" y="1353256"/>
            <a:ext cx="11206984"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InterFace" panose="020B0503020203020204" pitchFamily="34" charset="0"/>
                <a:ea typeface="InterFace" panose="020B0503020203020204" pitchFamily="34" charset="0"/>
                <a:cs typeface="InterFace" panose="020B0503020203020204" pitchFamily="34" charset="0"/>
              </a:defRPr>
            </a:lvl1pPr>
          </a:lstStyle>
          <a:p>
            <a:r>
              <a:rPr lang="en-GB"/>
              <a:t>Strictly Private and Confidential</a:t>
            </a:r>
          </a:p>
        </p:txBody>
      </p:sp>
      <p:sp>
        <p:nvSpPr>
          <p:cNvPr id="9" name="Slide Number Placeholder 8">
            <a:extLst>
              <a:ext uri="{FF2B5EF4-FFF2-40B4-BE49-F238E27FC236}">
                <a16:creationId xmlns:a16="http://schemas.microsoft.com/office/drawing/2014/main" id="{2DFDA0E9-D24C-4C1F-9521-6762BA56F9B1}"/>
              </a:ext>
            </a:extLst>
          </p:cNvPr>
          <p:cNvSpPr>
            <a:spLocks noGrp="1"/>
          </p:cNvSpPr>
          <p:nvPr>
            <p:ph type="sldNum" sz="quarter" idx="4"/>
          </p:nvPr>
        </p:nvSpPr>
        <p:spPr>
          <a:xfrm>
            <a:off x="8961065" y="6433733"/>
            <a:ext cx="2743200" cy="287742"/>
          </a:xfrm>
          <a:prstGeom prst="rect">
            <a:avLst/>
          </a:prstGeom>
        </p:spPr>
        <p:txBody>
          <a:bodyPr vert="horz" lIns="0" tIns="0" rIns="0" bIns="0" rtlCol="0" anchor="t"/>
          <a:lstStyle>
            <a:lvl1pPr algn="r">
              <a:defRPr sz="1000">
                <a:solidFill>
                  <a:schemeClr val="tx1"/>
                </a:solidFill>
                <a:latin typeface="InterFace" panose="020B0503020203020204" pitchFamily="34" charset="0"/>
                <a:cs typeface="InterFace" panose="020B0503020203020204" pitchFamily="34" charset="0"/>
              </a:defRPr>
            </a:lvl1pPr>
          </a:lstStyle>
          <a:p>
            <a:fld id="{C611085B-3421-47C2-8B54-8F3EF5CC7CB0}" type="slidenum">
              <a:rPr lang="en-GB" smtClean="0"/>
              <a:pPr/>
              <a:t>‹#›</a:t>
            </a:fld>
            <a:endParaRPr lang="en-GB"/>
          </a:p>
        </p:txBody>
      </p:sp>
    </p:spTree>
    <p:extLst>
      <p:ext uri="{BB962C8B-B14F-4D97-AF65-F5344CB8AC3E}">
        <p14:creationId xmlns:p14="http://schemas.microsoft.com/office/powerpoint/2010/main" val="378671723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Lst>
  <p:hf hdr="0" dt="0"/>
  <p:txStyles>
    <p:titleStyle>
      <a:lvl1pPr algn="l" defTabSz="914406" rtl="0" eaLnBrk="1" latinLnBrk="0" hangingPunct="1">
        <a:lnSpc>
          <a:spcPct val="90000"/>
        </a:lnSpc>
        <a:spcBef>
          <a:spcPct val="0"/>
        </a:spcBef>
        <a:buNone/>
        <a:defRPr sz="2268" b="1" i="0" kern="1200" cap="none" baseline="0">
          <a:solidFill>
            <a:schemeClr val="tx2"/>
          </a:solidFill>
          <a:latin typeface="Arial" panose="020B0604020202020204" pitchFamily="34" charset="0"/>
          <a:ea typeface="Arial" panose="020B0604020202020204" pitchFamily="34" charset="0"/>
          <a:cs typeface="Arial" panose="020B0604020202020204" pitchFamily="34" charset="0"/>
        </a:defRPr>
      </a:lvl1pPr>
    </p:titleStyle>
    <p:bodyStyle>
      <a:lvl1pPr marL="228614" indent="-228614" algn="l" defTabSz="914406" rtl="0" eaLnBrk="1" latinLnBrk="0" hangingPunct="1">
        <a:lnSpc>
          <a:spcPts val="1905"/>
        </a:lnSpc>
        <a:spcBef>
          <a:spcPts val="0"/>
        </a:spcBef>
        <a:buFont typeface="Arial"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90" indent="-228602" algn="l" defTabSz="914406"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85779" indent="-228602" algn="l" defTabSz="914406"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14367" indent="-228602" algn="l" defTabSz="914406"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142956" indent="-228602" algn="l" defTabSz="914406"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18/10/relationships/comments" Target="../comments/modernComment_7FFFD7B3_9C784FA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31E528-6C85-8326-54FF-766BDBC3E525}"/>
              </a:ext>
            </a:extLst>
          </p:cNvPr>
          <p:cNvSpPr>
            <a:spLocks noGrp="1"/>
          </p:cNvSpPr>
          <p:nvPr>
            <p:ph type="body" sz="quarter" idx="10"/>
          </p:nvPr>
        </p:nvSpPr>
        <p:spPr/>
        <p:txBody>
          <a:bodyPr/>
          <a:lstStyle/>
          <a:p>
            <a:r>
              <a:rPr lang="en-GB" sz="1400" i="1" dirty="0"/>
              <a:t>Case stories from individuals impacted through the My Life, My Future work</a:t>
            </a:r>
          </a:p>
        </p:txBody>
      </p:sp>
      <p:sp>
        <p:nvSpPr>
          <p:cNvPr id="5" name="Text Placeholder 4">
            <a:extLst>
              <a:ext uri="{FF2B5EF4-FFF2-40B4-BE49-F238E27FC236}">
                <a16:creationId xmlns:a16="http://schemas.microsoft.com/office/drawing/2014/main" id="{8B55477B-C9D7-7E62-FABB-0D34CB265764}"/>
              </a:ext>
            </a:extLst>
          </p:cNvPr>
          <p:cNvSpPr>
            <a:spLocks noGrp="1"/>
          </p:cNvSpPr>
          <p:nvPr>
            <p:ph type="body" sz="quarter" idx="11"/>
          </p:nvPr>
        </p:nvSpPr>
        <p:spPr/>
        <p:txBody>
          <a:bodyPr/>
          <a:lstStyle/>
          <a:p>
            <a:r>
              <a:rPr lang="en-GB" dirty="0"/>
              <a:t>People’s Stories</a:t>
            </a:r>
          </a:p>
        </p:txBody>
      </p:sp>
    </p:spTree>
    <p:extLst>
      <p:ext uri="{BB962C8B-B14F-4D97-AF65-F5344CB8AC3E}">
        <p14:creationId xmlns:p14="http://schemas.microsoft.com/office/powerpoint/2010/main" val="199849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55651D-8CFB-56E0-B3AC-D50D1A9F833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B5BA67F5-3D3C-8F98-7B9B-497364BD57CD}"/>
              </a:ext>
            </a:extLst>
          </p:cNvPr>
          <p:cNvSpPr>
            <a:spLocks noGrp="1"/>
          </p:cNvSpPr>
          <p:nvPr>
            <p:ph type="body" sz="quarter" idx="11"/>
          </p:nvPr>
        </p:nvSpPr>
        <p:spPr/>
        <p:txBody>
          <a:bodyPr/>
          <a:lstStyle/>
          <a:p>
            <a:r>
              <a:rPr lang="en-GB"/>
              <a:t>LD and PFA</a:t>
            </a:r>
          </a:p>
        </p:txBody>
      </p:sp>
    </p:spTree>
    <p:extLst>
      <p:ext uri="{BB962C8B-B14F-4D97-AF65-F5344CB8AC3E}">
        <p14:creationId xmlns:p14="http://schemas.microsoft.com/office/powerpoint/2010/main" val="237765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7467-ABF5-14FF-EAB1-8C8BAEC7FC2A}"/>
              </a:ext>
            </a:extLst>
          </p:cNvPr>
          <p:cNvSpPr>
            <a:spLocks noGrp="1"/>
          </p:cNvSpPr>
          <p:nvPr>
            <p:ph type="title"/>
          </p:nvPr>
        </p:nvSpPr>
        <p:spPr>
          <a:xfrm>
            <a:off x="5549325" y="452439"/>
            <a:ext cx="6121400" cy="648749"/>
          </a:xfrm>
        </p:spPr>
        <p:txBody>
          <a:bodyPr/>
          <a:lstStyle/>
          <a:p>
            <a:r>
              <a:rPr lang="en-GB"/>
              <a:t>Stacey’s* journey through an LD Peer Forum </a:t>
            </a:r>
          </a:p>
        </p:txBody>
      </p:sp>
      <p:sp>
        <p:nvSpPr>
          <p:cNvPr id="4" name="Text Placeholder 2">
            <a:extLst>
              <a:ext uri="{FF2B5EF4-FFF2-40B4-BE49-F238E27FC236}">
                <a16:creationId xmlns:a16="http://schemas.microsoft.com/office/drawing/2014/main" id="{9F7FEF2D-FA99-1DBA-5118-28B43C01714E}"/>
              </a:ext>
            </a:extLst>
          </p:cNvPr>
          <p:cNvSpPr txBox="1">
            <a:spLocks/>
          </p:cNvSpPr>
          <p:nvPr/>
        </p:nvSpPr>
        <p:spPr>
          <a:xfrm>
            <a:off x="5459855" y="887365"/>
            <a:ext cx="6537412" cy="4739759"/>
          </a:xfrm>
          <a:prstGeom prst="rect">
            <a:avLst/>
          </a:prstGeom>
        </p:spPr>
        <p:txBody>
          <a:bodyPr/>
          <a:lstStyle>
            <a:lvl1pPr marL="228617" indent="-228617" algn="l" defTabSz="914417" rtl="0" eaLnBrk="1" latinLnBrk="0" hangingPunct="1">
              <a:lnSpc>
                <a:spcPts val="1905"/>
              </a:lnSpc>
              <a:spcBef>
                <a:spcPts val="0"/>
              </a:spcBef>
              <a:buFont typeface="Arial"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96" indent="-228605" algn="l" defTabSz="914417"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85788" indent="-228605" algn="l" defTabSz="914417"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14379" indent="-228605" algn="l" defTabSz="914417"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142970" indent="-228605" algn="l" defTabSz="914417"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48" indent="-228605"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6" indent="-228605"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6" indent="-228605"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4" indent="-228605"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7" rtl="0" eaLnBrk="1" fontAlgn="auto" latinLnBrk="0" hangingPunct="1">
              <a:lnSpc>
                <a:spcPts val="1905"/>
              </a:lnSpc>
              <a:spcBef>
                <a:spcPts val="0"/>
              </a:spcBef>
              <a:spcAft>
                <a:spcPts val="0"/>
              </a:spcAft>
              <a:buClrTx/>
              <a:buSzTx/>
              <a:buFont typeface="Arial" charset="0"/>
              <a:buNone/>
              <a:tabLst/>
              <a:defRPr/>
            </a:pPr>
            <a:r>
              <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Stacey* is a woman in her 30s living with Autism and generalised anxiety disorder. She currently lives with her mum and step-dad at their home in Yeovil.</a:t>
            </a:r>
          </a:p>
          <a:p>
            <a:pPr marL="0" marR="0" lvl="0" indent="0" algn="l" defTabSz="914417" rtl="0" eaLnBrk="1" fontAlgn="auto" latinLnBrk="0" hangingPunct="1">
              <a:lnSpc>
                <a:spcPts val="1905"/>
              </a:lnSpc>
              <a:spcBef>
                <a:spcPts val="0"/>
              </a:spcBef>
              <a:spcAft>
                <a:spcPts val="0"/>
              </a:spcAft>
              <a:buClrTx/>
              <a:buSzTx/>
              <a:buFont typeface="Arial" charset="0"/>
              <a:buNone/>
              <a:tabLst/>
              <a:defRPr/>
            </a:pPr>
            <a:endParaRPr kumimoji="0" lang="en-US"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17" rtl="0" eaLnBrk="1" fontAlgn="auto" latinLnBrk="0" hangingPunct="1">
              <a:lnSpc>
                <a:spcPts val="1905"/>
              </a:lnSpc>
              <a:spcBef>
                <a:spcPts val="0"/>
              </a:spcBef>
              <a:spcAft>
                <a:spcPts val="0"/>
              </a:spcAft>
              <a:buClrTx/>
              <a:buSzTx/>
              <a:buFont typeface="Arial" charset="0"/>
              <a:buNone/>
              <a:tabLst/>
              <a:defRPr/>
            </a:pPr>
            <a:r>
              <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Stacey has recently become quite </a:t>
            </a:r>
            <a:r>
              <a:rPr kumimoji="0" lang="en-GB" sz="125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isolated</a:t>
            </a:r>
            <a:r>
              <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in her home environment, rarely engaging in activities or venturing outside. Her mum expressed that she’s very interested in how the outside world works however – spending much of her time online researching Politics, Philosophy and Religion.</a:t>
            </a:r>
          </a:p>
          <a:p>
            <a:pPr marL="0" marR="0" lvl="0" indent="0" algn="l" defTabSz="914417" rtl="0" eaLnBrk="1" fontAlgn="auto" latinLnBrk="0" hangingPunct="1">
              <a:lnSpc>
                <a:spcPts val="1905"/>
              </a:lnSpc>
              <a:spcBef>
                <a:spcPts val="0"/>
              </a:spcBef>
              <a:spcAft>
                <a:spcPts val="0"/>
              </a:spcAft>
              <a:buClrTx/>
              <a:buSzTx/>
              <a:buFont typeface="Arial" charset="0"/>
              <a:buNone/>
              <a:tabLst/>
              <a:defRPr/>
            </a:pPr>
            <a:endPar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17" rtl="0" eaLnBrk="1" fontAlgn="auto" latinLnBrk="0" hangingPunct="1">
              <a:lnSpc>
                <a:spcPts val="1905"/>
              </a:lnSpc>
              <a:spcBef>
                <a:spcPts val="0"/>
              </a:spcBef>
              <a:spcAft>
                <a:spcPts val="0"/>
              </a:spcAft>
              <a:buClrTx/>
              <a:buSzTx/>
              <a:buFont typeface="Arial" charset="0"/>
              <a:buNone/>
              <a:tabLst/>
              <a:defRPr/>
            </a:pPr>
            <a:r>
              <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The social worker assigned to Stacey’s case felt that she could benefit from someone visiting her for </a:t>
            </a:r>
            <a:r>
              <a:rPr kumimoji="0" lang="en-GB" sz="125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10 hours a week </a:t>
            </a:r>
            <a:r>
              <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to build her confidence. He wasn’t sure exactly how these hours could be best used so before putting this care in place, the social worker took Stacey’s case to an</a:t>
            </a:r>
            <a:r>
              <a:rPr kumimoji="0" lang="en-GB" sz="125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LD Peer Forum</a:t>
            </a:r>
            <a:r>
              <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17" rtl="0" eaLnBrk="1" fontAlgn="auto" latinLnBrk="0" hangingPunct="1">
              <a:lnSpc>
                <a:spcPts val="1905"/>
              </a:lnSpc>
              <a:spcBef>
                <a:spcPts val="0"/>
              </a:spcBef>
              <a:spcAft>
                <a:spcPts val="0"/>
              </a:spcAft>
              <a:buClrTx/>
              <a:buSzTx/>
              <a:buFont typeface="Arial" charset="0"/>
              <a:buNone/>
              <a:tabLst/>
              <a:defRPr/>
            </a:pPr>
            <a:endPar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17" rtl="0" eaLnBrk="1" fontAlgn="auto" latinLnBrk="0" hangingPunct="1">
              <a:lnSpc>
                <a:spcPts val="1905"/>
              </a:lnSpc>
              <a:spcBef>
                <a:spcPts val="0"/>
              </a:spcBef>
              <a:spcAft>
                <a:spcPts val="0"/>
              </a:spcAft>
              <a:buClrTx/>
              <a:buSzTx/>
              <a:buFont typeface="Arial" charset="0"/>
              <a:buNone/>
              <a:tabLst/>
              <a:defRPr/>
            </a:pPr>
            <a:r>
              <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In this session, the social worker was able to draw on the experience of other practitioners and MDT peers, one of whom recommended bringing in a </a:t>
            </a:r>
            <a:r>
              <a:rPr kumimoji="0" lang="en-GB" sz="125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community agent </a:t>
            </a:r>
            <a:r>
              <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to discuss what activities Stacey might be interested in within her local community. Once these activities were identified, around </a:t>
            </a:r>
            <a:r>
              <a:rPr kumimoji="0" lang="en-GB" sz="125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5 care hours a week </a:t>
            </a:r>
            <a:r>
              <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could then be built up around them to ensure the hours are targeted towards Stacey’s specific goals.</a:t>
            </a:r>
          </a:p>
          <a:p>
            <a:pPr marL="0" marR="0" lvl="0" indent="0" algn="l" defTabSz="914417" rtl="0" eaLnBrk="1" fontAlgn="auto" latinLnBrk="0" hangingPunct="1">
              <a:lnSpc>
                <a:spcPts val="1905"/>
              </a:lnSpc>
              <a:spcBef>
                <a:spcPts val="0"/>
              </a:spcBef>
              <a:spcAft>
                <a:spcPts val="0"/>
              </a:spcAft>
              <a:buClrTx/>
              <a:buSzTx/>
              <a:buFont typeface="Arial" charset="0"/>
              <a:buNone/>
              <a:tabLst/>
              <a:defRPr/>
            </a:pPr>
            <a:endPar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17" rtl="0" eaLnBrk="1" fontAlgn="auto" latinLnBrk="0" hangingPunct="1">
              <a:lnSpc>
                <a:spcPts val="1905"/>
              </a:lnSpc>
              <a:spcBef>
                <a:spcPts val="0"/>
              </a:spcBef>
              <a:spcAft>
                <a:spcPts val="0"/>
              </a:spcAft>
              <a:buClrTx/>
              <a:buSzTx/>
              <a:buFont typeface="Arial" charset="0"/>
              <a:buNone/>
              <a:tabLst/>
              <a:defRPr/>
            </a:pPr>
            <a:r>
              <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The social worker left with a clear plan on how to help Stacey achieve </a:t>
            </a:r>
            <a:r>
              <a:rPr kumimoji="0" lang="en-GB" sz="125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greater independence </a:t>
            </a:r>
            <a:r>
              <a:rPr kumimoji="0" lang="en-GB"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within her daily life, in a way that considers her individual needs and outcomes.</a:t>
            </a:r>
            <a:br>
              <a:rPr kumimoji="0" lang="en-GB" sz="125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br>
            <a:endParaRPr kumimoji="0" lang="en-US" sz="12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DBCFAC8-195E-EA37-D7FA-06E90AC6B5B4}"/>
              </a:ext>
            </a:extLst>
          </p:cNvPr>
          <p:cNvSpPr/>
          <p:nvPr/>
        </p:nvSpPr>
        <p:spPr>
          <a:xfrm>
            <a:off x="296333" y="228600"/>
            <a:ext cx="11531600" cy="147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0" name="Picture 2" descr="A picture containing person, indoor&#10;&#10;Description automatically generated">
            <a:extLst>
              <a:ext uri="{FF2B5EF4-FFF2-40B4-BE49-F238E27FC236}">
                <a16:creationId xmlns:a16="http://schemas.microsoft.com/office/drawing/2014/main" id="{D374A8BA-5361-DC08-73F3-121C183F866E}"/>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39561" r="13636"/>
          <a:stretch/>
        </p:blipFill>
        <p:spPr bwMode="auto">
          <a:xfrm>
            <a:off x="0" y="0"/>
            <a:ext cx="5318748" cy="63923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1FA459-3C0E-6960-6FE2-E420701D80F5}"/>
              </a:ext>
            </a:extLst>
          </p:cNvPr>
          <p:cNvSpPr txBox="1"/>
          <p:nvPr/>
        </p:nvSpPr>
        <p:spPr>
          <a:xfrm>
            <a:off x="11082867" y="6492869"/>
            <a:ext cx="914400" cy="914400"/>
          </a:xfrm>
          <a:prstGeom prst="rect">
            <a:avLst/>
          </a:prstGeom>
          <a:noFill/>
        </p:spPr>
        <p:txBody>
          <a:bodyPr wrap="none" lIns="0" tIns="0" rIns="0" bIns="0" rtlCol="0" anchor="t">
            <a:noAutofit/>
          </a:bodyPr>
          <a:lstStyle/>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200" b="0" i="1" u="none" strike="noStrike" kern="1200" cap="none" spc="0" normalizeH="0" baseline="0" noProof="0">
                <a:ln>
                  <a:noFill/>
                </a:ln>
                <a:solidFill>
                  <a:srgbClr val="FFFFFF"/>
                </a:solidFill>
                <a:effectLst/>
                <a:uLnTx/>
                <a:uFillTx/>
                <a:latin typeface="Arial" panose="020B0604020202020204" pitchFamily="34" charset="0"/>
                <a:ea typeface="InterFace" charset="0"/>
                <a:cs typeface="Arial" panose="020B0604020202020204" pitchFamily="34" charset="0"/>
              </a:rPr>
              <a:t>*anonymised</a:t>
            </a:r>
          </a:p>
        </p:txBody>
      </p:sp>
    </p:spTree>
    <p:extLst>
      <p:ext uri="{BB962C8B-B14F-4D97-AF65-F5344CB8AC3E}">
        <p14:creationId xmlns:p14="http://schemas.microsoft.com/office/powerpoint/2010/main" val="2625130404"/>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569C0C-9342-82F4-21AD-0EE4AC368E4B}"/>
              </a:ext>
            </a:extLst>
          </p:cNvPr>
          <p:cNvSpPr/>
          <p:nvPr/>
        </p:nvSpPr>
        <p:spPr>
          <a:xfrm>
            <a:off x="492618" y="243840"/>
            <a:ext cx="11298788" cy="232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90F3E5-4AAE-D560-B4E2-134F3855A720}"/>
              </a:ext>
            </a:extLst>
          </p:cNvPr>
          <p:cNvSpPr>
            <a:spLocks noGrp="1"/>
          </p:cNvSpPr>
          <p:nvPr>
            <p:ph type="title"/>
          </p:nvPr>
        </p:nvSpPr>
        <p:spPr>
          <a:xfrm>
            <a:off x="348149" y="423996"/>
            <a:ext cx="11206981" cy="648749"/>
          </a:xfrm>
        </p:spPr>
        <p:txBody>
          <a:bodyPr/>
          <a:lstStyle/>
          <a:p>
            <a:r>
              <a:rPr lang="en-GB" sz="2250" dirty="0">
                <a:latin typeface="Arial"/>
                <a:cs typeface="Arial"/>
              </a:rPr>
              <a:t>Sophie’s* Story</a:t>
            </a:r>
          </a:p>
        </p:txBody>
      </p:sp>
      <p:sp>
        <p:nvSpPr>
          <p:cNvPr id="3" name="Text Placeholder 2">
            <a:extLst>
              <a:ext uri="{FF2B5EF4-FFF2-40B4-BE49-F238E27FC236}">
                <a16:creationId xmlns:a16="http://schemas.microsoft.com/office/drawing/2014/main" id="{E184921E-7739-1EE8-C5EC-B3AAB1EC30BE}"/>
              </a:ext>
            </a:extLst>
          </p:cNvPr>
          <p:cNvSpPr>
            <a:spLocks noGrp="1"/>
          </p:cNvSpPr>
          <p:nvPr>
            <p:ph type="body" sz="quarter" idx="10"/>
          </p:nvPr>
        </p:nvSpPr>
        <p:spPr>
          <a:xfrm>
            <a:off x="357264" y="935419"/>
            <a:ext cx="7309339" cy="4510915"/>
          </a:xfrm>
        </p:spPr>
        <p:txBody>
          <a:bodyPr vert="horz" lIns="0" tIns="0" rIns="0" bIns="0" rtlCol="0" anchor="t">
            <a:noAutofit/>
          </a:bodyPr>
          <a:lstStyle/>
          <a:p>
            <a:pPr marL="0" indent="0">
              <a:buNone/>
            </a:pPr>
            <a:r>
              <a:rPr lang="en-GB" sz="1350" dirty="0">
                <a:latin typeface="Arial"/>
                <a:cs typeface="Arial"/>
              </a:rPr>
              <a:t>Sophie* is a woman in her 60s, currently living in a short-term Shared Lives placement in Bridgwater. She is an independent person who can meet most of her own needs with prompting, and she enjoys shopping, meeting her friends, and taking trips through her day services provision.</a:t>
            </a:r>
          </a:p>
          <a:p>
            <a:pPr marL="0" indent="0">
              <a:buNone/>
            </a:pPr>
            <a:r>
              <a:rPr lang="en-GB" sz="1350" dirty="0">
                <a:latin typeface="Arial"/>
                <a:cs typeface="Arial"/>
              </a:rPr>
              <a:t>She moved into the Shared Lives placement on a temporary basis after facing abuse at home. The Shared Lives carer has expressed they are unable to care for her long term, and are keen to support her to find somewhere she can feel settled.</a:t>
            </a:r>
          </a:p>
          <a:p>
            <a:pPr marL="0" indent="0">
              <a:buNone/>
            </a:pPr>
            <a:r>
              <a:rPr lang="en-GB" sz="1350" dirty="0"/>
              <a:t>The social worker who took on Sophie’s case first looked at finding another placement through Shared Lives, but nothing suitable could be found in the area. Keen to find somewhere with a sense of community, he next considered Extra Care Housing or Supported Living, while organising an extension of Sophie’s short-term arrangement to ensure her immediate safety. Unsure exactly which route to go down, he brought Sophie’s case to an LD Peer Forum.</a:t>
            </a:r>
          </a:p>
          <a:p>
            <a:pPr marL="0" indent="0">
              <a:buNone/>
            </a:pPr>
            <a:r>
              <a:rPr lang="en-GB" sz="1350" dirty="0">
                <a:latin typeface="Arial"/>
                <a:cs typeface="Arial"/>
              </a:rPr>
              <a:t>During the session, attendees gave steer saying that, as someone who values her independence and autonomy, Sophie wouldn’t be well suited to a Supported Living placement, being unlikely to utilise much of the wraparound support given in those settings. It was felt she just needed somewhere she could be around other people and gain that sense of community, with just a few hours of additional support each day prompting with basic needs. </a:t>
            </a:r>
            <a:endParaRPr lang="en-GB" sz="1350" dirty="0"/>
          </a:p>
          <a:p>
            <a:pPr marL="0" indent="0">
              <a:buNone/>
            </a:pPr>
            <a:r>
              <a:rPr lang="en-GB" sz="1350" dirty="0">
                <a:latin typeface="Arial"/>
                <a:cs typeface="Arial"/>
              </a:rPr>
              <a:t>Coming away from Peer Forum with a clear plan, the social worker got to work sourcing an Extra Care Housing placement. Sophie is due to move in this week, and feels excited about this next stage in her journey.</a:t>
            </a:r>
          </a:p>
        </p:txBody>
      </p:sp>
      <p:pic>
        <p:nvPicPr>
          <p:cNvPr id="5" name="Picture 4" descr="Human figures made of card standing in circle holding hands">
            <a:extLst>
              <a:ext uri="{FF2B5EF4-FFF2-40B4-BE49-F238E27FC236}">
                <a16:creationId xmlns:a16="http://schemas.microsoft.com/office/drawing/2014/main" id="{A5F381EF-986E-88EC-E667-3B874134C3B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937090" y="0"/>
            <a:ext cx="4254909" cy="6381750"/>
          </a:xfrm>
          <a:prstGeom prst="rect">
            <a:avLst/>
          </a:prstGeom>
        </p:spPr>
      </p:pic>
    </p:spTree>
    <p:extLst>
      <p:ext uri="{BB962C8B-B14F-4D97-AF65-F5344CB8AC3E}">
        <p14:creationId xmlns:p14="http://schemas.microsoft.com/office/powerpoint/2010/main" val="158603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55651D-8CFB-56E0-B3AC-D50D1A9F833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B5BA67F5-3D3C-8F98-7B9B-497364BD57CD}"/>
              </a:ext>
            </a:extLst>
          </p:cNvPr>
          <p:cNvSpPr>
            <a:spLocks noGrp="1"/>
          </p:cNvSpPr>
          <p:nvPr>
            <p:ph type="body" sz="quarter" idx="11"/>
          </p:nvPr>
        </p:nvSpPr>
        <p:spPr/>
        <p:txBody>
          <a:bodyPr/>
          <a:lstStyle/>
          <a:p>
            <a:r>
              <a:rPr lang="en-GB" dirty="0"/>
              <a:t>Reablement</a:t>
            </a:r>
          </a:p>
        </p:txBody>
      </p:sp>
    </p:spTree>
    <p:extLst>
      <p:ext uri="{BB962C8B-B14F-4D97-AF65-F5344CB8AC3E}">
        <p14:creationId xmlns:p14="http://schemas.microsoft.com/office/powerpoint/2010/main" val="8229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7467-ABF5-14FF-EAB1-8C8BAEC7FC2A}"/>
              </a:ext>
            </a:extLst>
          </p:cNvPr>
          <p:cNvSpPr>
            <a:spLocks noGrp="1"/>
          </p:cNvSpPr>
          <p:nvPr>
            <p:ph type="title"/>
          </p:nvPr>
        </p:nvSpPr>
        <p:spPr>
          <a:xfrm>
            <a:off x="203970" y="384931"/>
            <a:ext cx="6121400" cy="648749"/>
          </a:xfrm>
        </p:spPr>
        <p:txBody>
          <a:bodyPr/>
          <a:lstStyle/>
          <a:p>
            <a:r>
              <a:rPr lang="en-GB" dirty="0"/>
              <a:t>Mary’s Reablement Journey</a:t>
            </a:r>
          </a:p>
        </p:txBody>
      </p:sp>
      <p:sp>
        <p:nvSpPr>
          <p:cNvPr id="4" name="Text Placeholder 2">
            <a:extLst>
              <a:ext uri="{FF2B5EF4-FFF2-40B4-BE49-F238E27FC236}">
                <a16:creationId xmlns:a16="http://schemas.microsoft.com/office/drawing/2014/main" id="{9F7FEF2D-FA99-1DBA-5118-28B43C01714E}"/>
              </a:ext>
            </a:extLst>
          </p:cNvPr>
          <p:cNvSpPr txBox="1">
            <a:spLocks/>
          </p:cNvSpPr>
          <p:nvPr/>
        </p:nvSpPr>
        <p:spPr>
          <a:xfrm>
            <a:off x="4735538" y="384931"/>
            <a:ext cx="7326384" cy="5605504"/>
          </a:xfrm>
          <a:prstGeom prst="rect">
            <a:avLst/>
          </a:prstGeom>
        </p:spPr>
        <p:txBody>
          <a:bodyPr/>
          <a:lstStyle>
            <a:lvl1pPr marL="228617" indent="-228617" algn="l" defTabSz="914417" rtl="0" eaLnBrk="1" latinLnBrk="0" hangingPunct="1">
              <a:lnSpc>
                <a:spcPts val="1905"/>
              </a:lnSpc>
              <a:spcBef>
                <a:spcPts val="0"/>
              </a:spcBef>
              <a:buFont typeface="Arial"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96" indent="-228605" algn="l" defTabSz="914417"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85788" indent="-228605" algn="l" defTabSz="914417"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14379" indent="-228605" algn="l" defTabSz="914417"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142970" indent="-228605" algn="l" defTabSz="914417" rtl="0" eaLnBrk="1" latinLnBrk="0" hangingPunct="1">
              <a:lnSpc>
                <a:spcPts val="1361"/>
              </a:lnSpc>
              <a:spcBef>
                <a:spcPts val="0"/>
              </a:spcBef>
              <a:buFont typeface="Arial" panose="020B0604020202020204" pitchFamily="34" charset="0"/>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48" indent="-228605"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6" indent="-228605"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6" indent="-228605"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4" indent="-228605"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7" rtl="0" eaLnBrk="1" fontAlgn="auto" latinLnBrk="0" hangingPunct="1">
              <a:lnSpc>
                <a:spcPts val="1905"/>
              </a:lnSpc>
              <a:spcBef>
                <a:spcPts val="0"/>
              </a:spcBef>
              <a:spcAft>
                <a:spcPts val="0"/>
              </a:spcAft>
              <a:buClrTx/>
              <a:buSzTx/>
              <a:buFont typeface="Arial"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Mary* lives in a rural area of Somerset and was recently discharged from hospital into our D2A service, she was not physically able to wash &amp; dress, independently transfer or perform any tasks in the kitchen. She </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wa</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 identified as needing a package of care and whilst she was waiting for an assessment for ongoing care, she was a member of our goals trial.</a:t>
            </a:r>
          </a:p>
          <a:p>
            <a:pPr marL="0" marR="0" lvl="0" indent="0" algn="l" defTabSz="914417" rtl="0" eaLnBrk="1" fontAlgn="auto" latinLnBrk="0" hangingPunct="1">
              <a:lnSpc>
                <a:spcPts val="1200"/>
              </a:lnSpc>
              <a:spcBef>
                <a:spcPts val="0"/>
              </a:spcBef>
              <a:spcAft>
                <a:spcPts val="0"/>
              </a:spcAft>
              <a:buClrTx/>
              <a:buSzTx/>
              <a:buFont typeface="Arial" charset="0"/>
              <a:buNone/>
              <a:tabLst/>
              <a:defRPr/>
            </a:pPr>
            <a:endParaRPr kumimoji="0" lang="en-GB"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17" rtl="0" eaLnBrk="1" fontAlgn="auto" latinLnBrk="0" hangingPunct="1">
              <a:lnSpc>
                <a:spcPts val="1905"/>
              </a:lnSpc>
              <a:spcBef>
                <a:spcPts val="0"/>
              </a:spcBef>
              <a:spcAft>
                <a:spcPts val="0"/>
              </a:spcAft>
              <a:buClrTx/>
              <a:buSzTx/>
              <a:buFont typeface="Arial"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goals trial involved a therapist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completing a task analysis digital form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which broke down Mary’s reablement goals into a more granular level. This break down was available to the enablers who were visiting Mary each day, they could see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how independent Mary was with each step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on her previous visit and could update how she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had progressed on each new visit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Mary’s case manager was then able to see how she was progressing day by day.</a:t>
            </a:r>
          </a:p>
          <a:p>
            <a:pPr marL="0" marR="0" lvl="0" indent="0" algn="l" defTabSz="914417" rtl="0" eaLnBrk="1" fontAlgn="auto" latinLnBrk="0" hangingPunct="1">
              <a:lnSpc>
                <a:spcPts val="1200"/>
              </a:lnSpc>
              <a:spcBef>
                <a:spcPts val="0"/>
              </a:spcBef>
              <a:spcAft>
                <a:spcPts val="0"/>
              </a:spcAft>
              <a:buClrTx/>
              <a:buSzTx/>
              <a:buFont typeface="Arial" charset="0"/>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17" rtl="0" eaLnBrk="1" fontAlgn="auto" latinLnBrk="0" hangingPunct="1">
              <a:lnSpc>
                <a:spcPts val="1905"/>
              </a:lnSpc>
              <a:spcBef>
                <a:spcPts val="0"/>
              </a:spcBef>
              <a:spcAft>
                <a:spcPts val="0"/>
              </a:spcAft>
              <a:buClrTx/>
              <a:buSzTx/>
              <a:buFont typeface="Arial"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As the days progressed, Mary became more and more independent. Her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 visits a day was gradually stepped down to 2 visits a day</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Once Mary had achieved her goals of transferring with physical assistance, her goals were reset, and enablers were able to continue working with her using the form to progress each part of her goals. By the end of her time in the service,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Mary was able to transfer more independently with the support of equipment.</a:t>
            </a:r>
          </a:p>
          <a:p>
            <a:pPr marL="0" marR="0" lvl="0" indent="0" algn="l" defTabSz="914417" rtl="0" eaLnBrk="1" fontAlgn="auto" latinLnBrk="0" hangingPunct="1">
              <a:lnSpc>
                <a:spcPts val="1200"/>
              </a:lnSpc>
              <a:spcBef>
                <a:spcPts val="0"/>
              </a:spcBef>
              <a:spcAft>
                <a:spcPts val="0"/>
              </a:spcAft>
              <a:buClrTx/>
              <a:buSzTx/>
              <a:buFont typeface="Arial" charset="0"/>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17" rtl="0" eaLnBrk="1" fontAlgn="auto" latinLnBrk="0" hangingPunct="1">
              <a:lnSpc>
                <a:spcPts val="1905"/>
              </a:lnSpc>
              <a:spcBef>
                <a:spcPts val="0"/>
              </a:spcBef>
              <a:spcAft>
                <a:spcPts val="0"/>
              </a:spcAft>
              <a:buClrTx/>
              <a:buSzTx/>
              <a:buFont typeface="Arial"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Having shared visibility of goals, steps to achieve these and Mary’s progress available to all professionals involved in Mary’s care enabled everyone to work together to further increase Mary’s independence.</a:t>
            </a:r>
          </a:p>
          <a:p>
            <a:pPr marL="0" marR="0" lvl="0" indent="0" algn="l" defTabSz="914417" rtl="0" eaLnBrk="1" fontAlgn="auto" latinLnBrk="0" hangingPunct="1">
              <a:lnSpc>
                <a:spcPts val="1200"/>
              </a:lnSpc>
              <a:spcBef>
                <a:spcPts val="0"/>
              </a:spcBef>
              <a:spcAft>
                <a:spcPts val="0"/>
              </a:spcAft>
              <a:buClrTx/>
              <a:buSzTx/>
              <a:buFont typeface="Arial"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17" rtl="0" eaLnBrk="1" fontAlgn="auto" latinLnBrk="0" hangingPunct="1">
              <a:lnSpc>
                <a:spcPts val="1905"/>
              </a:lnSpc>
              <a:spcBef>
                <a:spcPts val="0"/>
              </a:spcBef>
              <a:spcAft>
                <a:spcPts val="0"/>
              </a:spcAft>
              <a:buClrTx/>
              <a:buSzTx/>
              <a:buFont typeface="Arial" charset="0"/>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 can see progress and make decisions with confidence and evidence”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Provider Case Manager</a:t>
            </a:r>
            <a:b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91FA459-3C0E-6960-6FE2-E420701D80F5}"/>
              </a:ext>
            </a:extLst>
          </p:cNvPr>
          <p:cNvSpPr txBox="1"/>
          <p:nvPr/>
        </p:nvSpPr>
        <p:spPr>
          <a:xfrm>
            <a:off x="11082867" y="6492869"/>
            <a:ext cx="914400" cy="914400"/>
          </a:xfrm>
          <a:prstGeom prst="rect">
            <a:avLst/>
          </a:prstGeom>
          <a:noFill/>
        </p:spPr>
        <p:txBody>
          <a:bodyPr wrap="none" lIns="0" tIns="0" rIns="0" bIns="0" rtlCol="0" anchor="t">
            <a:noAutofit/>
          </a:bodyPr>
          <a:lstStyle/>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200" b="0" i="1" u="none" strike="noStrike" kern="1200" cap="none" spc="0" normalizeH="0" baseline="0" noProof="0">
                <a:ln>
                  <a:noFill/>
                </a:ln>
                <a:solidFill>
                  <a:srgbClr val="FFFFFF"/>
                </a:solidFill>
                <a:effectLst/>
                <a:uLnTx/>
                <a:uFillTx/>
                <a:latin typeface="Arial" panose="020B0604020202020204" pitchFamily="34" charset="0"/>
                <a:ea typeface="InterFace" charset="0"/>
                <a:cs typeface="Arial" panose="020B0604020202020204" pitchFamily="34" charset="0"/>
              </a:rPr>
              <a:t>*anonymised</a:t>
            </a:r>
          </a:p>
        </p:txBody>
      </p:sp>
      <p:pic>
        <p:nvPicPr>
          <p:cNvPr id="6" name="Picture Placeholder 40" descr="A picture containing person, cup, older&#10;&#10;Description automatically generated">
            <a:extLst>
              <a:ext uri="{FF2B5EF4-FFF2-40B4-BE49-F238E27FC236}">
                <a16:creationId xmlns:a16="http://schemas.microsoft.com/office/drawing/2014/main" id="{536F3348-9633-A1FA-449D-ACEFAE371B2C}"/>
              </a:ext>
            </a:extLst>
          </p:cNvPr>
          <p:cNvPicPr>
            <a:picLocks noChangeAspect="1"/>
          </p:cNvPicPr>
          <p:nvPr/>
        </p:nvPicPr>
        <p:blipFill rotWithShape="1">
          <a:blip r:embed="rId2">
            <a:extLst>
              <a:ext uri="{28A0092B-C50C-407E-A947-70E740481C1C}">
                <a14:useLocalDpi xmlns:a14="http://schemas.microsoft.com/office/drawing/2010/main" val="0"/>
              </a:ext>
            </a:extLst>
          </a:blip>
          <a:srcRect l="27244" t="-3557" r="16253" b="-1"/>
          <a:stretch/>
        </p:blipFill>
        <p:spPr>
          <a:xfrm>
            <a:off x="0" y="665019"/>
            <a:ext cx="4651728" cy="5683654"/>
          </a:xfrm>
          <a:prstGeom prst="rect">
            <a:avLst/>
          </a:prstGeom>
        </p:spPr>
      </p:pic>
    </p:spTree>
    <p:extLst>
      <p:ext uri="{BB962C8B-B14F-4D97-AF65-F5344CB8AC3E}">
        <p14:creationId xmlns:p14="http://schemas.microsoft.com/office/powerpoint/2010/main" val="341513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2658-2BB4-C0E0-E5D6-D05D212BF6D1}"/>
              </a:ext>
            </a:extLst>
          </p:cNvPr>
          <p:cNvSpPr>
            <a:spLocks noGrp="1"/>
          </p:cNvSpPr>
          <p:nvPr>
            <p:ph type="title"/>
          </p:nvPr>
        </p:nvSpPr>
        <p:spPr/>
        <p:txBody>
          <a:bodyPr/>
          <a:lstStyle/>
          <a:p>
            <a:r>
              <a:rPr lang="en-GB" dirty="0"/>
              <a:t>Maddie’s Reablement Journey</a:t>
            </a:r>
          </a:p>
        </p:txBody>
      </p:sp>
      <p:sp>
        <p:nvSpPr>
          <p:cNvPr id="3" name="Text Placeholder 2">
            <a:extLst>
              <a:ext uri="{FF2B5EF4-FFF2-40B4-BE49-F238E27FC236}">
                <a16:creationId xmlns:a16="http://schemas.microsoft.com/office/drawing/2014/main" id="{FC68E402-8C66-FD33-6471-AF9B7C10C4E0}"/>
              </a:ext>
            </a:extLst>
          </p:cNvPr>
          <p:cNvSpPr>
            <a:spLocks noGrp="1"/>
          </p:cNvSpPr>
          <p:nvPr>
            <p:ph type="body" sz="quarter" idx="10"/>
          </p:nvPr>
        </p:nvSpPr>
        <p:spPr>
          <a:xfrm>
            <a:off x="492403" y="972849"/>
            <a:ext cx="6628834" cy="4510915"/>
          </a:xfrm>
        </p:spPr>
        <p:txBody>
          <a:bodyPr/>
          <a:lstStyle/>
          <a:p>
            <a:pPr marL="0" indent="0">
              <a:buNone/>
            </a:pPr>
            <a:r>
              <a:rPr lang="en-GB" dirty="0"/>
              <a:t>Maddie came onto our service in late September needing 4 visits a day. She had identified multiple ambitious goals to work on to build up towards living independently. Throughout Maddie’s time in the service, her </a:t>
            </a:r>
            <a:r>
              <a:rPr lang="en-GB" b="1" dirty="0"/>
              <a:t>reablement provider gave regular updates</a:t>
            </a:r>
            <a:r>
              <a:rPr lang="en-GB" dirty="0"/>
              <a:t> on Maddie's progress against her goals in cluster calls (regular team meetings) and along with her assigned key worker, </a:t>
            </a:r>
            <a:r>
              <a:rPr lang="en-GB" b="1" dirty="0"/>
              <a:t>actions were agreed to support Maddie’s progress, </a:t>
            </a:r>
            <a:r>
              <a:rPr lang="en-GB" dirty="0"/>
              <a:t>remove any blockers and delays and continue to increase her independence. For example, when Maddie had progressed with her goals for specific reablement visits and they were no longer required, it would be agreed to remove them.</a:t>
            </a:r>
          </a:p>
          <a:p>
            <a:pPr marL="0" indent="0">
              <a:buNone/>
            </a:pPr>
            <a:r>
              <a:rPr lang="en-GB" b="1" dirty="0"/>
              <a:t>The provider, key workers and other professionals met regularly</a:t>
            </a:r>
            <a:r>
              <a:rPr lang="en-GB" dirty="0"/>
              <a:t> during cluster calls to discuss Maddie’s progress, supported by a </a:t>
            </a:r>
            <a:r>
              <a:rPr lang="en-GB" b="1" dirty="0"/>
              <a:t>central excel to record up to date information and any actions taken</a:t>
            </a:r>
            <a:r>
              <a:rPr lang="en-GB" dirty="0"/>
              <a:t>. When the wrong medication was supplied, the provider was able to flag this quickly, and the key worker worked with a village agent to correct the medication and minimise the impact to Maddie. As more of Maddie’s visits were stepped down, it was noted that she was struggling to remember to take her medication, again this was flagged quicky and the key worker worked with a pharmacy technician to source a blister pack.</a:t>
            </a:r>
          </a:p>
          <a:p>
            <a:pPr marL="0" indent="0">
              <a:buNone/>
            </a:pPr>
            <a:r>
              <a:rPr lang="en-GB" dirty="0"/>
              <a:t>When it was discussed, that Maddie was </a:t>
            </a:r>
            <a:r>
              <a:rPr lang="en-GB" b="1" dirty="0"/>
              <a:t>managing fully independently</a:t>
            </a:r>
            <a:r>
              <a:rPr lang="en-GB" dirty="0"/>
              <a:t> apart from weekly shopping, her key worker took the action to explore support with this. Shortly after which </a:t>
            </a:r>
            <a:r>
              <a:rPr lang="en-GB" b="1" dirty="0"/>
              <a:t>a </a:t>
            </a:r>
            <a:r>
              <a:rPr lang="en-GB" b="1" dirty="0" err="1"/>
              <a:t>microprovider</a:t>
            </a:r>
            <a:r>
              <a:rPr lang="en-GB" b="1" dirty="0"/>
              <a:t> was sourced </a:t>
            </a:r>
            <a:r>
              <a:rPr lang="en-GB" dirty="0"/>
              <a:t>to help Maddie with her shopping and she was </a:t>
            </a:r>
            <a:r>
              <a:rPr lang="en-GB" b="1" dirty="0"/>
              <a:t>discharged without any formal support </a:t>
            </a:r>
            <a:r>
              <a:rPr lang="en-GB" dirty="0"/>
              <a:t>having achieved all of her reablement goals.</a:t>
            </a:r>
          </a:p>
          <a:p>
            <a:endParaRPr lang="en-GB" dirty="0"/>
          </a:p>
        </p:txBody>
      </p:sp>
      <p:sp>
        <p:nvSpPr>
          <p:cNvPr id="4" name="Slide Number Placeholder 3">
            <a:extLst>
              <a:ext uri="{FF2B5EF4-FFF2-40B4-BE49-F238E27FC236}">
                <a16:creationId xmlns:a16="http://schemas.microsoft.com/office/drawing/2014/main" id="{87CCB6D5-A11D-B55D-D231-808BFD7FA3C5}"/>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D8A3B854-4109-F493-61B6-6ADA02EE13E1}"/>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Strictly Private and Confidential</a:t>
            </a:r>
          </a:p>
        </p:txBody>
      </p:sp>
      <p:pic>
        <p:nvPicPr>
          <p:cNvPr id="6" name="Picture Placeholder 69" descr="A picture containing person, indoor, window&#10;&#10;Description automatically generated">
            <a:extLst>
              <a:ext uri="{FF2B5EF4-FFF2-40B4-BE49-F238E27FC236}">
                <a16:creationId xmlns:a16="http://schemas.microsoft.com/office/drawing/2014/main" id="{331A0885-0DA8-6C33-769B-3D62AA9C2DE7}"/>
              </a:ext>
            </a:extLst>
          </p:cNvPr>
          <p:cNvPicPr>
            <a:picLocks noChangeAspect="1"/>
          </p:cNvPicPr>
          <p:nvPr/>
        </p:nvPicPr>
        <p:blipFill rotWithShape="1">
          <a:blip r:embed="rId2">
            <a:extLst>
              <a:ext uri="{28A0092B-C50C-407E-A947-70E740481C1C}">
                <a14:useLocalDpi xmlns:a14="http://schemas.microsoft.com/office/drawing/2010/main" val="0"/>
              </a:ext>
            </a:extLst>
          </a:blip>
          <a:srcRect l="23015" r="19449"/>
          <a:stretch/>
        </p:blipFill>
        <p:spPr>
          <a:xfrm>
            <a:off x="7194915" y="378692"/>
            <a:ext cx="4997085" cy="6003058"/>
          </a:xfrm>
          <a:prstGeom prst="rect">
            <a:avLst/>
          </a:prstGeom>
        </p:spPr>
      </p:pic>
    </p:spTree>
    <p:extLst>
      <p:ext uri="{BB962C8B-B14F-4D97-AF65-F5344CB8AC3E}">
        <p14:creationId xmlns:p14="http://schemas.microsoft.com/office/powerpoint/2010/main" val="545310938"/>
      </p:ext>
    </p:extLst>
  </p:cSld>
  <p:clrMapOvr>
    <a:masterClrMapping/>
  </p:clrMapOvr>
</p:sld>
</file>

<file path=ppt/theme/theme1.xml><?xml version="1.0" encoding="utf-8"?>
<a:theme xmlns:a="http://schemas.openxmlformats.org/drawingml/2006/main" name="2_Somerset">
  <a:themeElements>
    <a:clrScheme name="Somerset Council">
      <a:dk1>
        <a:srgbClr val="000000"/>
      </a:dk1>
      <a:lt1>
        <a:srgbClr val="FFFFFF"/>
      </a:lt1>
      <a:dk2>
        <a:srgbClr val="006072"/>
      </a:dk2>
      <a:lt2>
        <a:srgbClr val="011E41"/>
      </a:lt2>
      <a:accent1>
        <a:srgbClr val="76BC21"/>
      </a:accent1>
      <a:accent2>
        <a:srgbClr val="19D3C5"/>
      </a:accent2>
      <a:accent3>
        <a:srgbClr val="006E43"/>
      </a:accent3>
      <a:accent4>
        <a:srgbClr val="722282"/>
      </a:accent4>
      <a:accent5>
        <a:srgbClr val="9F2241"/>
      </a:accent5>
      <a:accent6>
        <a:srgbClr val="CF3339"/>
      </a:accent6>
      <a:hlink>
        <a:srgbClr val="011E41"/>
      </a:hlink>
      <a:folHlink>
        <a:srgbClr val="0060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oval"/>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marL="230400" indent="-230400">
          <a:lnSpc>
            <a:spcPts val="1905"/>
          </a:lnSpc>
          <a:buFont typeface="Arial" charset="0"/>
          <a:buChar char="•"/>
          <a:defRPr sz="1540" dirty="0" err="1" smtClean="0">
            <a:latin typeface="InterFace" charset="0"/>
            <a:ea typeface="InterFace" charset="0"/>
            <a:cs typeface="InterFace" charset="0"/>
          </a:defRPr>
        </a:defPPr>
      </a:lstStyle>
    </a:txDef>
  </a:objectDefaults>
  <a:extraClrSchemeLst/>
  <a:extLst>
    <a:ext uri="{05A4C25C-085E-4340-85A3-A5531E510DB2}">
      <thm15:themeFamily xmlns:thm15="http://schemas.microsoft.com/office/thememl/2012/main" name="My Life, My Future Slide Template" id="{6BAB1AFD-156C-4F6F-B1B4-264D71FA793A}" vid="{FA4010D3-A34F-4F86-AEC9-4E4F5EE2AB7C}"/>
    </a:ext>
  </a:extLst>
</a:theme>
</file>

<file path=ppt/theme/theme2.xml><?xml version="1.0" encoding="utf-8"?>
<a:theme xmlns:a="http://schemas.openxmlformats.org/drawingml/2006/main" name="3_Somerset">
  <a:themeElements>
    <a:clrScheme name="Somerset Council">
      <a:dk1>
        <a:srgbClr val="000000"/>
      </a:dk1>
      <a:lt1>
        <a:srgbClr val="FFFFFF"/>
      </a:lt1>
      <a:dk2>
        <a:srgbClr val="006072"/>
      </a:dk2>
      <a:lt2>
        <a:srgbClr val="011E41"/>
      </a:lt2>
      <a:accent1>
        <a:srgbClr val="76BC21"/>
      </a:accent1>
      <a:accent2>
        <a:srgbClr val="19D3C5"/>
      </a:accent2>
      <a:accent3>
        <a:srgbClr val="006E43"/>
      </a:accent3>
      <a:accent4>
        <a:srgbClr val="722282"/>
      </a:accent4>
      <a:accent5>
        <a:srgbClr val="9F2241"/>
      </a:accent5>
      <a:accent6>
        <a:srgbClr val="CF3339"/>
      </a:accent6>
      <a:hlink>
        <a:srgbClr val="011E41"/>
      </a:hlink>
      <a:folHlink>
        <a:srgbClr val="0060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oval"/>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marL="230400" indent="-230400">
          <a:lnSpc>
            <a:spcPts val="1905"/>
          </a:lnSpc>
          <a:buFont typeface="Arial" charset="0"/>
          <a:buChar char="•"/>
          <a:defRPr sz="1540" dirty="0" err="1" smtClean="0">
            <a:latin typeface="InterFace" charset="0"/>
            <a:ea typeface="InterFace" charset="0"/>
            <a:cs typeface="InterFace" charset="0"/>
          </a:defRPr>
        </a:defPPr>
      </a:lstStyle>
    </a:txDef>
  </a:objectDefaults>
  <a:extraClrSchemeLst/>
  <a:extLst>
    <a:ext uri="{05A4C25C-085E-4340-85A3-A5531E510DB2}">
      <thm15:themeFamily xmlns:thm15="http://schemas.microsoft.com/office/thememl/2012/main" name="My Life, My Future Slide Template" id="{6BAB1AFD-156C-4F6F-B1B4-264D71FA793A}" vid="{FA4010D3-A34F-4F86-AEC9-4E4F5EE2AB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4DFA2DE2E68D4BBCD3910BE71312B3" ma:contentTypeVersion="14" ma:contentTypeDescription="Create a new document." ma:contentTypeScope="" ma:versionID="42099fdf02d209cc90d37341f57ec852">
  <xsd:schema xmlns:xsd="http://www.w3.org/2001/XMLSchema" xmlns:xs="http://www.w3.org/2001/XMLSchema" xmlns:p="http://schemas.microsoft.com/office/2006/metadata/properties" xmlns:ns2="25cbf4c7-99eb-483c-975c-a2d7a2ac43df" xmlns:ns3="8cce6de0-070f-43d5-a35e-89e38f3c3a7d" xmlns:ns4="956dae88-b20b-47ec-b65a-99ccc7c5e20e" targetNamespace="http://schemas.microsoft.com/office/2006/metadata/properties" ma:root="true" ma:fieldsID="776449cda3fd018536b30ea4f684b733" ns2:_="" ns3:_="" ns4:_="">
    <xsd:import namespace="25cbf4c7-99eb-483c-975c-a2d7a2ac43df"/>
    <xsd:import namespace="8cce6de0-070f-43d5-a35e-89e38f3c3a7d"/>
    <xsd:import namespace="956dae88-b20b-47ec-b65a-99ccc7c5e20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bf4c7-99eb-483c-975c-a2d7a2ac43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7a3a00d-3613-466d-957f-de3ab84da19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ce6de0-070f-43d5-a35e-89e38f3c3a7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6dae88-b20b-47ec-b65a-99ccc7c5e20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72c331c-291c-40da-a8e4-2018b4a08d16}" ma:internalName="TaxCatchAll" ma:showField="CatchAllData" ma:web="956dae88-b20b-47ec-b65a-99ccc7c5e2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cbf4c7-99eb-483c-975c-a2d7a2ac43df">
      <Terms xmlns="http://schemas.microsoft.com/office/infopath/2007/PartnerControls"/>
    </lcf76f155ced4ddcb4097134ff3c332f>
    <TaxCatchAll xmlns="956dae88-b20b-47ec-b65a-99ccc7c5e20e" xsi:nil="true"/>
  </documentManagement>
</p:properties>
</file>

<file path=customXml/itemProps1.xml><?xml version="1.0" encoding="utf-8"?>
<ds:datastoreItem xmlns:ds="http://schemas.openxmlformats.org/officeDocument/2006/customXml" ds:itemID="{EDF95AF9-94AA-4614-9C20-417F52B5FC49}"/>
</file>

<file path=customXml/itemProps2.xml><?xml version="1.0" encoding="utf-8"?>
<ds:datastoreItem xmlns:ds="http://schemas.openxmlformats.org/officeDocument/2006/customXml" ds:itemID="{86BC7612-29BE-4BCD-82CB-529301171AC3}"/>
</file>

<file path=customXml/itemProps3.xml><?xml version="1.0" encoding="utf-8"?>
<ds:datastoreItem xmlns:ds="http://schemas.openxmlformats.org/officeDocument/2006/customXml" ds:itemID="{B792E3AE-065E-43BE-8046-06D124C42B94}"/>
</file>

<file path=docProps/app.xml><?xml version="1.0" encoding="utf-8"?>
<Properties xmlns="http://schemas.openxmlformats.org/officeDocument/2006/extended-properties" xmlns:vt="http://schemas.openxmlformats.org/officeDocument/2006/docPropsVTypes">
  <Template>Default Theme</Template>
  <TotalTime>1</TotalTime>
  <Words>1161</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Courier New</vt:lpstr>
      <vt:lpstr>InterFace</vt:lpstr>
      <vt:lpstr>Wingdings</vt:lpstr>
      <vt:lpstr>2_Somerset</vt:lpstr>
      <vt:lpstr>3_Somerset</vt:lpstr>
      <vt:lpstr>PowerPoint Presentation</vt:lpstr>
      <vt:lpstr>PowerPoint Presentation</vt:lpstr>
      <vt:lpstr>Stacey’s* journey through an LD Peer Forum </vt:lpstr>
      <vt:lpstr>Sophie’s* Story</vt:lpstr>
      <vt:lpstr>PowerPoint Presentation</vt:lpstr>
      <vt:lpstr>Mary’s Reablement Journey</vt:lpstr>
      <vt:lpstr>Maddie’s Reablement Journey</vt:lpstr>
    </vt:vector>
  </TitlesOfParts>
  <Company>Newton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Frederique Briscoe</dc:creator>
  <cp:lastModifiedBy>Frederique Briscoe</cp:lastModifiedBy>
  <cp:revision>1</cp:revision>
  <dcterms:created xsi:type="dcterms:W3CDTF">2024-02-12T18:36:38Z</dcterms:created>
  <dcterms:modified xsi:type="dcterms:W3CDTF">2024-02-12T18:38:21Z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0x010100874DFA2DE2E68D4BBCD3910BE71312B3</vt:lpwstr>
  </property>
</Properties>
</file>