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1474733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54DC12-021B-80D7-1A73-A95898D66213}" name="Kristen Buckle" initials="KB" userId="S::Kristen.Buckle@newtoneurope.com::c070885a-825b-4085-a307-f80bad1251fc" providerId="AD"/>
  <p188:author id="{B3B56F81-9974-5D60-03ED-6E098735CA47}" name="Frederique Briscoe" initials="FB" userId="S::Frederique.Briscoe@newtoneurope.com::0975cb50-2fc5-4cbe-8fd9-7d702ba956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2615" y="6303100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0B13E2F3-D761-F95D-8C11-0AC9F70DE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b="15363"/>
          <a:stretch/>
        </p:blipFill>
        <p:spPr bwMode="auto">
          <a:xfrm>
            <a:off x="-9672" y="-38501"/>
            <a:ext cx="12200127" cy="641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36D5A5-D563-9578-1F13-9D706DF5EBB9}"/>
              </a:ext>
            </a:extLst>
          </p:cNvPr>
          <p:cNvSpPr/>
          <p:nvPr userDrawn="1"/>
        </p:nvSpPr>
        <p:spPr>
          <a:xfrm>
            <a:off x="-12942" y="-38501"/>
            <a:ext cx="12204942" cy="6417138"/>
          </a:xfrm>
          <a:prstGeom prst="rect">
            <a:avLst/>
          </a:prstGeom>
          <a:gradFill>
            <a:gsLst>
              <a:gs pos="51000">
                <a:schemeClr val="tx2">
                  <a:alpha val="9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45DA93-4DC5-22CC-AC35-0D0AEE688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41" y="2101835"/>
            <a:ext cx="8660928" cy="691175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8C70DA2-389C-53D9-ABB7-68108E6F35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41" y="373487"/>
            <a:ext cx="8660928" cy="1716775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CC155-BFCF-8EFD-C471-10F8503F2ED8}"/>
              </a:ext>
            </a:extLst>
          </p:cNvPr>
          <p:cNvSpPr/>
          <p:nvPr userDrawn="1"/>
        </p:nvSpPr>
        <p:spPr>
          <a:xfrm>
            <a:off x="-14486" y="5776332"/>
            <a:ext cx="12204941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2A5E56AD-7CD2-1F38-6F70-CCB66D8C1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1" y="5888720"/>
            <a:ext cx="4273222" cy="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-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FC674-6429-7DAF-287B-B146DBC08F62}"/>
              </a:ext>
            </a:extLst>
          </p:cNvPr>
          <p:cNvSpPr/>
          <p:nvPr userDrawn="1"/>
        </p:nvSpPr>
        <p:spPr>
          <a:xfrm>
            <a:off x="0" y="6384897"/>
            <a:ext cx="12192000" cy="48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FB1F8E6-C555-78B2-0F79-C469E129A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14" y="1268412"/>
            <a:ext cx="5513779" cy="4898943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F27EC1-5206-FA38-95A3-1487187CFB99}"/>
              </a:ext>
            </a:extLst>
          </p:cNvPr>
          <p:cNvCxnSpPr/>
          <p:nvPr userDrawn="1"/>
        </p:nvCxnSpPr>
        <p:spPr>
          <a:xfrm>
            <a:off x="492615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6E7474-D09A-186E-03A7-89890AEFB23F}"/>
              </a:ext>
            </a:extLst>
          </p:cNvPr>
          <p:cNvCxnSpPr/>
          <p:nvPr userDrawn="1"/>
        </p:nvCxnSpPr>
        <p:spPr>
          <a:xfrm>
            <a:off x="6186419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DA6B26-5F13-E3F1-8D16-B2E030F4E7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0726" y="1268412"/>
            <a:ext cx="5513779" cy="4898943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BE9795-4B88-0E39-39E3-162733000EE0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B6BE3E-4D29-B979-0421-7BBDD724CC38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8029CC-1CD4-1616-A60F-0BCB9B1B5E76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0ADA32-7858-325F-0780-39948C5DB5EF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D88A2D-4BCB-1EE7-7290-C2003EDF7492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95B2B7-340B-6F3B-8548-7C9229FA87C5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3AA8DA-0DBA-DD8B-C6C7-850BD65D489E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9F0DD9-8DC8-5C3E-4D18-0FB5C51E2BFB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810FC0-22EC-18FC-4ECB-BABED38A852C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A87BAE-EED0-BF6D-3E9E-FBC9674EE5B8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2035FA-2613-9392-3B65-33C40F8B7170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D81D39-B79A-A773-A4B4-214DB96F81C3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22A6B9-6AEC-7828-C2E5-6E4B9F012700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9DAF60-51E7-0F5C-D5F0-C86C0FCE9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B370A3-D6EA-BA4D-B5A8-0CFACD3E8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32" name="Picture 31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A675D20-7C39-761A-6DAF-659B25B85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49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3222D3-E550-AA1F-D10B-56E040037B58}"/>
              </a:ext>
            </a:extLst>
          </p:cNvPr>
          <p:cNvCxnSpPr>
            <a:cxnSpLocks/>
          </p:cNvCxnSpPr>
          <p:nvPr userDrawn="1"/>
        </p:nvCxnSpPr>
        <p:spPr>
          <a:xfrm>
            <a:off x="492509" y="6361568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99A22BA-D939-6C9B-64C1-E76A82951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14" y="1268412"/>
            <a:ext cx="5513779" cy="4898943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AFB0AE-550D-CA63-FBC7-E21625C7B92B}"/>
              </a:ext>
            </a:extLst>
          </p:cNvPr>
          <p:cNvCxnSpPr/>
          <p:nvPr userDrawn="1"/>
        </p:nvCxnSpPr>
        <p:spPr>
          <a:xfrm>
            <a:off x="492615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7C508-B73A-E4F4-393E-BFA793BA7C2F}"/>
              </a:ext>
            </a:extLst>
          </p:cNvPr>
          <p:cNvCxnSpPr/>
          <p:nvPr userDrawn="1"/>
        </p:nvCxnSpPr>
        <p:spPr>
          <a:xfrm>
            <a:off x="6186419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93D618E-FD70-680C-B77B-D7A991D078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0726" y="1268412"/>
            <a:ext cx="5513779" cy="4898943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073FB-8085-0F22-84DA-75AF9C64F022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28F237-677C-2EBC-6FDB-E27E1DFB49F1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13789-C1E0-A047-1118-789D1F5302FF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957CCC-7705-1825-2469-550F2358B338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6C99B8-C55F-F923-8170-166817556AE1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B965F4-1549-290E-D299-A74B2B26314E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8EAC79-1BB9-CDA0-8A7C-7C23D26ED0B2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42D9DF-7740-EDCF-6867-EAB773B9F527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8A400-0429-F2A1-38E3-906D5A6112D3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10A4F9-0071-FF0A-75BD-13A116EF081F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67146A-80F9-A33D-B21B-13724A880424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3430B9-F571-560D-C34A-AD59FC487B8B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EA6D058-16F0-EDE3-91A4-BE8F0394B8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" y="6425281"/>
            <a:ext cx="1993490" cy="4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FC674-6429-7DAF-287B-B146DBC08F62}"/>
              </a:ext>
            </a:extLst>
          </p:cNvPr>
          <p:cNvSpPr/>
          <p:nvPr userDrawn="1"/>
        </p:nvSpPr>
        <p:spPr>
          <a:xfrm>
            <a:off x="0" y="6384897"/>
            <a:ext cx="12192000" cy="48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F27EC1-5206-FA38-95A3-1487187CFB99}"/>
              </a:ext>
            </a:extLst>
          </p:cNvPr>
          <p:cNvCxnSpPr/>
          <p:nvPr userDrawn="1"/>
        </p:nvCxnSpPr>
        <p:spPr>
          <a:xfrm>
            <a:off x="492615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6E7474-D09A-186E-03A7-89890AEFB23F}"/>
              </a:ext>
            </a:extLst>
          </p:cNvPr>
          <p:cNvCxnSpPr/>
          <p:nvPr userDrawn="1"/>
        </p:nvCxnSpPr>
        <p:spPr>
          <a:xfrm>
            <a:off x="6186419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06799E-F6BF-AF13-9F9D-5225D324BE8A}"/>
              </a:ext>
            </a:extLst>
          </p:cNvPr>
          <p:cNvCxnSpPr/>
          <p:nvPr userDrawn="1"/>
        </p:nvCxnSpPr>
        <p:spPr>
          <a:xfrm>
            <a:off x="492615" y="6303100"/>
            <a:ext cx="112069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337CA42A-3A3F-3AAC-0E7F-5B5E80F3D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15" y="1274285"/>
            <a:ext cx="5512966" cy="492733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3296" indent="-16329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6592" indent="-16329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InterFace" panose="020B0503020203020204" pitchFamily="34" charset="0"/>
                <a:cs typeface="Arial" panose="020B0604020202020204" pitchFamily="34" charset="0"/>
              </a:defRPr>
            </a:lvl3pPr>
            <a:lvl4pPr marL="32659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9888" indent="-1800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/>
              <a:defRPr sz="998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7DD84C4-3B66-6120-9657-66B5AA4621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6420" y="1274285"/>
            <a:ext cx="5513194" cy="4927326"/>
          </a:xfrm>
        </p:spPr>
        <p:txBody>
          <a:bodyPr lIns="720000" rIns="720000" anchor="ctr"/>
          <a:lstStyle>
            <a:lvl1pPr marL="0" indent="0" algn="ctr">
              <a:buNone/>
              <a:defRPr sz="2177"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FF148F-5293-3D9C-5145-E697C5926863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0A0656-AC4B-BA6F-25AD-5242F0B70115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7B1440-B423-F847-88D0-0A5C59E9386C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B62D37-FF4E-297D-9F93-E2CB3E6F2C21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3C1D97-0E23-6308-2A1E-C302A21ED6FD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D4C5F1-E9D7-A35E-AD47-19C29AA056FE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CA69CA-7DE8-8167-0110-7AA5AC6F6CFB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B159BE-0443-44F7-B66B-986CB6FF2B8B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63BEFE-653C-69FC-69FD-E782A0425112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D0ADDB-EFBB-2D5D-4405-D64AFCE093D7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11F5FF-49FD-40D8-1D9A-502D3B2CF8F2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67D801-46C8-6174-9646-D72D104BB1D4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994CA9-948E-9664-864C-80B3DF319358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008F58-E52D-054A-BF34-D8B9B33445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9DCACC-9C8E-6BCD-9E07-1A4F5021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32" name="Picture 31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0A60175-737D-207D-4EA4-8F5201218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36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3222D3-E550-AA1F-D10B-56E040037B58}"/>
              </a:ext>
            </a:extLst>
          </p:cNvPr>
          <p:cNvCxnSpPr>
            <a:cxnSpLocks/>
          </p:cNvCxnSpPr>
          <p:nvPr userDrawn="1"/>
        </p:nvCxnSpPr>
        <p:spPr>
          <a:xfrm>
            <a:off x="492509" y="6361568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AFB0AE-550D-CA63-FBC7-E21625C7B92B}"/>
              </a:ext>
            </a:extLst>
          </p:cNvPr>
          <p:cNvCxnSpPr/>
          <p:nvPr userDrawn="1"/>
        </p:nvCxnSpPr>
        <p:spPr>
          <a:xfrm>
            <a:off x="492615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7C508-B73A-E4F4-393E-BFA793BA7C2F}"/>
              </a:ext>
            </a:extLst>
          </p:cNvPr>
          <p:cNvCxnSpPr/>
          <p:nvPr userDrawn="1"/>
        </p:nvCxnSpPr>
        <p:spPr>
          <a:xfrm>
            <a:off x="6186419" y="327714"/>
            <a:ext cx="551317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2ECA989-5BBF-8BAA-EAC6-51D4E3F15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15" y="1274285"/>
            <a:ext cx="5512966" cy="492733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63296" indent="-16329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6592" indent="-16329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InterFace" panose="020B0503020203020204" pitchFamily="34" charset="0"/>
                <a:cs typeface="Arial" panose="020B0604020202020204" pitchFamily="34" charset="0"/>
              </a:defRPr>
            </a:lvl3pPr>
            <a:lvl4pPr marL="32659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89888" indent="-1800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/>
              <a:defRPr sz="998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4BEDC39-54C6-9E66-15E4-D4DB0AD3E7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6420" y="1274285"/>
            <a:ext cx="5513194" cy="4927326"/>
          </a:xfrm>
        </p:spPr>
        <p:txBody>
          <a:bodyPr lIns="720000" rIns="720000" anchor="ctr"/>
          <a:lstStyle>
            <a:lvl1pPr marL="0" indent="0" algn="ctr">
              <a:buNone/>
              <a:defRPr sz="2177"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C48BB5-F01B-1304-E6E6-AC4E6A018DC9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1C6417-24D6-B440-799E-E6F2B0C36003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3004E2-5B5D-D2A3-F362-C20CA03046D0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D0A5AC-A4DB-3848-DC3E-50A8F33E6A3E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B107AA-0191-79ED-C9D4-617A1AF58DB5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38E7BC-1BA6-5F9C-3BCB-81B805B0398E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DC1DC6-DEEF-D1E4-1B18-F17FA3E8E952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52B1E3-7E24-D930-F575-E26C8B7DBD86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3A62CB-9C5C-269E-D149-0681C9F2C12A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882DDA-3890-F676-67F2-65DDF4D2E880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8FE127-87C3-11CA-5421-F6A17CC79BC0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A02D1F-4DB8-860D-1FC4-1187740B8DFE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F41007C-2FD9-54E9-3AD1-9B997B526E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" y="6425281"/>
            <a:ext cx="1993490" cy="4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2615" y="6368415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52BF2-0FDD-4157-925B-06DC09B51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15" y="477000"/>
            <a:ext cx="5513178" cy="648000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42134B-5F98-6AA7-E129-22659D9FF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Circle&#10;&#10;Description automatically generated">
            <a:extLst>
              <a:ext uri="{FF2B5EF4-FFF2-40B4-BE49-F238E27FC236}">
                <a16:creationId xmlns:a16="http://schemas.microsoft.com/office/drawing/2014/main" id="{C335885E-D327-8F34-8411-E930FFDF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10700" r="47734" b="19542"/>
          <a:stretch/>
        </p:blipFill>
        <p:spPr>
          <a:xfrm>
            <a:off x="7105653" y="327714"/>
            <a:ext cx="5086348" cy="60407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69EB1E-3756-C157-90B0-5EF2F4D6CD9A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F0E432-43E4-C207-346A-DE49275D5E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68C75D-CA1D-1E7B-E3A4-FA0E88E26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8" name="Picture 1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08303BA9-6B67-994D-A088-CCA2F7BD2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47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Midn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2615" y="6368415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52BF2-0FDD-4157-925B-06DC09B51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15" y="477000"/>
            <a:ext cx="5513178" cy="648000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42134B-5F98-6AA7-E129-22659D9FF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23FE6-8CB0-3338-43CA-588D81C6F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0" t="33538" r="41284" b="21262"/>
          <a:stretch/>
        </p:blipFill>
        <p:spPr>
          <a:xfrm>
            <a:off x="5283015" y="327714"/>
            <a:ext cx="6908985" cy="60407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06919D-6B4D-B4C7-6722-F09CE50434BF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FB5777-A13A-4FEE-0FD4-6379B63530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9461EA-FDEC-6496-60A1-DAB0A665D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6" name="Picture 15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E776BCE4-99D4-F47C-3582-C96952010E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15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2615" y="6368415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52BF2-0FDD-4157-925B-06DC09B51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15" y="477000"/>
            <a:ext cx="5513178" cy="648000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42134B-5F98-6AA7-E129-22659D9FF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23FE6-8CB0-3338-43CA-588D81C6F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5" t="44911" r="11906" b="9889"/>
          <a:stretch/>
        </p:blipFill>
        <p:spPr>
          <a:xfrm rot="10800000">
            <a:off x="4986880" y="327713"/>
            <a:ext cx="7205120" cy="60407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D57C11-EB33-E29F-6CEC-B4C802F98C37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29B5F3-9B18-18AB-CEC8-95687993F5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93C99B-16FE-08BC-377C-C3ADB273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6" name="Picture 15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1694F4AE-166A-E2CE-AEC7-110F749D2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51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2615" y="6368415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52BF2-0FDD-4157-925B-06DC09B51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15" y="477000"/>
            <a:ext cx="5513178" cy="648000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42134B-5F98-6AA7-E129-22659D9FF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B0D55-4CF6-0265-9C73-F8B04FA23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958" r="40741" b="20322"/>
          <a:stretch/>
        </p:blipFill>
        <p:spPr>
          <a:xfrm>
            <a:off x="4995594" y="327714"/>
            <a:ext cx="7196406" cy="60407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41DBF-5027-6CFD-943B-5591B40077C2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4BA9C6-9C58-09CC-A953-E65E5C0CBA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5381E0-0B54-C714-866B-87D59B3DC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6" name="Picture 15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0A7D8C94-68EA-33E2-E98A-6DC0C1EEC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5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2615" y="6368415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2C52BF2-0FDD-4157-925B-06DC09B51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15" y="477000"/>
            <a:ext cx="5513178" cy="648000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42134B-5F98-6AA7-E129-22659D9FF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167F-D065-4B6B-DB0A-BFAFEF243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763" r="36552" b="14413"/>
          <a:stretch/>
        </p:blipFill>
        <p:spPr>
          <a:xfrm>
            <a:off x="4509797" y="327713"/>
            <a:ext cx="7682203" cy="60532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2D6CBD-8472-35FD-2D95-CCBFBD6A777E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913B14-7E63-A1AF-E3AC-D9B61B055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B63682-B5EF-6A65-35EA-ADDBCA857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6" name="Picture 15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99F233CF-4989-C227-973B-0043EC13B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075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2DCAA9-B349-D3E0-1B99-7D0EADB4B31C}"/>
              </a:ext>
            </a:extLst>
          </p:cNvPr>
          <p:cNvSpPr/>
          <p:nvPr/>
        </p:nvSpPr>
        <p:spPr>
          <a:xfrm>
            <a:off x="0" y="6384898"/>
            <a:ext cx="12191996" cy="481056"/>
          </a:xfrm>
          <a:prstGeom prst="rect">
            <a:avLst/>
          </a:prstGeom>
          <a:solidFill>
            <a:srgbClr val="006072"/>
          </a:solidFill>
          <a:ln>
            <a:noFill/>
            <a:prstDash val="solid"/>
          </a:ln>
        </p:spPr>
        <p:txBody>
          <a:bodyPr vert="horz" wrap="square" lIns="143999" tIns="107999" rIns="143999" bIns="107999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B747C0-C5BE-4620-D267-585E0EFB71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614" y="476246"/>
            <a:ext cx="11206977" cy="648748"/>
          </a:xfrm>
        </p:spPr>
        <p:txBody>
          <a:bodyPr/>
          <a:lstStyle>
            <a:lvl1pPr>
              <a:lnSpc>
                <a:spcPts val="227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1AE8DAB-725F-5CD1-9591-529FA16C6F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2614" y="1268409"/>
            <a:ext cx="7266069" cy="4510918"/>
          </a:xfrm>
        </p:spPr>
        <p:txBody>
          <a:bodyPr/>
          <a:lstStyle>
            <a:lvl1pPr marL="179999" indent="-179999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1pPr>
            <a:lvl2pPr indent="-179999">
              <a:lnSpc>
                <a:spcPct val="100000"/>
              </a:lnSpc>
              <a:spcAft>
                <a:spcPts val="600"/>
              </a:spcAft>
              <a:defRPr>
                <a:ea typeface="InterFace"/>
              </a:defRPr>
            </a:lvl2pPr>
            <a:lvl3pPr marL="685845" indent="-179999">
              <a:lnSpc>
                <a:spcPct val="100000"/>
              </a:lnSpc>
              <a:spcAft>
                <a:spcPts val="600"/>
              </a:spcAft>
              <a:defRPr>
                <a:ea typeface="InterFace"/>
              </a:defRPr>
            </a:lvl3pPr>
            <a:lvl4pPr marL="914454" indent="-179999">
              <a:lnSpc>
                <a:spcPct val="100000"/>
              </a:lnSpc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E7E9FA8-5F79-0EB2-2DB3-0DA74EB8B5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052291" y="6482903"/>
            <a:ext cx="1647309" cy="289197"/>
          </a:xfrm>
        </p:spPr>
        <p:txBody>
          <a:bodyPr anchor="ctr"/>
          <a:lstStyle>
            <a:lvl1pPr>
              <a:defRPr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01EC7D0F-65F9-41C6-9CC8-6AE861D02BA1}" type="slidenum"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169D3-468D-C780-490A-171D53C23A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951799" y="6475268"/>
            <a:ext cx="4288398" cy="289197"/>
          </a:xfrm>
        </p:spPr>
        <p:txBody>
          <a:bodyPr anchor="ctr"/>
          <a:lstStyle>
            <a:lvl1pPr>
              <a:defRPr cap="none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2259CD9F-B0CB-DC6B-59A2-716C6DAAD048}"/>
              </a:ext>
            </a:extLst>
          </p:cNvPr>
          <p:cNvCxnSpPr/>
          <p:nvPr/>
        </p:nvCxnSpPr>
        <p:spPr>
          <a:xfrm>
            <a:off x="492614" y="327711"/>
            <a:ext cx="11206987" cy="0"/>
          </a:xfrm>
          <a:prstGeom prst="straightConnector1">
            <a:avLst/>
          </a:prstGeom>
          <a:noFill/>
          <a:ln w="3172" cap="flat">
            <a:solidFill>
              <a:srgbClr val="006072"/>
            </a:solidFill>
            <a:prstDash val="solid"/>
            <a:miter/>
          </a:ln>
        </p:spPr>
      </p:cxnSp>
      <p:pic>
        <p:nvPicPr>
          <p:cNvPr id="8" name="Picture 22">
            <a:extLst>
              <a:ext uri="{FF2B5EF4-FFF2-40B4-BE49-F238E27FC236}">
                <a16:creationId xmlns:a16="http://schemas.microsoft.com/office/drawing/2014/main" id="{58881AA0-C5B5-6F93-2C90-FBFC16CE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83" b="64066"/>
          <a:stretch>
            <a:fillRect/>
          </a:stretch>
        </p:blipFill>
        <p:spPr>
          <a:xfrm>
            <a:off x="5813535" y="6381753"/>
            <a:ext cx="6492806" cy="476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23">
            <a:extLst>
              <a:ext uri="{FF2B5EF4-FFF2-40B4-BE49-F238E27FC236}">
                <a16:creationId xmlns:a16="http://schemas.microsoft.com/office/drawing/2014/main" id="{BCBCD183-55D2-83E2-9A58-875586CC3BCB}"/>
              </a:ext>
            </a:extLst>
          </p:cNvPr>
          <p:cNvGrpSpPr/>
          <p:nvPr/>
        </p:nvGrpSpPr>
        <p:grpSpPr>
          <a:xfrm>
            <a:off x="-1879604" y="38103"/>
            <a:ext cx="1658036" cy="2211384"/>
            <a:chOff x="-1879604" y="38103"/>
            <a:chExt cx="1658036" cy="2211384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F58D541B-89AF-C11F-E6E1-3ACB2A326AB2}"/>
                </a:ext>
              </a:extLst>
            </p:cNvPr>
            <p:cNvSpPr/>
            <p:nvPr/>
          </p:nvSpPr>
          <p:spPr>
            <a:xfrm>
              <a:off x="-1879604" y="38103"/>
              <a:ext cx="458791" cy="458791"/>
            </a:xfrm>
            <a:prstGeom prst="rect">
              <a:avLst/>
            </a:prstGeom>
            <a:solidFill>
              <a:srgbClr val="006072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CBE1679A-C2C5-3F07-DE81-F89939D00FB5}"/>
                </a:ext>
              </a:extLst>
            </p:cNvPr>
            <p:cNvSpPr/>
            <p:nvPr/>
          </p:nvSpPr>
          <p:spPr>
            <a:xfrm>
              <a:off x="-1301081" y="38103"/>
              <a:ext cx="458791" cy="458791"/>
            </a:xfrm>
            <a:prstGeom prst="rect">
              <a:avLst/>
            </a:prstGeom>
            <a:solidFill>
              <a:srgbClr val="011E41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06538733-F064-4FDB-2CA5-01457EA1E817}"/>
                </a:ext>
              </a:extLst>
            </p:cNvPr>
            <p:cNvSpPr/>
            <p:nvPr/>
          </p:nvSpPr>
          <p:spPr>
            <a:xfrm>
              <a:off x="-680359" y="38103"/>
              <a:ext cx="458791" cy="458791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A8B979AE-DD76-AC99-7FA2-9B8022B1C067}"/>
                </a:ext>
              </a:extLst>
            </p:cNvPr>
            <p:cNvSpPr/>
            <p:nvPr/>
          </p:nvSpPr>
          <p:spPr>
            <a:xfrm>
              <a:off x="-1879604" y="622304"/>
              <a:ext cx="458791" cy="458791"/>
            </a:xfrm>
            <a:prstGeom prst="rect">
              <a:avLst/>
            </a:prstGeom>
            <a:solidFill>
              <a:srgbClr val="76BC21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4FC74693-29BE-F2F0-FBEA-68895BD37FAA}"/>
                </a:ext>
              </a:extLst>
            </p:cNvPr>
            <p:cNvSpPr/>
            <p:nvPr/>
          </p:nvSpPr>
          <p:spPr>
            <a:xfrm>
              <a:off x="-1301081" y="622304"/>
              <a:ext cx="458791" cy="458791"/>
            </a:xfrm>
            <a:prstGeom prst="rect">
              <a:avLst/>
            </a:prstGeom>
            <a:solidFill>
              <a:srgbClr val="19D3C5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C1747696-917B-5C0D-AA5A-C08DCB54FBF2}"/>
                </a:ext>
              </a:extLst>
            </p:cNvPr>
            <p:cNvSpPr/>
            <p:nvPr/>
          </p:nvSpPr>
          <p:spPr>
            <a:xfrm>
              <a:off x="-680359" y="622304"/>
              <a:ext cx="458791" cy="458791"/>
            </a:xfrm>
            <a:prstGeom prst="rect">
              <a:avLst/>
            </a:prstGeom>
            <a:solidFill>
              <a:srgbClr val="006E43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21B3104B-B099-178E-43EF-2ABC79EC5CDB}"/>
                </a:ext>
              </a:extLst>
            </p:cNvPr>
            <p:cNvSpPr/>
            <p:nvPr/>
          </p:nvSpPr>
          <p:spPr>
            <a:xfrm>
              <a:off x="-1879604" y="1206495"/>
              <a:ext cx="458791" cy="458791"/>
            </a:xfrm>
            <a:prstGeom prst="rect">
              <a:avLst/>
            </a:prstGeom>
            <a:solidFill>
              <a:srgbClr val="722282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3163E4BC-EDC8-D441-FB31-B1552C0284E5}"/>
                </a:ext>
              </a:extLst>
            </p:cNvPr>
            <p:cNvSpPr/>
            <p:nvPr/>
          </p:nvSpPr>
          <p:spPr>
            <a:xfrm>
              <a:off x="-1301081" y="1206495"/>
              <a:ext cx="458791" cy="458791"/>
            </a:xfrm>
            <a:prstGeom prst="rect">
              <a:avLst/>
            </a:prstGeom>
            <a:solidFill>
              <a:srgbClr val="9F2241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EA935C1F-E4DB-84F8-6F76-1D0619BF36BF}"/>
                </a:ext>
              </a:extLst>
            </p:cNvPr>
            <p:cNvSpPr/>
            <p:nvPr/>
          </p:nvSpPr>
          <p:spPr>
            <a:xfrm>
              <a:off x="-680359" y="1206495"/>
              <a:ext cx="458791" cy="458791"/>
            </a:xfrm>
            <a:prstGeom prst="rect">
              <a:avLst/>
            </a:prstGeom>
            <a:solidFill>
              <a:srgbClr val="CF3339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E1DA41D4-7C8A-6B26-3099-0FFDCB2E5016}"/>
                </a:ext>
              </a:extLst>
            </p:cNvPr>
            <p:cNvSpPr/>
            <p:nvPr/>
          </p:nvSpPr>
          <p:spPr>
            <a:xfrm>
              <a:off x="-1879604" y="1790696"/>
              <a:ext cx="458791" cy="458791"/>
            </a:xfrm>
            <a:prstGeom prst="rect">
              <a:avLst/>
            </a:prstGeom>
            <a:solidFill>
              <a:srgbClr val="FF6C0E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01A46DD1-EFB0-005B-95DF-C50550D8F52B}"/>
                </a:ext>
              </a:extLst>
            </p:cNvPr>
            <p:cNvSpPr/>
            <p:nvPr/>
          </p:nvSpPr>
          <p:spPr>
            <a:xfrm>
              <a:off x="-1301081" y="1790696"/>
              <a:ext cx="458791" cy="458791"/>
            </a:xfrm>
            <a:prstGeom prst="rect">
              <a:avLst/>
            </a:prstGeom>
            <a:solidFill>
              <a:srgbClr val="F5CE3E"/>
            </a:solidFill>
            <a:ln>
              <a:noFill/>
              <a:prstDash val="solid"/>
            </a:ln>
          </p:spPr>
          <p:txBody>
            <a:bodyPr vert="horz" wrap="square" lIns="143999" tIns="107999" rIns="143999" bIns="107999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BA308187-1491-4BDF-A118-22F374526637}"/>
              </a:ext>
            </a:extLst>
          </p:cNvPr>
          <p:cNvGrpSpPr/>
          <p:nvPr/>
        </p:nvGrpSpPr>
        <p:grpSpPr>
          <a:xfrm>
            <a:off x="382072" y="6383609"/>
            <a:ext cx="2109685" cy="492148"/>
            <a:chOff x="382072" y="6383609"/>
            <a:chExt cx="2109685" cy="492148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F9BD85A5-4D3F-86D3-0AFF-F5E10985B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6095" r="33623"/>
            <a:stretch>
              <a:fillRect/>
            </a:stretch>
          </p:blipFill>
          <p:spPr>
            <a:xfrm>
              <a:off x="1610880" y="6427463"/>
              <a:ext cx="204935" cy="404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27D15D67-2A36-A39B-EB23-385B067F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72" y="6383609"/>
              <a:ext cx="1228798" cy="492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12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9865A85A-D914-61E6-4AB5-1C2CB697A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901" y="6460135"/>
              <a:ext cx="643856" cy="3729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8301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2615" y="6303100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0B13E2F3-D761-F95D-8C11-0AC9F70DE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b="15363"/>
          <a:stretch/>
        </p:blipFill>
        <p:spPr bwMode="auto">
          <a:xfrm>
            <a:off x="-9672" y="-38501"/>
            <a:ext cx="12200127" cy="641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36D5A5-D563-9578-1F13-9D706DF5EBB9}"/>
              </a:ext>
            </a:extLst>
          </p:cNvPr>
          <p:cNvSpPr/>
          <p:nvPr userDrawn="1"/>
        </p:nvSpPr>
        <p:spPr>
          <a:xfrm>
            <a:off x="-12942" y="-38501"/>
            <a:ext cx="12204942" cy="64171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Circle&#10;&#10;Description automatically generated">
            <a:extLst>
              <a:ext uri="{FF2B5EF4-FFF2-40B4-BE49-F238E27FC236}">
                <a16:creationId xmlns:a16="http://schemas.microsoft.com/office/drawing/2014/main" id="{30EB4C50-C128-F95B-F20C-9BDFEB941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6471" r="47734" b="19542"/>
          <a:stretch/>
        </p:blipFill>
        <p:spPr>
          <a:xfrm>
            <a:off x="7105653" y="-38501"/>
            <a:ext cx="5086348" cy="6406917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716EB68-1A49-9356-6926-CA82277E9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41" y="2101835"/>
            <a:ext cx="8660928" cy="691175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8FB93C36-4F1C-730F-7096-4FF3823F76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41" y="373487"/>
            <a:ext cx="8660928" cy="1716775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C8426-47E1-F7D1-49B5-2E8FA822A8D8}"/>
              </a:ext>
            </a:extLst>
          </p:cNvPr>
          <p:cNvSpPr/>
          <p:nvPr userDrawn="1"/>
        </p:nvSpPr>
        <p:spPr>
          <a:xfrm>
            <a:off x="-14486" y="5776332"/>
            <a:ext cx="12204941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4" name="Picture 1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99DB008E-1782-370C-167C-AB97D80B1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1" y="5888720"/>
            <a:ext cx="4273222" cy="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11085B-3421-47C2-8B54-8F3EF5CC7C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541370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00" b="1" i="0" kern="1200" cap="none" spc="0" baseline="0" smtClean="0">
                <a:solidFill>
                  <a:schemeClr val="tx1"/>
                </a:solidFill>
                <a:latin typeface="+mj-lt"/>
                <a:ea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285683" y="476250"/>
            <a:ext cx="5413916" cy="648000"/>
          </a:xfrm>
        </p:spPr>
        <p:txBody>
          <a:bodyPr/>
          <a:lstStyle>
            <a:lvl1pPr marL="0" indent="0" algn="l">
              <a:lnSpc>
                <a:spcPts val="1179"/>
              </a:lnSpc>
              <a:spcBef>
                <a:spcPts val="0"/>
              </a:spcBef>
              <a:buNone/>
              <a:defRPr sz="998" b="0" cap="none" baseline="0">
                <a:latin typeface="+mn-lt"/>
                <a:cs typeface="InterFace" panose="020B050302020302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577FD7F-9B5D-405A-940E-E5CF3AD517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00" y="6519231"/>
            <a:ext cx="1088136" cy="16720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B3EDF7-0945-40D8-B962-37DB305D94E2}"/>
              </a:ext>
            </a:extLst>
          </p:cNvPr>
          <p:cNvCxnSpPr/>
          <p:nvPr/>
        </p:nvCxnSpPr>
        <p:spPr>
          <a:xfrm>
            <a:off x="492615" y="6376251"/>
            <a:ext cx="112069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7E5444-D56E-42C2-ACA4-E6A94E37FF61}"/>
              </a:ext>
            </a:extLst>
          </p:cNvPr>
          <p:cNvCxnSpPr>
            <a:cxnSpLocks/>
          </p:cNvCxnSpPr>
          <p:nvPr/>
        </p:nvCxnSpPr>
        <p:spPr>
          <a:xfrm>
            <a:off x="6285683" y="327714"/>
            <a:ext cx="541391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C6B77B-D6F0-4592-8D2A-E3EDFED491CE}"/>
              </a:ext>
            </a:extLst>
          </p:cNvPr>
          <p:cNvCxnSpPr>
            <a:cxnSpLocks/>
          </p:cNvCxnSpPr>
          <p:nvPr/>
        </p:nvCxnSpPr>
        <p:spPr>
          <a:xfrm>
            <a:off x="492615" y="327714"/>
            <a:ext cx="541391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92615" y="6303100"/>
            <a:ext cx="1120698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0B13E2F3-D761-F95D-8C11-0AC9F70DE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b="15363"/>
          <a:stretch/>
        </p:blipFill>
        <p:spPr bwMode="auto">
          <a:xfrm>
            <a:off x="-9672" y="-38501"/>
            <a:ext cx="12200127" cy="641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36D5A5-D563-9578-1F13-9D706DF5EBB9}"/>
              </a:ext>
            </a:extLst>
          </p:cNvPr>
          <p:cNvSpPr/>
          <p:nvPr userDrawn="1"/>
        </p:nvSpPr>
        <p:spPr>
          <a:xfrm>
            <a:off x="-12942" y="-38501"/>
            <a:ext cx="12204942" cy="64171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CFF59FC-CF8B-B527-38D8-844D806B5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41" y="2101835"/>
            <a:ext cx="8660928" cy="691175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853C82B-B59D-12C0-0AAC-CC8E1C7ED8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41" y="373487"/>
            <a:ext cx="8660928" cy="1716775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A687C1-A789-83FF-75A9-DEEB11205B93}"/>
              </a:ext>
            </a:extLst>
          </p:cNvPr>
          <p:cNvSpPr/>
          <p:nvPr userDrawn="1"/>
        </p:nvSpPr>
        <p:spPr>
          <a:xfrm>
            <a:off x="-14486" y="5776332"/>
            <a:ext cx="12204941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1" name="Picture 10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3CB855C6-2DEC-8B31-18E0-D99C593ABC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1" y="5888720"/>
            <a:ext cx="4273222" cy="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8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FC674-6429-7DAF-287B-B146DBC08F62}"/>
              </a:ext>
            </a:extLst>
          </p:cNvPr>
          <p:cNvSpPr/>
          <p:nvPr userDrawn="1"/>
        </p:nvSpPr>
        <p:spPr>
          <a:xfrm>
            <a:off x="0" y="6384897"/>
            <a:ext cx="12192000" cy="48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2614" y="1268412"/>
            <a:ext cx="7266066" cy="4510915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001EF1-98CF-E1B2-EB5F-17F53A9DA751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C2A19D-2784-E0C5-D5ED-DAF828B52C7A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1F538-6D60-433D-413B-FEAD47545F26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D9F43F-BB06-33F7-8D57-1103A976BE26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791365-CC46-9729-FF83-AF7B63C45992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FB8447-A174-1F8E-07CD-48AE5CCF5259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D791C4-E483-EBBF-379B-774980698468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5FC976-E89E-ECDE-BA0D-5C7AA5F49254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DBA94D-19DB-945F-A3F0-FD32F73034E8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C7EFD6-0C95-AC04-8005-05E8F5F80B8A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910BB3-F3B1-10AB-FAC5-875482A4E063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4025EC-E635-AD85-C654-19D0B0C0529D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3CDE3B-7D1B-95CC-5248-B58685079B34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663EC3-03F7-7088-6FA3-5F34E66533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102D79-A292-61AF-B71E-5D4332D98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13" name="Picture 12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3AFE49B4-AB32-1DCF-54FD-3F6E07F5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40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2614" y="1268412"/>
            <a:ext cx="7266066" cy="4510915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2pPr>
            <a:lvl3pPr marL="685843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defRPr>
            </a:lvl3pPr>
            <a:lvl4pPr marL="914458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72" indent="22861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400">
                <a:latin typeface="InterFace" panose="020B0503020203020204" pitchFamily="34" charset="0"/>
                <a:cs typeface="InterFace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3222D3-E550-AA1F-D10B-56E040037B58}"/>
              </a:ext>
            </a:extLst>
          </p:cNvPr>
          <p:cNvCxnSpPr>
            <a:cxnSpLocks/>
          </p:cNvCxnSpPr>
          <p:nvPr userDrawn="1"/>
        </p:nvCxnSpPr>
        <p:spPr>
          <a:xfrm>
            <a:off x="492509" y="6361568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393F47-C88A-B122-1507-FDD9CBF3E4DF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A0369C-21A6-330B-B40C-033E914304D0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91CCB-22D7-E415-8404-315B57B5DE19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CCB1E2-758B-E3A7-BD14-12CE2A11CB90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B8391B-48EC-1655-417A-F2F337F639C7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4A677A-81DE-6597-81E6-514948EAFEA9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BA80B-B9C7-80C2-1D28-8ED162352F79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E7CA0D-00DE-71EA-0774-AA5A08CF2BB2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59769E-AB4C-C56E-C4E5-86271D080A8B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4D8CEA-1451-6433-3C4C-3D3063977A8D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756B1B-D1BF-0B9D-28A9-EC51E038CCDA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7A077A-C440-87B1-C6F2-C0EBEAC37469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DE70AD0-61FB-8F59-3DE0-9B88BFF5E1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" y="6425281"/>
            <a:ext cx="1993490" cy="4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FC674-6429-7DAF-287B-B146DBC08F62}"/>
              </a:ext>
            </a:extLst>
          </p:cNvPr>
          <p:cNvSpPr/>
          <p:nvPr userDrawn="1"/>
        </p:nvSpPr>
        <p:spPr>
          <a:xfrm>
            <a:off x="0" y="6384897"/>
            <a:ext cx="12192000" cy="48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9FFF28-77C2-31DB-182D-BFAB42161CF8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6C1A91-0D28-1296-148E-4D900ECCF027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5B8A81-4D7A-611F-8D3C-6B9D41ECC798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7D3E1E-54EE-BE58-B0C9-35F98526FCD7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4C3F7C-B168-1D0C-0EB7-08EB78F41800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4DF91-FC81-3F50-1278-B3B46C5191D9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0524C8-EBF1-C052-FA5A-33CEEE737D5D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E81EB8-EA8A-76F5-8101-0264E745A022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D9070F-CE43-A057-A736-46F4A7B0A2BE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41E952-C46D-CC46-C566-F58A39A11A36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9253AC-5D3B-E6A5-E386-E4C27B293331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1DD175-D2A6-50BC-04E3-F844D8E8FD03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97A133-50C3-D7A1-9339-FBFEC631B5B2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154DFB-3FA7-7FC3-2910-0960049005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E3270D-232A-2095-02C8-FC91AC5F2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29" name="Picture 28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028006E4-EF09-E4FF-A04A-031192A60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81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3222D3-E550-AA1F-D10B-56E040037B58}"/>
              </a:ext>
            </a:extLst>
          </p:cNvPr>
          <p:cNvCxnSpPr>
            <a:cxnSpLocks/>
          </p:cNvCxnSpPr>
          <p:nvPr userDrawn="1"/>
        </p:nvCxnSpPr>
        <p:spPr>
          <a:xfrm>
            <a:off x="492509" y="6361568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110041A-04FC-BD94-D3C9-6D7A34C31801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7F106C-577E-F41D-0E75-00DB312EAE27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52ADB3-4C2A-156D-0CE3-43A344E528AB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8D70EE-A4D0-1BDB-1258-DDB205ED6F76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7A352-B88F-5E25-0C87-F7D0CB619EC6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B2FF0B-0ED3-376D-005E-14473CB688D4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476BA9-40A8-F532-ABA4-F51E5B4F1601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7E0A91-2114-D5FE-4DA0-A0F6FD500A2C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A701A8-25AE-6A30-12BC-BDB5ED2DB539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659FAA-BB69-C239-CDB1-923460B3EAAD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6399B6-5230-9C81-86C5-9E03C1937035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910660-429B-8488-353B-85A7132D1FD6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07505C5-46EC-DFF2-4A14-303EEA61C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" y="6425281"/>
            <a:ext cx="1993490" cy="4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FC674-6429-7DAF-287B-B146DBC08F62}"/>
              </a:ext>
            </a:extLst>
          </p:cNvPr>
          <p:cNvSpPr/>
          <p:nvPr userDrawn="1"/>
        </p:nvSpPr>
        <p:spPr>
          <a:xfrm>
            <a:off x="0" y="6384897"/>
            <a:ext cx="12192000" cy="48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1B83CF5-50AB-2F28-6947-22E59CB795E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125" y="1282941"/>
            <a:ext cx="7748588" cy="4908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52676A-5334-6B25-6770-70131C29C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2800" y="1282941"/>
            <a:ext cx="3267075" cy="4908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4D4C77-E62D-D8F6-3CD5-94FC519CE4B0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6A121-CEDC-33B1-CA43-C16AF39727EC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E4AB16-1749-0CC5-842B-7BE75A7EB34B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F4BDF5-71E4-BD0E-E5CE-B42F518537BD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E0D374-A21F-0698-BE9B-08226074593E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A4F922-9F6B-277B-75DE-08D49BF039A2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3AE5FF-CA1C-CA22-1B9A-2839C565C039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A7CD1E-5FBE-1C07-B8D7-1CEC0E3D1D46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750C6-3513-8513-6DFC-E30C7A69654D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91A085-5236-2EBA-D76D-399FED404606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62D190-33E1-7667-1818-E3373C1069B7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518797-0D70-0EFC-3C50-621A113155E3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FEBD2B-0C60-03CD-8459-52F398800B2C}"/>
              </a:ext>
            </a:extLst>
          </p:cNvPr>
          <p:cNvGrpSpPr/>
          <p:nvPr userDrawn="1"/>
        </p:nvGrpSpPr>
        <p:grpSpPr>
          <a:xfrm>
            <a:off x="382076" y="6383612"/>
            <a:ext cx="2109679" cy="492144"/>
            <a:chOff x="705975" y="6381426"/>
            <a:chExt cx="2109679" cy="4921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CE382A2-1F48-4508-B3BA-9104F9A28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5" r="33623"/>
            <a:stretch/>
          </p:blipFill>
          <p:spPr>
            <a:xfrm>
              <a:off x="1934775" y="6425281"/>
              <a:ext cx="204934" cy="4045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4D9D306-4B1D-2206-4D8A-A3518059B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75" y="6381426"/>
              <a:ext cx="1228800" cy="492144"/>
            </a:xfrm>
            <a:prstGeom prst="rect">
              <a:avLst/>
            </a:prstGeom>
          </p:spPr>
        </p:pic>
        <p:pic>
          <p:nvPicPr>
            <p:cNvPr id="31" name="Picture 30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F5A2C767-E08D-62A8-FC8E-E4D93F7D5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98" y="6457951"/>
              <a:ext cx="643856" cy="37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5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6" y="476250"/>
            <a:ext cx="11206982" cy="648749"/>
          </a:xfrm>
        </p:spPr>
        <p:txBody>
          <a:bodyPr anchor="t"/>
          <a:lstStyle>
            <a:lvl1pPr>
              <a:lnSpc>
                <a:spcPts val="2268"/>
              </a:lnSpc>
              <a:defRPr lang="en-US" sz="2268" b="1" i="0" kern="1200" cap="none" spc="0" baseline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052291" y="6482901"/>
            <a:ext cx="1647308" cy="28919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6098C5-2FD7-BA4E-AC25-5D402AD180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9C43-5C3E-415D-8CB2-F7665209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1799" y="6475272"/>
            <a:ext cx="4288402" cy="289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rtl="0">
              <a:defRPr sz="8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D550-D606-DA31-5B5E-79F18E175C8D}"/>
              </a:ext>
            </a:extLst>
          </p:cNvPr>
          <p:cNvCxnSpPr>
            <a:cxnSpLocks/>
          </p:cNvCxnSpPr>
          <p:nvPr userDrawn="1"/>
        </p:nvCxnSpPr>
        <p:spPr>
          <a:xfrm>
            <a:off x="492615" y="327714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33AA0EA-A78E-23A0-C6F7-61EE4C13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 t="28083" b="64066"/>
          <a:stretch/>
        </p:blipFill>
        <p:spPr>
          <a:xfrm>
            <a:off x="5813536" y="6381750"/>
            <a:ext cx="6492803" cy="476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3222D3-E550-AA1F-D10B-56E040037B58}"/>
              </a:ext>
            </a:extLst>
          </p:cNvPr>
          <p:cNvCxnSpPr>
            <a:cxnSpLocks/>
          </p:cNvCxnSpPr>
          <p:nvPr userDrawn="1"/>
        </p:nvCxnSpPr>
        <p:spPr>
          <a:xfrm>
            <a:off x="492509" y="6361568"/>
            <a:ext cx="1120698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5965C6F8-C0B8-8417-2D6A-7C026955DAE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125" y="1282941"/>
            <a:ext cx="7748588" cy="4908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7997E4A-7EE6-3A11-3DA3-45B09A413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2800" y="1282941"/>
            <a:ext cx="3267075" cy="4908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37A82B-1C87-1A7B-E9DC-D4E541B068B0}"/>
              </a:ext>
            </a:extLst>
          </p:cNvPr>
          <p:cNvGrpSpPr/>
          <p:nvPr userDrawn="1"/>
        </p:nvGrpSpPr>
        <p:grpSpPr>
          <a:xfrm>
            <a:off x="-1879600" y="38100"/>
            <a:ext cx="1658028" cy="2211388"/>
            <a:chOff x="-1689100" y="1268412"/>
            <a:chExt cx="1658028" cy="22113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E477CA-CBD9-9486-ADF8-85F745A8EDEB}"/>
                </a:ext>
              </a:extLst>
            </p:cNvPr>
            <p:cNvSpPr/>
            <p:nvPr/>
          </p:nvSpPr>
          <p:spPr>
            <a:xfrm>
              <a:off x="-1689100" y="1268412"/>
              <a:ext cx="458788" cy="458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393CA1-F10F-8113-EE67-4B31E14727FE}"/>
                </a:ext>
              </a:extLst>
            </p:cNvPr>
            <p:cNvSpPr/>
            <p:nvPr/>
          </p:nvSpPr>
          <p:spPr>
            <a:xfrm>
              <a:off x="-1110582" y="1268412"/>
              <a:ext cx="458788" cy="458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9D88CE-BC68-A821-D3B8-FDAE3D20050D}"/>
                </a:ext>
              </a:extLst>
            </p:cNvPr>
            <p:cNvSpPr/>
            <p:nvPr/>
          </p:nvSpPr>
          <p:spPr>
            <a:xfrm>
              <a:off x="-489860" y="1268412"/>
              <a:ext cx="45878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AA2FE1-799F-A982-90F5-CC80F5EB5F99}"/>
                </a:ext>
              </a:extLst>
            </p:cNvPr>
            <p:cNvSpPr/>
            <p:nvPr/>
          </p:nvSpPr>
          <p:spPr>
            <a:xfrm>
              <a:off x="-1689100" y="1852612"/>
              <a:ext cx="458788" cy="45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C2F27-2709-D2DA-7A2C-6946E2938BA7}"/>
                </a:ext>
              </a:extLst>
            </p:cNvPr>
            <p:cNvSpPr/>
            <p:nvPr/>
          </p:nvSpPr>
          <p:spPr>
            <a:xfrm>
              <a:off x="-1110582" y="1852612"/>
              <a:ext cx="458788" cy="458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0C6459-9B44-8498-C9E1-69FA993E499A}"/>
                </a:ext>
              </a:extLst>
            </p:cNvPr>
            <p:cNvSpPr/>
            <p:nvPr/>
          </p:nvSpPr>
          <p:spPr>
            <a:xfrm>
              <a:off x="-489860" y="1852612"/>
              <a:ext cx="458788" cy="45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C4E3E3-3CB4-2FF5-7789-EC42FF4E0D09}"/>
                </a:ext>
              </a:extLst>
            </p:cNvPr>
            <p:cNvSpPr/>
            <p:nvPr/>
          </p:nvSpPr>
          <p:spPr>
            <a:xfrm>
              <a:off x="-1689100" y="2436812"/>
              <a:ext cx="458788" cy="45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4A685E-54C1-F0F2-7C8F-3D971D54E404}"/>
                </a:ext>
              </a:extLst>
            </p:cNvPr>
            <p:cNvSpPr/>
            <p:nvPr/>
          </p:nvSpPr>
          <p:spPr>
            <a:xfrm>
              <a:off x="-1110582" y="2436812"/>
              <a:ext cx="458788" cy="458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EA893-5086-D0A0-4DBA-352585F3BCD3}"/>
                </a:ext>
              </a:extLst>
            </p:cNvPr>
            <p:cNvSpPr/>
            <p:nvPr/>
          </p:nvSpPr>
          <p:spPr>
            <a:xfrm>
              <a:off x="-489860" y="2436812"/>
              <a:ext cx="458788" cy="458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0FDF7A-F100-1E32-9AF1-EA10430E6A7B}"/>
                </a:ext>
              </a:extLst>
            </p:cNvPr>
            <p:cNvSpPr/>
            <p:nvPr/>
          </p:nvSpPr>
          <p:spPr>
            <a:xfrm>
              <a:off x="-1689100" y="3021012"/>
              <a:ext cx="458788" cy="458788"/>
            </a:xfrm>
            <a:prstGeom prst="rect">
              <a:avLst/>
            </a:prstGeom>
            <a:solidFill>
              <a:srgbClr val="FF6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413177-187A-095A-8F08-1E98762534B6}"/>
                </a:ext>
              </a:extLst>
            </p:cNvPr>
            <p:cNvSpPr/>
            <p:nvPr/>
          </p:nvSpPr>
          <p:spPr>
            <a:xfrm>
              <a:off x="-1110582" y="3021012"/>
              <a:ext cx="458788" cy="458788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F0247966-A5F3-F391-676F-3F9FDD1CC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" y="6425281"/>
            <a:ext cx="1993490" cy="4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615" y="447422"/>
            <a:ext cx="11206984" cy="6531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15" y="1353256"/>
            <a:ext cx="1120698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9923" y="6433733"/>
            <a:ext cx="7912367" cy="28919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 rtl="0">
              <a:defRPr sz="800" b="1" i="0" cap="all" baseline="0">
                <a:solidFill>
                  <a:schemeClr val="tx1"/>
                </a:solidFill>
                <a:latin typeface="InterFace" panose="020B0503020203020204" pitchFamily="34" charset="0"/>
                <a:ea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r>
              <a:rPr lang="en-GB"/>
              <a:t>Strictly Private and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DA0E9-D24C-4C1F-9521-6762BA56F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1065" y="6433733"/>
            <a:ext cx="2743200" cy="28774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InterFace" panose="020B0503020203020204" pitchFamily="34" charset="0"/>
                <a:cs typeface="InterFace" panose="020B0503020203020204" pitchFamily="34" charset="0"/>
              </a:defRPr>
            </a:lvl1pPr>
          </a:lstStyle>
          <a:p>
            <a:fld id="{C611085B-3421-47C2-8B54-8F3EF5CC7C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hf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2268" b="1" i="0" kern="1200" cap="none" baseline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14" indent="-228614" algn="l" defTabSz="914406" rtl="0" eaLnBrk="1" latinLnBrk="0" hangingPunct="1">
        <a:lnSpc>
          <a:spcPts val="1905"/>
        </a:lnSpc>
        <a:spcBef>
          <a:spcPts val="0"/>
        </a:spcBef>
        <a:buFont typeface="Arial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57190" indent="-228602" algn="l" defTabSz="914406" rtl="0" eaLnBrk="1" latinLnBrk="0" hangingPunct="1">
        <a:lnSpc>
          <a:spcPts val="1361"/>
        </a:lnSpc>
        <a:spcBef>
          <a:spcPts val="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85779" indent="-228602" algn="l" defTabSz="914406" rtl="0" eaLnBrk="1" latinLnBrk="0" hangingPunct="1">
        <a:lnSpc>
          <a:spcPts val="1361"/>
        </a:lnSpc>
        <a:spcBef>
          <a:spcPts val="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14367" indent="-228602" algn="l" defTabSz="914406" rtl="0" eaLnBrk="1" latinLnBrk="0" hangingPunct="1">
        <a:lnSpc>
          <a:spcPts val="1361"/>
        </a:lnSpc>
        <a:spcBef>
          <a:spcPts val="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142956" indent="-228602" algn="l" defTabSz="914406" rtl="0" eaLnBrk="1" latinLnBrk="0" hangingPunct="1">
        <a:lnSpc>
          <a:spcPts val="1361"/>
        </a:lnSpc>
        <a:spcBef>
          <a:spcPts val="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7467-ABF5-14FF-EAB1-8C8BAEC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325" y="452439"/>
            <a:ext cx="6121400" cy="648749"/>
          </a:xfrm>
        </p:spPr>
        <p:txBody>
          <a:bodyPr/>
          <a:lstStyle/>
          <a:p>
            <a:r>
              <a:rPr lang="en-GB" dirty="0"/>
              <a:t>Stacey’s* journey through an LD Peer Forum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7FEF2D-FA99-1DBA-5118-28B43C01714E}"/>
              </a:ext>
            </a:extLst>
          </p:cNvPr>
          <p:cNvSpPr txBox="1">
            <a:spLocks/>
          </p:cNvSpPr>
          <p:nvPr/>
        </p:nvSpPr>
        <p:spPr>
          <a:xfrm>
            <a:off x="5459855" y="887365"/>
            <a:ext cx="6537412" cy="4739759"/>
          </a:xfrm>
          <a:prstGeom prst="rect">
            <a:avLst/>
          </a:prstGeom>
        </p:spPr>
        <p:txBody>
          <a:bodyPr/>
          <a:lstStyle>
            <a:lvl1pPr marL="228617" indent="-228617" algn="l" defTabSz="914417" rtl="0" eaLnBrk="1" latinLnBrk="0" hangingPunct="1">
              <a:lnSpc>
                <a:spcPts val="1905"/>
              </a:lnSpc>
              <a:spcBef>
                <a:spcPts val="0"/>
              </a:spcBef>
              <a:buFont typeface="Arial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96" indent="-228605" algn="l" defTabSz="914417" rtl="0" eaLnBrk="1" latinLnBrk="0" hangingPunct="1">
              <a:lnSpc>
                <a:spcPts val="136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788" indent="-228605" algn="l" defTabSz="914417" rtl="0" eaLnBrk="1" latinLnBrk="0" hangingPunct="1">
              <a:lnSpc>
                <a:spcPts val="136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4379" indent="-228605" algn="l" defTabSz="914417" rtl="0" eaLnBrk="1" latinLnBrk="0" hangingPunct="1">
              <a:lnSpc>
                <a:spcPts val="136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142970" indent="-228605" algn="l" defTabSz="914417" rtl="0" eaLnBrk="1" latinLnBrk="0" hangingPunct="1">
              <a:lnSpc>
                <a:spcPts val="136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48" indent="-228605" algn="l" defTabSz="9144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6" indent="-228605" algn="l" defTabSz="9144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4" indent="-228605" algn="l" defTabSz="9144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Stacey* is a woman in her 30s living with Autism and generalised anxiety disorder. She currently lives with her mum and step-dad at their home in Yeovil.</a:t>
            </a: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Stacey has recently become quite 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her home environment, rarely engaging in activities or venturing outside. Her mum expressed that she’s very interested in how the outside world works however – spending much of her time online researching Politics, Philosophy and Religion.</a:t>
            </a: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social worker assigned to Stacey’s case felt that she could benefit from someone visiting her for 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hours a week 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build her confidence. He wasn’t sure exactly how these hours could be best used so before putting this care in place, the social worker took Stacey’s case to an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LD Peer Forum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this session, the social worker was able to draw on the experience of other practitioners and MDT peers, one of whom recommended bringing in a 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agent 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discuss what activities Stacey might be interested in within her local community. Once these activities were identified, around 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care hours a week 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could then be built up around them to ensure the hours are targeted towards Stacey’s specific goals.</a:t>
            </a: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17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social worker left with a clear plan on how to help Stacey achieve </a:t>
            </a: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greater independence </a:t>
            </a: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within her daily life, in a way that considers her individual needs and outcomes.</a:t>
            </a:r>
            <a:b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CFAC8-195E-EA37-D7FA-06E90AC6B5B4}"/>
              </a:ext>
            </a:extLst>
          </p:cNvPr>
          <p:cNvSpPr/>
          <p:nvPr/>
        </p:nvSpPr>
        <p:spPr>
          <a:xfrm>
            <a:off x="296333" y="228600"/>
            <a:ext cx="11531600" cy="147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374A8BA-5361-DC08-73F3-121C183F8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1" r="13636"/>
          <a:stretch/>
        </p:blipFill>
        <p:spPr bwMode="auto">
          <a:xfrm>
            <a:off x="0" y="0"/>
            <a:ext cx="5318748" cy="63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FA459-3C0E-6960-6FE2-E420701D80F5}"/>
              </a:ext>
            </a:extLst>
          </p:cNvPr>
          <p:cNvSpPr txBox="1"/>
          <p:nvPr/>
        </p:nvSpPr>
        <p:spPr>
          <a:xfrm>
            <a:off x="11082867" y="64928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InterFace" charset="0"/>
                <a:cs typeface="Arial" panose="020B0604020202020204" pitchFamily="34" charset="0"/>
              </a:rPr>
              <a:t>*anonymised</a:t>
            </a:r>
          </a:p>
        </p:txBody>
      </p:sp>
    </p:spTree>
    <p:extLst>
      <p:ext uri="{BB962C8B-B14F-4D97-AF65-F5344CB8AC3E}">
        <p14:creationId xmlns:p14="http://schemas.microsoft.com/office/powerpoint/2010/main" val="2625130404"/>
      </p:ext>
    </p:extLst>
  </p:cSld>
  <p:clrMapOvr>
    <a:masterClrMapping/>
  </p:clrMapOvr>
</p:sld>
</file>

<file path=ppt/theme/theme1.xml><?xml version="1.0" encoding="utf-8"?>
<a:theme xmlns:a="http://schemas.openxmlformats.org/drawingml/2006/main" name="3_Somerset">
  <a:themeElements>
    <a:clrScheme name="Somerset Council">
      <a:dk1>
        <a:srgbClr val="000000"/>
      </a:dk1>
      <a:lt1>
        <a:srgbClr val="FFFFFF"/>
      </a:lt1>
      <a:dk2>
        <a:srgbClr val="006072"/>
      </a:dk2>
      <a:lt2>
        <a:srgbClr val="011E41"/>
      </a:lt2>
      <a:accent1>
        <a:srgbClr val="76BC21"/>
      </a:accent1>
      <a:accent2>
        <a:srgbClr val="19D3C5"/>
      </a:accent2>
      <a:accent3>
        <a:srgbClr val="006E43"/>
      </a:accent3>
      <a:accent4>
        <a:srgbClr val="722282"/>
      </a:accent4>
      <a:accent5>
        <a:srgbClr val="9F2241"/>
      </a:accent5>
      <a:accent6>
        <a:srgbClr val="CF3339"/>
      </a:accent6>
      <a:hlink>
        <a:srgbClr val="011E41"/>
      </a:hlink>
      <a:folHlink>
        <a:srgbClr val="0060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ot="0" spcFirstLastPara="0" vertOverflow="overflow" horzOverflow="overflow" vert="horz" wrap="square" lIns="144000" tIns="108000" rIns="144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oval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 marL="230400" indent="-230400">
          <a:lnSpc>
            <a:spcPts val="1905"/>
          </a:lnSpc>
          <a:buFont typeface="Arial" charset="0"/>
          <a:buChar char="•"/>
          <a:defRPr sz="1540" dirty="0" err="1" smtClean="0">
            <a:latin typeface="InterFace" charset="0"/>
            <a:ea typeface="InterFace" charset="0"/>
            <a:cs typeface="InterFac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 Life, My Future Slide Template" id="{6BAB1AFD-156C-4F6F-B1B4-264D71FA793A}" vid="{FA4010D3-A34F-4F86-AEC9-4E4F5EE2AB7C}"/>
    </a:ext>
  </a:extLst>
</a:theme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251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InterFace</vt:lpstr>
      <vt:lpstr>3_Somerset</vt:lpstr>
      <vt:lpstr>Stacey’s* journey through an LD Peer Forum </vt:lpstr>
    </vt:vector>
  </TitlesOfParts>
  <Company>Newton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Stacey’s* journey through an LD Peer Forum</dc:title>
  <dc:creator>Frederique Briscoe</dc:creator>
  <cp:lastModifiedBy>Niki Shaw</cp:lastModifiedBy>
  <cp:revision>2</cp:revision>
  <dcterms:created xsi:type="dcterms:W3CDTF">2024-02-08T13:36:10Z</dcterms:created>
  <dcterms:modified xsi:type="dcterms:W3CDTF">2024-02-10T16:49:19Z</dcterms:modified>
</cp:coreProperties>
</file>