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80" r:id="rId5"/>
    <p:sldId id="260" r:id="rId6"/>
    <p:sldId id="279" r:id="rId7"/>
    <p:sldId id="270" r:id="rId8"/>
    <p:sldId id="267" r:id="rId9"/>
    <p:sldId id="275" r:id="rId10"/>
    <p:sldId id="285" r:id="rId11"/>
    <p:sldId id="264" r:id="rId12"/>
    <p:sldId id="272" r:id="rId13"/>
    <p:sldId id="273" r:id="rId14"/>
    <p:sldId id="274" r:id="rId15"/>
    <p:sldId id="269" r:id="rId16"/>
    <p:sldId id="276" r:id="rId17"/>
    <p:sldId id="265" r:id="rId18"/>
    <p:sldId id="278" r:id="rId19"/>
    <p:sldId id="282" r:id="rId20"/>
    <p:sldId id="283" r:id="rId21"/>
    <p:sldId id="284" r:id="rId22"/>
    <p:sldId id="281" r:id="rId23"/>
    <p:sldId id="277" r:id="rId24"/>
    <p:sldId id="28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7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63BB8-F6A7-4869-9B76-77CDD2DDB638}" v="161" dt="2023-01-06T15:48:25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2" autoAdjust="0"/>
    <p:restoredTop sz="94660"/>
  </p:normalViewPr>
  <p:slideViewPr>
    <p:cSldViewPr snapToGrid="0">
      <p:cViewPr varScale="1">
        <p:scale>
          <a:sx n="97" d="100"/>
          <a:sy n="97" d="100"/>
        </p:scale>
        <p:origin x="72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Smith" userId="83fd10fd-8d5b-4edb-b74a-00a40b44640a" providerId="ADAL" clId="{0CB63BB8-F6A7-4869-9B76-77CDD2DDB638}"/>
    <pc:docChg chg="undo custSel addSld delSld modSld sldOrd">
      <pc:chgData name="Carolyn Smith" userId="83fd10fd-8d5b-4edb-b74a-00a40b44640a" providerId="ADAL" clId="{0CB63BB8-F6A7-4869-9B76-77CDD2DDB638}" dt="2023-01-06T15:48:34.651" v="11249" actId="1076"/>
      <pc:docMkLst>
        <pc:docMk/>
      </pc:docMkLst>
      <pc:sldChg chg="modSp mod">
        <pc:chgData name="Carolyn Smith" userId="83fd10fd-8d5b-4edb-b74a-00a40b44640a" providerId="ADAL" clId="{0CB63BB8-F6A7-4869-9B76-77CDD2DDB638}" dt="2022-12-30T14:37:19.943" v="7396" actId="20577"/>
        <pc:sldMkLst>
          <pc:docMk/>
          <pc:sldMk cId="2581493325" sldId="258"/>
        </pc:sldMkLst>
        <pc:spChg chg="mod">
          <ac:chgData name="Carolyn Smith" userId="83fd10fd-8d5b-4edb-b74a-00a40b44640a" providerId="ADAL" clId="{0CB63BB8-F6A7-4869-9B76-77CDD2DDB638}" dt="2022-12-30T14:37:19.943" v="7396" actId="20577"/>
          <ac:spMkLst>
            <pc:docMk/>
            <pc:sldMk cId="2581493325" sldId="258"/>
            <ac:spMk id="3" creationId="{1057D12F-5ED2-6900-C24A-2ADC4FE9A8C0}"/>
          </ac:spMkLst>
        </pc:spChg>
      </pc:sldChg>
      <pc:sldChg chg="addSp delSp modSp mod">
        <pc:chgData name="Carolyn Smith" userId="83fd10fd-8d5b-4edb-b74a-00a40b44640a" providerId="ADAL" clId="{0CB63BB8-F6A7-4869-9B76-77CDD2DDB638}" dt="2022-12-30T12:24:55.460" v="5554" actId="1076"/>
        <pc:sldMkLst>
          <pc:docMk/>
          <pc:sldMk cId="3556298133" sldId="260"/>
        </pc:sldMkLst>
        <pc:spChg chg="mod">
          <ac:chgData name="Carolyn Smith" userId="83fd10fd-8d5b-4edb-b74a-00a40b44640a" providerId="ADAL" clId="{0CB63BB8-F6A7-4869-9B76-77CDD2DDB638}" dt="2022-12-30T12:24:48.673" v="5553" actId="20577"/>
          <ac:spMkLst>
            <pc:docMk/>
            <pc:sldMk cId="3556298133" sldId="260"/>
            <ac:spMk id="2" creationId="{C14A1D0E-EC2B-F521-2F4B-07D7C468BBCA}"/>
          </ac:spMkLst>
        </pc:spChg>
        <pc:spChg chg="mod">
          <ac:chgData name="Carolyn Smith" userId="83fd10fd-8d5b-4edb-b74a-00a40b44640a" providerId="ADAL" clId="{0CB63BB8-F6A7-4869-9B76-77CDD2DDB638}" dt="2022-12-30T12:24:55.460" v="5554" actId="1076"/>
          <ac:spMkLst>
            <pc:docMk/>
            <pc:sldMk cId="3556298133" sldId="260"/>
            <ac:spMk id="3" creationId="{BD6D3406-0497-B3B6-C6AB-7FCE3FC57448}"/>
          </ac:spMkLst>
        </pc:spChg>
        <pc:graphicFrameChg chg="add del mod modGraphic">
          <ac:chgData name="Carolyn Smith" userId="83fd10fd-8d5b-4edb-b74a-00a40b44640a" providerId="ADAL" clId="{0CB63BB8-F6A7-4869-9B76-77CDD2DDB638}" dt="2022-12-30T10:19:58.787" v="1119" actId="21"/>
          <ac:graphicFrameMkLst>
            <pc:docMk/>
            <pc:sldMk cId="3556298133" sldId="260"/>
            <ac:graphicFrameMk id="4" creationId="{F1F03DA5-1715-F947-0F54-A3EF9402835E}"/>
          </ac:graphicFrameMkLst>
        </pc:graphicFrameChg>
      </pc:sldChg>
      <pc:sldChg chg="del">
        <pc:chgData name="Carolyn Smith" userId="83fd10fd-8d5b-4edb-b74a-00a40b44640a" providerId="ADAL" clId="{0CB63BB8-F6A7-4869-9B76-77CDD2DDB638}" dt="2022-12-30T12:17:10.588" v="5403" actId="2696"/>
        <pc:sldMkLst>
          <pc:docMk/>
          <pc:sldMk cId="1860211955" sldId="261"/>
        </pc:sldMkLst>
      </pc:sldChg>
      <pc:sldChg chg="del">
        <pc:chgData name="Carolyn Smith" userId="83fd10fd-8d5b-4edb-b74a-00a40b44640a" providerId="ADAL" clId="{0CB63BB8-F6A7-4869-9B76-77CDD2DDB638}" dt="2022-12-30T12:17:07.356" v="5402" actId="2696"/>
        <pc:sldMkLst>
          <pc:docMk/>
          <pc:sldMk cId="2030212933" sldId="262"/>
        </pc:sldMkLst>
      </pc:sldChg>
      <pc:sldChg chg="del">
        <pc:chgData name="Carolyn Smith" userId="83fd10fd-8d5b-4edb-b74a-00a40b44640a" providerId="ADAL" clId="{0CB63BB8-F6A7-4869-9B76-77CDD2DDB638}" dt="2022-12-30T10:08:59.714" v="537" actId="2696"/>
        <pc:sldMkLst>
          <pc:docMk/>
          <pc:sldMk cId="3794533014" sldId="263"/>
        </pc:sldMkLst>
      </pc:sldChg>
      <pc:sldChg chg="addSp delSp modSp add mod">
        <pc:chgData name="Carolyn Smith" userId="83fd10fd-8d5b-4edb-b74a-00a40b44640a" providerId="ADAL" clId="{0CB63BB8-F6A7-4869-9B76-77CDD2DDB638}" dt="2022-12-30T11:32:50.184" v="2751" actId="20577"/>
        <pc:sldMkLst>
          <pc:docMk/>
          <pc:sldMk cId="498641721" sldId="264"/>
        </pc:sldMkLst>
        <pc:spChg chg="mod">
          <ac:chgData name="Carolyn Smith" userId="83fd10fd-8d5b-4edb-b74a-00a40b44640a" providerId="ADAL" clId="{0CB63BB8-F6A7-4869-9B76-77CDD2DDB638}" dt="2022-12-30T11:32:50.184" v="2751" actId="20577"/>
          <ac:spMkLst>
            <pc:docMk/>
            <pc:sldMk cId="498641721" sldId="264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1:32:13.231" v="2742" actId="21"/>
          <ac:spMkLst>
            <pc:docMk/>
            <pc:sldMk cId="498641721" sldId="264"/>
            <ac:spMk id="3" creationId="{BD6D3406-0497-B3B6-C6AB-7FCE3FC57448}"/>
          </ac:spMkLst>
        </pc:spChg>
        <pc:picChg chg="add mod">
          <ac:chgData name="Carolyn Smith" userId="83fd10fd-8d5b-4edb-b74a-00a40b44640a" providerId="ADAL" clId="{0CB63BB8-F6A7-4869-9B76-77CDD2DDB638}" dt="2022-12-30T11:32:27.117" v="2745" actId="1076"/>
          <ac:picMkLst>
            <pc:docMk/>
            <pc:sldMk cId="498641721" sldId="264"/>
            <ac:picMk id="5" creationId="{1FAEBB7C-1880-9EE7-30B6-543576A70570}"/>
          </ac:picMkLst>
        </pc:picChg>
      </pc:sldChg>
      <pc:sldChg chg="addSp delSp modSp add mod">
        <pc:chgData name="Carolyn Smith" userId="83fd10fd-8d5b-4edb-b74a-00a40b44640a" providerId="ADAL" clId="{0CB63BB8-F6A7-4869-9B76-77CDD2DDB638}" dt="2023-01-06T15:14:49.238" v="11154" actId="20577"/>
        <pc:sldMkLst>
          <pc:docMk/>
          <pc:sldMk cId="862506775" sldId="265"/>
        </pc:sldMkLst>
        <pc:spChg chg="mod">
          <ac:chgData name="Carolyn Smith" userId="83fd10fd-8d5b-4edb-b74a-00a40b44640a" providerId="ADAL" clId="{0CB63BB8-F6A7-4869-9B76-77CDD2DDB638}" dt="2022-12-30T14:04:45.785" v="6948" actId="1076"/>
          <ac:spMkLst>
            <pc:docMk/>
            <pc:sldMk cId="862506775" sldId="265"/>
            <ac:spMk id="2" creationId="{C14A1D0E-EC2B-F521-2F4B-07D7C468BBCA}"/>
          </ac:spMkLst>
        </pc:spChg>
        <pc:spChg chg="add del mod">
          <ac:chgData name="Carolyn Smith" userId="83fd10fd-8d5b-4edb-b74a-00a40b44640a" providerId="ADAL" clId="{0CB63BB8-F6A7-4869-9B76-77CDD2DDB638}" dt="2022-12-30T13:39:51.456" v="5826" actId="3680"/>
          <ac:spMkLst>
            <pc:docMk/>
            <pc:sldMk cId="862506775" sldId="265"/>
            <ac:spMk id="3" creationId="{BD6D3406-0497-B3B6-C6AB-7FCE3FC57448}"/>
          </ac:spMkLst>
        </pc:spChg>
        <pc:graphicFrameChg chg="add del mod ord modGraphic">
          <ac:chgData name="Carolyn Smith" userId="83fd10fd-8d5b-4edb-b74a-00a40b44640a" providerId="ADAL" clId="{0CB63BB8-F6A7-4869-9B76-77CDD2DDB638}" dt="2022-12-30T13:39:43.523" v="5825" actId="3680"/>
          <ac:graphicFrameMkLst>
            <pc:docMk/>
            <pc:sldMk cId="862506775" sldId="265"/>
            <ac:graphicFrameMk id="4" creationId="{CB294DFD-4712-723E-A04E-65C54C8478E6}"/>
          </ac:graphicFrameMkLst>
        </pc:graphicFrameChg>
        <pc:graphicFrameChg chg="add mod ord modGraphic">
          <ac:chgData name="Carolyn Smith" userId="83fd10fd-8d5b-4edb-b74a-00a40b44640a" providerId="ADAL" clId="{0CB63BB8-F6A7-4869-9B76-77CDD2DDB638}" dt="2023-01-06T15:14:49.238" v="11154" actId="20577"/>
          <ac:graphicFrameMkLst>
            <pc:docMk/>
            <pc:sldMk cId="862506775" sldId="265"/>
            <ac:graphicFrameMk id="5" creationId="{FDADE24A-E3A4-51D0-EF40-73D937396AD2}"/>
          </ac:graphicFrameMkLst>
        </pc:graphicFrameChg>
        <pc:picChg chg="add mod">
          <ac:chgData name="Carolyn Smith" userId="83fd10fd-8d5b-4edb-b74a-00a40b44640a" providerId="ADAL" clId="{0CB63BB8-F6A7-4869-9B76-77CDD2DDB638}" dt="2022-12-30T14:04:32.592" v="6947" actId="1076"/>
          <ac:picMkLst>
            <pc:docMk/>
            <pc:sldMk cId="862506775" sldId="265"/>
            <ac:picMk id="7" creationId="{72F04BE6-0B1A-B727-DCE9-7A1434226375}"/>
          </ac:picMkLst>
        </pc:picChg>
      </pc:sldChg>
      <pc:sldChg chg="addSp delSp modSp add mod ord setBg delDesignElem">
        <pc:chgData name="Carolyn Smith" userId="83fd10fd-8d5b-4edb-b74a-00a40b44640a" providerId="ADAL" clId="{0CB63BB8-F6A7-4869-9B76-77CDD2DDB638}" dt="2022-12-30T12:23:23.549" v="5489"/>
        <pc:sldMkLst>
          <pc:docMk/>
          <pc:sldMk cId="3402284136" sldId="266"/>
        </pc:sldMkLst>
        <pc:spChg chg="mod">
          <ac:chgData name="Carolyn Smith" userId="83fd10fd-8d5b-4edb-b74a-00a40b44640a" providerId="ADAL" clId="{0CB63BB8-F6A7-4869-9B76-77CDD2DDB638}" dt="2022-12-30T12:23:00.346" v="5487" actId="26606"/>
          <ac:spMkLst>
            <pc:docMk/>
            <pc:sldMk cId="3402284136" sldId="266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2:23:00.346" v="5487" actId="26606"/>
          <ac:spMkLst>
            <pc:docMk/>
            <pc:sldMk cId="3402284136" sldId="266"/>
            <ac:spMk id="3" creationId="{BD6D3406-0497-B3B6-C6AB-7FCE3FC57448}"/>
          </ac:spMkLst>
        </pc:spChg>
        <pc:spChg chg="add del mod">
          <ac:chgData name="Carolyn Smith" userId="83fd10fd-8d5b-4edb-b74a-00a40b44640a" providerId="ADAL" clId="{0CB63BB8-F6A7-4869-9B76-77CDD2DDB638}" dt="2022-12-30T12:21:53.853" v="5456"/>
          <ac:spMkLst>
            <pc:docMk/>
            <pc:sldMk cId="3402284136" sldId="266"/>
            <ac:spMk id="4" creationId="{C7142903-5B94-C1A3-43CA-AF47BC7EC51D}"/>
          </ac:spMkLst>
        </pc:spChg>
        <pc:spChg chg="add del mod">
          <ac:chgData name="Carolyn Smith" userId="83fd10fd-8d5b-4edb-b74a-00a40b44640a" providerId="ADAL" clId="{0CB63BB8-F6A7-4869-9B76-77CDD2DDB638}" dt="2022-12-30T12:21:53.853" v="5456"/>
          <ac:spMkLst>
            <pc:docMk/>
            <pc:sldMk cId="3402284136" sldId="266"/>
            <ac:spMk id="5" creationId="{B1335E2F-8CEC-1CEE-EFD4-B9A852FB7314}"/>
          </ac:spMkLst>
        </pc:spChg>
        <pc:spChg chg="add del">
          <ac:chgData name="Carolyn Smith" userId="83fd10fd-8d5b-4edb-b74a-00a40b44640a" providerId="ADAL" clId="{0CB63BB8-F6A7-4869-9B76-77CDD2DDB638}" dt="2022-12-30T12:21:53.853" v="5456"/>
          <ac:spMkLst>
            <pc:docMk/>
            <pc:sldMk cId="3402284136" sldId="266"/>
            <ac:spMk id="8" creationId="{76EFD3D9-44F0-4267-BCC1-1613E79D8274}"/>
          </ac:spMkLst>
        </pc:spChg>
        <pc:spChg chg="add">
          <ac:chgData name="Carolyn Smith" userId="83fd10fd-8d5b-4edb-b74a-00a40b44640a" providerId="ADAL" clId="{0CB63BB8-F6A7-4869-9B76-77CDD2DDB638}" dt="2022-12-30T12:23:00.346" v="5487" actId="26606"/>
          <ac:spMkLst>
            <pc:docMk/>
            <pc:sldMk cId="3402284136" sldId="266"/>
            <ac:spMk id="9" creationId="{B819A166-7571-4003-A6B8-B62034C3ED30}"/>
          </ac:spMkLst>
        </pc:spChg>
        <pc:spChg chg="add del">
          <ac:chgData name="Carolyn Smith" userId="83fd10fd-8d5b-4edb-b74a-00a40b44640a" providerId="ADAL" clId="{0CB63BB8-F6A7-4869-9B76-77CDD2DDB638}" dt="2022-12-30T12:21:53.853" v="5456"/>
          <ac:spMkLst>
            <pc:docMk/>
            <pc:sldMk cId="3402284136" sldId="266"/>
            <ac:spMk id="10" creationId="{A779A851-95D6-41AF-937A-B0E4B7F6FA8D}"/>
          </ac:spMkLst>
        </pc:spChg>
        <pc:spChg chg="add del">
          <ac:chgData name="Carolyn Smith" userId="83fd10fd-8d5b-4edb-b74a-00a40b44640a" providerId="ADAL" clId="{0CB63BB8-F6A7-4869-9B76-77CDD2DDB638}" dt="2022-12-30T12:21:53.853" v="5456"/>
          <ac:spMkLst>
            <pc:docMk/>
            <pc:sldMk cId="3402284136" sldId="266"/>
            <ac:spMk id="12" creationId="{953FB2E7-B6CB-429C-81EB-D9516D6D5C8D}"/>
          </ac:spMkLst>
        </pc:spChg>
        <pc:spChg chg="add del">
          <ac:chgData name="Carolyn Smith" userId="83fd10fd-8d5b-4edb-b74a-00a40b44640a" providerId="ADAL" clId="{0CB63BB8-F6A7-4869-9B76-77CDD2DDB638}" dt="2022-12-30T12:21:53.853" v="5456"/>
          <ac:spMkLst>
            <pc:docMk/>
            <pc:sldMk cId="3402284136" sldId="266"/>
            <ac:spMk id="14" creationId="{2EC40DB1-B719-4A13-9A4D-0966B4B27866}"/>
          </ac:spMkLst>
        </pc:spChg>
        <pc:spChg chg="add del">
          <ac:chgData name="Carolyn Smith" userId="83fd10fd-8d5b-4edb-b74a-00a40b44640a" providerId="ADAL" clId="{0CB63BB8-F6A7-4869-9B76-77CDD2DDB638}" dt="2022-12-30T12:21:53.853" v="5456"/>
          <ac:spMkLst>
            <pc:docMk/>
            <pc:sldMk cId="3402284136" sldId="266"/>
            <ac:spMk id="16" creationId="{82211336-CFF3-412D-868A-6679C1004C45}"/>
          </ac:spMkLst>
        </pc:spChg>
        <pc:graphicFrameChg chg="add">
          <ac:chgData name="Carolyn Smith" userId="83fd10fd-8d5b-4edb-b74a-00a40b44640a" providerId="ADAL" clId="{0CB63BB8-F6A7-4869-9B76-77CDD2DDB638}" dt="2022-12-30T12:23:00.346" v="5487" actId="26606"/>
          <ac:graphicFrameMkLst>
            <pc:docMk/>
            <pc:sldMk cId="3402284136" sldId="266"/>
            <ac:graphicFrameMk id="6" creationId="{D83ECD38-2BC5-2813-96F0-FBE8E040F3D7}"/>
          </ac:graphicFrameMkLst>
        </pc:graphicFrameChg>
      </pc:sldChg>
      <pc:sldChg chg="addSp delSp modSp add mod">
        <pc:chgData name="Carolyn Smith" userId="83fd10fd-8d5b-4edb-b74a-00a40b44640a" providerId="ADAL" clId="{0CB63BB8-F6A7-4869-9B76-77CDD2DDB638}" dt="2022-12-30T11:26:37.326" v="2580" actId="1076"/>
        <pc:sldMkLst>
          <pc:docMk/>
          <pc:sldMk cId="3849172288" sldId="267"/>
        </pc:sldMkLst>
        <pc:spChg chg="del mod">
          <ac:chgData name="Carolyn Smith" userId="83fd10fd-8d5b-4edb-b74a-00a40b44640a" providerId="ADAL" clId="{0CB63BB8-F6A7-4869-9B76-77CDD2DDB638}" dt="2022-12-30T11:06:55.335" v="2282" actId="21"/>
          <ac:spMkLst>
            <pc:docMk/>
            <pc:sldMk cId="3849172288" sldId="267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1:07:13.222" v="2285" actId="21"/>
          <ac:spMkLst>
            <pc:docMk/>
            <pc:sldMk cId="3849172288" sldId="267"/>
            <ac:spMk id="3" creationId="{BD6D3406-0497-B3B6-C6AB-7FCE3FC57448}"/>
          </ac:spMkLst>
        </pc:spChg>
        <pc:spChg chg="add mod">
          <ac:chgData name="Carolyn Smith" userId="83fd10fd-8d5b-4edb-b74a-00a40b44640a" providerId="ADAL" clId="{0CB63BB8-F6A7-4869-9B76-77CDD2DDB638}" dt="2022-12-30T11:26:37.326" v="2580" actId="1076"/>
          <ac:spMkLst>
            <pc:docMk/>
            <pc:sldMk cId="3849172288" sldId="267"/>
            <ac:spMk id="8" creationId="{839E054E-FDFE-DD76-7F05-BC7F24926D4E}"/>
          </ac:spMkLst>
        </pc:spChg>
        <pc:picChg chg="add mod">
          <ac:chgData name="Carolyn Smith" userId="83fd10fd-8d5b-4edb-b74a-00a40b44640a" providerId="ADAL" clId="{0CB63BB8-F6A7-4869-9B76-77CDD2DDB638}" dt="2022-12-30T11:26:34.139" v="2579" actId="1076"/>
          <ac:picMkLst>
            <pc:docMk/>
            <pc:sldMk cId="3849172288" sldId="267"/>
            <ac:picMk id="5" creationId="{62725E7E-A21A-22A4-6119-10F7467E7DB9}"/>
          </ac:picMkLst>
        </pc:picChg>
        <pc:picChg chg="add mod">
          <ac:chgData name="Carolyn Smith" userId="83fd10fd-8d5b-4edb-b74a-00a40b44640a" providerId="ADAL" clId="{0CB63BB8-F6A7-4869-9B76-77CDD2DDB638}" dt="2022-12-30T11:10:51.747" v="2305" actId="14100"/>
          <ac:picMkLst>
            <pc:docMk/>
            <pc:sldMk cId="3849172288" sldId="267"/>
            <ac:picMk id="7" creationId="{8B2FBB40-A29F-FB41-2693-A159B16E3244}"/>
          </ac:picMkLst>
        </pc:picChg>
      </pc:sldChg>
      <pc:sldChg chg="addSp delSp modSp add del mod ord">
        <pc:chgData name="Carolyn Smith" userId="83fd10fd-8d5b-4edb-b74a-00a40b44640a" providerId="ADAL" clId="{0CB63BB8-F6A7-4869-9B76-77CDD2DDB638}" dt="2022-12-30T11:27:11.243" v="2581" actId="2696"/>
        <pc:sldMkLst>
          <pc:docMk/>
          <pc:sldMk cId="729697877" sldId="268"/>
        </pc:sldMkLst>
        <pc:spChg chg="mod">
          <ac:chgData name="Carolyn Smith" userId="83fd10fd-8d5b-4edb-b74a-00a40b44640a" providerId="ADAL" clId="{0CB63BB8-F6A7-4869-9B76-77CDD2DDB638}" dt="2022-12-30T10:58:23.202" v="1998" actId="1076"/>
          <ac:spMkLst>
            <pc:docMk/>
            <pc:sldMk cId="729697877" sldId="268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0:47:16.270" v="1994" actId="22"/>
          <ac:spMkLst>
            <pc:docMk/>
            <pc:sldMk cId="729697877" sldId="268"/>
            <ac:spMk id="3" creationId="{BD6D3406-0497-B3B6-C6AB-7FCE3FC57448}"/>
          </ac:spMkLst>
        </pc:spChg>
        <pc:picChg chg="add mod ord">
          <ac:chgData name="Carolyn Smith" userId="83fd10fd-8d5b-4edb-b74a-00a40b44640a" providerId="ADAL" clId="{0CB63BB8-F6A7-4869-9B76-77CDD2DDB638}" dt="2022-12-30T10:58:28.587" v="1999" actId="1076"/>
          <ac:picMkLst>
            <pc:docMk/>
            <pc:sldMk cId="729697877" sldId="268"/>
            <ac:picMk id="5" creationId="{36EC13B4-7AFF-B73D-AF0D-2B69E49875AB}"/>
          </ac:picMkLst>
        </pc:picChg>
      </pc:sldChg>
      <pc:sldChg chg="addSp delSp modSp add mod ord">
        <pc:chgData name="Carolyn Smith" userId="83fd10fd-8d5b-4edb-b74a-00a40b44640a" providerId="ADAL" clId="{0CB63BB8-F6A7-4869-9B76-77CDD2DDB638}" dt="2022-12-30T12:17:37.245" v="5421"/>
        <pc:sldMkLst>
          <pc:docMk/>
          <pc:sldMk cId="4286551237" sldId="269"/>
        </pc:sldMkLst>
        <pc:spChg chg="mod">
          <ac:chgData name="Carolyn Smith" userId="83fd10fd-8d5b-4edb-b74a-00a40b44640a" providerId="ADAL" clId="{0CB63BB8-F6A7-4869-9B76-77CDD2DDB638}" dt="2022-12-30T11:14:24.955" v="2389" actId="1076"/>
          <ac:spMkLst>
            <pc:docMk/>
            <pc:sldMk cId="4286551237" sldId="269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1:13:25.202" v="2333" actId="21"/>
          <ac:spMkLst>
            <pc:docMk/>
            <pc:sldMk cId="4286551237" sldId="269"/>
            <ac:spMk id="3" creationId="{BD6D3406-0497-B3B6-C6AB-7FCE3FC57448}"/>
          </ac:spMkLst>
        </pc:spChg>
        <pc:picChg chg="add mod">
          <ac:chgData name="Carolyn Smith" userId="83fd10fd-8d5b-4edb-b74a-00a40b44640a" providerId="ADAL" clId="{0CB63BB8-F6A7-4869-9B76-77CDD2DDB638}" dt="2022-12-30T11:14:41.956" v="2391" actId="1076"/>
          <ac:picMkLst>
            <pc:docMk/>
            <pc:sldMk cId="4286551237" sldId="269"/>
            <ac:picMk id="5" creationId="{C563022E-8FCA-A714-89C5-C2E5D4DE807F}"/>
          </ac:picMkLst>
        </pc:picChg>
      </pc:sldChg>
      <pc:sldChg chg="addSp delSp modSp add mod ord">
        <pc:chgData name="Carolyn Smith" userId="83fd10fd-8d5b-4edb-b74a-00a40b44640a" providerId="ADAL" clId="{0CB63BB8-F6A7-4869-9B76-77CDD2DDB638}" dt="2022-12-30T11:25:32.747" v="2570" actId="1076"/>
        <pc:sldMkLst>
          <pc:docMk/>
          <pc:sldMk cId="3810606673" sldId="270"/>
        </pc:sldMkLst>
        <pc:spChg chg="mod">
          <ac:chgData name="Carolyn Smith" userId="83fd10fd-8d5b-4edb-b74a-00a40b44640a" providerId="ADAL" clId="{0CB63BB8-F6A7-4869-9B76-77CDD2DDB638}" dt="2022-12-30T11:25:06.348" v="2565" actId="1076"/>
          <ac:spMkLst>
            <pc:docMk/>
            <pc:sldMk cId="3810606673" sldId="270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1:24:51.626" v="2563" actId="22"/>
          <ac:spMkLst>
            <pc:docMk/>
            <pc:sldMk cId="3810606673" sldId="270"/>
            <ac:spMk id="3" creationId="{BD6D3406-0497-B3B6-C6AB-7FCE3FC57448}"/>
          </ac:spMkLst>
        </pc:spChg>
        <pc:picChg chg="add mod ord">
          <ac:chgData name="Carolyn Smith" userId="83fd10fd-8d5b-4edb-b74a-00a40b44640a" providerId="ADAL" clId="{0CB63BB8-F6A7-4869-9B76-77CDD2DDB638}" dt="2022-12-30T11:25:32.747" v="2570" actId="1076"/>
          <ac:picMkLst>
            <pc:docMk/>
            <pc:sldMk cId="3810606673" sldId="270"/>
            <ac:picMk id="5" creationId="{73D82530-BD96-19D9-AE3C-C9A625874AC2}"/>
          </ac:picMkLst>
        </pc:picChg>
      </pc:sldChg>
      <pc:sldChg chg="addSp delSp modSp add del mod">
        <pc:chgData name="Carolyn Smith" userId="83fd10fd-8d5b-4edb-b74a-00a40b44640a" providerId="ADAL" clId="{0CB63BB8-F6A7-4869-9B76-77CDD2DDB638}" dt="2022-12-30T12:11:16.878" v="5157" actId="2696"/>
        <pc:sldMkLst>
          <pc:docMk/>
          <pc:sldMk cId="2403595537" sldId="271"/>
        </pc:sldMkLst>
        <pc:spChg chg="mod">
          <ac:chgData name="Carolyn Smith" userId="83fd10fd-8d5b-4edb-b74a-00a40b44640a" providerId="ADAL" clId="{0CB63BB8-F6A7-4869-9B76-77CDD2DDB638}" dt="2022-12-30T12:08:56.195" v="5042" actId="20577"/>
          <ac:spMkLst>
            <pc:docMk/>
            <pc:sldMk cId="2403595537" sldId="271"/>
            <ac:spMk id="2" creationId="{C14A1D0E-EC2B-F521-2F4B-07D7C468BBCA}"/>
          </ac:spMkLst>
        </pc:spChg>
        <pc:spChg chg="add del mod">
          <ac:chgData name="Carolyn Smith" userId="83fd10fd-8d5b-4edb-b74a-00a40b44640a" providerId="ADAL" clId="{0CB63BB8-F6A7-4869-9B76-77CDD2DDB638}" dt="2022-12-30T12:09:32.797" v="5059" actId="3680"/>
          <ac:spMkLst>
            <pc:docMk/>
            <pc:sldMk cId="2403595537" sldId="271"/>
            <ac:spMk id="3" creationId="{BD6D3406-0497-B3B6-C6AB-7FCE3FC57448}"/>
          </ac:spMkLst>
        </pc:spChg>
        <pc:graphicFrameChg chg="add del mod ord modGraphic">
          <ac:chgData name="Carolyn Smith" userId="83fd10fd-8d5b-4edb-b74a-00a40b44640a" providerId="ADAL" clId="{0CB63BB8-F6A7-4869-9B76-77CDD2DDB638}" dt="2022-12-30T12:09:24.914" v="5058" actId="3680"/>
          <ac:graphicFrameMkLst>
            <pc:docMk/>
            <pc:sldMk cId="2403595537" sldId="271"/>
            <ac:graphicFrameMk id="4" creationId="{1348BEBF-06D1-115B-C983-079C0E95BF18}"/>
          </ac:graphicFrameMkLst>
        </pc:graphicFrameChg>
        <pc:graphicFrameChg chg="add mod ord modGraphic">
          <ac:chgData name="Carolyn Smith" userId="83fd10fd-8d5b-4edb-b74a-00a40b44640a" providerId="ADAL" clId="{0CB63BB8-F6A7-4869-9B76-77CDD2DDB638}" dt="2022-12-30T12:10:10.285" v="5116" actId="20577"/>
          <ac:graphicFrameMkLst>
            <pc:docMk/>
            <pc:sldMk cId="2403595537" sldId="271"/>
            <ac:graphicFrameMk id="5" creationId="{5ABC520A-285C-BF7F-5C53-9A284E1F2A5F}"/>
          </ac:graphicFrameMkLst>
        </pc:graphicFrameChg>
      </pc:sldChg>
      <pc:sldChg chg="addSp delSp modSp add mod">
        <pc:chgData name="Carolyn Smith" userId="83fd10fd-8d5b-4edb-b74a-00a40b44640a" providerId="ADAL" clId="{0CB63BB8-F6A7-4869-9B76-77CDD2DDB638}" dt="2023-01-06T15:09:02.985" v="10899" actId="20577"/>
        <pc:sldMkLst>
          <pc:docMk/>
          <pc:sldMk cId="1005633686" sldId="272"/>
        </pc:sldMkLst>
        <pc:spChg chg="mod">
          <ac:chgData name="Carolyn Smith" userId="83fd10fd-8d5b-4edb-b74a-00a40b44640a" providerId="ADAL" clId="{0CB63BB8-F6A7-4869-9B76-77CDD2DDB638}" dt="2023-01-06T15:09:02.985" v="10899" actId="20577"/>
          <ac:spMkLst>
            <pc:docMk/>
            <pc:sldMk cId="1005633686" sldId="272"/>
            <ac:spMk id="2" creationId="{C14A1D0E-EC2B-F521-2F4B-07D7C468BBCA}"/>
          </ac:spMkLst>
        </pc:spChg>
        <pc:spChg chg="add del mod">
          <ac:chgData name="Carolyn Smith" userId="83fd10fd-8d5b-4edb-b74a-00a40b44640a" providerId="ADAL" clId="{0CB63BB8-F6A7-4869-9B76-77CDD2DDB638}" dt="2022-12-30T11:39:39.260" v="2923" actId="3680"/>
          <ac:spMkLst>
            <pc:docMk/>
            <pc:sldMk cId="1005633686" sldId="272"/>
            <ac:spMk id="3" creationId="{BD6D3406-0497-B3B6-C6AB-7FCE3FC57448}"/>
          </ac:spMkLst>
        </pc:spChg>
        <pc:graphicFrameChg chg="add mod ord modGraphic">
          <ac:chgData name="Carolyn Smith" userId="83fd10fd-8d5b-4edb-b74a-00a40b44640a" providerId="ADAL" clId="{0CB63BB8-F6A7-4869-9B76-77CDD2DDB638}" dt="2023-01-06T15:08:50.539" v="10895" actId="1076"/>
          <ac:graphicFrameMkLst>
            <pc:docMk/>
            <pc:sldMk cId="1005633686" sldId="272"/>
            <ac:graphicFrameMk id="6" creationId="{AD48B52A-FDBD-F97D-9702-AC9B393077CA}"/>
          </ac:graphicFrameMkLst>
        </pc:graphicFrameChg>
        <pc:picChg chg="add del mod">
          <ac:chgData name="Carolyn Smith" userId="83fd10fd-8d5b-4edb-b74a-00a40b44640a" providerId="ADAL" clId="{0CB63BB8-F6A7-4869-9B76-77CDD2DDB638}" dt="2022-12-30T11:43:34.335" v="3204" actId="21"/>
          <ac:picMkLst>
            <pc:docMk/>
            <pc:sldMk cId="1005633686" sldId="272"/>
            <ac:picMk id="5" creationId="{87133F7C-0DC7-E883-F5C6-230CA0A1C324}"/>
          </ac:picMkLst>
        </pc:picChg>
      </pc:sldChg>
      <pc:sldChg chg="addSp delSp modSp add mod ord">
        <pc:chgData name="Carolyn Smith" userId="83fd10fd-8d5b-4edb-b74a-00a40b44640a" providerId="ADAL" clId="{0CB63BB8-F6A7-4869-9B76-77CDD2DDB638}" dt="2023-01-06T15:10:06.585" v="10959" actId="20577"/>
        <pc:sldMkLst>
          <pc:docMk/>
          <pc:sldMk cId="1253290032" sldId="273"/>
        </pc:sldMkLst>
        <pc:spChg chg="mod">
          <ac:chgData name="Carolyn Smith" userId="83fd10fd-8d5b-4edb-b74a-00a40b44640a" providerId="ADAL" clId="{0CB63BB8-F6A7-4869-9B76-77CDD2DDB638}" dt="2023-01-06T14:56:42.601" v="10531" actId="113"/>
          <ac:spMkLst>
            <pc:docMk/>
            <pc:sldMk cId="1253290032" sldId="273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2:04:30.882" v="4636" actId="3680"/>
          <ac:spMkLst>
            <pc:docMk/>
            <pc:sldMk cId="1253290032" sldId="273"/>
            <ac:spMk id="3" creationId="{BD6D3406-0497-B3B6-C6AB-7FCE3FC57448}"/>
          </ac:spMkLst>
        </pc:spChg>
        <pc:spChg chg="add del mod">
          <ac:chgData name="Carolyn Smith" userId="83fd10fd-8d5b-4edb-b74a-00a40b44640a" providerId="ADAL" clId="{0CB63BB8-F6A7-4869-9B76-77CDD2DDB638}" dt="2022-12-30T12:07:46.331" v="4971" actId="478"/>
          <ac:spMkLst>
            <pc:docMk/>
            <pc:sldMk cId="1253290032" sldId="273"/>
            <ac:spMk id="6" creationId="{2309BB8C-2004-0CF4-BAB4-D8159852B52E}"/>
          </ac:spMkLst>
        </pc:spChg>
        <pc:graphicFrameChg chg="add del mod ord modGraphic">
          <ac:chgData name="Carolyn Smith" userId="83fd10fd-8d5b-4edb-b74a-00a40b44640a" providerId="ADAL" clId="{0CB63BB8-F6A7-4869-9B76-77CDD2DDB638}" dt="2023-01-06T15:10:06.585" v="10959" actId="20577"/>
          <ac:graphicFrameMkLst>
            <pc:docMk/>
            <pc:sldMk cId="1253290032" sldId="273"/>
            <ac:graphicFrameMk id="4" creationId="{667780A2-A133-1E33-C734-F1EDDADB0439}"/>
          </ac:graphicFrameMkLst>
        </pc:graphicFrameChg>
      </pc:sldChg>
      <pc:sldChg chg="addSp delSp modSp new mod">
        <pc:chgData name="Carolyn Smith" userId="83fd10fd-8d5b-4edb-b74a-00a40b44640a" providerId="ADAL" clId="{0CB63BB8-F6A7-4869-9B76-77CDD2DDB638}" dt="2023-01-06T15:12:21.795" v="11016" actId="20577"/>
        <pc:sldMkLst>
          <pc:docMk/>
          <pc:sldMk cId="1572332699" sldId="274"/>
        </pc:sldMkLst>
        <pc:spChg chg="mod">
          <ac:chgData name="Carolyn Smith" userId="83fd10fd-8d5b-4edb-b74a-00a40b44640a" providerId="ADAL" clId="{0CB63BB8-F6A7-4869-9B76-77CDD2DDB638}" dt="2023-01-06T14:57:36.315" v="10537" actId="14100"/>
          <ac:spMkLst>
            <pc:docMk/>
            <pc:sldMk cId="1572332699" sldId="274"/>
            <ac:spMk id="2" creationId="{36968784-9A0F-0FC9-F6E7-5385CAEA42A3}"/>
          </ac:spMkLst>
        </pc:spChg>
        <pc:spChg chg="del">
          <ac:chgData name="Carolyn Smith" userId="83fd10fd-8d5b-4edb-b74a-00a40b44640a" providerId="ADAL" clId="{0CB63BB8-F6A7-4869-9B76-77CDD2DDB638}" dt="2022-12-30T11:53:41.720" v="3729" actId="22"/>
          <ac:spMkLst>
            <pc:docMk/>
            <pc:sldMk cId="1572332699" sldId="274"/>
            <ac:spMk id="3" creationId="{32C3BF02-0504-B7FE-09B9-0090FBB05A9D}"/>
          </ac:spMkLst>
        </pc:spChg>
        <pc:spChg chg="add del mod">
          <ac:chgData name="Carolyn Smith" userId="83fd10fd-8d5b-4edb-b74a-00a40b44640a" providerId="ADAL" clId="{0CB63BB8-F6A7-4869-9B76-77CDD2DDB638}" dt="2022-12-30T11:56:34.107" v="3791" actId="3680"/>
          <ac:spMkLst>
            <pc:docMk/>
            <pc:sldMk cId="1572332699" sldId="274"/>
            <ac:spMk id="7" creationId="{DC018A82-A39A-F635-FB3A-FBE92F411C92}"/>
          </ac:spMkLst>
        </pc:spChg>
        <pc:graphicFrameChg chg="add mod ord modGraphic">
          <ac:chgData name="Carolyn Smith" userId="83fd10fd-8d5b-4edb-b74a-00a40b44640a" providerId="ADAL" clId="{0CB63BB8-F6A7-4869-9B76-77CDD2DDB638}" dt="2023-01-06T15:12:21.795" v="11016" actId="20577"/>
          <ac:graphicFrameMkLst>
            <pc:docMk/>
            <pc:sldMk cId="1572332699" sldId="274"/>
            <ac:graphicFrameMk id="8" creationId="{9E76DF00-908F-1290-96C0-417F5CCB7D26}"/>
          </ac:graphicFrameMkLst>
        </pc:graphicFrameChg>
        <pc:picChg chg="add del mod ord">
          <ac:chgData name="Carolyn Smith" userId="83fd10fd-8d5b-4edb-b74a-00a40b44640a" providerId="ADAL" clId="{0CB63BB8-F6A7-4869-9B76-77CDD2DDB638}" dt="2022-12-30T11:56:24.205" v="3790" actId="21"/>
          <ac:picMkLst>
            <pc:docMk/>
            <pc:sldMk cId="1572332699" sldId="274"/>
            <ac:picMk id="5" creationId="{0F04FC32-36CA-B754-2CAA-FF8D7E03CBD5}"/>
          </ac:picMkLst>
        </pc:picChg>
      </pc:sldChg>
      <pc:sldChg chg="addSp delSp modSp new mod ord">
        <pc:chgData name="Carolyn Smith" userId="83fd10fd-8d5b-4edb-b74a-00a40b44640a" providerId="ADAL" clId="{0CB63BB8-F6A7-4869-9B76-77CDD2DDB638}" dt="2023-01-03T09:33:32.783" v="8908" actId="1076"/>
        <pc:sldMkLst>
          <pc:docMk/>
          <pc:sldMk cId="2700425896" sldId="275"/>
        </pc:sldMkLst>
        <pc:spChg chg="mod">
          <ac:chgData name="Carolyn Smith" userId="83fd10fd-8d5b-4edb-b74a-00a40b44640a" providerId="ADAL" clId="{0CB63BB8-F6A7-4869-9B76-77CDD2DDB638}" dt="2023-01-03T09:33:32.783" v="8908" actId="1076"/>
          <ac:spMkLst>
            <pc:docMk/>
            <pc:sldMk cId="2700425896" sldId="275"/>
            <ac:spMk id="2" creationId="{0128465E-B55A-36BF-7984-DC0C945EFD50}"/>
          </ac:spMkLst>
        </pc:spChg>
        <pc:spChg chg="del">
          <ac:chgData name="Carolyn Smith" userId="83fd10fd-8d5b-4edb-b74a-00a40b44640a" providerId="ADAL" clId="{0CB63BB8-F6A7-4869-9B76-77CDD2DDB638}" dt="2022-12-30T11:33:37.612" v="2831" actId="21"/>
          <ac:spMkLst>
            <pc:docMk/>
            <pc:sldMk cId="2700425896" sldId="275"/>
            <ac:spMk id="3" creationId="{A915C3BF-0CFE-36B9-4913-80FFDEDD16E0}"/>
          </ac:spMkLst>
        </pc:spChg>
        <pc:picChg chg="add">
          <ac:chgData name="Carolyn Smith" userId="83fd10fd-8d5b-4edb-b74a-00a40b44640a" providerId="ADAL" clId="{0CB63BB8-F6A7-4869-9B76-77CDD2DDB638}" dt="2023-01-03T09:32:32.173" v="8856"/>
          <ac:picMkLst>
            <pc:docMk/>
            <pc:sldMk cId="2700425896" sldId="275"/>
            <ac:picMk id="3" creationId="{5EA698AA-0CDF-B497-A0A5-A242F2046CAD}"/>
          </ac:picMkLst>
        </pc:picChg>
      </pc:sldChg>
      <pc:sldChg chg="addSp delSp modSp add mod ord">
        <pc:chgData name="Carolyn Smith" userId="83fd10fd-8d5b-4edb-b74a-00a40b44640a" providerId="ADAL" clId="{0CB63BB8-F6A7-4869-9B76-77CDD2DDB638}" dt="2022-12-30T14:17:02.742" v="7126" actId="1076"/>
        <pc:sldMkLst>
          <pc:docMk/>
          <pc:sldMk cId="3877615694" sldId="276"/>
        </pc:sldMkLst>
        <pc:spChg chg="mod">
          <ac:chgData name="Carolyn Smith" userId="83fd10fd-8d5b-4edb-b74a-00a40b44640a" providerId="ADAL" clId="{0CB63BB8-F6A7-4869-9B76-77CDD2DDB638}" dt="2022-12-30T14:15:36.124" v="7116" actId="1076"/>
          <ac:spMkLst>
            <pc:docMk/>
            <pc:sldMk cId="3877615694" sldId="276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4:08:57.131" v="7060" actId="22"/>
          <ac:spMkLst>
            <pc:docMk/>
            <pc:sldMk cId="3877615694" sldId="276"/>
            <ac:spMk id="3" creationId="{BD6D3406-0497-B3B6-C6AB-7FCE3FC57448}"/>
          </ac:spMkLst>
        </pc:spChg>
        <pc:picChg chg="add mod ord">
          <ac:chgData name="Carolyn Smith" userId="83fd10fd-8d5b-4edb-b74a-00a40b44640a" providerId="ADAL" clId="{0CB63BB8-F6A7-4869-9B76-77CDD2DDB638}" dt="2022-12-30T14:15:10.980" v="7112" actId="14100"/>
          <ac:picMkLst>
            <pc:docMk/>
            <pc:sldMk cId="3877615694" sldId="276"/>
            <ac:picMk id="5" creationId="{2CBC23CD-46C2-23A7-56DA-1DE169489E32}"/>
          </ac:picMkLst>
        </pc:picChg>
        <pc:picChg chg="add mod">
          <ac:chgData name="Carolyn Smith" userId="83fd10fd-8d5b-4edb-b74a-00a40b44640a" providerId="ADAL" clId="{0CB63BB8-F6A7-4869-9B76-77CDD2DDB638}" dt="2022-12-30T14:14:28.539" v="7104" actId="14100"/>
          <ac:picMkLst>
            <pc:docMk/>
            <pc:sldMk cId="3877615694" sldId="276"/>
            <ac:picMk id="7" creationId="{FF65801B-5E8F-8D6D-D6AF-E7AD2E2AB9D6}"/>
          </ac:picMkLst>
        </pc:picChg>
        <pc:picChg chg="add mod">
          <ac:chgData name="Carolyn Smith" userId="83fd10fd-8d5b-4edb-b74a-00a40b44640a" providerId="ADAL" clId="{0CB63BB8-F6A7-4869-9B76-77CDD2DDB638}" dt="2022-12-30T14:14:58.933" v="7110" actId="1076"/>
          <ac:picMkLst>
            <pc:docMk/>
            <pc:sldMk cId="3877615694" sldId="276"/>
            <ac:picMk id="9" creationId="{8423A7FC-BA42-5341-27C2-9669DB02C6B4}"/>
          </ac:picMkLst>
        </pc:picChg>
        <pc:picChg chg="add mod">
          <ac:chgData name="Carolyn Smith" userId="83fd10fd-8d5b-4edb-b74a-00a40b44640a" providerId="ADAL" clId="{0CB63BB8-F6A7-4869-9B76-77CDD2DDB638}" dt="2022-12-30T14:15:15.862" v="7113" actId="14100"/>
          <ac:picMkLst>
            <pc:docMk/>
            <pc:sldMk cId="3877615694" sldId="276"/>
            <ac:picMk id="11" creationId="{438295C8-0B43-E6CC-91B5-EBF18EC162D7}"/>
          </ac:picMkLst>
        </pc:picChg>
        <pc:picChg chg="add mod">
          <ac:chgData name="Carolyn Smith" userId="83fd10fd-8d5b-4edb-b74a-00a40b44640a" providerId="ADAL" clId="{0CB63BB8-F6A7-4869-9B76-77CDD2DDB638}" dt="2022-12-30T14:16:34.121" v="7121" actId="1076"/>
          <ac:picMkLst>
            <pc:docMk/>
            <pc:sldMk cId="3877615694" sldId="276"/>
            <ac:picMk id="13" creationId="{605648E6-7BE9-7896-C90B-44412669C67E}"/>
          </ac:picMkLst>
        </pc:picChg>
        <pc:picChg chg="add mod">
          <ac:chgData name="Carolyn Smith" userId="83fd10fd-8d5b-4edb-b74a-00a40b44640a" providerId="ADAL" clId="{0CB63BB8-F6A7-4869-9B76-77CDD2DDB638}" dt="2022-12-30T14:17:02.742" v="7126" actId="1076"/>
          <ac:picMkLst>
            <pc:docMk/>
            <pc:sldMk cId="3877615694" sldId="276"/>
            <ac:picMk id="14" creationId="{07CD1A3A-1181-A1DB-F38E-5B3B3ADC9A29}"/>
          </ac:picMkLst>
        </pc:picChg>
      </pc:sldChg>
      <pc:sldChg chg="addSp delSp modSp add mod">
        <pc:chgData name="Carolyn Smith" userId="83fd10fd-8d5b-4edb-b74a-00a40b44640a" providerId="ADAL" clId="{0CB63BB8-F6A7-4869-9B76-77CDD2DDB638}" dt="2023-01-06T15:00:14.861" v="10604" actId="1076"/>
        <pc:sldMkLst>
          <pc:docMk/>
          <pc:sldMk cId="2957706598" sldId="277"/>
        </pc:sldMkLst>
        <pc:spChg chg="mod">
          <ac:chgData name="Carolyn Smith" userId="83fd10fd-8d5b-4edb-b74a-00a40b44640a" providerId="ADAL" clId="{0CB63BB8-F6A7-4869-9B76-77CDD2DDB638}" dt="2023-01-06T14:53:34.660" v="10493" actId="1076"/>
          <ac:spMkLst>
            <pc:docMk/>
            <pc:sldMk cId="2957706598" sldId="277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3-01-06T14:49:14.978" v="10425" actId="21"/>
          <ac:spMkLst>
            <pc:docMk/>
            <pc:sldMk cId="2957706598" sldId="277"/>
            <ac:spMk id="3" creationId="{BD6D3406-0497-B3B6-C6AB-7FCE3FC57448}"/>
          </ac:spMkLst>
        </pc:spChg>
        <pc:spChg chg="add del mod">
          <ac:chgData name="Carolyn Smith" userId="83fd10fd-8d5b-4edb-b74a-00a40b44640a" providerId="ADAL" clId="{0CB63BB8-F6A7-4869-9B76-77CDD2DDB638}" dt="2023-01-06T14:49:22.503" v="10426" actId="21"/>
          <ac:spMkLst>
            <pc:docMk/>
            <pc:sldMk cId="2957706598" sldId="277"/>
            <ac:spMk id="6" creationId="{E66319B8-F94E-E7F3-A5A2-1F1C715436F7}"/>
          </ac:spMkLst>
        </pc:spChg>
        <pc:graphicFrameChg chg="add mod modGraphic">
          <ac:chgData name="Carolyn Smith" userId="83fd10fd-8d5b-4edb-b74a-00a40b44640a" providerId="ADAL" clId="{0CB63BB8-F6A7-4869-9B76-77CDD2DDB638}" dt="2023-01-06T15:00:14.861" v="10604" actId="1076"/>
          <ac:graphicFrameMkLst>
            <pc:docMk/>
            <pc:sldMk cId="2957706598" sldId="277"/>
            <ac:graphicFrameMk id="4" creationId="{B1239032-0D04-CE3E-7E72-501A2FB82309}"/>
          </ac:graphicFrameMkLst>
        </pc:graphicFrameChg>
      </pc:sldChg>
      <pc:sldChg chg="addSp delSp modSp add mod ord setBg">
        <pc:chgData name="Carolyn Smith" userId="83fd10fd-8d5b-4edb-b74a-00a40b44640a" providerId="ADAL" clId="{0CB63BB8-F6A7-4869-9B76-77CDD2DDB638}" dt="2022-12-30T14:21:51.319" v="7180" actId="1076"/>
        <pc:sldMkLst>
          <pc:docMk/>
          <pc:sldMk cId="1862117697" sldId="278"/>
        </pc:sldMkLst>
        <pc:spChg chg="mod">
          <ac:chgData name="Carolyn Smith" userId="83fd10fd-8d5b-4edb-b74a-00a40b44640a" providerId="ADAL" clId="{0CB63BB8-F6A7-4869-9B76-77CDD2DDB638}" dt="2022-12-30T14:21:04.156" v="7174" actId="26606"/>
          <ac:spMkLst>
            <pc:docMk/>
            <pc:sldMk cId="1862117697" sldId="278"/>
            <ac:spMk id="2" creationId="{C14A1D0E-EC2B-F521-2F4B-07D7C468BBCA}"/>
          </ac:spMkLst>
        </pc:spChg>
        <pc:spChg chg="del mod">
          <ac:chgData name="Carolyn Smith" userId="83fd10fd-8d5b-4edb-b74a-00a40b44640a" providerId="ADAL" clId="{0CB63BB8-F6A7-4869-9B76-77CDD2DDB638}" dt="2022-12-30T14:20:23.598" v="7153" actId="21"/>
          <ac:spMkLst>
            <pc:docMk/>
            <pc:sldMk cId="1862117697" sldId="278"/>
            <ac:spMk id="3" creationId="{BD6D3406-0497-B3B6-C6AB-7FCE3FC57448}"/>
          </ac:spMkLst>
        </pc:spChg>
        <pc:spChg chg="add del">
          <ac:chgData name="Carolyn Smith" userId="83fd10fd-8d5b-4edb-b74a-00a40b44640a" providerId="ADAL" clId="{0CB63BB8-F6A7-4869-9B76-77CDD2DDB638}" dt="2022-12-30T14:21:04.146" v="7173" actId="26606"/>
          <ac:spMkLst>
            <pc:docMk/>
            <pc:sldMk cId="1862117697" sldId="278"/>
            <ac:spMk id="10" creationId="{379C0369-A022-4605-B2F4-7773B74CCC12}"/>
          </ac:spMkLst>
        </pc:spChg>
        <pc:spChg chg="add del">
          <ac:chgData name="Carolyn Smith" userId="83fd10fd-8d5b-4edb-b74a-00a40b44640a" providerId="ADAL" clId="{0CB63BB8-F6A7-4869-9B76-77CDD2DDB638}" dt="2022-12-30T14:21:04.146" v="7173" actId="26606"/>
          <ac:spMkLst>
            <pc:docMk/>
            <pc:sldMk cId="1862117697" sldId="278"/>
            <ac:spMk id="12" creationId="{FFFD28B7-CC22-4615-B487-71F011040163}"/>
          </ac:spMkLst>
        </pc:spChg>
        <pc:spChg chg="add del">
          <ac:chgData name="Carolyn Smith" userId="83fd10fd-8d5b-4edb-b74a-00a40b44640a" providerId="ADAL" clId="{0CB63BB8-F6A7-4869-9B76-77CDD2DDB638}" dt="2022-12-30T14:21:04.146" v="7173" actId="26606"/>
          <ac:spMkLst>
            <pc:docMk/>
            <pc:sldMk cId="1862117697" sldId="278"/>
            <ac:spMk id="14" creationId="{712E4DE6-A2E5-4786-B1B9-795E13D1294D}"/>
          </ac:spMkLst>
        </pc:spChg>
        <pc:spChg chg="add del">
          <ac:chgData name="Carolyn Smith" userId="83fd10fd-8d5b-4edb-b74a-00a40b44640a" providerId="ADAL" clId="{0CB63BB8-F6A7-4869-9B76-77CDD2DDB638}" dt="2022-12-30T14:21:04.146" v="7173" actId="26606"/>
          <ac:spMkLst>
            <pc:docMk/>
            <pc:sldMk cId="1862117697" sldId="278"/>
            <ac:spMk id="16" creationId="{176DEB1C-09CA-478A-AEEF-963E89897314}"/>
          </ac:spMkLst>
        </pc:spChg>
        <pc:spChg chg="add del">
          <ac:chgData name="Carolyn Smith" userId="83fd10fd-8d5b-4edb-b74a-00a40b44640a" providerId="ADAL" clId="{0CB63BB8-F6A7-4869-9B76-77CDD2DDB638}" dt="2022-12-30T14:21:04.146" v="7173" actId="26606"/>
          <ac:spMkLst>
            <pc:docMk/>
            <pc:sldMk cId="1862117697" sldId="278"/>
            <ac:spMk id="18" creationId="{28861D55-9A89-4552-8E10-2201E1991DB4}"/>
          </ac:spMkLst>
        </pc:spChg>
        <pc:spChg chg="add">
          <ac:chgData name="Carolyn Smith" userId="83fd10fd-8d5b-4edb-b74a-00a40b44640a" providerId="ADAL" clId="{0CB63BB8-F6A7-4869-9B76-77CDD2DDB638}" dt="2022-12-30T14:21:04.156" v="7174" actId="26606"/>
          <ac:spMkLst>
            <pc:docMk/>
            <pc:sldMk cId="1862117697" sldId="278"/>
            <ac:spMk id="20" creationId="{E6760941-EF99-4F61-A95D-3C3E7C08DBD6}"/>
          </ac:spMkLst>
        </pc:spChg>
        <pc:spChg chg="add">
          <ac:chgData name="Carolyn Smith" userId="83fd10fd-8d5b-4edb-b74a-00a40b44640a" providerId="ADAL" clId="{0CB63BB8-F6A7-4869-9B76-77CDD2DDB638}" dt="2022-12-30T14:21:04.156" v="7174" actId="26606"/>
          <ac:spMkLst>
            <pc:docMk/>
            <pc:sldMk cId="1862117697" sldId="278"/>
            <ac:spMk id="21" creationId="{44D9B9FF-D6DA-4F69-B4A0-BA1550D65CD9}"/>
          </ac:spMkLst>
        </pc:spChg>
        <pc:spChg chg="add">
          <ac:chgData name="Carolyn Smith" userId="83fd10fd-8d5b-4edb-b74a-00a40b44640a" providerId="ADAL" clId="{0CB63BB8-F6A7-4869-9B76-77CDD2DDB638}" dt="2022-12-30T14:21:04.156" v="7174" actId="26606"/>
          <ac:spMkLst>
            <pc:docMk/>
            <pc:sldMk cId="1862117697" sldId="278"/>
            <ac:spMk id="22" creationId="{A7DC0AF9-0747-4070-A6D7-DF3681B9EB08}"/>
          </ac:spMkLst>
        </pc:spChg>
        <pc:spChg chg="add">
          <ac:chgData name="Carolyn Smith" userId="83fd10fd-8d5b-4edb-b74a-00a40b44640a" providerId="ADAL" clId="{0CB63BB8-F6A7-4869-9B76-77CDD2DDB638}" dt="2022-12-30T14:21:04.156" v="7174" actId="26606"/>
          <ac:spMkLst>
            <pc:docMk/>
            <pc:sldMk cId="1862117697" sldId="278"/>
            <ac:spMk id="23" creationId="{74612EAD-0A8C-4C44-AFE1-3DF0669AC819}"/>
          </ac:spMkLst>
        </pc:spChg>
        <pc:spChg chg="add">
          <ac:chgData name="Carolyn Smith" userId="83fd10fd-8d5b-4edb-b74a-00a40b44640a" providerId="ADAL" clId="{0CB63BB8-F6A7-4869-9B76-77CDD2DDB638}" dt="2022-12-30T14:21:04.156" v="7174" actId="26606"/>
          <ac:spMkLst>
            <pc:docMk/>
            <pc:sldMk cId="1862117697" sldId="278"/>
            <ac:spMk id="24" creationId="{C2D46295-4D0D-487B-8972-141A047FB174}"/>
          </ac:spMkLst>
        </pc:spChg>
        <pc:picChg chg="add mod">
          <ac:chgData name="Carolyn Smith" userId="83fd10fd-8d5b-4edb-b74a-00a40b44640a" providerId="ADAL" clId="{0CB63BB8-F6A7-4869-9B76-77CDD2DDB638}" dt="2022-12-30T14:21:51.319" v="7180" actId="1076"/>
          <ac:picMkLst>
            <pc:docMk/>
            <pc:sldMk cId="1862117697" sldId="278"/>
            <ac:picMk id="5" creationId="{483853A4-E901-877E-1FDF-AE5386E781D5}"/>
          </ac:picMkLst>
        </pc:picChg>
      </pc:sldChg>
      <pc:sldChg chg="modSp add mod">
        <pc:chgData name="Carolyn Smith" userId="83fd10fd-8d5b-4edb-b74a-00a40b44640a" providerId="ADAL" clId="{0CB63BB8-F6A7-4869-9B76-77CDD2DDB638}" dt="2022-12-30T15:56:03.015" v="8852" actId="27636"/>
        <pc:sldMkLst>
          <pc:docMk/>
          <pc:sldMk cId="1414200033" sldId="279"/>
        </pc:sldMkLst>
        <pc:spChg chg="mod">
          <ac:chgData name="Carolyn Smith" userId="83fd10fd-8d5b-4edb-b74a-00a40b44640a" providerId="ADAL" clId="{0CB63BB8-F6A7-4869-9B76-77CDD2DDB638}" dt="2022-12-30T15:56:03.015" v="8852" actId="27636"/>
          <ac:spMkLst>
            <pc:docMk/>
            <pc:sldMk cId="1414200033" sldId="279"/>
            <ac:spMk id="3" creationId="{BD6D3406-0497-B3B6-C6AB-7FCE3FC57448}"/>
          </ac:spMkLst>
        </pc:spChg>
      </pc:sldChg>
      <pc:sldChg chg="modSp add mod">
        <pc:chgData name="Carolyn Smith" userId="83fd10fd-8d5b-4edb-b74a-00a40b44640a" providerId="ADAL" clId="{0CB63BB8-F6A7-4869-9B76-77CDD2DDB638}" dt="2022-12-30T12:28:00.550" v="5801"/>
        <pc:sldMkLst>
          <pc:docMk/>
          <pc:sldMk cId="960343157" sldId="280"/>
        </pc:sldMkLst>
        <pc:spChg chg="mod">
          <ac:chgData name="Carolyn Smith" userId="83fd10fd-8d5b-4edb-b74a-00a40b44640a" providerId="ADAL" clId="{0CB63BB8-F6A7-4869-9B76-77CDD2DDB638}" dt="2022-12-30T12:27:15.303" v="5794" actId="20577"/>
          <ac:spMkLst>
            <pc:docMk/>
            <pc:sldMk cId="960343157" sldId="280"/>
            <ac:spMk id="2" creationId="{C14A1D0E-EC2B-F521-2F4B-07D7C468BBCA}"/>
          </ac:spMkLst>
        </pc:spChg>
        <pc:graphicFrameChg chg="mod">
          <ac:chgData name="Carolyn Smith" userId="83fd10fd-8d5b-4edb-b74a-00a40b44640a" providerId="ADAL" clId="{0CB63BB8-F6A7-4869-9B76-77CDD2DDB638}" dt="2022-12-30T12:28:00.550" v="5801"/>
          <ac:graphicFrameMkLst>
            <pc:docMk/>
            <pc:sldMk cId="960343157" sldId="280"/>
            <ac:graphicFrameMk id="6" creationId="{D83ECD38-2BC5-2813-96F0-FBE8E040F3D7}"/>
          </ac:graphicFrameMkLst>
        </pc:graphicFrameChg>
      </pc:sldChg>
      <pc:sldChg chg="modSp add mod ord">
        <pc:chgData name="Carolyn Smith" userId="83fd10fd-8d5b-4edb-b74a-00a40b44640a" providerId="ADAL" clId="{0CB63BB8-F6A7-4869-9B76-77CDD2DDB638}" dt="2023-01-06T14:28:56.966" v="9043" actId="6549"/>
        <pc:sldMkLst>
          <pc:docMk/>
          <pc:sldMk cId="806263503" sldId="281"/>
        </pc:sldMkLst>
        <pc:spChg chg="mod">
          <ac:chgData name="Carolyn Smith" userId="83fd10fd-8d5b-4edb-b74a-00a40b44640a" providerId="ADAL" clId="{0CB63BB8-F6A7-4869-9B76-77CDD2DDB638}" dt="2023-01-06T14:25:39.459" v="9007" actId="20577"/>
          <ac:spMkLst>
            <pc:docMk/>
            <pc:sldMk cId="806263503" sldId="281"/>
            <ac:spMk id="2" creationId="{C14A1D0E-EC2B-F521-2F4B-07D7C468BBCA}"/>
          </ac:spMkLst>
        </pc:spChg>
        <pc:spChg chg="mod">
          <ac:chgData name="Carolyn Smith" userId="83fd10fd-8d5b-4edb-b74a-00a40b44640a" providerId="ADAL" clId="{0CB63BB8-F6A7-4869-9B76-77CDD2DDB638}" dt="2023-01-06T14:28:56.966" v="9043" actId="6549"/>
          <ac:spMkLst>
            <pc:docMk/>
            <pc:sldMk cId="806263503" sldId="281"/>
            <ac:spMk id="3" creationId="{BD6D3406-0497-B3B6-C6AB-7FCE3FC57448}"/>
          </ac:spMkLst>
        </pc:spChg>
      </pc:sldChg>
      <pc:sldChg chg="modSp add del mod ord">
        <pc:chgData name="Carolyn Smith" userId="83fd10fd-8d5b-4edb-b74a-00a40b44640a" providerId="ADAL" clId="{0CB63BB8-F6A7-4869-9B76-77CDD2DDB638}" dt="2022-12-30T13:48:07.876" v="6145" actId="2696"/>
        <pc:sldMkLst>
          <pc:docMk/>
          <pc:sldMk cId="2342701384" sldId="281"/>
        </pc:sldMkLst>
        <pc:spChg chg="mod">
          <ac:chgData name="Carolyn Smith" userId="83fd10fd-8d5b-4edb-b74a-00a40b44640a" providerId="ADAL" clId="{0CB63BB8-F6A7-4869-9B76-77CDD2DDB638}" dt="2022-12-30T13:43:23.194" v="6046" actId="20577"/>
          <ac:spMkLst>
            <pc:docMk/>
            <pc:sldMk cId="2342701384" sldId="281"/>
            <ac:spMk id="2" creationId="{0128465E-B55A-36BF-7984-DC0C945EFD50}"/>
          </ac:spMkLst>
        </pc:spChg>
      </pc:sldChg>
      <pc:sldChg chg="addSp delSp modSp add mod">
        <pc:chgData name="Carolyn Smith" userId="83fd10fd-8d5b-4edb-b74a-00a40b44640a" providerId="ADAL" clId="{0CB63BB8-F6A7-4869-9B76-77CDD2DDB638}" dt="2022-12-30T14:22:59.459" v="7184" actId="1076"/>
        <pc:sldMkLst>
          <pc:docMk/>
          <pc:sldMk cId="1698826473" sldId="282"/>
        </pc:sldMkLst>
        <pc:picChg chg="add mod">
          <ac:chgData name="Carolyn Smith" userId="83fd10fd-8d5b-4edb-b74a-00a40b44640a" providerId="ADAL" clId="{0CB63BB8-F6A7-4869-9B76-77CDD2DDB638}" dt="2022-12-30T14:22:59.459" v="7184" actId="1076"/>
          <ac:picMkLst>
            <pc:docMk/>
            <pc:sldMk cId="1698826473" sldId="282"/>
            <ac:picMk id="4" creationId="{F288DFB2-1C48-6EA4-1FE1-F775224E21B5}"/>
          </ac:picMkLst>
        </pc:picChg>
        <pc:picChg chg="del">
          <ac:chgData name="Carolyn Smith" userId="83fd10fd-8d5b-4edb-b74a-00a40b44640a" providerId="ADAL" clId="{0CB63BB8-F6A7-4869-9B76-77CDD2DDB638}" dt="2022-12-30T14:22:14.802" v="7182" actId="21"/>
          <ac:picMkLst>
            <pc:docMk/>
            <pc:sldMk cId="1698826473" sldId="282"/>
            <ac:picMk id="5" creationId="{483853A4-E901-877E-1FDF-AE5386E781D5}"/>
          </ac:picMkLst>
        </pc:picChg>
      </pc:sldChg>
      <pc:sldChg chg="addSp delSp modSp add mod">
        <pc:chgData name="Carolyn Smith" userId="83fd10fd-8d5b-4edb-b74a-00a40b44640a" providerId="ADAL" clId="{0CB63BB8-F6A7-4869-9B76-77CDD2DDB638}" dt="2022-12-30T14:24:41.229" v="7231" actId="1076"/>
        <pc:sldMkLst>
          <pc:docMk/>
          <pc:sldMk cId="3453833210" sldId="283"/>
        </pc:sldMkLst>
        <pc:spChg chg="mod">
          <ac:chgData name="Carolyn Smith" userId="83fd10fd-8d5b-4edb-b74a-00a40b44640a" providerId="ADAL" clId="{0CB63BB8-F6A7-4869-9B76-77CDD2DDB638}" dt="2022-12-30T14:23:33.165" v="7208" actId="20577"/>
          <ac:spMkLst>
            <pc:docMk/>
            <pc:sldMk cId="3453833210" sldId="283"/>
            <ac:spMk id="2" creationId="{C14A1D0E-EC2B-F521-2F4B-07D7C468BBCA}"/>
          </ac:spMkLst>
        </pc:spChg>
        <pc:picChg chg="del">
          <ac:chgData name="Carolyn Smith" userId="83fd10fd-8d5b-4edb-b74a-00a40b44640a" providerId="ADAL" clId="{0CB63BB8-F6A7-4869-9B76-77CDD2DDB638}" dt="2022-12-30T14:23:36.894" v="7209" actId="21"/>
          <ac:picMkLst>
            <pc:docMk/>
            <pc:sldMk cId="3453833210" sldId="283"/>
            <ac:picMk id="4" creationId="{F288DFB2-1C48-6EA4-1FE1-F775224E21B5}"/>
          </ac:picMkLst>
        </pc:picChg>
        <pc:picChg chg="add mod">
          <ac:chgData name="Carolyn Smith" userId="83fd10fd-8d5b-4edb-b74a-00a40b44640a" providerId="ADAL" clId="{0CB63BB8-F6A7-4869-9B76-77CDD2DDB638}" dt="2022-12-30T14:24:41.229" v="7231" actId="1076"/>
          <ac:picMkLst>
            <pc:docMk/>
            <pc:sldMk cId="3453833210" sldId="283"/>
            <ac:picMk id="5" creationId="{A8FF2A39-F7D2-E11B-BC0E-77151BA9FFDA}"/>
          </ac:picMkLst>
        </pc:picChg>
      </pc:sldChg>
      <pc:sldChg chg="addSp delSp modSp add mod">
        <pc:chgData name="Carolyn Smith" userId="83fd10fd-8d5b-4edb-b74a-00a40b44640a" providerId="ADAL" clId="{0CB63BB8-F6A7-4869-9B76-77CDD2DDB638}" dt="2022-12-30T14:25:59.809" v="7233" actId="1076"/>
        <pc:sldMkLst>
          <pc:docMk/>
          <pc:sldMk cId="3759786542" sldId="284"/>
        </pc:sldMkLst>
        <pc:spChg chg="mod">
          <ac:chgData name="Carolyn Smith" userId="83fd10fd-8d5b-4edb-b74a-00a40b44640a" providerId="ADAL" clId="{0CB63BB8-F6A7-4869-9B76-77CDD2DDB638}" dt="2022-12-30T14:23:45.315" v="7228" actId="20577"/>
          <ac:spMkLst>
            <pc:docMk/>
            <pc:sldMk cId="3759786542" sldId="284"/>
            <ac:spMk id="2" creationId="{C14A1D0E-EC2B-F521-2F4B-07D7C468BBCA}"/>
          </ac:spMkLst>
        </pc:spChg>
        <pc:picChg chg="del">
          <ac:chgData name="Carolyn Smith" userId="83fd10fd-8d5b-4edb-b74a-00a40b44640a" providerId="ADAL" clId="{0CB63BB8-F6A7-4869-9B76-77CDD2DDB638}" dt="2022-12-30T14:23:50.708" v="7229" actId="21"/>
          <ac:picMkLst>
            <pc:docMk/>
            <pc:sldMk cId="3759786542" sldId="284"/>
            <ac:picMk id="4" creationId="{F288DFB2-1C48-6EA4-1FE1-F775224E21B5}"/>
          </ac:picMkLst>
        </pc:picChg>
        <pc:picChg chg="add mod">
          <ac:chgData name="Carolyn Smith" userId="83fd10fd-8d5b-4edb-b74a-00a40b44640a" providerId="ADAL" clId="{0CB63BB8-F6A7-4869-9B76-77CDD2DDB638}" dt="2022-12-30T14:25:59.809" v="7233" actId="1076"/>
          <ac:picMkLst>
            <pc:docMk/>
            <pc:sldMk cId="3759786542" sldId="284"/>
            <ac:picMk id="5" creationId="{E355D5F1-EED4-9FB6-EE3C-B4107380518B}"/>
          </ac:picMkLst>
        </pc:picChg>
      </pc:sldChg>
      <pc:sldChg chg="modSp add mod">
        <pc:chgData name="Carolyn Smith" userId="83fd10fd-8d5b-4edb-b74a-00a40b44640a" providerId="ADAL" clId="{0CB63BB8-F6A7-4869-9B76-77CDD2DDB638}" dt="2023-01-06T14:22:56.019" v="8935" actId="122"/>
        <pc:sldMkLst>
          <pc:docMk/>
          <pc:sldMk cId="3678579044" sldId="285"/>
        </pc:sldMkLst>
        <pc:spChg chg="mod">
          <ac:chgData name="Carolyn Smith" userId="83fd10fd-8d5b-4edb-b74a-00a40b44640a" providerId="ADAL" clId="{0CB63BB8-F6A7-4869-9B76-77CDD2DDB638}" dt="2023-01-06T14:22:56.019" v="8935" actId="122"/>
          <ac:spMkLst>
            <pc:docMk/>
            <pc:sldMk cId="3678579044" sldId="285"/>
            <ac:spMk id="2" creationId="{0128465E-B55A-36BF-7984-DC0C945EFD50}"/>
          </ac:spMkLst>
        </pc:spChg>
      </pc:sldChg>
      <pc:sldChg chg="addSp delSp modSp add mod">
        <pc:chgData name="Carolyn Smith" userId="83fd10fd-8d5b-4edb-b74a-00a40b44640a" providerId="ADAL" clId="{0CB63BB8-F6A7-4869-9B76-77CDD2DDB638}" dt="2023-01-06T15:48:34.651" v="11249" actId="1076"/>
        <pc:sldMkLst>
          <pc:docMk/>
          <pc:sldMk cId="475910090" sldId="286"/>
        </pc:sldMkLst>
        <pc:spChg chg="mod">
          <ac:chgData name="Carolyn Smith" userId="83fd10fd-8d5b-4edb-b74a-00a40b44640a" providerId="ADAL" clId="{0CB63BB8-F6A7-4869-9B76-77CDD2DDB638}" dt="2023-01-06T15:15:42.191" v="11244" actId="20577"/>
          <ac:spMkLst>
            <pc:docMk/>
            <pc:sldMk cId="475910090" sldId="286"/>
            <ac:spMk id="2" creationId="{C14A1D0E-EC2B-F521-2F4B-07D7C468BBCA}"/>
          </ac:spMkLst>
        </pc:spChg>
        <pc:graphicFrameChg chg="add mod modGraphic">
          <ac:chgData name="Carolyn Smith" userId="83fd10fd-8d5b-4edb-b74a-00a40b44640a" providerId="ADAL" clId="{0CB63BB8-F6A7-4869-9B76-77CDD2DDB638}" dt="2023-01-06T15:48:34.651" v="11249" actId="1076"/>
          <ac:graphicFrameMkLst>
            <pc:docMk/>
            <pc:sldMk cId="475910090" sldId="286"/>
            <ac:graphicFrameMk id="3" creationId="{907A8D83-4EC4-7D42-84F2-1928E264DCB1}"/>
          </ac:graphicFrameMkLst>
        </pc:graphicFrameChg>
        <pc:graphicFrameChg chg="del">
          <ac:chgData name="Carolyn Smith" userId="83fd10fd-8d5b-4edb-b74a-00a40b44640a" providerId="ADAL" clId="{0CB63BB8-F6A7-4869-9B76-77CDD2DDB638}" dt="2023-01-06T15:48:04.173" v="11245" actId="21"/>
          <ac:graphicFrameMkLst>
            <pc:docMk/>
            <pc:sldMk cId="475910090" sldId="286"/>
            <ac:graphicFrameMk id="4" creationId="{B1239032-0D04-CE3E-7E72-501A2FB82309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DA23D7-AFCC-4B85-A3E4-F16B4A9F742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CFDC2C6-81E5-4A58-AA9F-552C9AD2E908}">
      <dgm:prSet/>
      <dgm:spPr/>
      <dgm:t>
        <a:bodyPr/>
        <a:lstStyle/>
        <a:p>
          <a:r>
            <a:rPr lang="en-GB"/>
            <a:t>Standard 1 - Strong and clear social work framework </a:t>
          </a:r>
          <a:endParaRPr lang="en-US"/>
        </a:p>
      </dgm:t>
    </dgm:pt>
    <dgm:pt modelId="{9B629440-7A68-4026-B14B-5ABA6E165B34}" type="parTrans" cxnId="{BB1402A5-D7EE-40E8-B39F-B1BA9B3AD3C5}">
      <dgm:prSet/>
      <dgm:spPr/>
      <dgm:t>
        <a:bodyPr/>
        <a:lstStyle/>
        <a:p>
          <a:endParaRPr lang="en-US"/>
        </a:p>
      </dgm:t>
    </dgm:pt>
    <dgm:pt modelId="{19B463AB-FFCF-4C1C-A231-DBC4FD7FBB4E}" type="sibTrans" cxnId="{BB1402A5-D7EE-40E8-B39F-B1BA9B3AD3C5}">
      <dgm:prSet/>
      <dgm:spPr/>
      <dgm:t>
        <a:bodyPr/>
        <a:lstStyle/>
        <a:p>
          <a:endParaRPr lang="en-US"/>
        </a:p>
      </dgm:t>
    </dgm:pt>
    <dgm:pt modelId="{CB05E845-7F4A-43A5-B0E1-D20823608BED}">
      <dgm:prSet/>
      <dgm:spPr/>
      <dgm:t>
        <a:bodyPr/>
        <a:lstStyle/>
        <a:p>
          <a:r>
            <a:rPr lang="en-GB"/>
            <a:t>Standard 2 - Effective workforce planning systems </a:t>
          </a:r>
          <a:endParaRPr lang="en-US"/>
        </a:p>
      </dgm:t>
    </dgm:pt>
    <dgm:pt modelId="{FA483E9F-9FC0-4600-955B-A893602AA2AB}" type="parTrans" cxnId="{BEAD5E56-FECC-4721-A9B1-4B180EEEF8CE}">
      <dgm:prSet/>
      <dgm:spPr/>
      <dgm:t>
        <a:bodyPr/>
        <a:lstStyle/>
        <a:p>
          <a:endParaRPr lang="en-US"/>
        </a:p>
      </dgm:t>
    </dgm:pt>
    <dgm:pt modelId="{BFBA5FDD-0059-44DE-8FE2-8D7DE3292225}" type="sibTrans" cxnId="{BEAD5E56-FECC-4721-A9B1-4B180EEEF8CE}">
      <dgm:prSet/>
      <dgm:spPr/>
      <dgm:t>
        <a:bodyPr/>
        <a:lstStyle/>
        <a:p>
          <a:endParaRPr lang="en-US"/>
        </a:p>
      </dgm:t>
    </dgm:pt>
    <dgm:pt modelId="{2F98A54A-72F3-41B8-9B39-BA790AB92876}">
      <dgm:prSet/>
      <dgm:spPr/>
      <dgm:t>
        <a:bodyPr/>
        <a:lstStyle/>
        <a:p>
          <a:r>
            <a:rPr lang="en-GB"/>
            <a:t>Standard 3 - Safe workloads and case allocation </a:t>
          </a:r>
          <a:endParaRPr lang="en-US"/>
        </a:p>
      </dgm:t>
    </dgm:pt>
    <dgm:pt modelId="{5313AB0F-8950-4B20-8CE6-18E666BC3766}" type="parTrans" cxnId="{394CF349-DDCD-4C9A-B1E1-DA6EDAD9B8FE}">
      <dgm:prSet/>
      <dgm:spPr/>
      <dgm:t>
        <a:bodyPr/>
        <a:lstStyle/>
        <a:p>
          <a:endParaRPr lang="en-US"/>
        </a:p>
      </dgm:t>
    </dgm:pt>
    <dgm:pt modelId="{8B3C4368-A591-4353-B40F-A271EF9422E5}" type="sibTrans" cxnId="{394CF349-DDCD-4C9A-B1E1-DA6EDAD9B8FE}">
      <dgm:prSet/>
      <dgm:spPr/>
      <dgm:t>
        <a:bodyPr/>
        <a:lstStyle/>
        <a:p>
          <a:endParaRPr lang="en-US"/>
        </a:p>
      </dgm:t>
    </dgm:pt>
    <dgm:pt modelId="{6CB06011-C2BE-4340-B606-42A39C5524AB}">
      <dgm:prSet/>
      <dgm:spPr/>
      <dgm:t>
        <a:bodyPr/>
        <a:lstStyle/>
        <a:p>
          <a:r>
            <a:rPr lang="en-GB"/>
            <a:t>Standard 4 - Wellbeing </a:t>
          </a:r>
          <a:endParaRPr lang="en-US"/>
        </a:p>
      </dgm:t>
    </dgm:pt>
    <dgm:pt modelId="{7B43DA90-E65F-42CA-99ED-4AC1D15B0F27}" type="parTrans" cxnId="{D7343251-2F49-4EAD-8CA1-C566DCDD90FF}">
      <dgm:prSet/>
      <dgm:spPr/>
      <dgm:t>
        <a:bodyPr/>
        <a:lstStyle/>
        <a:p>
          <a:endParaRPr lang="en-US"/>
        </a:p>
      </dgm:t>
    </dgm:pt>
    <dgm:pt modelId="{127005D9-C574-4FE3-A601-95FF880A5A05}" type="sibTrans" cxnId="{D7343251-2F49-4EAD-8CA1-C566DCDD90FF}">
      <dgm:prSet/>
      <dgm:spPr/>
      <dgm:t>
        <a:bodyPr/>
        <a:lstStyle/>
        <a:p>
          <a:endParaRPr lang="en-US"/>
        </a:p>
      </dgm:t>
    </dgm:pt>
    <dgm:pt modelId="{253309DB-A111-4738-A0CE-C2BF70593951}">
      <dgm:prSet/>
      <dgm:spPr/>
      <dgm:t>
        <a:bodyPr/>
        <a:lstStyle/>
        <a:p>
          <a:r>
            <a:rPr lang="en-GB"/>
            <a:t>Standard 5 - Supervision </a:t>
          </a:r>
          <a:endParaRPr lang="en-US"/>
        </a:p>
      </dgm:t>
    </dgm:pt>
    <dgm:pt modelId="{D7EB1737-FAED-40A6-8081-AD15253926E0}" type="parTrans" cxnId="{CF93BCE0-EB09-473E-9104-0F3AC5A220D6}">
      <dgm:prSet/>
      <dgm:spPr/>
      <dgm:t>
        <a:bodyPr/>
        <a:lstStyle/>
        <a:p>
          <a:endParaRPr lang="en-US"/>
        </a:p>
      </dgm:t>
    </dgm:pt>
    <dgm:pt modelId="{1F6EBB3B-B3D7-49B0-944F-FA762BEA9803}" type="sibTrans" cxnId="{CF93BCE0-EB09-473E-9104-0F3AC5A220D6}">
      <dgm:prSet/>
      <dgm:spPr/>
      <dgm:t>
        <a:bodyPr/>
        <a:lstStyle/>
        <a:p>
          <a:endParaRPr lang="en-US"/>
        </a:p>
      </dgm:t>
    </dgm:pt>
    <dgm:pt modelId="{B46A93AB-2D98-489B-97B0-E4B37C260337}">
      <dgm:prSet/>
      <dgm:spPr/>
      <dgm:t>
        <a:bodyPr/>
        <a:lstStyle/>
        <a:p>
          <a:r>
            <a:rPr lang="en-GB"/>
            <a:t>Standard 6 - Continuing professional development (CPD)</a:t>
          </a:r>
          <a:endParaRPr lang="en-US"/>
        </a:p>
      </dgm:t>
    </dgm:pt>
    <dgm:pt modelId="{C7112344-5E39-4E1A-A805-89345F4960DB}" type="parTrans" cxnId="{D397E3C9-ED59-41E7-9E08-A94F6CEB7EC2}">
      <dgm:prSet/>
      <dgm:spPr/>
      <dgm:t>
        <a:bodyPr/>
        <a:lstStyle/>
        <a:p>
          <a:endParaRPr lang="en-US"/>
        </a:p>
      </dgm:t>
    </dgm:pt>
    <dgm:pt modelId="{D9108C70-1C40-431C-A968-A0B57832324B}" type="sibTrans" cxnId="{D397E3C9-ED59-41E7-9E08-A94F6CEB7EC2}">
      <dgm:prSet/>
      <dgm:spPr/>
      <dgm:t>
        <a:bodyPr/>
        <a:lstStyle/>
        <a:p>
          <a:endParaRPr lang="en-US"/>
        </a:p>
      </dgm:t>
    </dgm:pt>
    <dgm:pt modelId="{38C7DDF7-AF4C-4260-8DAC-A14DCFEC1DEB}">
      <dgm:prSet/>
      <dgm:spPr/>
      <dgm:t>
        <a:bodyPr/>
        <a:lstStyle/>
        <a:p>
          <a:r>
            <a:rPr lang="en-GB"/>
            <a:t>Standard 7 - Professional registration </a:t>
          </a:r>
          <a:endParaRPr lang="en-US"/>
        </a:p>
      </dgm:t>
    </dgm:pt>
    <dgm:pt modelId="{E055AB09-6A6B-4FB3-AFCA-54A62B27F7DF}" type="parTrans" cxnId="{CB0D6A99-ECBE-4B45-9094-B8A91DC765F9}">
      <dgm:prSet/>
      <dgm:spPr/>
      <dgm:t>
        <a:bodyPr/>
        <a:lstStyle/>
        <a:p>
          <a:endParaRPr lang="en-US"/>
        </a:p>
      </dgm:t>
    </dgm:pt>
    <dgm:pt modelId="{CA4FD1B9-3ADB-4727-B529-304B1C77735D}" type="sibTrans" cxnId="{CB0D6A99-ECBE-4B45-9094-B8A91DC765F9}">
      <dgm:prSet/>
      <dgm:spPr/>
      <dgm:t>
        <a:bodyPr/>
        <a:lstStyle/>
        <a:p>
          <a:endParaRPr lang="en-US"/>
        </a:p>
      </dgm:t>
    </dgm:pt>
    <dgm:pt modelId="{A732D5F5-48B2-4D09-8439-497B61951178}">
      <dgm:prSet/>
      <dgm:spPr/>
      <dgm:t>
        <a:bodyPr/>
        <a:lstStyle/>
        <a:p>
          <a:r>
            <a:rPr lang="en-GB"/>
            <a:t>Standard 8 - Strategic partnerships – includes partnerships and collaboration between employers, HEIs and other training providers</a:t>
          </a:r>
          <a:endParaRPr lang="en-US"/>
        </a:p>
      </dgm:t>
    </dgm:pt>
    <dgm:pt modelId="{2F8781E5-0D70-4272-B5CC-9B3E4F1F3D82}" type="parTrans" cxnId="{75A99FE2-2118-41DA-BDBC-6B74639DB6AF}">
      <dgm:prSet/>
      <dgm:spPr/>
      <dgm:t>
        <a:bodyPr/>
        <a:lstStyle/>
        <a:p>
          <a:endParaRPr lang="en-US"/>
        </a:p>
      </dgm:t>
    </dgm:pt>
    <dgm:pt modelId="{0F405123-23E4-47A2-A0D8-D83A843208A8}" type="sibTrans" cxnId="{75A99FE2-2118-41DA-BDBC-6B74639DB6AF}">
      <dgm:prSet/>
      <dgm:spPr/>
      <dgm:t>
        <a:bodyPr/>
        <a:lstStyle/>
        <a:p>
          <a:endParaRPr lang="en-US"/>
        </a:p>
      </dgm:t>
    </dgm:pt>
    <dgm:pt modelId="{C0DBB18C-9786-488A-AB81-0F9FAF98A7AC}" type="pres">
      <dgm:prSet presAssocID="{F9DA23D7-AFCC-4B85-A3E4-F16B4A9F7425}" presName="root" presStyleCnt="0">
        <dgm:presLayoutVars>
          <dgm:dir/>
          <dgm:resizeHandles val="exact"/>
        </dgm:presLayoutVars>
      </dgm:prSet>
      <dgm:spPr/>
    </dgm:pt>
    <dgm:pt modelId="{437B5C99-19F8-4188-919D-62A1C25C4982}" type="pres">
      <dgm:prSet presAssocID="{CCFDC2C6-81E5-4A58-AA9F-552C9AD2E908}" presName="compNode" presStyleCnt="0"/>
      <dgm:spPr/>
    </dgm:pt>
    <dgm:pt modelId="{F70C460E-091C-4642-96DF-7A1E25A2FB29}" type="pres">
      <dgm:prSet presAssocID="{CCFDC2C6-81E5-4A58-AA9F-552C9AD2E908}" presName="bgRect" presStyleLbl="bgShp" presStyleIdx="0" presStyleCnt="8"/>
      <dgm:spPr/>
    </dgm:pt>
    <dgm:pt modelId="{A800A9F8-C450-45D6-B2E9-27EED3693D4D}" type="pres">
      <dgm:prSet presAssocID="{CCFDC2C6-81E5-4A58-AA9F-552C9AD2E908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F0D3886-5E77-48E2-AC48-9BA439826073}" type="pres">
      <dgm:prSet presAssocID="{CCFDC2C6-81E5-4A58-AA9F-552C9AD2E908}" presName="spaceRect" presStyleCnt="0"/>
      <dgm:spPr/>
    </dgm:pt>
    <dgm:pt modelId="{486FF0EC-AFFD-444C-90E2-233D20B91409}" type="pres">
      <dgm:prSet presAssocID="{CCFDC2C6-81E5-4A58-AA9F-552C9AD2E908}" presName="parTx" presStyleLbl="revTx" presStyleIdx="0" presStyleCnt="8">
        <dgm:presLayoutVars>
          <dgm:chMax val="0"/>
          <dgm:chPref val="0"/>
        </dgm:presLayoutVars>
      </dgm:prSet>
      <dgm:spPr/>
    </dgm:pt>
    <dgm:pt modelId="{8B4B43EE-5B0F-4BFC-A843-C5C9AD0AF8F2}" type="pres">
      <dgm:prSet presAssocID="{19B463AB-FFCF-4C1C-A231-DBC4FD7FBB4E}" presName="sibTrans" presStyleCnt="0"/>
      <dgm:spPr/>
    </dgm:pt>
    <dgm:pt modelId="{E6BE570E-91C5-415F-9CCA-D6C69B7B1B63}" type="pres">
      <dgm:prSet presAssocID="{CB05E845-7F4A-43A5-B0E1-D20823608BED}" presName="compNode" presStyleCnt="0"/>
      <dgm:spPr/>
    </dgm:pt>
    <dgm:pt modelId="{92C77AAC-0B09-4FF0-8DAF-7A719074B1DC}" type="pres">
      <dgm:prSet presAssocID="{CB05E845-7F4A-43A5-B0E1-D20823608BED}" presName="bgRect" presStyleLbl="bgShp" presStyleIdx="1" presStyleCnt="8"/>
      <dgm:spPr/>
    </dgm:pt>
    <dgm:pt modelId="{BC836838-9017-40E4-8BE9-4D3C489C0486}" type="pres">
      <dgm:prSet presAssocID="{CB05E845-7F4A-43A5-B0E1-D20823608BED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CC80CB9A-AE01-464F-A11E-086AAFC8C6DF}" type="pres">
      <dgm:prSet presAssocID="{CB05E845-7F4A-43A5-B0E1-D20823608BED}" presName="spaceRect" presStyleCnt="0"/>
      <dgm:spPr/>
    </dgm:pt>
    <dgm:pt modelId="{EBDED3A4-F1C5-4C4B-82E6-DB37B350A938}" type="pres">
      <dgm:prSet presAssocID="{CB05E845-7F4A-43A5-B0E1-D20823608BED}" presName="parTx" presStyleLbl="revTx" presStyleIdx="1" presStyleCnt="8">
        <dgm:presLayoutVars>
          <dgm:chMax val="0"/>
          <dgm:chPref val="0"/>
        </dgm:presLayoutVars>
      </dgm:prSet>
      <dgm:spPr/>
    </dgm:pt>
    <dgm:pt modelId="{E8E86675-3E9A-47EB-B496-165DF4DE4B59}" type="pres">
      <dgm:prSet presAssocID="{BFBA5FDD-0059-44DE-8FE2-8D7DE3292225}" presName="sibTrans" presStyleCnt="0"/>
      <dgm:spPr/>
    </dgm:pt>
    <dgm:pt modelId="{34E2C6C9-2857-454B-AB9B-61069D7E6721}" type="pres">
      <dgm:prSet presAssocID="{2F98A54A-72F3-41B8-9B39-BA790AB92876}" presName="compNode" presStyleCnt="0"/>
      <dgm:spPr/>
    </dgm:pt>
    <dgm:pt modelId="{768DC834-CFBD-4BD2-87D1-A2AA854C6E4C}" type="pres">
      <dgm:prSet presAssocID="{2F98A54A-72F3-41B8-9B39-BA790AB92876}" presName="bgRect" presStyleLbl="bgShp" presStyleIdx="2" presStyleCnt="8"/>
      <dgm:spPr/>
    </dgm:pt>
    <dgm:pt modelId="{0C7D4F7B-DC11-4FCF-9AD0-9A96A89BFF51}" type="pres">
      <dgm:prSet presAssocID="{2F98A54A-72F3-41B8-9B39-BA790AB92876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C048966A-16A7-4711-A31F-2C523EC6E8B7}" type="pres">
      <dgm:prSet presAssocID="{2F98A54A-72F3-41B8-9B39-BA790AB92876}" presName="spaceRect" presStyleCnt="0"/>
      <dgm:spPr/>
    </dgm:pt>
    <dgm:pt modelId="{32C66605-734B-4D30-ADA1-F19B72A8BBC4}" type="pres">
      <dgm:prSet presAssocID="{2F98A54A-72F3-41B8-9B39-BA790AB92876}" presName="parTx" presStyleLbl="revTx" presStyleIdx="2" presStyleCnt="8">
        <dgm:presLayoutVars>
          <dgm:chMax val="0"/>
          <dgm:chPref val="0"/>
        </dgm:presLayoutVars>
      </dgm:prSet>
      <dgm:spPr/>
    </dgm:pt>
    <dgm:pt modelId="{D6F1A0D0-5979-420E-847A-BDCDFF9E882C}" type="pres">
      <dgm:prSet presAssocID="{8B3C4368-A591-4353-B40F-A271EF9422E5}" presName="sibTrans" presStyleCnt="0"/>
      <dgm:spPr/>
    </dgm:pt>
    <dgm:pt modelId="{078E7A5D-E217-40B5-AC03-DBD632DCADCF}" type="pres">
      <dgm:prSet presAssocID="{6CB06011-C2BE-4340-B606-42A39C5524AB}" presName="compNode" presStyleCnt="0"/>
      <dgm:spPr/>
    </dgm:pt>
    <dgm:pt modelId="{8A446E28-EAFB-4B6A-A176-74D480186295}" type="pres">
      <dgm:prSet presAssocID="{6CB06011-C2BE-4340-B606-42A39C5524AB}" presName="bgRect" presStyleLbl="bgShp" presStyleIdx="3" presStyleCnt="8"/>
      <dgm:spPr/>
    </dgm:pt>
    <dgm:pt modelId="{BB6DADB2-30C1-4F8D-9435-988157EB38BC}" type="pres">
      <dgm:prSet presAssocID="{6CB06011-C2BE-4340-B606-42A39C5524AB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FB400ED0-0A9C-46B4-97CF-7CA1BC74617F}" type="pres">
      <dgm:prSet presAssocID="{6CB06011-C2BE-4340-B606-42A39C5524AB}" presName="spaceRect" presStyleCnt="0"/>
      <dgm:spPr/>
    </dgm:pt>
    <dgm:pt modelId="{1870D436-2D5A-4D65-8E49-61A7681FEEF7}" type="pres">
      <dgm:prSet presAssocID="{6CB06011-C2BE-4340-B606-42A39C5524AB}" presName="parTx" presStyleLbl="revTx" presStyleIdx="3" presStyleCnt="8">
        <dgm:presLayoutVars>
          <dgm:chMax val="0"/>
          <dgm:chPref val="0"/>
        </dgm:presLayoutVars>
      </dgm:prSet>
      <dgm:spPr/>
    </dgm:pt>
    <dgm:pt modelId="{45263D2D-10BF-4968-B925-9D482576AF09}" type="pres">
      <dgm:prSet presAssocID="{127005D9-C574-4FE3-A601-95FF880A5A05}" presName="sibTrans" presStyleCnt="0"/>
      <dgm:spPr/>
    </dgm:pt>
    <dgm:pt modelId="{915AF39E-93DB-4948-9779-915B73F230FB}" type="pres">
      <dgm:prSet presAssocID="{253309DB-A111-4738-A0CE-C2BF70593951}" presName="compNode" presStyleCnt="0"/>
      <dgm:spPr/>
    </dgm:pt>
    <dgm:pt modelId="{E525B678-8B6A-463C-B1AF-29FBC93F9B05}" type="pres">
      <dgm:prSet presAssocID="{253309DB-A111-4738-A0CE-C2BF70593951}" presName="bgRect" presStyleLbl="bgShp" presStyleIdx="4" presStyleCnt="8"/>
      <dgm:spPr/>
    </dgm:pt>
    <dgm:pt modelId="{2B98E3C8-845F-4DFC-BDD2-71E1DA68B5A4}" type="pres">
      <dgm:prSet presAssocID="{253309DB-A111-4738-A0CE-C2BF70593951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7799B8E9-ABB8-46E6-805F-2356DBBDA6E2}" type="pres">
      <dgm:prSet presAssocID="{253309DB-A111-4738-A0CE-C2BF70593951}" presName="spaceRect" presStyleCnt="0"/>
      <dgm:spPr/>
    </dgm:pt>
    <dgm:pt modelId="{4A3D099D-12C6-47A3-982D-B3BB1EECC21D}" type="pres">
      <dgm:prSet presAssocID="{253309DB-A111-4738-A0CE-C2BF70593951}" presName="parTx" presStyleLbl="revTx" presStyleIdx="4" presStyleCnt="8">
        <dgm:presLayoutVars>
          <dgm:chMax val="0"/>
          <dgm:chPref val="0"/>
        </dgm:presLayoutVars>
      </dgm:prSet>
      <dgm:spPr/>
    </dgm:pt>
    <dgm:pt modelId="{05632BB9-04FA-4CB3-A5BF-CD9C4ED37DBD}" type="pres">
      <dgm:prSet presAssocID="{1F6EBB3B-B3D7-49B0-944F-FA762BEA9803}" presName="sibTrans" presStyleCnt="0"/>
      <dgm:spPr/>
    </dgm:pt>
    <dgm:pt modelId="{27049D13-1325-48AF-9957-E922D0B8E2E7}" type="pres">
      <dgm:prSet presAssocID="{B46A93AB-2D98-489B-97B0-E4B37C260337}" presName="compNode" presStyleCnt="0"/>
      <dgm:spPr/>
    </dgm:pt>
    <dgm:pt modelId="{DD9007FC-8106-47FB-9C80-47140D8FE62A}" type="pres">
      <dgm:prSet presAssocID="{B46A93AB-2D98-489B-97B0-E4B37C260337}" presName="bgRect" presStyleLbl="bgShp" presStyleIdx="5" presStyleCnt="8"/>
      <dgm:spPr/>
    </dgm:pt>
    <dgm:pt modelId="{5B0E70C9-4E4B-4490-A248-20E44384A5DD}" type="pres">
      <dgm:prSet presAssocID="{B46A93AB-2D98-489B-97B0-E4B37C260337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396F7D17-0841-47A2-AF80-963262CAADFF}" type="pres">
      <dgm:prSet presAssocID="{B46A93AB-2D98-489B-97B0-E4B37C260337}" presName="spaceRect" presStyleCnt="0"/>
      <dgm:spPr/>
    </dgm:pt>
    <dgm:pt modelId="{5889DFFE-6B0E-4619-B7AD-92E9A872C882}" type="pres">
      <dgm:prSet presAssocID="{B46A93AB-2D98-489B-97B0-E4B37C260337}" presName="parTx" presStyleLbl="revTx" presStyleIdx="5" presStyleCnt="8">
        <dgm:presLayoutVars>
          <dgm:chMax val="0"/>
          <dgm:chPref val="0"/>
        </dgm:presLayoutVars>
      </dgm:prSet>
      <dgm:spPr/>
    </dgm:pt>
    <dgm:pt modelId="{F748E9BA-F31C-4D99-A589-844060427D55}" type="pres">
      <dgm:prSet presAssocID="{D9108C70-1C40-431C-A968-A0B57832324B}" presName="sibTrans" presStyleCnt="0"/>
      <dgm:spPr/>
    </dgm:pt>
    <dgm:pt modelId="{158476B8-32CB-4428-A24C-9B1FE263BEB9}" type="pres">
      <dgm:prSet presAssocID="{38C7DDF7-AF4C-4260-8DAC-A14DCFEC1DEB}" presName="compNode" presStyleCnt="0"/>
      <dgm:spPr/>
    </dgm:pt>
    <dgm:pt modelId="{EC221887-530C-4DB6-AC9F-A6ED11251321}" type="pres">
      <dgm:prSet presAssocID="{38C7DDF7-AF4C-4260-8DAC-A14DCFEC1DEB}" presName="bgRect" presStyleLbl="bgShp" presStyleIdx="6" presStyleCnt="8"/>
      <dgm:spPr/>
    </dgm:pt>
    <dgm:pt modelId="{75A836F5-8BAB-4BFD-9677-4E655EEB0526}" type="pres">
      <dgm:prSet presAssocID="{38C7DDF7-AF4C-4260-8DAC-A14DCFEC1DEB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73597553-3995-4711-A1BA-58D9C47230F2}" type="pres">
      <dgm:prSet presAssocID="{38C7DDF7-AF4C-4260-8DAC-A14DCFEC1DEB}" presName="spaceRect" presStyleCnt="0"/>
      <dgm:spPr/>
    </dgm:pt>
    <dgm:pt modelId="{8816A310-F43A-400A-9864-14EE194BB05E}" type="pres">
      <dgm:prSet presAssocID="{38C7DDF7-AF4C-4260-8DAC-A14DCFEC1DEB}" presName="parTx" presStyleLbl="revTx" presStyleIdx="6" presStyleCnt="8">
        <dgm:presLayoutVars>
          <dgm:chMax val="0"/>
          <dgm:chPref val="0"/>
        </dgm:presLayoutVars>
      </dgm:prSet>
      <dgm:spPr/>
    </dgm:pt>
    <dgm:pt modelId="{8EF4FC94-FB58-42E3-95CA-499C271BC506}" type="pres">
      <dgm:prSet presAssocID="{CA4FD1B9-3ADB-4727-B529-304B1C77735D}" presName="sibTrans" presStyleCnt="0"/>
      <dgm:spPr/>
    </dgm:pt>
    <dgm:pt modelId="{E7A4C6C5-0908-4B0C-8D69-224979CB8DA9}" type="pres">
      <dgm:prSet presAssocID="{A732D5F5-48B2-4D09-8439-497B61951178}" presName="compNode" presStyleCnt="0"/>
      <dgm:spPr/>
    </dgm:pt>
    <dgm:pt modelId="{444C5A03-D284-4B89-BBE6-C5E8D02F5F9C}" type="pres">
      <dgm:prSet presAssocID="{A732D5F5-48B2-4D09-8439-497B61951178}" presName="bgRect" presStyleLbl="bgShp" presStyleIdx="7" presStyleCnt="8"/>
      <dgm:spPr/>
    </dgm:pt>
    <dgm:pt modelId="{2E90F8EB-0EE9-4104-8F26-78F2C2402BCC}" type="pres">
      <dgm:prSet presAssocID="{A732D5F5-48B2-4D09-8439-497B61951178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7736CE1E-B671-407B-9986-4A8F7F6121BA}" type="pres">
      <dgm:prSet presAssocID="{A732D5F5-48B2-4D09-8439-497B61951178}" presName="spaceRect" presStyleCnt="0"/>
      <dgm:spPr/>
    </dgm:pt>
    <dgm:pt modelId="{E161B047-A8B8-44AB-B7C9-B00B8BEA0094}" type="pres">
      <dgm:prSet presAssocID="{A732D5F5-48B2-4D09-8439-497B61951178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6E478717-A3C7-4944-A889-B944FC0E2B56}" type="presOf" srcId="{F9DA23D7-AFCC-4B85-A3E4-F16B4A9F7425}" destId="{C0DBB18C-9786-488A-AB81-0F9FAF98A7AC}" srcOrd="0" destOrd="0" presId="urn:microsoft.com/office/officeart/2018/2/layout/IconVerticalSolidList"/>
    <dgm:cxn modelId="{D7D6C426-5D34-4724-9965-9DF9EAF11149}" type="presOf" srcId="{2F98A54A-72F3-41B8-9B39-BA790AB92876}" destId="{32C66605-734B-4D30-ADA1-F19B72A8BBC4}" srcOrd="0" destOrd="0" presId="urn:microsoft.com/office/officeart/2018/2/layout/IconVerticalSolidList"/>
    <dgm:cxn modelId="{C81BF15F-A0F1-4E31-81A2-FFC0D50013D3}" type="presOf" srcId="{B46A93AB-2D98-489B-97B0-E4B37C260337}" destId="{5889DFFE-6B0E-4619-B7AD-92E9A872C882}" srcOrd="0" destOrd="0" presId="urn:microsoft.com/office/officeart/2018/2/layout/IconVerticalSolidList"/>
    <dgm:cxn modelId="{394CF349-DDCD-4C9A-B1E1-DA6EDAD9B8FE}" srcId="{F9DA23D7-AFCC-4B85-A3E4-F16B4A9F7425}" destId="{2F98A54A-72F3-41B8-9B39-BA790AB92876}" srcOrd="2" destOrd="0" parTransId="{5313AB0F-8950-4B20-8CE6-18E666BC3766}" sibTransId="{8B3C4368-A591-4353-B40F-A271EF9422E5}"/>
    <dgm:cxn modelId="{D7343251-2F49-4EAD-8CA1-C566DCDD90FF}" srcId="{F9DA23D7-AFCC-4B85-A3E4-F16B4A9F7425}" destId="{6CB06011-C2BE-4340-B606-42A39C5524AB}" srcOrd="3" destOrd="0" parTransId="{7B43DA90-E65F-42CA-99ED-4AC1D15B0F27}" sibTransId="{127005D9-C574-4FE3-A601-95FF880A5A05}"/>
    <dgm:cxn modelId="{6BBC8F74-F506-4792-9102-BFC294A8C08B}" type="presOf" srcId="{253309DB-A111-4738-A0CE-C2BF70593951}" destId="{4A3D099D-12C6-47A3-982D-B3BB1EECC21D}" srcOrd="0" destOrd="0" presId="urn:microsoft.com/office/officeart/2018/2/layout/IconVerticalSolidList"/>
    <dgm:cxn modelId="{BEAD5E56-FECC-4721-A9B1-4B180EEEF8CE}" srcId="{F9DA23D7-AFCC-4B85-A3E4-F16B4A9F7425}" destId="{CB05E845-7F4A-43A5-B0E1-D20823608BED}" srcOrd="1" destOrd="0" parTransId="{FA483E9F-9FC0-4600-955B-A893602AA2AB}" sibTransId="{BFBA5FDD-0059-44DE-8FE2-8D7DE3292225}"/>
    <dgm:cxn modelId="{C020FC7D-92F8-4311-9CC1-3E4C0D979E03}" type="presOf" srcId="{38C7DDF7-AF4C-4260-8DAC-A14DCFEC1DEB}" destId="{8816A310-F43A-400A-9864-14EE194BB05E}" srcOrd="0" destOrd="0" presId="urn:microsoft.com/office/officeart/2018/2/layout/IconVerticalSolidList"/>
    <dgm:cxn modelId="{6EA99B80-14DC-4B08-A83B-5E2597F01937}" type="presOf" srcId="{A732D5F5-48B2-4D09-8439-497B61951178}" destId="{E161B047-A8B8-44AB-B7C9-B00B8BEA0094}" srcOrd="0" destOrd="0" presId="urn:microsoft.com/office/officeart/2018/2/layout/IconVerticalSolidList"/>
    <dgm:cxn modelId="{89823099-ECBA-4532-9DD2-0561FA9B60F2}" type="presOf" srcId="{6CB06011-C2BE-4340-B606-42A39C5524AB}" destId="{1870D436-2D5A-4D65-8E49-61A7681FEEF7}" srcOrd="0" destOrd="0" presId="urn:microsoft.com/office/officeart/2018/2/layout/IconVerticalSolidList"/>
    <dgm:cxn modelId="{CB0D6A99-ECBE-4B45-9094-B8A91DC765F9}" srcId="{F9DA23D7-AFCC-4B85-A3E4-F16B4A9F7425}" destId="{38C7DDF7-AF4C-4260-8DAC-A14DCFEC1DEB}" srcOrd="6" destOrd="0" parTransId="{E055AB09-6A6B-4FB3-AFCA-54A62B27F7DF}" sibTransId="{CA4FD1B9-3ADB-4727-B529-304B1C77735D}"/>
    <dgm:cxn modelId="{BB1402A5-D7EE-40E8-B39F-B1BA9B3AD3C5}" srcId="{F9DA23D7-AFCC-4B85-A3E4-F16B4A9F7425}" destId="{CCFDC2C6-81E5-4A58-AA9F-552C9AD2E908}" srcOrd="0" destOrd="0" parTransId="{9B629440-7A68-4026-B14B-5ABA6E165B34}" sibTransId="{19B463AB-FFCF-4C1C-A231-DBC4FD7FBB4E}"/>
    <dgm:cxn modelId="{D397E3C9-ED59-41E7-9E08-A94F6CEB7EC2}" srcId="{F9DA23D7-AFCC-4B85-A3E4-F16B4A9F7425}" destId="{B46A93AB-2D98-489B-97B0-E4B37C260337}" srcOrd="5" destOrd="0" parTransId="{C7112344-5E39-4E1A-A805-89345F4960DB}" sibTransId="{D9108C70-1C40-431C-A968-A0B57832324B}"/>
    <dgm:cxn modelId="{F6C5A4DD-CF9A-42C4-923A-811900520526}" type="presOf" srcId="{CCFDC2C6-81E5-4A58-AA9F-552C9AD2E908}" destId="{486FF0EC-AFFD-444C-90E2-233D20B91409}" srcOrd="0" destOrd="0" presId="urn:microsoft.com/office/officeart/2018/2/layout/IconVerticalSolidList"/>
    <dgm:cxn modelId="{F2DA2AE0-9693-4DC4-94E4-1D6B26951C10}" type="presOf" srcId="{CB05E845-7F4A-43A5-B0E1-D20823608BED}" destId="{EBDED3A4-F1C5-4C4B-82E6-DB37B350A938}" srcOrd="0" destOrd="0" presId="urn:microsoft.com/office/officeart/2018/2/layout/IconVerticalSolidList"/>
    <dgm:cxn modelId="{CF93BCE0-EB09-473E-9104-0F3AC5A220D6}" srcId="{F9DA23D7-AFCC-4B85-A3E4-F16B4A9F7425}" destId="{253309DB-A111-4738-A0CE-C2BF70593951}" srcOrd="4" destOrd="0" parTransId="{D7EB1737-FAED-40A6-8081-AD15253926E0}" sibTransId="{1F6EBB3B-B3D7-49B0-944F-FA762BEA9803}"/>
    <dgm:cxn modelId="{75A99FE2-2118-41DA-BDBC-6B74639DB6AF}" srcId="{F9DA23D7-AFCC-4B85-A3E4-F16B4A9F7425}" destId="{A732D5F5-48B2-4D09-8439-497B61951178}" srcOrd="7" destOrd="0" parTransId="{2F8781E5-0D70-4272-B5CC-9B3E4F1F3D82}" sibTransId="{0F405123-23E4-47A2-A0D8-D83A843208A8}"/>
    <dgm:cxn modelId="{7F9AE9D8-1D76-465A-9F1A-C74EFA658923}" type="presParOf" srcId="{C0DBB18C-9786-488A-AB81-0F9FAF98A7AC}" destId="{437B5C99-19F8-4188-919D-62A1C25C4982}" srcOrd="0" destOrd="0" presId="urn:microsoft.com/office/officeart/2018/2/layout/IconVerticalSolidList"/>
    <dgm:cxn modelId="{9AC2B2D1-4AF2-44AB-B165-F9AE354985B2}" type="presParOf" srcId="{437B5C99-19F8-4188-919D-62A1C25C4982}" destId="{F70C460E-091C-4642-96DF-7A1E25A2FB29}" srcOrd="0" destOrd="0" presId="urn:microsoft.com/office/officeart/2018/2/layout/IconVerticalSolidList"/>
    <dgm:cxn modelId="{17DD0D47-3B48-4A5F-A6CE-0A073431C02D}" type="presParOf" srcId="{437B5C99-19F8-4188-919D-62A1C25C4982}" destId="{A800A9F8-C450-45D6-B2E9-27EED3693D4D}" srcOrd="1" destOrd="0" presId="urn:microsoft.com/office/officeart/2018/2/layout/IconVerticalSolidList"/>
    <dgm:cxn modelId="{AD5FC3BB-33B7-485D-A6BA-B4E991463FEE}" type="presParOf" srcId="{437B5C99-19F8-4188-919D-62A1C25C4982}" destId="{3F0D3886-5E77-48E2-AC48-9BA439826073}" srcOrd="2" destOrd="0" presId="urn:microsoft.com/office/officeart/2018/2/layout/IconVerticalSolidList"/>
    <dgm:cxn modelId="{A817E407-6247-499D-B8B0-BFB6A4D1EC94}" type="presParOf" srcId="{437B5C99-19F8-4188-919D-62A1C25C4982}" destId="{486FF0EC-AFFD-444C-90E2-233D20B91409}" srcOrd="3" destOrd="0" presId="urn:microsoft.com/office/officeart/2018/2/layout/IconVerticalSolidList"/>
    <dgm:cxn modelId="{7B63AEAD-993B-47C3-8F82-603D0919E53D}" type="presParOf" srcId="{C0DBB18C-9786-488A-AB81-0F9FAF98A7AC}" destId="{8B4B43EE-5B0F-4BFC-A843-C5C9AD0AF8F2}" srcOrd="1" destOrd="0" presId="urn:microsoft.com/office/officeart/2018/2/layout/IconVerticalSolidList"/>
    <dgm:cxn modelId="{24D6A5C5-3AC8-450B-8D61-D1790E909E43}" type="presParOf" srcId="{C0DBB18C-9786-488A-AB81-0F9FAF98A7AC}" destId="{E6BE570E-91C5-415F-9CCA-D6C69B7B1B63}" srcOrd="2" destOrd="0" presId="urn:microsoft.com/office/officeart/2018/2/layout/IconVerticalSolidList"/>
    <dgm:cxn modelId="{F61A0784-753B-4DA5-AD07-3D7F4E9F20C1}" type="presParOf" srcId="{E6BE570E-91C5-415F-9CCA-D6C69B7B1B63}" destId="{92C77AAC-0B09-4FF0-8DAF-7A719074B1DC}" srcOrd="0" destOrd="0" presId="urn:microsoft.com/office/officeart/2018/2/layout/IconVerticalSolidList"/>
    <dgm:cxn modelId="{76482EAB-98C3-4850-8E4E-194290405347}" type="presParOf" srcId="{E6BE570E-91C5-415F-9CCA-D6C69B7B1B63}" destId="{BC836838-9017-40E4-8BE9-4D3C489C0486}" srcOrd="1" destOrd="0" presId="urn:microsoft.com/office/officeart/2018/2/layout/IconVerticalSolidList"/>
    <dgm:cxn modelId="{00C6A62A-5F97-42D9-9577-1FC008C0E467}" type="presParOf" srcId="{E6BE570E-91C5-415F-9CCA-D6C69B7B1B63}" destId="{CC80CB9A-AE01-464F-A11E-086AAFC8C6DF}" srcOrd="2" destOrd="0" presId="urn:microsoft.com/office/officeart/2018/2/layout/IconVerticalSolidList"/>
    <dgm:cxn modelId="{659C4BB9-205B-483B-9B51-51A270D9C64C}" type="presParOf" srcId="{E6BE570E-91C5-415F-9CCA-D6C69B7B1B63}" destId="{EBDED3A4-F1C5-4C4B-82E6-DB37B350A938}" srcOrd="3" destOrd="0" presId="urn:microsoft.com/office/officeart/2018/2/layout/IconVerticalSolidList"/>
    <dgm:cxn modelId="{614A4F51-498C-421E-89CC-56E57A811CCD}" type="presParOf" srcId="{C0DBB18C-9786-488A-AB81-0F9FAF98A7AC}" destId="{E8E86675-3E9A-47EB-B496-165DF4DE4B59}" srcOrd="3" destOrd="0" presId="urn:microsoft.com/office/officeart/2018/2/layout/IconVerticalSolidList"/>
    <dgm:cxn modelId="{EE2D3D03-0BC5-4472-8006-0FB182580743}" type="presParOf" srcId="{C0DBB18C-9786-488A-AB81-0F9FAF98A7AC}" destId="{34E2C6C9-2857-454B-AB9B-61069D7E6721}" srcOrd="4" destOrd="0" presId="urn:microsoft.com/office/officeart/2018/2/layout/IconVerticalSolidList"/>
    <dgm:cxn modelId="{3C4C6A2B-6AC5-444F-8533-2C16BB8A7869}" type="presParOf" srcId="{34E2C6C9-2857-454B-AB9B-61069D7E6721}" destId="{768DC834-CFBD-4BD2-87D1-A2AA854C6E4C}" srcOrd="0" destOrd="0" presId="urn:microsoft.com/office/officeart/2018/2/layout/IconVerticalSolidList"/>
    <dgm:cxn modelId="{98C303D6-291C-42E9-96E6-EACABB6BEE7E}" type="presParOf" srcId="{34E2C6C9-2857-454B-AB9B-61069D7E6721}" destId="{0C7D4F7B-DC11-4FCF-9AD0-9A96A89BFF51}" srcOrd="1" destOrd="0" presId="urn:microsoft.com/office/officeart/2018/2/layout/IconVerticalSolidList"/>
    <dgm:cxn modelId="{13DABC08-E2EA-4094-A89D-C8EBF3EEA2DF}" type="presParOf" srcId="{34E2C6C9-2857-454B-AB9B-61069D7E6721}" destId="{C048966A-16A7-4711-A31F-2C523EC6E8B7}" srcOrd="2" destOrd="0" presId="urn:microsoft.com/office/officeart/2018/2/layout/IconVerticalSolidList"/>
    <dgm:cxn modelId="{AF6A663E-39C1-488B-8763-51493E314A78}" type="presParOf" srcId="{34E2C6C9-2857-454B-AB9B-61069D7E6721}" destId="{32C66605-734B-4D30-ADA1-F19B72A8BBC4}" srcOrd="3" destOrd="0" presId="urn:microsoft.com/office/officeart/2018/2/layout/IconVerticalSolidList"/>
    <dgm:cxn modelId="{77C97115-D7EE-41C6-AFE5-F7D273A7F706}" type="presParOf" srcId="{C0DBB18C-9786-488A-AB81-0F9FAF98A7AC}" destId="{D6F1A0D0-5979-420E-847A-BDCDFF9E882C}" srcOrd="5" destOrd="0" presId="urn:microsoft.com/office/officeart/2018/2/layout/IconVerticalSolidList"/>
    <dgm:cxn modelId="{68B42388-1E48-4045-8174-125BB1E0ACB1}" type="presParOf" srcId="{C0DBB18C-9786-488A-AB81-0F9FAF98A7AC}" destId="{078E7A5D-E217-40B5-AC03-DBD632DCADCF}" srcOrd="6" destOrd="0" presId="urn:microsoft.com/office/officeart/2018/2/layout/IconVerticalSolidList"/>
    <dgm:cxn modelId="{81FFA8F8-0F21-4CA5-9C43-DC90FCE6D530}" type="presParOf" srcId="{078E7A5D-E217-40B5-AC03-DBD632DCADCF}" destId="{8A446E28-EAFB-4B6A-A176-74D480186295}" srcOrd="0" destOrd="0" presId="urn:microsoft.com/office/officeart/2018/2/layout/IconVerticalSolidList"/>
    <dgm:cxn modelId="{0F624FBA-2D52-4E88-81BE-65E2F2739351}" type="presParOf" srcId="{078E7A5D-E217-40B5-AC03-DBD632DCADCF}" destId="{BB6DADB2-30C1-4F8D-9435-988157EB38BC}" srcOrd="1" destOrd="0" presId="urn:microsoft.com/office/officeart/2018/2/layout/IconVerticalSolidList"/>
    <dgm:cxn modelId="{D76BFDB3-83E3-4C00-A494-358FFAA6E7DC}" type="presParOf" srcId="{078E7A5D-E217-40B5-AC03-DBD632DCADCF}" destId="{FB400ED0-0A9C-46B4-97CF-7CA1BC74617F}" srcOrd="2" destOrd="0" presId="urn:microsoft.com/office/officeart/2018/2/layout/IconVerticalSolidList"/>
    <dgm:cxn modelId="{E80846DD-A38E-450A-9749-5B417643FE5B}" type="presParOf" srcId="{078E7A5D-E217-40B5-AC03-DBD632DCADCF}" destId="{1870D436-2D5A-4D65-8E49-61A7681FEEF7}" srcOrd="3" destOrd="0" presId="urn:microsoft.com/office/officeart/2018/2/layout/IconVerticalSolidList"/>
    <dgm:cxn modelId="{2024D613-463F-453B-B325-DC421355217A}" type="presParOf" srcId="{C0DBB18C-9786-488A-AB81-0F9FAF98A7AC}" destId="{45263D2D-10BF-4968-B925-9D482576AF09}" srcOrd="7" destOrd="0" presId="urn:microsoft.com/office/officeart/2018/2/layout/IconVerticalSolidList"/>
    <dgm:cxn modelId="{E12B828B-44DE-452C-95BF-8CEC9F683FEB}" type="presParOf" srcId="{C0DBB18C-9786-488A-AB81-0F9FAF98A7AC}" destId="{915AF39E-93DB-4948-9779-915B73F230FB}" srcOrd="8" destOrd="0" presId="urn:microsoft.com/office/officeart/2018/2/layout/IconVerticalSolidList"/>
    <dgm:cxn modelId="{43BBBD6C-9671-48C7-A97C-3B1D1F51CCB3}" type="presParOf" srcId="{915AF39E-93DB-4948-9779-915B73F230FB}" destId="{E525B678-8B6A-463C-B1AF-29FBC93F9B05}" srcOrd="0" destOrd="0" presId="urn:microsoft.com/office/officeart/2018/2/layout/IconVerticalSolidList"/>
    <dgm:cxn modelId="{4B0D38F3-9253-49B6-9736-03D5C63F620B}" type="presParOf" srcId="{915AF39E-93DB-4948-9779-915B73F230FB}" destId="{2B98E3C8-845F-4DFC-BDD2-71E1DA68B5A4}" srcOrd="1" destOrd="0" presId="urn:microsoft.com/office/officeart/2018/2/layout/IconVerticalSolidList"/>
    <dgm:cxn modelId="{C73CB257-79B5-4DD3-B2E9-B2C889CBA666}" type="presParOf" srcId="{915AF39E-93DB-4948-9779-915B73F230FB}" destId="{7799B8E9-ABB8-46E6-805F-2356DBBDA6E2}" srcOrd="2" destOrd="0" presId="urn:microsoft.com/office/officeart/2018/2/layout/IconVerticalSolidList"/>
    <dgm:cxn modelId="{B3076D84-CDEF-4A9C-B69A-A1642AC4045C}" type="presParOf" srcId="{915AF39E-93DB-4948-9779-915B73F230FB}" destId="{4A3D099D-12C6-47A3-982D-B3BB1EECC21D}" srcOrd="3" destOrd="0" presId="urn:microsoft.com/office/officeart/2018/2/layout/IconVerticalSolidList"/>
    <dgm:cxn modelId="{120286FF-BDC9-4913-99C8-CC9A35C923B6}" type="presParOf" srcId="{C0DBB18C-9786-488A-AB81-0F9FAF98A7AC}" destId="{05632BB9-04FA-4CB3-A5BF-CD9C4ED37DBD}" srcOrd="9" destOrd="0" presId="urn:microsoft.com/office/officeart/2018/2/layout/IconVerticalSolidList"/>
    <dgm:cxn modelId="{AE6C5F31-0273-4962-BEA1-B7F0B6443CE4}" type="presParOf" srcId="{C0DBB18C-9786-488A-AB81-0F9FAF98A7AC}" destId="{27049D13-1325-48AF-9957-E922D0B8E2E7}" srcOrd="10" destOrd="0" presId="urn:microsoft.com/office/officeart/2018/2/layout/IconVerticalSolidList"/>
    <dgm:cxn modelId="{D183449F-1353-461C-9C4A-A8A7C7589C41}" type="presParOf" srcId="{27049D13-1325-48AF-9957-E922D0B8E2E7}" destId="{DD9007FC-8106-47FB-9C80-47140D8FE62A}" srcOrd="0" destOrd="0" presId="urn:microsoft.com/office/officeart/2018/2/layout/IconVerticalSolidList"/>
    <dgm:cxn modelId="{B40778DE-800C-4349-9006-EEECAC9E24CB}" type="presParOf" srcId="{27049D13-1325-48AF-9957-E922D0B8E2E7}" destId="{5B0E70C9-4E4B-4490-A248-20E44384A5DD}" srcOrd="1" destOrd="0" presId="urn:microsoft.com/office/officeart/2018/2/layout/IconVerticalSolidList"/>
    <dgm:cxn modelId="{BC3FD725-4082-44C9-B87E-343CBD54F70E}" type="presParOf" srcId="{27049D13-1325-48AF-9957-E922D0B8E2E7}" destId="{396F7D17-0841-47A2-AF80-963262CAADFF}" srcOrd="2" destOrd="0" presId="urn:microsoft.com/office/officeart/2018/2/layout/IconVerticalSolidList"/>
    <dgm:cxn modelId="{295553C6-D69F-4218-B72D-50C262E74534}" type="presParOf" srcId="{27049D13-1325-48AF-9957-E922D0B8E2E7}" destId="{5889DFFE-6B0E-4619-B7AD-92E9A872C882}" srcOrd="3" destOrd="0" presId="urn:microsoft.com/office/officeart/2018/2/layout/IconVerticalSolidList"/>
    <dgm:cxn modelId="{6E9B91D4-A9F4-4C91-A70D-AE05CBC4AAC5}" type="presParOf" srcId="{C0DBB18C-9786-488A-AB81-0F9FAF98A7AC}" destId="{F748E9BA-F31C-4D99-A589-844060427D55}" srcOrd="11" destOrd="0" presId="urn:microsoft.com/office/officeart/2018/2/layout/IconVerticalSolidList"/>
    <dgm:cxn modelId="{DD32272B-5592-4039-8560-742034E1E773}" type="presParOf" srcId="{C0DBB18C-9786-488A-AB81-0F9FAF98A7AC}" destId="{158476B8-32CB-4428-A24C-9B1FE263BEB9}" srcOrd="12" destOrd="0" presId="urn:microsoft.com/office/officeart/2018/2/layout/IconVerticalSolidList"/>
    <dgm:cxn modelId="{EBEF2EFD-E4E6-48A2-A2F1-6E3F3CA462EE}" type="presParOf" srcId="{158476B8-32CB-4428-A24C-9B1FE263BEB9}" destId="{EC221887-530C-4DB6-AC9F-A6ED11251321}" srcOrd="0" destOrd="0" presId="urn:microsoft.com/office/officeart/2018/2/layout/IconVerticalSolidList"/>
    <dgm:cxn modelId="{1ED76475-7308-4160-BB87-AB6E06814694}" type="presParOf" srcId="{158476B8-32CB-4428-A24C-9B1FE263BEB9}" destId="{75A836F5-8BAB-4BFD-9677-4E655EEB0526}" srcOrd="1" destOrd="0" presId="urn:microsoft.com/office/officeart/2018/2/layout/IconVerticalSolidList"/>
    <dgm:cxn modelId="{B4E19DFF-9762-433C-A4C6-BF9DC46521F9}" type="presParOf" srcId="{158476B8-32CB-4428-A24C-9B1FE263BEB9}" destId="{73597553-3995-4711-A1BA-58D9C47230F2}" srcOrd="2" destOrd="0" presId="urn:microsoft.com/office/officeart/2018/2/layout/IconVerticalSolidList"/>
    <dgm:cxn modelId="{EBC5A0F8-A63A-40CD-8CEA-2A599186C0F0}" type="presParOf" srcId="{158476B8-32CB-4428-A24C-9B1FE263BEB9}" destId="{8816A310-F43A-400A-9864-14EE194BB05E}" srcOrd="3" destOrd="0" presId="urn:microsoft.com/office/officeart/2018/2/layout/IconVerticalSolidList"/>
    <dgm:cxn modelId="{1C99E5B4-50DB-4333-9F52-4EE16AAB41F2}" type="presParOf" srcId="{C0DBB18C-9786-488A-AB81-0F9FAF98A7AC}" destId="{8EF4FC94-FB58-42E3-95CA-499C271BC506}" srcOrd="13" destOrd="0" presId="urn:microsoft.com/office/officeart/2018/2/layout/IconVerticalSolidList"/>
    <dgm:cxn modelId="{2D9F8C47-17D7-4266-B62F-1D1BF447BEDA}" type="presParOf" srcId="{C0DBB18C-9786-488A-AB81-0F9FAF98A7AC}" destId="{E7A4C6C5-0908-4B0C-8D69-224979CB8DA9}" srcOrd="14" destOrd="0" presId="urn:microsoft.com/office/officeart/2018/2/layout/IconVerticalSolidList"/>
    <dgm:cxn modelId="{3971B27C-EF11-465E-B271-B412F4DFF4E3}" type="presParOf" srcId="{E7A4C6C5-0908-4B0C-8D69-224979CB8DA9}" destId="{444C5A03-D284-4B89-BBE6-C5E8D02F5F9C}" srcOrd="0" destOrd="0" presId="urn:microsoft.com/office/officeart/2018/2/layout/IconVerticalSolidList"/>
    <dgm:cxn modelId="{52367D26-E902-462C-B91C-B8DDF4101879}" type="presParOf" srcId="{E7A4C6C5-0908-4B0C-8D69-224979CB8DA9}" destId="{2E90F8EB-0EE9-4104-8F26-78F2C2402BCC}" srcOrd="1" destOrd="0" presId="urn:microsoft.com/office/officeart/2018/2/layout/IconVerticalSolidList"/>
    <dgm:cxn modelId="{D6254DAD-84E6-4806-81A5-ADC9124E75B9}" type="presParOf" srcId="{E7A4C6C5-0908-4B0C-8D69-224979CB8DA9}" destId="{7736CE1E-B671-407B-9986-4A8F7F6121BA}" srcOrd="2" destOrd="0" presId="urn:microsoft.com/office/officeart/2018/2/layout/IconVerticalSolidList"/>
    <dgm:cxn modelId="{9A7DDA12-1321-4DCA-831C-43D2A98381AC}" type="presParOf" srcId="{E7A4C6C5-0908-4B0C-8D69-224979CB8DA9}" destId="{E161B047-A8B8-44AB-B7C9-B00B8BEA00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DA23D7-AFCC-4B85-A3E4-F16B4A9F742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CFDC2C6-81E5-4A58-AA9F-552C9AD2E90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Health and wellbeing</a:t>
          </a:r>
        </a:p>
      </dgm:t>
    </dgm:pt>
    <dgm:pt modelId="{9B629440-7A68-4026-B14B-5ABA6E165B34}" type="parTrans" cxnId="{BB1402A5-D7EE-40E8-B39F-B1BA9B3AD3C5}">
      <dgm:prSet/>
      <dgm:spPr/>
      <dgm:t>
        <a:bodyPr/>
        <a:lstStyle/>
        <a:p>
          <a:endParaRPr lang="en-US"/>
        </a:p>
      </dgm:t>
    </dgm:pt>
    <dgm:pt modelId="{19B463AB-FFCF-4C1C-A231-DBC4FD7FBB4E}" type="sibTrans" cxnId="{BB1402A5-D7EE-40E8-B39F-B1BA9B3AD3C5}">
      <dgm:prSet/>
      <dgm:spPr/>
      <dgm:t>
        <a:bodyPr/>
        <a:lstStyle/>
        <a:p>
          <a:endParaRPr lang="en-US"/>
        </a:p>
      </dgm:t>
    </dgm:pt>
    <dgm:pt modelId="{CB05E845-7F4A-43A5-B0E1-D20823608BE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Smarter working</a:t>
          </a:r>
          <a:endParaRPr lang="en-US" dirty="0"/>
        </a:p>
      </dgm:t>
    </dgm:pt>
    <dgm:pt modelId="{FA483E9F-9FC0-4600-955B-A893602AA2AB}" type="parTrans" cxnId="{BEAD5E56-FECC-4721-A9B1-4B180EEEF8CE}">
      <dgm:prSet/>
      <dgm:spPr/>
      <dgm:t>
        <a:bodyPr/>
        <a:lstStyle/>
        <a:p>
          <a:endParaRPr lang="en-US"/>
        </a:p>
      </dgm:t>
    </dgm:pt>
    <dgm:pt modelId="{BFBA5FDD-0059-44DE-8FE2-8D7DE3292225}" type="sibTrans" cxnId="{BEAD5E56-FECC-4721-A9B1-4B180EEEF8CE}">
      <dgm:prSet/>
      <dgm:spPr/>
      <dgm:t>
        <a:bodyPr/>
        <a:lstStyle/>
        <a:p>
          <a:endParaRPr lang="en-US"/>
        </a:p>
      </dgm:t>
    </dgm:pt>
    <dgm:pt modelId="{C0DBB18C-9786-488A-AB81-0F9FAF98A7AC}" type="pres">
      <dgm:prSet presAssocID="{F9DA23D7-AFCC-4B85-A3E4-F16B4A9F7425}" presName="root" presStyleCnt="0">
        <dgm:presLayoutVars>
          <dgm:dir/>
          <dgm:resizeHandles val="exact"/>
        </dgm:presLayoutVars>
      </dgm:prSet>
      <dgm:spPr/>
    </dgm:pt>
    <dgm:pt modelId="{437B5C99-19F8-4188-919D-62A1C25C4982}" type="pres">
      <dgm:prSet presAssocID="{CCFDC2C6-81E5-4A58-AA9F-552C9AD2E908}" presName="compNode" presStyleCnt="0"/>
      <dgm:spPr/>
    </dgm:pt>
    <dgm:pt modelId="{F70C460E-091C-4642-96DF-7A1E25A2FB29}" type="pres">
      <dgm:prSet presAssocID="{CCFDC2C6-81E5-4A58-AA9F-552C9AD2E908}" presName="bgRect" presStyleLbl="bgShp" presStyleIdx="0" presStyleCnt="2"/>
      <dgm:spPr/>
    </dgm:pt>
    <dgm:pt modelId="{A800A9F8-C450-45D6-B2E9-27EED3693D4D}" type="pres">
      <dgm:prSet presAssocID="{CCFDC2C6-81E5-4A58-AA9F-552C9AD2E90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F0D3886-5E77-48E2-AC48-9BA439826073}" type="pres">
      <dgm:prSet presAssocID="{CCFDC2C6-81E5-4A58-AA9F-552C9AD2E908}" presName="spaceRect" presStyleCnt="0"/>
      <dgm:spPr/>
    </dgm:pt>
    <dgm:pt modelId="{486FF0EC-AFFD-444C-90E2-233D20B91409}" type="pres">
      <dgm:prSet presAssocID="{CCFDC2C6-81E5-4A58-AA9F-552C9AD2E908}" presName="parTx" presStyleLbl="revTx" presStyleIdx="0" presStyleCnt="2">
        <dgm:presLayoutVars>
          <dgm:chMax val="0"/>
          <dgm:chPref val="0"/>
        </dgm:presLayoutVars>
      </dgm:prSet>
      <dgm:spPr/>
    </dgm:pt>
    <dgm:pt modelId="{8B4B43EE-5B0F-4BFC-A843-C5C9AD0AF8F2}" type="pres">
      <dgm:prSet presAssocID="{19B463AB-FFCF-4C1C-A231-DBC4FD7FBB4E}" presName="sibTrans" presStyleCnt="0"/>
      <dgm:spPr/>
    </dgm:pt>
    <dgm:pt modelId="{E6BE570E-91C5-415F-9CCA-D6C69B7B1B63}" type="pres">
      <dgm:prSet presAssocID="{CB05E845-7F4A-43A5-B0E1-D20823608BED}" presName="compNode" presStyleCnt="0"/>
      <dgm:spPr/>
    </dgm:pt>
    <dgm:pt modelId="{92C77AAC-0B09-4FF0-8DAF-7A719074B1DC}" type="pres">
      <dgm:prSet presAssocID="{CB05E845-7F4A-43A5-B0E1-D20823608BED}" presName="bgRect" presStyleLbl="bgShp" presStyleIdx="1" presStyleCnt="2"/>
      <dgm:spPr/>
    </dgm:pt>
    <dgm:pt modelId="{BC836838-9017-40E4-8BE9-4D3C489C0486}" type="pres">
      <dgm:prSet presAssocID="{CB05E845-7F4A-43A5-B0E1-D20823608BE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CC80CB9A-AE01-464F-A11E-086AAFC8C6DF}" type="pres">
      <dgm:prSet presAssocID="{CB05E845-7F4A-43A5-B0E1-D20823608BED}" presName="spaceRect" presStyleCnt="0"/>
      <dgm:spPr/>
    </dgm:pt>
    <dgm:pt modelId="{EBDED3A4-F1C5-4C4B-82E6-DB37B350A938}" type="pres">
      <dgm:prSet presAssocID="{CB05E845-7F4A-43A5-B0E1-D20823608BED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E478717-A3C7-4944-A889-B944FC0E2B56}" type="presOf" srcId="{F9DA23D7-AFCC-4B85-A3E4-F16B4A9F7425}" destId="{C0DBB18C-9786-488A-AB81-0F9FAF98A7AC}" srcOrd="0" destOrd="0" presId="urn:microsoft.com/office/officeart/2018/2/layout/IconVerticalSolidList"/>
    <dgm:cxn modelId="{BEAD5E56-FECC-4721-A9B1-4B180EEEF8CE}" srcId="{F9DA23D7-AFCC-4B85-A3E4-F16B4A9F7425}" destId="{CB05E845-7F4A-43A5-B0E1-D20823608BED}" srcOrd="1" destOrd="0" parTransId="{FA483E9F-9FC0-4600-955B-A893602AA2AB}" sibTransId="{BFBA5FDD-0059-44DE-8FE2-8D7DE3292225}"/>
    <dgm:cxn modelId="{BB1402A5-D7EE-40E8-B39F-B1BA9B3AD3C5}" srcId="{F9DA23D7-AFCC-4B85-A3E4-F16B4A9F7425}" destId="{CCFDC2C6-81E5-4A58-AA9F-552C9AD2E908}" srcOrd="0" destOrd="0" parTransId="{9B629440-7A68-4026-B14B-5ABA6E165B34}" sibTransId="{19B463AB-FFCF-4C1C-A231-DBC4FD7FBB4E}"/>
    <dgm:cxn modelId="{F6C5A4DD-CF9A-42C4-923A-811900520526}" type="presOf" srcId="{CCFDC2C6-81E5-4A58-AA9F-552C9AD2E908}" destId="{486FF0EC-AFFD-444C-90E2-233D20B91409}" srcOrd="0" destOrd="0" presId="urn:microsoft.com/office/officeart/2018/2/layout/IconVerticalSolidList"/>
    <dgm:cxn modelId="{F2DA2AE0-9693-4DC4-94E4-1D6B26951C10}" type="presOf" srcId="{CB05E845-7F4A-43A5-B0E1-D20823608BED}" destId="{EBDED3A4-F1C5-4C4B-82E6-DB37B350A938}" srcOrd="0" destOrd="0" presId="urn:microsoft.com/office/officeart/2018/2/layout/IconVerticalSolidList"/>
    <dgm:cxn modelId="{7F9AE9D8-1D76-465A-9F1A-C74EFA658923}" type="presParOf" srcId="{C0DBB18C-9786-488A-AB81-0F9FAF98A7AC}" destId="{437B5C99-19F8-4188-919D-62A1C25C4982}" srcOrd="0" destOrd="0" presId="urn:microsoft.com/office/officeart/2018/2/layout/IconVerticalSolidList"/>
    <dgm:cxn modelId="{9AC2B2D1-4AF2-44AB-B165-F9AE354985B2}" type="presParOf" srcId="{437B5C99-19F8-4188-919D-62A1C25C4982}" destId="{F70C460E-091C-4642-96DF-7A1E25A2FB29}" srcOrd="0" destOrd="0" presId="urn:microsoft.com/office/officeart/2018/2/layout/IconVerticalSolidList"/>
    <dgm:cxn modelId="{17DD0D47-3B48-4A5F-A6CE-0A073431C02D}" type="presParOf" srcId="{437B5C99-19F8-4188-919D-62A1C25C4982}" destId="{A800A9F8-C450-45D6-B2E9-27EED3693D4D}" srcOrd="1" destOrd="0" presId="urn:microsoft.com/office/officeart/2018/2/layout/IconVerticalSolidList"/>
    <dgm:cxn modelId="{AD5FC3BB-33B7-485D-A6BA-B4E991463FEE}" type="presParOf" srcId="{437B5C99-19F8-4188-919D-62A1C25C4982}" destId="{3F0D3886-5E77-48E2-AC48-9BA439826073}" srcOrd="2" destOrd="0" presId="urn:microsoft.com/office/officeart/2018/2/layout/IconVerticalSolidList"/>
    <dgm:cxn modelId="{A817E407-6247-499D-B8B0-BFB6A4D1EC94}" type="presParOf" srcId="{437B5C99-19F8-4188-919D-62A1C25C4982}" destId="{486FF0EC-AFFD-444C-90E2-233D20B91409}" srcOrd="3" destOrd="0" presId="urn:microsoft.com/office/officeart/2018/2/layout/IconVerticalSolidList"/>
    <dgm:cxn modelId="{7B63AEAD-993B-47C3-8F82-603D0919E53D}" type="presParOf" srcId="{C0DBB18C-9786-488A-AB81-0F9FAF98A7AC}" destId="{8B4B43EE-5B0F-4BFC-A843-C5C9AD0AF8F2}" srcOrd="1" destOrd="0" presId="urn:microsoft.com/office/officeart/2018/2/layout/IconVerticalSolidList"/>
    <dgm:cxn modelId="{24D6A5C5-3AC8-450B-8D61-D1790E909E43}" type="presParOf" srcId="{C0DBB18C-9786-488A-AB81-0F9FAF98A7AC}" destId="{E6BE570E-91C5-415F-9CCA-D6C69B7B1B63}" srcOrd="2" destOrd="0" presId="urn:microsoft.com/office/officeart/2018/2/layout/IconVerticalSolidList"/>
    <dgm:cxn modelId="{F61A0784-753B-4DA5-AD07-3D7F4E9F20C1}" type="presParOf" srcId="{E6BE570E-91C5-415F-9CCA-D6C69B7B1B63}" destId="{92C77AAC-0B09-4FF0-8DAF-7A719074B1DC}" srcOrd="0" destOrd="0" presId="urn:microsoft.com/office/officeart/2018/2/layout/IconVerticalSolidList"/>
    <dgm:cxn modelId="{76482EAB-98C3-4850-8E4E-194290405347}" type="presParOf" srcId="{E6BE570E-91C5-415F-9CCA-D6C69B7B1B63}" destId="{BC836838-9017-40E4-8BE9-4D3C489C0486}" srcOrd="1" destOrd="0" presId="urn:microsoft.com/office/officeart/2018/2/layout/IconVerticalSolidList"/>
    <dgm:cxn modelId="{00C6A62A-5F97-42D9-9577-1FC008C0E467}" type="presParOf" srcId="{E6BE570E-91C5-415F-9CCA-D6C69B7B1B63}" destId="{CC80CB9A-AE01-464F-A11E-086AAFC8C6DF}" srcOrd="2" destOrd="0" presId="urn:microsoft.com/office/officeart/2018/2/layout/IconVerticalSolidList"/>
    <dgm:cxn modelId="{659C4BB9-205B-483B-9B51-51A270D9C64C}" type="presParOf" srcId="{E6BE570E-91C5-415F-9CCA-D6C69B7B1B63}" destId="{EBDED3A4-F1C5-4C4B-82E6-DB37B350A93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C460E-091C-4642-96DF-7A1E25A2FB29}">
      <dsp:nvSpPr>
        <dsp:cNvPr id="0" name=""/>
        <dsp:cNvSpPr/>
      </dsp:nvSpPr>
      <dsp:spPr>
        <a:xfrm>
          <a:off x="0" y="671"/>
          <a:ext cx="6263640" cy="564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0A9F8-C450-45D6-B2E9-27EED3693D4D}">
      <dsp:nvSpPr>
        <dsp:cNvPr id="0" name=""/>
        <dsp:cNvSpPr/>
      </dsp:nvSpPr>
      <dsp:spPr>
        <a:xfrm>
          <a:off x="170744" y="127672"/>
          <a:ext cx="310445" cy="310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FF0EC-AFFD-444C-90E2-233D20B91409}">
      <dsp:nvSpPr>
        <dsp:cNvPr id="0" name=""/>
        <dsp:cNvSpPr/>
      </dsp:nvSpPr>
      <dsp:spPr>
        <a:xfrm>
          <a:off x="651934" y="671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Standard 1 - Strong and clear social work framework </a:t>
          </a:r>
          <a:endParaRPr lang="en-US" sz="1500" kern="1200"/>
        </a:p>
      </dsp:txBody>
      <dsp:txXfrm>
        <a:off x="651934" y="671"/>
        <a:ext cx="5611705" cy="564445"/>
      </dsp:txXfrm>
    </dsp:sp>
    <dsp:sp modelId="{92C77AAC-0B09-4FF0-8DAF-7A719074B1DC}">
      <dsp:nvSpPr>
        <dsp:cNvPr id="0" name=""/>
        <dsp:cNvSpPr/>
      </dsp:nvSpPr>
      <dsp:spPr>
        <a:xfrm>
          <a:off x="0" y="706228"/>
          <a:ext cx="6263640" cy="5644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36838-9017-40E4-8BE9-4D3C489C0486}">
      <dsp:nvSpPr>
        <dsp:cNvPr id="0" name=""/>
        <dsp:cNvSpPr/>
      </dsp:nvSpPr>
      <dsp:spPr>
        <a:xfrm>
          <a:off x="170744" y="833229"/>
          <a:ext cx="310445" cy="310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ED3A4-F1C5-4C4B-82E6-DB37B350A938}">
      <dsp:nvSpPr>
        <dsp:cNvPr id="0" name=""/>
        <dsp:cNvSpPr/>
      </dsp:nvSpPr>
      <dsp:spPr>
        <a:xfrm>
          <a:off x="651934" y="706228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Standard 2 - Effective workforce planning systems </a:t>
          </a:r>
          <a:endParaRPr lang="en-US" sz="1500" kern="1200"/>
        </a:p>
      </dsp:txBody>
      <dsp:txXfrm>
        <a:off x="651934" y="706228"/>
        <a:ext cx="5611705" cy="564445"/>
      </dsp:txXfrm>
    </dsp:sp>
    <dsp:sp modelId="{768DC834-CFBD-4BD2-87D1-A2AA854C6E4C}">
      <dsp:nvSpPr>
        <dsp:cNvPr id="0" name=""/>
        <dsp:cNvSpPr/>
      </dsp:nvSpPr>
      <dsp:spPr>
        <a:xfrm>
          <a:off x="0" y="1411785"/>
          <a:ext cx="6263640" cy="5644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7D4F7B-DC11-4FCF-9AD0-9A96A89BFF51}">
      <dsp:nvSpPr>
        <dsp:cNvPr id="0" name=""/>
        <dsp:cNvSpPr/>
      </dsp:nvSpPr>
      <dsp:spPr>
        <a:xfrm>
          <a:off x="170744" y="1538786"/>
          <a:ext cx="310445" cy="310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C66605-734B-4D30-ADA1-F19B72A8BBC4}">
      <dsp:nvSpPr>
        <dsp:cNvPr id="0" name=""/>
        <dsp:cNvSpPr/>
      </dsp:nvSpPr>
      <dsp:spPr>
        <a:xfrm>
          <a:off x="651934" y="1411785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Standard 3 - Safe workloads and case allocation </a:t>
          </a:r>
          <a:endParaRPr lang="en-US" sz="1500" kern="1200"/>
        </a:p>
      </dsp:txBody>
      <dsp:txXfrm>
        <a:off x="651934" y="1411785"/>
        <a:ext cx="5611705" cy="564445"/>
      </dsp:txXfrm>
    </dsp:sp>
    <dsp:sp modelId="{8A446E28-EAFB-4B6A-A176-74D480186295}">
      <dsp:nvSpPr>
        <dsp:cNvPr id="0" name=""/>
        <dsp:cNvSpPr/>
      </dsp:nvSpPr>
      <dsp:spPr>
        <a:xfrm>
          <a:off x="0" y="2117342"/>
          <a:ext cx="6263640" cy="5644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6DADB2-30C1-4F8D-9435-988157EB38BC}">
      <dsp:nvSpPr>
        <dsp:cNvPr id="0" name=""/>
        <dsp:cNvSpPr/>
      </dsp:nvSpPr>
      <dsp:spPr>
        <a:xfrm>
          <a:off x="170744" y="2244343"/>
          <a:ext cx="310445" cy="310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0D436-2D5A-4D65-8E49-61A7681FEEF7}">
      <dsp:nvSpPr>
        <dsp:cNvPr id="0" name=""/>
        <dsp:cNvSpPr/>
      </dsp:nvSpPr>
      <dsp:spPr>
        <a:xfrm>
          <a:off x="651934" y="2117342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Standard 4 - Wellbeing </a:t>
          </a:r>
          <a:endParaRPr lang="en-US" sz="1500" kern="1200"/>
        </a:p>
      </dsp:txBody>
      <dsp:txXfrm>
        <a:off x="651934" y="2117342"/>
        <a:ext cx="5611705" cy="564445"/>
      </dsp:txXfrm>
    </dsp:sp>
    <dsp:sp modelId="{E525B678-8B6A-463C-B1AF-29FBC93F9B05}">
      <dsp:nvSpPr>
        <dsp:cNvPr id="0" name=""/>
        <dsp:cNvSpPr/>
      </dsp:nvSpPr>
      <dsp:spPr>
        <a:xfrm>
          <a:off x="0" y="2822899"/>
          <a:ext cx="6263640" cy="5644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8E3C8-845F-4DFC-BDD2-71E1DA68B5A4}">
      <dsp:nvSpPr>
        <dsp:cNvPr id="0" name=""/>
        <dsp:cNvSpPr/>
      </dsp:nvSpPr>
      <dsp:spPr>
        <a:xfrm>
          <a:off x="170744" y="2949899"/>
          <a:ext cx="310445" cy="3104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D099D-12C6-47A3-982D-B3BB1EECC21D}">
      <dsp:nvSpPr>
        <dsp:cNvPr id="0" name=""/>
        <dsp:cNvSpPr/>
      </dsp:nvSpPr>
      <dsp:spPr>
        <a:xfrm>
          <a:off x="651934" y="2822899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Standard 5 - Supervision </a:t>
          </a:r>
          <a:endParaRPr lang="en-US" sz="1500" kern="1200"/>
        </a:p>
      </dsp:txBody>
      <dsp:txXfrm>
        <a:off x="651934" y="2822899"/>
        <a:ext cx="5611705" cy="564445"/>
      </dsp:txXfrm>
    </dsp:sp>
    <dsp:sp modelId="{DD9007FC-8106-47FB-9C80-47140D8FE62A}">
      <dsp:nvSpPr>
        <dsp:cNvPr id="0" name=""/>
        <dsp:cNvSpPr/>
      </dsp:nvSpPr>
      <dsp:spPr>
        <a:xfrm>
          <a:off x="0" y="3528456"/>
          <a:ext cx="6263640" cy="5644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E70C9-4E4B-4490-A248-20E44384A5DD}">
      <dsp:nvSpPr>
        <dsp:cNvPr id="0" name=""/>
        <dsp:cNvSpPr/>
      </dsp:nvSpPr>
      <dsp:spPr>
        <a:xfrm>
          <a:off x="170744" y="3655456"/>
          <a:ext cx="310445" cy="31044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9DFFE-6B0E-4619-B7AD-92E9A872C882}">
      <dsp:nvSpPr>
        <dsp:cNvPr id="0" name=""/>
        <dsp:cNvSpPr/>
      </dsp:nvSpPr>
      <dsp:spPr>
        <a:xfrm>
          <a:off x="651934" y="3528456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Standard 6 - Continuing professional development (CPD)</a:t>
          </a:r>
          <a:endParaRPr lang="en-US" sz="1500" kern="1200"/>
        </a:p>
      </dsp:txBody>
      <dsp:txXfrm>
        <a:off x="651934" y="3528456"/>
        <a:ext cx="5611705" cy="564445"/>
      </dsp:txXfrm>
    </dsp:sp>
    <dsp:sp modelId="{EC221887-530C-4DB6-AC9F-A6ED11251321}">
      <dsp:nvSpPr>
        <dsp:cNvPr id="0" name=""/>
        <dsp:cNvSpPr/>
      </dsp:nvSpPr>
      <dsp:spPr>
        <a:xfrm>
          <a:off x="0" y="4234013"/>
          <a:ext cx="6263640" cy="5644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A836F5-8BAB-4BFD-9677-4E655EEB0526}">
      <dsp:nvSpPr>
        <dsp:cNvPr id="0" name=""/>
        <dsp:cNvSpPr/>
      </dsp:nvSpPr>
      <dsp:spPr>
        <a:xfrm>
          <a:off x="170744" y="4361013"/>
          <a:ext cx="310445" cy="31044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6A310-F43A-400A-9864-14EE194BB05E}">
      <dsp:nvSpPr>
        <dsp:cNvPr id="0" name=""/>
        <dsp:cNvSpPr/>
      </dsp:nvSpPr>
      <dsp:spPr>
        <a:xfrm>
          <a:off x="651934" y="4234013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Standard 7 - Professional registration </a:t>
          </a:r>
          <a:endParaRPr lang="en-US" sz="1500" kern="1200"/>
        </a:p>
      </dsp:txBody>
      <dsp:txXfrm>
        <a:off x="651934" y="4234013"/>
        <a:ext cx="5611705" cy="564445"/>
      </dsp:txXfrm>
    </dsp:sp>
    <dsp:sp modelId="{444C5A03-D284-4B89-BBE6-C5E8D02F5F9C}">
      <dsp:nvSpPr>
        <dsp:cNvPr id="0" name=""/>
        <dsp:cNvSpPr/>
      </dsp:nvSpPr>
      <dsp:spPr>
        <a:xfrm>
          <a:off x="0" y="4939570"/>
          <a:ext cx="6263640" cy="5644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90F8EB-0EE9-4104-8F26-78F2C2402BCC}">
      <dsp:nvSpPr>
        <dsp:cNvPr id="0" name=""/>
        <dsp:cNvSpPr/>
      </dsp:nvSpPr>
      <dsp:spPr>
        <a:xfrm>
          <a:off x="170744" y="5066570"/>
          <a:ext cx="310445" cy="310445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1B047-A8B8-44AB-B7C9-B00B8BEA0094}">
      <dsp:nvSpPr>
        <dsp:cNvPr id="0" name=""/>
        <dsp:cNvSpPr/>
      </dsp:nvSpPr>
      <dsp:spPr>
        <a:xfrm>
          <a:off x="651934" y="4939570"/>
          <a:ext cx="5611705" cy="564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7" tIns="59737" rIns="59737" bIns="59737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Standard 8 - Strategic partnerships – includes partnerships and collaboration between employers, HEIs and other training providers</a:t>
          </a:r>
          <a:endParaRPr lang="en-US" sz="1500" kern="1200"/>
        </a:p>
      </dsp:txBody>
      <dsp:txXfrm>
        <a:off x="651934" y="4939570"/>
        <a:ext cx="5611705" cy="5644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C460E-091C-4642-96DF-7A1E25A2FB29}">
      <dsp:nvSpPr>
        <dsp:cNvPr id="0" name=""/>
        <dsp:cNvSpPr/>
      </dsp:nvSpPr>
      <dsp:spPr>
        <a:xfrm>
          <a:off x="0" y="894511"/>
          <a:ext cx="6263640" cy="16514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0A9F8-C450-45D6-B2E9-27EED3693D4D}">
      <dsp:nvSpPr>
        <dsp:cNvPr id="0" name=""/>
        <dsp:cNvSpPr/>
      </dsp:nvSpPr>
      <dsp:spPr>
        <a:xfrm>
          <a:off x="499550" y="1266078"/>
          <a:ext cx="908273" cy="9082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FF0EC-AFFD-444C-90E2-233D20B91409}">
      <dsp:nvSpPr>
        <dsp:cNvPr id="0" name=""/>
        <dsp:cNvSpPr/>
      </dsp:nvSpPr>
      <dsp:spPr>
        <a:xfrm>
          <a:off x="1907374" y="894511"/>
          <a:ext cx="4356265" cy="16514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774" tIns="174774" rIns="174774" bIns="17477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Health and wellbeing</a:t>
          </a:r>
        </a:p>
      </dsp:txBody>
      <dsp:txXfrm>
        <a:off x="1907374" y="894511"/>
        <a:ext cx="4356265" cy="1651406"/>
      </dsp:txXfrm>
    </dsp:sp>
    <dsp:sp modelId="{92C77AAC-0B09-4FF0-8DAF-7A719074B1DC}">
      <dsp:nvSpPr>
        <dsp:cNvPr id="0" name=""/>
        <dsp:cNvSpPr/>
      </dsp:nvSpPr>
      <dsp:spPr>
        <a:xfrm>
          <a:off x="0" y="2958769"/>
          <a:ext cx="6263640" cy="16514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36838-9017-40E4-8BE9-4D3C489C0486}">
      <dsp:nvSpPr>
        <dsp:cNvPr id="0" name=""/>
        <dsp:cNvSpPr/>
      </dsp:nvSpPr>
      <dsp:spPr>
        <a:xfrm>
          <a:off x="499550" y="3330336"/>
          <a:ext cx="908273" cy="9082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ED3A4-F1C5-4C4B-82E6-DB37B350A938}">
      <dsp:nvSpPr>
        <dsp:cNvPr id="0" name=""/>
        <dsp:cNvSpPr/>
      </dsp:nvSpPr>
      <dsp:spPr>
        <a:xfrm>
          <a:off x="1907374" y="2958769"/>
          <a:ext cx="4356265" cy="16514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774" tIns="174774" rIns="174774" bIns="17477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Smarter working</a:t>
          </a:r>
          <a:endParaRPr lang="en-US" sz="2500" kern="1200" dirty="0"/>
        </a:p>
      </dsp:txBody>
      <dsp:txXfrm>
        <a:off x="1907374" y="2958769"/>
        <a:ext cx="4356265" cy="1651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6FA87-F000-4327-908E-66D61BCFF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00466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88924-9B64-49B6-85B3-934D221A57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00466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B02C4-0BDE-48F3-AFE6-A613DD50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26F36-FFD7-4182-A80D-069E0A7E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69840-F3A7-49A4-8833-86D234C2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918063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61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763D-D6CA-454A-9A5B-BB79910F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C1635-BDFF-4F35-8367-012F7CEBD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90169-4048-462A-A232-9F628954E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EE903-CB20-4ADC-B6C6-BFCD8B84C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3B5CC-3862-43E6-9E8D-9FDE9D62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604554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71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891B5-047C-42B4-930A-3E9992AF1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8"/>
            <a:ext cx="961843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E6FE8-3310-4B82-9E75-FCB1315A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961843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95CFF-19D8-474C-A8C9-A01387DE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FD63C-AF60-4B32-8033-F3B02BBE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88823-EBAE-49F4-9F4A-B22C6A93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839686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15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FB821-3C4C-47F6-BEF3-C869D299D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0A5D4-FEBD-4160-BBC7-A5984632C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462207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755EC-3F46-46C1-A998-603B034C9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8469" y="1825625"/>
            <a:ext cx="450668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6032D-C9E4-47F5-852D-DE1ADA681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1F25C-43DF-49AD-BC65-E335E7702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7222D-CCED-4F2B-8AF5-CB8E2679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604554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20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B45CA-DE1A-49BB-A757-984FE6F3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1905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10E13-D0E0-4CCA-914E-9585F3D72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6204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9C960-9F6B-4DCD-A35A-A42BE5ECB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620486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D5315-1596-490E-BFBB-0CFCCA6EA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8359" y="1681163"/>
            <a:ext cx="46204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9C16E-57D8-404D-90CD-3FE2DAA94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8360" y="2505075"/>
            <a:ext cx="4620486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CA46B7-B072-43B0-B2FF-F2C0668F7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C83E84-E696-45F5-9F77-54F41358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D2C7C-082D-417A-A13D-4A1D906B5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748246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91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27AC-9170-4A8A-9DAB-C3DDE1BB8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035509-6776-4DE6-8199-601D7CFA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281B5C-5632-43B6-B938-FA1F9FDA2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C86090-57F0-4F16-996A-0BFF0EFE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813560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7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6F65EE-77C5-4C0B-9854-203DD5E28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5110E-C274-4534-A536-AA6E9663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1398C-6FBC-45AD-9D15-43564FC6B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787434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3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0CF28-6EEB-433F-BE0F-62194BF8C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0189A-E275-4459-8532-752D5C717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25403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15DF3-24EF-4414-AF18-EC3AED378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362AA-4369-4165-941F-90EF4961D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AE78E-9CDC-4E7C-8021-9CBE8E856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62757-5DB4-4E78-934B-95D09DB6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826623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3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42F6F-98B2-4E9A-AEF2-1F0328CB3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C41C11-E525-4739-906F-1C9A33C4C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2017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22445-BBEB-4865-8213-FF76BFA01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4DE9D-32B3-4C74-B7EC-A6796F4FF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E3AE-122C-40B8-B5F3-91FBC279F705}" type="datetimeFigureOut">
              <a:rPr lang="en-GB" smtClean="0"/>
              <a:t>06/01/2023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5F968-4908-431D-9E05-74393CCF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4C4B73-0927-4E04-869F-4C950FD0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774371" cy="365125"/>
          </a:xfrm>
        </p:spPr>
        <p:txBody>
          <a:bodyPr/>
          <a:lstStyle/>
          <a:p>
            <a:fld id="{6A8BA14C-A0A2-4488-852E-93D50F722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36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064865C-C498-4252-852A-499B7454D17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920" y="0"/>
            <a:ext cx="909508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C4AC7B-3039-4B66-A796-2A0EB6D9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7695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A8663-F0D9-4210-AD6A-BB440426D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37695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395BD-1CAA-4B2D-B67B-0661A649D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3E3AE-122C-40B8-B5F3-91FBC279F705}" type="datetimeFigureOut">
              <a:rPr lang="en-GB" smtClean="0"/>
              <a:t>06/01/2023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26A15-76A0-4399-AE5A-9EEBABDF4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3DF45-83A6-4399-8C09-497B03F15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604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BA14C-A0A2-4488-852E-93D50F7229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36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icrosoft New Tai Lue" panose="020B0502040204020203" pitchFamily="34" charset="0"/>
          <a:ea typeface="Microsoft JhengHei UI Light" panose="020B0304030504040204" pitchFamily="34" charset="-120"/>
          <a:cs typeface="Microsoft New Tai Lue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52E4F-44E5-4B5A-ABD4-951E394A7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460" y="1148677"/>
            <a:ext cx="9004663" cy="2387600"/>
          </a:xfrm>
        </p:spPr>
        <p:txBody>
          <a:bodyPr>
            <a:normAutofit/>
          </a:bodyPr>
          <a:lstStyle/>
          <a:p>
            <a:r>
              <a:rPr lang="en-GB" dirty="0"/>
              <a:t>Health Check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463148-2FFE-42B4-8354-DD6BCB608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7460" y="3927571"/>
            <a:ext cx="9004663" cy="1655762"/>
          </a:xfrm>
        </p:spPr>
        <p:txBody>
          <a:bodyPr/>
          <a:lstStyle/>
          <a:p>
            <a:r>
              <a:rPr lang="en-GB" dirty="0"/>
              <a:t>Carolyn Smith, Principal Social Worker (Adults)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A8ECA0-6E5F-814F-936C-676D8BA74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090" y="5844208"/>
            <a:ext cx="1792914" cy="111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8465E-B55A-36BF-7984-DC0C945EF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73" y="1808415"/>
            <a:ext cx="9618436" cy="2852737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Areas for development  and improvement </a:t>
            </a:r>
          </a:p>
        </p:txBody>
      </p:sp>
    </p:spTree>
    <p:extLst>
      <p:ext uri="{BB962C8B-B14F-4D97-AF65-F5344CB8AC3E}">
        <p14:creationId xmlns:p14="http://schemas.microsoft.com/office/powerpoint/2010/main" val="367857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Areas for development within individual standards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AEBB7C-1880-9EE7-30B6-543576A70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8" y="2098516"/>
            <a:ext cx="10595875" cy="383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41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902" y="-88695"/>
            <a:ext cx="8812745" cy="920978"/>
          </a:xfrm>
        </p:spPr>
        <p:txBody>
          <a:bodyPr>
            <a:normAutofit/>
          </a:bodyPr>
          <a:lstStyle/>
          <a:p>
            <a:r>
              <a:rPr lang="en-GB" sz="2400" b="1" dirty="0"/>
              <a:t>Areas for development: </a:t>
            </a:r>
            <a:r>
              <a:rPr lang="en-GB" sz="1800" dirty="0"/>
              <a:t>Amber domains within ‘green’ outcomes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D48B52A-FDBD-F97D-9702-AC9B393077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532809"/>
              </p:ext>
            </p:extLst>
          </p:nvPr>
        </p:nvGraphicFramePr>
        <p:xfrm>
          <a:off x="164461" y="562660"/>
          <a:ext cx="10361007" cy="6295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104">
                  <a:extLst>
                    <a:ext uri="{9D8B030D-6E8A-4147-A177-3AD203B41FA5}">
                      <a16:colId xmlns:a16="http://schemas.microsoft.com/office/drawing/2014/main" val="3170784415"/>
                    </a:ext>
                  </a:extLst>
                </a:gridCol>
                <a:gridCol w="4272399">
                  <a:extLst>
                    <a:ext uri="{9D8B030D-6E8A-4147-A177-3AD203B41FA5}">
                      <a16:colId xmlns:a16="http://schemas.microsoft.com/office/drawing/2014/main" val="2124434104"/>
                    </a:ext>
                  </a:extLst>
                </a:gridCol>
                <a:gridCol w="3751823">
                  <a:extLst>
                    <a:ext uri="{9D8B030D-6E8A-4147-A177-3AD203B41FA5}">
                      <a16:colId xmlns:a16="http://schemas.microsoft.com/office/drawing/2014/main" val="827394334"/>
                    </a:ext>
                  </a:extLst>
                </a:gridCol>
                <a:gridCol w="1428681">
                  <a:extLst>
                    <a:ext uri="{9D8B030D-6E8A-4147-A177-3AD203B41FA5}">
                      <a16:colId xmlns:a16="http://schemas.microsoft.com/office/drawing/2014/main" val="3469803837"/>
                    </a:ext>
                  </a:extLst>
                </a:gridCol>
              </a:tblGrid>
              <a:tr h="356785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Area for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What we are doing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Further actions needed – see slide 23, action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916440"/>
                  </a:ext>
                </a:extLst>
              </a:tr>
              <a:tr h="891962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Professional support and reflective 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Enhanced Peer Forum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Monthly CPD/reflective sessions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New Practice Development posts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971693"/>
                  </a:ext>
                </a:extLst>
              </a:tr>
              <a:tr h="1159550"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Well-defined framework/approach to social work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Practice Quality Framework re-launch – strengths and relationship-based, co-production, neighbourhoods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Embed through every conversation including peer forums, CPD and reflective practice sessions.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529839"/>
                  </a:ext>
                </a:extLst>
              </a:tr>
              <a:tr h="62437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Barriers and challenges getting in the way of best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Workforce re-structure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318874"/>
                  </a:ext>
                </a:extLst>
              </a:tr>
              <a:tr h="891962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Managing the demands of casework and having resources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Recruitment and retention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International recruitment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Restructure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Digital front door</a:t>
                      </a:r>
                    </a:p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173449"/>
                  </a:ext>
                </a:extLst>
              </a:tr>
              <a:tr h="62437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Encouraging workforce to make time for self-care and wellbeing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425488"/>
                  </a:ext>
                </a:extLst>
              </a:tr>
              <a:tr h="891962"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Recognition of emotional demands of social work and providing supervision, support and tools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Development of post-incident support 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Psychological safety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713702"/>
                  </a:ext>
                </a:extLst>
              </a:tr>
              <a:tr h="413442"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Taking action to deal with risks of violence, bullying and harassment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People Safe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85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00" y="578901"/>
            <a:ext cx="9376954" cy="84530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Areas for development</a:t>
            </a:r>
            <a:br>
              <a:rPr lang="en-GB" dirty="0"/>
            </a:b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New Tai Lue" panose="020B0502040204020203" pitchFamily="34" charset="0"/>
                <a:ea typeface="Microsoft JhengHei UI Light" panose="020B0304030504040204" pitchFamily="34" charset="-120"/>
                <a:cs typeface="Microsoft New Tai Lue" panose="020B0502040204020203" pitchFamily="34" charset="0"/>
              </a:rPr>
              <a:t>Amber domains within ‘green’ </a:t>
            </a:r>
            <a:r>
              <a:rPr lang="en-GB" sz="1800" dirty="0">
                <a:solidFill>
                  <a:prstClr val="black"/>
                </a:solidFill>
              </a:rPr>
              <a:t>outcomes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67780A2-A133-1E33-C734-F1EDDADB04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251082"/>
              </p:ext>
            </p:extLst>
          </p:nvPr>
        </p:nvGraphicFramePr>
        <p:xfrm>
          <a:off x="502700" y="2474234"/>
          <a:ext cx="9377361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237">
                  <a:extLst>
                    <a:ext uri="{9D8B030D-6E8A-4147-A177-3AD203B41FA5}">
                      <a16:colId xmlns:a16="http://schemas.microsoft.com/office/drawing/2014/main" val="2824509643"/>
                    </a:ext>
                  </a:extLst>
                </a:gridCol>
                <a:gridCol w="3743444">
                  <a:extLst>
                    <a:ext uri="{9D8B030D-6E8A-4147-A177-3AD203B41FA5}">
                      <a16:colId xmlns:a16="http://schemas.microsoft.com/office/drawing/2014/main" val="1301418196"/>
                    </a:ext>
                  </a:extLst>
                </a:gridCol>
                <a:gridCol w="2344340">
                  <a:extLst>
                    <a:ext uri="{9D8B030D-6E8A-4147-A177-3AD203B41FA5}">
                      <a16:colId xmlns:a16="http://schemas.microsoft.com/office/drawing/2014/main" val="3536458959"/>
                    </a:ext>
                  </a:extLst>
                </a:gridCol>
                <a:gridCol w="2344340">
                  <a:extLst>
                    <a:ext uri="{9D8B030D-6E8A-4147-A177-3AD203B41FA5}">
                      <a16:colId xmlns:a16="http://schemas.microsoft.com/office/drawing/2014/main" val="2011114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Area for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What we are doing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Further actions needed – see slide 23, action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8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Organisational support for challenging unsafe practice and reporting concerns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Learning review process following incidents to launch in April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542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Organisational support for keeping CPD up to date on the SWE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To be supported by Practice Development Leads from April 2023. Approach to be agreed with Operational Managers and PSW.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082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Organisational understanding, support and provision of conditions for meeting professional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362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29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68784-9A0F-0FC9-F6E7-5385CAEA4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49" y="117181"/>
            <a:ext cx="8777097" cy="527504"/>
          </a:xfrm>
        </p:spPr>
        <p:txBody>
          <a:bodyPr>
            <a:normAutofit fontScale="90000"/>
          </a:bodyPr>
          <a:lstStyle/>
          <a:p>
            <a:r>
              <a:rPr lang="en-GB" sz="2700" b="1" dirty="0"/>
              <a:t>Areas requiring improvement</a:t>
            </a:r>
            <a:br>
              <a:rPr lang="en-GB" dirty="0"/>
            </a:br>
            <a:r>
              <a:rPr lang="en-GB" sz="2200" dirty="0"/>
              <a:t>‘Orange’ outcomes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E76DF00-908F-1290-96C0-417F5CCB7D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350884"/>
              </p:ext>
            </p:extLst>
          </p:nvPr>
        </p:nvGraphicFramePr>
        <p:xfrm>
          <a:off x="756518" y="673128"/>
          <a:ext cx="9476588" cy="5674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89">
                  <a:extLst>
                    <a:ext uri="{9D8B030D-6E8A-4147-A177-3AD203B41FA5}">
                      <a16:colId xmlns:a16="http://schemas.microsoft.com/office/drawing/2014/main" val="463388053"/>
                    </a:ext>
                  </a:extLst>
                </a:gridCol>
                <a:gridCol w="3912163">
                  <a:extLst>
                    <a:ext uri="{9D8B030D-6E8A-4147-A177-3AD203B41FA5}">
                      <a16:colId xmlns:a16="http://schemas.microsoft.com/office/drawing/2014/main" val="3572716918"/>
                    </a:ext>
                  </a:extLst>
                </a:gridCol>
                <a:gridCol w="2377918">
                  <a:extLst>
                    <a:ext uri="{9D8B030D-6E8A-4147-A177-3AD203B41FA5}">
                      <a16:colId xmlns:a16="http://schemas.microsoft.com/office/drawing/2014/main" val="1740726018"/>
                    </a:ext>
                  </a:extLst>
                </a:gridCol>
                <a:gridCol w="2377918">
                  <a:extLst>
                    <a:ext uri="{9D8B030D-6E8A-4147-A177-3AD203B41FA5}">
                      <a16:colId xmlns:a16="http://schemas.microsoft.com/office/drawing/2014/main" val="3129143974"/>
                    </a:ext>
                  </a:extLst>
                </a:gridCol>
              </a:tblGrid>
              <a:tr h="46204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Area for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What we are doing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Further actions needed – see slide 23, action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559409"/>
                  </a:ext>
                </a:extLst>
              </a:tr>
              <a:tr h="79750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5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Supervision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Promoting professional judgement, creativity and autonomous decision-making in supervision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Supervision audit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Post Qualifying Standards for supervisors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352392"/>
                  </a:ext>
                </a:extLst>
              </a:tr>
              <a:tr h="1139295"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Critical reflection in supervision on work including relationships, emotions, evidence, theory and approaches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Supervision audit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Post Qualifying Standards for supervisors</a:t>
                      </a:r>
                    </a:p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036574"/>
                  </a:ext>
                </a:extLst>
              </a:tr>
              <a:tr h="797507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Reflecting about how professional standards are met in supervision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Post Qualifying Standards for supervisors</a:t>
                      </a:r>
                    </a:p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361914"/>
                  </a:ext>
                </a:extLst>
              </a:tr>
              <a:tr h="1139295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6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Dedicated time, resources and opportunities for CPD including recording in line with regulatory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Competency Framework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Monthly CPD sessions</a:t>
                      </a:r>
                    </a:p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Practice development lead posts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040385"/>
                  </a:ext>
                </a:extLst>
              </a:tr>
              <a:tr h="462047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Effective induction for all new social workers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Re-launch and embedding of induction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307997"/>
                  </a:ext>
                </a:extLst>
              </a:tr>
              <a:tr h="462047"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Access to funded non-mandatory CPD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Competency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521461"/>
                  </a:ext>
                </a:extLst>
              </a:tr>
              <a:tr h="414458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Updated Professional Development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Review of appraisal and PDPs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31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32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819" y="148038"/>
            <a:ext cx="9376954" cy="536118"/>
          </a:xfrm>
        </p:spPr>
        <p:txBody>
          <a:bodyPr>
            <a:normAutofit fontScale="90000"/>
          </a:bodyPr>
          <a:lstStyle/>
          <a:p>
            <a:r>
              <a:rPr lang="en-GB" dirty="0"/>
              <a:t>ASCP results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63022E-8FCA-A714-89C5-C2E5D4DE8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657" y="583268"/>
            <a:ext cx="7314790" cy="627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51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57" y="107687"/>
            <a:ext cx="9376954" cy="1325563"/>
          </a:xfrm>
        </p:spPr>
        <p:txBody>
          <a:bodyPr/>
          <a:lstStyle/>
          <a:p>
            <a:r>
              <a:rPr lang="en-GB" dirty="0"/>
              <a:t>ASCP results to celebrate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BC23CD-46C2-23A7-56DA-1DE169489E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5715" y="1262121"/>
            <a:ext cx="9269745" cy="54917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65801B-5E8F-8D6D-D6AF-E7AD2E2AB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058" y="1825812"/>
            <a:ext cx="9302402" cy="5117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23A7FC-BA42-5341-27C2-9669DB02C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715" y="2352079"/>
            <a:ext cx="9237088" cy="5787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38295C8-0B43-E6CC-91B5-EBF18EC162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5715" y="2930816"/>
            <a:ext cx="9293191" cy="10553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05648E6-7BE9-7896-C90B-44412669C6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5715" y="4144003"/>
            <a:ext cx="6806857" cy="259598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7CD1A3A-1181-A1DB-F38E-5B3B3ADC9A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02572" y="5834639"/>
            <a:ext cx="4201707" cy="91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15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47" y="207244"/>
            <a:ext cx="9376954" cy="404549"/>
          </a:xfrm>
        </p:spPr>
        <p:txBody>
          <a:bodyPr>
            <a:normAutofit fontScale="90000"/>
          </a:bodyPr>
          <a:lstStyle/>
          <a:p>
            <a:r>
              <a:rPr lang="en-GB" dirty="0"/>
              <a:t>Areas for improvement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DADE24A-E3A4-51D0-EF40-73D937396A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412445"/>
              </p:ext>
            </p:extLst>
          </p:nvPr>
        </p:nvGraphicFramePr>
        <p:xfrm>
          <a:off x="138147" y="934134"/>
          <a:ext cx="10446527" cy="5910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419">
                  <a:extLst>
                    <a:ext uri="{9D8B030D-6E8A-4147-A177-3AD203B41FA5}">
                      <a16:colId xmlns:a16="http://schemas.microsoft.com/office/drawing/2014/main" val="1747107525"/>
                    </a:ext>
                  </a:extLst>
                </a:gridCol>
                <a:gridCol w="709587">
                  <a:extLst>
                    <a:ext uri="{9D8B030D-6E8A-4147-A177-3AD203B41FA5}">
                      <a16:colId xmlns:a16="http://schemas.microsoft.com/office/drawing/2014/main" val="2322440408"/>
                    </a:ext>
                  </a:extLst>
                </a:gridCol>
                <a:gridCol w="3388339">
                  <a:extLst>
                    <a:ext uri="{9D8B030D-6E8A-4147-A177-3AD203B41FA5}">
                      <a16:colId xmlns:a16="http://schemas.microsoft.com/office/drawing/2014/main" val="2744323443"/>
                    </a:ext>
                  </a:extLst>
                </a:gridCol>
                <a:gridCol w="2585091">
                  <a:extLst>
                    <a:ext uri="{9D8B030D-6E8A-4147-A177-3AD203B41FA5}">
                      <a16:colId xmlns:a16="http://schemas.microsoft.com/office/drawing/2014/main" val="2121729129"/>
                    </a:ext>
                  </a:extLst>
                </a:gridCol>
                <a:gridCol w="2585091">
                  <a:extLst>
                    <a:ext uri="{9D8B030D-6E8A-4147-A177-3AD203B41FA5}">
                      <a16:colId xmlns:a16="http://schemas.microsoft.com/office/drawing/2014/main" val="3863673950"/>
                    </a:ext>
                  </a:extLst>
                </a:gridCol>
              </a:tblGrid>
              <a:tr h="56896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Area for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What we are doing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Further actions needed – see slide 23, action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668665"/>
                  </a:ext>
                </a:extLst>
              </a:tr>
              <a:tr h="46227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Health and wellbeing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Sufficient materials and equipment to undertake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Restructure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147171"/>
                  </a:ext>
                </a:extLst>
              </a:tr>
              <a:tr h="635631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Senior managers seek views on decisions that affect work and wellbeing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056539"/>
                  </a:ext>
                </a:extLst>
              </a:tr>
              <a:tr h="548955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Feeling positive and able to cope with work most of the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558651"/>
                  </a:ext>
                </a:extLst>
              </a:tr>
              <a:tr h="462277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Making time for self-care and wellbeing is encouraged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607631"/>
                  </a:ext>
                </a:extLst>
              </a:tr>
              <a:tr h="722309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Access to facilities (space, refreshments) for rest/recovery during the working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003802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Wellbeing support is readily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Development of post-incident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677077"/>
                  </a:ext>
                </a:extLst>
              </a:tr>
              <a:tr h="635631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The organisation is serious about improving health and wellbeing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Psychological safety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650448"/>
                  </a:ext>
                </a:extLst>
              </a:tr>
              <a:tr h="462277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 can make improvements happen in my area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986034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endParaRPr lang="en-GB" sz="120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Changes have made it harder to do my job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547347"/>
                  </a:ext>
                </a:extLst>
              </a:tr>
              <a:tr h="57895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Smarter 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Lack of organisational/managerial support for new ways of 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icrosoft Tai Le" panose="020B0502040204020203" pitchFamily="34" charset="0"/>
                        <a:cs typeface="Microsoft Tai L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89964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2F04BE6-0B1A-B727-DCE9-7A1434226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992" y="52662"/>
            <a:ext cx="3940917" cy="8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506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E6760941-EF99-4F61-A95D-3C3E7C08D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44D9B9FF-D6DA-4F69-B4A0-BA1550D65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84269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A7DC0AF9-0747-4070-A6D7-DF3681B9E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6839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74612EAD-0A8C-4C44-AFE1-3DF0669AC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8850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C2D46295-4D0D-487B-8972-141A047FB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24043"/>
            <a:ext cx="5288862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1357766"/>
            <a:ext cx="4322204" cy="35413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Demographics: Social Workers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3853A4-E901-877E-1FDF-AE5386E78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163" y="0"/>
            <a:ext cx="5919084" cy="684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17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E6760941-EF99-4F61-A95D-3C3E7C08D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44D9B9FF-D6DA-4F69-B4A0-BA1550D65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84269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A7DC0AF9-0747-4070-A6D7-DF3681B9E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6839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74612EAD-0A8C-4C44-AFE1-3DF0669AC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8850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C2D46295-4D0D-487B-8972-141A047FB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24043"/>
            <a:ext cx="5288862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1357766"/>
            <a:ext cx="4322204" cy="35413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Demographics: Social Workers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88DFB2-1C48-6EA4-1FE1-F775224E2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4371" y="0"/>
            <a:ext cx="60648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2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E3264-D541-1D1A-B648-7A95E0A5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Health Check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7D12F-5ED2-6900-C24A-2ADC4FE9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9376954" cy="4351338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In 2020 the Local Government Association published employer standards for employers of social workers in adult and children’s services.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The Health Check asks Social Workers to rate their employer against each of the standards.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In 2022, the Health Check was broadened to include non-registered practitioners and occupational therapists.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Survey questions were different for different staff groups.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marL="0" indent="0" algn="l" rtl="0" fontAlgn="base">
              <a:buNone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493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E6760941-EF99-4F61-A95D-3C3E7C08D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44D9B9FF-D6DA-4F69-B4A0-BA1550D65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84269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A7DC0AF9-0747-4070-A6D7-DF3681B9E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6839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74612EAD-0A8C-4C44-AFE1-3DF0669AC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8850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C2D46295-4D0D-487B-8972-141A047FB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24043"/>
            <a:ext cx="5288862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1357766"/>
            <a:ext cx="4322204" cy="35413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Demographics: </a:t>
            </a:r>
            <a:r>
              <a:rPr lang="en-US" sz="5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ASCPs</a:t>
            </a:r>
            <a:endParaRPr lang="en-US" sz="5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FF2A39-F7D2-E11B-BC0E-77151BA9F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888" y="0"/>
            <a:ext cx="59859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833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E6760941-EF99-4F61-A95D-3C3E7C08D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44D9B9FF-D6DA-4F69-B4A0-BA1550D65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84269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A7DC0AF9-0747-4070-A6D7-DF3681B9E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6839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74612EAD-0A8C-4C44-AFE1-3DF0669AC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78850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C2D46295-4D0D-487B-8972-141A047FB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24043"/>
            <a:ext cx="5288862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1357766"/>
            <a:ext cx="4322204" cy="35413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Demographics: </a:t>
            </a:r>
            <a:r>
              <a:rPr lang="en-US" sz="5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ASCPs</a:t>
            </a:r>
            <a:endParaRPr lang="en-US" sz="5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55D5F1-EED4-9FB6-EE3C-B41073805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204" y="0"/>
            <a:ext cx="60309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86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Priorities for improvement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D3406-0497-B3B6-C6AB-7FCE3FC57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9376954" cy="4351338"/>
          </a:xfrm>
        </p:spPr>
        <p:txBody>
          <a:bodyPr/>
          <a:lstStyle/>
          <a:p>
            <a:r>
              <a:rPr lang="en-GB" dirty="0"/>
              <a:t>Supervision</a:t>
            </a:r>
          </a:p>
          <a:p>
            <a:r>
              <a:rPr lang="en-GB" dirty="0"/>
              <a:t>CPD</a:t>
            </a:r>
          </a:p>
          <a:p>
            <a:r>
              <a:rPr lang="en-GB" dirty="0"/>
              <a:t>Health and wellbeing</a:t>
            </a:r>
          </a:p>
          <a:p>
            <a:r>
              <a:rPr lang="en-GB" dirty="0"/>
              <a:t>Smarter working - organisational/managerial support for new ways of working</a:t>
            </a:r>
          </a:p>
        </p:txBody>
      </p:sp>
    </p:spTree>
    <p:extLst>
      <p:ext uri="{BB962C8B-B14F-4D97-AF65-F5344CB8AC3E}">
        <p14:creationId xmlns:p14="http://schemas.microsoft.com/office/powerpoint/2010/main" val="806263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21" y="80279"/>
            <a:ext cx="9376954" cy="1325563"/>
          </a:xfrm>
        </p:spPr>
        <p:txBody>
          <a:bodyPr/>
          <a:lstStyle/>
          <a:p>
            <a:r>
              <a:rPr lang="en-GB" dirty="0"/>
              <a:t>Suggested next steps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1239032-0D04-CE3E-7E72-501A2FB82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760455"/>
              </p:ext>
            </p:extLst>
          </p:nvPr>
        </p:nvGraphicFramePr>
        <p:xfrm>
          <a:off x="831621" y="1328782"/>
          <a:ext cx="9641217" cy="497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3739">
                  <a:extLst>
                    <a:ext uri="{9D8B030D-6E8A-4147-A177-3AD203B41FA5}">
                      <a16:colId xmlns:a16="http://schemas.microsoft.com/office/drawing/2014/main" val="312838977"/>
                    </a:ext>
                  </a:extLst>
                </a:gridCol>
                <a:gridCol w="3213739">
                  <a:extLst>
                    <a:ext uri="{9D8B030D-6E8A-4147-A177-3AD203B41FA5}">
                      <a16:colId xmlns:a16="http://schemas.microsoft.com/office/drawing/2014/main" val="1569869078"/>
                    </a:ext>
                  </a:extLst>
                </a:gridCol>
                <a:gridCol w="3213739">
                  <a:extLst>
                    <a:ext uri="{9D8B030D-6E8A-4147-A177-3AD203B41FA5}">
                      <a16:colId xmlns:a16="http://schemas.microsoft.com/office/drawing/2014/main" val="656343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Timescale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550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1. Obtain reports for other staff groups (MH and OTs)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Sean Taylor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31 January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7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2. National/regional benchmarking when data is available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Sean Taylor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31 March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109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3. Update presentation with MH, OT and benchmarking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Carolyn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31 March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52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4. Share initial Health Check findings with workforce via The Loop, Highlight Report and the February Q&amp;A and invite participation in action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Carolyn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28 February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523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5. Cross reference existing actions to Workforce Board Action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Carolyn Smith/Claire Anderson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6 February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640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6. New actions to be: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Co-designed with workforce ‘focus groups’ </a:t>
                      </a:r>
                      <a:r>
                        <a:rPr lang="en-GB" sz="1400" i="1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(links to Health and Wellbeing domain)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Discussed at Workforce Board, and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Integrated into Workforce Board Action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Carolyn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Microsoft Tai Le" panose="020B0502040204020203" pitchFamily="34" charset="0"/>
                          <a:cs typeface="Microsoft Tai Le" panose="020B0502040204020203" pitchFamily="34" charset="0"/>
                        </a:rPr>
                        <a:t>31 March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502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706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21" y="80279"/>
            <a:ext cx="9376954" cy="1325563"/>
          </a:xfrm>
        </p:spPr>
        <p:txBody>
          <a:bodyPr/>
          <a:lstStyle/>
          <a:p>
            <a:r>
              <a:rPr lang="en-GB" dirty="0"/>
              <a:t>Actions for co-design workshops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907A8D83-4EC4-7D42-84F2-1928E264D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356400"/>
              </p:ext>
            </p:extLst>
          </p:nvPr>
        </p:nvGraphicFramePr>
        <p:xfrm>
          <a:off x="920247" y="2259016"/>
          <a:ext cx="8128000" cy="299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027037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853382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67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3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557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376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46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298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508114"/>
                  </a:ext>
                </a:extLst>
              </a:tr>
              <a:tr h="4012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557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91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chemeClr val="bg1"/>
                </a:solidFill>
              </a:rPr>
              <a:t>Employer Standards for Social Workers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83ECD38-2BC5-2813-96F0-FBE8E040F3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17296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228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chemeClr val="bg1"/>
                </a:solidFill>
              </a:rPr>
              <a:t>Survey domains for ASCPs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83ECD38-2BC5-2813-96F0-FBE8E040F3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19758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034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Survey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D3406-0497-B3B6-C6AB-7FCE3FC57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573" y="2180985"/>
            <a:ext cx="9376954" cy="4351338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</a:rPr>
              <a:t>Employers selected a window to run the survey between 17 October and 20 January.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ASC launched the survey in the Carnival of Practice. The window for workforce responses was 9 to 30 November.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No national/regional data yet for benchmarking.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298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D3406-0497-B3B6-C6AB-7FCE3FC57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2020 - 36 </a:t>
            </a:r>
            <a:r>
              <a:rPr lang="en-GB" dirty="0">
                <a:solidFill>
                  <a:srgbClr val="000000"/>
                </a:solidFill>
              </a:rPr>
              <a:t>s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ocial workers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2021 – 37 social workers</a:t>
            </a:r>
          </a:p>
          <a:p>
            <a:pPr marL="0" indent="0" algn="l" rtl="0" fontAlgn="base">
              <a:buNone/>
            </a:pP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2022</a:t>
            </a:r>
          </a:p>
          <a:p>
            <a:pPr lvl="1" fontAlgn="base"/>
            <a:r>
              <a:rPr lang="en-US" dirty="0">
                <a:solidFill>
                  <a:srgbClr val="000000"/>
                </a:solidFill>
              </a:rPr>
              <a:t>66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social workers (adults)</a:t>
            </a:r>
          </a:p>
          <a:p>
            <a:pPr lvl="1" fontAlgn="base"/>
            <a:r>
              <a:rPr lang="en-US" dirty="0">
                <a:solidFill>
                  <a:srgbClr val="000000"/>
                </a:solidFill>
              </a:rPr>
              <a:t>19 social workers/AMHPs (mental health)</a:t>
            </a:r>
          </a:p>
          <a:p>
            <a:pPr lvl="1" fontAlgn="base"/>
            <a:r>
              <a:rPr lang="en-US" b="0" i="0" dirty="0">
                <a:solidFill>
                  <a:srgbClr val="000000"/>
                </a:solidFill>
                <a:effectLst/>
              </a:rPr>
              <a:t>19 OTs</a:t>
            </a:r>
          </a:p>
          <a:p>
            <a:pPr lvl="1" fontAlgn="base"/>
            <a:r>
              <a:rPr lang="en-US" dirty="0">
                <a:solidFill>
                  <a:srgbClr val="000000"/>
                </a:solidFill>
              </a:rPr>
              <a:t>65 ASCPs (adults)</a:t>
            </a:r>
          </a:p>
          <a:p>
            <a:pPr lvl="1" fontAlgn="base"/>
            <a:r>
              <a:rPr lang="en-US" dirty="0">
                <a:solidFill>
                  <a:srgbClr val="000000"/>
                </a:solidFill>
              </a:rPr>
              <a:t>6 ASCPs (mental health) </a:t>
            </a:r>
          </a:p>
          <a:p>
            <a:pPr lvl="1" fontAlgn="base"/>
            <a:r>
              <a:rPr lang="en-US" b="1" i="0" dirty="0">
                <a:solidFill>
                  <a:srgbClr val="000000"/>
                </a:solidFill>
                <a:effectLst/>
              </a:rPr>
              <a:t>Total – 175</a:t>
            </a:r>
          </a:p>
          <a:p>
            <a:pPr lvl="1" fontAlgn="base"/>
            <a:endParaRPr lang="en-US" b="1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u="none" strike="noStrike" dirty="0">
                <a:solidFill>
                  <a:srgbClr val="000000"/>
                </a:solidFill>
              </a:rPr>
              <a:t>Reports received to date are for</a:t>
            </a:r>
            <a:r>
              <a:rPr lang="en-GB" dirty="0">
                <a:solidFill>
                  <a:srgbClr val="000000"/>
                </a:solidFill>
              </a:rPr>
              <a:t> social workers (adults) and ASCPs (adults) only.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200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1D0E-EC2B-F521-2F4B-07D7C468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43" y="185511"/>
            <a:ext cx="9376954" cy="737054"/>
          </a:xfrm>
        </p:spPr>
        <p:txBody>
          <a:bodyPr/>
          <a:lstStyle/>
          <a:p>
            <a:r>
              <a:rPr lang="en-GB" dirty="0"/>
              <a:t>2021 results (social workers only)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D82530-BD96-19D9-AE3C-C9A625874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5993" y="869663"/>
            <a:ext cx="9593036" cy="5988337"/>
          </a:xfrm>
        </p:spPr>
      </p:pic>
    </p:spTree>
    <p:extLst>
      <p:ext uri="{BB962C8B-B14F-4D97-AF65-F5344CB8AC3E}">
        <p14:creationId xmlns:p14="http://schemas.microsoft.com/office/powerpoint/2010/main" val="3810606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725E7E-A21A-22A4-6119-10F7467E7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886" y="0"/>
            <a:ext cx="9862457" cy="62070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2FBB40-A29F-FB41-2693-A159B16E3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4028" y="6082392"/>
            <a:ext cx="5641523" cy="7756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9E054E-FDFE-DD76-7F05-BC7F24926D4E}"/>
              </a:ext>
            </a:extLst>
          </p:cNvPr>
          <p:cNvSpPr txBox="1"/>
          <p:nvPr/>
        </p:nvSpPr>
        <p:spPr>
          <a:xfrm>
            <a:off x="7405007" y="205466"/>
            <a:ext cx="906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849172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A698AA-0CDF-B497-A0A5-A242F2046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152"/>
            <a:ext cx="12192000" cy="66476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28465E-B55A-36BF-7984-DC0C945EF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64" y="420487"/>
            <a:ext cx="9412742" cy="983771"/>
          </a:xfrm>
        </p:spPr>
        <p:txBody>
          <a:bodyPr>
            <a:normAutofit/>
          </a:bodyPr>
          <a:lstStyle/>
          <a:p>
            <a:r>
              <a:rPr lang="en-GB" sz="3200" dirty="0"/>
              <a:t>Comparison 2021/22 results</a:t>
            </a:r>
          </a:p>
        </p:txBody>
      </p:sp>
    </p:spTree>
    <p:extLst>
      <p:ext uri="{BB962C8B-B14F-4D97-AF65-F5344CB8AC3E}">
        <p14:creationId xmlns:p14="http://schemas.microsoft.com/office/powerpoint/2010/main" val="270042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b4e4fa2-7237-42a3-bf12-b171639134b5}" enabled="1" method="Privileged" siteId="{b524f606-f77a-4aa2-8da2-fe70343b0cc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1027</Words>
  <Application>Microsoft Office PowerPoint</Application>
  <PresentationFormat>Widescreen</PresentationFormat>
  <Paragraphs>195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Microsoft New Tai Lue</vt:lpstr>
      <vt:lpstr>Microsoft Tai Le</vt:lpstr>
      <vt:lpstr>Office Theme</vt:lpstr>
      <vt:lpstr>Health Check 2022</vt:lpstr>
      <vt:lpstr>Health Check background</vt:lpstr>
      <vt:lpstr>Employer Standards for Social Workers</vt:lpstr>
      <vt:lpstr>Survey domains for ASCPs</vt:lpstr>
      <vt:lpstr>Survey dates</vt:lpstr>
      <vt:lpstr>Responses</vt:lpstr>
      <vt:lpstr>2021 results (social workers only)</vt:lpstr>
      <vt:lpstr>PowerPoint Presentation</vt:lpstr>
      <vt:lpstr>Comparison 2021/22 results</vt:lpstr>
      <vt:lpstr>Areas for development  and improvement </vt:lpstr>
      <vt:lpstr>Areas for development within individual standards</vt:lpstr>
      <vt:lpstr>Areas for development: Amber domains within ‘green’ outcomes</vt:lpstr>
      <vt:lpstr>Areas for development Amber domains within ‘green’ outcomes</vt:lpstr>
      <vt:lpstr>Areas requiring improvement ‘Orange’ outcomes</vt:lpstr>
      <vt:lpstr>ASCP results</vt:lpstr>
      <vt:lpstr>ASCP results to celebrate</vt:lpstr>
      <vt:lpstr>Areas for improvement</vt:lpstr>
      <vt:lpstr>Demographics: Social Workers</vt:lpstr>
      <vt:lpstr>Demographics: Social Workers</vt:lpstr>
      <vt:lpstr>Demographics: ASCPs</vt:lpstr>
      <vt:lpstr>Demographics: ASCPs</vt:lpstr>
      <vt:lpstr>Priorities for improvement </vt:lpstr>
      <vt:lpstr>Suggested next steps</vt:lpstr>
      <vt:lpstr>Actions for co-design workshops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Fellingham</dc:creator>
  <cp:lastModifiedBy>Carolyn Smith</cp:lastModifiedBy>
  <cp:revision>5</cp:revision>
  <dcterms:created xsi:type="dcterms:W3CDTF">2019-01-30T08:55:22Z</dcterms:created>
  <dcterms:modified xsi:type="dcterms:W3CDTF">2023-01-06T15:48:41Z</dcterms:modified>
</cp:coreProperties>
</file>