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5"/>
    <p:sldMasterId id="2147483676" r:id="rId6"/>
  </p:sldMasterIdLst>
  <p:notesMasterIdLst>
    <p:notesMasterId r:id="rId13"/>
  </p:notesMasterIdLst>
  <p:handoutMasterIdLst>
    <p:handoutMasterId r:id="rId14"/>
  </p:handoutMasterIdLst>
  <p:sldIdLst>
    <p:sldId id="274" r:id="rId7"/>
    <p:sldId id="278" r:id="rId8"/>
    <p:sldId id="276" r:id="rId9"/>
    <p:sldId id="277" r:id="rId10"/>
    <p:sldId id="279" r:id="rId11"/>
    <p:sldId id="275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2"/>
    <a:srgbClr val="FFFFFF"/>
    <a:srgbClr val="011E41"/>
    <a:srgbClr val="A8CDD2"/>
    <a:srgbClr val="43C0B9"/>
    <a:srgbClr val="19D3C5"/>
    <a:srgbClr val="76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1CC45-5323-4853-8D40-0FF9341E2FD4}" vWet="2" dt="2024-02-14T09:10:09.893"/>
    <p1510:client id="{37976749-A1A1-4E71-BDA5-35B51FB0E31F}" v="2307" dt="2024-02-14T12:07:11.966"/>
    <p1510:client id="{F1080B28-7078-4818-B6E8-F8AB2F516E85}" vWet="2" dt="2024-02-14T10:43:25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i Shaw" userId="S::niki.shaw@somerset.gov.uk::1d5d7489-790c-4acc-b026-5962399e3ce4" providerId="AD" clId="Web-{45382B84-4D83-3B3D-9DD2-92F7B0FC8183}"/>
    <pc:docChg chg="modSld">
      <pc:chgData name="Niki Shaw" userId="S::niki.shaw@somerset.gov.uk::1d5d7489-790c-4acc-b026-5962399e3ce4" providerId="AD" clId="Web-{45382B84-4D83-3B3D-9DD2-92F7B0FC8183}" dt="2024-02-13T08:43:55.959" v="12" actId="20577"/>
      <pc:docMkLst>
        <pc:docMk/>
      </pc:docMkLst>
      <pc:sldChg chg="modSp">
        <pc:chgData name="Niki Shaw" userId="S::niki.shaw@somerset.gov.uk::1d5d7489-790c-4acc-b026-5962399e3ce4" providerId="AD" clId="Web-{45382B84-4D83-3B3D-9DD2-92F7B0FC8183}" dt="2024-02-13T08:43:55.959" v="12" actId="20577"/>
        <pc:sldMkLst>
          <pc:docMk/>
          <pc:sldMk cId="3968788768" sldId="275"/>
        </pc:sldMkLst>
        <pc:graphicFrameChg chg="modGraphic">
          <ac:chgData name="Niki Shaw" userId="S::niki.shaw@somerset.gov.uk::1d5d7489-790c-4acc-b026-5962399e3ce4" providerId="AD" clId="Web-{45382B84-4D83-3B3D-9DD2-92F7B0FC8183}" dt="2024-02-13T08:43:55.959" v="12" actId="20577"/>
          <ac:graphicFrameMkLst>
            <pc:docMk/>
            <pc:sldMk cId="3968788768" sldId="275"/>
            <ac:graphicFrameMk id="13" creationId="{F8569B5B-B960-83EF-88B9-B0395B4E99D4}"/>
          </ac:graphicFrameMkLst>
        </pc:graphicFrameChg>
      </pc:sldChg>
      <pc:sldChg chg="modSp">
        <pc:chgData name="Niki Shaw" userId="S::niki.shaw@somerset.gov.uk::1d5d7489-790c-4acc-b026-5962399e3ce4" providerId="AD" clId="Web-{45382B84-4D83-3B3D-9DD2-92F7B0FC8183}" dt="2024-02-13T08:40:41.921" v="10" actId="20577"/>
        <pc:sldMkLst>
          <pc:docMk/>
          <pc:sldMk cId="1673398638" sldId="277"/>
        </pc:sldMkLst>
        <pc:graphicFrameChg chg="modGraphic">
          <ac:chgData name="Niki Shaw" userId="S::niki.shaw@somerset.gov.uk::1d5d7489-790c-4acc-b026-5962399e3ce4" providerId="AD" clId="Web-{45382B84-4D83-3B3D-9DD2-92F7B0FC8183}" dt="2024-02-13T08:40:41.921" v="10" actId="20577"/>
          <ac:graphicFrameMkLst>
            <pc:docMk/>
            <pc:sldMk cId="1673398638" sldId="277"/>
            <ac:graphicFrameMk id="5" creationId="{7691487E-12A8-DC66-FDEF-FEE6D9AC8D45}"/>
          </ac:graphicFrameMkLst>
        </pc:graphicFrameChg>
      </pc:sldChg>
      <pc:sldChg chg="modSp">
        <pc:chgData name="Niki Shaw" userId="S::niki.shaw@somerset.gov.uk::1d5d7489-790c-4acc-b026-5962399e3ce4" providerId="AD" clId="Web-{45382B84-4D83-3B3D-9DD2-92F7B0FC8183}" dt="2024-02-13T08:39:11.792" v="4" actId="20577"/>
        <pc:sldMkLst>
          <pc:docMk/>
          <pc:sldMk cId="3476455787" sldId="278"/>
        </pc:sldMkLst>
        <pc:graphicFrameChg chg="modGraphic">
          <ac:chgData name="Niki Shaw" userId="S::niki.shaw@somerset.gov.uk::1d5d7489-790c-4acc-b026-5962399e3ce4" providerId="AD" clId="Web-{45382B84-4D83-3B3D-9DD2-92F7B0FC8183}" dt="2024-02-13T08:39:11.792" v="4" actId="20577"/>
          <ac:graphicFrameMkLst>
            <pc:docMk/>
            <pc:sldMk cId="3476455787" sldId="278"/>
            <ac:graphicFrameMk id="5" creationId="{449D9726-3D71-774E-59FC-7E264F54D5C5}"/>
          </ac:graphicFrameMkLst>
        </pc:graphicFrameChg>
      </pc:sldChg>
    </pc:docChg>
  </pc:docChgLst>
  <pc:docChgLst>
    <pc:chgData name="Linda Lyon" userId="0af3dfa7-376d-4af2-bd76-ee14ef820cd3" providerId="ADAL" clId="{37976749-A1A1-4E71-BDA5-35B51FB0E31F}"/>
    <pc:docChg chg="undo custSel modSld modNotesMaster modHandout">
      <pc:chgData name="Linda Lyon" userId="0af3dfa7-376d-4af2-bd76-ee14ef820cd3" providerId="ADAL" clId="{37976749-A1A1-4E71-BDA5-35B51FB0E31F}" dt="2024-02-14T12:07:11.965" v="2754"/>
      <pc:docMkLst>
        <pc:docMk/>
      </pc:docMkLst>
      <pc:sldChg chg="modSp mod">
        <pc:chgData name="Linda Lyon" userId="0af3dfa7-376d-4af2-bd76-ee14ef820cd3" providerId="ADAL" clId="{37976749-A1A1-4E71-BDA5-35B51FB0E31F}" dt="2024-02-14T12:07:11.965" v="2754"/>
        <pc:sldMkLst>
          <pc:docMk/>
          <pc:sldMk cId="870402130" sldId="276"/>
        </pc:sldMkLst>
        <pc:graphicFrameChg chg="mod">
          <ac:chgData name="Linda Lyon" userId="0af3dfa7-376d-4af2-bd76-ee14ef820cd3" providerId="ADAL" clId="{37976749-A1A1-4E71-BDA5-35B51FB0E31F}" dt="2024-02-14T12:07:11.965" v="2754"/>
          <ac:graphicFrameMkLst>
            <pc:docMk/>
            <pc:sldMk cId="870402130" sldId="276"/>
            <ac:graphicFrameMk id="6" creationId="{C6011FC2-0DAF-720E-59F6-899AC255E236}"/>
          </ac:graphicFrameMkLst>
        </pc:graphicFrameChg>
      </pc:sldChg>
    </pc:docChg>
  </pc:docChgLst>
  <pc:docChgLst>
    <pc:chgData name="Emily Fulbrook" userId="S::emily.fulbrook@somerset.gov.uk::2a3b2fa8-e0d4-4f1d-b9e7-1a899951d4d5" providerId="AD" clId="Web-{930B4852-CE93-E1F2-A40C-EC9E96ABE4FF}"/>
    <pc:docChg chg="modSld">
      <pc:chgData name="Emily Fulbrook" userId="S::emily.fulbrook@somerset.gov.uk::2a3b2fa8-e0d4-4f1d-b9e7-1a899951d4d5" providerId="AD" clId="Web-{930B4852-CE93-E1F2-A40C-EC9E96ABE4FF}" dt="2024-02-14T09:28:50.197" v="23" actId="1076"/>
      <pc:docMkLst>
        <pc:docMk/>
      </pc:docMkLst>
      <pc:sldChg chg="modSp">
        <pc:chgData name="Emily Fulbrook" userId="S::emily.fulbrook@somerset.gov.uk::2a3b2fa8-e0d4-4f1d-b9e7-1a899951d4d5" providerId="AD" clId="Web-{930B4852-CE93-E1F2-A40C-EC9E96ABE4FF}" dt="2024-02-14T09:28:50.197" v="23" actId="1076"/>
        <pc:sldMkLst>
          <pc:docMk/>
          <pc:sldMk cId="1673398638" sldId="277"/>
        </pc:sldMkLst>
        <pc:graphicFrameChg chg="mod modGraphic">
          <ac:chgData name="Emily Fulbrook" userId="S::emily.fulbrook@somerset.gov.uk::2a3b2fa8-e0d4-4f1d-b9e7-1a899951d4d5" providerId="AD" clId="Web-{930B4852-CE93-E1F2-A40C-EC9E96ABE4FF}" dt="2024-02-14T09:28:50.197" v="23" actId="1076"/>
          <ac:graphicFrameMkLst>
            <pc:docMk/>
            <pc:sldMk cId="1673398638" sldId="277"/>
            <ac:graphicFrameMk id="5" creationId="{7691487E-12A8-DC66-FDEF-FEE6D9AC8D4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2077D-2E3F-4CAA-A421-0301C17BD8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F16E300-D12F-45C5-AE5E-B6D0C1E7F139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600" b="1"/>
            <a:t>Mel Lock</a:t>
          </a:r>
        </a:p>
        <a:p>
          <a:pPr rtl="0"/>
          <a:r>
            <a:rPr lang="en-GB" sz="1600"/>
            <a:t>Director of Adult Social Care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Lead Commissioner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for Adults &amp; Heath</a:t>
          </a:r>
          <a:r>
            <a:rPr lang="en-GB" sz="1600">
              <a:latin typeface="Arial"/>
            </a:rPr>
            <a:t> </a:t>
          </a:r>
          <a:endParaRPr lang="en-GB" sz="1600"/>
        </a:p>
      </dgm:t>
    </dgm:pt>
    <dgm:pt modelId="{4DD859D0-5719-4E98-862E-35CDDEEDD3E9}" type="parTrans" cxnId="{9709469D-E4AD-4902-8EB8-CB297EA02002}">
      <dgm:prSet/>
      <dgm:spPr/>
      <dgm:t>
        <a:bodyPr/>
        <a:lstStyle/>
        <a:p>
          <a:endParaRPr lang="en-GB"/>
        </a:p>
      </dgm:t>
    </dgm:pt>
    <dgm:pt modelId="{7A122094-EB8D-4474-B817-53FFAA70D11A}" type="sibTrans" cxnId="{9709469D-E4AD-4902-8EB8-CB297EA02002}">
      <dgm:prSet/>
      <dgm:spPr/>
      <dgm:t>
        <a:bodyPr/>
        <a:lstStyle/>
        <a:p>
          <a:endParaRPr lang="en-GB"/>
        </a:p>
      </dgm:t>
    </dgm:pt>
    <dgm:pt modelId="{90E2B233-4F2B-4599-9BA3-BBBF689D1340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600" b="1"/>
            <a:t>Paul Coles</a:t>
          </a:r>
        </a:p>
        <a:p>
          <a:pPr rtl="0"/>
          <a:r>
            <a:rPr lang="en-GB" sz="1600"/>
            <a:t>Service Director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Adults &amp; Health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Commissioning</a:t>
          </a:r>
          <a:r>
            <a:rPr lang="en-GB" sz="1600">
              <a:latin typeface="Arial"/>
            </a:rPr>
            <a:t> </a:t>
          </a:r>
          <a:endParaRPr lang="en-GB" sz="1600"/>
        </a:p>
      </dgm:t>
    </dgm:pt>
    <dgm:pt modelId="{1DD8FC2F-E826-4376-A6DE-290A2271F43F}" type="parTrans" cxnId="{A4FA6AB1-6433-4156-9A6D-967103697718}">
      <dgm:prSet/>
      <dgm:spPr/>
      <dgm:t>
        <a:bodyPr/>
        <a:lstStyle/>
        <a:p>
          <a:endParaRPr lang="en-GB"/>
        </a:p>
      </dgm:t>
    </dgm:pt>
    <dgm:pt modelId="{FC3B9174-BCD3-4AD2-95CB-7342105E036C}" type="sibTrans" cxnId="{A4FA6AB1-6433-4156-9A6D-967103697718}">
      <dgm:prSet/>
      <dgm:spPr/>
      <dgm:t>
        <a:bodyPr/>
        <a:lstStyle/>
        <a:p>
          <a:endParaRPr lang="en-GB"/>
        </a:p>
      </dgm:t>
    </dgm:pt>
    <dgm:pt modelId="{F890A503-441D-4206-B3A0-1C2A7F1549E2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600" b="1"/>
            <a:t>Emily Fulbrook</a:t>
          </a:r>
        </a:p>
        <a:p>
          <a:pPr rtl="0"/>
          <a:r>
            <a:rPr lang="en-GB" sz="1600"/>
            <a:t>Service Director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Adults &amp; Health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Operations</a:t>
          </a:r>
          <a:r>
            <a:rPr lang="en-GB" sz="1600">
              <a:latin typeface="Arial"/>
            </a:rPr>
            <a:t> </a:t>
          </a:r>
          <a:endParaRPr lang="en-GB" sz="1600"/>
        </a:p>
      </dgm:t>
    </dgm:pt>
    <dgm:pt modelId="{1C495178-F498-402F-A179-BF03D6324ABF}" type="parTrans" cxnId="{433B416B-0492-47CB-A894-13E8F0AF7D81}">
      <dgm:prSet/>
      <dgm:spPr/>
      <dgm:t>
        <a:bodyPr/>
        <a:lstStyle/>
        <a:p>
          <a:endParaRPr lang="en-GB"/>
        </a:p>
      </dgm:t>
    </dgm:pt>
    <dgm:pt modelId="{7BE8D14E-8328-4BF1-8301-B02E6B5D0E58}" type="sibTrans" cxnId="{433B416B-0492-47CB-A894-13E8F0AF7D81}">
      <dgm:prSet/>
      <dgm:spPr/>
      <dgm:t>
        <a:bodyPr/>
        <a:lstStyle/>
        <a:p>
          <a:endParaRPr lang="en-GB"/>
        </a:p>
      </dgm:t>
    </dgm:pt>
    <dgm:pt modelId="{19BD194F-B600-432B-9778-50FD819EFFF9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600" b="1"/>
            <a:t>Niki Shaw</a:t>
          </a:r>
        </a:p>
        <a:p>
          <a:pPr rtl="0"/>
          <a:r>
            <a:rPr lang="en-GB" sz="1600"/>
            <a:t>Service Director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Adults &amp; Health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Strategy Transformation</a:t>
          </a:r>
          <a:r>
            <a:rPr lang="en-GB" sz="1600">
              <a:latin typeface="Arial"/>
            </a:rPr>
            <a:t> </a:t>
          </a:r>
          <a:endParaRPr lang="en-GB" sz="1600"/>
        </a:p>
        <a:p>
          <a:pPr rtl="0"/>
          <a:r>
            <a:rPr lang="en-GB" sz="1600"/>
            <a:t>&amp; Performance</a:t>
          </a:r>
          <a:r>
            <a:rPr lang="en-GB" sz="1600">
              <a:latin typeface="Arial"/>
            </a:rPr>
            <a:t> </a:t>
          </a:r>
          <a:endParaRPr lang="en-GB" sz="1600"/>
        </a:p>
      </dgm:t>
    </dgm:pt>
    <dgm:pt modelId="{9DBB7233-01B0-44B2-90A6-576BB69EE4B4}" type="parTrans" cxnId="{2F8D8C26-8A35-4933-BB11-C2EFCF23EE15}">
      <dgm:prSet/>
      <dgm:spPr/>
      <dgm:t>
        <a:bodyPr/>
        <a:lstStyle/>
        <a:p>
          <a:endParaRPr lang="en-GB"/>
        </a:p>
      </dgm:t>
    </dgm:pt>
    <dgm:pt modelId="{306045AC-65B6-4BA8-A30D-905F637A565D}" type="sibTrans" cxnId="{2F8D8C26-8A35-4933-BB11-C2EFCF23EE15}">
      <dgm:prSet/>
      <dgm:spPr/>
      <dgm:t>
        <a:bodyPr/>
        <a:lstStyle/>
        <a:p>
          <a:endParaRPr lang="en-GB"/>
        </a:p>
      </dgm:t>
    </dgm:pt>
    <dgm:pt modelId="{242F737F-023A-42A5-805C-78B537D8A1C2}" type="pres">
      <dgm:prSet presAssocID="{9702077D-2E3F-4CAA-A421-0301C17BD8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B5CDE7-1B24-4729-A672-DAC16DC84677}" type="pres">
      <dgm:prSet presAssocID="{8F16E300-D12F-45C5-AE5E-B6D0C1E7F139}" presName="hierRoot1" presStyleCnt="0">
        <dgm:presLayoutVars>
          <dgm:hierBranch val="init"/>
        </dgm:presLayoutVars>
      </dgm:prSet>
      <dgm:spPr/>
    </dgm:pt>
    <dgm:pt modelId="{33C2909C-A7E9-4708-AA14-2CB7E40E3F1C}" type="pres">
      <dgm:prSet presAssocID="{8F16E300-D12F-45C5-AE5E-B6D0C1E7F139}" presName="rootComposite1" presStyleCnt="0"/>
      <dgm:spPr/>
    </dgm:pt>
    <dgm:pt modelId="{D08CDF73-2D64-4904-8B83-CA26B5271A54}" type="pres">
      <dgm:prSet presAssocID="{8F16E300-D12F-45C5-AE5E-B6D0C1E7F139}" presName="rootText1" presStyleLbl="node0" presStyleIdx="0" presStyleCnt="1">
        <dgm:presLayoutVars>
          <dgm:chPref val="3"/>
        </dgm:presLayoutVars>
      </dgm:prSet>
      <dgm:spPr/>
    </dgm:pt>
    <dgm:pt modelId="{5E9C22CB-F06C-4581-86BA-0A9541E9DC22}" type="pres">
      <dgm:prSet presAssocID="{8F16E300-D12F-45C5-AE5E-B6D0C1E7F139}" presName="rootConnector1" presStyleLbl="node1" presStyleIdx="0" presStyleCnt="0"/>
      <dgm:spPr/>
    </dgm:pt>
    <dgm:pt modelId="{03A4DA46-EF20-406A-A8C4-9E750392A92B}" type="pres">
      <dgm:prSet presAssocID="{8F16E300-D12F-45C5-AE5E-B6D0C1E7F139}" presName="hierChild2" presStyleCnt="0"/>
      <dgm:spPr/>
    </dgm:pt>
    <dgm:pt modelId="{BDF05104-7D41-4358-BFBF-2492C15D4502}" type="pres">
      <dgm:prSet presAssocID="{1DD8FC2F-E826-4376-A6DE-290A2271F43F}" presName="Name37" presStyleLbl="parChTrans1D2" presStyleIdx="0" presStyleCnt="3"/>
      <dgm:spPr/>
    </dgm:pt>
    <dgm:pt modelId="{CCEBCE9A-5D54-46CE-88D4-274168EEBBFF}" type="pres">
      <dgm:prSet presAssocID="{90E2B233-4F2B-4599-9BA3-BBBF689D1340}" presName="hierRoot2" presStyleCnt="0">
        <dgm:presLayoutVars>
          <dgm:hierBranch val="init"/>
        </dgm:presLayoutVars>
      </dgm:prSet>
      <dgm:spPr/>
    </dgm:pt>
    <dgm:pt modelId="{FD51405B-6514-4B48-BBA8-2652BDF75170}" type="pres">
      <dgm:prSet presAssocID="{90E2B233-4F2B-4599-9BA3-BBBF689D1340}" presName="rootComposite" presStyleCnt="0"/>
      <dgm:spPr/>
    </dgm:pt>
    <dgm:pt modelId="{4D70523D-26F1-476C-9C8C-9A2AA6F845C4}" type="pres">
      <dgm:prSet presAssocID="{90E2B233-4F2B-4599-9BA3-BBBF689D1340}" presName="rootText" presStyleLbl="node2" presStyleIdx="0" presStyleCnt="3">
        <dgm:presLayoutVars>
          <dgm:chPref val="3"/>
        </dgm:presLayoutVars>
      </dgm:prSet>
      <dgm:spPr/>
    </dgm:pt>
    <dgm:pt modelId="{5B4F2B1B-C339-4D59-9D0C-3080779D5C3C}" type="pres">
      <dgm:prSet presAssocID="{90E2B233-4F2B-4599-9BA3-BBBF689D1340}" presName="rootConnector" presStyleLbl="node2" presStyleIdx="0" presStyleCnt="3"/>
      <dgm:spPr/>
    </dgm:pt>
    <dgm:pt modelId="{A38EC7BD-5F52-40B2-B32E-E697C3B1C1B4}" type="pres">
      <dgm:prSet presAssocID="{90E2B233-4F2B-4599-9BA3-BBBF689D1340}" presName="hierChild4" presStyleCnt="0"/>
      <dgm:spPr/>
    </dgm:pt>
    <dgm:pt modelId="{E3240C37-9D1F-4FDF-A14C-C60BB7AC60B1}" type="pres">
      <dgm:prSet presAssocID="{90E2B233-4F2B-4599-9BA3-BBBF689D1340}" presName="hierChild5" presStyleCnt="0"/>
      <dgm:spPr/>
    </dgm:pt>
    <dgm:pt modelId="{EB82958A-2349-4B15-B22F-61C4E29CF461}" type="pres">
      <dgm:prSet presAssocID="{1C495178-F498-402F-A179-BF03D6324ABF}" presName="Name37" presStyleLbl="parChTrans1D2" presStyleIdx="1" presStyleCnt="3"/>
      <dgm:spPr/>
    </dgm:pt>
    <dgm:pt modelId="{14099BD1-CF92-4216-914A-B283ECBBFF37}" type="pres">
      <dgm:prSet presAssocID="{F890A503-441D-4206-B3A0-1C2A7F1549E2}" presName="hierRoot2" presStyleCnt="0">
        <dgm:presLayoutVars>
          <dgm:hierBranch val="init"/>
        </dgm:presLayoutVars>
      </dgm:prSet>
      <dgm:spPr/>
    </dgm:pt>
    <dgm:pt modelId="{478124DA-E4A9-40AC-809E-956870D6427C}" type="pres">
      <dgm:prSet presAssocID="{F890A503-441D-4206-B3A0-1C2A7F1549E2}" presName="rootComposite" presStyleCnt="0"/>
      <dgm:spPr/>
    </dgm:pt>
    <dgm:pt modelId="{D8DF19B3-565C-4BFF-A76F-A1FCB58D7E08}" type="pres">
      <dgm:prSet presAssocID="{F890A503-441D-4206-B3A0-1C2A7F1549E2}" presName="rootText" presStyleLbl="node2" presStyleIdx="1" presStyleCnt="3">
        <dgm:presLayoutVars>
          <dgm:chPref val="3"/>
        </dgm:presLayoutVars>
      </dgm:prSet>
      <dgm:spPr/>
    </dgm:pt>
    <dgm:pt modelId="{0981E93D-D026-481F-AC95-C69C267F4AF2}" type="pres">
      <dgm:prSet presAssocID="{F890A503-441D-4206-B3A0-1C2A7F1549E2}" presName="rootConnector" presStyleLbl="node2" presStyleIdx="1" presStyleCnt="3"/>
      <dgm:spPr/>
    </dgm:pt>
    <dgm:pt modelId="{087F3A6B-48E2-4AC6-9C55-335B9BE26FDE}" type="pres">
      <dgm:prSet presAssocID="{F890A503-441D-4206-B3A0-1C2A7F1549E2}" presName="hierChild4" presStyleCnt="0"/>
      <dgm:spPr/>
    </dgm:pt>
    <dgm:pt modelId="{583A4C74-5B09-456C-8C0D-E3B08B74EB90}" type="pres">
      <dgm:prSet presAssocID="{F890A503-441D-4206-B3A0-1C2A7F1549E2}" presName="hierChild5" presStyleCnt="0"/>
      <dgm:spPr/>
    </dgm:pt>
    <dgm:pt modelId="{9BD6F5A8-4C27-4A42-A42A-52422E27FC74}" type="pres">
      <dgm:prSet presAssocID="{9DBB7233-01B0-44B2-90A6-576BB69EE4B4}" presName="Name37" presStyleLbl="parChTrans1D2" presStyleIdx="2" presStyleCnt="3"/>
      <dgm:spPr/>
    </dgm:pt>
    <dgm:pt modelId="{B5A0E0E1-BA42-452C-AB69-137735072AC7}" type="pres">
      <dgm:prSet presAssocID="{19BD194F-B600-432B-9778-50FD819EFFF9}" presName="hierRoot2" presStyleCnt="0">
        <dgm:presLayoutVars>
          <dgm:hierBranch val="init"/>
        </dgm:presLayoutVars>
      </dgm:prSet>
      <dgm:spPr/>
    </dgm:pt>
    <dgm:pt modelId="{FAD4494D-BA62-4C4D-B398-B268E5BA7F48}" type="pres">
      <dgm:prSet presAssocID="{19BD194F-B600-432B-9778-50FD819EFFF9}" presName="rootComposite" presStyleCnt="0"/>
      <dgm:spPr/>
    </dgm:pt>
    <dgm:pt modelId="{FCF22A74-AF7B-4D6C-A5A1-F9D21E83DFDF}" type="pres">
      <dgm:prSet presAssocID="{19BD194F-B600-432B-9778-50FD819EFFF9}" presName="rootText" presStyleLbl="node2" presStyleIdx="2" presStyleCnt="3">
        <dgm:presLayoutVars>
          <dgm:chPref val="3"/>
        </dgm:presLayoutVars>
      </dgm:prSet>
      <dgm:spPr/>
    </dgm:pt>
    <dgm:pt modelId="{2454ACA2-5FDB-46F3-9783-3364BAE535A3}" type="pres">
      <dgm:prSet presAssocID="{19BD194F-B600-432B-9778-50FD819EFFF9}" presName="rootConnector" presStyleLbl="node2" presStyleIdx="2" presStyleCnt="3"/>
      <dgm:spPr/>
    </dgm:pt>
    <dgm:pt modelId="{C7E51641-4EE9-4DD8-961C-DAA6E394F816}" type="pres">
      <dgm:prSet presAssocID="{19BD194F-B600-432B-9778-50FD819EFFF9}" presName="hierChild4" presStyleCnt="0"/>
      <dgm:spPr/>
    </dgm:pt>
    <dgm:pt modelId="{AACFCDFE-4BD1-4AFD-9C37-71449B2E0DD7}" type="pres">
      <dgm:prSet presAssocID="{19BD194F-B600-432B-9778-50FD819EFFF9}" presName="hierChild5" presStyleCnt="0"/>
      <dgm:spPr/>
    </dgm:pt>
    <dgm:pt modelId="{9E2F8DBD-510E-4997-8599-7D3F2D9ED4A4}" type="pres">
      <dgm:prSet presAssocID="{8F16E300-D12F-45C5-AE5E-B6D0C1E7F139}" presName="hierChild3" presStyleCnt="0"/>
      <dgm:spPr/>
    </dgm:pt>
  </dgm:ptLst>
  <dgm:cxnLst>
    <dgm:cxn modelId="{B3E49B06-0532-408D-A732-2F87A28C984C}" type="presOf" srcId="{F890A503-441D-4206-B3A0-1C2A7F1549E2}" destId="{0981E93D-D026-481F-AC95-C69C267F4AF2}" srcOrd="1" destOrd="0" presId="urn:microsoft.com/office/officeart/2005/8/layout/orgChart1"/>
    <dgm:cxn modelId="{8D12C922-62ED-48D6-8DB9-9F83F6C654C2}" type="presOf" srcId="{8F16E300-D12F-45C5-AE5E-B6D0C1E7F139}" destId="{D08CDF73-2D64-4904-8B83-CA26B5271A54}" srcOrd="0" destOrd="0" presId="urn:microsoft.com/office/officeart/2005/8/layout/orgChart1"/>
    <dgm:cxn modelId="{2F8D8C26-8A35-4933-BB11-C2EFCF23EE15}" srcId="{8F16E300-D12F-45C5-AE5E-B6D0C1E7F139}" destId="{19BD194F-B600-432B-9778-50FD819EFFF9}" srcOrd="2" destOrd="0" parTransId="{9DBB7233-01B0-44B2-90A6-576BB69EE4B4}" sibTransId="{306045AC-65B6-4BA8-A30D-905F637A565D}"/>
    <dgm:cxn modelId="{187E1934-FE1D-4069-96C6-F754FA95AF8C}" type="presOf" srcId="{19BD194F-B600-432B-9778-50FD819EFFF9}" destId="{FCF22A74-AF7B-4D6C-A5A1-F9D21E83DFDF}" srcOrd="0" destOrd="0" presId="urn:microsoft.com/office/officeart/2005/8/layout/orgChart1"/>
    <dgm:cxn modelId="{37D14A65-83AA-464B-9014-2C274F9707CE}" type="presOf" srcId="{1DD8FC2F-E826-4376-A6DE-290A2271F43F}" destId="{BDF05104-7D41-4358-BFBF-2492C15D4502}" srcOrd="0" destOrd="0" presId="urn:microsoft.com/office/officeart/2005/8/layout/orgChart1"/>
    <dgm:cxn modelId="{433B416B-0492-47CB-A894-13E8F0AF7D81}" srcId="{8F16E300-D12F-45C5-AE5E-B6D0C1E7F139}" destId="{F890A503-441D-4206-B3A0-1C2A7F1549E2}" srcOrd="1" destOrd="0" parTransId="{1C495178-F498-402F-A179-BF03D6324ABF}" sibTransId="{7BE8D14E-8328-4BF1-8301-B02E6B5D0E58}"/>
    <dgm:cxn modelId="{A4210458-FE9C-4BA2-AAB4-E916DBA811FA}" type="presOf" srcId="{F890A503-441D-4206-B3A0-1C2A7F1549E2}" destId="{D8DF19B3-565C-4BFF-A76F-A1FCB58D7E08}" srcOrd="0" destOrd="0" presId="urn:microsoft.com/office/officeart/2005/8/layout/orgChart1"/>
    <dgm:cxn modelId="{0B0D2295-2D90-4658-8562-5C18659A13FE}" type="presOf" srcId="{90E2B233-4F2B-4599-9BA3-BBBF689D1340}" destId="{5B4F2B1B-C339-4D59-9D0C-3080779D5C3C}" srcOrd="1" destOrd="0" presId="urn:microsoft.com/office/officeart/2005/8/layout/orgChart1"/>
    <dgm:cxn modelId="{9709469D-E4AD-4902-8EB8-CB297EA02002}" srcId="{9702077D-2E3F-4CAA-A421-0301C17BD8A3}" destId="{8F16E300-D12F-45C5-AE5E-B6D0C1E7F139}" srcOrd="0" destOrd="0" parTransId="{4DD859D0-5719-4E98-862E-35CDDEEDD3E9}" sibTransId="{7A122094-EB8D-4474-B817-53FFAA70D11A}"/>
    <dgm:cxn modelId="{A4FA6AB1-6433-4156-9A6D-967103697718}" srcId="{8F16E300-D12F-45C5-AE5E-B6D0C1E7F139}" destId="{90E2B233-4F2B-4599-9BA3-BBBF689D1340}" srcOrd="0" destOrd="0" parTransId="{1DD8FC2F-E826-4376-A6DE-290A2271F43F}" sibTransId="{FC3B9174-BCD3-4AD2-95CB-7342105E036C}"/>
    <dgm:cxn modelId="{29F8F5B7-D334-4C8D-9DFC-62ECE9CE8C74}" type="presOf" srcId="{9DBB7233-01B0-44B2-90A6-576BB69EE4B4}" destId="{9BD6F5A8-4C27-4A42-A42A-52422E27FC74}" srcOrd="0" destOrd="0" presId="urn:microsoft.com/office/officeart/2005/8/layout/orgChart1"/>
    <dgm:cxn modelId="{58F2FCCB-066D-431C-921E-ED01D6CE4927}" type="presOf" srcId="{9702077D-2E3F-4CAA-A421-0301C17BD8A3}" destId="{242F737F-023A-42A5-805C-78B537D8A1C2}" srcOrd="0" destOrd="0" presId="urn:microsoft.com/office/officeart/2005/8/layout/orgChart1"/>
    <dgm:cxn modelId="{71C558DD-E996-45C5-9AF5-DAEA4FC1939E}" type="presOf" srcId="{8F16E300-D12F-45C5-AE5E-B6D0C1E7F139}" destId="{5E9C22CB-F06C-4581-86BA-0A9541E9DC22}" srcOrd="1" destOrd="0" presId="urn:microsoft.com/office/officeart/2005/8/layout/orgChart1"/>
    <dgm:cxn modelId="{971CFCF0-21A7-4D42-8D8F-23E932C6A9F2}" type="presOf" srcId="{19BD194F-B600-432B-9778-50FD819EFFF9}" destId="{2454ACA2-5FDB-46F3-9783-3364BAE535A3}" srcOrd="1" destOrd="0" presId="urn:microsoft.com/office/officeart/2005/8/layout/orgChart1"/>
    <dgm:cxn modelId="{C09C3CF8-6667-4078-869B-B1AA6C76A8DF}" type="presOf" srcId="{90E2B233-4F2B-4599-9BA3-BBBF689D1340}" destId="{4D70523D-26F1-476C-9C8C-9A2AA6F845C4}" srcOrd="0" destOrd="0" presId="urn:microsoft.com/office/officeart/2005/8/layout/orgChart1"/>
    <dgm:cxn modelId="{22D187FA-C007-4B93-A5C3-428F287BBB1A}" type="presOf" srcId="{1C495178-F498-402F-A179-BF03D6324ABF}" destId="{EB82958A-2349-4B15-B22F-61C4E29CF461}" srcOrd="0" destOrd="0" presId="urn:microsoft.com/office/officeart/2005/8/layout/orgChart1"/>
    <dgm:cxn modelId="{E732002D-AFC5-4479-A58E-ED4462F952D1}" type="presParOf" srcId="{242F737F-023A-42A5-805C-78B537D8A1C2}" destId="{A4B5CDE7-1B24-4729-A672-DAC16DC84677}" srcOrd="0" destOrd="0" presId="urn:microsoft.com/office/officeart/2005/8/layout/orgChart1"/>
    <dgm:cxn modelId="{F69CAC37-A314-44AA-A9FC-E0DBD1C8FEAA}" type="presParOf" srcId="{A4B5CDE7-1B24-4729-A672-DAC16DC84677}" destId="{33C2909C-A7E9-4708-AA14-2CB7E40E3F1C}" srcOrd="0" destOrd="0" presId="urn:microsoft.com/office/officeart/2005/8/layout/orgChart1"/>
    <dgm:cxn modelId="{25DE6060-BDDB-43E2-A93C-6E4B480C2868}" type="presParOf" srcId="{33C2909C-A7E9-4708-AA14-2CB7E40E3F1C}" destId="{D08CDF73-2D64-4904-8B83-CA26B5271A54}" srcOrd="0" destOrd="0" presId="urn:microsoft.com/office/officeart/2005/8/layout/orgChart1"/>
    <dgm:cxn modelId="{2550F7D3-19AB-4386-8D91-3FB409F62E7A}" type="presParOf" srcId="{33C2909C-A7E9-4708-AA14-2CB7E40E3F1C}" destId="{5E9C22CB-F06C-4581-86BA-0A9541E9DC22}" srcOrd="1" destOrd="0" presId="urn:microsoft.com/office/officeart/2005/8/layout/orgChart1"/>
    <dgm:cxn modelId="{19286DD4-B1DE-48C3-82ED-42199BD3C291}" type="presParOf" srcId="{A4B5CDE7-1B24-4729-A672-DAC16DC84677}" destId="{03A4DA46-EF20-406A-A8C4-9E750392A92B}" srcOrd="1" destOrd="0" presId="urn:microsoft.com/office/officeart/2005/8/layout/orgChart1"/>
    <dgm:cxn modelId="{4D950DD0-C56B-481D-9C70-A02CF619ACCC}" type="presParOf" srcId="{03A4DA46-EF20-406A-A8C4-9E750392A92B}" destId="{BDF05104-7D41-4358-BFBF-2492C15D4502}" srcOrd="0" destOrd="0" presId="urn:microsoft.com/office/officeart/2005/8/layout/orgChart1"/>
    <dgm:cxn modelId="{E5645361-6A21-414A-BE1B-4F404A6A1153}" type="presParOf" srcId="{03A4DA46-EF20-406A-A8C4-9E750392A92B}" destId="{CCEBCE9A-5D54-46CE-88D4-274168EEBBFF}" srcOrd="1" destOrd="0" presId="urn:microsoft.com/office/officeart/2005/8/layout/orgChart1"/>
    <dgm:cxn modelId="{A16A6E7D-6AE1-43E9-94EF-7324C4787344}" type="presParOf" srcId="{CCEBCE9A-5D54-46CE-88D4-274168EEBBFF}" destId="{FD51405B-6514-4B48-BBA8-2652BDF75170}" srcOrd="0" destOrd="0" presId="urn:microsoft.com/office/officeart/2005/8/layout/orgChart1"/>
    <dgm:cxn modelId="{3C892DAD-3B27-40CB-A5DE-F2607F7F1DB1}" type="presParOf" srcId="{FD51405B-6514-4B48-BBA8-2652BDF75170}" destId="{4D70523D-26F1-476C-9C8C-9A2AA6F845C4}" srcOrd="0" destOrd="0" presId="urn:microsoft.com/office/officeart/2005/8/layout/orgChart1"/>
    <dgm:cxn modelId="{217AABE8-A8A2-404F-AE2A-073A62FDEF32}" type="presParOf" srcId="{FD51405B-6514-4B48-BBA8-2652BDF75170}" destId="{5B4F2B1B-C339-4D59-9D0C-3080779D5C3C}" srcOrd="1" destOrd="0" presId="urn:microsoft.com/office/officeart/2005/8/layout/orgChart1"/>
    <dgm:cxn modelId="{E49090FA-951F-4AF8-8599-833D2414E2DF}" type="presParOf" srcId="{CCEBCE9A-5D54-46CE-88D4-274168EEBBFF}" destId="{A38EC7BD-5F52-40B2-B32E-E697C3B1C1B4}" srcOrd="1" destOrd="0" presId="urn:microsoft.com/office/officeart/2005/8/layout/orgChart1"/>
    <dgm:cxn modelId="{F70078EF-2D40-409F-A593-558CAA18D587}" type="presParOf" srcId="{CCEBCE9A-5D54-46CE-88D4-274168EEBBFF}" destId="{E3240C37-9D1F-4FDF-A14C-C60BB7AC60B1}" srcOrd="2" destOrd="0" presId="urn:microsoft.com/office/officeart/2005/8/layout/orgChart1"/>
    <dgm:cxn modelId="{87548E11-59C0-48FA-B16B-9211077069C3}" type="presParOf" srcId="{03A4DA46-EF20-406A-A8C4-9E750392A92B}" destId="{EB82958A-2349-4B15-B22F-61C4E29CF461}" srcOrd="2" destOrd="0" presId="urn:microsoft.com/office/officeart/2005/8/layout/orgChart1"/>
    <dgm:cxn modelId="{6F36B7EC-4D4A-4993-B312-2F4FE105F2CC}" type="presParOf" srcId="{03A4DA46-EF20-406A-A8C4-9E750392A92B}" destId="{14099BD1-CF92-4216-914A-B283ECBBFF37}" srcOrd="3" destOrd="0" presId="urn:microsoft.com/office/officeart/2005/8/layout/orgChart1"/>
    <dgm:cxn modelId="{A0E8C307-00E2-4632-AA02-6266688EBFFF}" type="presParOf" srcId="{14099BD1-CF92-4216-914A-B283ECBBFF37}" destId="{478124DA-E4A9-40AC-809E-956870D6427C}" srcOrd="0" destOrd="0" presId="urn:microsoft.com/office/officeart/2005/8/layout/orgChart1"/>
    <dgm:cxn modelId="{385C1969-CD1C-4006-AD70-A5BB7B246E67}" type="presParOf" srcId="{478124DA-E4A9-40AC-809E-956870D6427C}" destId="{D8DF19B3-565C-4BFF-A76F-A1FCB58D7E08}" srcOrd="0" destOrd="0" presId="urn:microsoft.com/office/officeart/2005/8/layout/orgChart1"/>
    <dgm:cxn modelId="{AA52D985-77A0-48CE-A0CE-A23CFC1936B4}" type="presParOf" srcId="{478124DA-E4A9-40AC-809E-956870D6427C}" destId="{0981E93D-D026-481F-AC95-C69C267F4AF2}" srcOrd="1" destOrd="0" presId="urn:microsoft.com/office/officeart/2005/8/layout/orgChart1"/>
    <dgm:cxn modelId="{28897AD0-E975-48B7-8600-E7EDD00E5E7B}" type="presParOf" srcId="{14099BD1-CF92-4216-914A-B283ECBBFF37}" destId="{087F3A6B-48E2-4AC6-9C55-335B9BE26FDE}" srcOrd="1" destOrd="0" presId="urn:microsoft.com/office/officeart/2005/8/layout/orgChart1"/>
    <dgm:cxn modelId="{25DD1CB3-D15B-4BCE-9A2D-8DEC005B14CB}" type="presParOf" srcId="{14099BD1-CF92-4216-914A-B283ECBBFF37}" destId="{583A4C74-5B09-456C-8C0D-E3B08B74EB90}" srcOrd="2" destOrd="0" presId="urn:microsoft.com/office/officeart/2005/8/layout/orgChart1"/>
    <dgm:cxn modelId="{BA589EDE-942E-4899-835A-AE8911C36A9B}" type="presParOf" srcId="{03A4DA46-EF20-406A-A8C4-9E750392A92B}" destId="{9BD6F5A8-4C27-4A42-A42A-52422E27FC74}" srcOrd="4" destOrd="0" presId="urn:microsoft.com/office/officeart/2005/8/layout/orgChart1"/>
    <dgm:cxn modelId="{658CAF07-AC1B-48F7-BAE6-8D8C83F2C924}" type="presParOf" srcId="{03A4DA46-EF20-406A-A8C4-9E750392A92B}" destId="{B5A0E0E1-BA42-452C-AB69-137735072AC7}" srcOrd="5" destOrd="0" presId="urn:microsoft.com/office/officeart/2005/8/layout/orgChart1"/>
    <dgm:cxn modelId="{863FA514-E805-48B3-BBB6-ED9B7BE2DA38}" type="presParOf" srcId="{B5A0E0E1-BA42-452C-AB69-137735072AC7}" destId="{FAD4494D-BA62-4C4D-B398-B268E5BA7F48}" srcOrd="0" destOrd="0" presId="urn:microsoft.com/office/officeart/2005/8/layout/orgChart1"/>
    <dgm:cxn modelId="{7F05B652-0D2C-4162-900B-D7C386FE9CB4}" type="presParOf" srcId="{FAD4494D-BA62-4C4D-B398-B268E5BA7F48}" destId="{FCF22A74-AF7B-4D6C-A5A1-F9D21E83DFDF}" srcOrd="0" destOrd="0" presId="urn:microsoft.com/office/officeart/2005/8/layout/orgChart1"/>
    <dgm:cxn modelId="{E49DCD30-1682-420C-9C9B-AB7FAA587A80}" type="presParOf" srcId="{FAD4494D-BA62-4C4D-B398-B268E5BA7F48}" destId="{2454ACA2-5FDB-46F3-9783-3364BAE535A3}" srcOrd="1" destOrd="0" presId="urn:microsoft.com/office/officeart/2005/8/layout/orgChart1"/>
    <dgm:cxn modelId="{DFC98191-0E3B-4FD6-8B7F-8871E8D32F97}" type="presParOf" srcId="{B5A0E0E1-BA42-452C-AB69-137735072AC7}" destId="{C7E51641-4EE9-4DD8-961C-DAA6E394F816}" srcOrd="1" destOrd="0" presId="urn:microsoft.com/office/officeart/2005/8/layout/orgChart1"/>
    <dgm:cxn modelId="{48A635D3-3912-4FCA-A149-87D372E01185}" type="presParOf" srcId="{B5A0E0E1-BA42-452C-AB69-137735072AC7}" destId="{AACFCDFE-4BD1-4AFD-9C37-71449B2E0DD7}" srcOrd="2" destOrd="0" presId="urn:microsoft.com/office/officeart/2005/8/layout/orgChart1"/>
    <dgm:cxn modelId="{46B54087-7C0F-473B-BDBA-FBEA23C61661}" type="presParOf" srcId="{A4B5CDE7-1B24-4729-A672-DAC16DC84677}" destId="{9E2F8DBD-510E-4997-8599-7D3F2D9ED4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BE230-54A9-4119-B565-C92FC72C8D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1B6C27-3553-4C02-9A80-2978721F9F35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000"/>
            <a:t>Paul Coles </a:t>
          </a:r>
        </a:p>
        <a:p>
          <a:r>
            <a:rPr lang="en-GB" sz="1000"/>
            <a:t>Service Director </a:t>
          </a:r>
        </a:p>
        <a:p>
          <a:r>
            <a:rPr lang="en-GB" sz="1000"/>
            <a:t>Adults &amp; Health </a:t>
          </a:r>
        </a:p>
        <a:p>
          <a:r>
            <a:rPr lang="en-GB" sz="1000"/>
            <a:t>Commissioning</a:t>
          </a:r>
        </a:p>
      </dgm:t>
    </dgm:pt>
    <dgm:pt modelId="{FBCA89D4-6F78-474F-9A71-527990DAE40D}" type="parTrans" cxnId="{19B611D2-08D6-480C-8430-CFD8D19F3E8C}">
      <dgm:prSet/>
      <dgm:spPr/>
      <dgm:t>
        <a:bodyPr/>
        <a:lstStyle/>
        <a:p>
          <a:endParaRPr lang="en-GB"/>
        </a:p>
      </dgm:t>
    </dgm:pt>
    <dgm:pt modelId="{63B4BB4D-9186-4357-A0E0-EFFF44E57F8B}" type="sibTrans" cxnId="{19B611D2-08D6-480C-8430-CFD8D19F3E8C}">
      <dgm:prSet/>
      <dgm:spPr/>
      <dgm:t>
        <a:bodyPr/>
        <a:lstStyle/>
        <a:p>
          <a:endParaRPr lang="en-GB"/>
        </a:p>
      </dgm:t>
    </dgm:pt>
    <dgm:pt modelId="{915726BF-A67D-453D-8BC3-19188B7AEF71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Stephen Miles </a:t>
          </a:r>
        </a:p>
        <a:p>
          <a:r>
            <a:rPr lang="en-GB" sz="900"/>
            <a:t>Strategic Manager </a:t>
          </a:r>
        </a:p>
        <a:p>
          <a:r>
            <a:rPr lang="en-GB" sz="900"/>
            <a:t>Learning Disabilities </a:t>
          </a:r>
        </a:p>
        <a:p>
          <a:r>
            <a:rPr lang="en-GB" sz="900"/>
            <a:t>&amp; Mental Health</a:t>
          </a:r>
        </a:p>
      </dgm:t>
    </dgm:pt>
    <dgm:pt modelId="{3F23B27C-62F2-4539-BE90-B0187ECB859A}" type="parTrans" cxnId="{8E79E673-1AD6-4A15-9D45-D4C88888F7B7}">
      <dgm:prSet/>
      <dgm:spPr/>
      <dgm:t>
        <a:bodyPr/>
        <a:lstStyle/>
        <a:p>
          <a:endParaRPr lang="en-GB"/>
        </a:p>
      </dgm:t>
    </dgm:pt>
    <dgm:pt modelId="{5831AB57-A5E3-44A1-8F29-D549F05C87E8}" type="sibTrans" cxnId="{8E79E673-1AD6-4A15-9D45-D4C88888F7B7}">
      <dgm:prSet/>
      <dgm:spPr/>
      <dgm:t>
        <a:bodyPr/>
        <a:lstStyle/>
        <a:p>
          <a:endParaRPr lang="en-GB"/>
        </a:p>
      </dgm:t>
    </dgm:pt>
    <dgm:pt modelId="{8E69EDB0-6001-4E28-B190-E5476384A43F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James Cawley </a:t>
          </a:r>
        </a:p>
        <a:p>
          <a:r>
            <a:rPr lang="en-GB" sz="900"/>
            <a:t>Strategic Manager </a:t>
          </a:r>
        </a:p>
        <a:p>
          <a:r>
            <a:rPr lang="en-GB" sz="900"/>
            <a:t>Community &amp; Prevention</a:t>
          </a:r>
        </a:p>
      </dgm:t>
    </dgm:pt>
    <dgm:pt modelId="{756F2410-4BB9-4CD7-B6AB-0DBCF5ED6211}" type="parTrans" cxnId="{0AC06611-E3AB-4191-A1CE-FAC1C0AD3EF2}">
      <dgm:prSet/>
      <dgm:spPr/>
      <dgm:t>
        <a:bodyPr/>
        <a:lstStyle/>
        <a:p>
          <a:endParaRPr lang="en-GB"/>
        </a:p>
      </dgm:t>
    </dgm:pt>
    <dgm:pt modelId="{1E3DB6CD-CB98-44B3-A59D-E06756271FAA}" type="sibTrans" cxnId="{0AC06611-E3AB-4191-A1CE-FAC1C0AD3EF2}">
      <dgm:prSet/>
      <dgm:spPr/>
      <dgm:t>
        <a:bodyPr/>
        <a:lstStyle/>
        <a:p>
          <a:endParaRPr lang="en-GB"/>
        </a:p>
      </dgm:t>
    </dgm:pt>
    <dgm:pt modelId="{F059FCD1-5042-4A43-BB93-1448E252FB2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Iona Brimson </a:t>
          </a:r>
        </a:p>
        <a:p>
          <a:r>
            <a:rPr lang="en-GB" sz="900"/>
            <a:t>Strategic Manager </a:t>
          </a:r>
        </a:p>
        <a:p>
          <a:r>
            <a:rPr lang="en-GB" sz="900"/>
            <a:t>Intermediate Care </a:t>
          </a:r>
        </a:p>
        <a:p>
          <a:r>
            <a:rPr lang="en-GB" sz="900"/>
            <a:t>&amp; Older Adults</a:t>
          </a:r>
        </a:p>
      </dgm:t>
    </dgm:pt>
    <dgm:pt modelId="{9D6BC561-BD5A-43DE-9111-979BBD8C1878}" type="parTrans" cxnId="{89EC97B0-9018-4445-88CD-5D94D9635D4D}">
      <dgm:prSet/>
      <dgm:spPr/>
      <dgm:t>
        <a:bodyPr/>
        <a:lstStyle/>
        <a:p>
          <a:endParaRPr lang="en-GB"/>
        </a:p>
      </dgm:t>
    </dgm:pt>
    <dgm:pt modelId="{F7C83AAF-8656-4147-907B-EE3B3F24023E}" type="sibTrans" cxnId="{89EC97B0-9018-4445-88CD-5D94D9635D4D}">
      <dgm:prSet/>
      <dgm:spPr/>
      <dgm:t>
        <a:bodyPr/>
        <a:lstStyle/>
        <a:p>
          <a:endParaRPr lang="en-GB"/>
        </a:p>
      </dgm:t>
    </dgm:pt>
    <dgm:pt modelId="{017B1840-B32A-4742-853A-69782F94FCE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Celine Antier </a:t>
          </a:r>
        </a:p>
        <a:p>
          <a:r>
            <a:rPr lang="en-GB" sz="900"/>
            <a:t>Senior Commissioning Officer</a:t>
          </a:r>
        </a:p>
      </dgm:t>
    </dgm:pt>
    <dgm:pt modelId="{52E74F92-5AED-48D4-AC75-26972AC791BB}" type="parTrans" cxnId="{31B57F1A-BA63-42AD-BF32-13D8AE58397F}">
      <dgm:prSet/>
      <dgm:spPr/>
      <dgm:t>
        <a:bodyPr/>
        <a:lstStyle/>
        <a:p>
          <a:endParaRPr lang="en-GB"/>
        </a:p>
      </dgm:t>
    </dgm:pt>
    <dgm:pt modelId="{AC613D32-4173-4549-B589-2D9AA38CFDFB}" type="sibTrans" cxnId="{31B57F1A-BA63-42AD-BF32-13D8AE58397F}">
      <dgm:prSet/>
      <dgm:spPr/>
      <dgm:t>
        <a:bodyPr/>
        <a:lstStyle/>
        <a:p>
          <a:endParaRPr lang="en-GB"/>
        </a:p>
      </dgm:t>
    </dgm:pt>
    <dgm:pt modelId="{563AAF83-F9F5-4DD4-99FE-F79D184A0144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Becky Huxtable Contract &amp; </a:t>
          </a:r>
        </a:p>
        <a:p>
          <a:r>
            <a:rPr lang="en-GB" sz="900"/>
            <a:t>Quality </a:t>
          </a:r>
        </a:p>
        <a:p>
          <a:r>
            <a:rPr lang="en-GB" sz="900"/>
            <a:t>Manager</a:t>
          </a:r>
        </a:p>
      </dgm:t>
    </dgm:pt>
    <dgm:pt modelId="{5BE9B008-6E71-4C5E-82B0-D210AD68322A}" type="parTrans" cxnId="{1D24F807-F4C8-49E7-B95E-02E3B1D6C72B}">
      <dgm:prSet/>
      <dgm:spPr>
        <a:ln>
          <a:solidFill>
            <a:srgbClr val="006072"/>
          </a:solidFill>
        </a:ln>
      </dgm:spPr>
      <dgm:t>
        <a:bodyPr/>
        <a:lstStyle/>
        <a:p>
          <a:endParaRPr lang="en-GB"/>
        </a:p>
      </dgm:t>
    </dgm:pt>
    <dgm:pt modelId="{C602AD99-9182-4E5A-AD92-E7B3DDB9734D}" type="sibTrans" cxnId="{1D24F807-F4C8-49E7-B95E-02E3B1D6C72B}">
      <dgm:prSet/>
      <dgm:spPr/>
      <dgm:t>
        <a:bodyPr/>
        <a:lstStyle/>
        <a:p>
          <a:endParaRPr lang="en-GB"/>
        </a:p>
      </dgm:t>
    </dgm:pt>
    <dgm:pt modelId="{ADF8700E-7744-4B15-BCCA-EEAF2C1D895A}">
      <dgm:prSet phldrT="[Text]" custT="1"/>
      <dgm:spPr>
        <a:solidFill>
          <a:srgbClr val="006072"/>
        </a:solidFill>
      </dgm:spPr>
      <dgm:t>
        <a:bodyPr tIns="72000" bIns="72000"/>
        <a:lstStyle/>
        <a:p>
          <a:r>
            <a:rPr lang="en-GB" sz="900"/>
            <a:t>Ami </a:t>
          </a:r>
          <a:r>
            <a:rPr lang="en-GB" sz="900" err="1"/>
            <a:t>Bestall</a:t>
          </a:r>
          <a:r>
            <a:rPr lang="en-GB" sz="900"/>
            <a:t> </a:t>
          </a:r>
        </a:p>
        <a:p>
          <a:r>
            <a:rPr lang="en-GB" sz="900"/>
            <a:t>(Mat leave) </a:t>
          </a:r>
        </a:p>
        <a:p>
          <a:r>
            <a:rPr lang="en-GB" sz="900"/>
            <a:t>George Bray </a:t>
          </a:r>
        </a:p>
        <a:p>
          <a:r>
            <a:rPr lang="en-GB" sz="900"/>
            <a:t>Acting Service Manager </a:t>
          </a:r>
        </a:p>
        <a:p>
          <a:r>
            <a:rPr lang="en-GB" sz="900"/>
            <a:t>LD &amp; Housing</a:t>
          </a:r>
        </a:p>
        <a:p>
          <a:endParaRPr lang="en-GB" sz="900"/>
        </a:p>
      </dgm:t>
    </dgm:pt>
    <dgm:pt modelId="{45D08E17-C67E-488C-BAD0-BAA7F210A40D}" type="parTrans" cxnId="{779D46F6-6A02-4A26-B766-1A9DD97CAA82}">
      <dgm:prSet/>
      <dgm:spPr>
        <a:ln>
          <a:solidFill>
            <a:srgbClr val="006072"/>
          </a:solidFill>
        </a:ln>
      </dgm:spPr>
      <dgm:t>
        <a:bodyPr/>
        <a:lstStyle/>
        <a:p>
          <a:endParaRPr lang="en-GB"/>
        </a:p>
      </dgm:t>
    </dgm:pt>
    <dgm:pt modelId="{8DB8C381-A2A8-4B60-B74C-BC151833B134}" type="sibTrans" cxnId="{779D46F6-6A02-4A26-B766-1A9DD97CAA82}">
      <dgm:prSet/>
      <dgm:spPr/>
      <dgm:t>
        <a:bodyPr/>
        <a:lstStyle/>
        <a:p>
          <a:endParaRPr lang="en-GB"/>
        </a:p>
      </dgm:t>
    </dgm:pt>
    <dgm:pt modelId="{8E31C871-99C7-4C15-B986-9BF66F8ACBD1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Vicky Chipchase </a:t>
          </a:r>
        </a:p>
        <a:p>
          <a:r>
            <a:rPr lang="en-GB" sz="900"/>
            <a:t>Service Manager Commissioning</a:t>
          </a:r>
        </a:p>
      </dgm:t>
    </dgm:pt>
    <dgm:pt modelId="{D31D9E72-FF69-4888-89E1-8214F2322006}" type="parTrans" cxnId="{C6DEBB21-5744-4ED2-B33A-D29162FF2011}">
      <dgm:prSet/>
      <dgm:spPr/>
      <dgm:t>
        <a:bodyPr/>
        <a:lstStyle/>
        <a:p>
          <a:endParaRPr lang="en-GB"/>
        </a:p>
      </dgm:t>
    </dgm:pt>
    <dgm:pt modelId="{11519C4D-9060-4BAF-ACA9-8654F22B0846}" type="sibTrans" cxnId="{C6DEBB21-5744-4ED2-B33A-D29162FF2011}">
      <dgm:prSet/>
      <dgm:spPr/>
      <dgm:t>
        <a:bodyPr/>
        <a:lstStyle/>
        <a:p>
          <a:endParaRPr lang="en-GB"/>
        </a:p>
      </dgm:t>
    </dgm:pt>
    <dgm:pt modelId="{092ADE06-D6B8-4B9C-BA5F-BCE90207B4C4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Rhys Davies </a:t>
          </a:r>
        </a:p>
        <a:p>
          <a:r>
            <a:rPr lang="en-GB" sz="900"/>
            <a:t>Service Manager Commissioning</a:t>
          </a:r>
        </a:p>
      </dgm:t>
    </dgm:pt>
    <dgm:pt modelId="{273897A7-A220-4D3E-BBCE-4A6AE8B52F32}" type="parTrans" cxnId="{108DEAD1-F8A3-4B24-9040-36C5C1E29AD2}">
      <dgm:prSet/>
      <dgm:spPr/>
      <dgm:t>
        <a:bodyPr/>
        <a:lstStyle/>
        <a:p>
          <a:endParaRPr lang="en-GB"/>
        </a:p>
      </dgm:t>
    </dgm:pt>
    <dgm:pt modelId="{AF33FF4C-4D02-40C4-A8B4-E316C6AA3A7D}" type="sibTrans" cxnId="{108DEAD1-F8A3-4B24-9040-36C5C1E29AD2}">
      <dgm:prSet/>
      <dgm:spPr/>
      <dgm:t>
        <a:bodyPr/>
        <a:lstStyle/>
        <a:p>
          <a:endParaRPr lang="en-GB"/>
        </a:p>
      </dgm:t>
    </dgm:pt>
    <dgm:pt modelId="{9B0D423B-ECF9-467A-9F14-D89A2355E224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Nigel Pluckrose Service Manager  </a:t>
          </a:r>
        </a:p>
        <a:p>
          <a:r>
            <a:rPr lang="en-GB" sz="900"/>
            <a:t>OT &amp; IAC</a:t>
          </a:r>
        </a:p>
      </dgm:t>
    </dgm:pt>
    <dgm:pt modelId="{6C7C99FE-25D2-4BA3-8E5B-2114C0276540}" type="parTrans" cxnId="{087BEB88-E9F5-4254-85FF-C8090343AB1B}">
      <dgm:prSet/>
      <dgm:spPr/>
      <dgm:t>
        <a:bodyPr/>
        <a:lstStyle/>
        <a:p>
          <a:endParaRPr lang="en-GB"/>
        </a:p>
      </dgm:t>
    </dgm:pt>
    <dgm:pt modelId="{DE0F32BD-E19B-4AD9-92AC-C7F103FDEDCD}" type="sibTrans" cxnId="{087BEB88-E9F5-4254-85FF-C8090343AB1B}">
      <dgm:prSet/>
      <dgm:spPr/>
      <dgm:t>
        <a:bodyPr/>
        <a:lstStyle/>
        <a:p>
          <a:endParaRPr lang="en-GB"/>
        </a:p>
      </dgm:t>
    </dgm:pt>
    <dgm:pt modelId="{78CFF159-04CA-4F26-A67B-2D5D2B6AFD45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Laura Annandale </a:t>
          </a:r>
        </a:p>
        <a:p>
          <a:r>
            <a:rPr lang="en-GB" sz="900"/>
            <a:t>Senior Commissioning Officer</a:t>
          </a:r>
        </a:p>
      </dgm:t>
    </dgm:pt>
    <dgm:pt modelId="{DAAEB8A8-0D16-4FCA-B279-0E70254D769B}" type="parTrans" cxnId="{14721B06-B1C8-4522-AD29-B42FF8361A8F}">
      <dgm:prSet/>
      <dgm:spPr/>
      <dgm:t>
        <a:bodyPr/>
        <a:lstStyle/>
        <a:p>
          <a:endParaRPr lang="en-GB"/>
        </a:p>
      </dgm:t>
    </dgm:pt>
    <dgm:pt modelId="{9D362F62-83F9-4255-8C33-230BE3907AB2}" type="sibTrans" cxnId="{14721B06-B1C8-4522-AD29-B42FF8361A8F}">
      <dgm:prSet/>
      <dgm:spPr/>
      <dgm:t>
        <a:bodyPr/>
        <a:lstStyle/>
        <a:p>
          <a:endParaRPr lang="en-GB"/>
        </a:p>
      </dgm:t>
    </dgm:pt>
    <dgm:pt modelId="{A017930B-7C46-4A2A-A26D-2070B199EE65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Jo Coughlin </a:t>
          </a:r>
        </a:p>
        <a:p>
          <a:r>
            <a:rPr lang="en-GB" sz="900"/>
            <a:t>Senior Commissioning Officer Joint C&amp;A</a:t>
          </a:r>
        </a:p>
      </dgm:t>
    </dgm:pt>
    <dgm:pt modelId="{588ED345-2A4E-4DF0-ABC3-D559520743B9}" type="parTrans" cxnId="{DC976037-F02D-4543-9EE0-2BAB73FDCFF4}">
      <dgm:prSet/>
      <dgm:spPr/>
      <dgm:t>
        <a:bodyPr/>
        <a:lstStyle/>
        <a:p>
          <a:endParaRPr lang="en-GB"/>
        </a:p>
      </dgm:t>
    </dgm:pt>
    <dgm:pt modelId="{BDFE9BD5-EB73-4343-8706-A944ECCC9236}" type="sibTrans" cxnId="{DC976037-F02D-4543-9EE0-2BAB73FDCFF4}">
      <dgm:prSet/>
      <dgm:spPr/>
      <dgm:t>
        <a:bodyPr/>
        <a:lstStyle/>
        <a:p>
          <a:endParaRPr lang="en-GB"/>
        </a:p>
      </dgm:t>
    </dgm:pt>
    <dgm:pt modelId="{F7AD77AA-63CB-42D7-94F4-62EF4B17D1C2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Rachael Contract &amp; Quality Manager</a:t>
          </a:r>
        </a:p>
      </dgm:t>
    </dgm:pt>
    <dgm:pt modelId="{566B8144-3CA1-4952-81FA-9610BF13B4C5}" type="parTrans" cxnId="{4DD82FB6-A0FC-4759-B958-B6BEDEC8783A}">
      <dgm:prSet/>
      <dgm:spPr/>
      <dgm:t>
        <a:bodyPr/>
        <a:lstStyle/>
        <a:p>
          <a:endParaRPr lang="en-GB"/>
        </a:p>
      </dgm:t>
    </dgm:pt>
    <dgm:pt modelId="{47FCE144-4EB7-4BB0-A162-1476561BEFDC}" type="sibTrans" cxnId="{4DD82FB6-A0FC-4759-B958-B6BEDEC8783A}">
      <dgm:prSet/>
      <dgm:spPr/>
      <dgm:t>
        <a:bodyPr/>
        <a:lstStyle/>
        <a:p>
          <a:endParaRPr lang="en-GB"/>
        </a:p>
      </dgm:t>
    </dgm:pt>
    <dgm:pt modelId="{AC63F8A0-B38F-4654-A242-8EDD2C7142DA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Jason McKenna Contract &amp; Quality </a:t>
          </a:r>
        </a:p>
        <a:p>
          <a:r>
            <a:rPr lang="en-GB" sz="900"/>
            <a:t>Manager</a:t>
          </a:r>
        </a:p>
      </dgm:t>
    </dgm:pt>
    <dgm:pt modelId="{964D9820-B05B-4E56-88DF-04D1337C71DC}" type="parTrans" cxnId="{55573212-18C7-4859-91E1-CA35F368452B}">
      <dgm:prSet/>
      <dgm:spPr>
        <a:ln>
          <a:solidFill>
            <a:srgbClr val="006072"/>
          </a:solidFill>
        </a:ln>
      </dgm:spPr>
      <dgm:t>
        <a:bodyPr/>
        <a:lstStyle/>
        <a:p>
          <a:endParaRPr lang="en-GB"/>
        </a:p>
      </dgm:t>
    </dgm:pt>
    <dgm:pt modelId="{8E2989EE-C1C3-4670-ABB1-7744473338A4}" type="sibTrans" cxnId="{55573212-18C7-4859-91E1-CA35F368452B}">
      <dgm:prSet/>
      <dgm:spPr/>
      <dgm:t>
        <a:bodyPr/>
        <a:lstStyle/>
        <a:p>
          <a:endParaRPr lang="en-GB"/>
        </a:p>
      </dgm:t>
    </dgm:pt>
    <dgm:pt modelId="{EC0785C7-C7D1-4153-ACCF-1A421F3EB15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Adam John Business Support Supervisor</a:t>
          </a:r>
        </a:p>
      </dgm:t>
    </dgm:pt>
    <dgm:pt modelId="{7862EB9D-8855-4F95-A8A6-3CFB6E5A4D79}" type="parTrans" cxnId="{20D908FC-C28C-4366-A06F-FE6AA8080BB9}">
      <dgm:prSet/>
      <dgm:spPr>
        <a:ln>
          <a:solidFill>
            <a:srgbClr val="006072"/>
          </a:solidFill>
        </a:ln>
      </dgm:spPr>
      <dgm:t>
        <a:bodyPr/>
        <a:lstStyle/>
        <a:p>
          <a:endParaRPr lang="en-GB"/>
        </a:p>
      </dgm:t>
    </dgm:pt>
    <dgm:pt modelId="{D7A1B4A1-6E3A-4834-80EB-18FBEA90F9B1}" type="sibTrans" cxnId="{20D908FC-C28C-4366-A06F-FE6AA8080BB9}">
      <dgm:prSet/>
      <dgm:spPr/>
      <dgm:t>
        <a:bodyPr/>
        <a:lstStyle/>
        <a:p>
          <a:endParaRPr lang="en-GB"/>
        </a:p>
      </dgm:t>
    </dgm:pt>
    <dgm:pt modelId="{6A318866-B4CF-439A-933D-211312F596B4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Sarah Codling Senior Commissioning Officer</a:t>
          </a:r>
        </a:p>
      </dgm:t>
    </dgm:pt>
    <dgm:pt modelId="{3363C26C-7BB2-47EE-B5C7-3D4075A32F6C}" type="parTrans" cxnId="{7D1D1C94-FF67-4AAB-B532-9F04951C5B4C}">
      <dgm:prSet/>
      <dgm:spPr/>
      <dgm:t>
        <a:bodyPr/>
        <a:lstStyle/>
        <a:p>
          <a:endParaRPr lang="en-GB"/>
        </a:p>
      </dgm:t>
    </dgm:pt>
    <dgm:pt modelId="{E40E99DC-75AC-48D8-AD5C-2C397FC7BFFE}" type="sibTrans" cxnId="{7D1D1C94-FF67-4AAB-B532-9F04951C5B4C}">
      <dgm:prSet/>
      <dgm:spPr/>
      <dgm:t>
        <a:bodyPr/>
        <a:lstStyle/>
        <a:p>
          <a:endParaRPr lang="en-GB"/>
        </a:p>
      </dgm:t>
    </dgm:pt>
    <dgm:pt modelId="{1CFAF95C-E10D-4713-9A50-4CDDDBB28433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George Bray (Secondment) Colette Midler Senior Commissioning Officer</a:t>
          </a:r>
        </a:p>
      </dgm:t>
    </dgm:pt>
    <dgm:pt modelId="{3EBC4E4B-E299-4C7C-94AC-FC0EC752EC9C}" type="parTrans" cxnId="{ED48FBB9-040E-401E-9B45-5783380EE14F}">
      <dgm:prSet/>
      <dgm:spPr/>
      <dgm:t>
        <a:bodyPr/>
        <a:lstStyle/>
        <a:p>
          <a:endParaRPr lang="en-GB"/>
        </a:p>
      </dgm:t>
    </dgm:pt>
    <dgm:pt modelId="{D64B4DFC-8793-47F5-8841-3F46E83554D8}" type="sibTrans" cxnId="{ED48FBB9-040E-401E-9B45-5783380EE14F}">
      <dgm:prSet/>
      <dgm:spPr/>
      <dgm:t>
        <a:bodyPr/>
        <a:lstStyle/>
        <a:p>
          <a:endParaRPr lang="en-GB"/>
        </a:p>
      </dgm:t>
    </dgm:pt>
    <dgm:pt modelId="{E57F8562-3193-4CFF-BA40-A297458C9246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Sally Pluck Commissioning Officer</a:t>
          </a:r>
        </a:p>
      </dgm:t>
    </dgm:pt>
    <dgm:pt modelId="{42B48347-4C38-4AD3-9416-D7FABD0CBAF0}" type="parTrans" cxnId="{CE27AE4E-C772-432E-AF6C-25FC12E06793}">
      <dgm:prSet/>
      <dgm:spPr/>
      <dgm:t>
        <a:bodyPr/>
        <a:lstStyle/>
        <a:p>
          <a:endParaRPr lang="en-GB"/>
        </a:p>
      </dgm:t>
    </dgm:pt>
    <dgm:pt modelId="{DFF34104-0DB3-4E65-B2CF-B1D9578D1FA6}" type="sibTrans" cxnId="{CE27AE4E-C772-432E-AF6C-25FC12E06793}">
      <dgm:prSet/>
      <dgm:spPr/>
      <dgm:t>
        <a:bodyPr/>
        <a:lstStyle/>
        <a:p>
          <a:endParaRPr lang="en-GB"/>
        </a:p>
      </dgm:t>
    </dgm:pt>
    <dgm:pt modelId="{9446BEBD-E607-48D7-B20E-29FF82725EAE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Jessica Cullen Quality Assurance Officer</a:t>
          </a:r>
        </a:p>
      </dgm:t>
    </dgm:pt>
    <dgm:pt modelId="{F7409173-70C4-405A-B9E0-491EA1D8B52F}" type="parTrans" cxnId="{193ACA96-1E6B-4F36-9B5F-FA74BBB56801}">
      <dgm:prSet/>
      <dgm:spPr/>
      <dgm:t>
        <a:bodyPr/>
        <a:lstStyle/>
        <a:p>
          <a:endParaRPr lang="en-GB"/>
        </a:p>
      </dgm:t>
    </dgm:pt>
    <dgm:pt modelId="{A47D8F77-6CA8-4629-9F64-4243FD5F038A}" type="sibTrans" cxnId="{193ACA96-1E6B-4F36-9B5F-FA74BBB56801}">
      <dgm:prSet/>
      <dgm:spPr/>
      <dgm:t>
        <a:bodyPr/>
        <a:lstStyle/>
        <a:p>
          <a:endParaRPr lang="en-GB"/>
        </a:p>
      </dgm:t>
    </dgm:pt>
    <dgm:pt modelId="{7D2CE8DD-8A7B-4E18-9F85-D3B84A44D74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Hannah Smith Contract &amp; Quality </a:t>
          </a:r>
        </a:p>
        <a:p>
          <a:r>
            <a:rPr lang="en-GB" sz="900"/>
            <a:t>Manager</a:t>
          </a:r>
        </a:p>
      </dgm:t>
    </dgm:pt>
    <dgm:pt modelId="{76CF6725-6086-4C64-8684-0F6ABC7B86DE}" type="parTrans" cxnId="{5D100D24-4495-45B3-BA4D-60E86BCF088E}">
      <dgm:prSet/>
      <dgm:spPr>
        <a:ln>
          <a:solidFill>
            <a:srgbClr val="006072"/>
          </a:solidFill>
        </a:ln>
      </dgm:spPr>
      <dgm:t>
        <a:bodyPr/>
        <a:lstStyle/>
        <a:p>
          <a:endParaRPr lang="en-GB"/>
        </a:p>
      </dgm:t>
    </dgm:pt>
    <dgm:pt modelId="{91CB9D2F-F64B-478A-AD93-6E0D4B38DFD7}" type="sibTrans" cxnId="{5D100D24-4495-45B3-BA4D-60E86BCF088E}">
      <dgm:prSet/>
      <dgm:spPr/>
      <dgm:t>
        <a:bodyPr/>
        <a:lstStyle/>
        <a:p>
          <a:endParaRPr lang="en-GB"/>
        </a:p>
      </dgm:t>
    </dgm:pt>
    <dgm:pt modelId="{E23A7909-6FC6-4F57-BED2-B3E7C04FF97D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Kayleigh Jolly </a:t>
          </a:r>
        </a:p>
        <a:p>
          <a:r>
            <a:rPr lang="en-GB" sz="900"/>
            <a:t>Quality Assurance Officer</a:t>
          </a:r>
        </a:p>
      </dgm:t>
    </dgm:pt>
    <dgm:pt modelId="{C6815A4F-E4F1-4A42-9F3C-698264D38861}" type="parTrans" cxnId="{C48FC329-7C6E-43E3-ADB3-337A8233969F}">
      <dgm:prSet/>
      <dgm:spPr/>
      <dgm:t>
        <a:bodyPr/>
        <a:lstStyle/>
        <a:p>
          <a:endParaRPr lang="en-GB"/>
        </a:p>
      </dgm:t>
    </dgm:pt>
    <dgm:pt modelId="{8B3F564B-32D6-4297-90CA-30B5FB5667C9}" type="sibTrans" cxnId="{C48FC329-7C6E-43E3-ADB3-337A8233969F}">
      <dgm:prSet/>
      <dgm:spPr/>
      <dgm:t>
        <a:bodyPr/>
        <a:lstStyle/>
        <a:p>
          <a:endParaRPr lang="en-GB"/>
        </a:p>
      </dgm:t>
    </dgm:pt>
    <dgm:pt modelId="{F6099923-3964-4FE3-A889-872F6DE4670A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Rod Barclay Adult </a:t>
          </a:r>
        </a:p>
        <a:p>
          <a:r>
            <a:rPr lang="en-GB" sz="900"/>
            <a:t>Social Care Practitioner</a:t>
          </a:r>
        </a:p>
      </dgm:t>
    </dgm:pt>
    <dgm:pt modelId="{9BABC5C1-9C74-4C45-827A-EBB8959A378C}" type="parTrans" cxnId="{B50F7821-7C9A-40DE-8106-FB033D6E714E}">
      <dgm:prSet/>
      <dgm:spPr/>
      <dgm:t>
        <a:bodyPr/>
        <a:lstStyle/>
        <a:p>
          <a:endParaRPr lang="en-GB"/>
        </a:p>
      </dgm:t>
    </dgm:pt>
    <dgm:pt modelId="{B2089A1E-36D5-4B47-A5D2-96AB6234C654}" type="sibTrans" cxnId="{B50F7821-7C9A-40DE-8106-FB033D6E714E}">
      <dgm:prSet/>
      <dgm:spPr/>
      <dgm:t>
        <a:bodyPr/>
        <a:lstStyle/>
        <a:p>
          <a:endParaRPr lang="en-GB"/>
        </a:p>
      </dgm:t>
    </dgm:pt>
    <dgm:pt modelId="{28A31FFF-54DC-4436-BBC3-9A1C078C4C52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Mike Haller </a:t>
          </a:r>
        </a:p>
        <a:p>
          <a:r>
            <a:rPr lang="en-GB" sz="900"/>
            <a:t>Adult </a:t>
          </a:r>
        </a:p>
        <a:p>
          <a:r>
            <a:rPr lang="en-GB" sz="900"/>
            <a:t>Social Care Practitioner</a:t>
          </a:r>
        </a:p>
      </dgm:t>
    </dgm:pt>
    <dgm:pt modelId="{7B344700-EB12-49C9-82AD-F5A7487AF0CA}" type="parTrans" cxnId="{B3337CFE-E2C0-4597-B724-6357A3F3C73C}">
      <dgm:prSet/>
      <dgm:spPr/>
      <dgm:t>
        <a:bodyPr/>
        <a:lstStyle/>
        <a:p>
          <a:endParaRPr lang="en-GB"/>
        </a:p>
      </dgm:t>
    </dgm:pt>
    <dgm:pt modelId="{724BEA91-1EDF-4B95-BF4C-E19E79337C08}" type="sibTrans" cxnId="{B3337CFE-E2C0-4597-B724-6357A3F3C73C}">
      <dgm:prSet/>
      <dgm:spPr/>
      <dgm:t>
        <a:bodyPr/>
        <a:lstStyle/>
        <a:p>
          <a:endParaRPr lang="en-GB"/>
        </a:p>
      </dgm:t>
    </dgm:pt>
    <dgm:pt modelId="{7C2A3569-6A0E-404F-A21A-8E8DAAAD1634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Charlotte Johnson Senior Commissioning Officer</a:t>
          </a:r>
        </a:p>
      </dgm:t>
    </dgm:pt>
    <dgm:pt modelId="{8E5D9EC0-F5FF-4F65-B1A6-EE7B43DBF4A1}" type="parTrans" cxnId="{A1C71DCE-4766-4C64-BC53-4721580D0C0D}">
      <dgm:prSet/>
      <dgm:spPr/>
      <dgm:t>
        <a:bodyPr/>
        <a:lstStyle/>
        <a:p>
          <a:endParaRPr lang="en-GB"/>
        </a:p>
      </dgm:t>
    </dgm:pt>
    <dgm:pt modelId="{9E561BF0-C5CC-40E6-9C9B-402EA176B6F4}" type="sibTrans" cxnId="{A1C71DCE-4766-4C64-BC53-4721580D0C0D}">
      <dgm:prSet/>
      <dgm:spPr/>
      <dgm:t>
        <a:bodyPr/>
        <a:lstStyle/>
        <a:p>
          <a:endParaRPr lang="en-GB"/>
        </a:p>
      </dgm:t>
    </dgm:pt>
    <dgm:pt modelId="{0F565052-9669-4C0C-8A46-430710721803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Julian Bellew</a:t>
          </a:r>
        </a:p>
        <a:p>
          <a:r>
            <a:rPr lang="en-GB" sz="900"/>
            <a:t>Senior Commissioning Officer</a:t>
          </a:r>
        </a:p>
      </dgm:t>
    </dgm:pt>
    <dgm:pt modelId="{F409F584-D742-4164-B764-883E613E8F13}" type="parTrans" cxnId="{F8AAE019-84B7-41C9-8208-81FE42A77AB1}">
      <dgm:prSet/>
      <dgm:spPr/>
      <dgm:t>
        <a:bodyPr/>
        <a:lstStyle/>
        <a:p>
          <a:endParaRPr lang="en-GB"/>
        </a:p>
      </dgm:t>
    </dgm:pt>
    <dgm:pt modelId="{A37A9701-21EE-4A74-8EF7-50239254CDD9}" type="sibTrans" cxnId="{F8AAE019-84B7-41C9-8208-81FE42A77AB1}">
      <dgm:prSet/>
      <dgm:spPr/>
      <dgm:t>
        <a:bodyPr/>
        <a:lstStyle/>
        <a:p>
          <a:endParaRPr lang="en-GB"/>
        </a:p>
      </dgm:t>
    </dgm:pt>
    <dgm:pt modelId="{D7388CB7-78AC-43C4-B421-F9C9919FAC83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Claire Collett Advanced Practitioner OT Tech Enabled Care</a:t>
          </a:r>
        </a:p>
      </dgm:t>
    </dgm:pt>
    <dgm:pt modelId="{C4F01AE1-3ECC-41FC-91CE-5A83619B12BF}" type="parTrans" cxnId="{85D9C1F6-7841-4BE8-A880-FF257DF0E4FB}">
      <dgm:prSet/>
      <dgm:spPr/>
      <dgm:t>
        <a:bodyPr/>
        <a:lstStyle/>
        <a:p>
          <a:endParaRPr lang="en-GB"/>
        </a:p>
      </dgm:t>
    </dgm:pt>
    <dgm:pt modelId="{D31DCD19-C59E-4E5E-B39D-59DF1E1CE6C1}" type="sibTrans" cxnId="{85D9C1F6-7841-4BE8-A880-FF257DF0E4FB}">
      <dgm:prSet/>
      <dgm:spPr/>
      <dgm:t>
        <a:bodyPr/>
        <a:lstStyle/>
        <a:p>
          <a:endParaRPr lang="en-GB"/>
        </a:p>
      </dgm:t>
    </dgm:pt>
    <dgm:pt modelId="{4457D5E8-1211-4E7B-8261-53469DA57DA4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James Hough Graduate Trainee</a:t>
          </a:r>
        </a:p>
      </dgm:t>
    </dgm:pt>
    <dgm:pt modelId="{630616F8-E91F-4399-8CCB-B57F8BBEF370}" type="parTrans" cxnId="{17FC8CD3-A37E-4962-86CE-19801B472250}">
      <dgm:prSet/>
      <dgm:spPr/>
      <dgm:t>
        <a:bodyPr/>
        <a:lstStyle/>
        <a:p>
          <a:endParaRPr lang="en-GB"/>
        </a:p>
      </dgm:t>
    </dgm:pt>
    <dgm:pt modelId="{C090DDF3-D8D2-42FC-B3E3-B00AA01ED845}" type="sibTrans" cxnId="{17FC8CD3-A37E-4962-86CE-19801B472250}">
      <dgm:prSet/>
      <dgm:spPr/>
      <dgm:t>
        <a:bodyPr/>
        <a:lstStyle/>
        <a:p>
          <a:endParaRPr lang="en-GB"/>
        </a:p>
      </dgm:t>
    </dgm:pt>
    <dgm:pt modelId="{7343249E-2270-44DE-BF30-144B8A4D56C3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Ellie Welch Commissioning Officer</a:t>
          </a:r>
        </a:p>
      </dgm:t>
    </dgm:pt>
    <dgm:pt modelId="{1FADAB54-996E-4483-9DF8-2144CD292956}" type="parTrans" cxnId="{84A8D38F-5E16-45D9-92B5-30C47223A923}">
      <dgm:prSet/>
      <dgm:spPr/>
      <dgm:t>
        <a:bodyPr/>
        <a:lstStyle/>
        <a:p>
          <a:endParaRPr lang="en-GB"/>
        </a:p>
      </dgm:t>
    </dgm:pt>
    <dgm:pt modelId="{64B64540-D0AE-4A6C-8DB9-0B477778D29C}" type="sibTrans" cxnId="{84A8D38F-5E16-45D9-92B5-30C47223A923}">
      <dgm:prSet/>
      <dgm:spPr/>
      <dgm:t>
        <a:bodyPr/>
        <a:lstStyle/>
        <a:p>
          <a:endParaRPr lang="en-GB"/>
        </a:p>
      </dgm:t>
    </dgm:pt>
    <dgm:pt modelId="{EA9ACD0B-DCDE-45E2-B298-85B8A306941A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Dan Brant Commissioning Apprentice</a:t>
          </a:r>
        </a:p>
      </dgm:t>
    </dgm:pt>
    <dgm:pt modelId="{D93F727C-3A4F-4C1E-9DE9-0F5E9BC9F83C}" type="parTrans" cxnId="{E689455D-7A0A-48E6-B81E-C6F3BB3E9563}">
      <dgm:prSet/>
      <dgm:spPr/>
      <dgm:t>
        <a:bodyPr/>
        <a:lstStyle/>
        <a:p>
          <a:endParaRPr lang="en-GB"/>
        </a:p>
      </dgm:t>
    </dgm:pt>
    <dgm:pt modelId="{86868CFE-5A63-447E-8018-00E5410E5B59}" type="sibTrans" cxnId="{E689455D-7A0A-48E6-B81E-C6F3BB3E9563}">
      <dgm:prSet/>
      <dgm:spPr/>
      <dgm:t>
        <a:bodyPr/>
        <a:lstStyle/>
        <a:p>
          <a:endParaRPr lang="en-GB"/>
        </a:p>
      </dgm:t>
    </dgm:pt>
    <dgm:pt modelId="{8CBA0CB7-8442-47F3-8FD6-33B41E40DB1C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Kiah Durham Business Support</a:t>
          </a:r>
        </a:p>
      </dgm:t>
    </dgm:pt>
    <dgm:pt modelId="{6C4A7D01-0EA9-42B9-B47C-956DF1EC58CA}" type="parTrans" cxnId="{3B451307-C41E-40E5-AD60-DDAA8BAC56F2}">
      <dgm:prSet/>
      <dgm:spPr/>
      <dgm:t>
        <a:bodyPr/>
        <a:lstStyle/>
        <a:p>
          <a:endParaRPr lang="en-GB"/>
        </a:p>
      </dgm:t>
    </dgm:pt>
    <dgm:pt modelId="{DC7EA291-97FC-4B5D-92BC-C9D604FF4108}" type="sibTrans" cxnId="{3B451307-C41E-40E5-AD60-DDAA8BAC56F2}">
      <dgm:prSet/>
      <dgm:spPr/>
      <dgm:t>
        <a:bodyPr/>
        <a:lstStyle/>
        <a:p>
          <a:endParaRPr lang="en-GB"/>
        </a:p>
      </dgm:t>
    </dgm:pt>
    <dgm:pt modelId="{5CF0A8AC-CED0-4F60-88EE-ED10348DEA61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Natasha </a:t>
          </a:r>
          <a:r>
            <a:rPr lang="en-GB" sz="900" err="1"/>
            <a:t>Gosney</a:t>
          </a:r>
          <a:r>
            <a:rPr lang="en-GB" sz="900"/>
            <a:t> Engagement Lead Proud to Care (Seconded to QA Team)</a:t>
          </a:r>
        </a:p>
      </dgm:t>
    </dgm:pt>
    <dgm:pt modelId="{CF379379-4085-40C3-8A2D-D952055C573F}" type="parTrans" cxnId="{2B37C587-A3E9-452C-BD48-351851257659}">
      <dgm:prSet/>
      <dgm:spPr/>
      <dgm:t>
        <a:bodyPr/>
        <a:lstStyle/>
        <a:p>
          <a:endParaRPr lang="en-GB"/>
        </a:p>
      </dgm:t>
    </dgm:pt>
    <dgm:pt modelId="{5618362A-91AD-438B-8B4B-0CCE479AF52B}" type="sibTrans" cxnId="{2B37C587-A3E9-452C-BD48-351851257659}">
      <dgm:prSet/>
      <dgm:spPr/>
      <dgm:t>
        <a:bodyPr/>
        <a:lstStyle/>
        <a:p>
          <a:endParaRPr lang="en-GB"/>
        </a:p>
      </dgm:t>
    </dgm:pt>
    <dgm:pt modelId="{57641D8D-A258-4D36-94DA-1695294626EE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Bernie Howard Senior Commissioning Officer</a:t>
          </a:r>
        </a:p>
      </dgm:t>
    </dgm:pt>
    <dgm:pt modelId="{337DC164-9907-4679-9835-A6FFF2364892}" type="parTrans" cxnId="{87037100-6ABD-4FB5-8A8D-73BD76362CC9}">
      <dgm:prSet/>
      <dgm:spPr/>
      <dgm:t>
        <a:bodyPr/>
        <a:lstStyle/>
        <a:p>
          <a:endParaRPr lang="en-GB"/>
        </a:p>
      </dgm:t>
    </dgm:pt>
    <dgm:pt modelId="{C64604C8-8309-4302-9CEC-CF7AADAEEAE6}" type="sibTrans" cxnId="{87037100-6ABD-4FB5-8A8D-73BD76362CC9}">
      <dgm:prSet/>
      <dgm:spPr/>
      <dgm:t>
        <a:bodyPr/>
        <a:lstStyle/>
        <a:p>
          <a:endParaRPr lang="en-GB"/>
        </a:p>
      </dgm:t>
    </dgm:pt>
    <dgm:pt modelId="{F74BBD7C-54D6-45A4-90CD-79132BF5756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Deborah Penny </a:t>
          </a:r>
        </a:p>
        <a:p>
          <a:r>
            <a:rPr lang="en-GB" sz="900"/>
            <a:t>Project Officer</a:t>
          </a:r>
        </a:p>
      </dgm:t>
    </dgm:pt>
    <dgm:pt modelId="{F162987C-3C36-476A-BFB4-E214AC909C06}" type="parTrans" cxnId="{AB12EEA7-CFCA-4BC7-ADE9-8EC6C963AA78}">
      <dgm:prSet/>
      <dgm:spPr/>
      <dgm:t>
        <a:bodyPr/>
        <a:lstStyle/>
        <a:p>
          <a:endParaRPr lang="en-GB"/>
        </a:p>
      </dgm:t>
    </dgm:pt>
    <dgm:pt modelId="{ACDF5E24-B0BE-42C6-B876-DD3661BD9B4C}" type="sibTrans" cxnId="{AB12EEA7-CFCA-4BC7-ADE9-8EC6C963AA78}">
      <dgm:prSet/>
      <dgm:spPr/>
      <dgm:t>
        <a:bodyPr/>
        <a:lstStyle/>
        <a:p>
          <a:endParaRPr lang="en-GB"/>
        </a:p>
      </dgm:t>
    </dgm:pt>
    <dgm:pt modelId="{4E65499E-05C6-4439-BE75-DABC5990A72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Paula Kitch Finance Support Assistant</a:t>
          </a:r>
        </a:p>
      </dgm:t>
    </dgm:pt>
    <dgm:pt modelId="{7CB61595-0384-43E3-8C7D-29523871B5E9}" type="parTrans" cxnId="{A36E1336-2E14-4F34-897C-850C1AE21A14}">
      <dgm:prSet/>
      <dgm:spPr/>
      <dgm:t>
        <a:bodyPr/>
        <a:lstStyle/>
        <a:p>
          <a:endParaRPr lang="en-GB"/>
        </a:p>
      </dgm:t>
    </dgm:pt>
    <dgm:pt modelId="{7976DDF0-EDC7-4040-9DD1-36F26F771D8D}" type="sibTrans" cxnId="{A36E1336-2E14-4F34-897C-850C1AE21A14}">
      <dgm:prSet/>
      <dgm:spPr/>
      <dgm:t>
        <a:bodyPr/>
        <a:lstStyle/>
        <a:p>
          <a:endParaRPr lang="en-GB"/>
        </a:p>
      </dgm:t>
    </dgm:pt>
    <dgm:pt modelId="{F3F211D5-9047-4887-9B85-378EC1153E1F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Pat </a:t>
          </a:r>
          <a:r>
            <a:rPr lang="en-GB" sz="900" err="1"/>
            <a:t>Tinson</a:t>
          </a:r>
          <a:r>
            <a:rPr lang="en-GB" sz="900"/>
            <a:t> Finance Support Assistant</a:t>
          </a:r>
        </a:p>
      </dgm:t>
    </dgm:pt>
    <dgm:pt modelId="{DDF977B5-540A-4B15-856D-E02063A9971C}" type="parTrans" cxnId="{E6C521F6-D0DA-4E35-BF76-191D5D012F0D}">
      <dgm:prSet/>
      <dgm:spPr/>
      <dgm:t>
        <a:bodyPr/>
        <a:lstStyle/>
        <a:p>
          <a:endParaRPr lang="en-GB"/>
        </a:p>
      </dgm:t>
    </dgm:pt>
    <dgm:pt modelId="{A2EABF8D-0B02-4329-8E84-A29307B1FB60}" type="sibTrans" cxnId="{E6C521F6-D0DA-4E35-BF76-191D5D012F0D}">
      <dgm:prSet/>
      <dgm:spPr/>
      <dgm:t>
        <a:bodyPr/>
        <a:lstStyle/>
        <a:p>
          <a:endParaRPr lang="en-GB"/>
        </a:p>
      </dgm:t>
    </dgm:pt>
    <dgm:pt modelId="{F3873B4B-1EDF-4308-898A-A253D27855D5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James Sangster Service Manager Commissioning</a:t>
          </a:r>
        </a:p>
      </dgm:t>
    </dgm:pt>
    <dgm:pt modelId="{29BC96FD-73FA-450A-95F1-EC6A82AF92AD}" type="parTrans" cxnId="{94E60D94-2551-4A2B-8FB0-C9E2D3F77D1B}">
      <dgm:prSet/>
      <dgm:spPr/>
      <dgm:t>
        <a:bodyPr/>
        <a:lstStyle/>
        <a:p>
          <a:endParaRPr lang="en-GB"/>
        </a:p>
      </dgm:t>
    </dgm:pt>
    <dgm:pt modelId="{CD336AF0-232B-437E-BDF7-AF9C7EC918FD}" type="sibTrans" cxnId="{94E60D94-2551-4A2B-8FB0-C9E2D3F77D1B}">
      <dgm:prSet/>
      <dgm:spPr/>
      <dgm:t>
        <a:bodyPr/>
        <a:lstStyle/>
        <a:p>
          <a:endParaRPr lang="en-GB"/>
        </a:p>
      </dgm:t>
    </dgm:pt>
    <dgm:pt modelId="{FAC90E50-98D7-4354-A93B-960A22F9F660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Gemma Beasley </a:t>
          </a:r>
        </a:p>
        <a:p>
          <a:r>
            <a:rPr lang="en-GB" sz="900"/>
            <a:t>Senior Commissioning Officer</a:t>
          </a:r>
        </a:p>
      </dgm:t>
    </dgm:pt>
    <dgm:pt modelId="{8A41BDDA-D982-4FA8-90B1-86B6656EC489}" type="parTrans" cxnId="{EB2FCC96-B1D5-4190-AB7A-6371032993AC}">
      <dgm:prSet/>
      <dgm:spPr/>
      <dgm:t>
        <a:bodyPr/>
        <a:lstStyle/>
        <a:p>
          <a:endParaRPr lang="en-GB"/>
        </a:p>
      </dgm:t>
    </dgm:pt>
    <dgm:pt modelId="{C41D9B40-C1E0-4D07-994A-A98B517F0B24}" type="sibTrans" cxnId="{EB2FCC96-B1D5-4190-AB7A-6371032993AC}">
      <dgm:prSet/>
      <dgm:spPr/>
      <dgm:t>
        <a:bodyPr/>
        <a:lstStyle/>
        <a:p>
          <a:endParaRPr lang="en-GB"/>
        </a:p>
      </dgm:t>
    </dgm:pt>
    <dgm:pt modelId="{E2A34280-5B9A-4144-B78C-6F841D422172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Candy </a:t>
          </a:r>
          <a:r>
            <a:rPr lang="en-GB" sz="900" err="1"/>
            <a:t>Worf</a:t>
          </a:r>
          <a:r>
            <a:rPr lang="en-GB" sz="900"/>
            <a:t> Senior Commissioning Officer</a:t>
          </a:r>
        </a:p>
      </dgm:t>
    </dgm:pt>
    <dgm:pt modelId="{BDA06D11-5652-4D51-A32B-4017E114C232}" type="parTrans" cxnId="{FFCCBCB7-7CBF-47BE-B403-8E2C8F00C17B}">
      <dgm:prSet/>
      <dgm:spPr/>
      <dgm:t>
        <a:bodyPr/>
        <a:lstStyle/>
        <a:p>
          <a:endParaRPr lang="en-GB"/>
        </a:p>
      </dgm:t>
    </dgm:pt>
    <dgm:pt modelId="{2AA5B0F0-5A73-4E5C-B1D2-9160CCC91FDE}" type="sibTrans" cxnId="{FFCCBCB7-7CBF-47BE-B403-8E2C8F00C17B}">
      <dgm:prSet/>
      <dgm:spPr/>
      <dgm:t>
        <a:bodyPr/>
        <a:lstStyle/>
        <a:p>
          <a:endParaRPr lang="en-GB"/>
        </a:p>
      </dgm:t>
    </dgm:pt>
    <dgm:pt modelId="{26C89BCC-99E6-4415-B383-29A232738B85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Charlie Stark Business Manager Sourcing Care</a:t>
          </a:r>
        </a:p>
      </dgm:t>
    </dgm:pt>
    <dgm:pt modelId="{448C83EF-21A1-4F41-BB11-0D456087FD9C}" type="parTrans" cxnId="{0652D14C-0698-4C6E-859B-6C97B8DE79A1}">
      <dgm:prSet/>
      <dgm:spPr/>
      <dgm:t>
        <a:bodyPr/>
        <a:lstStyle/>
        <a:p>
          <a:endParaRPr lang="en-GB"/>
        </a:p>
      </dgm:t>
    </dgm:pt>
    <dgm:pt modelId="{3D2F2E58-6E33-41DA-A1FC-FF7CDB2E8F61}" type="sibTrans" cxnId="{0652D14C-0698-4C6E-859B-6C97B8DE79A1}">
      <dgm:prSet/>
      <dgm:spPr/>
      <dgm:t>
        <a:bodyPr/>
        <a:lstStyle/>
        <a:p>
          <a:endParaRPr lang="en-GB"/>
        </a:p>
      </dgm:t>
    </dgm:pt>
    <dgm:pt modelId="{AFFEA4B7-5D1C-4E30-B9EB-98BD04B1C5F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Vacant Intermediate Care Commissioner</a:t>
          </a:r>
        </a:p>
      </dgm:t>
    </dgm:pt>
    <dgm:pt modelId="{2DAD40EB-634B-4A67-A1DE-78DD05DA9562}" type="parTrans" cxnId="{0A1ED535-AA5B-462F-BD10-E04E2F9F5A97}">
      <dgm:prSet/>
      <dgm:spPr/>
      <dgm:t>
        <a:bodyPr/>
        <a:lstStyle/>
        <a:p>
          <a:endParaRPr lang="en-GB"/>
        </a:p>
      </dgm:t>
    </dgm:pt>
    <dgm:pt modelId="{37219472-3E88-4306-B6DA-81A1AD199DFD}" type="sibTrans" cxnId="{0A1ED535-AA5B-462F-BD10-E04E2F9F5A97}">
      <dgm:prSet/>
      <dgm:spPr/>
      <dgm:t>
        <a:bodyPr/>
        <a:lstStyle/>
        <a:p>
          <a:endParaRPr lang="en-GB"/>
        </a:p>
      </dgm:t>
    </dgm:pt>
    <dgm:pt modelId="{7069F513-19D7-4385-9753-CC0FD61B323F}" type="pres">
      <dgm:prSet presAssocID="{E4FBE230-54A9-4119-B565-C92FC72C8D6B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F466D262-CFEC-45B4-94DC-9F871DC35476}" type="pres">
      <dgm:prSet presAssocID="{9E1B6C27-3553-4C02-9A80-2978721F9F35}" presName="hierRoot1" presStyleCnt="0">
        <dgm:presLayoutVars>
          <dgm:hierBranch val="init"/>
        </dgm:presLayoutVars>
      </dgm:prSet>
      <dgm:spPr/>
    </dgm:pt>
    <dgm:pt modelId="{3646BDCB-D2DA-437F-8A2B-23755CD3B198}" type="pres">
      <dgm:prSet presAssocID="{9E1B6C27-3553-4C02-9A80-2978721F9F35}" presName="rootComposite1" presStyleCnt="0"/>
      <dgm:spPr/>
    </dgm:pt>
    <dgm:pt modelId="{33BCC97A-2597-46C5-8F30-BA4CC9164AC1}" type="pres">
      <dgm:prSet presAssocID="{9E1B6C27-3553-4C02-9A80-2978721F9F35}" presName="rootText1" presStyleLbl="node0" presStyleIdx="0" presStyleCnt="1" custScaleX="2000000" custScaleY="2000000" custLinFactX="37245" custLinFactNeighborX="100000" custLinFactNeighborY="-73929">
        <dgm:presLayoutVars>
          <dgm:chPref val="3"/>
        </dgm:presLayoutVars>
      </dgm:prSet>
      <dgm:spPr/>
    </dgm:pt>
    <dgm:pt modelId="{3BFCFA51-3C9C-4262-A008-960B05048E96}" type="pres">
      <dgm:prSet presAssocID="{9E1B6C27-3553-4C02-9A80-2978721F9F35}" presName="rootConnector1" presStyleLbl="node1" presStyleIdx="0" presStyleCnt="0"/>
      <dgm:spPr/>
    </dgm:pt>
    <dgm:pt modelId="{5B0913AC-9632-47FA-B670-CEECBC156298}" type="pres">
      <dgm:prSet presAssocID="{9E1B6C27-3553-4C02-9A80-2978721F9F35}" presName="hierChild2" presStyleCnt="0"/>
      <dgm:spPr/>
    </dgm:pt>
    <dgm:pt modelId="{48BA22D3-7712-46EA-8663-2F4D503ABD4D}" type="pres">
      <dgm:prSet presAssocID="{3F23B27C-62F2-4539-BE90-B0187ECB859A}" presName="Name37" presStyleLbl="parChTrans1D2" presStyleIdx="0" presStyleCnt="3"/>
      <dgm:spPr/>
    </dgm:pt>
    <dgm:pt modelId="{25C3705B-4C39-4113-9894-5066E62194C6}" type="pres">
      <dgm:prSet presAssocID="{915726BF-A67D-453D-8BC3-19188B7AEF71}" presName="hierRoot2" presStyleCnt="0">
        <dgm:presLayoutVars>
          <dgm:hierBranch val="init"/>
        </dgm:presLayoutVars>
      </dgm:prSet>
      <dgm:spPr/>
    </dgm:pt>
    <dgm:pt modelId="{D5EC58D2-B369-401E-A74C-B0B54DA2B4A6}" type="pres">
      <dgm:prSet presAssocID="{915726BF-A67D-453D-8BC3-19188B7AEF71}" presName="rootComposite" presStyleCnt="0"/>
      <dgm:spPr/>
    </dgm:pt>
    <dgm:pt modelId="{4199C2BD-78BC-45B2-B47D-2DC4566340C9}" type="pres">
      <dgm:prSet presAssocID="{915726BF-A67D-453D-8BC3-19188B7AEF71}" presName="rootText" presStyleLbl="node2" presStyleIdx="0" presStyleCnt="3" custScaleX="1881314" custScaleY="2000000" custLinFactX="894194" custLinFactY="103731" custLinFactNeighborX="900000" custLinFactNeighborY="200000">
        <dgm:presLayoutVars>
          <dgm:chPref val="3"/>
        </dgm:presLayoutVars>
      </dgm:prSet>
      <dgm:spPr/>
    </dgm:pt>
    <dgm:pt modelId="{859A73F7-30F3-4699-ACD4-499130610264}" type="pres">
      <dgm:prSet presAssocID="{915726BF-A67D-453D-8BC3-19188B7AEF71}" presName="rootConnector" presStyleLbl="node2" presStyleIdx="0" presStyleCnt="3"/>
      <dgm:spPr/>
    </dgm:pt>
    <dgm:pt modelId="{A15FA08E-0095-4179-8B8D-257E05FB9FAB}" type="pres">
      <dgm:prSet presAssocID="{915726BF-A67D-453D-8BC3-19188B7AEF71}" presName="hierChild4" presStyleCnt="0"/>
      <dgm:spPr/>
    </dgm:pt>
    <dgm:pt modelId="{3B500A94-ABFD-4FC8-9297-A02A9A3FA29F}" type="pres">
      <dgm:prSet presAssocID="{7862EB9D-8855-4F95-A8A6-3CFB6E5A4D79}" presName="Name37" presStyleLbl="parChTrans1D3" presStyleIdx="0" presStyleCnt="14"/>
      <dgm:spPr/>
    </dgm:pt>
    <dgm:pt modelId="{6431292A-5347-404A-B582-89DFE29E5C9D}" type="pres">
      <dgm:prSet presAssocID="{EC0785C7-C7D1-4153-ACCF-1A421F3EB158}" presName="hierRoot2" presStyleCnt="0">
        <dgm:presLayoutVars>
          <dgm:hierBranch val="init"/>
        </dgm:presLayoutVars>
      </dgm:prSet>
      <dgm:spPr/>
    </dgm:pt>
    <dgm:pt modelId="{9BE7192F-8477-4E52-9664-781A008438B2}" type="pres">
      <dgm:prSet presAssocID="{EC0785C7-C7D1-4153-ACCF-1A421F3EB158}" presName="rootComposite" presStyleCnt="0"/>
      <dgm:spPr/>
    </dgm:pt>
    <dgm:pt modelId="{23E167B9-AEE2-4DB0-AA6F-4541704A8BF4}" type="pres">
      <dgm:prSet presAssocID="{EC0785C7-C7D1-4153-ACCF-1A421F3EB158}" presName="rootText" presStyleLbl="node3" presStyleIdx="0" presStyleCnt="14" custScaleX="1033679" custScaleY="2000000" custLinFactX="818385" custLinFactY="461815" custLinFactNeighborX="900000" custLinFactNeighborY="500000">
        <dgm:presLayoutVars>
          <dgm:chPref val="3"/>
        </dgm:presLayoutVars>
      </dgm:prSet>
      <dgm:spPr/>
    </dgm:pt>
    <dgm:pt modelId="{1FC5BBF1-AFE3-42F8-A90C-6BDC6AD7439B}" type="pres">
      <dgm:prSet presAssocID="{EC0785C7-C7D1-4153-ACCF-1A421F3EB158}" presName="rootConnector" presStyleLbl="node3" presStyleIdx="0" presStyleCnt="14"/>
      <dgm:spPr/>
    </dgm:pt>
    <dgm:pt modelId="{578261B5-03EC-4A16-BC01-2C813F57CA13}" type="pres">
      <dgm:prSet presAssocID="{EC0785C7-C7D1-4153-ACCF-1A421F3EB158}" presName="hierChild4" presStyleCnt="0"/>
      <dgm:spPr/>
    </dgm:pt>
    <dgm:pt modelId="{2DE2061E-5550-461F-9AE3-F82C5AEBD33D}" type="pres">
      <dgm:prSet presAssocID="{EC0785C7-C7D1-4153-ACCF-1A421F3EB158}" presName="hierChild5" presStyleCnt="0"/>
      <dgm:spPr/>
    </dgm:pt>
    <dgm:pt modelId="{3646F206-16E2-4BEC-A259-3A8497AE7E01}" type="pres">
      <dgm:prSet presAssocID="{566B8144-3CA1-4952-81FA-9610BF13B4C5}" presName="Name37" presStyleLbl="parChTrans1D3" presStyleIdx="1" presStyleCnt="14"/>
      <dgm:spPr/>
    </dgm:pt>
    <dgm:pt modelId="{5EBF0D1A-5E00-4D24-A869-09968B47862D}" type="pres">
      <dgm:prSet presAssocID="{F7AD77AA-63CB-42D7-94F4-62EF4B17D1C2}" presName="hierRoot2" presStyleCnt="0">
        <dgm:presLayoutVars>
          <dgm:hierBranch val="init"/>
        </dgm:presLayoutVars>
      </dgm:prSet>
      <dgm:spPr/>
    </dgm:pt>
    <dgm:pt modelId="{176DFA9D-7AAB-4A5D-86D2-14694627C26D}" type="pres">
      <dgm:prSet presAssocID="{F7AD77AA-63CB-42D7-94F4-62EF4B17D1C2}" presName="rootComposite" presStyleCnt="0"/>
      <dgm:spPr/>
    </dgm:pt>
    <dgm:pt modelId="{B61B4E86-E0A9-4F30-9BA1-EA1E9C3B96F9}" type="pres">
      <dgm:prSet presAssocID="{F7AD77AA-63CB-42D7-94F4-62EF4B17D1C2}" presName="rootText" presStyleLbl="node3" presStyleIdx="1" presStyleCnt="14" custScaleX="942389" custScaleY="2000000" custLinFactX="800000" custLinFactY="460750" custLinFactNeighborX="858496" custLinFactNeighborY="500000">
        <dgm:presLayoutVars>
          <dgm:chPref val="3"/>
        </dgm:presLayoutVars>
      </dgm:prSet>
      <dgm:spPr/>
    </dgm:pt>
    <dgm:pt modelId="{1F08737D-C5B8-48A0-9626-762424FFD5FF}" type="pres">
      <dgm:prSet presAssocID="{F7AD77AA-63CB-42D7-94F4-62EF4B17D1C2}" presName="rootConnector" presStyleLbl="node3" presStyleIdx="1" presStyleCnt="14"/>
      <dgm:spPr/>
    </dgm:pt>
    <dgm:pt modelId="{820F5EF9-B1BC-433D-8DF5-3403C8B64A22}" type="pres">
      <dgm:prSet presAssocID="{F7AD77AA-63CB-42D7-94F4-62EF4B17D1C2}" presName="hierChild4" presStyleCnt="0"/>
      <dgm:spPr/>
    </dgm:pt>
    <dgm:pt modelId="{2599C723-0C94-4B9B-90F7-50160DF84588}" type="pres">
      <dgm:prSet presAssocID="{F7AD77AA-63CB-42D7-94F4-62EF4B17D1C2}" presName="hierChild5" presStyleCnt="0"/>
      <dgm:spPr/>
    </dgm:pt>
    <dgm:pt modelId="{4F593CCE-1481-422D-8C04-A88FD4B6A461}" type="pres">
      <dgm:prSet presAssocID="{52E74F92-5AED-48D4-AC75-26972AC791BB}" presName="Name37" presStyleLbl="parChTrans1D3" presStyleIdx="2" presStyleCnt="14"/>
      <dgm:spPr/>
    </dgm:pt>
    <dgm:pt modelId="{18122035-6426-4236-BAE1-8C7CEA50E2AA}" type="pres">
      <dgm:prSet presAssocID="{017B1840-B32A-4742-853A-69782F94FCE8}" presName="hierRoot2" presStyleCnt="0">
        <dgm:presLayoutVars>
          <dgm:hierBranch val="init"/>
        </dgm:presLayoutVars>
      </dgm:prSet>
      <dgm:spPr/>
    </dgm:pt>
    <dgm:pt modelId="{2D7CB140-6C18-4F46-93B7-410CF82B97A8}" type="pres">
      <dgm:prSet presAssocID="{017B1840-B32A-4742-853A-69782F94FCE8}" presName="rootComposite" presStyleCnt="0"/>
      <dgm:spPr/>
    </dgm:pt>
    <dgm:pt modelId="{1B759C10-0F3A-46B7-8E65-3851D5F76368}" type="pres">
      <dgm:prSet presAssocID="{017B1840-B32A-4742-853A-69782F94FCE8}" presName="rootText" presStyleLbl="node3" presStyleIdx="2" presStyleCnt="14" custScaleX="1469689" custScaleY="1832757" custLinFactX="700000" custLinFactY="442210" custLinFactNeighborX="774287" custLinFactNeighborY="500000">
        <dgm:presLayoutVars>
          <dgm:chPref val="3"/>
        </dgm:presLayoutVars>
      </dgm:prSet>
      <dgm:spPr/>
    </dgm:pt>
    <dgm:pt modelId="{E3E44A64-3045-4CD1-9864-DBD9FEC7D189}" type="pres">
      <dgm:prSet presAssocID="{017B1840-B32A-4742-853A-69782F94FCE8}" presName="rootConnector" presStyleLbl="node3" presStyleIdx="2" presStyleCnt="14"/>
      <dgm:spPr/>
    </dgm:pt>
    <dgm:pt modelId="{26954934-EB17-4E51-8031-3FE65A0155F6}" type="pres">
      <dgm:prSet presAssocID="{017B1840-B32A-4742-853A-69782F94FCE8}" presName="hierChild4" presStyleCnt="0"/>
      <dgm:spPr/>
    </dgm:pt>
    <dgm:pt modelId="{6047EC62-37B4-4DAC-979E-994596A9EFA8}" type="pres">
      <dgm:prSet presAssocID="{017B1840-B32A-4742-853A-69782F94FCE8}" presName="hierChild5" presStyleCnt="0"/>
      <dgm:spPr/>
    </dgm:pt>
    <dgm:pt modelId="{9778408E-82A5-4BBD-9605-E6FED87C17C7}" type="pres">
      <dgm:prSet presAssocID="{45D08E17-C67E-488C-BAD0-BAA7F210A40D}" presName="Name37" presStyleLbl="parChTrans1D3" presStyleIdx="3" presStyleCnt="14"/>
      <dgm:spPr/>
    </dgm:pt>
    <dgm:pt modelId="{8F245E58-E545-41E6-A04A-A401B117D913}" type="pres">
      <dgm:prSet presAssocID="{ADF8700E-7744-4B15-BCCA-EEAF2C1D895A}" presName="hierRoot2" presStyleCnt="0">
        <dgm:presLayoutVars>
          <dgm:hierBranch val="init"/>
        </dgm:presLayoutVars>
      </dgm:prSet>
      <dgm:spPr/>
    </dgm:pt>
    <dgm:pt modelId="{9A92BAB7-0E0E-4BD7-99FC-22BF86CDFE51}" type="pres">
      <dgm:prSet presAssocID="{ADF8700E-7744-4B15-BCCA-EEAF2C1D895A}" presName="rootComposite" presStyleCnt="0"/>
      <dgm:spPr/>
    </dgm:pt>
    <dgm:pt modelId="{04A3435D-4CD8-4FDC-B45B-03D21C7473DB}" type="pres">
      <dgm:prSet presAssocID="{ADF8700E-7744-4B15-BCCA-EEAF2C1D895A}" presName="rootText" presStyleLbl="node3" presStyleIdx="3" presStyleCnt="14" custScaleX="1529838" custScaleY="2000000" custLinFactX="652298" custLinFactY="433005" custLinFactNeighborX="700000" custLinFactNeighborY="500000">
        <dgm:presLayoutVars>
          <dgm:chPref val="3"/>
        </dgm:presLayoutVars>
      </dgm:prSet>
      <dgm:spPr/>
    </dgm:pt>
    <dgm:pt modelId="{FBB589D5-0C02-46FC-88E3-622B47E0EABF}" type="pres">
      <dgm:prSet presAssocID="{ADF8700E-7744-4B15-BCCA-EEAF2C1D895A}" presName="rootConnector" presStyleLbl="node3" presStyleIdx="3" presStyleCnt="14"/>
      <dgm:spPr/>
    </dgm:pt>
    <dgm:pt modelId="{309B2EA3-4891-4AB0-A523-A1940A5F7B33}" type="pres">
      <dgm:prSet presAssocID="{ADF8700E-7744-4B15-BCCA-EEAF2C1D895A}" presName="hierChild4" presStyleCnt="0"/>
      <dgm:spPr/>
    </dgm:pt>
    <dgm:pt modelId="{5FAC010A-6AB2-46B3-8C2A-3594D3223274}" type="pres">
      <dgm:prSet presAssocID="{3363C26C-7BB2-47EE-B5C7-3D4075A32F6C}" presName="Name37" presStyleLbl="parChTrans1D4" presStyleIdx="0" presStyleCnt="22"/>
      <dgm:spPr/>
    </dgm:pt>
    <dgm:pt modelId="{A9638347-D0C9-4E1B-B8AF-EF577DE3BB5C}" type="pres">
      <dgm:prSet presAssocID="{6A318866-B4CF-439A-933D-211312F596B4}" presName="hierRoot2" presStyleCnt="0">
        <dgm:presLayoutVars>
          <dgm:hierBranch val="init"/>
        </dgm:presLayoutVars>
      </dgm:prSet>
      <dgm:spPr/>
    </dgm:pt>
    <dgm:pt modelId="{248EC97D-A791-4A27-B804-F28E529EFF0B}" type="pres">
      <dgm:prSet presAssocID="{6A318866-B4CF-439A-933D-211312F596B4}" presName="rootComposite" presStyleCnt="0"/>
      <dgm:spPr/>
    </dgm:pt>
    <dgm:pt modelId="{C161DD05-1C76-4C67-BA77-30AAE073458C}" type="pres">
      <dgm:prSet presAssocID="{6A318866-B4CF-439A-933D-211312F596B4}" presName="rootText" presStyleLbl="node4" presStyleIdx="0" presStyleCnt="22" custScaleX="1441608" custScaleY="1760003" custLinFactX="618824" custLinFactY="731542" custLinFactNeighborX="700000" custLinFactNeighborY="800000">
        <dgm:presLayoutVars>
          <dgm:chPref val="3"/>
        </dgm:presLayoutVars>
      </dgm:prSet>
      <dgm:spPr/>
    </dgm:pt>
    <dgm:pt modelId="{A35425BD-A7E4-4E14-B663-0C23C9C02069}" type="pres">
      <dgm:prSet presAssocID="{6A318866-B4CF-439A-933D-211312F596B4}" presName="rootConnector" presStyleLbl="node4" presStyleIdx="0" presStyleCnt="22"/>
      <dgm:spPr/>
    </dgm:pt>
    <dgm:pt modelId="{7F0FBD7C-474C-4804-A4F5-A6DAD3A40FEE}" type="pres">
      <dgm:prSet presAssocID="{6A318866-B4CF-439A-933D-211312F596B4}" presName="hierChild4" presStyleCnt="0"/>
      <dgm:spPr/>
    </dgm:pt>
    <dgm:pt modelId="{AE33848E-E551-4459-9F8D-2B9AD2B5D54E}" type="pres">
      <dgm:prSet presAssocID="{6A318866-B4CF-439A-933D-211312F596B4}" presName="hierChild5" presStyleCnt="0"/>
      <dgm:spPr/>
    </dgm:pt>
    <dgm:pt modelId="{E8192B3A-D1A6-4FC8-A76F-0E3EBDEB83F1}" type="pres">
      <dgm:prSet presAssocID="{3EBC4E4B-E299-4C7C-94AC-FC0EC752EC9C}" presName="Name37" presStyleLbl="parChTrans1D4" presStyleIdx="1" presStyleCnt="22"/>
      <dgm:spPr/>
    </dgm:pt>
    <dgm:pt modelId="{1496297D-68B1-472C-BB7F-FF2A8DC68FD7}" type="pres">
      <dgm:prSet presAssocID="{1CFAF95C-E10D-4713-9A50-4CDDDBB28433}" presName="hierRoot2" presStyleCnt="0">
        <dgm:presLayoutVars>
          <dgm:hierBranch val="init"/>
        </dgm:presLayoutVars>
      </dgm:prSet>
      <dgm:spPr/>
    </dgm:pt>
    <dgm:pt modelId="{179E60DC-EF7A-464E-93EB-FAFB0968CA50}" type="pres">
      <dgm:prSet presAssocID="{1CFAF95C-E10D-4713-9A50-4CDDDBB28433}" presName="rootComposite" presStyleCnt="0"/>
      <dgm:spPr/>
    </dgm:pt>
    <dgm:pt modelId="{6113F2A9-BE51-4ED6-A334-C2D310E0BACB}" type="pres">
      <dgm:prSet presAssocID="{1CFAF95C-E10D-4713-9A50-4CDDDBB28433}" presName="rootText" presStyleLbl="node4" presStyleIdx="1" presStyleCnt="22" custScaleX="1793164" custScaleY="2000000" custLinFactX="634852" custLinFactY="1100000" custLinFactNeighborX="700000" custLinFactNeighborY="1153374">
        <dgm:presLayoutVars>
          <dgm:chPref val="3"/>
        </dgm:presLayoutVars>
      </dgm:prSet>
      <dgm:spPr/>
    </dgm:pt>
    <dgm:pt modelId="{4B2460DB-03C5-46F3-AB9E-68156EB19D19}" type="pres">
      <dgm:prSet presAssocID="{1CFAF95C-E10D-4713-9A50-4CDDDBB28433}" presName="rootConnector" presStyleLbl="node4" presStyleIdx="1" presStyleCnt="22"/>
      <dgm:spPr/>
    </dgm:pt>
    <dgm:pt modelId="{7844FEF5-EFF8-4485-9FBB-C1A00EB2A52A}" type="pres">
      <dgm:prSet presAssocID="{1CFAF95C-E10D-4713-9A50-4CDDDBB28433}" presName="hierChild4" presStyleCnt="0"/>
      <dgm:spPr/>
    </dgm:pt>
    <dgm:pt modelId="{80FFAA03-3157-4F9E-8021-77883A72B1FE}" type="pres">
      <dgm:prSet presAssocID="{1CFAF95C-E10D-4713-9A50-4CDDDBB28433}" presName="hierChild5" presStyleCnt="0"/>
      <dgm:spPr/>
    </dgm:pt>
    <dgm:pt modelId="{12B6A0A0-8218-4007-AE6C-C8F6895E06F1}" type="pres">
      <dgm:prSet presAssocID="{42B48347-4C38-4AD3-9416-D7FABD0CBAF0}" presName="Name37" presStyleLbl="parChTrans1D4" presStyleIdx="2" presStyleCnt="22"/>
      <dgm:spPr/>
    </dgm:pt>
    <dgm:pt modelId="{0FA0BBED-25AC-49F6-9F16-65AEEAF29591}" type="pres">
      <dgm:prSet presAssocID="{E57F8562-3193-4CFF-BA40-A297458C9246}" presName="hierRoot2" presStyleCnt="0">
        <dgm:presLayoutVars>
          <dgm:hierBranch val="init"/>
        </dgm:presLayoutVars>
      </dgm:prSet>
      <dgm:spPr/>
    </dgm:pt>
    <dgm:pt modelId="{DD9E8CDD-1055-4EFC-871D-4474644C0412}" type="pres">
      <dgm:prSet presAssocID="{E57F8562-3193-4CFF-BA40-A297458C9246}" presName="rootComposite" presStyleCnt="0"/>
      <dgm:spPr/>
    </dgm:pt>
    <dgm:pt modelId="{F10E494E-1270-4591-8897-2445E78B2763}" type="pres">
      <dgm:prSet presAssocID="{E57F8562-3193-4CFF-BA40-A297458C9246}" presName="rootText" presStyleLbl="node4" presStyleIdx="2" presStyleCnt="22" custScaleX="1437028" custScaleY="1428750" custLinFactX="671365" custLinFactY="1600000" custLinFactNeighborX="700000" custLinFactNeighborY="1629261">
        <dgm:presLayoutVars>
          <dgm:chPref val="3"/>
        </dgm:presLayoutVars>
      </dgm:prSet>
      <dgm:spPr/>
    </dgm:pt>
    <dgm:pt modelId="{19710792-E8F3-4865-A74B-51E35ABEEC02}" type="pres">
      <dgm:prSet presAssocID="{E57F8562-3193-4CFF-BA40-A297458C9246}" presName="rootConnector" presStyleLbl="node4" presStyleIdx="2" presStyleCnt="22"/>
      <dgm:spPr/>
    </dgm:pt>
    <dgm:pt modelId="{18111D5A-3FA4-4A08-9D8E-0ED545123C60}" type="pres">
      <dgm:prSet presAssocID="{E57F8562-3193-4CFF-BA40-A297458C9246}" presName="hierChild4" presStyleCnt="0"/>
      <dgm:spPr/>
    </dgm:pt>
    <dgm:pt modelId="{3D84C4AD-CA19-405E-91E2-17E17D2BADA0}" type="pres">
      <dgm:prSet presAssocID="{E57F8562-3193-4CFF-BA40-A297458C9246}" presName="hierChild5" presStyleCnt="0"/>
      <dgm:spPr/>
    </dgm:pt>
    <dgm:pt modelId="{DE2BCB0C-BC2F-4C6E-95FB-8F1C12B6C9FA}" type="pres">
      <dgm:prSet presAssocID="{ADF8700E-7744-4B15-BCCA-EEAF2C1D895A}" presName="hierChild5" presStyleCnt="0"/>
      <dgm:spPr/>
    </dgm:pt>
    <dgm:pt modelId="{B5C68800-8B06-4143-B4C6-31A27B6AE920}" type="pres">
      <dgm:prSet presAssocID="{76CF6725-6086-4C64-8684-0F6ABC7B86DE}" presName="Name37" presStyleLbl="parChTrans1D3" presStyleIdx="4" presStyleCnt="14"/>
      <dgm:spPr/>
    </dgm:pt>
    <dgm:pt modelId="{D63BD9F4-F439-4A37-9DE5-6D80CC4F5798}" type="pres">
      <dgm:prSet presAssocID="{7D2CE8DD-8A7B-4E18-9F85-D3B84A44D747}" presName="hierRoot2" presStyleCnt="0">
        <dgm:presLayoutVars>
          <dgm:hierBranch val="init"/>
        </dgm:presLayoutVars>
      </dgm:prSet>
      <dgm:spPr/>
    </dgm:pt>
    <dgm:pt modelId="{A2168F77-55D6-45B7-9A7B-689DA70A1277}" type="pres">
      <dgm:prSet presAssocID="{7D2CE8DD-8A7B-4E18-9F85-D3B84A44D747}" presName="rootComposite" presStyleCnt="0"/>
      <dgm:spPr/>
    </dgm:pt>
    <dgm:pt modelId="{2E0B6098-EBCC-49D5-B53A-CA925185DECC}" type="pres">
      <dgm:prSet presAssocID="{7D2CE8DD-8A7B-4E18-9F85-D3B84A44D747}" presName="rootText" presStyleLbl="node3" presStyleIdx="4" presStyleCnt="14" custScaleX="1161532" custScaleY="1934467" custLinFactX="663670" custLinFactY="478931" custLinFactNeighborX="700000" custLinFactNeighborY="500000">
        <dgm:presLayoutVars>
          <dgm:chPref val="3"/>
        </dgm:presLayoutVars>
      </dgm:prSet>
      <dgm:spPr/>
    </dgm:pt>
    <dgm:pt modelId="{4A8E9FE5-6D84-43FD-A004-071311167935}" type="pres">
      <dgm:prSet presAssocID="{7D2CE8DD-8A7B-4E18-9F85-D3B84A44D747}" presName="rootConnector" presStyleLbl="node3" presStyleIdx="4" presStyleCnt="14"/>
      <dgm:spPr/>
    </dgm:pt>
    <dgm:pt modelId="{74CC6E0C-28D0-4728-BAF7-55B95D21E844}" type="pres">
      <dgm:prSet presAssocID="{7D2CE8DD-8A7B-4E18-9F85-D3B84A44D747}" presName="hierChild4" presStyleCnt="0"/>
      <dgm:spPr/>
    </dgm:pt>
    <dgm:pt modelId="{1BD281A5-924B-49B9-82FA-A7DA36EB191B}" type="pres">
      <dgm:prSet presAssocID="{C6815A4F-E4F1-4A42-9F3C-698264D38861}" presName="Name37" presStyleLbl="parChTrans1D4" presStyleIdx="3" presStyleCnt="22"/>
      <dgm:spPr/>
    </dgm:pt>
    <dgm:pt modelId="{930A5F6B-BD5A-47A5-BB4D-909916F0B86B}" type="pres">
      <dgm:prSet presAssocID="{E23A7909-6FC6-4F57-BED2-B3E7C04FF97D}" presName="hierRoot2" presStyleCnt="0">
        <dgm:presLayoutVars>
          <dgm:hierBranch val="init"/>
        </dgm:presLayoutVars>
      </dgm:prSet>
      <dgm:spPr/>
    </dgm:pt>
    <dgm:pt modelId="{D87F8589-EBD6-4C95-8448-FBE0ACB3E8D4}" type="pres">
      <dgm:prSet presAssocID="{E23A7909-6FC6-4F57-BED2-B3E7C04FF97D}" presName="rootComposite" presStyleCnt="0"/>
      <dgm:spPr/>
    </dgm:pt>
    <dgm:pt modelId="{F931A008-D38F-4567-B57B-C6925589C6B1}" type="pres">
      <dgm:prSet presAssocID="{E23A7909-6FC6-4F57-BED2-B3E7C04FF97D}" presName="rootText" presStyleLbl="node4" presStyleIdx="3" presStyleCnt="22" custScaleX="1075040" custScaleY="2000000" custLinFactX="685119" custLinFactY="839228" custLinFactNeighborX="700000" custLinFactNeighborY="900000">
        <dgm:presLayoutVars>
          <dgm:chPref val="3"/>
        </dgm:presLayoutVars>
      </dgm:prSet>
      <dgm:spPr/>
    </dgm:pt>
    <dgm:pt modelId="{8515C0B1-EFF4-4FB2-89FC-39274154DAE0}" type="pres">
      <dgm:prSet presAssocID="{E23A7909-6FC6-4F57-BED2-B3E7C04FF97D}" presName="rootConnector" presStyleLbl="node4" presStyleIdx="3" presStyleCnt="22"/>
      <dgm:spPr/>
    </dgm:pt>
    <dgm:pt modelId="{1FB493D9-2D73-4BE3-A666-DD367CADC8FB}" type="pres">
      <dgm:prSet presAssocID="{E23A7909-6FC6-4F57-BED2-B3E7C04FF97D}" presName="hierChild4" presStyleCnt="0"/>
      <dgm:spPr/>
    </dgm:pt>
    <dgm:pt modelId="{AE0FF7DB-C6A0-4B2C-A89C-C9E07E688ED4}" type="pres">
      <dgm:prSet presAssocID="{E23A7909-6FC6-4F57-BED2-B3E7C04FF97D}" presName="hierChild5" presStyleCnt="0"/>
      <dgm:spPr/>
    </dgm:pt>
    <dgm:pt modelId="{05BEDA12-538B-4062-9FA9-E2E0970815AB}" type="pres">
      <dgm:prSet presAssocID="{7D2CE8DD-8A7B-4E18-9F85-D3B84A44D747}" presName="hierChild5" presStyleCnt="0"/>
      <dgm:spPr/>
    </dgm:pt>
    <dgm:pt modelId="{28B8F518-8CFE-4C3F-B1FD-94691806B0A0}" type="pres">
      <dgm:prSet presAssocID="{5BE9B008-6E71-4C5E-82B0-D210AD68322A}" presName="Name37" presStyleLbl="parChTrans1D3" presStyleIdx="5" presStyleCnt="14"/>
      <dgm:spPr/>
    </dgm:pt>
    <dgm:pt modelId="{6115A829-99CD-4021-9A0F-454EC65A2EDE}" type="pres">
      <dgm:prSet presAssocID="{563AAF83-F9F5-4DD4-99FE-F79D184A0144}" presName="hierRoot2" presStyleCnt="0">
        <dgm:presLayoutVars>
          <dgm:hierBranch val="init"/>
        </dgm:presLayoutVars>
      </dgm:prSet>
      <dgm:spPr/>
    </dgm:pt>
    <dgm:pt modelId="{1FA34107-EBB8-4472-A086-0D71A66339AD}" type="pres">
      <dgm:prSet presAssocID="{563AAF83-F9F5-4DD4-99FE-F79D184A0144}" presName="rootComposite" presStyleCnt="0"/>
      <dgm:spPr/>
    </dgm:pt>
    <dgm:pt modelId="{070F89E0-A631-45BF-959C-60D38DD76DE5}" type="pres">
      <dgm:prSet presAssocID="{563AAF83-F9F5-4DD4-99FE-F79D184A0144}" presName="rootText" presStyleLbl="node3" presStyleIdx="5" presStyleCnt="14" custScaleX="1109398" custScaleY="2000000" custLinFactX="593438" custLinFactY="500000" custLinFactNeighborX="600000" custLinFactNeighborY="501757">
        <dgm:presLayoutVars>
          <dgm:chPref val="3"/>
        </dgm:presLayoutVars>
      </dgm:prSet>
      <dgm:spPr/>
    </dgm:pt>
    <dgm:pt modelId="{CC343561-B126-4049-95D4-45B14E33167F}" type="pres">
      <dgm:prSet presAssocID="{563AAF83-F9F5-4DD4-99FE-F79D184A0144}" presName="rootConnector" presStyleLbl="node3" presStyleIdx="5" presStyleCnt="14"/>
      <dgm:spPr/>
    </dgm:pt>
    <dgm:pt modelId="{56A4ECBE-D0D9-4CB6-9B41-E979D3120A30}" type="pres">
      <dgm:prSet presAssocID="{563AAF83-F9F5-4DD4-99FE-F79D184A0144}" presName="hierChild4" presStyleCnt="0"/>
      <dgm:spPr/>
    </dgm:pt>
    <dgm:pt modelId="{17813221-89FA-471E-B8F3-57AADE3BF7DB}" type="pres">
      <dgm:prSet presAssocID="{F7409173-70C4-405A-B9E0-491EA1D8B52F}" presName="Name37" presStyleLbl="parChTrans1D4" presStyleIdx="4" presStyleCnt="22"/>
      <dgm:spPr/>
    </dgm:pt>
    <dgm:pt modelId="{7F2089AA-5FB0-462C-A4CD-9171EB92DBE8}" type="pres">
      <dgm:prSet presAssocID="{9446BEBD-E607-48D7-B20E-29FF82725EAE}" presName="hierRoot2" presStyleCnt="0">
        <dgm:presLayoutVars>
          <dgm:hierBranch val="init"/>
        </dgm:presLayoutVars>
      </dgm:prSet>
      <dgm:spPr/>
    </dgm:pt>
    <dgm:pt modelId="{CE32E874-8876-4A35-BA0E-AAF6B75E0A7C}" type="pres">
      <dgm:prSet presAssocID="{9446BEBD-E607-48D7-B20E-29FF82725EAE}" presName="rootComposite" presStyleCnt="0"/>
      <dgm:spPr/>
    </dgm:pt>
    <dgm:pt modelId="{9ACBEFB8-44C0-4B70-BAB4-F369CF4DF512}" type="pres">
      <dgm:prSet presAssocID="{9446BEBD-E607-48D7-B20E-29FF82725EAE}" presName="rootText" presStyleLbl="node4" presStyleIdx="4" presStyleCnt="22" custScaleX="1007534" custScaleY="2000000" custLinFactX="525039" custLinFactY="800000" custLinFactNeighborX="600000" custLinFactNeighborY="840397">
        <dgm:presLayoutVars>
          <dgm:chPref val="3"/>
        </dgm:presLayoutVars>
      </dgm:prSet>
      <dgm:spPr/>
    </dgm:pt>
    <dgm:pt modelId="{F43A27C3-5694-46C5-B146-B820F9350044}" type="pres">
      <dgm:prSet presAssocID="{9446BEBD-E607-48D7-B20E-29FF82725EAE}" presName="rootConnector" presStyleLbl="node4" presStyleIdx="4" presStyleCnt="22"/>
      <dgm:spPr/>
    </dgm:pt>
    <dgm:pt modelId="{B86C5E82-700B-4F37-B39D-E1A815D4FB00}" type="pres">
      <dgm:prSet presAssocID="{9446BEBD-E607-48D7-B20E-29FF82725EAE}" presName="hierChild4" presStyleCnt="0"/>
      <dgm:spPr/>
    </dgm:pt>
    <dgm:pt modelId="{B678C10F-E984-4748-8F6D-E4E7BBF56249}" type="pres">
      <dgm:prSet presAssocID="{9446BEBD-E607-48D7-B20E-29FF82725EAE}" presName="hierChild5" presStyleCnt="0"/>
      <dgm:spPr/>
    </dgm:pt>
    <dgm:pt modelId="{157BCADE-5704-4132-84C9-80C64575918F}" type="pres">
      <dgm:prSet presAssocID="{563AAF83-F9F5-4DD4-99FE-F79D184A0144}" presName="hierChild5" presStyleCnt="0"/>
      <dgm:spPr/>
    </dgm:pt>
    <dgm:pt modelId="{886BD7C4-DFAF-4D3B-94DB-38874921A352}" type="pres">
      <dgm:prSet presAssocID="{964D9820-B05B-4E56-88DF-04D1337C71DC}" presName="Name37" presStyleLbl="parChTrans1D3" presStyleIdx="6" presStyleCnt="14"/>
      <dgm:spPr/>
    </dgm:pt>
    <dgm:pt modelId="{88BD836A-8C79-437A-8749-1B0605D30A26}" type="pres">
      <dgm:prSet presAssocID="{AC63F8A0-B38F-4654-A242-8EDD2C7142DA}" presName="hierRoot2" presStyleCnt="0">
        <dgm:presLayoutVars>
          <dgm:hierBranch val="init"/>
        </dgm:presLayoutVars>
      </dgm:prSet>
      <dgm:spPr/>
    </dgm:pt>
    <dgm:pt modelId="{1F137F34-4F9B-4FE5-992E-51852CD08D21}" type="pres">
      <dgm:prSet presAssocID="{AC63F8A0-B38F-4654-A242-8EDD2C7142DA}" presName="rootComposite" presStyleCnt="0"/>
      <dgm:spPr/>
    </dgm:pt>
    <dgm:pt modelId="{724AF915-0739-4726-9B53-D76A327DF0EE}" type="pres">
      <dgm:prSet presAssocID="{AC63F8A0-B38F-4654-A242-8EDD2C7142DA}" presName="rootText" presStyleLbl="node3" presStyleIdx="6" presStyleCnt="14" custScaleX="1055391" custScaleY="1957426" custLinFactX="558352" custLinFactY="435388" custLinFactNeighborX="600000" custLinFactNeighborY="500000">
        <dgm:presLayoutVars>
          <dgm:chPref val="3"/>
        </dgm:presLayoutVars>
      </dgm:prSet>
      <dgm:spPr/>
    </dgm:pt>
    <dgm:pt modelId="{5BA73AE9-F30E-4509-9840-32635E74658A}" type="pres">
      <dgm:prSet presAssocID="{AC63F8A0-B38F-4654-A242-8EDD2C7142DA}" presName="rootConnector" presStyleLbl="node3" presStyleIdx="6" presStyleCnt="14"/>
      <dgm:spPr/>
    </dgm:pt>
    <dgm:pt modelId="{4C457612-C3EE-4001-83CC-C90896CEEB8B}" type="pres">
      <dgm:prSet presAssocID="{AC63F8A0-B38F-4654-A242-8EDD2C7142DA}" presName="hierChild4" presStyleCnt="0"/>
      <dgm:spPr/>
    </dgm:pt>
    <dgm:pt modelId="{7524EDAB-77B4-4F1E-A3C9-B8AC810784D3}" type="pres">
      <dgm:prSet presAssocID="{9BABC5C1-9C74-4C45-827A-EBB8959A378C}" presName="Name37" presStyleLbl="parChTrans1D4" presStyleIdx="5" presStyleCnt="22"/>
      <dgm:spPr/>
    </dgm:pt>
    <dgm:pt modelId="{B2DB6193-FA83-4131-B1AC-F9218B3AD9B4}" type="pres">
      <dgm:prSet presAssocID="{F6099923-3964-4FE3-A889-872F6DE4670A}" presName="hierRoot2" presStyleCnt="0">
        <dgm:presLayoutVars>
          <dgm:hierBranch val="init"/>
        </dgm:presLayoutVars>
      </dgm:prSet>
      <dgm:spPr/>
    </dgm:pt>
    <dgm:pt modelId="{E4AF24A9-41E1-468F-8A52-15E78A36B016}" type="pres">
      <dgm:prSet presAssocID="{F6099923-3964-4FE3-A889-872F6DE4670A}" presName="rootComposite" presStyleCnt="0"/>
      <dgm:spPr/>
    </dgm:pt>
    <dgm:pt modelId="{CB5669D0-D59D-4766-A86B-EB9FC708DD65}" type="pres">
      <dgm:prSet presAssocID="{F6099923-3964-4FE3-A889-872F6DE4670A}" presName="rootText" presStyleLbl="node4" presStyleIdx="5" presStyleCnt="22" custScaleX="1116050" custScaleY="2000000" custLinFactX="576420" custLinFactY="841708" custLinFactNeighborX="600000" custLinFactNeighborY="900000">
        <dgm:presLayoutVars>
          <dgm:chPref val="3"/>
        </dgm:presLayoutVars>
      </dgm:prSet>
      <dgm:spPr/>
    </dgm:pt>
    <dgm:pt modelId="{779F28D2-390E-410D-BE8C-1CEA09F341F8}" type="pres">
      <dgm:prSet presAssocID="{F6099923-3964-4FE3-A889-872F6DE4670A}" presName="rootConnector" presStyleLbl="node4" presStyleIdx="5" presStyleCnt="22"/>
      <dgm:spPr/>
    </dgm:pt>
    <dgm:pt modelId="{A5BF2AC2-2FD8-4B81-B6C5-110FD047FDDF}" type="pres">
      <dgm:prSet presAssocID="{F6099923-3964-4FE3-A889-872F6DE4670A}" presName="hierChild4" presStyleCnt="0"/>
      <dgm:spPr/>
    </dgm:pt>
    <dgm:pt modelId="{32F53F77-8EA1-4F1E-8039-FA2FB1A1BF87}" type="pres">
      <dgm:prSet presAssocID="{F6099923-3964-4FE3-A889-872F6DE4670A}" presName="hierChild5" presStyleCnt="0"/>
      <dgm:spPr/>
    </dgm:pt>
    <dgm:pt modelId="{C511F7C7-BF79-4BA3-A6C4-BB374856F774}" type="pres">
      <dgm:prSet presAssocID="{7B344700-EB12-49C9-82AD-F5A7487AF0CA}" presName="Name37" presStyleLbl="parChTrans1D4" presStyleIdx="6" presStyleCnt="22"/>
      <dgm:spPr/>
    </dgm:pt>
    <dgm:pt modelId="{61EE6702-4A8D-473B-9557-B33555455A26}" type="pres">
      <dgm:prSet presAssocID="{28A31FFF-54DC-4436-BBC3-9A1C078C4C52}" presName="hierRoot2" presStyleCnt="0">
        <dgm:presLayoutVars>
          <dgm:hierBranch val="init"/>
        </dgm:presLayoutVars>
      </dgm:prSet>
      <dgm:spPr/>
    </dgm:pt>
    <dgm:pt modelId="{9A407F7A-D223-45AD-9FC1-834C4D35872A}" type="pres">
      <dgm:prSet presAssocID="{28A31FFF-54DC-4436-BBC3-9A1C078C4C52}" presName="rootComposite" presStyleCnt="0"/>
      <dgm:spPr/>
    </dgm:pt>
    <dgm:pt modelId="{4AB11F37-2684-414F-AB9D-94E97E4B61FC}" type="pres">
      <dgm:prSet presAssocID="{28A31FFF-54DC-4436-BBC3-9A1C078C4C52}" presName="rootText" presStyleLbl="node4" presStyleIdx="6" presStyleCnt="22" custScaleX="1078793" custScaleY="2000000" custLinFactX="590486" custLinFactY="1189532" custLinFactNeighborX="600000" custLinFactNeighborY="1200000">
        <dgm:presLayoutVars>
          <dgm:chPref val="3"/>
        </dgm:presLayoutVars>
      </dgm:prSet>
      <dgm:spPr/>
    </dgm:pt>
    <dgm:pt modelId="{3A74B013-D0F7-4581-BF20-35C0CD039598}" type="pres">
      <dgm:prSet presAssocID="{28A31FFF-54DC-4436-BBC3-9A1C078C4C52}" presName="rootConnector" presStyleLbl="node4" presStyleIdx="6" presStyleCnt="22"/>
      <dgm:spPr/>
    </dgm:pt>
    <dgm:pt modelId="{A36727B2-9EE3-40DF-8AEC-54960B2ED340}" type="pres">
      <dgm:prSet presAssocID="{28A31FFF-54DC-4436-BBC3-9A1C078C4C52}" presName="hierChild4" presStyleCnt="0"/>
      <dgm:spPr/>
    </dgm:pt>
    <dgm:pt modelId="{56908905-489C-45E5-AC54-CDE728E5C049}" type="pres">
      <dgm:prSet presAssocID="{28A31FFF-54DC-4436-BBC3-9A1C078C4C52}" presName="hierChild5" presStyleCnt="0"/>
      <dgm:spPr/>
    </dgm:pt>
    <dgm:pt modelId="{5F1B9327-08FF-411F-93B3-BB8050F9D808}" type="pres">
      <dgm:prSet presAssocID="{AC63F8A0-B38F-4654-A242-8EDD2C7142DA}" presName="hierChild5" presStyleCnt="0"/>
      <dgm:spPr/>
    </dgm:pt>
    <dgm:pt modelId="{3104A14F-6D09-4423-B943-E2FABE62DC4E}" type="pres">
      <dgm:prSet presAssocID="{915726BF-A67D-453D-8BC3-19188B7AEF71}" presName="hierChild5" presStyleCnt="0"/>
      <dgm:spPr/>
    </dgm:pt>
    <dgm:pt modelId="{6BE77B92-0B3C-495E-AF31-ACC8A5A9FE15}" type="pres">
      <dgm:prSet presAssocID="{756F2410-4BB9-4CD7-B6AB-0DBCF5ED6211}" presName="Name37" presStyleLbl="parChTrans1D2" presStyleIdx="1" presStyleCnt="3"/>
      <dgm:spPr/>
    </dgm:pt>
    <dgm:pt modelId="{888FA2C8-44D2-48B0-B7DF-304F5E66F56C}" type="pres">
      <dgm:prSet presAssocID="{8E69EDB0-6001-4E28-B190-E5476384A43F}" presName="hierRoot2" presStyleCnt="0">
        <dgm:presLayoutVars>
          <dgm:hierBranch val="init"/>
        </dgm:presLayoutVars>
      </dgm:prSet>
      <dgm:spPr/>
    </dgm:pt>
    <dgm:pt modelId="{3DED8AA9-DB4E-4576-8107-6AC4DA717352}" type="pres">
      <dgm:prSet presAssocID="{8E69EDB0-6001-4E28-B190-E5476384A43F}" presName="rootComposite" presStyleCnt="0"/>
      <dgm:spPr/>
    </dgm:pt>
    <dgm:pt modelId="{A3F57051-1FF7-40CE-B896-290F1D46A139}" type="pres">
      <dgm:prSet presAssocID="{8E69EDB0-6001-4E28-B190-E5476384A43F}" presName="rootText" presStyleLbl="node2" presStyleIdx="1" presStyleCnt="3" custScaleX="1923104" custScaleY="1992126" custLinFactX="622013" custLinFactY="200000" custLinFactNeighborX="700000" custLinFactNeighborY="262432">
        <dgm:presLayoutVars>
          <dgm:chPref val="3"/>
        </dgm:presLayoutVars>
      </dgm:prSet>
      <dgm:spPr/>
    </dgm:pt>
    <dgm:pt modelId="{E2E20A5D-795F-4E1C-A8A9-0A470B7AD878}" type="pres">
      <dgm:prSet presAssocID="{8E69EDB0-6001-4E28-B190-E5476384A43F}" presName="rootConnector" presStyleLbl="node2" presStyleIdx="1" presStyleCnt="3"/>
      <dgm:spPr/>
    </dgm:pt>
    <dgm:pt modelId="{78FC5988-A932-4453-8C3A-FF4B1EF9E6A9}" type="pres">
      <dgm:prSet presAssocID="{8E69EDB0-6001-4E28-B190-E5476384A43F}" presName="hierChild4" presStyleCnt="0"/>
      <dgm:spPr/>
    </dgm:pt>
    <dgm:pt modelId="{1B362591-5DC1-4165-9AE3-E9CEEB1EF196}" type="pres">
      <dgm:prSet presAssocID="{588ED345-2A4E-4DF0-ABC3-D559520743B9}" presName="Name37" presStyleLbl="parChTrans1D3" presStyleIdx="7" presStyleCnt="14"/>
      <dgm:spPr/>
    </dgm:pt>
    <dgm:pt modelId="{B0DFE3AA-32F1-4F00-8963-AAC5EF87A4E1}" type="pres">
      <dgm:prSet presAssocID="{A017930B-7C46-4A2A-A26D-2070B199EE65}" presName="hierRoot2" presStyleCnt="0">
        <dgm:presLayoutVars>
          <dgm:hierBranch val="init"/>
        </dgm:presLayoutVars>
      </dgm:prSet>
      <dgm:spPr/>
    </dgm:pt>
    <dgm:pt modelId="{D2AC63A4-61A2-411E-A1DF-ADA2EB587AA0}" type="pres">
      <dgm:prSet presAssocID="{A017930B-7C46-4A2A-A26D-2070B199EE65}" presName="rootComposite" presStyleCnt="0"/>
      <dgm:spPr/>
    </dgm:pt>
    <dgm:pt modelId="{FC0EA915-7AD2-416C-8446-93227F2EEB8C}" type="pres">
      <dgm:prSet presAssocID="{A017930B-7C46-4A2A-A26D-2070B199EE65}" presName="rootText" presStyleLbl="node3" presStyleIdx="7" presStyleCnt="14" custScaleX="1513955" custScaleY="2000000" custLinFactX="409618" custLinFactY="422579" custLinFactNeighborX="500000" custLinFactNeighborY="500000">
        <dgm:presLayoutVars>
          <dgm:chPref val="3"/>
        </dgm:presLayoutVars>
      </dgm:prSet>
      <dgm:spPr/>
    </dgm:pt>
    <dgm:pt modelId="{70863F42-7EFD-4B5B-82D4-36E7D1AFA7C3}" type="pres">
      <dgm:prSet presAssocID="{A017930B-7C46-4A2A-A26D-2070B199EE65}" presName="rootConnector" presStyleLbl="node3" presStyleIdx="7" presStyleCnt="14"/>
      <dgm:spPr/>
    </dgm:pt>
    <dgm:pt modelId="{28E3740D-BECA-49A0-A228-2F12CC297A20}" type="pres">
      <dgm:prSet presAssocID="{A017930B-7C46-4A2A-A26D-2070B199EE65}" presName="hierChild4" presStyleCnt="0"/>
      <dgm:spPr/>
    </dgm:pt>
    <dgm:pt modelId="{03202A09-8D18-4281-B88F-7C62BDAB7659}" type="pres">
      <dgm:prSet presAssocID="{A017930B-7C46-4A2A-A26D-2070B199EE65}" presName="hierChild5" presStyleCnt="0"/>
      <dgm:spPr/>
    </dgm:pt>
    <dgm:pt modelId="{38BBDE17-7984-422E-81B6-3BF898C18B9A}" type="pres">
      <dgm:prSet presAssocID="{273897A7-A220-4D3E-BBCE-4A6AE8B52F32}" presName="Name37" presStyleLbl="parChTrans1D3" presStyleIdx="8" presStyleCnt="14"/>
      <dgm:spPr/>
    </dgm:pt>
    <dgm:pt modelId="{4012AAF0-F200-40DD-8522-E6F2C8EEC997}" type="pres">
      <dgm:prSet presAssocID="{092ADE06-D6B8-4B9C-BA5F-BCE90207B4C4}" presName="hierRoot2" presStyleCnt="0">
        <dgm:presLayoutVars>
          <dgm:hierBranch val="init"/>
        </dgm:presLayoutVars>
      </dgm:prSet>
      <dgm:spPr/>
    </dgm:pt>
    <dgm:pt modelId="{665E23DF-749B-4ACF-A8AF-C8318D8BC7E5}" type="pres">
      <dgm:prSet presAssocID="{092ADE06-D6B8-4B9C-BA5F-BCE90207B4C4}" presName="rootComposite" presStyleCnt="0"/>
      <dgm:spPr/>
    </dgm:pt>
    <dgm:pt modelId="{97E7A41B-7591-4907-8E90-D5DBA0DA047E}" type="pres">
      <dgm:prSet presAssocID="{092ADE06-D6B8-4B9C-BA5F-BCE90207B4C4}" presName="rootText" presStyleLbl="node3" presStyleIdx="8" presStyleCnt="14" custScaleX="1581358" custScaleY="1809745" custLinFactX="400000" custLinFactY="400000" custLinFactNeighborX="408087" custLinFactNeighborY="478492">
        <dgm:presLayoutVars>
          <dgm:chPref val="3"/>
        </dgm:presLayoutVars>
      </dgm:prSet>
      <dgm:spPr/>
    </dgm:pt>
    <dgm:pt modelId="{1AEF8530-0AE4-4034-A6E3-9EA632CC43E4}" type="pres">
      <dgm:prSet presAssocID="{092ADE06-D6B8-4B9C-BA5F-BCE90207B4C4}" presName="rootConnector" presStyleLbl="node3" presStyleIdx="8" presStyleCnt="14"/>
      <dgm:spPr/>
    </dgm:pt>
    <dgm:pt modelId="{6724C305-607F-4197-B03A-13B7440EAC49}" type="pres">
      <dgm:prSet presAssocID="{092ADE06-D6B8-4B9C-BA5F-BCE90207B4C4}" presName="hierChild4" presStyleCnt="0"/>
      <dgm:spPr/>
    </dgm:pt>
    <dgm:pt modelId="{EC4606C9-F660-4B0F-837B-BE0C0D1DEEE1}" type="pres">
      <dgm:prSet presAssocID="{630616F8-E91F-4399-8CCB-B57F8BBEF370}" presName="Name37" presStyleLbl="parChTrans1D4" presStyleIdx="7" presStyleCnt="22"/>
      <dgm:spPr/>
    </dgm:pt>
    <dgm:pt modelId="{FD7E1C87-9CC1-4F97-9984-E53213F3BE57}" type="pres">
      <dgm:prSet presAssocID="{4457D5E8-1211-4E7B-8261-53469DA57DA4}" presName="hierRoot2" presStyleCnt="0">
        <dgm:presLayoutVars>
          <dgm:hierBranch val="init"/>
        </dgm:presLayoutVars>
      </dgm:prSet>
      <dgm:spPr/>
    </dgm:pt>
    <dgm:pt modelId="{E3F4B04D-DD99-4C27-9DD7-0722E030F902}" type="pres">
      <dgm:prSet presAssocID="{4457D5E8-1211-4E7B-8261-53469DA57DA4}" presName="rootComposite" presStyleCnt="0"/>
      <dgm:spPr/>
    </dgm:pt>
    <dgm:pt modelId="{115B1E5E-AB16-4A33-B2E6-26AA7FBA0104}" type="pres">
      <dgm:prSet presAssocID="{4457D5E8-1211-4E7B-8261-53469DA57DA4}" presName="rootText" presStyleLbl="node4" presStyleIdx="7" presStyleCnt="22" custScaleX="996744" custScaleY="1724979" custLinFactX="432053" custLinFactY="938376" custLinFactNeighborX="500000" custLinFactNeighborY="1000000">
        <dgm:presLayoutVars>
          <dgm:chPref val="3"/>
        </dgm:presLayoutVars>
      </dgm:prSet>
      <dgm:spPr/>
    </dgm:pt>
    <dgm:pt modelId="{F892C95D-3203-435A-AC92-5685E74BD40A}" type="pres">
      <dgm:prSet presAssocID="{4457D5E8-1211-4E7B-8261-53469DA57DA4}" presName="rootConnector" presStyleLbl="node4" presStyleIdx="7" presStyleCnt="22"/>
      <dgm:spPr/>
    </dgm:pt>
    <dgm:pt modelId="{A11F19B6-616D-4A4B-816D-10C396B52C55}" type="pres">
      <dgm:prSet presAssocID="{4457D5E8-1211-4E7B-8261-53469DA57DA4}" presName="hierChild4" presStyleCnt="0"/>
      <dgm:spPr/>
    </dgm:pt>
    <dgm:pt modelId="{D04E7344-5EE9-45B0-8DC7-5B70B0A0602B}" type="pres">
      <dgm:prSet presAssocID="{4457D5E8-1211-4E7B-8261-53469DA57DA4}" presName="hierChild5" presStyleCnt="0"/>
      <dgm:spPr/>
    </dgm:pt>
    <dgm:pt modelId="{7D5C3832-BD80-4CFD-A972-F7562789A8DF}" type="pres">
      <dgm:prSet presAssocID="{1FADAB54-996E-4483-9DF8-2144CD292956}" presName="Name37" presStyleLbl="parChTrans1D4" presStyleIdx="8" presStyleCnt="22"/>
      <dgm:spPr/>
    </dgm:pt>
    <dgm:pt modelId="{A44E968E-70C7-48FF-B7C6-0D650EE72F95}" type="pres">
      <dgm:prSet presAssocID="{7343249E-2270-44DE-BF30-144B8A4D56C3}" presName="hierRoot2" presStyleCnt="0">
        <dgm:presLayoutVars>
          <dgm:hierBranch val="init"/>
        </dgm:presLayoutVars>
      </dgm:prSet>
      <dgm:spPr/>
    </dgm:pt>
    <dgm:pt modelId="{42469782-001C-44DD-A415-5641E5C981E4}" type="pres">
      <dgm:prSet presAssocID="{7343249E-2270-44DE-BF30-144B8A4D56C3}" presName="rootComposite" presStyleCnt="0"/>
      <dgm:spPr/>
    </dgm:pt>
    <dgm:pt modelId="{1B2F5FD9-891C-4F23-AF21-9BAA1AA14017}" type="pres">
      <dgm:prSet presAssocID="{7343249E-2270-44DE-BF30-144B8A4D56C3}" presName="rootText" presStyleLbl="node4" presStyleIdx="8" presStyleCnt="22" custScaleX="1381704" custScaleY="1386384" custLinFactX="488994" custLinFactY="1046574" custLinFactNeighborX="500000" custLinFactNeighborY="1100000">
        <dgm:presLayoutVars>
          <dgm:chPref val="3"/>
        </dgm:presLayoutVars>
      </dgm:prSet>
      <dgm:spPr/>
    </dgm:pt>
    <dgm:pt modelId="{FB38235C-AF65-4528-8E69-6F29B5EA9890}" type="pres">
      <dgm:prSet presAssocID="{7343249E-2270-44DE-BF30-144B8A4D56C3}" presName="rootConnector" presStyleLbl="node4" presStyleIdx="8" presStyleCnt="22"/>
      <dgm:spPr/>
    </dgm:pt>
    <dgm:pt modelId="{F894513E-01B6-40B1-AC1B-D9504C25F879}" type="pres">
      <dgm:prSet presAssocID="{7343249E-2270-44DE-BF30-144B8A4D56C3}" presName="hierChild4" presStyleCnt="0"/>
      <dgm:spPr/>
    </dgm:pt>
    <dgm:pt modelId="{9CAF39F5-FC77-4220-9951-8DBE33F0A936}" type="pres">
      <dgm:prSet presAssocID="{7343249E-2270-44DE-BF30-144B8A4D56C3}" presName="hierChild5" presStyleCnt="0"/>
      <dgm:spPr/>
    </dgm:pt>
    <dgm:pt modelId="{9CDD5895-F68F-4226-BC05-D3ED90A554EF}" type="pres">
      <dgm:prSet presAssocID="{D93F727C-3A4F-4C1E-9DE9-0F5E9BC9F83C}" presName="Name37" presStyleLbl="parChTrans1D4" presStyleIdx="9" presStyleCnt="22"/>
      <dgm:spPr/>
    </dgm:pt>
    <dgm:pt modelId="{EDDEF685-2B32-4ACB-A2EE-56FD3E1F927A}" type="pres">
      <dgm:prSet presAssocID="{EA9ACD0B-DCDE-45E2-B298-85B8A306941A}" presName="hierRoot2" presStyleCnt="0">
        <dgm:presLayoutVars>
          <dgm:hierBranch val="init"/>
        </dgm:presLayoutVars>
      </dgm:prSet>
      <dgm:spPr/>
    </dgm:pt>
    <dgm:pt modelId="{93B0DBA2-975B-40AA-A33B-5A6C45DD887F}" type="pres">
      <dgm:prSet presAssocID="{EA9ACD0B-DCDE-45E2-B298-85B8A306941A}" presName="rootComposite" presStyleCnt="0"/>
      <dgm:spPr/>
    </dgm:pt>
    <dgm:pt modelId="{8AE0E64F-2DFC-43A6-85B0-794970F870B2}" type="pres">
      <dgm:prSet presAssocID="{EA9ACD0B-DCDE-45E2-B298-85B8A306941A}" presName="rootText" presStyleLbl="node4" presStyleIdx="9" presStyleCnt="22" custScaleX="1517150" custScaleY="1279138" custLinFactX="470442" custLinFactY="1193765" custLinFactNeighborX="500000" custLinFactNeighborY="1200000">
        <dgm:presLayoutVars>
          <dgm:chPref val="3"/>
        </dgm:presLayoutVars>
      </dgm:prSet>
      <dgm:spPr/>
    </dgm:pt>
    <dgm:pt modelId="{69E37B87-47FD-4341-81B1-C846067E28C4}" type="pres">
      <dgm:prSet presAssocID="{EA9ACD0B-DCDE-45E2-B298-85B8A306941A}" presName="rootConnector" presStyleLbl="node4" presStyleIdx="9" presStyleCnt="22"/>
      <dgm:spPr/>
    </dgm:pt>
    <dgm:pt modelId="{B194AF7D-7B4B-4DF2-97C3-3CBE0404E901}" type="pres">
      <dgm:prSet presAssocID="{EA9ACD0B-DCDE-45E2-B298-85B8A306941A}" presName="hierChild4" presStyleCnt="0"/>
      <dgm:spPr/>
    </dgm:pt>
    <dgm:pt modelId="{A50F250A-2C7B-4AB7-8758-2333393640AE}" type="pres">
      <dgm:prSet presAssocID="{EA9ACD0B-DCDE-45E2-B298-85B8A306941A}" presName="hierChild5" presStyleCnt="0"/>
      <dgm:spPr/>
    </dgm:pt>
    <dgm:pt modelId="{3165BA04-23D5-46C5-9E68-B17A9D64E94B}" type="pres">
      <dgm:prSet presAssocID="{6C4A7D01-0EA9-42B9-B47C-956DF1EC58CA}" presName="Name37" presStyleLbl="parChTrans1D4" presStyleIdx="10" presStyleCnt="22"/>
      <dgm:spPr/>
    </dgm:pt>
    <dgm:pt modelId="{A29E2F1D-CB9F-48A5-BE6A-F33953B6B61F}" type="pres">
      <dgm:prSet presAssocID="{8CBA0CB7-8442-47F3-8FD6-33B41E40DB1C}" presName="hierRoot2" presStyleCnt="0">
        <dgm:presLayoutVars>
          <dgm:hierBranch val="init"/>
        </dgm:presLayoutVars>
      </dgm:prSet>
      <dgm:spPr/>
    </dgm:pt>
    <dgm:pt modelId="{6FEF6ED5-A1AC-40D3-8996-D0D306D7307B}" type="pres">
      <dgm:prSet presAssocID="{8CBA0CB7-8442-47F3-8FD6-33B41E40DB1C}" presName="rootComposite" presStyleCnt="0"/>
      <dgm:spPr/>
    </dgm:pt>
    <dgm:pt modelId="{54DB3F48-0F9F-45C2-863B-DE0FA23834CA}" type="pres">
      <dgm:prSet presAssocID="{8CBA0CB7-8442-47F3-8FD6-33B41E40DB1C}" presName="rootText" presStyleLbl="node4" presStyleIdx="10" presStyleCnt="22" custScaleX="1198624" custScaleY="1470146" custLinFactX="466275" custLinFactY="1295826" custLinFactNeighborX="500000" custLinFactNeighborY="1300000">
        <dgm:presLayoutVars>
          <dgm:chPref val="3"/>
        </dgm:presLayoutVars>
      </dgm:prSet>
      <dgm:spPr/>
    </dgm:pt>
    <dgm:pt modelId="{15A8DB31-DC64-46C5-B986-08AD6A3AD325}" type="pres">
      <dgm:prSet presAssocID="{8CBA0CB7-8442-47F3-8FD6-33B41E40DB1C}" presName="rootConnector" presStyleLbl="node4" presStyleIdx="10" presStyleCnt="22"/>
      <dgm:spPr/>
    </dgm:pt>
    <dgm:pt modelId="{88CDF47E-8085-4FF6-9F07-EE89489F017F}" type="pres">
      <dgm:prSet presAssocID="{8CBA0CB7-8442-47F3-8FD6-33B41E40DB1C}" presName="hierChild4" presStyleCnt="0"/>
      <dgm:spPr/>
    </dgm:pt>
    <dgm:pt modelId="{FB2D4F02-7BDB-4144-AE02-D47324A796DB}" type="pres">
      <dgm:prSet presAssocID="{8CBA0CB7-8442-47F3-8FD6-33B41E40DB1C}" presName="hierChild5" presStyleCnt="0"/>
      <dgm:spPr/>
    </dgm:pt>
    <dgm:pt modelId="{67664860-57DC-4F10-8EFB-885C88DEFBAF}" type="pres">
      <dgm:prSet presAssocID="{CF379379-4085-40C3-8A2D-D952055C573F}" presName="Name37" presStyleLbl="parChTrans1D4" presStyleIdx="11" presStyleCnt="22"/>
      <dgm:spPr/>
    </dgm:pt>
    <dgm:pt modelId="{6CABB999-857C-4FFC-BC4B-1EBA0F776729}" type="pres">
      <dgm:prSet presAssocID="{5CF0A8AC-CED0-4F60-88EE-ED10348DEA61}" presName="hierRoot2" presStyleCnt="0">
        <dgm:presLayoutVars>
          <dgm:hierBranch val="init"/>
        </dgm:presLayoutVars>
      </dgm:prSet>
      <dgm:spPr/>
    </dgm:pt>
    <dgm:pt modelId="{8CA2C88A-FB6D-4F3A-86DD-06C00397F02A}" type="pres">
      <dgm:prSet presAssocID="{5CF0A8AC-CED0-4F60-88EE-ED10348DEA61}" presName="rootComposite" presStyleCnt="0"/>
      <dgm:spPr/>
    </dgm:pt>
    <dgm:pt modelId="{2D4FACAB-0774-47EF-A168-838A364B6370}" type="pres">
      <dgm:prSet presAssocID="{5CF0A8AC-CED0-4F60-88EE-ED10348DEA61}" presName="rootText" presStyleLbl="node4" presStyleIdx="11" presStyleCnt="22" custScaleX="1531313" custScaleY="2000000" custLinFactX="455623" custLinFactY="1448042" custLinFactNeighborX="500000" custLinFactNeighborY="1500000">
        <dgm:presLayoutVars>
          <dgm:chPref val="3"/>
        </dgm:presLayoutVars>
      </dgm:prSet>
      <dgm:spPr/>
    </dgm:pt>
    <dgm:pt modelId="{0216C9BD-2413-4FF4-B26A-A48CD4DE86E2}" type="pres">
      <dgm:prSet presAssocID="{5CF0A8AC-CED0-4F60-88EE-ED10348DEA61}" presName="rootConnector" presStyleLbl="node4" presStyleIdx="11" presStyleCnt="22"/>
      <dgm:spPr/>
    </dgm:pt>
    <dgm:pt modelId="{CD3B25EE-67B7-43EE-9AA1-B85D0BD012CC}" type="pres">
      <dgm:prSet presAssocID="{5CF0A8AC-CED0-4F60-88EE-ED10348DEA61}" presName="hierChild4" presStyleCnt="0"/>
      <dgm:spPr/>
    </dgm:pt>
    <dgm:pt modelId="{71A7E31B-968A-4C10-A0AE-B8ECA9196C4B}" type="pres">
      <dgm:prSet presAssocID="{5CF0A8AC-CED0-4F60-88EE-ED10348DEA61}" presName="hierChild5" presStyleCnt="0"/>
      <dgm:spPr/>
    </dgm:pt>
    <dgm:pt modelId="{64868774-22FD-4E6C-9B1A-432501A768BA}" type="pres">
      <dgm:prSet presAssocID="{092ADE06-D6B8-4B9C-BA5F-BCE90207B4C4}" presName="hierChild5" presStyleCnt="0"/>
      <dgm:spPr/>
    </dgm:pt>
    <dgm:pt modelId="{7289F187-B016-4836-ACA3-6CFF9E2CB3A9}" type="pres">
      <dgm:prSet presAssocID="{6C7C99FE-25D2-4BA3-8E5B-2114C0276540}" presName="Name37" presStyleLbl="parChTrans1D3" presStyleIdx="9" presStyleCnt="14"/>
      <dgm:spPr/>
    </dgm:pt>
    <dgm:pt modelId="{0BFC8E3F-39B4-4294-BCF3-F3EAFFD0B159}" type="pres">
      <dgm:prSet presAssocID="{9B0D423B-ECF9-467A-9F14-D89A2355E224}" presName="hierRoot2" presStyleCnt="0">
        <dgm:presLayoutVars>
          <dgm:hierBranch val="init"/>
        </dgm:presLayoutVars>
      </dgm:prSet>
      <dgm:spPr/>
    </dgm:pt>
    <dgm:pt modelId="{EDA80A64-22BB-4AF4-84A7-C5168D21C38F}" type="pres">
      <dgm:prSet presAssocID="{9B0D423B-ECF9-467A-9F14-D89A2355E224}" presName="rootComposite" presStyleCnt="0"/>
      <dgm:spPr/>
    </dgm:pt>
    <dgm:pt modelId="{8A66FB7B-1555-4986-82A6-BAF831884A29}" type="pres">
      <dgm:prSet presAssocID="{9B0D423B-ECF9-467A-9F14-D89A2355E224}" presName="rootText" presStyleLbl="node3" presStyleIdx="9" presStyleCnt="14" custScaleX="1079605" custScaleY="2000000" custLinFactX="200000" custLinFactY="413006" custLinFactNeighborX="293515" custLinFactNeighborY="500000">
        <dgm:presLayoutVars>
          <dgm:chPref val="3"/>
        </dgm:presLayoutVars>
      </dgm:prSet>
      <dgm:spPr/>
    </dgm:pt>
    <dgm:pt modelId="{E5E763D5-6EDA-4780-AA68-CB96B7E9627B}" type="pres">
      <dgm:prSet presAssocID="{9B0D423B-ECF9-467A-9F14-D89A2355E224}" presName="rootConnector" presStyleLbl="node3" presStyleIdx="9" presStyleCnt="14"/>
      <dgm:spPr/>
    </dgm:pt>
    <dgm:pt modelId="{925B3EDD-6CDF-49E5-AA0C-2E0B4E2A589D}" type="pres">
      <dgm:prSet presAssocID="{9B0D423B-ECF9-467A-9F14-D89A2355E224}" presName="hierChild4" presStyleCnt="0"/>
      <dgm:spPr/>
    </dgm:pt>
    <dgm:pt modelId="{C3753012-9B93-42E0-B008-109372761386}" type="pres">
      <dgm:prSet presAssocID="{F409F584-D742-4164-B764-883E613E8F13}" presName="Name37" presStyleLbl="parChTrans1D4" presStyleIdx="12" presStyleCnt="22"/>
      <dgm:spPr/>
    </dgm:pt>
    <dgm:pt modelId="{53EDF47C-C8F1-44F0-AAB7-927E2D4E8592}" type="pres">
      <dgm:prSet presAssocID="{0F565052-9669-4C0C-8A46-430710721803}" presName="hierRoot2" presStyleCnt="0">
        <dgm:presLayoutVars>
          <dgm:hierBranch val="init"/>
        </dgm:presLayoutVars>
      </dgm:prSet>
      <dgm:spPr/>
    </dgm:pt>
    <dgm:pt modelId="{BF92B793-1393-41FF-AF12-75C906F1E87C}" type="pres">
      <dgm:prSet presAssocID="{0F565052-9669-4C0C-8A46-430710721803}" presName="rootComposite" presStyleCnt="0"/>
      <dgm:spPr/>
    </dgm:pt>
    <dgm:pt modelId="{4ECE76E1-DC23-4D8E-931C-0600F9C0CFD7}" type="pres">
      <dgm:prSet presAssocID="{0F565052-9669-4C0C-8A46-430710721803}" presName="rootText" presStyleLbl="node4" presStyleIdx="12" presStyleCnt="22" custScaleX="1328373" custScaleY="1926864" custLinFactX="235206" custLinFactY="875950" custLinFactNeighborX="300000" custLinFactNeighborY="900000">
        <dgm:presLayoutVars>
          <dgm:chPref val="3"/>
        </dgm:presLayoutVars>
      </dgm:prSet>
      <dgm:spPr/>
    </dgm:pt>
    <dgm:pt modelId="{00EDB15B-05D7-4730-956C-22DD831AC900}" type="pres">
      <dgm:prSet presAssocID="{0F565052-9669-4C0C-8A46-430710721803}" presName="rootConnector" presStyleLbl="node4" presStyleIdx="12" presStyleCnt="22"/>
      <dgm:spPr/>
    </dgm:pt>
    <dgm:pt modelId="{8D27FD3C-5DE0-4832-A778-180B717CB43F}" type="pres">
      <dgm:prSet presAssocID="{0F565052-9669-4C0C-8A46-430710721803}" presName="hierChild4" presStyleCnt="0"/>
      <dgm:spPr/>
    </dgm:pt>
    <dgm:pt modelId="{F8CC2111-59D4-4ECE-87B1-A0C094B46CA0}" type="pres">
      <dgm:prSet presAssocID="{0F565052-9669-4C0C-8A46-430710721803}" presName="hierChild5" presStyleCnt="0"/>
      <dgm:spPr/>
    </dgm:pt>
    <dgm:pt modelId="{90A92EFD-10B5-4E7C-87EF-F2BB8BA63F79}" type="pres">
      <dgm:prSet presAssocID="{C4F01AE1-3ECC-41FC-91CE-5A83619B12BF}" presName="Name37" presStyleLbl="parChTrans1D4" presStyleIdx="13" presStyleCnt="22"/>
      <dgm:spPr/>
    </dgm:pt>
    <dgm:pt modelId="{52800901-CC56-4E79-9BAA-F88DA5FF458E}" type="pres">
      <dgm:prSet presAssocID="{D7388CB7-78AC-43C4-B421-F9C9919FAC83}" presName="hierRoot2" presStyleCnt="0">
        <dgm:presLayoutVars>
          <dgm:hierBranch val="init"/>
        </dgm:presLayoutVars>
      </dgm:prSet>
      <dgm:spPr/>
    </dgm:pt>
    <dgm:pt modelId="{0B5A7E75-77B0-41E6-99F1-5B5F28A68F53}" type="pres">
      <dgm:prSet presAssocID="{D7388CB7-78AC-43C4-B421-F9C9919FAC83}" presName="rootComposite" presStyleCnt="0"/>
      <dgm:spPr/>
    </dgm:pt>
    <dgm:pt modelId="{17866875-AF46-48ED-9570-A69A6690FEE7}" type="pres">
      <dgm:prSet presAssocID="{D7388CB7-78AC-43C4-B421-F9C9919FAC83}" presName="rootText" presStyleLbl="node4" presStyleIdx="13" presStyleCnt="22" custScaleX="1329479" custScaleY="2000000" custLinFactX="221141" custLinFactY="1100000" custLinFactNeighborX="300000" custLinFactNeighborY="1155508">
        <dgm:presLayoutVars>
          <dgm:chPref val="3"/>
        </dgm:presLayoutVars>
      </dgm:prSet>
      <dgm:spPr/>
    </dgm:pt>
    <dgm:pt modelId="{D4A08F21-770D-4C34-9AAA-9695A7C2BE02}" type="pres">
      <dgm:prSet presAssocID="{D7388CB7-78AC-43C4-B421-F9C9919FAC83}" presName="rootConnector" presStyleLbl="node4" presStyleIdx="13" presStyleCnt="22"/>
      <dgm:spPr/>
    </dgm:pt>
    <dgm:pt modelId="{96759FD8-FDA7-473B-9405-22885EFEABCA}" type="pres">
      <dgm:prSet presAssocID="{D7388CB7-78AC-43C4-B421-F9C9919FAC83}" presName="hierChild4" presStyleCnt="0"/>
      <dgm:spPr/>
    </dgm:pt>
    <dgm:pt modelId="{41748F87-7221-41ED-BD6C-523E56D02455}" type="pres">
      <dgm:prSet presAssocID="{D7388CB7-78AC-43C4-B421-F9C9919FAC83}" presName="hierChild5" presStyleCnt="0"/>
      <dgm:spPr/>
    </dgm:pt>
    <dgm:pt modelId="{57EE2F63-1420-4DC7-BF72-DB2259A79C44}" type="pres">
      <dgm:prSet presAssocID="{9B0D423B-ECF9-467A-9F14-D89A2355E224}" presName="hierChild5" presStyleCnt="0"/>
      <dgm:spPr/>
    </dgm:pt>
    <dgm:pt modelId="{ADB9870B-EAF9-4774-977B-2E6652CC6ABD}" type="pres">
      <dgm:prSet presAssocID="{DAAEB8A8-0D16-4FCA-B279-0E70254D769B}" presName="Name37" presStyleLbl="parChTrans1D3" presStyleIdx="10" presStyleCnt="14"/>
      <dgm:spPr/>
    </dgm:pt>
    <dgm:pt modelId="{38056A95-12CD-4506-815A-F6F737F5663C}" type="pres">
      <dgm:prSet presAssocID="{78CFF159-04CA-4F26-A67B-2D5D2B6AFD45}" presName="hierRoot2" presStyleCnt="0">
        <dgm:presLayoutVars>
          <dgm:hierBranch val="init"/>
        </dgm:presLayoutVars>
      </dgm:prSet>
      <dgm:spPr/>
    </dgm:pt>
    <dgm:pt modelId="{F4B369B6-4D2B-4E27-938D-79138CA3D714}" type="pres">
      <dgm:prSet presAssocID="{78CFF159-04CA-4F26-A67B-2D5D2B6AFD45}" presName="rootComposite" presStyleCnt="0"/>
      <dgm:spPr/>
    </dgm:pt>
    <dgm:pt modelId="{E7A1E0C8-058B-4187-A8EE-CF11AA89249A}" type="pres">
      <dgm:prSet presAssocID="{78CFF159-04CA-4F26-A67B-2D5D2B6AFD45}" presName="rootText" presStyleLbl="node3" presStyleIdx="10" presStyleCnt="14" custScaleX="1466524" custScaleY="2000000" custLinFactX="100000" custLinFactY="491566" custLinFactNeighborX="140671" custLinFactNeighborY="500000">
        <dgm:presLayoutVars>
          <dgm:chPref val="3"/>
        </dgm:presLayoutVars>
      </dgm:prSet>
      <dgm:spPr/>
    </dgm:pt>
    <dgm:pt modelId="{D5937751-0183-47D8-9E9B-53D2E0B8D6C0}" type="pres">
      <dgm:prSet presAssocID="{78CFF159-04CA-4F26-A67B-2D5D2B6AFD45}" presName="rootConnector" presStyleLbl="node3" presStyleIdx="10" presStyleCnt="14"/>
      <dgm:spPr/>
    </dgm:pt>
    <dgm:pt modelId="{A5F8F648-53B1-4A73-8D7E-961AFD339A93}" type="pres">
      <dgm:prSet presAssocID="{78CFF159-04CA-4F26-A67B-2D5D2B6AFD45}" presName="hierChild4" presStyleCnt="0"/>
      <dgm:spPr/>
    </dgm:pt>
    <dgm:pt modelId="{5F07925D-9D53-4718-AF47-C509C82C0597}" type="pres">
      <dgm:prSet presAssocID="{8E5D9EC0-F5FF-4F65-B1A6-EE7B43DBF4A1}" presName="Name37" presStyleLbl="parChTrans1D4" presStyleIdx="14" presStyleCnt="22"/>
      <dgm:spPr/>
    </dgm:pt>
    <dgm:pt modelId="{B34B35F7-DF60-4964-9ABD-762BC43A9B74}" type="pres">
      <dgm:prSet presAssocID="{7C2A3569-6A0E-404F-A21A-8E8DAAAD1634}" presName="hierRoot2" presStyleCnt="0">
        <dgm:presLayoutVars>
          <dgm:hierBranch val="init"/>
        </dgm:presLayoutVars>
      </dgm:prSet>
      <dgm:spPr/>
    </dgm:pt>
    <dgm:pt modelId="{E59EE5DD-9747-4048-BECA-5AE12084E166}" type="pres">
      <dgm:prSet presAssocID="{7C2A3569-6A0E-404F-A21A-8E8DAAAD1634}" presName="rootComposite" presStyleCnt="0"/>
      <dgm:spPr/>
    </dgm:pt>
    <dgm:pt modelId="{4A630756-94FE-4DB2-85D7-65D3CBF5160A}" type="pres">
      <dgm:prSet presAssocID="{7C2A3569-6A0E-404F-A21A-8E8DAAAD1634}" presName="rootText" presStyleLbl="node4" presStyleIdx="14" presStyleCnt="22" custScaleX="1390372" custScaleY="1933052" custLinFactX="64724" custLinFactY="914736" custLinFactNeighborX="100000" custLinFactNeighborY="1000000">
        <dgm:presLayoutVars>
          <dgm:chPref val="3"/>
        </dgm:presLayoutVars>
      </dgm:prSet>
      <dgm:spPr/>
    </dgm:pt>
    <dgm:pt modelId="{D41D95B7-F2BF-4C8E-83E7-E2AC764926A9}" type="pres">
      <dgm:prSet presAssocID="{7C2A3569-6A0E-404F-A21A-8E8DAAAD1634}" presName="rootConnector" presStyleLbl="node4" presStyleIdx="14" presStyleCnt="22"/>
      <dgm:spPr/>
    </dgm:pt>
    <dgm:pt modelId="{74F79039-6BDA-4C11-9E4D-8BF98EA85F21}" type="pres">
      <dgm:prSet presAssocID="{7C2A3569-6A0E-404F-A21A-8E8DAAAD1634}" presName="hierChild4" presStyleCnt="0"/>
      <dgm:spPr/>
    </dgm:pt>
    <dgm:pt modelId="{1F2090E3-325C-450F-A52E-AAE9AEB720BD}" type="pres">
      <dgm:prSet presAssocID="{7C2A3569-6A0E-404F-A21A-8E8DAAAD1634}" presName="hierChild5" presStyleCnt="0"/>
      <dgm:spPr/>
    </dgm:pt>
    <dgm:pt modelId="{EF15CEE8-5018-4B55-8902-848437C50B3C}" type="pres">
      <dgm:prSet presAssocID="{78CFF159-04CA-4F26-A67B-2D5D2B6AFD45}" presName="hierChild5" presStyleCnt="0"/>
      <dgm:spPr/>
    </dgm:pt>
    <dgm:pt modelId="{B125CE8E-9709-453C-8F23-6C5A077A99C1}" type="pres">
      <dgm:prSet presAssocID="{8E69EDB0-6001-4E28-B190-E5476384A43F}" presName="hierChild5" presStyleCnt="0"/>
      <dgm:spPr/>
    </dgm:pt>
    <dgm:pt modelId="{6742D61D-9AEA-44D2-94C4-7D7E8C4E2850}" type="pres">
      <dgm:prSet presAssocID="{9D6BC561-BD5A-43DE-9111-979BBD8C1878}" presName="Name37" presStyleLbl="parChTrans1D2" presStyleIdx="2" presStyleCnt="3"/>
      <dgm:spPr/>
    </dgm:pt>
    <dgm:pt modelId="{17904152-9628-468D-A154-0706E1400B30}" type="pres">
      <dgm:prSet presAssocID="{F059FCD1-5042-4A43-BB93-1448E252FB28}" presName="hierRoot2" presStyleCnt="0">
        <dgm:presLayoutVars>
          <dgm:hierBranch val="r"/>
        </dgm:presLayoutVars>
      </dgm:prSet>
      <dgm:spPr/>
    </dgm:pt>
    <dgm:pt modelId="{39EC6964-9B1E-4A05-81AF-30C225DDCBE6}" type="pres">
      <dgm:prSet presAssocID="{F059FCD1-5042-4A43-BB93-1448E252FB28}" presName="rootComposite" presStyleCnt="0"/>
      <dgm:spPr/>
    </dgm:pt>
    <dgm:pt modelId="{18662719-51D5-4BE2-90B0-DB42F0668342}" type="pres">
      <dgm:prSet presAssocID="{F059FCD1-5042-4A43-BB93-1448E252FB28}" presName="rootText" presStyleLbl="node2" presStyleIdx="2" presStyleCnt="3" custScaleX="1855506" custScaleY="2000000" custLinFactX="-463564" custLinFactY="151103" custLinFactNeighborX="-500000" custLinFactNeighborY="200000">
        <dgm:presLayoutVars>
          <dgm:chPref val="3"/>
        </dgm:presLayoutVars>
      </dgm:prSet>
      <dgm:spPr/>
    </dgm:pt>
    <dgm:pt modelId="{C27666E7-5B62-496A-A302-B8CD301EB6CB}" type="pres">
      <dgm:prSet presAssocID="{F059FCD1-5042-4A43-BB93-1448E252FB28}" presName="rootConnector" presStyleLbl="node2" presStyleIdx="2" presStyleCnt="3"/>
      <dgm:spPr/>
    </dgm:pt>
    <dgm:pt modelId="{E74CDBD7-4415-409F-B63F-1C6D2699E5EA}" type="pres">
      <dgm:prSet presAssocID="{F059FCD1-5042-4A43-BB93-1448E252FB28}" presName="hierChild4" presStyleCnt="0"/>
      <dgm:spPr/>
    </dgm:pt>
    <dgm:pt modelId="{4B79DE7E-C203-4FAE-9FC2-25504B0B64BF}" type="pres">
      <dgm:prSet presAssocID="{2DAD40EB-634B-4A67-A1DE-78DD05DA9562}" presName="Name50" presStyleLbl="parChTrans1D3" presStyleIdx="11" presStyleCnt="14"/>
      <dgm:spPr/>
    </dgm:pt>
    <dgm:pt modelId="{8DBDCF2B-F293-47AE-88F2-11B835DE6B86}" type="pres">
      <dgm:prSet presAssocID="{AFFEA4B7-5D1C-4E30-B9EB-98BD04B1C5F8}" presName="hierRoot2" presStyleCnt="0">
        <dgm:presLayoutVars>
          <dgm:hierBranch val="init"/>
        </dgm:presLayoutVars>
      </dgm:prSet>
      <dgm:spPr/>
    </dgm:pt>
    <dgm:pt modelId="{742EB84B-EB7C-49C3-9169-7A282B0B30A8}" type="pres">
      <dgm:prSet presAssocID="{AFFEA4B7-5D1C-4E30-B9EB-98BD04B1C5F8}" presName="rootComposite" presStyleCnt="0"/>
      <dgm:spPr/>
    </dgm:pt>
    <dgm:pt modelId="{E105492E-416D-4DD3-84CA-1DE36AFDB88B}" type="pres">
      <dgm:prSet presAssocID="{AFFEA4B7-5D1C-4E30-B9EB-98BD04B1C5F8}" presName="rootText" presStyleLbl="node3" presStyleIdx="11" presStyleCnt="14" custScaleX="1304008" custScaleY="2000000" custLinFactX="-347893" custLinFactY="500000" custLinFactNeighborX="-400000" custLinFactNeighborY="591262">
        <dgm:presLayoutVars>
          <dgm:chPref val="3"/>
        </dgm:presLayoutVars>
      </dgm:prSet>
      <dgm:spPr/>
    </dgm:pt>
    <dgm:pt modelId="{F64F66F6-0064-4352-A4BB-0CD9A7064434}" type="pres">
      <dgm:prSet presAssocID="{AFFEA4B7-5D1C-4E30-B9EB-98BD04B1C5F8}" presName="rootConnector" presStyleLbl="node3" presStyleIdx="11" presStyleCnt="14"/>
      <dgm:spPr/>
    </dgm:pt>
    <dgm:pt modelId="{2390B637-A950-4BF2-93AB-26575B26C562}" type="pres">
      <dgm:prSet presAssocID="{AFFEA4B7-5D1C-4E30-B9EB-98BD04B1C5F8}" presName="hierChild4" presStyleCnt="0"/>
      <dgm:spPr/>
    </dgm:pt>
    <dgm:pt modelId="{B78748F7-1D5D-4A5C-A34A-027A01C3F501}" type="pres">
      <dgm:prSet presAssocID="{AFFEA4B7-5D1C-4E30-B9EB-98BD04B1C5F8}" presName="hierChild5" presStyleCnt="0"/>
      <dgm:spPr/>
    </dgm:pt>
    <dgm:pt modelId="{001EF6C1-7784-4664-B7DF-00A12943FF82}" type="pres">
      <dgm:prSet presAssocID="{D31D9E72-FF69-4888-89E1-8214F2322006}" presName="Name50" presStyleLbl="parChTrans1D3" presStyleIdx="12" presStyleCnt="14"/>
      <dgm:spPr/>
    </dgm:pt>
    <dgm:pt modelId="{2065BC3D-ABEE-4BD0-BECF-072ECB836C53}" type="pres">
      <dgm:prSet presAssocID="{8E31C871-99C7-4C15-B986-9BF66F8ACBD1}" presName="hierRoot2" presStyleCnt="0">
        <dgm:presLayoutVars>
          <dgm:hierBranch val="init"/>
        </dgm:presLayoutVars>
      </dgm:prSet>
      <dgm:spPr/>
    </dgm:pt>
    <dgm:pt modelId="{3E4A8ED5-4860-48E2-A1C7-A8BA4A7D5D5C}" type="pres">
      <dgm:prSet presAssocID="{8E31C871-99C7-4C15-B986-9BF66F8ACBD1}" presName="rootComposite" presStyleCnt="0"/>
      <dgm:spPr/>
    </dgm:pt>
    <dgm:pt modelId="{438127C8-989C-498C-BC09-67055582CD05}" type="pres">
      <dgm:prSet presAssocID="{8E31C871-99C7-4C15-B986-9BF66F8ACBD1}" presName="rootText" presStyleLbl="node3" presStyleIdx="12" presStyleCnt="14" custScaleX="1663462" custScaleY="1803434" custLinFactX="-1400000" custLinFactY="-400000" custLinFactNeighborX="-1481494" custLinFactNeighborY="-450211">
        <dgm:presLayoutVars>
          <dgm:chPref val="3"/>
        </dgm:presLayoutVars>
      </dgm:prSet>
      <dgm:spPr/>
    </dgm:pt>
    <dgm:pt modelId="{DF0D1886-8C13-4AF6-8E5E-71A97D19E0FA}" type="pres">
      <dgm:prSet presAssocID="{8E31C871-99C7-4C15-B986-9BF66F8ACBD1}" presName="rootConnector" presStyleLbl="node3" presStyleIdx="12" presStyleCnt="14"/>
      <dgm:spPr/>
    </dgm:pt>
    <dgm:pt modelId="{D8508039-4502-4F80-B894-48951B513E5C}" type="pres">
      <dgm:prSet presAssocID="{8E31C871-99C7-4C15-B986-9BF66F8ACBD1}" presName="hierChild4" presStyleCnt="0"/>
      <dgm:spPr/>
    </dgm:pt>
    <dgm:pt modelId="{09458C2A-ADE0-4B68-989F-7F508A8803D6}" type="pres">
      <dgm:prSet presAssocID="{F162987C-3C36-476A-BFB4-E214AC909C06}" presName="Name37" presStyleLbl="parChTrans1D4" presStyleIdx="15" presStyleCnt="22"/>
      <dgm:spPr/>
    </dgm:pt>
    <dgm:pt modelId="{C2F1CDA8-331A-4766-B093-A77F1729AC77}" type="pres">
      <dgm:prSet presAssocID="{F74BBD7C-54D6-45A4-90CD-79132BF57568}" presName="hierRoot2" presStyleCnt="0">
        <dgm:presLayoutVars>
          <dgm:hierBranch val="init"/>
        </dgm:presLayoutVars>
      </dgm:prSet>
      <dgm:spPr/>
    </dgm:pt>
    <dgm:pt modelId="{355FA46C-C48A-46C9-A808-1928B1BB685D}" type="pres">
      <dgm:prSet presAssocID="{F74BBD7C-54D6-45A4-90CD-79132BF57568}" presName="rootComposite" presStyleCnt="0"/>
      <dgm:spPr/>
    </dgm:pt>
    <dgm:pt modelId="{73BA6744-333D-48D2-93C7-33D9880441CA}" type="pres">
      <dgm:prSet presAssocID="{F74BBD7C-54D6-45A4-90CD-79132BF57568}" presName="rootText" presStyleLbl="node4" presStyleIdx="15" presStyleCnt="22" custScaleX="918961" custScaleY="2000000" custLinFactX="-1000000" custLinFactY="142901" custLinFactNeighborX="-1086213" custLinFactNeighborY="200000">
        <dgm:presLayoutVars>
          <dgm:chPref val="3"/>
        </dgm:presLayoutVars>
      </dgm:prSet>
      <dgm:spPr/>
    </dgm:pt>
    <dgm:pt modelId="{420340CD-2231-4473-BFED-36A3415E92DA}" type="pres">
      <dgm:prSet presAssocID="{F74BBD7C-54D6-45A4-90CD-79132BF57568}" presName="rootConnector" presStyleLbl="node4" presStyleIdx="15" presStyleCnt="22"/>
      <dgm:spPr/>
    </dgm:pt>
    <dgm:pt modelId="{FE23548D-E2BE-44EF-B79E-604733D30B30}" type="pres">
      <dgm:prSet presAssocID="{F74BBD7C-54D6-45A4-90CD-79132BF57568}" presName="hierChild4" presStyleCnt="0"/>
      <dgm:spPr/>
    </dgm:pt>
    <dgm:pt modelId="{9254D9D2-6067-4DC3-8D36-96FEC0FAE79B}" type="pres">
      <dgm:prSet presAssocID="{F74BBD7C-54D6-45A4-90CD-79132BF57568}" presName="hierChild5" presStyleCnt="0"/>
      <dgm:spPr/>
    </dgm:pt>
    <dgm:pt modelId="{6FE768BA-0BE3-421A-BFE5-71FA52F2DB99}" type="pres">
      <dgm:prSet presAssocID="{337DC164-9907-4679-9835-A6FFF2364892}" presName="Name37" presStyleLbl="parChTrans1D4" presStyleIdx="16" presStyleCnt="22"/>
      <dgm:spPr/>
    </dgm:pt>
    <dgm:pt modelId="{9A5A2CB3-071D-44B1-95F5-2E3462952973}" type="pres">
      <dgm:prSet presAssocID="{57641D8D-A258-4D36-94DA-1695294626EE}" presName="hierRoot2" presStyleCnt="0">
        <dgm:presLayoutVars>
          <dgm:hierBranch val="init"/>
        </dgm:presLayoutVars>
      </dgm:prSet>
      <dgm:spPr/>
    </dgm:pt>
    <dgm:pt modelId="{6C86C825-D188-4F83-8C65-F5FDA0533F29}" type="pres">
      <dgm:prSet presAssocID="{57641D8D-A258-4D36-94DA-1695294626EE}" presName="rootComposite" presStyleCnt="0"/>
      <dgm:spPr/>
    </dgm:pt>
    <dgm:pt modelId="{8D88E49C-DC16-4E88-956B-B8CC7625FFB7}" type="pres">
      <dgm:prSet presAssocID="{57641D8D-A258-4D36-94DA-1695294626EE}" presName="rootText" presStyleLbl="node4" presStyleIdx="16" presStyleCnt="22" custScaleX="1506081" custScaleY="1774048" custLinFactX="-1138559" custLinFactY="118182" custLinFactNeighborX="-1200000" custLinFactNeighborY="200000">
        <dgm:presLayoutVars>
          <dgm:chPref val="3"/>
        </dgm:presLayoutVars>
      </dgm:prSet>
      <dgm:spPr/>
    </dgm:pt>
    <dgm:pt modelId="{A5EF8C98-6273-4BB8-A90E-911A8611800D}" type="pres">
      <dgm:prSet presAssocID="{57641D8D-A258-4D36-94DA-1695294626EE}" presName="rootConnector" presStyleLbl="node4" presStyleIdx="16" presStyleCnt="22"/>
      <dgm:spPr/>
    </dgm:pt>
    <dgm:pt modelId="{F41F8631-A95F-46CB-9753-EC791DF0BF95}" type="pres">
      <dgm:prSet presAssocID="{57641D8D-A258-4D36-94DA-1695294626EE}" presName="hierChild4" presStyleCnt="0"/>
      <dgm:spPr/>
    </dgm:pt>
    <dgm:pt modelId="{B3020BD1-E038-4FBA-9B3F-536588EF1569}" type="pres">
      <dgm:prSet presAssocID="{7CB61595-0384-43E3-8C7D-29523871B5E9}" presName="Name37" presStyleLbl="parChTrans1D4" presStyleIdx="17" presStyleCnt="22"/>
      <dgm:spPr/>
    </dgm:pt>
    <dgm:pt modelId="{2A0BE9BA-2888-44A3-B884-A4921F325986}" type="pres">
      <dgm:prSet presAssocID="{4E65499E-05C6-4439-BE75-DABC5990A727}" presName="hierRoot2" presStyleCnt="0">
        <dgm:presLayoutVars>
          <dgm:hierBranch val="init"/>
        </dgm:presLayoutVars>
      </dgm:prSet>
      <dgm:spPr/>
    </dgm:pt>
    <dgm:pt modelId="{2E989207-966F-4786-BA5F-770AF1EE948B}" type="pres">
      <dgm:prSet presAssocID="{4E65499E-05C6-4439-BE75-DABC5990A727}" presName="rootComposite" presStyleCnt="0"/>
      <dgm:spPr/>
    </dgm:pt>
    <dgm:pt modelId="{2F6369BA-24D2-408A-8F66-F77C897B9D5C}" type="pres">
      <dgm:prSet presAssocID="{4E65499E-05C6-4439-BE75-DABC5990A727}" presName="rootText" presStyleLbl="node4" presStyleIdx="17" presStyleCnt="22" custScaleX="983714" custScaleY="2000000" custLinFactX="-1200000" custLinFactY="577129" custLinFactNeighborX="-1219434" custLinFactNeighborY="600000">
        <dgm:presLayoutVars>
          <dgm:chPref val="3"/>
        </dgm:presLayoutVars>
      </dgm:prSet>
      <dgm:spPr/>
    </dgm:pt>
    <dgm:pt modelId="{0782B040-EC17-4617-B200-E972F133FDDF}" type="pres">
      <dgm:prSet presAssocID="{4E65499E-05C6-4439-BE75-DABC5990A727}" presName="rootConnector" presStyleLbl="node4" presStyleIdx="17" presStyleCnt="22"/>
      <dgm:spPr/>
    </dgm:pt>
    <dgm:pt modelId="{F17DB05E-980A-48AE-8F22-CFEC8A7691E3}" type="pres">
      <dgm:prSet presAssocID="{4E65499E-05C6-4439-BE75-DABC5990A727}" presName="hierChild4" presStyleCnt="0"/>
      <dgm:spPr/>
    </dgm:pt>
    <dgm:pt modelId="{AC7EC1F6-63C3-406B-8889-B7742DA00594}" type="pres">
      <dgm:prSet presAssocID="{4E65499E-05C6-4439-BE75-DABC5990A727}" presName="hierChild5" presStyleCnt="0"/>
      <dgm:spPr/>
    </dgm:pt>
    <dgm:pt modelId="{5D8C8414-615F-4F6B-9870-CB91ED1C3570}" type="pres">
      <dgm:prSet presAssocID="{DDF977B5-540A-4B15-856D-E02063A9971C}" presName="Name37" presStyleLbl="parChTrans1D4" presStyleIdx="18" presStyleCnt="22"/>
      <dgm:spPr/>
    </dgm:pt>
    <dgm:pt modelId="{23E63F4C-5056-49FE-A43B-0712A8CD79E7}" type="pres">
      <dgm:prSet presAssocID="{F3F211D5-9047-4887-9B85-378EC1153E1F}" presName="hierRoot2" presStyleCnt="0">
        <dgm:presLayoutVars>
          <dgm:hierBranch val="init"/>
        </dgm:presLayoutVars>
      </dgm:prSet>
      <dgm:spPr/>
    </dgm:pt>
    <dgm:pt modelId="{F4B7DB9F-FD72-42FF-B144-37E9FDC8C392}" type="pres">
      <dgm:prSet presAssocID="{F3F211D5-9047-4887-9B85-378EC1153E1F}" presName="rootComposite" presStyleCnt="0"/>
      <dgm:spPr/>
    </dgm:pt>
    <dgm:pt modelId="{603599EA-C101-4636-9650-6B69B23312BF}" type="pres">
      <dgm:prSet presAssocID="{F3F211D5-9047-4887-9B85-378EC1153E1F}" presName="rootText" presStyleLbl="node4" presStyleIdx="18" presStyleCnt="22" custScaleX="904063" custScaleY="2000000" custLinFactX="-1200000" custLinFactY="875501" custLinFactNeighborX="-1209689" custLinFactNeighborY="900000">
        <dgm:presLayoutVars>
          <dgm:chPref val="3"/>
        </dgm:presLayoutVars>
      </dgm:prSet>
      <dgm:spPr/>
    </dgm:pt>
    <dgm:pt modelId="{B436DD57-1023-4AC7-80D1-BA93E25FAFC2}" type="pres">
      <dgm:prSet presAssocID="{F3F211D5-9047-4887-9B85-378EC1153E1F}" presName="rootConnector" presStyleLbl="node4" presStyleIdx="18" presStyleCnt="22"/>
      <dgm:spPr/>
    </dgm:pt>
    <dgm:pt modelId="{DD3BA2E6-6972-441F-8756-A7121ACFCFE0}" type="pres">
      <dgm:prSet presAssocID="{F3F211D5-9047-4887-9B85-378EC1153E1F}" presName="hierChild4" presStyleCnt="0"/>
      <dgm:spPr/>
    </dgm:pt>
    <dgm:pt modelId="{B17B76F5-511E-497A-845D-84D40266D399}" type="pres">
      <dgm:prSet presAssocID="{F3F211D5-9047-4887-9B85-378EC1153E1F}" presName="hierChild5" presStyleCnt="0"/>
      <dgm:spPr/>
    </dgm:pt>
    <dgm:pt modelId="{AC3729EE-0222-48E2-9048-0A33437C7F0F}" type="pres">
      <dgm:prSet presAssocID="{57641D8D-A258-4D36-94DA-1695294626EE}" presName="hierChild5" presStyleCnt="0"/>
      <dgm:spPr/>
    </dgm:pt>
    <dgm:pt modelId="{61DD699A-0B13-47EA-811A-5C046CF4100B}" type="pres">
      <dgm:prSet presAssocID="{8E31C871-99C7-4C15-B986-9BF66F8ACBD1}" presName="hierChild5" presStyleCnt="0"/>
      <dgm:spPr/>
    </dgm:pt>
    <dgm:pt modelId="{8C85748D-DAD2-4C77-B857-FFB40B2CD8CE}" type="pres">
      <dgm:prSet presAssocID="{29BC96FD-73FA-450A-95F1-EC6A82AF92AD}" presName="Name50" presStyleLbl="parChTrans1D3" presStyleIdx="13" presStyleCnt="14"/>
      <dgm:spPr/>
    </dgm:pt>
    <dgm:pt modelId="{E3266C23-A51D-4DE4-BB47-59B67A0871D6}" type="pres">
      <dgm:prSet presAssocID="{F3873B4B-1EDF-4308-898A-A253D27855D5}" presName="hierRoot2" presStyleCnt="0">
        <dgm:presLayoutVars>
          <dgm:hierBranch val="init"/>
        </dgm:presLayoutVars>
      </dgm:prSet>
      <dgm:spPr/>
    </dgm:pt>
    <dgm:pt modelId="{C6F8844D-604E-4B55-95EA-1568D2DAD9C4}" type="pres">
      <dgm:prSet presAssocID="{F3873B4B-1EDF-4308-898A-A253D27855D5}" presName="rootComposite" presStyleCnt="0"/>
      <dgm:spPr/>
    </dgm:pt>
    <dgm:pt modelId="{A09CB09B-BF17-429A-95E3-AE91D5E1377C}" type="pres">
      <dgm:prSet presAssocID="{F3873B4B-1EDF-4308-898A-A253D27855D5}" presName="rootText" presStyleLbl="node3" presStyleIdx="13" presStyleCnt="14" custScaleX="1452897" custScaleY="1683013" custLinFactX="300000" custLinFactY="-4300000" custLinFactNeighborX="349702" custLinFactNeighborY="-4350836">
        <dgm:presLayoutVars>
          <dgm:chPref val="3"/>
        </dgm:presLayoutVars>
      </dgm:prSet>
      <dgm:spPr/>
    </dgm:pt>
    <dgm:pt modelId="{5AA91C90-EEBA-44DC-B7AC-ABF7DCF51444}" type="pres">
      <dgm:prSet presAssocID="{F3873B4B-1EDF-4308-898A-A253D27855D5}" presName="rootConnector" presStyleLbl="node3" presStyleIdx="13" presStyleCnt="14"/>
      <dgm:spPr/>
    </dgm:pt>
    <dgm:pt modelId="{D8FF0FBD-3935-42D1-A60D-30877B73179A}" type="pres">
      <dgm:prSet presAssocID="{F3873B4B-1EDF-4308-898A-A253D27855D5}" presName="hierChild4" presStyleCnt="0"/>
      <dgm:spPr/>
    </dgm:pt>
    <dgm:pt modelId="{1A273510-317A-4FE4-BF75-4088935D473A}" type="pres">
      <dgm:prSet presAssocID="{8A41BDDA-D982-4FA8-90B1-86B6656EC489}" presName="Name37" presStyleLbl="parChTrans1D4" presStyleIdx="19" presStyleCnt="22"/>
      <dgm:spPr/>
    </dgm:pt>
    <dgm:pt modelId="{3CEAFF2A-8133-4E19-AA61-2060623D256E}" type="pres">
      <dgm:prSet presAssocID="{FAC90E50-98D7-4354-A93B-960A22F9F660}" presName="hierRoot2" presStyleCnt="0">
        <dgm:presLayoutVars>
          <dgm:hierBranch val="init"/>
        </dgm:presLayoutVars>
      </dgm:prSet>
      <dgm:spPr/>
    </dgm:pt>
    <dgm:pt modelId="{867654BA-30E5-4D69-9561-E5F758D3BB73}" type="pres">
      <dgm:prSet presAssocID="{FAC90E50-98D7-4354-A93B-960A22F9F660}" presName="rootComposite" presStyleCnt="0"/>
      <dgm:spPr/>
    </dgm:pt>
    <dgm:pt modelId="{4DEC23FB-3610-4E75-9870-A2B3318B5CA9}" type="pres">
      <dgm:prSet presAssocID="{FAC90E50-98D7-4354-A93B-960A22F9F660}" presName="rootText" presStyleLbl="node4" presStyleIdx="19" presStyleCnt="22" custScaleX="1516565" custScaleY="2000000" custLinFactX="318664" custLinFactY="-1100000" custLinFactNeighborX="400000" custLinFactNeighborY="-1159330">
        <dgm:presLayoutVars>
          <dgm:chPref val="3"/>
        </dgm:presLayoutVars>
      </dgm:prSet>
      <dgm:spPr/>
    </dgm:pt>
    <dgm:pt modelId="{D2FAFDF1-B5EA-47FE-BBB0-8DF1C4A4B690}" type="pres">
      <dgm:prSet presAssocID="{FAC90E50-98D7-4354-A93B-960A22F9F660}" presName="rootConnector" presStyleLbl="node4" presStyleIdx="19" presStyleCnt="22"/>
      <dgm:spPr/>
    </dgm:pt>
    <dgm:pt modelId="{167394D8-2E20-4C80-B7A5-DC33BB4AFAD9}" type="pres">
      <dgm:prSet presAssocID="{FAC90E50-98D7-4354-A93B-960A22F9F660}" presName="hierChild4" presStyleCnt="0"/>
      <dgm:spPr/>
    </dgm:pt>
    <dgm:pt modelId="{97794293-D6B1-4B00-92E6-80A161E37E61}" type="pres">
      <dgm:prSet presAssocID="{FAC90E50-98D7-4354-A93B-960A22F9F660}" presName="hierChild5" presStyleCnt="0"/>
      <dgm:spPr/>
    </dgm:pt>
    <dgm:pt modelId="{CF0355ED-25C8-4F1A-B459-15DFE70D3E44}" type="pres">
      <dgm:prSet presAssocID="{BDA06D11-5652-4D51-A32B-4017E114C232}" presName="Name37" presStyleLbl="parChTrans1D4" presStyleIdx="20" presStyleCnt="22"/>
      <dgm:spPr/>
    </dgm:pt>
    <dgm:pt modelId="{F50E4C31-AEBD-45BB-94DC-5F6985246513}" type="pres">
      <dgm:prSet presAssocID="{E2A34280-5B9A-4144-B78C-6F841D422172}" presName="hierRoot2" presStyleCnt="0">
        <dgm:presLayoutVars>
          <dgm:hierBranch val="init"/>
        </dgm:presLayoutVars>
      </dgm:prSet>
      <dgm:spPr/>
    </dgm:pt>
    <dgm:pt modelId="{FC950063-36CF-4505-B134-992EE9BAF48F}" type="pres">
      <dgm:prSet presAssocID="{E2A34280-5B9A-4144-B78C-6F841D422172}" presName="rootComposite" presStyleCnt="0"/>
      <dgm:spPr/>
    </dgm:pt>
    <dgm:pt modelId="{996B5F57-B464-4D20-982C-C3DE697CDA39}" type="pres">
      <dgm:prSet presAssocID="{E2A34280-5B9A-4144-B78C-6F841D422172}" presName="rootText" presStyleLbl="node4" presStyleIdx="20" presStyleCnt="22" custScaleX="1451805" custScaleY="1748089" custLinFactX="300000" custLinFactY="-3384392" custLinFactNeighborX="398800" custLinFactNeighborY="-3400000">
        <dgm:presLayoutVars>
          <dgm:chPref val="3"/>
        </dgm:presLayoutVars>
      </dgm:prSet>
      <dgm:spPr/>
    </dgm:pt>
    <dgm:pt modelId="{635E3F43-7332-439C-A18C-7484B827A305}" type="pres">
      <dgm:prSet presAssocID="{E2A34280-5B9A-4144-B78C-6F841D422172}" presName="rootConnector" presStyleLbl="node4" presStyleIdx="20" presStyleCnt="22"/>
      <dgm:spPr/>
    </dgm:pt>
    <dgm:pt modelId="{AE834241-3C56-484E-8F0A-0FF161C5FFB4}" type="pres">
      <dgm:prSet presAssocID="{E2A34280-5B9A-4144-B78C-6F841D422172}" presName="hierChild4" presStyleCnt="0"/>
      <dgm:spPr/>
    </dgm:pt>
    <dgm:pt modelId="{1DB5D080-CE25-455D-8F05-210F2013FAB1}" type="pres">
      <dgm:prSet presAssocID="{E2A34280-5B9A-4144-B78C-6F841D422172}" presName="hierChild5" presStyleCnt="0"/>
      <dgm:spPr/>
    </dgm:pt>
    <dgm:pt modelId="{A4DACE95-2EDD-460E-B64C-86DCF658BB07}" type="pres">
      <dgm:prSet presAssocID="{448C83EF-21A1-4F41-BB11-0D456087FD9C}" presName="Name37" presStyleLbl="parChTrans1D4" presStyleIdx="21" presStyleCnt="22"/>
      <dgm:spPr/>
    </dgm:pt>
    <dgm:pt modelId="{D03ABC84-015D-4D2F-9ED9-8D42C67BAA27}" type="pres">
      <dgm:prSet presAssocID="{26C89BCC-99E6-4415-B383-29A232738B85}" presName="hierRoot2" presStyleCnt="0">
        <dgm:presLayoutVars>
          <dgm:hierBranch val="init"/>
        </dgm:presLayoutVars>
      </dgm:prSet>
      <dgm:spPr/>
    </dgm:pt>
    <dgm:pt modelId="{FFF6BEAB-5654-4535-859C-4594D2F8BCDE}" type="pres">
      <dgm:prSet presAssocID="{26C89BCC-99E6-4415-B383-29A232738B85}" presName="rootComposite" presStyleCnt="0"/>
      <dgm:spPr/>
    </dgm:pt>
    <dgm:pt modelId="{4B7D23E3-9EEC-4E8D-B957-3E062C66738C}" type="pres">
      <dgm:prSet presAssocID="{26C89BCC-99E6-4415-B383-29A232738B85}" presName="rootText" presStyleLbl="node4" presStyleIdx="21" presStyleCnt="22" custScaleX="1214670" custScaleY="1875078" custLinFactX="300000" custLinFactY="-5600000" custLinFactNeighborX="352132" custLinFactNeighborY="-5600577">
        <dgm:presLayoutVars>
          <dgm:chPref val="3"/>
        </dgm:presLayoutVars>
      </dgm:prSet>
      <dgm:spPr/>
    </dgm:pt>
    <dgm:pt modelId="{68967409-6565-414B-BE37-248022DBE613}" type="pres">
      <dgm:prSet presAssocID="{26C89BCC-99E6-4415-B383-29A232738B85}" presName="rootConnector" presStyleLbl="node4" presStyleIdx="21" presStyleCnt="22"/>
      <dgm:spPr/>
    </dgm:pt>
    <dgm:pt modelId="{B557FC0D-907C-4506-BE9B-E6619E93D7BA}" type="pres">
      <dgm:prSet presAssocID="{26C89BCC-99E6-4415-B383-29A232738B85}" presName="hierChild4" presStyleCnt="0"/>
      <dgm:spPr/>
    </dgm:pt>
    <dgm:pt modelId="{B4979565-0066-42EE-B82D-0F2FDB76D501}" type="pres">
      <dgm:prSet presAssocID="{26C89BCC-99E6-4415-B383-29A232738B85}" presName="hierChild5" presStyleCnt="0"/>
      <dgm:spPr/>
    </dgm:pt>
    <dgm:pt modelId="{DAE8934B-21C1-4B96-83AD-1D53BB4B2890}" type="pres">
      <dgm:prSet presAssocID="{F3873B4B-1EDF-4308-898A-A253D27855D5}" presName="hierChild5" presStyleCnt="0"/>
      <dgm:spPr/>
    </dgm:pt>
    <dgm:pt modelId="{46B1E21D-A9CA-4B7D-9A95-BD39180B0DB7}" type="pres">
      <dgm:prSet presAssocID="{F059FCD1-5042-4A43-BB93-1448E252FB28}" presName="hierChild5" presStyleCnt="0"/>
      <dgm:spPr/>
    </dgm:pt>
    <dgm:pt modelId="{54632627-3F72-43C5-8746-3233854E1508}" type="pres">
      <dgm:prSet presAssocID="{9E1B6C27-3553-4C02-9A80-2978721F9F35}" presName="hierChild3" presStyleCnt="0"/>
      <dgm:spPr/>
    </dgm:pt>
  </dgm:ptLst>
  <dgm:cxnLst>
    <dgm:cxn modelId="{87037100-6ABD-4FB5-8A8D-73BD76362CC9}" srcId="{8E31C871-99C7-4C15-B986-9BF66F8ACBD1}" destId="{57641D8D-A258-4D36-94DA-1695294626EE}" srcOrd="1" destOrd="0" parTransId="{337DC164-9907-4679-9835-A6FFF2364892}" sibTransId="{C64604C8-8309-4302-9CEC-CF7AADAEEAE6}"/>
    <dgm:cxn modelId="{6E973B03-EBC4-4803-99AD-C01910E2A4C3}" type="presOf" srcId="{C4F01AE1-3ECC-41FC-91CE-5A83619B12BF}" destId="{90A92EFD-10B5-4E7C-87EF-F2BB8BA63F79}" srcOrd="0" destOrd="0" presId="urn:microsoft.com/office/officeart/2005/8/layout/orgChart1"/>
    <dgm:cxn modelId="{02DE7405-4599-4540-AACF-2339D428B7E3}" type="presOf" srcId="{F059FCD1-5042-4A43-BB93-1448E252FB28}" destId="{C27666E7-5B62-496A-A302-B8CD301EB6CB}" srcOrd="1" destOrd="0" presId="urn:microsoft.com/office/officeart/2005/8/layout/orgChart1"/>
    <dgm:cxn modelId="{14721B06-B1C8-4522-AD29-B42FF8361A8F}" srcId="{8E69EDB0-6001-4E28-B190-E5476384A43F}" destId="{78CFF159-04CA-4F26-A67B-2D5D2B6AFD45}" srcOrd="3" destOrd="0" parTransId="{DAAEB8A8-0D16-4FCA-B279-0E70254D769B}" sibTransId="{9D362F62-83F9-4255-8C33-230BE3907AB2}"/>
    <dgm:cxn modelId="{3B451307-C41E-40E5-AD60-DDAA8BAC56F2}" srcId="{092ADE06-D6B8-4B9C-BA5F-BCE90207B4C4}" destId="{8CBA0CB7-8442-47F3-8FD6-33B41E40DB1C}" srcOrd="3" destOrd="0" parTransId="{6C4A7D01-0EA9-42B9-B47C-956DF1EC58CA}" sibTransId="{DC7EA291-97FC-4B5D-92BC-C9D604FF4108}"/>
    <dgm:cxn modelId="{1D24F807-F4C8-49E7-B95E-02E3B1D6C72B}" srcId="{915726BF-A67D-453D-8BC3-19188B7AEF71}" destId="{563AAF83-F9F5-4DD4-99FE-F79D184A0144}" srcOrd="5" destOrd="0" parTransId="{5BE9B008-6E71-4C5E-82B0-D210AD68322A}" sibTransId="{C602AD99-9182-4E5A-AD92-E7B3DDB9734D}"/>
    <dgm:cxn modelId="{7264530A-C67C-41EC-9200-F3A4E6C69CBC}" type="presOf" srcId="{4457D5E8-1211-4E7B-8261-53469DA57DA4}" destId="{115B1E5E-AB16-4A33-B2E6-26AA7FBA0104}" srcOrd="0" destOrd="0" presId="urn:microsoft.com/office/officeart/2005/8/layout/orgChart1"/>
    <dgm:cxn modelId="{3D04190D-FE2E-4017-95C8-18F89559EE85}" type="presOf" srcId="{1CFAF95C-E10D-4713-9A50-4CDDDBB28433}" destId="{4B2460DB-03C5-46F3-AB9E-68156EB19D19}" srcOrd="1" destOrd="0" presId="urn:microsoft.com/office/officeart/2005/8/layout/orgChart1"/>
    <dgm:cxn modelId="{FAB82C0D-1B49-4818-95E1-E375606EF931}" type="presOf" srcId="{1FADAB54-996E-4483-9DF8-2144CD292956}" destId="{7D5C3832-BD80-4CFD-A972-F7562789A8DF}" srcOrd="0" destOrd="0" presId="urn:microsoft.com/office/officeart/2005/8/layout/orgChart1"/>
    <dgm:cxn modelId="{2F00920E-52C8-4429-B3DD-2A5BE0F4ED90}" type="presOf" srcId="{E57F8562-3193-4CFF-BA40-A297458C9246}" destId="{19710792-E8F3-4865-A74B-51E35ABEEC02}" srcOrd="1" destOrd="0" presId="urn:microsoft.com/office/officeart/2005/8/layout/orgChart1"/>
    <dgm:cxn modelId="{ADFD6011-398A-47A9-BCC0-ECA12F39A396}" type="presOf" srcId="{EC0785C7-C7D1-4153-ACCF-1A421F3EB158}" destId="{1FC5BBF1-AFE3-42F8-A90C-6BDC6AD7439B}" srcOrd="1" destOrd="0" presId="urn:microsoft.com/office/officeart/2005/8/layout/orgChart1"/>
    <dgm:cxn modelId="{0AC06611-E3AB-4191-A1CE-FAC1C0AD3EF2}" srcId="{9E1B6C27-3553-4C02-9A80-2978721F9F35}" destId="{8E69EDB0-6001-4E28-B190-E5476384A43F}" srcOrd="1" destOrd="0" parTransId="{756F2410-4BB9-4CD7-B6AB-0DBCF5ED6211}" sibTransId="{1E3DB6CD-CB98-44B3-A59D-E06756271FAA}"/>
    <dgm:cxn modelId="{55573212-18C7-4859-91E1-CA35F368452B}" srcId="{915726BF-A67D-453D-8BC3-19188B7AEF71}" destId="{AC63F8A0-B38F-4654-A242-8EDD2C7142DA}" srcOrd="6" destOrd="0" parTransId="{964D9820-B05B-4E56-88DF-04D1337C71DC}" sibTransId="{8E2989EE-C1C3-4670-ABB1-7744473338A4}"/>
    <dgm:cxn modelId="{44270913-30DF-4051-BD5B-1CA1A14E77D2}" type="presOf" srcId="{6C4A7D01-0EA9-42B9-B47C-956DF1EC58CA}" destId="{3165BA04-23D5-46C5-9E68-B17A9D64E94B}" srcOrd="0" destOrd="0" presId="urn:microsoft.com/office/officeart/2005/8/layout/orgChart1"/>
    <dgm:cxn modelId="{7BFD9913-B401-4AF4-951B-86F3B823E581}" type="presOf" srcId="{448C83EF-21A1-4F41-BB11-0D456087FD9C}" destId="{A4DACE95-2EDD-460E-B64C-86DCF658BB07}" srcOrd="0" destOrd="0" presId="urn:microsoft.com/office/officeart/2005/8/layout/orgChart1"/>
    <dgm:cxn modelId="{DAD25315-57CD-4D9F-A6AA-93AD024FC51E}" type="presOf" srcId="{8CBA0CB7-8442-47F3-8FD6-33B41E40DB1C}" destId="{15A8DB31-DC64-46C5-B986-08AD6A3AD325}" srcOrd="1" destOrd="0" presId="urn:microsoft.com/office/officeart/2005/8/layout/orgChart1"/>
    <dgm:cxn modelId="{FDE4CF16-E52A-489E-8371-7C0F92BA0CA2}" type="presOf" srcId="{6C7C99FE-25D2-4BA3-8E5B-2114C0276540}" destId="{7289F187-B016-4836-ACA3-6CFF9E2CB3A9}" srcOrd="0" destOrd="0" presId="urn:microsoft.com/office/officeart/2005/8/layout/orgChart1"/>
    <dgm:cxn modelId="{F8AAE019-84B7-41C9-8208-81FE42A77AB1}" srcId="{9B0D423B-ECF9-467A-9F14-D89A2355E224}" destId="{0F565052-9669-4C0C-8A46-430710721803}" srcOrd="0" destOrd="0" parTransId="{F409F584-D742-4164-B764-883E613E8F13}" sibTransId="{A37A9701-21EE-4A74-8EF7-50239254CDD9}"/>
    <dgm:cxn modelId="{31B57F1A-BA63-42AD-BF32-13D8AE58397F}" srcId="{915726BF-A67D-453D-8BC3-19188B7AEF71}" destId="{017B1840-B32A-4742-853A-69782F94FCE8}" srcOrd="2" destOrd="0" parTransId="{52E74F92-5AED-48D4-AC75-26972AC791BB}" sibTransId="{AC613D32-4173-4549-B589-2D9AA38CFDFB}"/>
    <dgm:cxn modelId="{3F8E5F1B-847D-41FD-92E5-E5E3B2F80E2F}" type="presOf" srcId="{4E65499E-05C6-4439-BE75-DABC5990A727}" destId="{2F6369BA-24D2-408A-8F66-F77C897B9D5C}" srcOrd="0" destOrd="0" presId="urn:microsoft.com/office/officeart/2005/8/layout/orgChart1"/>
    <dgm:cxn modelId="{7E0D821C-EF69-46F1-B586-2BDD9187D27D}" type="presOf" srcId="{52E74F92-5AED-48D4-AC75-26972AC791BB}" destId="{4F593CCE-1481-422D-8C04-A88FD4B6A461}" srcOrd="0" destOrd="0" presId="urn:microsoft.com/office/officeart/2005/8/layout/orgChart1"/>
    <dgm:cxn modelId="{BFE49E1C-2EF7-410E-BCDD-B26EC4225448}" type="presOf" srcId="{28A31FFF-54DC-4436-BBC3-9A1C078C4C52}" destId="{4AB11F37-2684-414F-AB9D-94E97E4B61FC}" srcOrd="0" destOrd="0" presId="urn:microsoft.com/office/officeart/2005/8/layout/orgChart1"/>
    <dgm:cxn modelId="{90A5391E-F771-439D-A582-37B21FA576A4}" type="presOf" srcId="{9446BEBD-E607-48D7-B20E-29FF82725EAE}" destId="{9ACBEFB8-44C0-4B70-BAB4-F369CF4DF512}" srcOrd="0" destOrd="0" presId="urn:microsoft.com/office/officeart/2005/8/layout/orgChart1"/>
    <dgm:cxn modelId="{2C9E1C21-672B-4E90-8DDD-78B827668936}" type="presOf" srcId="{6A318866-B4CF-439A-933D-211312F596B4}" destId="{C161DD05-1C76-4C67-BA77-30AAE073458C}" srcOrd="0" destOrd="0" presId="urn:microsoft.com/office/officeart/2005/8/layout/orgChart1"/>
    <dgm:cxn modelId="{B50F7821-7C9A-40DE-8106-FB033D6E714E}" srcId="{AC63F8A0-B38F-4654-A242-8EDD2C7142DA}" destId="{F6099923-3964-4FE3-A889-872F6DE4670A}" srcOrd="0" destOrd="0" parTransId="{9BABC5C1-9C74-4C45-827A-EBB8959A378C}" sibTransId="{B2089A1E-36D5-4B47-A5D2-96AB6234C654}"/>
    <dgm:cxn modelId="{C6DEBB21-5744-4ED2-B33A-D29162FF2011}" srcId="{F059FCD1-5042-4A43-BB93-1448E252FB28}" destId="{8E31C871-99C7-4C15-B986-9BF66F8ACBD1}" srcOrd="1" destOrd="0" parTransId="{D31D9E72-FF69-4888-89E1-8214F2322006}" sibTransId="{11519C4D-9060-4BAF-ACA9-8654F22B0846}"/>
    <dgm:cxn modelId="{5A012C23-B54A-499B-95DA-014341DE5C86}" type="presOf" srcId="{F6099923-3964-4FE3-A889-872F6DE4670A}" destId="{CB5669D0-D59D-4766-A86B-EB9FC708DD65}" srcOrd="0" destOrd="0" presId="urn:microsoft.com/office/officeart/2005/8/layout/orgChart1"/>
    <dgm:cxn modelId="{5D100D24-4495-45B3-BA4D-60E86BCF088E}" srcId="{915726BF-A67D-453D-8BC3-19188B7AEF71}" destId="{7D2CE8DD-8A7B-4E18-9F85-D3B84A44D747}" srcOrd="4" destOrd="0" parTransId="{76CF6725-6086-4C64-8684-0F6ABC7B86DE}" sibTransId="{91CB9D2F-F64B-478A-AD93-6E0D4B38DFD7}"/>
    <dgm:cxn modelId="{D0A4E525-12CD-4C7A-A954-38270B2A485D}" type="presOf" srcId="{AFFEA4B7-5D1C-4E30-B9EB-98BD04B1C5F8}" destId="{E105492E-416D-4DD3-84CA-1DE36AFDB88B}" srcOrd="0" destOrd="0" presId="urn:microsoft.com/office/officeart/2005/8/layout/orgChart1"/>
    <dgm:cxn modelId="{0FD27C27-05A2-4097-BE6F-71D525E0090D}" type="presOf" srcId="{E23A7909-6FC6-4F57-BED2-B3E7C04FF97D}" destId="{F931A008-D38F-4567-B57B-C6925589C6B1}" srcOrd="0" destOrd="0" presId="urn:microsoft.com/office/officeart/2005/8/layout/orgChart1"/>
    <dgm:cxn modelId="{C3E30F28-B2C0-469C-BD31-1C78DA5A29BC}" type="presOf" srcId="{563AAF83-F9F5-4DD4-99FE-F79D184A0144}" destId="{070F89E0-A631-45BF-959C-60D38DD76DE5}" srcOrd="0" destOrd="0" presId="urn:microsoft.com/office/officeart/2005/8/layout/orgChart1"/>
    <dgm:cxn modelId="{FD68B328-4BF0-4D64-980E-4A0AD70EDA6B}" type="presOf" srcId="{26C89BCC-99E6-4415-B383-29A232738B85}" destId="{4B7D23E3-9EEC-4E8D-B957-3E062C66738C}" srcOrd="0" destOrd="0" presId="urn:microsoft.com/office/officeart/2005/8/layout/orgChart1"/>
    <dgm:cxn modelId="{C48FC329-7C6E-43E3-ADB3-337A8233969F}" srcId="{7D2CE8DD-8A7B-4E18-9F85-D3B84A44D747}" destId="{E23A7909-6FC6-4F57-BED2-B3E7C04FF97D}" srcOrd="0" destOrd="0" parTransId="{C6815A4F-E4F1-4A42-9F3C-698264D38861}" sibTransId="{8B3F564B-32D6-4297-90CA-30B5FB5667C9}"/>
    <dgm:cxn modelId="{156B7F2B-FD21-4A69-A234-CBC4B24BB0B0}" type="presOf" srcId="{8E31C871-99C7-4C15-B986-9BF66F8ACBD1}" destId="{438127C8-989C-498C-BC09-67055582CD05}" srcOrd="0" destOrd="0" presId="urn:microsoft.com/office/officeart/2005/8/layout/orgChart1"/>
    <dgm:cxn modelId="{A0428E2B-1CF1-43F9-9DA4-DB49A0127342}" type="presOf" srcId="{0F565052-9669-4C0C-8A46-430710721803}" destId="{00EDB15B-05D7-4730-956C-22DD831AC900}" srcOrd="1" destOrd="0" presId="urn:microsoft.com/office/officeart/2005/8/layout/orgChart1"/>
    <dgm:cxn modelId="{2299F52B-C3A5-4FF3-AD16-FF5B1989B171}" type="presOf" srcId="{29BC96FD-73FA-450A-95F1-EC6A82AF92AD}" destId="{8C85748D-DAD2-4C77-B857-FFB40B2CD8CE}" srcOrd="0" destOrd="0" presId="urn:microsoft.com/office/officeart/2005/8/layout/orgChart1"/>
    <dgm:cxn modelId="{2C904A2D-7004-4831-9BA1-6953C328E50E}" type="presOf" srcId="{BDA06D11-5652-4D51-A32B-4017E114C232}" destId="{CF0355ED-25C8-4F1A-B459-15DFE70D3E44}" srcOrd="0" destOrd="0" presId="urn:microsoft.com/office/officeart/2005/8/layout/orgChart1"/>
    <dgm:cxn modelId="{F2FE9330-316A-48C5-B0D5-467040F2609A}" type="presOf" srcId="{C6815A4F-E4F1-4A42-9F3C-698264D38861}" destId="{1BD281A5-924B-49B9-82FA-A7DA36EB191B}" srcOrd="0" destOrd="0" presId="urn:microsoft.com/office/officeart/2005/8/layout/orgChart1"/>
    <dgm:cxn modelId="{F3B6F832-5984-4D4A-B9F6-8C7BD9B07B7C}" type="presOf" srcId="{7D2CE8DD-8A7B-4E18-9F85-D3B84A44D747}" destId="{4A8E9FE5-6D84-43FD-A004-071311167935}" srcOrd="1" destOrd="0" presId="urn:microsoft.com/office/officeart/2005/8/layout/orgChart1"/>
    <dgm:cxn modelId="{C81EA735-3E02-454F-901A-CA61EDD976E0}" type="presOf" srcId="{F74BBD7C-54D6-45A4-90CD-79132BF57568}" destId="{73BA6744-333D-48D2-93C7-33D9880441CA}" srcOrd="0" destOrd="0" presId="urn:microsoft.com/office/officeart/2005/8/layout/orgChart1"/>
    <dgm:cxn modelId="{0A1ED535-AA5B-462F-BD10-E04E2F9F5A97}" srcId="{F059FCD1-5042-4A43-BB93-1448E252FB28}" destId="{AFFEA4B7-5D1C-4E30-B9EB-98BD04B1C5F8}" srcOrd="0" destOrd="0" parTransId="{2DAD40EB-634B-4A67-A1DE-78DD05DA9562}" sibTransId="{37219472-3E88-4306-B6DA-81A1AD199DFD}"/>
    <dgm:cxn modelId="{A36E1336-2E14-4F34-897C-850C1AE21A14}" srcId="{57641D8D-A258-4D36-94DA-1695294626EE}" destId="{4E65499E-05C6-4439-BE75-DABC5990A727}" srcOrd="0" destOrd="0" parTransId="{7CB61595-0384-43E3-8C7D-29523871B5E9}" sibTransId="{7976DDF0-EDC7-4040-9DD1-36F26F771D8D}"/>
    <dgm:cxn modelId="{DC976037-F02D-4543-9EE0-2BAB73FDCFF4}" srcId="{8E69EDB0-6001-4E28-B190-E5476384A43F}" destId="{A017930B-7C46-4A2A-A26D-2070B199EE65}" srcOrd="0" destOrd="0" parTransId="{588ED345-2A4E-4DF0-ABC3-D559520743B9}" sibTransId="{BDFE9BD5-EB73-4343-8706-A944ECCC9236}"/>
    <dgm:cxn modelId="{99E6A139-9994-44E8-9322-F069525D7B65}" type="presOf" srcId="{7343249E-2270-44DE-BF30-144B8A4D56C3}" destId="{1B2F5FD9-891C-4F23-AF21-9BAA1AA14017}" srcOrd="0" destOrd="0" presId="urn:microsoft.com/office/officeart/2005/8/layout/orgChart1"/>
    <dgm:cxn modelId="{A50A473B-373A-4DF0-9C3C-FF9A01C83D3D}" type="presOf" srcId="{915726BF-A67D-453D-8BC3-19188B7AEF71}" destId="{4199C2BD-78BC-45B2-B47D-2DC4566340C9}" srcOrd="0" destOrd="0" presId="urn:microsoft.com/office/officeart/2005/8/layout/orgChart1"/>
    <dgm:cxn modelId="{52257C3B-467B-47C9-9ED7-4A223A3D06EB}" type="presOf" srcId="{EA9ACD0B-DCDE-45E2-B298-85B8A306941A}" destId="{8AE0E64F-2DFC-43A6-85B0-794970F870B2}" srcOrd="0" destOrd="0" presId="urn:microsoft.com/office/officeart/2005/8/layout/orgChart1"/>
    <dgm:cxn modelId="{8488F43B-EE40-4DE5-AAD3-81D16EFD3E61}" type="presOf" srcId="{588ED345-2A4E-4DF0-ABC3-D559520743B9}" destId="{1B362591-5DC1-4165-9AE3-E9CEEB1EF196}" srcOrd="0" destOrd="0" presId="urn:microsoft.com/office/officeart/2005/8/layout/orgChart1"/>
    <dgm:cxn modelId="{55621F3C-D51D-4C23-BE5E-0F5A936C0A04}" type="presOf" srcId="{ADF8700E-7744-4B15-BCCA-EEAF2C1D895A}" destId="{04A3435D-4CD8-4FDC-B45B-03D21C7473DB}" srcOrd="0" destOrd="0" presId="urn:microsoft.com/office/officeart/2005/8/layout/orgChart1"/>
    <dgm:cxn modelId="{8F52C23D-F8E8-4C66-881E-8005CC77CF2A}" type="presOf" srcId="{F7409173-70C4-405A-B9E0-491EA1D8B52F}" destId="{17813221-89FA-471E-B8F3-57AADE3BF7DB}" srcOrd="0" destOrd="0" presId="urn:microsoft.com/office/officeart/2005/8/layout/orgChart1"/>
    <dgm:cxn modelId="{8C52C73D-5542-4A1D-901D-B03AA0073C7F}" type="presOf" srcId="{F6099923-3964-4FE3-A889-872F6DE4670A}" destId="{779F28D2-390E-410D-BE8C-1CEA09F341F8}" srcOrd="1" destOrd="0" presId="urn:microsoft.com/office/officeart/2005/8/layout/orgChart1"/>
    <dgm:cxn modelId="{47A84E40-3242-4F12-9B53-80EF66700B19}" type="presOf" srcId="{FAC90E50-98D7-4354-A93B-960A22F9F660}" destId="{4DEC23FB-3610-4E75-9870-A2B3318B5CA9}" srcOrd="0" destOrd="0" presId="urn:microsoft.com/office/officeart/2005/8/layout/orgChart1"/>
    <dgm:cxn modelId="{08B24D5C-45B1-4D83-AA74-6BDBDFE3E832}" type="presOf" srcId="{017B1840-B32A-4742-853A-69782F94FCE8}" destId="{1B759C10-0F3A-46B7-8E65-3851D5F76368}" srcOrd="0" destOrd="0" presId="urn:microsoft.com/office/officeart/2005/8/layout/orgChart1"/>
    <dgm:cxn modelId="{2444E55C-D1AE-4C6F-8BD6-3F7A981991B3}" type="presOf" srcId="{F409F584-D742-4164-B764-883E613E8F13}" destId="{C3753012-9B93-42E0-B008-109372761386}" srcOrd="0" destOrd="0" presId="urn:microsoft.com/office/officeart/2005/8/layout/orgChart1"/>
    <dgm:cxn modelId="{E689455D-7A0A-48E6-B81E-C6F3BB3E9563}" srcId="{092ADE06-D6B8-4B9C-BA5F-BCE90207B4C4}" destId="{EA9ACD0B-DCDE-45E2-B298-85B8A306941A}" srcOrd="2" destOrd="0" parTransId="{D93F727C-3A4F-4C1E-9DE9-0F5E9BC9F83C}" sibTransId="{86868CFE-5A63-447E-8018-00E5410E5B59}"/>
    <dgm:cxn modelId="{E7978160-B9EA-418C-8A33-3C335A0F5920}" type="presOf" srcId="{E23A7909-6FC6-4F57-BED2-B3E7C04FF97D}" destId="{8515C0B1-EFF4-4FB2-89FC-39274154DAE0}" srcOrd="1" destOrd="0" presId="urn:microsoft.com/office/officeart/2005/8/layout/orgChart1"/>
    <dgm:cxn modelId="{E3779C60-6BEB-4BE9-911E-03A0FD4FF2FD}" type="presOf" srcId="{F7AD77AA-63CB-42D7-94F4-62EF4B17D1C2}" destId="{B61B4E86-E0A9-4F30-9BA1-EA1E9C3B96F9}" srcOrd="0" destOrd="0" presId="urn:microsoft.com/office/officeart/2005/8/layout/orgChart1"/>
    <dgm:cxn modelId="{03CBDD60-FF9A-41BB-8EB6-F8C8B5752B82}" type="presOf" srcId="{9446BEBD-E607-48D7-B20E-29FF82725EAE}" destId="{F43A27C3-5694-46C5-B146-B820F9350044}" srcOrd="1" destOrd="0" presId="urn:microsoft.com/office/officeart/2005/8/layout/orgChart1"/>
    <dgm:cxn modelId="{D8E5C741-1FD1-4D8D-9E64-0EBF4095937D}" type="presOf" srcId="{273897A7-A220-4D3E-BBCE-4A6AE8B52F32}" destId="{38BBDE17-7984-422E-81B6-3BF898C18B9A}" srcOrd="0" destOrd="0" presId="urn:microsoft.com/office/officeart/2005/8/layout/orgChart1"/>
    <dgm:cxn modelId="{B9240C42-0AD1-4351-8D28-FDC4BBF599F8}" type="presOf" srcId="{630616F8-E91F-4399-8CCB-B57F8BBEF370}" destId="{EC4606C9-F660-4B0F-837B-BE0C0D1DEEE1}" srcOrd="0" destOrd="0" presId="urn:microsoft.com/office/officeart/2005/8/layout/orgChart1"/>
    <dgm:cxn modelId="{F9BFA264-F433-46B9-9FF1-2909D6F3B2E6}" type="presOf" srcId="{8E69EDB0-6001-4E28-B190-E5476384A43F}" destId="{A3F57051-1FF7-40CE-B896-290F1D46A139}" srcOrd="0" destOrd="0" presId="urn:microsoft.com/office/officeart/2005/8/layout/orgChart1"/>
    <dgm:cxn modelId="{B2541345-E36D-45E7-B3D7-ED8956FD654A}" type="presOf" srcId="{A017930B-7C46-4A2A-A26D-2070B199EE65}" destId="{FC0EA915-7AD2-416C-8446-93227F2EEB8C}" srcOrd="0" destOrd="0" presId="urn:microsoft.com/office/officeart/2005/8/layout/orgChart1"/>
    <dgm:cxn modelId="{28E77645-37C9-4872-BD2F-09E2606DECE2}" type="presOf" srcId="{F74BBD7C-54D6-45A4-90CD-79132BF57568}" destId="{420340CD-2231-4473-BFED-36A3415E92DA}" srcOrd="1" destOrd="0" presId="urn:microsoft.com/office/officeart/2005/8/layout/orgChart1"/>
    <dgm:cxn modelId="{49209965-41D8-4E76-AA37-4D12EE8EEC8D}" type="presOf" srcId="{F162987C-3C36-476A-BFB4-E214AC909C06}" destId="{09458C2A-ADE0-4B68-989F-7F508A8803D6}" srcOrd="0" destOrd="0" presId="urn:microsoft.com/office/officeart/2005/8/layout/orgChart1"/>
    <dgm:cxn modelId="{02469566-DC18-453E-9693-FEBC4BCE1CDF}" type="presOf" srcId="{AC63F8A0-B38F-4654-A242-8EDD2C7142DA}" destId="{5BA73AE9-F30E-4509-9840-32635E74658A}" srcOrd="1" destOrd="0" presId="urn:microsoft.com/office/officeart/2005/8/layout/orgChart1"/>
    <dgm:cxn modelId="{717DC946-00D0-46B3-A5D0-A31A16F2DF5F}" type="presOf" srcId="{AFFEA4B7-5D1C-4E30-B9EB-98BD04B1C5F8}" destId="{F64F66F6-0064-4352-A4BB-0CD9A7064434}" srcOrd="1" destOrd="0" presId="urn:microsoft.com/office/officeart/2005/8/layout/orgChart1"/>
    <dgm:cxn modelId="{ADC8B668-65A1-4360-B074-4198DDE719FC}" type="presOf" srcId="{4457D5E8-1211-4E7B-8261-53469DA57DA4}" destId="{F892C95D-3203-435A-AC92-5685E74BD40A}" srcOrd="1" destOrd="0" presId="urn:microsoft.com/office/officeart/2005/8/layout/orgChart1"/>
    <dgm:cxn modelId="{8A346369-17AD-4308-AD4C-41645C7E6983}" type="presOf" srcId="{3F23B27C-62F2-4539-BE90-B0187ECB859A}" destId="{48BA22D3-7712-46EA-8663-2F4D503ABD4D}" srcOrd="0" destOrd="0" presId="urn:microsoft.com/office/officeart/2005/8/layout/orgChart1"/>
    <dgm:cxn modelId="{0652D14C-0698-4C6E-859B-6C97B8DE79A1}" srcId="{F3873B4B-1EDF-4308-898A-A253D27855D5}" destId="{26C89BCC-99E6-4415-B383-29A232738B85}" srcOrd="2" destOrd="0" parTransId="{448C83EF-21A1-4F41-BB11-0D456087FD9C}" sibTransId="{3D2F2E58-6E33-41DA-A1FC-FF7CDB2E8F61}"/>
    <dgm:cxn modelId="{2BE75B4E-D1E4-4DCC-8377-CBB0EEAFF09F}" type="presOf" srcId="{2DAD40EB-634B-4A67-A1DE-78DD05DA9562}" destId="{4B79DE7E-C203-4FAE-9FC2-25504B0B64BF}" srcOrd="0" destOrd="0" presId="urn:microsoft.com/office/officeart/2005/8/layout/orgChart1"/>
    <dgm:cxn modelId="{CE27AE4E-C772-432E-AF6C-25FC12E06793}" srcId="{ADF8700E-7744-4B15-BCCA-EEAF2C1D895A}" destId="{E57F8562-3193-4CFF-BA40-A297458C9246}" srcOrd="2" destOrd="0" parTransId="{42B48347-4C38-4AD3-9416-D7FABD0CBAF0}" sibTransId="{DFF34104-0DB3-4E65-B2CF-B1D9578D1FA6}"/>
    <dgm:cxn modelId="{FCED006F-E8C9-4317-9E12-42D7D42310D8}" type="presOf" srcId="{E4FBE230-54A9-4119-B565-C92FC72C8D6B}" destId="{7069F513-19D7-4385-9753-CC0FD61B323F}" srcOrd="0" destOrd="0" presId="urn:microsoft.com/office/officeart/2005/8/layout/orgChart1"/>
    <dgm:cxn modelId="{699B3250-8211-47F1-AA78-A7CDED8F7FB5}" type="presOf" srcId="{9B0D423B-ECF9-467A-9F14-D89A2355E224}" destId="{E5E763D5-6EDA-4780-AA68-CB96B7E9627B}" srcOrd="1" destOrd="0" presId="urn:microsoft.com/office/officeart/2005/8/layout/orgChart1"/>
    <dgm:cxn modelId="{E6DEA653-1D85-473E-80CD-908FBE37333E}" type="presOf" srcId="{5CF0A8AC-CED0-4F60-88EE-ED10348DEA61}" destId="{0216C9BD-2413-4FF4-B26A-A48CD4DE86E2}" srcOrd="1" destOrd="0" presId="urn:microsoft.com/office/officeart/2005/8/layout/orgChart1"/>
    <dgm:cxn modelId="{8E79E673-1AD6-4A15-9D45-D4C88888F7B7}" srcId="{9E1B6C27-3553-4C02-9A80-2978721F9F35}" destId="{915726BF-A67D-453D-8BC3-19188B7AEF71}" srcOrd="0" destOrd="0" parTransId="{3F23B27C-62F2-4539-BE90-B0187ECB859A}" sibTransId="{5831AB57-A5E3-44A1-8F29-D549F05C87E8}"/>
    <dgm:cxn modelId="{1BBBEE73-F41D-4BCF-988C-CA469A4BAF67}" type="presOf" srcId="{0F565052-9669-4C0C-8A46-430710721803}" destId="{4ECE76E1-DC23-4D8E-931C-0600F9C0CFD7}" srcOrd="0" destOrd="0" presId="urn:microsoft.com/office/officeart/2005/8/layout/orgChart1"/>
    <dgm:cxn modelId="{F53B8B54-BB6E-4365-B309-7E90C7791063}" type="presOf" srcId="{8E5D9EC0-F5FF-4F65-B1A6-EE7B43DBF4A1}" destId="{5F07925D-9D53-4718-AF47-C509C82C0597}" srcOrd="0" destOrd="0" presId="urn:microsoft.com/office/officeart/2005/8/layout/orgChart1"/>
    <dgm:cxn modelId="{43FDF954-D91B-4BB1-BBCD-7B886F243B07}" type="presOf" srcId="{AC63F8A0-B38F-4654-A242-8EDD2C7142DA}" destId="{724AF915-0739-4726-9B53-D76A327DF0EE}" srcOrd="0" destOrd="0" presId="urn:microsoft.com/office/officeart/2005/8/layout/orgChart1"/>
    <dgm:cxn modelId="{4744CB7A-530D-4C66-8E2D-81AE835E5BDB}" type="presOf" srcId="{7862EB9D-8855-4F95-A8A6-3CFB6E5A4D79}" destId="{3B500A94-ABFD-4FC8-9297-A02A9A3FA29F}" srcOrd="0" destOrd="0" presId="urn:microsoft.com/office/officeart/2005/8/layout/orgChart1"/>
    <dgm:cxn modelId="{5214E55A-85BC-4E61-B17B-4FE4414B342F}" type="presOf" srcId="{8E69EDB0-6001-4E28-B190-E5476384A43F}" destId="{E2E20A5D-795F-4E1C-A8A9-0A470B7AD878}" srcOrd="1" destOrd="0" presId="urn:microsoft.com/office/officeart/2005/8/layout/orgChart1"/>
    <dgm:cxn modelId="{3EF2377D-61A4-4276-A525-55D878E90EE5}" type="presOf" srcId="{092ADE06-D6B8-4B9C-BA5F-BCE90207B4C4}" destId="{97E7A41B-7591-4907-8E90-D5DBA0DA047E}" srcOrd="0" destOrd="0" presId="urn:microsoft.com/office/officeart/2005/8/layout/orgChart1"/>
    <dgm:cxn modelId="{2D265B7E-9951-4156-B67E-79A9EF899527}" type="presOf" srcId="{756F2410-4BB9-4CD7-B6AB-0DBCF5ED6211}" destId="{6BE77B92-0B3C-495E-AF31-ACC8A5A9FE15}" srcOrd="0" destOrd="0" presId="urn:microsoft.com/office/officeart/2005/8/layout/orgChart1"/>
    <dgm:cxn modelId="{5BFD2081-6538-40A0-BAC9-BBCD6C4D66A8}" type="presOf" srcId="{8CBA0CB7-8442-47F3-8FD6-33B41E40DB1C}" destId="{54DB3F48-0F9F-45C2-863B-DE0FA23834CA}" srcOrd="0" destOrd="0" presId="urn:microsoft.com/office/officeart/2005/8/layout/orgChart1"/>
    <dgm:cxn modelId="{2B37C587-A3E9-452C-BD48-351851257659}" srcId="{092ADE06-D6B8-4B9C-BA5F-BCE90207B4C4}" destId="{5CF0A8AC-CED0-4F60-88EE-ED10348DEA61}" srcOrd="4" destOrd="0" parTransId="{CF379379-4085-40C3-8A2D-D952055C573F}" sibTransId="{5618362A-91AD-438B-8B4B-0CCE479AF52B}"/>
    <dgm:cxn modelId="{0F9C1E88-278B-464D-8094-06876AFD2B78}" type="presOf" srcId="{ADF8700E-7744-4B15-BCCA-EEAF2C1D895A}" destId="{FBB589D5-0C02-46FC-88E3-622B47E0EABF}" srcOrd="1" destOrd="0" presId="urn:microsoft.com/office/officeart/2005/8/layout/orgChart1"/>
    <dgm:cxn modelId="{E4DFAF88-2BDA-4CC6-A047-7A75598E95BB}" type="presOf" srcId="{563AAF83-F9F5-4DD4-99FE-F79D184A0144}" destId="{CC343561-B126-4049-95D4-45B14E33167F}" srcOrd="1" destOrd="0" presId="urn:microsoft.com/office/officeart/2005/8/layout/orgChart1"/>
    <dgm:cxn modelId="{087BEB88-E9F5-4254-85FF-C8090343AB1B}" srcId="{8E69EDB0-6001-4E28-B190-E5476384A43F}" destId="{9B0D423B-ECF9-467A-9F14-D89A2355E224}" srcOrd="2" destOrd="0" parTransId="{6C7C99FE-25D2-4BA3-8E5B-2114C0276540}" sibTransId="{DE0F32BD-E19B-4AD9-92AC-C7F103FDEDCD}"/>
    <dgm:cxn modelId="{A55B008B-3D16-4A31-AE72-9AA95A022E2E}" type="presOf" srcId="{57641D8D-A258-4D36-94DA-1695294626EE}" destId="{A5EF8C98-6273-4BB8-A90E-911A8611800D}" srcOrd="1" destOrd="0" presId="urn:microsoft.com/office/officeart/2005/8/layout/orgChart1"/>
    <dgm:cxn modelId="{69EC578B-6A47-4E21-AA24-288A8A38752A}" type="presOf" srcId="{6A318866-B4CF-439A-933D-211312F596B4}" destId="{A35425BD-A7E4-4E14-B663-0C23C9C02069}" srcOrd="1" destOrd="0" presId="urn:microsoft.com/office/officeart/2005/8/layout/orgChart1"/>
    <dgm:cxn modelId="{9F323D8D-177A-41D5-B6D2-2C4FC60FB867}" type="presOf" srcId="{F7AD77AA-63CB-42D7-94F4-62EF4B17D1C2}" destId="{1F08737D-C5B8-48A0-9626-762424FFD5FF}" srcOrd="1" destOrd="0" presId="urn:microsoft.com/office/officeart/2005/8/layout/orgChart1"/>
    <dgm:cxn modelId="{41DBA48E-EF9E-46DA-BC40-197E9268D992}" type="presOf" srcId="{9BABC5C1-9C74-4C45-827A-EBB8959A378C}" destId="{7524EDAB-77B4-4F1E-A3C9-B8AC810784D3}" srcOrd="0" destOrd="0" presId="urn:microsoft.com/office/officeart/2005/8/layout/orgChart1"/>
    <dgm:cxn modelId="{84A8D38F-5E16-45D9-92B5-30C47223A923}" srcId="{092ADE06-D6B8-4B9C-BA5F-BCE90207B4C4}" destId="{7343249E-2270-44DE-BF30-144B8A4D56C3}" srcOrd="1" destOrd="0" parTransId="{1FADAB54-996E-4483-9DF8-2144CD292956}" sibTransId="{64B64540-D0AE-4A6C-8DB9-0B477778D29C}"/>
    <dgm:cxn modelId="{37828591-902D-4EBD-85CA-EA97A29BF301}" type="presOf" srcId="{D31D9E72-FF69-4888-89E1-8214F2322006}" destId="{001EF6C1-7784-4664-B7DF-00A12943FF82}" srcOrd="0" destOrd="0" presId="urn:microsoft.com/office/officeart/2005/8/layout/orgChart1"/>
    <dgm:cxn modelId="{94E60D94-2551-4A2B-8FB0-C9E2D3F77D1B}" srcId="{F059FCD1-5042-4A43-BB93-1448E252FB28}" destId="{F3873B4B-1EDF-4308-898A-A253D27855D5}" srcOrd="2" destOrd="0" parTransId="{29BC96FD-73FA-450A-95F1-EC6A82AF92AD}" sibTransId="{CD336AF0-232B-437E-BDF7-AF9C7EC918FD}"/>
    <dgm:cxn modelId="{DB391094-A91E-4DFF-8B9C-A8CBD26B64A4}" type="presOf" srcId="{D7388CB7-78AC-43C4-B421-F9C9919FAC83}" destId="{D4A08F21-770D-4C34-9AAA-9695A7C2BE02}" srcOrd="1" destOrd="0" presId="urn:microsoft.com/office/officeart/2005/8/layout/orgChart1"/>
    <dgm:cxn modelId="{7D1D1C94-FF67-4AAB-B532-9F04951C5B4C}" srcId="{ADF8700E-7744-4B15-BCCA-EEAF2C1D895A}" destId="{6A318866-B4CF-439A-933D-211312F596B4}" srcOrd="0" destOrd="0" parTransId="{3363C26C-7BB2-47EE-B5C7-3D4075A32F6C}" sibTransId="{E40E99DC-75AC-48D8-AD5C-2C397FC7BFFE}"/>
    <dgm:cxn modelId="{26D49D94-EFB7-4C4E-843E-23998A1300BB}" type="presOf" srcId="{78CFF159-04CA-4F26-A67B-2D5D2B6AFD45}" destId="{D5937751-0183-47D8-9E9B-53D2E0B8D6C0}" srcOrd="1" destOrd="0" presId="urn:microsoft.com/office/officeart/2005/8/layout/orgChart1"/>
    <dgm:cxn modelId="{193ACA96-1E6B-4F36-9B5F-FA74BBB56801}" srcId="{563AAF83-F9F5-4DD4-99FE-F79D184A0144}" destId="{9446BEBD-E607-48D7-B20E-29FF82725EAE}" srcOrd="0" destOrd="0" parTransId="{F7409173-70C4-405A-B9E0-491EA1D8B52F}" sibTransId="{A47D8F77-6CA8-4629-9F64-4243FD5F038A}"/>
    <dgm:cxn modelId="{EB2FCC96-B1D5-4190-AB7A-6371032993AC}" srcId="{F3873B4B-1EDF-4308-898A-A253D27855D5}" destId="{FAC90E50-98D7-4354-A93B-960A22F9F660}" srcOrd="0" destOrd="0" parTransId="{8A41BDDA-D982-4FA8-90B1-86B6656EC489}" sibTransId="{C41D9B40-C1E0-4D07-994A-A98B517F0B24}"/>
    <dgm:cxn modelId="{F679C69C-AE9E-4CF4-B2E5-506606150800}" type="presOf" srcId="{76CF6725-6086-4C64-8684-0F6ABC7B86DE}" destId="{B5C68800-8B06-4143-B4C6-31A27B6AE920}" srcOrd="0" destOrd="0" presId="urn:microsoft.com/office/officeart/2005/8/layout/orgChart1"/>
    <dgm:cxn modelId="{A4689E9E-BD74-4356-BD9E-B8DFB817DEDB}" type="presOf" srcId="{4E65499E-05C6-4439-BE75-DABC5990A727}" destId="{0782B040-EC17-4617-B200-E972F133FDDF}" srcOrd="1" destOrd="0" presId="urn:microsoft.com/office/officeart/2005/8/layout/orgChart1"/>
    <dgm:cxn modelId="{624BB69F-213E-4D70-802C-428DD398C4E8}" type="presOf" srcId="{42B48347-4C38-4AD3-9416-D7FABD0CBAF0}" destId="{12B6A0A0-8218-4007-AE6C-C8F6895E06F1}" srcOrd="0" destOrd="0" presId="urn:microsoft.com/office/officeart/2005/8/layout/orgChart1"/>
    <dgm:cxn modelId="{30016EA1-666B-4622-BEC8-4D2B7ADEEF4F}" type="presOf" srcId="{F3873B4B-1EDF-4308-898A-A253D27855D5}" destId="{A09CB09B-BF17-429A-95E3-AE91D5E1377C}" srcOrd="0" destOrd="0" presId="urn:microsoft.com/office/officeart/2005/8/layout/orgChart1"/>
    <dgm:cxn modelId="{7BE6FAA1-FB76-4713-B80D-112B95E22703}" type="presOf" srcId="{DAAEB8A8-0D16-4FCA-B279-0E70254D769B}" destId="{ADB9870B-EAF9-4774-977B-2E6652CC6ABD}" srcOrd="0" destOrd="0" presId="urn:microsoft.com/office/officeart/2005/8/layout/orgChart1"/>
    <dgm:cxn modelId="{3DDD24A3-9AF5-4B86-8E17-578BE212330C}" type="presOf" srcId="{3EBC4E4B-E299-4C7C-94AC-FC0EC752EC9C}" destId="{E8192B3A-D1A6-4FC8-A76F-0E3EBDEB83F1}" srcOrd="0" destOrd="0" presId="urn:microsoft.com/office/officeart/2005/8/layout/orgChart1"/>
    <dgm:cxn modelId="{95BB26A6-9F83-4783-81FD-67B8F61EE391}" type="presOf" srcId="{7CB61595-0384-43E3-8C7D-29523871B5E9}" destId="{B3020BD1-E038-4FBA-9B3F-536588EF1569}" srcOrd="0" destOrd="0" presId="urn:microsoft.com/office/officeart/2005/8/layout/orgChart1"/>
    <dgm:cxn modelId="{AB12EEA7-CFCA-4BC7-ADE9-8EC6C963AA78}" srcId="{8E31C871-99C7-4C15-B986-9BF66F8ACBD1}" destId="{F74BBD7C-54D6-45A4-90CD-79132BF57568}" srcOrd="0" destOrd="0" parTransId="{F162987C-3C36-476A-BFB4-E214AC909C06}" sibTransId="{ACDF5E24-B0BE-42C6-B876-DD3661BD9B4C}"/>
    <dgm:cxn modelId="{B9EDCEA9-15D8-439B-BE0F-829468909AB7}" type="presOf" srcId="{A017930B-7C46-4A2A-A26D-2070B199EE65}" destId="{70863F42-7EFD-4B5B-82D4-36E7D1AFA7C3}" srcOrd="1" destOrd="0" presId="urn:microsoft.com/office/officeart/2005/8/layout/orgChart1"/>
    <dgm:cxn modelId="{3CDC31AD-360B-4C1A-B136-10FD53066062}" type="presOf" srcId="{7C2A3569-6A0E-404F-A21A-8E8DAAAD1634}" destId="{D41D95B7-F2BF-4C8E-83E7-E2AC764926A9}" srcOrd="1" destOrd="0" presId="urn:microsoft.com/office/officeart/2005/8/layout/orgChart1"/>
    <dgm:cxn modelId="{89EC97B0-9018-4445-88CD-5D94D9635D4D}" srcId="{9E1B6C27-3553-4C02-9A80-2978721F9F35}" destId="{F059FCD1-5042-4A43-BB93-1448E252FB28}" srcOrd="2" destOrd="0" parTransId="{9D6BC561-BD5A-43DE-9111-979BBD8C1878}" sibTransId="{F7C83AAF-8656-4147-907B-EE3B3F24023E}"/>
    <dgm:cxn modelId="{DCC9DBB1-C23A-4131-ABBB-4B020147811D}" type="presOf" srcId="{FAC90E50-98D7-4354-A93B-960A22F9F660}" destId="{D2FAFDF1-B5EA-47FE-BBB0-8DF1C4A4B690}" srcOrd="1" destOrd="0" presId="urn:microsoft.com/office/officeart/2005/8/layout/orgChart1"/>
    <dgm:cxn modelId="{62C87EB2-859F-48C4-80BA-83CDAFE70850}" type="presOf" srcId="{017B1840-B32A-4742-853A-69782F94FCE8}" destId="{E3E44A64-3045-4CD1-9864-DBD9FEC7D189}" srcOrd="1" destOrd="0" presId="urn:microsoft.com/office/officeart/2005/8/layout/orgChart1"/>
    <dgm:cxn modelId="{297747B3-CEDB-42C1-9742-53FE9D148FCE}" type="presOf" srcId="{9B0D423B-ECF9-467A-9F14-D89A2355E224}" destId="{8A66FB7B-1555-4986-82A6-BAF831884A29}" srcOrd="0" destOrd="0" presId="urn:microsoft.com/office/officeart/2005/8/layout/orgChart1"/>
    <dgm:cxn modelId="{05450CB5-4D27-4B44-8BA1-9943E677FCF5}" type="presOf" srcId="{964D9820-B05B-4E56-88DF-04D1337C71DC}" destId="{886BD7C4-DFAF-4D3B-94DB-38874921A352}" srcOrd="0" destOrd="0" presId="urn:microsoft.com/office/officeart/2005/8/layout/orgChart1"/>
    <dgm:cxn modelId="{4DD82FB6-A0FC-4759-B958-B6BEDEC8783A}" srcId="{915726BF-A67D-453D-8BC3-19188B7AEF71}" destId="{F7AD77AA-63CB-42D7-94F4-62EF4B17D1C2}" srcOrd="1" destOrd="0" parTransId="{566B8144-3CA1-4952-81FA-9610BF13B4C5}" sibTransId="{47FCE144-4EB7-4BB0-A162-1476561BEFDC}"/>
    <dgm:cxn modelId="{10269CB7-B438-44CD-A391-D06AC9E7A2E8}" type="presOf" srcId="{F3F211D5-9047-4887-9B85-378EC1153E1F}" destId="{603599EA-C101-4636-9650-6B69B23312BF}" srcOrd="0" destOrd="0" presId="urn:microsoft.com/office/officeart/2005/8/layout/orgChart1"/>
    <dgm:cxn modelId="{FFCCBCB7-7CBF-47BE-B403-8E2C8F00C17B}" srcId="{F3873B4B-1EDF-4308-898A-A253D27855D5}" destId="{E2A34280-5B9A-4144-B78C-6F841D422172}" srcOrd="1" destOrd="0" parTransId="{BDA06D11-5652-4D51-A32B-4017E114C232}" sibTransId="{2AA5B0F0-5A73-4E5C-B1D2-9160CCC91FDE}"/>
    <dgm:cxn modelId="{C0AD52B8-C27D-4637-8E5C-22E2443ABCBA}" type="presOf" srcId="{9D6BC561-BD5A-43DE-9111-979BBD8C1878}" destId="{6742D61D-9AEA-44D2-94C4-7D7E8C4E2850}" srcOrd="0" destOrd="0" presId="urn:microsoft.com/office/officeart/2005/8/layout/orgChart1"/>
    <dgm:cxn modelId="{ED48FBB9-040E-401E-9B45-5783380EE14F}" srcId="{ADF8700E-7744-4B15-BCCA-EEAF2C1D895A}" destId="{1CFAF95C-E10D-4713-9A50-4CDDDBB28433}" srcOrd="1" destOrd="0" parTransId="{3EBC4E4B-E299-4C7C-94AC-FC0EC752EC9C}" sibTransId="{D64B4DFC-8793-47F5-8841-3F46E83554D8}"/>
    <dgm:cxn modelId="{D6418CBA-8167-4E0E-AA02-802D4AA749EB}" type="presOf" srcId="{26C89BCC-99E6-4415-B383-29A232738B85}" destId="{68967409-6565-414B-BE37-248022DBE613}" srcOrd="1" destOrd="0" presId="urn:microsoft.com/office/officeart/2005/8/layout/orgChart1"/>
    <dgm:cxn modelId="{C10EEBBA-9928-4508-8967-60CE72C76CD1}" type="presOf" srcId="{28A31FFF-54DC-4436-BBC3-9A1C078C4C52}" destId="{3A74B013-D0F7-4581-BF20-35C0CD039598}" srcOrd="1" destOrd="0" presId="urn:microsoft.com/office/officeart/2005/8/layout/orgChart1"/>
    <dgm:cxn modelId="{F1FDE8BD-71BF-408C-92A4-24DFB1D45DBB}" type="presOf" srcId="{F059FCD1-5042-4A43-BB93-1448E252FB28}" destId="{18662719-51D5-4BE2-90B0-DB42F0668342}" srcOrd="0" destOrd="0" presId="urn:microsoft.com/office/officeart/2005/8/layout/orgChart1"/>
    <dgm:cxn modelId="{FE8FB0BF-8D47-4165-876B-9E260B12E703}" type="presOf" srcId="{566B8144-3CA1-4952-81FA-9610BF13B4C5}" destId="{3646F206-16E2-4BEC-A259-3A8497AE7E01}" srcOrd="0" destOrd="0" presId="urn:microsoft.com/office/officeart/2005/8/layout/orgChart1"/>
    <dgm:cxn modelId="{9B6767C1-4C25-4DC9-96B5-981DBFA921C2}" type="presOf" srcId="{EA9ACD0B-DCDE-45E2-B298-85B8A306941A}" destId="{69E37B87-47FD-4341-81B1-C846067E28C4}" srcOrd="1" destOrd="0" presId="urn:microsoft.com/office/officeart/2005/8/layout/orgChart1"/>
    <dgm:cxn modelId="{F57F79C1-6880-42D0-9F17-04F3C2580B90}" type="presOf" srcId="{9E1B6C27-3553-4C02-9A80-2978721F9F35}" destId="{33BCC97A-2597-46C5-8F30-BA4CC9164AC1}" srcOrd="0" destOrd="0" presId="urn:microsoft.com/office/officeart/2005/8/layout/orgChart1"/>
    <dgm:cxn modelId="{FBE0FFC2-2253-4AC8-96E2-C30126E7A800}" type="presOf" srcId="{8E31C871-99C7-4C15-B986-9BF66F8ACBD1}" destId="{DF0D1886-8C13-4AF6-8E5E-71A97D19E0FA}" srcOrd="1" destOrd="0" presId="urn:microsoft.com/office/officeart/2005/8/layout/orgChart1"/>
    <dgm:cxn modelId="{1AB073C5-E6D7-4A27-83C9-8DAD78F9563D}" type="presOf" srcId="{915726BF-A67D-453D-8BC3-19188B7AEF71}" destId="{859A73F7-30F3-4699-ACD4-499130610264}" srcOrd="1" destOrd="0" presId="urn:microsoft.com/office/officeart/2005/8/layout/orgChart1"/>
    <dgm:cxn modelId="{F7283FC7-47AB-40A1-A98B-FB102929D26B}" type="presOf" srcId="{9E1B6C27-3553-4C02-9A80-2978721F9F35}" destId="{3BFCFA51-3C9C-4262-A008-960B05048E96}" srcOrd="1" destOrd="0" presId="urn:microsoft.com/office/officeart/2005/8/layout/orgChart1"/>
    <dgm:cxn modelId="{519E36CA-083D-4CC5-90CD-1B82C5B99A63}" type="presOf" srcId="{3363C26C-7BB2-47EE-B5C7-3D4075A32F6C}" destId="{5FAC010A-6AB2-46B3-8C2A-3594D3223274}" srcOrd="0" destOrd="0" presId="urn:microsoft.com/office/officeart/2005/8/layout/orgChart1"/>
    <dgm:cxn modelId="{98E7D8CC-4D31-404D-A6A6-DEBF970BECC8}" type="presOf" srcId="{092ADE06-D6B8-4B9C-BA5F-BCE90207B4C4}" destId="{1AEF8530-0AE4-4034-A6E3-9EA632CC43E4}" srcOrd="1" destOrd="0" presId="urn:microsoft.com/office/officeart/2005/8/layout/orgChart1"/>
    <dgm:cxn modelId="{A1C71DCE-4766-4C64-BC53-4721580D0C0D}" srcId="{78CFF159-04CA-4F26-A67B-2D5D2B6AFD45}" destId="{7C2A3569-6A0E-404F-A21A-8E8DAAAD1634}" srcOrd="0" destOrd="0" parTransId="{8E5D9EC0-F5FF-4F65-B1A6-EE7B43DBF4A1}" sibTransId="{9E561BF0-C5CC-40E6-9C9B-402EA176B6F4}"/>
    <dgm:cxn modelId="{7B6098CF-71BC-4C01-9D9A-450C3FCF2A44}" type="presOf" srcId="{5BE9B008-6E71-4C5E-82B0-D210AD68322A}" destId="{28B8F518-8CFE-4C3F-B1FD-94691806B0A0}" srcOrd="0" destOrd="0" presId="urn:microsoft.com/office/officeart/2005/8/layout/orgChart1"/>
    <dgm:cxn modelId="{108DEAD1-F8A3-4B24-9040-36C5C1E29AD2}" srcId="{8E69EDB0-6001-4E28-B190-E5476384A43F}" destId="{092ADE06-D6B8-4B9C-BA5F-BCE90207B4C4}" srcOrd="1" destOrd="0" parTransId="{273897A7-A220-4D3E-BBCE-4A6AE8B52F32}" sibTransId="{AF33FF4C-4D02-40C4-A8B4-E316C6AA3A7D}"/>
    <dgm:cxn modelId="{19B611D2-08D6-480C-8430-CFD8D19F3E8C}" srcId="{E4FBE230-54A9-4119-B565-C92FC72C8D6B}" destId="{9E1B6C27-3553-4C02-9A80-2978721F9F35}" srcOrd="0" destOrd="0" parTransId="{FBCA89D4-6F78-474F-9A71-527990DAE40D}" sibTransId="{63B4BB4D-9186-4357-A0E0-EFFF44E57F8B}"/>
    <dgm:cxn modelId="{AA2434D2-07BC-486B-9AC8-B19308B5EC4A}" type="presOf" srcId="{EC0785C7-C7D1-4153-ACCF-1A421F3EB158}" destId="{23E167B9-AEE2-4DB0-AA6F-4541704A8BF4}" srcOrd="0" destOrd="0" presId="urn:microsoft.com/office/officeart/2005/8/layout/orgChart1"/>
    <dgm:cxn modelId="{7CE350D3-7083-4E4D-BD22-0E8D0B39D717}" type="presOf" srcId="{E2A34280-5B9A-4144-B78C-6F841D422172}" destId="{996B5F57-B464-4D20-982C-C3DE697CDA39}" srcOrd="0" destOrd="0" presId="urn:microsoft.com/office/officeart/2005/8/layout/orgChart1"/>
    <dgm:cxn modelId="{17FC8CD3-A37E-4962-86CE-19801B472250}" srcId="{092ADE06-D6B8-4B9C-BA5F-BCE90207B4C4}" destId="{4457D5E8-1211-4E7B-8261-53469DA57DA4}" srcOrd="0" destOrd="0" parTransId="{630616F8-E91F-4399-8CCB-B57F8BBEF370}" sibTransId="{C090DDF3-D8D2-42FC-B3E3-B00AA01ED845}"/>
    <dgm:cxn modelId="{6ABD0DD4-F202-4C1A-A993-8E04135D5C61}" type="presOf" srcId="{7343249E-2270-44DE-BF30-144B8A4D56C3}" destId="{FB38235C-AF65-4528-8E69-6F29B5EA9890}" srcOrd="1" destOrd="0" presId="urn:microsoft.com/office/officeart/2005/8/layout/orgChart1"/>
    <dgm:cxn modelId="{2F8EB2D4-D758-4462-969B-48F573BF0865}" type="presOf" srcId="{E2A34280-5B9A-4144-B78C-6F841D422172}" destId="{635E3F43-7332-439C-A18C-7484B827A305}" srcOrd="1" destOrd="0" presId="urn:microsoft.com/office/officeart/2005/8/layout/orgChart1"/>
    <dgm:cxn modelId="{596961D5-C378-46A0-A47A-F196642D6106}" type="presOf" srcId="{8A41BDDA-D982-4FA8-90B1-86B6656EC489}" destId="{1A273510-317A-4FE4-BF75-4088935D473A}" srcOrd="0" destOrd="0" presId="urn:microsoft.com/office/officeart/2005/8/layout/orgChart1"/>
    <dgm:cxn modelId="{EF070ED7-9549-455E-AA9C-1253E4DFFFA2}" type="presOf" srcId="{57641D8D-A258-4D36-94DA-1695294626EE}" destId="{8D88E49C-DC16-4E88-956B-B8CC7625FFB7}" srcOrd="0" destOrd="0" presId="urn:microsoft.com/office/officeart/2005/8/layout/orgChart1"/>
    <dgm:cxn modelId="{B32B40D7-C915-4167-B1CD-BFE9D1C76E64}" type="presOf" srcId="{CF379379-4085-40C3-8A2D-D952055C573F}" destId="{67664860-57DC-4F10-8EFB-885C88DEFBAF}" srcOrd="0" destOrd="0" presId="urn:microsoft.com/office/officeart/2005/8/layout/orgChart1"/>
    <dgm:cxn modelId="{D799CCDD-66DA-4C6B-9A89-06A013CC2BBE}" type="presOf" srcId="{7D2CE8DD-8A7B-4E18-9F85-D3B84A44D747}" destId="{2E0B6098-EBCC-49D5-B53A-CA925185DECC}" srcOrd="0" destOrd="0" presId="urn:microsoft.com/office/officeart/2005/8/layout/orgChart1"/>
    <dgm:cxn modelId="{803219E1-611F-4405-B776-E0BC735CE210}" type="presOf" srcId="{DDF977B5-540A-4B15-856D-E02063A9971C}" destId="{5D8C8414-615F-4F6B-9870-CB91ED1C3570}" srcOrd="0" destOrd="0" presId="urn:microsoft.com/office/officeart/2005/8/layout/orgChart1"/>
    <dgm:cxn modelId="{31A056E1-DC48-4EB4-B9AF-1BA702A0A187}" type="presOf" srcId="{7B344700-EB12-49C9-82AD-F5A7487AF0CA}" destId="{C511F7C7-BF79-4BA3-A6C4-BB374856F774}" srcOrd="0" destOrd="0" presId="urn:microsoft.com/office/officeart/2005/8/layout/orgChart1"/>
    <dgm:cxn modelId="{3F9C7AE2-A8DD-4A9A-B1A0-0A59216FAD1F}" type="presOf" srcId="{5CF0A8AC-CED0-4F60-88EE-ED10348DEA61}" destId="{2D4FACAB-0774-47EF-A168-838A364B6370}" srcOrd="0" destOrd="0" presId="urn:microsoft.com/office/officeart/2005/8/layout/orgChart1"/>
    <dgm:cxn modelId="{169FE6E5-FA98-42F5-B271-866EA2D20B4A}" type="presOf" srcId="{1CFAF95C-E10D-4713-9A50-4CDDDBB28433}" destId="{6113F2A9-BE51-4ED6-A334-C2D310E0BACB}" srcOrd="0" destOrd="0" presId="urn:microsoft.com/office/officeart/2005/8/layout/orgChart1"/>
    <dgm:cxn modelId="{48A205E7-5F1F-4626-B94B-D85BD2A33F29}" type="presOf" srcId="{337DC164-9907-4679-9835-A6FFF2364892}" destId="{6FE768BA-0BE3-421A-BFE5-71FA52F2DB99}" srcOrd="0" destOrd="0" presId="urn:microsoft.com/office/officeart/2005/8/layout/orgChart1"/>
    <dgm:cxn modelId="{213C55E8-EC89-4A55-9743-3C21EF61A29F}" type="presOf" srcId="{78CFF159-04CA-4F26-A67B-2D5D2B6AFD45}" destId="{E7A1E0C8-058B-4187-A8EE-CF11AA89249A}" srcOrd="0" destOrd="0" presId="urn:microsoft.com/office/officeart/2005/8/layout/orgChart1"/>
    <dgm:cxn modelId="{C4DE49EA-407B-4F0F-8AC5-0C5B1045B347}" type="presOf" srcId="{45D08E17-C67E-488C-BAD0-BAA7F210A40D}" destId="{9778408E-82A5-4BBD-9605-E6FED87C17C7}" srcOrd="0" destOrd="0" presId="urn:microsoft.com/office/officeart/2005/8/layout/orgChart1"/>
    <dgm:cxn modelId="{114F76EE-24F0-46E5-9BF2-29B2CE03CA03}" type="presOf" srcId="{F3F211D5-9047-4887-9B85-378EC1153E1F}" destId="{B436DD57-1023-4AC7-80D1-BA93E25FAFC2}" srcOrd="1" destOrd="0" presId="urn:microsoft.com/office/officeart/2005/8/layout/orgChart1"/>
    <dgm:cxn modelId="{4C6082F0-1843-4093-9972-0AA1CAD32B9C}" type="presOf" srcId="{F3873B4B-1EDF-4308-898A-A253D27855D5}" destId="{5AA91C90-EEBA-44DC-B7AC-ABF7DCF51444}" srcOrd="1" destOrd="0" presId="urn:microsoft.com/office/officeart/2005/8/layout/orgChart1"/>
    <dgm:cxn modelId="{3393CCF3-F7E0-4F61-99A9-2170D7BC64BE}" type="presOf" srcId="{D93F727C-3A4F-4C1E-9DE9-0F5E9BC9F83C}" destId="{9CDD5895-F68F-4226-BC05-D3ED90A554EF}" srcOrd="0" destOrd="0" presId="urn:microsoft.com/office/officeart/2005/8/layout/orgChart1"/>
    <dgm:cxn modelId="{304BA6F4-95ED-4C57-8D51-2D51A630C465}" type="presOf" srcId="{D7388CB7-78AC-43C4-B421-F9C9919FAC83}" destId="{17866875-AF46-48ED-9570-A69A6690FEE7}" srcOrd="0" destOrd="0" presId="urn:microsoft.com/office/officeart/2005/8/layout/orgChart1"/>
    <dgm:cxn modelId="{E6C521F6-D0DA-4E35-BF76-191D5D012F0D}" srcId="{57641D8D-A258-4D36-94DA-1695294626EE}" destId="{F3F211D5-9047-4887-9B85-378EC1153E1F}" srcOrd="1" destOrd="0" parTransId="{DDF977B5-540A-4B15-856D-E02063A9971C}" sibTransId="{A2EABF8D-0B02-4329-8E84-A29307B1FB60}"/>
    <dgm:cxn modelId="{779D46F6-6A02-4A26-B766-1A9DD97CAA82}" srcId="{915726BF-A67D-453D-8BC3-19188B7AEF71}" destId="{ADF8700E-7744-4B15-BCCA-EEAF2C1D895A}" srcOrd="3" destOrd="0" parTransId="{45D08E17-C67E-488C-BAD0-BAA7F210A40D}" sibTransId="{8DB8C381-A2A8-4B60-B74C-BC151833B134}"/>
    <dgm:cxn modelId="{85D9C1F6-7841-4BE8-A880-FF257DF0E4FB}" srcId="{9B0D423B-ECF9-467A-9F14-D89A2355E224}" destId="{D7388CB7-78AC-43C4-B421-F9C9919FAC83}" srcOrd="1" destOrd="0" parTransId="{C4F01AE1-3ECC-41FC-91CE-5A83619B12BF}" sibTransId="{D31DCD19-C59E-4E5E-B39D-59DF1E1CE6C1}"/>
    <dgm:cxn modelId="{2FA346F8-0C76-4999-B3DD-297B64DBD9D7}" type="presOf" srcId="{7C2A3569-6A0E-404F-A21A-8E8DAAAD1634}" destId="{4A630756-94FE-4DB2-85D7-65D3CBF5160A}" srcOrd="0" destOrd="0" presId="urn:microsoft.com/office/officeart/2005/8/layout/orgChart1"/>
    <dgm:cxn modelId="{20D908FC-C28C-4366-A06F-FE6AA8080BB9}" srcId="{915726BF-A67D-453D-8BC3-19188B7AEF71}" destId="{EC0785C7-C7D1-4153-ACCF-1A421F3EB158}" srcOrd="0" destOrd="0" parTransId="{7862EB9D-8855-4F95-A8A6-3CFB6E5A4D79}" sibTransId="{D7A1B4A1-6E3A-4834-80EB-18FBEA90F9B1}"/>
    <dgm:cxn modelId="{44FC2DFC-1059-48C1-B8E7-701211654CCA}" type="presOf" srcId="{E57F8562-3193-4CFF-BA40-A297458C9246}" destId="{F10E494E-1270-4591-8897-2445E78B2763}" srcOrd="0" destOrd="0" presId="urn:microsoft.com/office/officeart/2005/8/layout/orgChart1"/>
    <dgm:cxn modelId="{B3337CFE-E2C0-4597-B724-6357A3F3C73C}" srcId="{AC63F8A0-B38F-4654-A242-8EDD2C7142DA}" destId="{28A31FFF-54DC-4436-BBC3-9A1C078C4C52}" srcOrd="1" destOrd="0" parTransId="{7B344700-EB12-49C9-82AD-F5A7487AF0CA}" sibTransId="{724BEA91-1EDF-4B95-BF4C-E19E79337C08}"/>
    <dgm:cxn modelId="{C629384A-3500-4398-8337-0616375BFC57}" type="presParOf" srcId="{7069F513-19D7-4385-9753-CC0FD61B323F}" destId="{F466D262-CFEC-45B4-94DC-9F871DC35476}" srcOrd="0" destOrd="0" presId="urn:microsoft.com/office/officeart/2005/8/layout/orgChart1"/>
    <dgm:cxn modelId="{5F8A6632-EE2B-4ACD-847B-E3668340B529}" type="presParOf" srcId="{F466D262-CFEC-45B4-94DC-9F871DC35476}" destId="{3646BDCB-D2DA-437F-8A2B-23755CD3B198}" srcOrd="0" destOrd="0" presId="urn:microsoft.com/office/officeart/2005/8/layout/orgChart1"/>
    <dgm:cxn modelId="{7ADDB7FD-7CB1-4D41-9306-A46A65EEDF40}" type="presParOf" srcId="{3646BDCB-D2DA-437F-8A2B-23755CD3B198}" destId="{33BCC97A-2597-46C5-8F30-BA4CC9164AC1}" srcOrd="0" destOrd="0" presId="urn:microsoft.com/office/officeart/2005/8/layout/orgChart1"/>
    <dgm:cxn modelId="{CEDD5CED-2E1A-45E5-B311-2FB4E552C92E}" type="presParOf" srcId="{3646BDCB-D2DA-437F-8A2B-23755CD3B198}" destId="{3BFCFA51-3C9C-4262-A008-960B05048E96}" srcOrd="1" destOrd="0" presId="urn:microsoft.com/office/officeart/2005/8/layout/orgChart1"/>
    <dgm:cxn modelId="{B1338822-86D7-4044-8B9C-9C838E693218}" type="presParOf" srcId="{F466D262-CFEC-45B4-94DC-9F871DC35476}" destId="{5B0913AC-9632-47FA-B670-CEECBC156298}" srcOrd="1" destOrd="0" presId="urn:microsoft.com/office/officeart/2005/8/layout/orgChart1"/>
    <dgm:cxn modelId="{6C7F1AE2-D3C8-4DBF-8568-7959363AEB90}" type="presParOf" srcId="{5B0913AC-9632-47FA-B670-CEECBC156298}" destId="{48BA22D3-7712-46EA-8663-2F4D503ABD4D}" srcOrd="0" destOrd="0" presId="urn:microsoft.com/office/officeart/2005/8/layout/orgChart1"/>
    <dgm:cxn modelId="{3DC369A6-2CAE-4C15-B597-C569C150047E}" type="presParOf" srcId="{5B0913AC-9632-47FA-B670-CEECBC156298}" destId="{25C3705B-4C39-4113-9894-5066E62194C6}" srcOrd="1" destOrd="0" presId="urn:microsoft.com/office/officeart/2005/8/layout/orgChart1"/>
    <dgm:cxn modelId="{1B59E606-28FB-49FA-A3A7-D73FAE23330C}" type="presParOf" srcId="{25C3705B-4C39-4113-9894-5066E62194C6}" destId="{D5EC58D2-B369-401E-A74C-B0B54DA2B4A6}" srcOrd="0" destOrd="0" presId="urn:microsoft.com/office/officeart/2005/8/layout/orgChart1"/>
    <dgm:cxn modelId="{E1C40A1D-B188-450B-BABC-2F64BDC5820E}" type="presParOf" srcId="{D5EC58D2-B369-401E-A74C-B0B54DA2B4A6}" destId="{4199C2BD-78BC-45B2-B47D-2DC4566340C9}" srcOrd="0" destOrd="0" presId="urn:microsoft.com/office/officeart/2005/8/layout/orgChart1"/>
    <dgm:cxn modelId="{AAC68370-216D-46DE-B156-D7105EFA023B}" type="presParOf" srcId="{D5EC58D2-B369-401E-A74C-B0B54DA2B4A6}" destId="{859A73F7-30F3-4699-ACD4-499130610264}" srcOrd="1" destOrd="0" presId="urn:microsoft.com/office/officeart/2005/8/layout/orgChart1"/>
    <dgm:cxn modelId="{64BA5666-073C-44B3-AF9B-595547475D2C}" type="presParOf" srcId="{25C3705B-4C39-4113-9894-5066E62194C6}" destId="{A15FA08E-0095-4179-8B8D-257E05FB9FAB}" srcOrd="1" destOrd="0" presId="urn:microsoft.com/office/officeart/2005/8/layout/orgChart1"/>
    <dgm:cxn modelId="{81EF35CA-8DD1-449A-B501-367BFDBB61FB}" type="presParOf" srcId="{A15FA08E-0095-4179-8B8D-257E05FB9FAB}" destId="{3B500A94-ABFD-4FC8-9297-A02A9A3FA29F}" srcOrd="0" destOrd="0" presId="urn:microsoft.com/office/officeart/2005/8/layout/orgChart1"/>
    <dgm:cxn modelId="{301E2820-9012-48FE-A7CC-E0FD2859016E}" type="presParOf" srcId="{A15FA08E-0095-4179-8B8D-257E05FB9FAB}" destId="{6431292A-5347-404A-B582-89DFE29E5C9D}" srcOrd="1" destOrd="0" presId="urn:microsoft.com/office/officeart/2005/8/layout/orgChart1"/>
    <dgm:cxn modelId="{ED7891C5-D41D-4809-8D7D-F7CAC25371EB}" type="presParOf" srcId="{6431292A-5347-404A-B582-89DFE29E5C9D}" destId="{9BE7192F-8477-4E52-9664-781A008438B2}" srcOrd="0" destOrd="0" presId="urn:microsoft.com/office/officeart/2005/8/layout/orgChart1"/>
    <dgm:cxn modelId="{2352AD04-E696-4775-A340-3DD07E983470}" type="presParOf" srcId="{9BE7192F-8477-4E52-9664-781A008438B2}" destId="{23E167B9-AEE2-4DB0-AA6F-4541704A8BF4}" srcOrd="0" destOrd="0" presId="urn:microsoft.com/office/officeart/2005/8/layout/orgChart1"/>
    <dgm:cxn modelId="{EFB94BE5-7D74-44EE-9BE0-7C5CBBE8351F}" type="presParOf" srcId="{9BE7192F-8477-4E52-9664-781A008438B2}" destId="{1FC5BBF1-AFE3-42F8-A90C-6BDC6AD7439B}" srcOrd="1" destOrd="0" presId="urn:microsoft.com/office/officeart/2005/8/layout/orgChart1"/>
    <dgm:cxn modelId="{A673A35C-2685-453B-9FF6-3E75BA0BFCFD}" type="presParOf" srcId="{6431292A-5347-404A-B582-89DFE29E5C9D}" destId="{578261B5-03EC-4A16-BC01-2C813F57CA13}" srcOrd="1" destOrd="0" presId="urn:microsoft.com/office/officeart/2005/8/layout/orgChart1"/>
    <dgm:cxn modelId="{AC433D85-2618-48A4-9E75-EDD86592DE3A}" type="presParOf" srcId="{6431292A-5347-404A-B582-89DFE29E5C9D}" destId="{2DE2061E-5550-461F-9AE3-F82C5AEBD33D}" srcOrd="2" destOrd="0" presId="urn:microsoft.com/office/officeart/2005/8/layout/orgChart1"/>
    <dgm:cxn modelId="{DB915D33-40C6-4868-BF89-74F8A4A4DF79}" type="presParOf" srcId="{A15FA08E-0095-4179-8B8D-257E05FB9FAB}" destId="{3646F206-16E2-4BEC-A259-3A8497AE7E01}" srcOrd="2" destOrd="0" presId="urn:microsoft.com/office/officeart/2005/8/layout/orgChart1"/>
    <dgm:cxn modelId="{0EAF14E4-E5AE-412C-9BDF-DC55BB88B9E2}" type="presParOf" srcId="{A15FA08E-0095-4179-8B8D-257E05FB9FAB}" destId="{5EBF0D1A-5E00-4D24-A869-09968B47862D}" srcOrd="3" destOrd="0" presId="urn:microsoft.com/office/officeart/2005/8/layout/orgChart1"/>
    <dgm:cxn modelId="{9DEE1AE7-C29B-4036-978C-1943A2D4BB0E}" type="presParOf" srcId="{5EBF0D1A-5E00-4D24-A869-09968B47862D}" destId="{176DFA9D-7AAB-4A5D-86D2-14694627C26D}" srcOrd="0" destOrd="0" presId="urn:microsoft.com/office/officeart/2005/8/layout/orgChart1"/>
    <dgm:cxn modelId="{60731FEF-397E-4FCD-B38A-9F07156309DD}" type="presParOf" srcId="{176DFA9D-7AAB-4A5D-86D2-14694627C26D}" destId="{B61B4E86-E0A9-4F30-9BA1-EA1E9C3B96F9}" srcOrd="0" destOrd="0" presId="urn:microsoft.com/office/officeart/2005/8/layout/orgChart1"/>
    <dgm:cxn modelId="{516CAFB6-B5B4-480F-A13A-B9FF219B0CF9}" type="presParOf" srcId="{176DFA9D-7AAB-4A5D-86D2-14694627C26D}" destId="{1F08737D-C5B8-48A0-9626-762424FFD5FF}" srcOrd="1" destOrd="0" presId="urn:microsoft.com/office/officeart/2005/8/layout/orgChart1"/>
    <dgm:cxn modelId="{937387AD-169C-403B-8459-F881DE7E6F93}" type="presParOf" srcId="{5EBF0D1A-5E00-4D24-A869-09968B47862D}" destId="{820F5EF9-B1BC-433D-8DF5-3403C8B64A22}" srcOrd="1" destOrd="0" presId="urn:microsoft.com/office/officeart/2005/8/layout/orgChart1"/>
    <dgm:cxn modelId="{53D0D86B-5E4F-47E6-91C9-6A93268DCB62}" type="presParOf" srcId="{5EBF0D1A-5E00-4D24-A869-09968B47862D}" destId="{2599C723-0C94-4B9B-90F7-50160DF84588}" srcOrd="2" destOrd="0" presId="urn:microsoft.com/office/officeart/2005/8/layout/orgChart1"/>
    <dgm:cxn modelId="{61254ECF-4154-4BB4-8D98-1826D499C425}" type="presParOf" srcId="{A15FA08E-0095-4179-8B8D-257E05FB9FAB}" destId="{4F593CCE-1481-422D-8C04-A88FD4B6A461}" srcOrd="4" destOrd="0" presId="urn:microsoft.com/office/officeart/2005/8/layout/orgChart1"/>
    <dgm:cxn modelId="{B7218CEE-762A-4370-8EB8-46128D8E69D3}" type="presParOf" srcId="{A15FA08E-0095-4179-8B8D-257E05FB9FAB}" destId="{18122035-6426-4236-BAE1-8C7CEA50E2AA}" srcOrd="5" destOrd="0" presId="urn:microsoft.com/office/officeart/2005/8/layout/orgChart1"/>
    <dgm:cxn modelId="{B1007FAB-1B2E-4C0A-AB33-AB4AFE1384A5}" type="presParOf" srcId="{18122035-6426-4236-BAE1-8C7CEA50E2AA}" destId="{2D7CB140-6C18-4F46-93B7-410CF82B97A8}" srcOrd="0" destOrd="0" presId="urn:microsoft.com/office/officeart/2005/8/layout/orgChart1"/>
    <dgm:cxn modelId="{D03D3016-D2F9-4E0B-B1C9-1D6581053F2D}" type="presParOf" srcId="{2D7CB140-6C18-4F46-93B7-410CF82B97A8}" destId="{1B759C10-0F3A-46B7-8E65-3851D5F76368}" srcOrd="0" destOrd="0" presId="urn:microsoft.com/office/officeart/2005/8/layout/orgChart1"/>
    <dgm:cxn modelId="{B99E2366-0A27-49EB-A3A4-F0637390DDA2}" type="presParOf" srcId="{2D7CB140-6C18-4F46-93B7-410CF82B97A8}" destId="{E3E44A64-3045-4CD1-9864-DBD9FEC7D189}" srcOrd="1" destOrd="0" presId="urn:microsoft.com/office/officeart/2005/8/layout/orgChart1"/>
    <dgm:cxn modelId="{FB7E9737-B733-494B-86B5-240C9C500844}" type="presParOf" srcId="{18122035-6426-4236-BAE1-8C7CEA50E2AA}" destId="{26954934-EB17-4E51-8031-3FE65A0155F6}" srcOrd="1" destOrd="0" presId="urn:microsoft.com/office/officeart/2005/8/layout/orgChart1"/>
    <dgm:cxn modelId="{7C04A06B-E7DE-4FB1-BDD9-9F575AFC0D9B}" type="presParOf" srcId="{18122035-6426-4236-BAE1-8C7CEA50E2AA}" destId="{6047EC62-37B4-4DAC-979E-994596A9EFA8}" srcOrd="2" destOrd="0" presId="urn:microsoft.com/office/officeart/2005/8/layout/orgChart1"/>
    <dgm:cxn modelId="{04F171B8-E50C-4906-8BFA-5D28525AB27C}" type="presParOf" srcId="{A15FA08E-0095-4179-8B8D-257E05FB9FAB}" destId="{9778408E-82A5-4BBD-9605-E6FED87C17C7}" srcOrd="6" destOrd="0" presId="urn:microsoft.com/office/officeart/2005/8/layout/orgChart1"/>
    <dgm:cxn modelId="{3611AEE0-1610-4C49-A582-3AEAF1C53116}" type="presParOf" srcId="{A15FA08E-0095-4179-8B8D-257E05FB9FAB}" destId="{8F245E58-E545-41E6-A04A-A401B117D913}" srcOrd="7" destOrd="0" presId="urn:microsoft.com/office/officeart/2005/8/layout/orgChart1"/>
    <dgm:cxn modelId="{FD5413ED-F81A-4E98-89F9-C78891451E87}" type="presParOf" srcId="{8F245E58-E545-41E6-A04A-A401B117D913}" destId="{9A92BAB7-0E0E-4BD7-99FC-22BF86CDFE51}" srcOrd="0" destOrd="0" presId="urn:microsoft.com/office/officeart/2005/8/layout/orgChart1"/>
    <dgm:cxn modelId="{FCDE101C-3297-4779-9BFC-C2C0EBE41F75}" type="presParOf" srcId="{9A92BAB7-0E0E-4BD7-99FC-22BF86CDFE51}" destId="{04A3435D-4CD8-4FDC-B45B-03D21C7473DB}" srcOrd="0" destOrd="0" presId="urn:microsoft.com/office/officeart/2005/8/layout/orgChart1"/>
    <dgm:cxn modelId="{E7766DFE-3320-4BF5-9C63-0A5E0507A8E6}" type="presParOf" srcId="{9A92BAB7-0E0E-4BD7-99FC-22BF86CDFE51}" destId="{FBB589D5-0C02-46FC-88E3-622B47E0EABF}" srcOrd="1" destOrd="0" presId="urn:microsoft.com/office/officeart/2005/8/layout/orgChart1"/>
    <dgm:cxn modelId="{97A7BE35-3ED7-4D04-A177-0C922FA47F0E}" type="presParOf" srcId="{8F245E58-E545-41E6-A04A-A401B117D913}" destId="{309B2EA3-4891-4AB0-A523-A1940A5F7B33}" srcOrd="1" destOrd="0" presId="urn:microsoft.com/office/officeart/2005/8/layout/orgChart1"/>
    <dgm:cxn modelId="{4C54FBDA-FA83-41C7-B3BE-2FC7FD40A45B}" type="presParOf" srcId="{309B2EA3-4891-4AB0-A523-A1940A5F7B33}" destId="{5FAC010A-6AB2-46B3-8C2A-3594D3223274}" srcOrd="0" destOrd="0" presId="urn:microsoft.com/office/officeart/2005/8/layout/orgChart1"/>
    <dgm:cxn modelId="{E830E2A9-C5DB-4A18-96A3-66F837A518AE}" type="presParOf" srcId="{309B2EA3-4891-4AB0-A523-A1940A5F7B33}" destId="{A9638347-D0C9-4E1B-B8AF-EF577DE3BB5C}" srcOrd="1" destOrd="0" presId="urn:microsoft.com/office/officeart/2005/8/layout/orgChart1"/>
    <dgm:cxn modelId="{AD115766-7771-415C-B4EA-AC9E421E7514}" type="presParOf" srcId="{A9638347-D0C9-4E1B-B8AF-EF577DE3BB5C}" destId="{248EC97D-A791-4A27-B804-F28E529EFF0B}" srcOrd="0" destOrd="0" presId="urn:microsoft.com/office/officeart/2005/8/layout/orgChart1"/>
    <dgm:cxn modelId="{3FCCCAA1-72C5-4B06-941C-C1FA22B75F08}" type="presParOf" srcId="{248EC97D-A791-4A27-B804-F28E529EFF0B}" destId="{C161DD05-1C76-4C67-BA77-30AAE073458C}" srcOrd="0" destOrd="0" presId="urn:microsoft.com/office/officeart/2005/8/layout/orgChart1"/>
    <dgm:cxn modelId="{5071CCD4-796F-4863-982F-C20A857F5D7F}" type="presParOf" srcId="{248EC97D-A791-4A27-B804-F28E529EFF0B}" destId="{A35425BD-A7E4-4E14-B663-0C23C9C02069}" srcOrd="1" destOrd="0" presId="urn:microsoft.com/office/officeart/2005/8/layout/orgChart1"/>
    <dgm:cxn modelId="{328C616A-8BD3-4A5C-8CEC-E169CA5BAB76}" type="presParOf" srcId="{A9638347-D0C9-4E1B-B8AF-EF577DE3BB5C}" destId="{7F0FBD7C-474C-4804-A4F5-A6DAD3A40FEE}" srcOrd="1" destOrd="0" presId="urn:microsoft.com/office/officeart/2005/8/layout/orgChart1"/>
    <dgm:cxn modelId="{D49B2D1E-ADCD-4F68-9715-8F8341C602E6}" type="presParOf" srcId="{A9638347-D0C9-4E1B-B8AF-EF577DE3BB5C}" destId="{AE33848E-E551-4459-9F8D-2B9AD2B5D54E}" srcOrd="2" destOrd="0" presId="urn:microsoft.com/office/officeart/2005/8/layout/orgChart1"/>
    <dgm:cxn modelId="{8330B75C-0EC3-4594-9AB5-1C01FC795556}" type="presParOf" srcId="{309B2EA3-4891-4AB0-A523-A1940A5F7B33}" destId="{E8192B3A-D1A6-4FC8-A76F-0E3EBDEB83F1}" srcOrd="2" destOrd="0" presId="urn:microsoft.com/office/officeart/2005/8/layout/orgChart1"/>
    <dgm:cxn modelId="{CDD4A352-E67E-4FA7-8E4E-D21A8E30054A}" type="presParOf" srcId="{309B2EA3-4891-4AB0-A523-A1940A5F7B33}" destId="{1496297D-68B1-472C-BB7F-FF2A8DC68FD7}" srcOrd="3" destOrd="0" presId="urn:microsoft.com/office/officeart/2005/8/layout/orgChart1"/>
    <dgm:cxn modelId="{E63EA1A2-22CD-43A4-91B2-38A901DEBE91}" type="presParOf" srcId="{1496297D-68B1-472C-BB7F-FF2A8DC68FD7}" destId="{179E60DC-EF7A-464E-93EB-FAFB0968CA50}" srcOrd="0" destOrd="0" presId="urn:microsoft.com/office/officeart/2005/8/layout/orgChart1"/>
    <dgm:cxn modelId="{FFB3B7EE-BB0D-411A-9DC9-299AAA33A27F}" type="presParOf" srcId="{179E60DC-EF7A-464E-93EB-FAFB0968CA50}" destId="{6113F2A9-BE51-4ED6-A334-C2D310E0BACB}" srcOrd="0" destOrd="0" presId="urn:microsoft.com/office/officeart/2005/8/layout/orgChart1"/>
    <dgm:cxn modelId="{B16E545F-D315-49F1-8703-EA30931E8773}" type="presParOf" srcId="{179E60DC-EF7A-464E-93EB-FAFB0968CA50}" destId="{4B2460DB-03C5-46F3-AB9E-68156EB19D19}" srcOrd="1" destOrd="0" presId="urn:microsoft.com/office/officeart/2005/8/layout/orgChart1"/>
    <dgm:cxn modelId="{1357C5D8-1A42-4036-AA63-93AA9919864A}" type="presParOf" srcId="{1496297D-68B1-472C-BB7F-FF2A8DC68FD7}" destId="{7844FEF5-EFF8-4485-9FBB-C1A00EB2A52A}" srcOrd="1" destOrd="0" presId="urn:microsoft.com/office/officeart/2005/8/layout/orgChart1"/>
    <dgm:cxn modelId="{198EB3BA-F682-41AF-8E13-B22AD4419E94}" type="presParOf" srcId="{1496297D-68B1-472C-BB7F-FF2A8DC68FD7}" destId="{80FFAA03-3157-4F9E-8021-77883A72B1FE}" srcOrd="2" destOrd="0" presId="urn:microsoft.com/office/officeart/2005/8/layout/orgChart1"/>
    <dgm:cxn modelId="{B54C8ED3-1690-49D1-BA42-6C127D7DF678}" type="presParOf" srcId="{309B2EA3-4891-4AB0-A523-A1940A5F7B33}" destId="{12B6A0A0-8218-4007-AE6C-C8F6895E06F1}" srcOrd="4" destOrd="0" presId="urn:microsoft.com/office/officeart/2005/8/layout/orgChart1"/>
    <dgm:cxn modelId="{7D53D43F-5D7D-456E-B44B-5475996E4D9D}" type="presParOf" srcId="{309B2EA3-4891-4AB0-A523-A1940A5F7B33}" destId="{0FA0BBED-25AC-49F6-9F16-65AEEAF29591}" srcOrd="5" destOrd="0" presId="urn:microsoft.com/office/officeart/2005/8/layout/orgChart1"/>
    <dgm:cxn modelId="{576FB2A4-7777-4EC2-A614-8482C0868D50}" type="presParOf" srcId="{0FA0BBED-25AC-49F6-9F16-65AEEAF29591}" destId="{DD9E8CDD-1055-4EFC-871D-4474644C0412}" srcOrd="0" destOrd="0" presId="urn:microsoft.com/office/officeart/2005/8/layout/orgChart1"/>
    <dgm:cxn modelId="{74262487-DAFD-4EB8-A01E-3F1309A61963}" type="presParOf" srcId="{DD9E8CDD-1055-4EFC-871D-4474644C0412}" destId="{F10E494E-1270-4591-8897-2445E78B2763}" srcOrd="0" destOrd="0" presId="urn:microsoft.com/office/officeart/2005/8/layout/orgChart1"/>
    <dgm:cxn modelId="{C87D11E4-D569-491C-A5E7-BB4D7E28B208}" type="presParOf" srcId="{DD9E8CDD-1055-4EFC-871D-4474644C0412}" destId="{19710792-E8F3-4865-A74B-51E35ABEEC02}" srcOrd="1" destOrd="0" presId="urn:microsoft.com/office/officeart/2005/8/layout/orgChart1"/>
    <dgm:cxn modelId="{F724153D-F65E-46A6-AA65-5426816176EA}" type="presParOf" srcId="{0FA0BBED-25AC-49F6-9F16-65AEEAF29591}" destId="{18111D5A-3FA4-4A08-9D8E-0ED545123C60}" srcOrd="1" destOrd="0" presId="urn:microsoft.com/office/officeart/2005/8/layout/orgChart1"/>
    <dgm:cxn modelId="{BC4783C3-192B-4F38-9BEA-5409FEFD2029}" type="presParOf" srcId="{0FA0BBED-25AC-49F6-9F16-65AEEAF29591}" destId="{3D84C4AD-CA19-405E-91E2-17E17D2BADA0}" srcOrd="2" destOrd="0" presId="urn:microsoft.com/office/officeart/2005/8/layout/orgChart1"/>
    <dgm:cxn modelId="{67049A5A-886F-4613-A8CC-EB1B7E7F4028}" type="presParOf" srcId="{8F245E58-E545-41E6-A04A-A401B117D913}" destId="{DE2BCB0C-BC2F-4C6E-95FB-8F1C12B6C9FA}" srcOrd="2" destOrd="0" presId="urn:microsoft.com/office/officeart/2005/8/layout/orgChart1"/>
    <dgm:cxn modelId="{F046B350-BBD1-4290-91C9-72E976A4C4B8}" type="presParOf" srcId="{A15FA08E-0095-4179-8B8D-257E05FB9FAB}" destId="{B5C68800-8B06-4143-B4C6-31A27B6AE920}" srcOrd="8" destOrd="0" presId="urn:microsoft.com/office/officeart/2005/8/layout/orgChart1"/>
    <dgm:cxn modelId="{B886C170-E92E-4B71-A7F9-D05AC5055641}" type="presParOf" srcId="{A15FA08E-0095-4179-8B8D-257E05FB9FAB}" destId="{D63BD9F4-F439-4A37-9DE5-6D80CC4F5798}" srcOrd="9" destOrd="0" presId="urn:microsoft.com/office/officeart/2005/8/layout/orgChart1"/>
    <dgm:cxn modelId="{839400FE-CCA3-4C3D-A5C2-6EE635536F75}" type="presParOf" srcId="{D63BD9F4-F439-4A37-9DE5-6D80CC4F5798}" destId="{A2168F77-55D6-45B7-9A7B-689DA70A1277}" srcOrd="0" destOrd="0" presId="urn:microsoft.com/office/officeart/2005/8/layout/orgChart1"/>
    <dgm:cxn modelId="{14776FA9-9538-40D1-972B-FCECB90A296D}" type="presParOf" srcId="{A2168F77-55D6-45B7-9A7B-689DA70A1277}" destId="{2E0B6098-EBCC-49D5-B53A-CA925185DECC}" srcOrd="0" destOrd="0" presId="urn:microsoft.com/office/officeart/2005/8/layout/orgChart1"/>
    <dgm:cxn modelId="{AEAAF308-266F-4A28-A45B-20B4669EDBE4}" type="presParOf" srcId="{A2168F77-55D6-45B7-9A7B-689DA70A1277}" destId="{4A8E9FE5-6D84-43FD-A004-071311167935}" srcOrd="1" destOrd="0" presId="urn:microsoft.com/office/officeart/2005/8/layout/orgChart1"/>
    <dgm:cxn modelId="{033640C4-3ED8-447C-8D3B-682D6608A163}" type="presParOf" srcId="{D63BD9F4-F439-4A37-9DE5-6D80CC4F5798}" destId="{74CC6E0C-28D0-4728-BAF7-55B95D21E844}" srcOrd="1" destOrd="0" presId="urn:microsoft.com/office/officeart/2005/8/layout/orgChart1"/>
    <dgm:cxn modelId="{BD575963-92AC-4CF0-89B9-794833F129E9}" type="presParOf" srcId="{74CC6E0C-28D0-4728-BAF7-55B95D21E844}" destId="{1BD281A5-924B-49B9-82FA-A7DA36EB191B}" srcOrd="0" destOrd="0" presId="urn:microsoft.com/office/officeart/2005/8/layout/orgChart1"/>
    <dgm:cxn modelId="{17364B0D-DF55-4961-BA66-21E3463F0E8B}" type="presParOf" srcId="{74CC6E0C-28D0-4728-BAF7-55B95D21E844}" destId="{930A5F6B-BD5A-47A5-BB4D-909916F0B86B}" srcOrd="1" destOrd="0" presId="urn:microsoft.com/office/officeart/2005/8/layout/orgChart1"/>
    <dgm:cxn modelId="{53C53E8F-6D3D-4D89-BC3E-27EBA4874FFF}" type="presParOf" srcId="{930A5F6B-BD5A-47A5-BB4D-909916F0B86B}" destId="{D87F8589-EBD6-4C95-8448-FBE0ACB3E8D4}" srcOrd="0" destOrd="0" presId="urn:microsoft.com/office/officeart/2005/8/layout/orgChart1"/>
    <dgm:cxn modelId="{7D4EC464-43DC-40F2-9B76-0AC72397E165}" type="presParOf" srcId="{D87F8589-EBD6-4C95-8448-FBE0ACB3E8D4}" destId="{F931A008-D38F-4567-B57B-C6925589C6B1}" srcOrd="0" destOrd="0" presId="urn:microsoft.com/office/officeart/2005/8/layout/orgChart1"/>
    <dgm:cxn modelId="{6C3C7D2E-73DC-4455-BE75-4449A830803E}" type="presParOf" srcId="{D87F8589-EBD6-4C95-8448-FBE0ACB3E8D4}" destId="{8515C0B1-EFF4-4FB2-89FC-39274154DAE0}" srcOrd="1" destOrd="0" presId="urn:microsoft.com/office/officeart/2005/8/layout/orgChart1"/>
    <dgm:cxn modelId="{F179497A-ADFC-474A-943C-95E9AEF9DD14}" type="presParOf" srcId="{930A5F6B-BD5A-47A5-BB4D-909916F0B86B}" destId="{1FB493D9-2D73-4BE3-A666-DD367CADC8FB}" srcOrd="1" destOrd="0" presId="urn:microsoft.com/office/officeart/2005/8/layout/orgChart1"/>
    <dgm:cxn modelId="{6D8E4A7E-8080-46A9-9EA0-A4D27AB7305F}" type="presParOf" srcId="{930A5F6B-BD5A-47A5-BB4D-909916F0B86B}" destId="{AE0FF7DB-C6A0-4B2C-A89C-C9E07E688ED4}" srcOrd="2" destOrd="0" presId="urn:microsoft.com/office/officeart/2005/8/layout/orgChart1"/>
    <dgm:cxn modelId="{62E3CD0A-C964-454E-A21B-2029ADB4D958}" type="presParOf" srcId="{D63BD9F4-F439-4A37-9DE5-6D80CC4F5798}" destId="{05BEDA12-538B-4062-9FA9-E2E0970815AB}" srcOrd="2" destOrd="0" presId="urn:microsoft.com/office/officeart/2005/8/layout/orgChart1"/>
    <dgm:cxn modelId="{E9E6BBF2-BB29-48D0-8074-E72283D4E7C0}" type="presParOf" srcId="{A15FA08E-0095-4179-8B8D-257E05FB9FAB}" destId="{28B8F518-8CFE-4C3F-B1FD-94691806B0A0}" srcOrd="10" destOrd="0" presId="urn:microsoft.com/office/officeart/2005/8/layout/orgChart1"/>
    <dgm:cxn modelId="{4CD8E8E3-3F4B-46B0-97FE-61536349C455}" type="presParOf" srcId="{A15FA08E-0095-4179-8B8D-257E05FB9FAB}" destId="{6115A829-99CD-4021-9A0F-454EC65A2EDE}" srcOrd="11" destOrd="0" presId="urn:microsoft.com/office/officeart/2005/8/layout/orgChart1"/>
    <dgm:cxn modelId="{65683859-D88C-4397-960D-D35D7DF4CB65}" type="presParOf" srcId="{6115A829-99CD-4021-9A0F-454EC65A2EDE}" destId="{1FA34107-EBB8-4472-A086-0D71A66339AD}" srcOrd="0" destOrd="0" presId="urn:microsoft.com/office/officeart/2005/8/layout/orgChart1"/>
    <dgm:cxn modelId="{B354F493-C374-4C75-AFD1-36AC2F112DFA}" type="presParOf" srcId="{1FA34107-EBB8-4472-A086-0D71A66339AD}" destId="{070F89E0-A631-45BF-959C-60D38DD76DE5}" srcOrd="0" destOrd="0" presId="urn:microsoft.com/office/officeart/2005/8/layout/orgChart1"/>
    <dgm:cxn modelId="{4C548214-5976-43C6-B7D8-6BE9DAA24D24}" type="presParOf" srcId="{1FA34107-EBB8-4472-A086-0D71A66339AD}" destId="{CC343561-B126-4049-95D4-45B14E33167F}" srcOrd="1" destOrd="0" presId="urn:microsoft.com/office/officeart/2005/8/layout/orgChart1"/>
    <dgm:cxn modelId="{90B1A6E6-FE9E-4855-B3F5-3CA935E34932}" type="presParOf" srcId="{6115A829-99CD-4021-9A0F-454EC65A2EDE}" destId="{56A4ECBE-D0D9-4CB6-9B41-E979D3120A30}" srcOrd="1" destOrd="0" presId="urn:microsoft.com/office/officeart/2005/8/layout/orgChart1"/>
    <dgm:cxn modelId="{942D5653-9A72-4DCD-BF78-CC1CA3535C2C}" type="presParOf" srcId="{56A4ECBE-D0D9-4CB6-9B41-E979D3120A30}" destId="{17813221-89FA-471E-B8F3-57AADE3BF7DB}" srcOrd="0" destOrd="0" presId="urn:microsoft.com/office/officeart/2005/8/layout/orgChart1"/>
    <dgm:cxn modelId="{AE389C67-B625-44C7-9B31-01E4A2723E22}" type="presParOf" srcId="{56A4ECBE-D0D9-4CB6-9B41-E979D3120A30}" destId="{7F2089AA-5FB0-462C-A4CD-9171EB92DBE8}" srcOrd="1" destOrd="0" presId="urn:microsoft.com/office/officeart/2005/8/layout/orgChart1"/>
    <dgm:cxn modelId="{B9B5312A-580C-43B6-B379-7F592FB3B831}" type="presParOf" srcId="{7F2089AA-5FB0-462C-A4CD-9171EB92DBE8}" destId="{CE32E874-8876-4A35-BA0E-AAF6B75E0A7C}" srcOrd="0" destOrd="0" presId="urn:microsoft.com/office/officeart/2005/8/layout/orgChart1"/>
    <dgm:cxn modelId="{F7BECA86-F8F3-44E5-80E7-161567F8EA02}" type="presParOf" srcId="{CE32E874-8876-4A35-BA0E-AAF6B75E0A7C}" destId="{9ACBEFB8-44C0-4B70-BAB4-F369CF4DF512}" srcOrd="0" destOrd="0" presId="urn:microsoft.com/office/officeart/2005/8/layout/orgChart1"/>
    <dgm:cxn modelId="{A2CB44F1-DD29-4968-AA65-2EBB82D0B08A}" type="presParOf" srcId="{CE32E874-8876-4A35-BA0E-AAF6B75E0A7C}" destId="{F43A27C3-5694-46C5-B146-B820F9350044}" srcOrd="1" destOrd="0" presId="urn:microsoft.com/office/officeart/2005/8/layout/orgChart1"/>
    <dgm:cxn modelId="{EB91734E-4B7B-406F-8C37-074E1D0807AF}" type="presParOf" srcId="{7F2089AA-5FB0-462C-A4CD-9171EB92DBE8}" destId="{B86C5E82-700B-4F37-B39D-E1A815D4FB00}" srcOrd="1" destOrd="0" presId="urn:microsoft.com/office/officeart/2005/8/layout/orgChart1"/>
    <dgm:cxn modelId="{2EE57EE8-15CD-4811-B2BB-1AB8142132E8}" type="presParOf" srcId="{7F2089AA-5FB0-462C-A4CD-9171EB92DBE8}" destId="{B678C10F-E984-4748-8F6D-E4E7BBF56249}" srcOrd="2" destOrd="0" presId="urn:microsoft.com/office/officeart/2005/8/layout/orgChart1"/>
    <dgm:cxn modelId="{D0F5A75E-6F3D-4D8C-BDAA-A68E0109719F}" type="presParOf" srcId="{6115A829-99CD-4021-9A0F-454EC65A2EDE}" destId="{157BCADE-5704-4132-84C9-80C64575918F}" srcOrd="2" destOrd="0" presId="urn:microsoft.com/office/officeart/2005/8/layout/orgChart1"/>
    <dgm:cxn modelId="{4CAF31E3-6CC8-4863-94EC-938CD13CE906}" type="presParOf" srcId="{A15FA08E-0095-4179-8B8D-257E05FB9FAB}" destId="{886BD7C4-DFAF-4D3B-94DB-38874921A352}" srcOrd="12" destOrd="0" presId="urn:microsoft.com/office/officeart/2005/8/layout/orgChart1"/>
    <dgm:cxn modelId="{F9BAD79E-0379-42C7-B23B-5F2AA8707CF8}" type="presParOf" srcId="{A15FA08E-0095-4179-8B8D-257E05FB9FAB}" destId="{88BD836A-8C79-437A-8749-1B0605D30A26}" srcOrd="13" destOrd="0" presId="urn:microsoft.com/office/officeart/2005/8/layout/orgChart1"/>
    <dgm:cxn modelId="{87701F7C-A1B9-4581-AF53-C391822AD324}" type="presParOf" srcId="{88BD836A-8C79-437A-8749-1B0605D30A26}" destId="{1F137F34-4F9B-4FE5-992E-51852CD08D21}" srcOrd="0" destOrd="0" presId="urn:microsoft.com/office/officeart/2005/8/layout/orgChart1"/>
    <dgm:cxn modelId="{2199BB84-AAA7-47C9-A435-E750039ABC90}" type="presParOf" srcId="{1F137F34-4F9B-4FE5-992E-51852CD08D21}" destId="{724AF915-0739-4726-9B53-D76A327DF0EE}" srcOrd="0" destOrd="0" presId="urn:microsoft.com/office/officeart/2005/8/layout/orgChart1"/>
    <dgm:cxn modelId="{F69D5159-297F-4431-9AD5-8612EAF34910}" type="presParOf" srcId="{1F137F34-4F9B-4FE5-992E-51852CD08D21}" destId="{5BA73AE9-F30E-4509-9840-32635E74658A}" srcOrd="1" destOrd="0" presId="urn:microsoft.com/office/officeart/2005/8/layout/orgChart1"/>
    <dgm:cxn modelId="{B2B797A4-3859-4420-9C4D-D2736C938A43}" type="presParOf" srcId="{88BD836A-8C79-437A-8749-1B0605D30A26}" destId="{4C457612-C3EE-4001-83CC-C90896CEEB8B}" srcOrd="1" destOrd="0" presId="urn:microsoft.com/office/officeart/2005/8/layout/orgChart1"/>
    <dgm:cxn modelId="{E27A7A77-C8AB-4773-B488-480FFD677E11}" type="presParOf" srcId="{4C457612-C3EE-4001-83CC-C90896CEEB8B}" destId="{7524EDAB-77B4-4F1E-A3C9-B8AC810784D3}" srcOrd="0" destOrd="0" presId="urn:microsoft.com/office/officeart/2005/8/layout/orgChart1"/>
    <dgm:cxn modelId="{11B5F12D-5D84-4945-99D3-0507273F9F0D}" type="presParOf" srcId="{4C457612-C3EE-4001-83CC-C90896CEEB8B}" destId="{B2DB6193-FA83-4131-B1AC-F9218B3AD9B4}" srcOrd="1" destOrd="0" presId="urn:microsoft.com/office/officeart/2005/8/layout/orgChart1"/>
    <dgm:cxn modelId="{77CD2FFC-79B7-4A7E-B533-9A266A7BF006}" type="presParOf" srcId="{B2DB6193-FA83-4131-B1AC-F9218B3AD9B4}" destId="{E4AF24A9-41E1-468F-8A52-15E78A36B016}" srcOrd="0" destOrd="0" presId="urn:microsoft.com/office/officeart/2005/8/layout/orgChart1"/>
    <dgm:cxn modelId="{83EEBB69-6EA4-41BB-8CBF-A6150B62C34A}" type="presParOf" srcId="{E4AF24A9-41E1-468F-8A52-15E78A36B016}" destId="{CB5669D0-D59D-4766-A86B-EB9FC708DD65}" srcOrd="0" destOrd="0" presId="urn:microsoft.com/office/officeart/2005/8/layout/orgChart1"/>
    <dgm:cxn modelId="{A9FBAFBC-6AD3-4067-9B2E-C092D75059A0}" type="presParOf" srcId="{E4AF24A9-41E1-468F-8A52-15E78A36B016}" destId="{779F28D2-390E-410D-BE8C-1CEA09F341F8}" srcOrd="1" destOrd="0" presId="urn:microsoft.com/office/officeart/2005/8/layout/orgChart1"/>
    <dgm:cxn modelId="{FD662280-5BF8-4C2B-BE37-7C0D6AC65A8D}" type="presParOf" srcId="{B2DB6193-FA83-4131-B1AC-F9218B3AD9B4}" destId="{A5BF2AC2-2FD8-4B81-B6C5-110FD047FDDF}" srcOrd="1" destOrd="0" presId="urn:microsoft.com/office/officeart/2005/8/layout/orgChart1"/>
    <dgm:cxn modelId="{37507AA5-19EF-4E49-99D7-28E377D993C4}" type="presParOf" srcId="{B2DB6193-FA83-4131-B1AC-F9218B3AD9B4}" destId="{32F53F77-8EA1-4F1E-8039-FA2FB1A1BF87}" srcOrd="2" destOrd="0" presId="urn:microsoft.com/office/officeart/2005/8/layout/orgChart1"/>
    <dgm:cxn modelId="{1841302D-952B-4E57-A52F-A1A90D748991}" type="presParOf" srcId="{4C457612-C3EE-4001-83CC-C90896CEEB8B}" destId="{C511F7C7-BF79-4BA3-A6C4-BB374856F774}" srcOrd="2" destOrd="0" presId="urn:microsoft.com/office/officeart/2005/8/layout/orgChart1"/>
    <dgm:cxn modelId="{8A34EB41-817B-494D-A98A-9EF9D280751B}" type="presParOf" srcId="{4C457612-C3EE-4001-83CC-C90896CEEB8B}" destId="{61EE6702-4A8D-473B-9557-B33555455A26}" srcOrd="3" destOrd="0" presId="urn:microsoft.com/office/officeart/2005/8/layout/orgChart1"/>
    <dgm:cxn modelId="{E203EA19-E8DF-4CED-A512-23190E361D5A}" type="presParOf" srcId="{61EE6702-4A8D-473B-9557-B33555455A26}" destId="{9A407F7A-D223-45AD-9FC1-834C4D35872A}" srcOrd="0" destOrd="0" presId="urn:microsoft.com/office/officeart/2005/8/layout/orgChart1"/>
    <dgm:cxn modelId="{AA2285DC-29E6-4582-8772-8CF0CAF53E8A}" type="presParOf" srcId="{9A407F7A-D223-45AD-9FC1-834C4D35872A}" destId="{4AB11F37-2684-414F-AB9D-94E97E4B61FC}" srcOrd="0" destOrd="0" presId="urn:microsoft.com/office/officeart/2005/8/layout/orgChart1"/>
    <dgm:cxn modelId="{42062E58-BA2D-4C91-BE2D-9A0198F9E2F2}" type="presParOf" srcId="{9A407F7A-D223-45AD-9FC1-834C4D35872A}" destId="{3A74B013-D0F7-4581-BF20-35C0CD039598}" srcOrd="1" destOrd="0" presId="urn:microsoft.com/office/officeart/2005/8/layout/orgChart1"/>
    <dgm:cxn modelId="{0ABC0A98-1CEC-4F04-AFEE-8A50988C81F3}" type="presParOf" srcId="{61EE6702-4A8D-473B-9557-B33555455A26}" destId="{A36727B2-9EE3-40DF-8AEC-54960B2ED340}" srcOrd="1" destOrd="0" presId="urn:microsoft.com/office/officeart/2005/8/layout/orgChart1"/>
    <dgm:cxn modelId="{D0B8B3E8-BD7F-45C0-A62A-0B5F9D226892}" type="presParOf" srcId="{61EE6702-4A8D-473B-9557-B33555455A26}" destId="{56908905-489C-45E5-AC54-CDE728E5C049}" srcOrd="2" destOrd="0" presId="urn:microsoft.com/office/officeart/2005/8/layout/orgChart1"/>
    <dgm:cxn modelId="{9A31E876-8E9D-4775-8B4C-5A8FF6FE5F68}" type="presParOf" srcId="{88BD836A-8C79-437A-8749-1B0605D30A26}" destId="{5F1B9327-08FF-411F-93B3-BB8050F9D808}" srcOrd="2" destOrd="0" presId="urn:microsoft.com/office/officeart/2005/8/layout/orgChart1"/>
    <dgm:cxn modelId="{9E6F6DA4-FFDF-4025-BE2F-231CF494F152}" type="presParOf" srcId="{25C3705B-4C39-4113-9894-5066E62194C6}" destId="{3104A14F-6D09-4423-B943-E2FABE62DC4E}" srcOrd="2" destOrd="0" presId="urn:microsoft.com/office/officeart/2005/8/layout/orgChart1"/>
    <dgm:cxn modelId="{8D0C0CA1-2EEE-4953-B6C4-7DFCB583537B}" type="presParOf" srcId="{5B0913AC-9632-47FA-B670-CEECBC156298}" destId="{6BE77B92-0B3C-495E-AF31-ACC8A5A9FE15}" srcOrd="2" destOrd="0" presId="urn:microsoft.com/office/officeart/2005/8/layout/orgChart1"/>
    <dgm:cxn modelId="{75CDD421-9065-43B5-957F-85209AAD5792}" type="presParOf" srcId="{5B0913AC-9632-47FA-B670-CEECBC156298}" destId="{888FA2C8-44D2-48B0-B7DF-304F5E66F56C}" srcOrd="3" destOrd="0" presId="urn:microsoft.com/office/officeart/2005/8/layout/orgChart1"/>
    <dgm:cxn modelId="{734449EB-B1A2-4D58-B08C-BDB06BCBD4E4}" type="presParOf" srcId="{888FA2C8-44D2-48B0-B7DF-304F5E66F56C}" destId="{3DED8AA9-DB4E-4576-8107-6AC4DA717352}" srcOrd="0" destOrd="0" presId="urn:microsoft.com/office/officeart/2005/8/layout/orgChart1"/>
    <dgm:cxn modelId="{E7383835-65B1-422B-A2D0-46C8AEC1E2F1}" type="presParOf" srcId="{3DED8AA9-DB4E-4576-8107-6AC4DA717352}" destId="{A3F57051-1FF7-40CE-B896-290F1D46A139}" srcOrd="0" destOrd="0" presId="urn:microsoft.com/office/officeart/2005/8/layout/orgChart1"/>
    <dgm:cxn modelId="{99A00170-5E65-4419-B438-41B88A1676C0}" type="presParOf" srcId="{3DED8AA9-DB4E-4576-8107-6AC4DA717352}" destId="{E2E20A5D-795F-4E1C-A8A9-0A470B7AD878}" srcOrd="1" destOrd="0" presId="urn:microsoft.com/office/officeart/2005/8/layout/orgChart1"/>
    <dgm:cxn modelId="{847FDBC5-ADDB-4256-9EE4-2F749597DB17}" type="presParOf" srcId="{888FA2C8-44D2-48B0-B7DF-304F5E66F56C}" destId="{78FC5988-A932-4453-8C3A-FF4B1EF9E6A9}" srcOrd="1" destOrd="0" presId="urn:microsoft.com/office/officeart/2005/8/layout/orgChart1"/>
    <dgm:cxn modelId="{375D6A4F-8448-4DC5-9C55-A4A67BB594A3}" type="presParOf" srcId="{78FC5988-A932-4453-8C3A-FF4B1EF9E6A9}" destId="{1B362591-5DC1-4165-9AE3-E9CEEB1EF196}" srcOrd="0" destOrd="0" presId="urn:microsoft.com/office/officeart/2005/8/layout/orgChart1"/>
    <dgm:cxn modelId="{4756D54E-4FC4-48EF-ADA5-494C3FDD3D3A}" type="presParOf" srcId="{78FC5988-A932-4453-8C3A-FF4B1EF9E6A9}" destId="{B0DFE3AA-32F1-4F00-8963-AAC5EF87A4E1}" srcOrd="1" destOrd="0" presId="urn:microsoft.com/office/officeart/2005/8/layout/orgChart1"/>
    <dgm:cxn modelId="{9090F29A-6A32-4F19-B5A7-D1A1F23BA1C5}" type="presParOf" srcId="{B0DFE3AA-32F1-4F00-8963-AAC5EF87A4E1}" destId="{D2AC63A4-61A2-411E-A1DF-ADA2EB587AA0}" srcOrd="0" destOrd="0" presId="urn:microsoft.com/office/officeart/2005/8/layout/orgChart1"/>
    <dgm:cxn modelId="{C6CD2330-070F-404A-BFFA-12625CF5E7FF}" type="presParOf" srcId="{D2AC63A4-61A2-411E-A1DF-ADA2EB587AA0}" destId="{FC0EA915-7AD2-416C-8446-93227F2EEB8C}" srcOrd="0" destOrd="0" presId="urn:microsoft.com/office/officeart/2005/8/layout/orgChart1"/>
    <dgm:cxn modelId="{9628108E-BA59-416E-892E-EDD0F5A367D0}" type="presParOf" srcId="{D2AC63A4-61A2-411E-A1DF-ADA2EB587AA0}" destId="{70863F42-7EFD-4B5B-82D4-36E7D1AFA7C3}" srcOrd="1" destOrd="0" presId="urn:microsoft.com/office/officeart/2005/8/layout/orgChart1"/>
    <dgm:cxn modelId="{7A2D276C-22C0-4D11-9825-BA50BD31207D}" type="presParOf" srcId="{B0DFE3AA-32F1-4F00-8963-AAC5EF87A4E1}" destId="{28E3740D-BECA-49A0-A228-2F12CC297A20}" srcOrd="1" destOrd="0" presId="urn:microsoft.com/office/officeart/2005/8/layout/orgChart1"/>
    <dgm:cxn modelId="{FF735808-0E19-4A6A-8F12-F4AA7A64A8D5}" type="presParOf" srcId="{B0DFE3AA-32F1-4F00-8963-AAC5EF87A4E1}" destId="{03202A09-8D18-4281-B88F-7C62BDAB7659}" srcOrd="2" destOrd="0" presId="urn:microsoft.com/office/officeart/2005/8/layout/orgChart1"/>
    <dgm:cxn modelId="{5C634AE8-07E6-4ECB-ABD3-3D41E94B858A}" type="presParOf" srcId="{78FC5988-A932-4453-8C3A-FF4B1EF9E6A9}" destId="{38BBDE17-7984-422E-81B6-3BF898C18B9A}" srcOrd="2" destOrd="0" presId="urn:microsoft.com/office/officeart/2005/8/layout/orgChart1"/>
    <dgm:cxn modelId="{FCF92943-EE7C-46E3-82E6-197C7B34F497}" type="presParOf" srcId="{78FC5988-A932-4453-8C3A-FF4B1EF9E6A9}" destId="{4012AAF0-F200-40DD-8522-E6F2C8EEC997}" srcOrd="3" destOrd="0" presId="urn:microsoft.com/office/officeart/2005/8/layout/orgChart1"/>
    <dgm:cxn modelId="{AA1D0C33-1375-4BA0-BDC7-D2B61B40E90E}" type="presParOf" srcId="{4012AAF0-F200-40DD-8522-E6F2C8EEC997}" destId="{665E23DF-749B-4ACF-A8AF-C8318D8BC7E5}" srcOrd="0" destOrd="0" presId="urn:microsoft.com/office/officeart/2005/8/layout/orgChart1"/>
    <dgm:cxn modelId="{59A013B6-E531-4700-A1F9-0F163EEBB207}" type="presParOf" srcId="{665E23DF-749B-4ACF-A8AF-C8318D8BC7E5}" destId="{97E7A41B-7591-4907-8E90-D5DBA0DA047E}" srcOrd="0" destOrd="0" presId="urn:microsoft.com/office/officeart/2005/8/layout/orgChart1"/>
    <dgm:cxn modelId="{8D5B27E4-3D5D-4CAC-BD18-FAAB4598B6F3}" type="presParOf" srcId="{665E23DF-749B-4ACF-A8AF-C8318D8BC7E5}" destId="{1AEF8530-0AE4-4034-A6E3-9EA632CC43E4}" srcOrd="1" destOrd="0" presId="urn:microsoft.com/office/officeart/2005/8/layout/orgChart1"/>
    <dgm:cxn modelId="{91079470-E2D1-47C2-825D-6104FC7AC5A9}" type="presParOf" srcId="{4012AAF0-F200-40DD-8522-E6F2C8EEC997}" destId="{6724C305-607F-4197-B03A-13B7440EAC49}" srcOrd="1" destOrd="0" presId="urn:microsoft.com/office/officeart/2005/8/layout/orgChart1"/>
    <dgm:cxn modelId="{84F7C22C-51CA-4F60-83D6-0BBB0AA18DF5}" type="presParOf" srcId="{6724C305-607F-4197-B03A-13B7440EAC49}" destId="{EC4606C9-F660-4B0F-837B-BE0C0D1DEEE1}" srcOrd="0" destOrd="0" presId="urn:microsoft.com/office/officeart/2005/8/layout/orgChart1"/>
    <dgm:cxn modelId="{821BA818-07EA-4712-8410-A5FC4CA8C0F8}" type="presParOf" srcId="{6724C305-607F-4197-B03A-13B7440EAC49}" destId="{FD7E1C87-9CC1-4F97-9984-E53213F3BE57}" srcOrd="1" destOrd="0" presId="urn:microsoft.com/office/officeart/2005/8/layout/orgChart1"/>
    <dgm:cxn modelId="{2E455016-2237-4899-9AD4-9D3D0D08424A}" type="presParOf" srcId="{FD7E1C87-9CC1-4F97-9984-E53213F3BE57}" destId="{E3F4B04D-DD99-4C27-9DD7-0722E030F902}" srcOrd="0" destOrd="0" presId="urn:microsoft.com/office/officeart/2005/8/layout/orgChart1"/>
    <dgm:cxn modelId="{720FB525-65C1-4D2D-ABAF-78D27B080387}" type="presParOf" srcId="{E3F4B04D-DD99-4C27-9DD7-0722E030F902}" destId="{115B1E5E-AB16-4A33-B2E6-26AA7FBA0104}" srcOrd="0" destOrd="0" presId="urn:microsoft.com/office/officeart/2005/8/layout/orgChart1"/>
    <dgm:cxn modelId="{0B38ED37-18B6-4D5C-B44B-AAEDF457A2FD}" type="presParOf" srcId="{E3F4B04D-DD99-4C27-9DD7-0722E030F902}" destId="{F892C95D-3203-435A-AC92-5685E74BD40A}" srcOrd="1" destOrd="0" presId="urn:microsoft.com/office/officeart/2005/8/layout/orgChart1"/>
    <dgm:cxn modelId="{79E51C7B-1F6F-4DCB-834E-1AEC60788BD3}" type="presParOf" srcId="{FD7E1C87-9CC1-4F97-9984-E53213F3BE57}" destId="{A11F19B6-616D-4A4B-816D-10C396B52C55}" srcOrd="1" destOrd="0" presId="urn:microsoft.com/office/officeart/2005/8/layout/orgChart1"/>
    <dgm:cxn modelId="{28074894-9DAC-44A8-AD75-5AD6118531AA}" type="presParOf" srcId="{FD7E1C87-9CC1-4F97-9984-E53213F3BE57}" destId="{D04E7344-5EE9-45B0-8DC7-5B70B0A0602B}" srcOrd="2" destOrd="0" presId="urn:microsoft.com/office/officeart/2005/8/layout/orgChart1"/>
    <dgm:cxn modelId="{11F8E0AA-B422-40F5-BA4C-DBE64E5A2C5F}" type="presParOf" srcId="{6724C305-607F-4197-B03A-13B7440EAC49}" destId="{7D5C3832-BD80-4CFD-A972-F7562789A8DF}" srcOrd="2" destOrd="0" presId="urn:microsoft.com/office/officeart/2005/8/layout/orgChart1"/>
    <dgm:cxn modelId="{FF815CC8-D279-4291-9662-D95F76AC8880}" type="presParOf" srcId="{6724C305-607F-4197-B03A-13B7440EAC49}" destId="{A44E968E-70C7-48FF-B7C6-0D650EE72F95}" srcOrd="3" destOrd="0" presId="urn:microsoft.com/office/officeart/2005/8/layout/orgChart1"/>
    <dgm:cxn modelId="{47F8029A-13D5-4A74-8333-8C5CCFF2F8AE}" type="presParOf" srcId="{A44E968E-70C7-48FF-B7C6-0D650EE72F95}" destId="{42469782-001C-44DD-A415-5641E5C981E4}" srcOrd="0" destOrd="0" presId="urn:microsoft.com/office/officeart/2005/8/layout/orgChart1"/>
    <dgm:cxn modelId="{17E8DB08-2CD3-4436-913E-8BC457E04EAC}" type="presParOf" srcId="{42469782-001C-44DD-A415-5641E5C981E4}" destId="{1B2F5FD9-891C-4F23-AF21-9BAA1AA14017}" srcOrd="0" destOrd="0" presId="urn:microsoft.com/office/officeart/2005/8/layout/orgChart1"/>
    <dgm:cxn modelId="{AC2B33AC-9570-4A03-AB04-71F235183F11}" type="presParOf" srcId="{42469782-001C-44DD-A415-5641E5C981E4}" destId="{FB38235C-AF65-4528-8E69-6F29B5EA9890}" srcOrd="1" destOrd="0" presId="urn:microsoft.com/office/officeart/2005/8/layout/orgChart1"/>
    <dgm:cxn modelId="{B979877E-1B4D-4F86-8095-0D92248AA147}" type="presParOf" srcId="{A44E968E-70C7-48FF-B7C6-0D650EE72F95}" destId="{F894513E-01B6-40B1-AC1B-D9504C25F879}" srcOrd="1" destOrd="0" presId="urn:microsoft.com/office/officeart/2005/8/layout/orgChart1"/>
    <dgm:cxn modelId="{BC0316E2-254F-4532-8931-E7CA54897C18}" type="presParOf" srcId="{A44E968E-70C7-48FF-B7C6-0D650EE72F95}" destId="{9CAF39F5-FC77-4220-9951-8DBE33F0A936}" srcOrd="2" destOrd="0" presId="urn:microsoft.com/office/officeart/2005/8/layout/orgChart1"/>
    <dgm:cxn modelId="{64383235-0617-40B1-A398-84E4B353164D}" type="presParOf" srcId="{6724C305-607F-4197-B03A-13B7440EAC49}" destId="{9CDD5895-F68F-4226-BC05-D3ED90A554EF}" srcOrd="4" destOrd="0" presId="urn:microsoft.com/office/officeart/2005/8/layout/orgChart1"/>
    <dgm:cxn modelId="{1355454B-C31F-411E-95C5-A7374A67DB5C}" type="presParOf" srcId="{6724C305-607F-4197-B03A-13B7440EAC49}" destId="{EDDEF685-2B32-4ACB-A2EE-56FD3E1F927A}" srcOrd="5" destOrd="0" presId="urn:microsoft.com/office/officeart/2005/8/layout/orgChart1"/>
    <dgm:cxn modelId="{C58540BC-3486-408B-8CFA-F32446D9472E}" type="presParOf" srcId="{EDDEF685-2B32-4ACB-A2EE-56FD3E1F927A}" destId="{93B0DBA2-975B-40AA-A33B-5A6C45DD887F}" srcOrd="0" destOrd="0" presId="urn:microsoft.com/office/officeart/2005/8/layout/orgChart1"/>
    <dgm:cxn modelId="{3860D829-9901-4C64-A20A-818CE83218B4}" type="presParOf" srcId="{93B0DBA2-975B-40AA-A33B-5A6C45DD887F}" destId="{8AE0E64F-2DFC-43A6-85B0-794970F870B2}" srcOrd="0" destOrd="0" presId="urn:microsoft.com/office/officeart/2005/8/layout/orgChart1"/>
    <dgm:cxn modelId="{01B1C2F2-A971-4793-9D7F-358455FD82B5}" type="presParOf" srcId="{93B0DBA2-975B-40AA-A33B-5A6C45DD887F}" destId="{69E37B87-47FD-4341-81B1-C846067E28C4}" srcOrd="1" destOrd="0" presId="urn:microsoft.com/office/officeart/2005/8/layout/orgChart1"/>
    <dgm:cxn modelId="{BB1C4B5B-25F1-4B6F-902C-FC46B3080BF7}" type="presParOf" srcId="{EDDEF685-2B32-4ACB-A2EE-56FD3E1F927A}" destId="{B194AF7D-7B4B-4DF2-97C3-3CBE0404E901}" srcOrd="1" destOrd="0" presId="urn:microsoft.com/office/officeart/2005/8/layout/orgChart1"/>
    <dgm:cxn modelId="{D2ABDCD6-A716-48D9-A463-356C4837BF17}" type="presParOf" srcId="{EDDEF685-2B32-4ACB-A2EE-56FD3E1F927A}" destId="{A50F250A-2C7B-4AB7-8758-2333393640AE}" srcOrd="2" destOrd="0" presId="urn:microsoft.com/office/officeart/2005/8/layout/orgChart1"/>
    <dgm:cxn modelId="{B85E2D3D-DF98-4D4C-BD1C-A3D32DF25946}" type="presParOf" srcId="{6724C305-607F-4197-B03A-13B7440EAC49}" destId="{3165BA04-23D5-46C5-9E68-B17A9D64E94B}" srcOrd="6" destOrd="0" presId="urn:microsoft.com/office/officeart/2005/8/layout/orgChart1"/>
    <dgm:cxn modelId="{8592ABD8-94EC-46F9-B735-C60A10CC061C}" type="presParOf" srcId="{6724C305-607F-4197-B03A-13B7440EAC49}" destId="{A29E2F1D-CB9F-48A5-BE6A-F33953B6B61F}" srcOrd="7" destOrd="0" presId="urn:microsoft.com/office/officeart/2005/8/layout/orgChart1"/>
    <dgm:cxn modelId="{C5A16EEA-2228-461D-9D04-55603DCE6A24}" type="presParOf" srcId="{A29E2F1D-CB9F-48A5-BE6A-F33953B6B61F}" destId="{6FEF6ED5-A1AC-40D3-8996-D0D306D7307B}" srcOrd="0" destOrd="0" presId="urn:microsoft.com/office/officeart/2005/8/layout/orgChart1"/>
    <dgm:cxn modelId="{A00FEC45-7439-4CBA-BA84-F3B04B2C1933}" type="presParOf" srcId="{6FEF6ED5-A1AC-40D3-8996-D0D306D7307B}" destId="{54DB3F48-0F9F-45C2-863B-DE0FA23834CA}" srcOrd="0" destOrd="0" presId="urn:microsoft.com/office/officeart/2005/8/layout/orgChart1"/>
    <dgm:cxn modelId="{A4B567D2-9347-4007-881D-849CFA8E7F58}" type="presParOf" srcId="{6FEF6ED5-A1AC-40D3-8996-D0D306D7307B}" destId="{15A8DB31-DC64-46C5-B986-08AD6A3AD325}" srcOrd="1" destOrd="0" presId="urn:microsoft.com/office/officeart/2005/8/layout/orgChart1"/>
    <dgm:cxn modelId="{E950091A-99E5-47CF-95B6-6DA9BBACBEC6}" type="presParOf" srcId="{A29E2F1D-CB9F-48A5-BE6A-F33953B6B61F}" destId="{88CDF47E-8085-4FF6-9F07-EE89489F017F}" srcOrd="1" destOrd="0" presId="urn:microsoft.com/office/officeart/2005/8/layout/orgChart1"/>
    <dgm:cxn modelId="{972DD043-0087-46CF-87A3-840FFAC41E13}" type="presParOf" srcId="{A29E2F1D-CB9F-48A5-BE6A-F33953B6B61F}" destId="{FB2D4F02-7BDB-4144-AE02-D47324A796DB}" srcOrd="2" destOrd="0" presId="urn:microsoft.com/office/officeart/2005/8/layout/orgChart1"/>
    <dgm:cxn modelId="{0C9F6E68-4665-41F0-93A6-10A129B765C4}" type="presParOf" srcId="{6724C305-607F-4197-B03A-13B7440EAC49}" destId="{67664860-57DC-4F10-8EFB-885C88DEFBAF}" srcOrd="8" destOrd="0" presId="urn:microsoft.com/office/officeart/2005/8/layout/orgChart1"/>
    <dgm:cxn modelId="{D62649E8-EB2B-4ABF-AEFA-0EAE3FE68FC0}" type="presParOf" srcId="{6724C305-607F-4197-B03A-13B7440EAC49}" destId="{6CABB999-857C-4FFC-BC4B-1EBA0F776729}" srcOrd="9" destOrd="0" presId="urn:microsoft.com/office/officeart/2005/8/layout/orgChart1"/>
    <dgm:cxn modelId="{931C88FB-C9B3-4BEC-8E32-08AAC996A8C4}" type="presParOf" srcId="{6CABB999-857C-4FFC-BC4B-1EBA0F776729}" destId="{8CA2C88A-FB6D-4F3A-86DD-06C00397F02A}" srcOrd="0" destOrd="0" presId="urn:microsoft.com/office/officeart/2005/8/layout/orgChart1"/>
    <dgm:cxn modelId="{5E129D3F-4463-4399-B9E4-60F79F756DAF}" type="presParOf" srcId="{8CA2C88A-FB6D-4F3A-86DD-06C00397F02A}" destId="{2D4FACAB-0774-47EF-A168-838A364B6370}" srcOrd="0" destOrd="0" presId="urn:microsoft.com/office/officeart/2005/8/layout/orgChart1"/>
    <dgm:cxn modelId="{F2FF3AD7-9CAC-4F01-829C-1217E269FCF6}" type="presParOf" srcId="{8CA2C88A-FB6D-4F3A-86DD-06C00397F02A}" destId="{0216C9BD-2413-4FF4-B26A-A48CD4DE86E2}" srcOrd="1" destOrd="0" presId="urn:microsoft.com/office/officeart/2005/8/layout/orgChart1"/>
    <dgm:cxn modelId="{8A89E848-B3E8-46B1-A000-4695FC06B887}" type="presParOf" srcId="{6CABB999-857C-4FFC-BC4B-1EBA0F776729}" destId="{CD3B25EE-67B7-43EE-9AA1-B85D0BD012CC}" srcOrd="1" destOrd="0" presId="urn:microsoft.com/office/officeart/2005/8/layout/orgChart1"/>
    <dgm:cxn modelId="{FA50BAA7-F5C6-4D1D-9CCB-EE6D165FA4B4}" type="presParOf" srcId="{6CABB999-857C-4FFC-BC4B-1EBA0F776729}" destId="{71A7E31B-968A-4C10-A0AE-B8ECA9196C4B}" srcOrd="2" destOrd="0" presId="urn:microsoft.com/office/officeart/2005/8/layout/orgChart1"/>
    <dgm:cxn modelId="{FF74E4B4-CC7D-457F-9994-C0EA505AFE4E}" type="presParOf" srcId="{4012AAF0-F200-40DD-8522-E6F2C8EEC997}" destId="{64868774-22FD-4E6C-9B1A-432501A768BA}" srcOrd="2" destOrd="0" presId="urn:microsoft.com/office/officeart/2005/8/layout/orgChart1"/>
    <dgm:cxn modelId="{C3DCA7F8-5642-46B0-97CA-2B16670386DE}" type="presParOf" srcId="{78FC5988-A932-4453-8C3A-FF4B1EF9E6A9}" destId="{7289F187-B016-4836-ACA3-6CFF9E2CB3A9}" srcOrd="4" destOrd="0" presId="urn:microsoft.com/office/officeart/2005/8/layout/orgChart1"/>
    <dgm:cxn modelId="{0E70211F-AF36-4C6B-8312-9D5A602EE414}" type="presParOf" srcId="{78FC5988-A932-4453-8C3A-FF4B1EF9E6A9}" destId="{0BFC8E3F-39B4-4294-BCF3-F3EAFFD0B159}" srcOrd="5" destOrd="0" presId="urn:microsoft.com/office/officeart/2005/8/layout/orgChart1"/>
    <dgm:cxn modelId="{3E6B2A10-6A31-43EC-B5D1-43A30E4711D4}" type="presParOf" srcId="{0BFC8E3F-39B4-4294-BCF3-F3EAFFD0B159}" destId="{EDA80A64-22BB-4AF4-84A7-C5168D21C38F}" srcOrd="0" destOrd="0" presId="urn:microsoft.com/office/officeart/2005/8/layout/orgChart1"/>
    <dgm:cxn modelId="{5BE82778-DE82-41D0-97FB-C6425E8A6E85}" type="presParOf" srcId="{EDA80A64-22BB-4AF4-84A7-C5168D21C38F}" destId="{8A66FB7B-1555-4986-82A6-BAF831884A29}" srcOrd="0" destOrd="0" presId="urn:microsoft.com/office/officeart/2005/8/layout/orgChart1"/>
    <dgm:cxn modelId="{8435F1A0-D4AD-4175-A6D3-CCD4E9B909FF}" type="presParOf" srcId="{EDA80A64-22BB-4AF4-84A7-C5168D21C38F}" destId="{E5E763D5-6EDA-4780-AA68-CB96B7E9627B}" srcOrd="1" destOrd="0" presId="urn:microsoft.com/office/officeart/2005/8/layout/orgChart1"/>
    <dgm:cxn modelId="{A5C5D26B-500B-4531-BA7A-BFD36E3D6355}" type="presParOf" srcId="{0BFC8E3F-39B4-4294-BCF3-F3EAFFD0B159}" destId="{925B3EDD-6CDF-49E5-AA0C-2E0B4E2A589D}" srcOrd="1" destOrd="0" presId="urn:microsoft.com/office/officeart/2005/8/layout/orgChart1"/>
    <dgm:cxn modelId="{ED6DFE37-2703-4450-B105-AFCCFD00F6C8}" type="presParOf" srcId="{925B3EDD-6CDF-49E5-AA0C-2E0B4E2A589D}" destId="{C3753012-9B93-42E0-B008-109372761386}" srcOrd="0" destOrd="0" presId="urn:microsoft.com/office/officeart/2005/8/layout/orgChart1"/>
    <dgm:cxn modelId="{BD529D15-C36A-4B40-A0CC-D4A0A2DD0B03}" type="presParOf" srcId="{925B3EDD-6CDF-49E5-AA0C-2E0B4E2A589D}" destId="{53EDF47C-C8F1-44F0-AAB7-927E2D4E8592}" srcOrd="1" destOrd="0" presId="urn:microsoft.com/office/officeart/2005/8/layout/orgChart1"/>
    <dgm:cxn modelId="{32A2BFDA-44E0-42B1-82EE-77DD06474025}" type="presParOf" srcId="{53EDF47C-C8F1-44F0-AAB7-927E2D4E8592}" destId="{BF92B793-1393-41FF-AF12-75C906F1E87C}" srcOrd="0" destOrd="0" presId="urn:microsoft.com/office/officeart/2005/8/layout/orgChart1"/>
    <dgm:cxn modelId="{0BCE21F9-AD21-4D0C-A8BF-86AA192BEBB4}" type="presParOf" srcId="{BF92B793-1393-41FF-AF12-75C906F1E87C}" destId="{4ECE76E1-DC23-4D8E-931C-0600F9C0CFD7}" srcOrd="0" destOrd="0" presId="urn:microsoft.com/office/officeart/2005/8/layout/orgChart1"/>
    <dgm:cxn modelId="{1E0371E9-4CC9-4B23-91EC-E7C470B69C5A}" type="presParOf" srcId="{BF92B793-1393-41FF-AF12-75C906F1E87C}" destId="{00EDB15B-05D7-4730-956C-22DD831AC900}" srcOrd="1" destOrd="0" presId="urn:microsoft.com/office/officeart/2005/8/layout/orgChart1"/>
    <dgm:cxn modelId="{C89FF393-8896-4BBC-B824-8E982D1891E0}" type="presParOf" srcId="{53EDF47C-C8F1-44F0-AAB7-927E2D4E8592}" destId="{8D27FD3C-5DE0-4832-A778-180B717CB43F}" srcOrd="1" destOrd="0" presId="urn:microsoft.com/office/officeart/2005/8/layout/orgChart1"/>
    <dgm:cxn modelId="{21484741-573F-4155-B52B-B9480DF8BDAE}" type="presParOf" srcId="{53EDF47C-C8F1-44F0-AAB7-927E2D4E8592}" destId="{F8CC2111-59D4-4ECE-87B1-A0C094B46CA0}" srcOrd="2" destOrd="0" presId="urn:microsoft.com/office/officeart/2005/8/layout/orgChart1"/>
    <dgm:cxn modelId="{396AFB94-6FD3-4763-8A77-2750C691B15C}" type="presParOf" srcId="{925B3EDD-6CDF-49E5-AA0C-2E0B4E2A589D}" destId="{90A92EFD-10B5-4E7C-87EF-F2BB8BA63F79}" srcOrd="2" destOrd="0" presId="urn:microsoft.com/office/officeart/2005/8/layout/orgChart1"/>
    <dgm:cxn modelId="{1846C40D-B760-4859-999C-81EA29B6F7D7}" type="presParOf" srcId="{925B3EDD-6CDF-49E5-AA0C-2E0B4E2A589D}" destId="{52800901-CC56-4E79-9BAA-F88DA5FF458E}" srcOrd="3" destOrd="0" presId="urn:microsoft.com/office/officeart/2005/8/layout/orgChart1"/>
    <dgm:cxn modelId="{B07256C8-58B9-465C-AF59-2125DB58A0F7}" type="presParOf" srcId="{52800901-CC56-4E79-9BAA-F88DA5FF458E}" destId="{0B5A7E75-77B0-41E6-99F1-5B5F28A68F53}" srcOrd="0" destOrd="0" presId="urn:microsoft.com/office/officeart/2005/8/layout/orgChart1"/>
    <dgm:cxn modelId="{1057B88D-DDFD-42B8-989B-C48E2AE78D37}" type="presParOf" srcId="{0B5A7E75-77B0-41E6-99F1-5B5F28A68F53}" destId="{17866875-AF46-48ED-9570-A69A6690FEE7}" srcOrd="0" destOrd="0" presId="urn:microsoft.com/office/officeart/2005/8/layout/orgChart1"/>
    <dgm:cxn modelId="{B01AD385-116F-4D25-8948-A345689096EA}" type="presParOf" srcId="{0B5A7E75-77B0-41E6-99F1-5B5F28A68F53}" destId="{D4A08F21-770D-4C34-9AAA-9695A7C2BE02}" srcOrd="1" destOrd="0" presId="urn:microsoft.com/office/officeart/2005/8/layout/orgChart1"/>
    <dgm:cxn modelId="{ECCD5523-0FFC-4197-92D2-606326BCE7A3}" type="presParOf" srcId="{52800901-CC56-4E79-9BAA-F88DA5FF458E}" destId="{96759FD8-FDA7-473B-9405-22885EFEABCA}" srcOrd="1" destOrd="0" presId="urn:microsoft.com/office/officeart/2005/8/layout/orgChart1"/>
    <dgm:cxn modelId="{A3A7B512-F2A6-4DD4-88E4-F67EB561A213}" type="presParOf" srcId="{52800901-CC56-4E79-9BAA-F88DA5FF458E}" destId="{41748F87-7221-41ED-BD6C-523E56D02455}" srcOrd="2" destOrd="0" presId="urn:microsoft.com/office/officeart/2005/8/layout/orgChart1"/>
    <dgm:cxn modelId="{D5DE960B-9C0B-46A6-8FA9-0D791D2D3032}" type="presParOf" srcId="{0BFC8E3F-39B4-4294-BCF3-F3EAFFD0B159}" destId="{57EE2F63-1420-4DC7-BF72-DB2259A79C44}" srcOrd="2" destOrd="0" presId="urn:microsoft.com/office/officeart/2005/8/layout/orgChart1"/>
    <dgm:cxn modelId="{3D476AE4-5F88-4831-B1AF-0F3438CDB084}" type="presParOf" srcId="{78FC5988-A932-4453-8C3A-FF4B1EF9E6A9}" destId="{ADB9870B-EAF9-4774-977B-2E6652CC6ABD}" srcOrd="6" destOrd="0" presId="urn:microsoft.com/office/officeart/2005/8/layout/orgChart1"/>
    <dgm:cxn modelId="{973D661D-0F76-4FA7-8250-F97591F064EA}" type="presParOf" srcId="{78FC5988-A932-4453-8C3A-FF4B1EF9E6A9}" destId="{38056A95-12CD-4506-815A-F6F737F5663C}" srcOrd="7" destOrd="0" presId="urn:microsoft.com/office/officeart/2005/8/layout/orgChart1"/>
    <dgm:cxn modelId="{0E822670-476F-4222-B7C7-BBFD5FCAF60F}" type="presParOf" srcId="{38056A95-12CD-4506-815A-F6F737F5663C}" destId="{F4B369B6-4D2B-4E27-938D-79138CA3D714}" srcOrd="0" destOrd="0" presId="urn:microsoft.com/office/officeart/2005/8/layout/orgChart1"/>
    <dgm:cxn modelId="{D98860E3-030F-473B-9BCB-B1933406C26A}" type="presParOf" srcId="{F4B369B6-4D2B-4E27-938D-79138CA3D714}" destId="{E7A1E0C8-058B-4187-A8EE-CF11AA89249A}" srcOrd="0" destOrd="0" presId="urn:microsoft.com/office/officeart/2005/8/layout/orgChart1"/>
    <dgm:cxn modelId="{56B12904-C115-491B-A8DE-D4482C8BC1FA}" type="presParOf" srcId="{F4B369B6-4D2B-4E27-938D-79138CA3D714}" destId="{D5937751-0183-47D8-9E9B-53D2E0B8D6C0}" srcOrd="1" destOrd="0" presId="urn:microsoft.com/office/officeart/2005/8/layout/orgChart1"/>
    <dgm:cxn modelId="{17A8D0C2-9299-4C11-A0EF-850C2EBCD541}" type="presParOf" srcId="{38056A95-12CD-4506-815A-F6F737F5663C}" destId="{A5F8F648-53B1-4A73-8D7E-961AFD339A93}" srcOrd="1" destOrd="0" presId="urn:microsoft.com/office/officeart/2005/8/layout/orgChart1"/>
    <dgm:cxn modelId="{2736F0AF-F93A-4930-AA68-E56FDE076F27}" type="presParOf" srcId="{A5F8F648-53B1-4A73-8D7E-961AFD339A93}" destId="{5F07925D-9D53-4718-AF47-C509C82C0597}" srcOrd="0" destOrd="0" presId="urn:microsoft.com/office/officeart/2005/8/layout/orgChart1"/>
    <dgm:cxn modelId="{85AD1C5F-E74A-42B1-9B6A-AE2C0FF4C2E1}" type="presParOf" srcId="{A5F8F648-53B1-4A73-8D7E-961AFD339A93}" destId="{B34B35F7-DF60-4964-9ABD-762BC43A9B74}" srcOrd="1" destOrd="0" presId="urn:microsoft.com/office/officeart/2005/8/layout/orgChart1"/>
    <dgm:cxn modelId="{783952BF-F547-47FD-8D92-556946FE3609}" type="presParOf" srcId="{B34B35F7-DF60-4964-9ABD-762BC43A9B74}" destId="{E59EE5DD-9747-4048-BECA-5AE12084E166}" srcOrd="0" destOrd="0" presId="urn:microsoft.com/office/officeart/2005/8/layout/orgChart1"/>
    <dgm:cxn modelId="{979E4338-4E50-45F4-B5DB-4674B5BD2EB8}" type="presParOf" srcId="{E59EE5DD-9747-4048-BECA-5AE12084E166}" destId="{4A630756-94FE-4DB2-85D7-65D3CBF5160A}" srcOrd="0" destOrd="0" presId="urn:microsoft.com/office/officeart/2005/8/layout/orgChart1"/>
    <dgm:cxn modelId="{211D8DAA-31C6-43F5-AE91-4797061621F9}" type="presParOf" srcId="{E59EE5DD-9747-4048-BECA-5AE12084E166}" destId="{D41D95B7-F2BF-4C8E-83E7-E2AC764926A9}" srcOrd="1" destOrd="0" presId="urn:microsoft.com/office/officeart/2005/8/layout/orgChart1"/>
    <dgm:cxn modelId="{B268F208-85FB-426D-AF8C-40F67FB4286B}" type="presParOf" srcId="{B34B35F7-DF60-4964-9ABD-762BC43A9B74}" destId="{74F79039-6BDA-4C11-9E4D-8BF98EA85F21}" srcOrd="1" destOrd="0" presId="urn:microsoft.com/office/officeart/2005/8/layout/orgChart1"/>
    <dgm:cxn modelId="{A7402D50-892A-484E-9F85-D01ABB6B8B89}" type="presParOf" srcId="{B34B35F7-DF60-4964-9ABD-762BC43A9B74}" destId="{1F2090E3-325C-450F-A52E-AAE9AEB720BD}" srcOrd="2" destOrd="0" presId="urn:microsoft.com/office/officeart/2005/8/layout/orgChart1"/>
    <dgm:cxn modelId="{8A33D6FE-AEE1-4BEA-BE13-8678F1D7F626}" type="presParOf" srcId="{38056A95-12CD-4506-815A-F6F737F5663C}" destId="{EF15CEE8-5018-4B55-8902-848437C50B3C}" srcOrd="2" destOrd="0" presId="urn:microsoft.com/office/officeart/2005/8/layout/orgChart1"/>
    <dgm:cxn modelId="{17033989-162D-4B48-9235-0AC738BA8978}" type="presParOf" srcId="{888FA2C8-44D2-48B0-B7DF-304F5E66F56C}" destId="{B125CE8E-9709-453C-8F23-6C5A077A99C1}" srcOrd="2" destOrd="0" presId="urn:microsoft.com/office/officeart/2005/8/layout/orgChart1"/>
    <dgm:cxn modelId="{EA29B98B-24ED-4B4E-9A86-8EA15984EDCB}" type="presParOf" srcId="{5B0913AC-9632-47FA-B670-CEECBC156298}" destId="{6742D61D-9AEA-44D2-94C4-7D7E8C4E2850}" srcOrd="4" destOrd="0" presId="urn:microsoft.com/office/officeart/2005/8/layout/orgChart1"/>
    <dgm:cxn modelId="{F778DDA6-2AD9-49CF-9C56-FBB182AC1872}" type="presParOf" srcId="{5B0913AC-9632-47FA-B670-CEECBC156298}" destId="{17904152-9628-468D-A154-0706E1400B30}" srcOrd="5" destOrd="0" presId="urn:microsoft.com/office/officeart/2005/8/layout/orgChart1"/>
    <dgm:cxn modelId="{65030C50-3A0F-4A76-8375-D1A11A9D53C6}" type="presParOf" srcId="{17904152-9628-468D-A154-0706E1400B30}" destId="{39EC6964-9B1E-4A05-81AF-30C225DDCBE6}" srcOrd="0" destOrd="0" presId="urn:microsoft.com/office/officeart/2005/8/layout/orgChart1"/>
    <dgm:cxn modelId="{87957D94-9CEE-45CD-A1C8-DF633B1FCC4E}" type="presParOf" srcId="{39EC6964-9B1E-4A05-81AF-30C225DDCBE6}" destId="{18662719-51D5-4BE2-90B0-DB42F0668342}" srcOrd="0" destOrd="0" presId="urn:microsoft.com/office/officeart/2005/8/layout/orgChart1"/>
    <dgm:cxn modelId="{DCC154EF-B910-4079-A810-690BEB52E1CC}" type="presParOf" srcId="{39EC6964-9B1E-4A05-81AF-30C225DDCBE6}" destId="{C27666E7-5B62-496A-A302-B8CD301EB6CB}" srcOrd="1" destOrd="0" presId="urn:microsoft.com/office/officeart/2005/8/layout/orgChart1"/>
    <dgm:cxn modelId="{5C754685-176C-48B5-85EF-1756FD36737A}" type="presParOf" srcId="{17904152-9628-468D-A154-0706E1400B30}" destId="{E74CDBD7-4415-409F-B63F-1C6D2699E5EA}" srcOrd="1" destOrd="0" presId="urn:microsoft.com/office/officeart/2005/8/layout/orgChart1"/>
    <dgm:cxn modelId="{22AA5997-DBAC-4D84-8242-FF44CA190B00}" type="presParOf" srcId="{E74CDBD7-4415-409F-B63F-1C6D2699E5EA}" destId="{4B79DE7E-C203-4FAE-9FC2-25504B0B64BF}" srcOrd="0" destOrd="0" presId="urn:microsoft.com/office/officeart/2005/8/layout/orgChart1"/>
    <dgm:cxn modelId="{C95E7AB5-7AD0-49E0-930A-54385F091ABD}" type="presParOf" srcId="{E74CDBD7-4415-409F-B63F-1C6D2699E5EA}" destId="{8DBDCF2B-F293-47AE-88F2-11B835DE6B86}" srcOrd="1" destOrd="0" presId="urn:microsoft.com/office/officeart/2005/8/layout/orgChart1"/>
    <dgm:cxn modelId="{847B3D41-FBA4-45E1-AFAE-935748134ECE}" type="presParOf" srcId="{8DBDCF2B-F293-47AE-88F2-11B835DE6B86}" destId="{742EB84B-EB7C-49C3-9169-7A282B0B30A8}" srcOrd="0" destOrd="0" presId="urn:microsoft.com/office/officeart/2005/8/layout/orgChart1"/>
    <dgm:cxn modelId="{EDEBA1CD-AAFC-4C1C-8AE3-3C69BE9720CE}" type="presParOf" srcId="{742EB84B-EB7C-49C3-9169-7A282B0B30A8}" destId="{E105492E-416D-4DD3-84CA-1DE36AFDB88B}" srcOrd="0" destOrd="0" presId="urn:microsoft.com/office/officeart/2005/8/layout/orgChart1"/>
    <dgm:cxn modelId="{B6809F55-CF40-4529-9C13-1A1F9DFB90DB}" type="presParOf" srcId="{742EB84B-EB7C-49C3-9169-7A282B0B30A8}" destId="{F64F66F6-0064-4352-A4BB-0CD9A7064434}" srcOrd="1" destOrd="0" presId="urn:microsoft.com/office/officeart/2005/8/layout/orgChart1"/>
    <dgm:cxn modelId="{E73BF9FD-72EE-49C3-9A0E-E329CA600832}" type="presParOf" srcId="{8DBDCF2B-F293-47AE-88F2-11B835DE6B86}" destId="{2390B637-A950-4BF2-93AB-26575B26C562}" srcOrd="1" destOrd="0" presId="urn:microsoft.com/office/officeart/2005/8/layout/orgChart1"/>
    <dgm:cxn modelId="{1C39D56E-E306-45CA-AB72-B2E46140DDB4}" type="presParOf" srcId="{8DBDCF2B-F293-47AE-88F2-11B835DE6B86}" destId="{B78748F7-1D5D-4A5C-A34A-027A01C3F501}" srcOrd="2" destOrd="0" presId="urn:microsoft.com/office/officeart/2005/8/layout/orgChart1"/>
    <dgm:cxn modelId="{59BBF6E3-6509-4F52-A27E-58FA6F6DA680}" type="presParOf" srcId="{E74CDBD7-4415-409F-B63F-1C6D2699E5EA}" destId="{001EF6C1-7784-4664-B7DF-00A12943FF82}" srcOrd="2" destOrd="0" presId="urn:microsoft.com/office/officeart/2005/8/layout/orgChart1"/>
    <dgm:cxn modelId="{9E9AA616-663A-4ADB-81AA-FB656FAEEF16}" type="presParOf" srcId="{E74CDBD7-4415-409F-B63F-1C6D2699E5EA}" destId="{2065BC3D-ABEE-4BD0-BECF-072ECB836C53}" srcOrd="3" destOrd="0" presId="urn:microsoft.com/office/officeart/2005/8/layout/orgChart1"/>
    <dgm:cxn modelId="{4C40707E-4390-4121-91CB-31DEAE0CF080}" type="presParOf" srcId="{2065BC3D-ABEE-4BD0-BECF-072ECB836C53}" destId="{3E4A8ED5-4860-48E2-A1C7-A8BA4A7D5D5C}" srcOrd="0" destOrd="0" presId="urn:microsoft.com/office/officeart/2005/8/layout/orgChart1"/>
    <dgm:cxn modelId="{F1957012-5C17-4ED0-8A1C-68EE59B12A51}" type="presParOf" srcId="{3E4A8ED5-4860-48E2-A1C7-A8BA4A7D5D5C}" destId="{438127C8-989C-498C-BC09-67055582CD05}" srcOrd="0" destOrd="0" presId="urn:microsoft.com/office/officeart/2005/8/layout/orgChart1"/>
    <dgm:cxn modelId="{67A7E2AC-574C-4DAE-A2D7-A5956DF67BC8}" type="presParOf" srcId="{3E4A8ED5-4860-48E2-A1C7-A8BA4A7D5D5C}" destId="{DF0D1886-8C13-4AF6-8E5E-71A97D19E0FA}" srcOrd="1" destOrd="0" presId="urn:microsoft.com/office/officeart/2005/8/layout/orgChart1"/>
    <dgm:cxn modelId="{295EEA92-A126-4089-8479-0234CB20AF37}" type="presParOf" srcId="{2065BC3D-ABEE-4BD0-BECF-072ECB836C53}" destId="{D8508039-4502-4F80-B894-48951B513E5C}" srcOrd="1" destOrd="0" presId="urn:microsoft.com/office/officeart/2005/8/layout/orgChart1"/>
    <dgm:cxn modelId="{671962BF-922A-4E1D-9A82-6015624F2557}" type="presParOf" srcId="{D8508039-4502-4F80-B894-48951B513E5C}" destId="{09458C2A-ADE0-4B68-989F-7F508A8803D6}" srcOrd="0" destOrd="0" presId="urn:microsoft.com/office/officeart/2005/8/layout/orgChart1"/>
    <dgm:cxn modelId="{E55B64C7-357B-4136-9CDE-BAAAC7EA93D3}" type="presParOf" srcId="{D8508039-4502-4F80-B894-48951B513E5C}" destId="{C2F1CDA8-331A-4766-B093-A77F1729AC77}" srcOrd="1" destOrd="0" presId="urn:microsoft.com/office/officeart/2005/8/layout/orgChart1"/>
    <dgm:cxn modelId="{30522E01-5F84-486C-A63D-C8A293D7555F}" type="presParOf" srcId="{C2F1CDA8-331A-4766-B093-A77F1729AC77}" destId="{355FA46C-C48A-46C9-A808-1928B1BB685D}" srcOrd="0" destOrd="0" presId="urn:microsoft.com/office/officeart/2005/8/layout/orgChart1"/>
    <dgm:cxn modelId="{A6959F5D-CDC2-408D-A215-51CADEF46546}" type="presParOf" srcId="{355FA46C-C48A-46C9-A808-1928B1BB685D}" destId="{73BA6744-333D-48D2-93C7-33D9880441CA}" srcOrd="0" destOrd="0" presId="urn:microsoft.com/office/officeart/2005/8/layout/orgChart1"/>
    <dgm:cxn modelId="{F9013315-7C88-42A8-94AD-3289CF48CF04}" type="presParOf" srcId="{355FA46C-C48A-46C9-A808-1928B1BB685D}" destId="{420340CD-2231-4473-BFED-36A3415E92DA}" srcOrd="1" destOrd="0" presId="urn:microsoft.com/office/officeart/2005/8/layout/orgChart1"/>
    <dgm:cxn modelId="{CD1B3AAA-EC55-46E0-888A-DD923EB6102C}" type="presParOf" srcId="{C2F1CDA8-331A-4766-B093-A77F1729AC77}" destId="{FE23548D-E2BE-44EF-B79E-604733D30B30}" srcOrd="1" destOrd="0" presId="urn:microsoft.com/office/officeart/2005/8/layout/orgChart1"/>
    <dgm:cxn modelId="{DDE5E7F7-D43C-40E3-A47C-42002BDE5F7F}" type="presParOf" srcId="{C2F1CDA8-331A-4766-B093-A77F1729AC77}" destId="{9254D9D2-6067-4DC3-8D36-96FEC0FAE79B}" srcOrd="2" destOrd="0" presId="urn:microsoft.com/office/officeart/2005/8/layout/orgChart1"/>
    <dgm:cxn modelId="{18F0CF11-657D-4EF5-8F90-6B22B518C0C1}" type="presParOf" srcId="{D8508039-4502-4F80-B894-48951B513E5C}" destId="{6FE768BA-0BE3-421A-BFE5-71FA52F2DB99}" srcOrd="2" destOrd="0" presId="urn:microsoft.com/office/officeart/2005/8/layout/orgChart1"/>
    <dgm:cxn modelId="{6CE3CA3F-3BDA-48B8-BC0F-64C4A2324203}" type="presParOf" srcId="{D8508039-4502-4F80-B894-48951B513E5C}" destId="{9A5A2CB3-071D-44B1-95F5-2E3462952973}" srcOrd="3" destOrd="0" presId="urn:microsoft.com/office/officeart/2005/8/layout/orgChart1"/>
    <dgm:cxn modelId="{24BB8CFD-23F9-41C8-84E6-9D183A1D2633}" type="presParOf" srcId="{9A5A2CB3-071D-44B1-95F5-2E3462952973}" destId="{6C86C825-D188-4F83-8C65-F5FDA0533F29}" srcOrd="0" destOrd="0" presId="urn:microsoft.com/office/officeart/2005/8/layout/orgChart1"/>
    <dgm:cxn modelId="{D58DDDBD-97D3-4077-8645-E665491E85E0}" type="presParOf" srcId="{6C86C825-D188-4F83-8C65-F5FDA0533F29}" destId="{8D88E49C-DC16-4E88-956B-B8CC7625FFB7}" srcOrd="0" destOrd="0" presId="urn:microsoft.com/office/officeart/2005/8/layout/orgChart1"/>
    <dgm:cxn modelId="{56A13942-5600-4078-8605-06BE15C9B30E}" type="presParOf" srcId="{6C86C825-D188-4F83-8C65-F5FDA0533F29}" destId="{A5EF8C98-6273-4BB8-A90E-911A8611800D}" srcOrd="1" destOrd="0" presId="urn:microsoft.com/office/officeart/2005/8/layout/orgChart1"/>
    <dgm:cxn modelId="{5030C60B-4D20-4DC2-8C1E-6E777BC5850D}" type="presParOf" srcId="{9A5A2CB3-071D-44B1-95F5-2E3462952973}" destId="{F41F8631-A95F-46CB-9753-EC791DF0BF95}" srcOrd="1" destOrd="0" presId="urn:microsoft.com/office/officeart/2005/8/layout/orgChart1"/>
    <dgm:cxn modelId="{C91F29DB-E55E-46B4-9FE4-2C4B274AD817}" type="presParOf" srcId="{F41F8631-A95F-46CB-9753-EC791DF0BF95}" destId="{B3020BD1-E038-4FBA-9B3F-536588EF1569}" srcOrd="0" destOrd="0" presId="urn:microsoft.com/office/officeart/2005/8/layout/orgChart1"/>
    <dgm:cxn modelId="{BA081E61-17DA-4133-9497-1470BB17D6AC}" type="presParOf" srcId="{F41F8631-A95F-46CB-9753-EC791DF0BF95}" destId="{2A0BE9BA-2888-44A3-B884-A4921F325986}" srcOrd="1" destOrd="0" presId="urn:microsoft.com/office/officeart/2005/8/layout/orgChart1"/>
    <dgm:cxn modelId="{974C2CCE-A22E-4414-A730-F593574092DF}" type="presParOf" srcId="{2A0BE9BA-2888-44A3-B884-A4921F325986}" destId="{2E989207-966F-4786-BA5F-770AF1EE948B}" srcOrd="0" destOrd="0" presId="urn:microsoft.com/office/officeart/2005/8/layout/orgChart1"/>
    <dgm:cxn modelId="{4A397775-2CAB-4397-8934-E357D14E6554}" type="presParOf" srcId="{2E989207-966F-4786-BA5F-770AF1EE948B}" destId="{2F6369BA-24D2-408A-8F66-F77C897B9D5C}" srcOrd="0" destOrd="0" presId="urn:microsoft.com/office/officeart/2005/8/layout/orgChart1"/>
    <dgm:cxn modelId="{CA0897C7-977A-43DF-BF0B-28C092D4FA36}" type="presParOf" srcId="{2E989207-966F-4786-BA5F-770AF1EE948B}" destId="{0782B040-EC17-4617-B200-E972F133FDDF}" srcOrd="1" destOrd="0" presId="urn:microsoft.com/office/officeart/2005/8/layout/orgChart1"/>
    <dgm:cxn modelId="{390B6D14-7502-4EC4-B136-50A8D82E7E23}" type="presParOf" srcId="{2A0BE9BA-2888-44A3-B884-A4921F325986}" destId="{F17DB05E-980A-48AE-8F22-CFEC8A7691E3}" srcOrd="1" destOrd="0" presId="urn:microsoft.com/office/officeart/2005/8/layout/orgChart1"/>
    <dgm:cxn modelId="{2DB51E0C-8EA7-4197-B5C4-2B4D43E25FB2}" type="presParOf" srcId="{2A0BE9BA-2888-44A3-B884-A4921F325986}" destId="{AC7EC1F6-63C3-406B-8889-B7742DA00594}" srcOrd="2" destOrd="0" presId="urn:microsoft.com/office/officeart/2005/8/layout/orgChart1"/>
    <dgm:cxn modelId="{EEECBD90-22B2-4B8B-BA62-11C582ACAD34}" type="presParOf" srcId="{F41F8631-A95F-46CB-9753-EC791DF0BF95}" destId="{5D8C8414-615F-4F6B-9870-CB91ED1C3570}" srcOrd="2" destOrd="0" presId="urn:microsoft.com/office/officeart/2005/8/layout/orgChart1"/>
    <dgm:cxn modelId="{6083CB88-0A4B-4CA8-950E-670F9D5ACA1F}" type="presParOf" srcId="{F41F8631-A95F-46CB-9753-EC791DF0BF95}" destId="{23E63F4C-5056-49FE-A43B-0712A8CD79E7}" srcOrd="3" destOrd="0" presId="urn:microsoft.com/office/officeart/2005/8/layout/orgChart1"/>
    <dgm:cxn modelId="{CFA971B3-EA81-445B-9CE4-B7F7BD56767D}" type="presParOf" srcId="{23E63F4C-5056-49FE-A43B-0712A8CD79E7}" destId="{F4B7DB9F-FD72-42FF-B144-37E9FDC8C392}" srcOrd="0" destOrd="0" presId="urn:microsoft.com/office/officeart/2005/8/layout/orgChart1"/>
    <dgm:cxn modelId="{FFA81706-0634-4C87-977D-0FE5344DB77D}" type="presParOf" srcId="{F4B7DB9F-FD72-42FF-B144-37E9FDC8C392}" destId="{603599EA-C101-4636-9650-6B69B23312BF}" srcOrd="0" destOrd="0" presId="urn:microsoft.com/office/officeart/2005/8/layout/orgChart1"/>
    <dgm:cxn modelId="{085980AB-D1C8-421E-9115-D509085F1FCB}" type="presParOf" srcId="{F4B7DB9F-FD72-42FF-B144-37E9FDC8C392}" destId="{B436DD57-1023-4AC7-80D1-BA93E25FAFC2}" srcOrd="1" destOrd="0" presId="urn:microsoft.com/office/officeart/2005/8/layout/orgChart1"/>
    <dgm:cxn modelId="{256D2E86-5467-4F66-878B-DC19B3F68253}" type="presParOf" srcId="{23E63F4C-5056-49FE-A43B-0712A8CD79E7}" destId="{DD3BA2E6-6972-441F-8756-A7121ACFCFE0}" srcOrd="1" destOrd="0" presId="urn:microsoft.com/office/officeart/2005/8/layout/orgChart1"/>
    <dgm:cxn modelId="{C0E8CDD6-AAA0-4DAA-9991-A256072967B8}" type="presParOf" srcId="{23E63F4C-5056-49FE-A43B-0712A8CD79E7}" destId="{B17B76F5-511E-497A-845D-84D40266D399}" srcOrd="2" destOrd="0" presId="urn:microsoft.com/office/officeart/2005/8/layout/orgChart1"/>
    <dgm:cxn modelId="{839D9A14-C945-44D4-82C3-22C7606A92A2}" type="presParOf" srcId="{9A5A2CB3-071D-44B1-95F5-2E3462952973}" destId="{AC3729EE-0222-48E2-9048-0A33437C7F0F}" srcOrd="2" destOrd="0" presId="urn:microsoft.com/office/officeart/2005/8/layout/orgChart1"/>
    <dgm:cxn modelId="{5A8223D7-2130-42F0-BC74-92D762CBA4E4}" type="presParOf" srcId="{2065BC3D-ABEE-4BD0-BECF-072ECB836C53}" destId="{61DD699A-0B13-47EA-811A-5C046CF4100B}" srcOrd="2" destOrd="0" presId="urn:microsoft.com/office/officeart/2005/8/layout/orgChart1"/>
    <dgm:cxn modelId="{1F689EE9-E833-451B-8160-C64A0BC014AB}" type="presParOf" srcId="{E74CDBD7-4415-409F-B63F-1C6D2699E5EA}" destId="{8C85748D-DAD2-4C77-B857-FFB40B2CD8CE}" srcOrd="4" destOrd="0" presId="urn:microsoft.com/office/officeart/2005/8/layout/orgChart1"/>
    <dgm:cxn modelId="{CEF2B3D9-ECFB-4133-A9C5-0CD1DDDA3043}" type="presParOf" srcId="{E74CDBD7-4415-409F-B63F-1C6D2699E5EA}" destId="{E3266C23-A51D-4DE4-BB47-59B67A0871D6}" srcOrd="5" destOrd="0" presId="urn:microsoft.com/office/officeart/2005/8/layout/orgChart1"/>
    <dgm:cxn modelId="{E0FA7C74-CC41-418B-9066-FFE3AC4B75C9}" type="presParOf" srcId="{E3266C23-A51D-4DE4-BB47-59B67A0871D6}" destId="{C6F8844D-604E-4B55-95EA-1568D2DAD9C4}" srcOrd="0" destOrd="0" presId="urn:microsoft.com/office/officeart/2005/8/layout/orgChart1"/>
    <dgm:cxn modelId="{A572E84E-26DF-4050-AD67-E7DF4344A52F}" type="presParOf" srcId="{C6F8844D-604E-4B55-95EA-1568D2DAD9C4}" destId="{A09CB09B-BF17-429A-95E3-AE91D5E1377C}" srcOrd="0" destOrd="0" presId="urn:microsoft.com/office/officeart/2005/8/layout/orgChart1"/>
    <dgm:cxn modelId="{A46067D9-8312-45A2-84AD-7804F207F8FC}" type="presParOf" srcId="{C6F8844D-604E-4B55-95EA-1568D2DAD9C4}" destId="{5AA91C90-EEBA-44DC-B7AC-ABF7DCF51444}" srcOrd="1" destOrd="0" presId="urn:microsoft.com/office/officeart/2005/8/layout/orgChart1"/>
    <dgm:cxn modelId="{AE794956-3D80-49E3-8EE9-333B1F2F39E2}" type="presParOf" srcId="{E3266C23-A51D-4DE4-BB47-59B67A0871D6}" destId="{D8FF0FBD-3935-42D1-A60D-30877B73179A}" srcOrd="1" destOrd="0" presId="urn:microsoft.com/office/officeart/2005/8/layout/orgChart1"/>
    <dgm:cxn modelId="{D9270873-7939-4BD0-9169-334E4AB6B029}" type="presParOf" srcId="{D8FF0FBD-3935-42D1-A60D-30877B73179A}" destId="{1A273510-317A-4FE4-BF75-4088935D473A}" srcOrd="0" destOrd="0" presId="urn:microsoft.com/office/officeart/2005/8/layout/orgChart1"/>
    <dgm:cxn modelId="{0352FC51-32B9-4278-9EC7-BBFE0022E824}" type="presParOf" srcId="{D8FF0FBD-3935-42D1-A60D-30877B73179A}" destId="{3CEAFF2A-8133-4E19-AA61-2060623D256E}" srcOrd="1" destOrd="0" presId="urn:microsoft.com/office/officeart/2005/8/layout/orgChart1"/>
    <dgm:cxn modelId="{7793B481-258F-4FC1-A9B2-B55679BDE29A}" type="presParOf" srcId="{3CEAFF2A-8133-4E19-AA61-2060623D256E}" destId="{867654BA-30E5-4D69-9561-E5F758D3BB73}" srcOrd="0" destOrd="0" presId="urn:microsoft.com/office/officeart/2005/8/layout/orgChart1"/>
    <dgm:cxn modelId="{940ACD7F-8594-49C0-B090-85B32AF31B7C}" type="presParOf" srcId="{867654BA-30E5-4D69-9561-E5F758D3BB73}" destId="{4DEC23FB-3610-4E75-9870-A2B3318B5CA9}" srcOrd="0" destOrd="0" presId="urn:microsoft.com/office/officeart/2005/8/layout/orgChart1"/>
    <dgm:cxn modelId="{44BC1CEB-43CD-4DD2-8811-8496E85EE213}" type="presParOf" srcId="{867654BA-30E5-4D69-9561-E5F758D3BB73}" destId="{D2FAFDF1-B5EA-47FE-BBB0-8DF1C4A4B690}" srcOrd="1" destOrd="0" presId="urn:microsoft.com/office/officeart/2005/8/layout/orgChart1"/>
    <dgm:cxn modelId="{18475229-A020-489D-A7C1-86218F90B268}" type="presParOf" srcId="{3CEAFF2A-8133-4E19-AA61-2060623D256E}" destId="{167394D8-2E20-4C80-B7A5-DC33BB4AFAD9}" srcOrd="1" destOrd="0" presId="urn:microsoft.com/office/officeart/2005/8/layout/orgChart1"/>
    <dgm:cxn modelId="{B715F5FE-1AD4-4346-AD9B-28F3A482D35C}" type="presParOf" srcId="{3CEAFF2A-8133-4E19-AA61-2060623D256E}" destId="{97794293-D6B1-4B00-92E6-80A161E37E61}" srcOrd="2" destOrd="0" presId="urn:microsoft.com/office/officeart/2005/8/layout/orgChart1"/>
    <dgm:cxn modelId="{C509147C-D1BB-445D-8F3F-6226651CB38A}" type="presParOf" srcId="{D8FF0FBD-3935-42D1-A60D-30877B73179A}" destId="{CF0355ED-25C8-4F1A-B459-15DFE70D3E44}" srcOrd="2" destOrd="0" presId="urn:microsoft.com/office/officeart/2005/8/layout/orgChart1"/>
    <dgm:cxn modelId="{FA595EC1-04E9-4AA7-8E43-D207132DB8EF}" type="presParOf" srcId="{D8FF0FBD-3935-42D1-A60D-30877B73179A}" destId="{F50E4C31-AEBD-45BB-94DC-5F6985246513}" srcOrd="3" destOrd="0" presId="urn:microsoft.com/office/officeart/2005/8/layout/orgChart1"/>
    <dgm:cxn modelId="{99E4D265-7690-4E85-9D4C-7CCEF19A4E54}" type="presParOf" srcId="{F50E4C31-AEBD-45BB-94DC-5F6985246513}" destId="{FC950063-36CF-4505-B134-992EE9BAF48F}" srcOrd="0" destOrd="0" presId="urn:microsoft.com/office/officeart/2005/8/layout/orgChart1"/>
    <dgm:cxn modelId="{F1378D01-2229-4166-BDE9-58B982B90136}" type="presParOf" srcId="{FC950063-36CF-4505-B134-992EE9BAF48F}" destId="{996B5F57-B464-4D20-982C-C3DE697CDA39}" srcOrd="0" destOrd="0" presId="urn:microsoft.com/office/officeart/2005/8/layout/orgChart1"/>
    <dgm:cxn modelId="{20AAC562-6F27-4394-99FC-9D9A691769D5}" type="presParOf" srcId="{FC950063-36CF-4505-B134-992EE9BAF48F}" destId="{635E3F43-7332-439C-A18C-7484B827A305}" srcOrd="1" destOrd="0" presId="urn:microsoft.com/office/officeart/2005/8/layout/orgChart1"/>
    <dgm:cxn modelId="{45DEC970-30EE-4E38-AC83-D265F63F034B}" type="presParOf" srcId="{F50E4C31-AEBD-45BB-94DC-5F6985246513}" destId="{AE834241-3C56-484E-8F0A-0FF161C5FFB4}" srcOrd="1" destOrd="0" presId="urn:microsoft.com/office/officeart/2005/8/layout/orgChart1"/>
    <dgm:cxn modelId="{12414FDC-B03D-4C14-85B1-146ABB1A8772}" type="presParOf" srcId="{F50E4C31-AEBD-45BB-94DC-5F6985246513}" destId="{1DB5D080-CE25-455D-8F05-210F2013FAB1}" srcOrd="2" destOrd="0" presId="urn:microsoft.com/office/officeart/2005/8/layout/orgChart1"/>
    <dgm:cxn modelId="{BB25D410-3175-4E8B-92D4-101293452536}" type="presParOf" srcId="{D8FF0FBD-3935-42D1-A60D-30877B73179A}" destId="{A4DACE95-2EDD-460E-B64C-86DCF658BB07}" srcOrd="4" destOrd="0" presId="urn:microsoft.com/office/officeart/2005/8/layout/orgChart1"/>
    <dgm:cxn modelId="{1B1E9EAB-4A43-450D-973E-290B0D8E7BC4}" type="presParOf" srcId="{D8FF0FBD-3935-42D1-A60D-30877B73179A}" destId="{D03ABC84-015D-4D2F-9ED9-8D42C67BAA27}" srcOrd="5" destOrd="0" presId="urn:microsoft.com/office/officeart/2005/8/layout/orgChart1"/>
    <dgm:cxn modelId="{2925AC6D-D191-4787-B2B4-07D62555AA09}" type="presParOf" srcId="{D03ABC84-015D-4D2F-9ED9-8D42C67BAA27}" destId="{FFF6BEAB-5654-4535-859C-4594D2F8BCDE}" srcOrd="0" destOrd="0" presId="urn:microsoft.com/office/officeart/2005/8/layout/orgChart1"/>
    <dgm:cxn modelId="{F9841406-522C-4A7E-A19C-ED9B83976E73}" type="presParOf" srcId="{FFF6BEAB-5654-4535-859C-4594D2F8BCDE}" destId="{4B7D23E3-9EEC-4E8D-B957-3E062C66738C}" srcOrd="0" destOrd="0" presId="urn:microsoft.com/office/officeart/2005/8/layout/orgChart1"/>
    <dgm:cxn modelId="{96DBF7F7-AB3E-4345-B549-F00C640A2AFC}" type="presParOf" srcId="{FFF6BEAB-5654-4535-859C-4594D2F8BCDE}" destId="{68967409-6565-414B-BE37-248022DBE613}" srcOrd="1" destOrd="0" presId="urn:microsoft.com/office/officeart/2005/8/layout/orgChart1"/>
    <dgm:cxn modelId="{53CC149B-6600-4BD4-8F76-1070DE343C30}" type="presParOf" srcId="{D03ABC84-015D-4D2F-9ED9-8D42C67BAA27}" destId="{B557FC0D-907C-4506-BE9B-E6619E93D7BA}" srcOrd="1" destOrd="0" presId="urn:microsoft.com/office/officeart/2005/8/layout/orgChart1"/>
    <dgm:cxn modelId="{B1656321-5798-4863-AA17-994AC93EE99C}" type="presParOf" srcId="{D03ABC84-015D-4D2F-9ED9-8D42C67BAA27}" destId="{B4979565-0066-42EE-B82D-0F2FDB76D501}" srcOrd="2" destOrd="0" presId="urn:microsoft.com/office/officeart/2005/8/layout/orgChart1"/>
    <dgm:cxn modelId="{BB7EB7EF-DCAE-41AD-825F-D1C3F56B9A8D}" type="presParOf" srcId="{E3266C23-A51D-4DE4-BB47-59B67A0871D6}" destId="{DAE8934B-21C1-4B96-83AD-1D53BB4B2890}" srcOrd="2" destOrd="0" presId="urn:microsoft.com/office/officeart/2005/8/layout/orgChart1"/>
    <dgm:cxn modelId="{F95DD961-BFC5-4EF0-8465-D1274A1A51CC}" type="presParOf" srcId="{17904152-9628-468D-A154-0706E1400B30}" destId="{46B1E21D-A9CA-4B7D-9A95-BD39180B0DB7}" srcOrd="2" destOrd="0" presId="urn:microsoft.com/office/officeart/2005/8/layout/orgChart1"/>
    <dgm:cxn modelId="{4BABC163-100E-462E-963F-0E994C29DD58}" type="presParOf" srcId="{F466D262-CFEC-45B4-94DC-9F871DC35476}" destId="{54632627-3F72-43C5-8746-3233854E15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951E4-F3A5-4D9B-A113-F2928EA99E4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522082-48F1-499A-A1D2-08E770806330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200"/>
            <a:t>Emily Fulbrook</a:t>
          </a:r>
        </a:p>
        <a:p>
          <a:pPr rtl="0"/>
          <a:r>
            <a:rPr lang="en-GB" sz="1200"/>
            <a:t>Service Director</a:t>
          </a:r>
          <a:r>
            <a:rPr lang="en-GB" sz="1200">
              <a:latin typeface="Arial"/>
            </a:rPr>
            <a:t> </a:t>
          </a:r>
          <a:endParaRPr lang="en-GB" sz="1200"/>
        </a:p>
        <a:p>
          <a:r>
            <a:rPr lang="en-GB" sz="1200"/>
            <a:t>Adults &amp; Health Operations</a:t>
          </a:r>
        </a:p>
      </dgm:t>
    </dgm:pt>
    <dgm:pt modelId="{9B93F4E6-ACD2-45D3-92AB-EA5DA9716579}" type="parTrans" cxnId="{06272B42-0511-48D5-9A8E-0083B8CCBAB4}">
      <dgm:prSet/>
      <dgm:spPr/>
      <dgm:t>
        <a:bodyPr/>
        <a:lstStyle/>
        <a:p>
          <a:endParaRPr lang="en-GB"/>
        </a:p>
      </dgm:t>
    </dgm:pt>
    <dgm:pt modelId="{75891A52-8236-47B4-BAB9-8064A8A6440F}" type="sibTrans" cxnId="{06272B42-0511-48D5-9A8E-0083B8CCBAB4}">
      <dgm:prSet/>
      <dgm:spPr/>
      <dgm:t>
        <a:bodyPr/>
        <a:lstStyle/>
        <a:p>
          <a:endParaRPr lang="en-GB"/>
        </a:p>
      </dgm:t>
    </dgm:pt>
    <dgm:pt modelId="{EDCD74C5-3155-4A3F-BF2E-AF65DB76FBA3}">
      <dgm:prSet phldrT="[Text]"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Carolyn Smith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Principal Social Worker</a:t>
          </a:r>
        </a:p>
      </dgm:t>
    </dgm:pt>
    <dgm:pt modelId="{B892A18A-F984-4154-B6CD-A846261C2648}" type="parTrans" cxnId="{42F2B194-B820-4D8C-8E45-6F98D936CCF8}">
      <dgm:prSet/>
      <dgm:spPr/>
      <dgm:t>
        <a:bodyPr/>
        <a:lstStyle/>
        <a:p>
          <a:endParaRPr lang="en-GB"/>
        </a:p>
      </dgm:t>
    </dgm:pt>
    <dgm:pt modelId="{DF44E387-244C-4235-8954-6DEFB542EC8B}" type="sibTrans" cxnId="{42F2B194-B820-4D8C-8E45-6F98D936CCF8}">
      <dgm:prSet/>
      <dgm:spPr/>
      <dgm:t>
        <a:bodyPr/>
        <a:lstStyle/>
        <a:p>
          <a:endParaRPr lang="en-GB"/>
        </a:p>
      </dgm:t>
    </dgm:pt>
    <dgm:pt modelId="{B2D7449F-1D53-4751-BEA7-9FA9C8A735D8}">
      <dgm:prSet phldrT="[Text]"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Paulette Baker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Principal Occupational Therapist</a:t>
          </a:r>
        </a:p>
      </dgm:t>
    </dgm:pt>
    <dgm:pt modelId="{3FA96E39-C139-4C5D-9143-590783B91DF3}" type="parTrans" cxnId="{4491FF7E-D9FE-4806-8880-2FE0DA8F28AD}">
      <dgm:prSet/>
      <dgm:spPr/>
      <dgm:t>
        <a:bodyPr/>
        <a:lstStyle/>
        <a:p>
          <a:endParaRPr lang="en-GB"/>
        </a:p>
      </dgm:t>
    </dgm:pt>
    <dgm:pt modelId="{EC5BAE65-ECD6-41E9-9986-59BE6B9BF9CA}" type="sibTrans" cxnId="{4491FF7E-D9FE-4806-8880-2FE0DA8F28AD}">
      <dgm:prSet/>
      <dgm:spPr/>
      <dgm:t>
        <a:bodyPr/>
        <a:lstStyle/>
        <a:p>
          <a:endParaRPr lang="en-GB"/>
        </a:p>
      </dgm:t>
    </dgm:pt>
    <dgm:pt modelId="{0FD84A4A-CF72-4091-AB7E-69F4BF08F0D4}">
      <dgm:prSet phldrT="[Text]"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Lynn Stephens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Strategic Manager</a:t>
          </a:r>
        </a:p>
        <a:p>
          <a:r>
            <a:rPr lang="en-GB" sz="900"/>
            <a:t>HIS &amp; Intermediate Care</a:t>
          </a:r>
        </a:p>
      </dgm:t>
    </dgm:pt>
    <dgm:pt modelId="{D3DFC2FA-F0DB-4F4B-B115-2BB4120239A9}" type="parTrans" cxnId="{929B8CD0-B83F-44AC-A2D6-148E83704A43}">
      <dgm:prSet/>
      <dgm:spPr/>
      <dgm:t>
        <a:bodyPr/>
        <a:lstStyle/>
        <a:p>
          <a:endParaRPr lang="en-GB"/>
        </a:p>
      </dgm:t>
    </dgm:pt>
    <dgm:pt modelId="{55B433A6-8DD9-4986-9300-FDF0F4EA18D5}" type="sibTrans" cxnId="{929B8CD0-B83F-44AC-A2D6-148E83704A43}">
      <dgm:prSet/>
      <dgm:spPr/>
      <dgm:t>
        <a:bodyPr/>
        <a:lstStyle/>
        <a:p>
          <a:endParaRPr lang="en-GB"/>
        </a:p>
      </dgm:t>
    </dgm:pt>
    <dgm:pt modelId="{9635BEC4-29E7-406F-A800-BE2783DBE8D7}">
      <dgm:prSet phldrT="[Text]"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Angela King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Strategic Manager Neighbourhoods</a:t>
          </a:r>
        </a:p>
      </dgm:t>
    </dgm:pt>
    <dgm:pt modelId="{DFD9C483-8738-40CF-9635-269518011A44}" type="parTrans" cxnId="{83D9C5C5-65D6-4FDE-B9DE-D4B847B7A8A4}">
      <dgm:prSet/>
      <dgm:spPr/>
      <dgm:t>
        <a:bodyPr/>
        <a:lstStyle/>
        <a:p>
          <a:endParaRPr lang="en-GB"/>
        </a:p>
      </dgm:t>
    </dgm:pt>
    <dgm:pt modelId="{624AD259-9674-4146-88E1-49D0BF4BFAC9}" type="sibTrans" cxnId="{83D9C5C5-65D6-4FDE-B9DE-D4B847B7A8A4}">
      <dgm:prSet/>
      <dgm:spPr/>
      <dgm:t>
        <a:bodyPr/>
        <a:lstStyle/>
        <a:p>
          <a:endParaRPr lang="en-GB"/>
        </a:p>
      </dgm:t>
    </dgm:pt>
    <dgm:pt modelId="{1CF2D2BC-B071-4784-BE6A-89DDC60EC6F7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Casey Trussler</a:t>
          </a:r>
        </a:p>
        <a:p>
          <a:pPr rtl="0"/>
          <a:r>
            <a:rPr lang="en-GB" sz="900">
              <a:latin typeface="Arial"/>
            </a:rPr>
            <a:t> </a:t>
          </a:r>
          <a:r>
            <a:rPr lang="en-GB" sz="900"/>
            <a:t>Service Manager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Intermediate Care</a:t>
          </a:r>
        </a:p>
      </dgm:t>
    </dgm:pt>
    <dgm:pt modelId="{FF6A9AE2-0D21-484B-83F7-A69425A011E6}" type="parTrans" cxnId="{35B000BA-ABD9-4277-A40F-9BD4D97EF976}">
      <dgm:prSet/>
      <dgm:spPr/>
      <dgm:t>
        <a:bodyPr/>
        <a:lstStyle/>
        <a:p>
          <a:endParaRPr lang="en-GB"/>
        </a:p>
      </dgm:t>
    </dgm:pt>
    <dgm:pt modelId="{E1295FDB-B738-407E-9407-7CBCBE7F98B8}" type="sibTrans" cxnId="{35B000BA-ABD9-4277-A40F-9BD4D97EF976}">
      <dgm:prSet/>
      <dgm:spPr/>
      <dgm:t>
        <a:bodyPr/>
        <a:lstStyle/>
        <a:p>
          <a:endParaRPr lang="en-GB"/>
        </a:p>
      </dgm:t>
    </dgm:pt>
    <dgm:pt modelId="{C9FE2DDA-CCE2-4063-A3BF-B8C6661BCC8F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Maxine Walton</a:t>
          </a:r>
        </a:p>
        <a:p>
          <a:pPr rtl="0"/>
          <a:r>
            <a:rPr lang="en-GB" sz="900">
              <a:latin typeface="Arial"/>
            </a:rPr>
            <a:t> </a:t>
          </a:r>
          <a:r>
            <a:rPr lang="en-GB" sz="900"/>
            <a:t>Service Manager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Acute Hospitals</a:t>
          </a:r>
        </a:p>
      </dgm:t>
    </dgm:pt>
    <dgm:pt modelId="{E7B0394F-EC9A-4E2A-8C65-E74AA0DF2F1D}" type="parTrans" cxnId="{6606EB42-CE5B-4B5F-AE05-30EC6AB4A4EA}">
      <dgm:prSet/>
      <dgm:spPr/>
      <dgm:t>
        <a:bodyPr/>
        <a:lstStyle/>
        <a:p>
          <a:endParaRPr lang="en-GB"/>
        </a:p>
      </dgm:t>
    </dgm:pt>
    <dgm:pt modelId="{645AFF13-B22C-459C-B5E1-F3BB8F92712E}" type="sibTrans" cxnId="{6606EB42-CE5B-4B5F-AE05-30EC6AB4A4EA}">
      <dgm:prSet/>
      <dgm:spPr/>
      <dgm:t>
        <a:bodyPr/>
        <a:lstStyle/>
        <a:p>
          <a:endParaRPr lang="en-GB"/>
        </a:p>
      </dgm:t>
    </dgm:pt>
    <dgm:pt modelId="{ECECFDAC-37AF-4378-B833-6A2D939930BE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Sean Taylor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Staff Development Officer</a:t>
          </a:r>
        </a:p>
      </dgm:t>
    </dgm:pt>
    <dgm:pt modelId="{4CD6D835-BC4E-4DE4-8D69-ADDBBAC8CA67}" type="parTrans" cxnId="{92138408-AFA5-47C7-9A7D-47147328DF70}">
      <dgm:prSet/>
      <dgm:spPr/>
      <dgm:t>
        <a:bodyPr/>
        <a:lstStyle/>
        <a:p>
          <a:endParaRPr lang="en-GB"/>
        </a:p>
      </dgm:t>
    </dgm:pt>
    <dgm:pt modelId="{9855746C-F1C9-42D7-8AB6-847C7DABE2BA}" type="sibTrans" cxnId="{92138408-AFA5-47C7-9A7D-47147328DF70}">
      <dgm:prSet/>
      <dgm:spPr/>
      <dgm:t>
        <a:bodyPr/>
        <a:lstStyle/>
        <a:p>
          <a:endParaRPr lang="en-GB"/>
        </a:p>
      </dgm:t>
    </dgm:pt>
    <dgm:pt modelId="{F8FE5FCB-94D9-474F-A5CB-60D10043869D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Claire </a:t>
          </a:r>
          <a:r>
            <a:rPr lang="en-GB" sz="900">
              <a:latin typeface="Arial"/>
            </a:rPr>
            <a:t>McFadzean </a:t>
          </a:r>
          <a:endParaRPr lang="en-GB" sz="900"/>
        </a:p>
        <a:p>
          <a:r>
            <a:rPr lang="en-GB" sz="900"/>
            <a:t>L&amp;D Advanced Practitioner</a:t>
          </a:r>
        </a:p>
      </dgm:t>
    </dgm:pt>
    <dgm:pt modelId="{8BBCB66A-00FE-4CE4-BAD8-F89A65458A65}" type="parTrans" cxnId="{6681BEEC-4F71-4D55-A55E-872EE65590EF}">
      <dgm:prSet/>
      <dgm:spPr/>
      <dgm:t>
        <a:bodyPr/>
        <a:lstStyle/>
        <a:p>
          <a:endParaRPr lang="en-GB"/>
        </a:p>
      </dgm:t>
    </dgm:pt>
    <dgm:pt modelId="{2C8DA415-73FA-4A63-BAF7-064A824210F3}" type="sibTrans" cxnId="{6681BEEC-4F71-4D55-A55E-872EE65590EF}">
      <dgm:prSet/>
      <dgm:spPr/>
      <dgm:t>
        <a:bodyPr/>
        <a:lstStyle/>
        <a:p>
          <a:endParaRPr lang="en-GB"/>
        </a:p>
      </dgm:t>
    </dgm:pt>
    <dgm:pt modelId="{1644C0DA-4E07-4BAD-8D51-85E6FC896A84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Chloe Cox</a:t>
          </a:r>
          <a:r>
            <a:rPr lang="en-GB" sz="900">
              <a:latin typeface="Arial"/>
            </a:rPr>
            <a:t> </a:t>
          </a:r>
          <a:endParaRPr lang="en-GB" sz="900"/>
        </a:p>
        <a:p>
          <a:pPr rtl="0"/>
          <a:r>
            <a:rPr lang="en-GB" sz="900"/>
            <a:t>Service Manager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SILC East</a:t>
          </a:r>
        </a:p>
      </dgm:t>
    </dgm:pt>
    <dgm:pt modelId="{875C4C51-8F25-42CB-9803-F125CC2CF27F}" type="parTrans" cxnId="{F3A1E788-A556-49BC-AB6D-FB63B056FDD4}">
      <dgm:prSet/>
      <dgm:spPr/>
      <dgm:t>
        <a:bodyPr/>
        <a:lstStyle/>
        <a:p>
          <a:endParaRPr lang="en-GB"/>
        </a:p>
      </dgm:t>
    </dgm:pt>
    <dgm:pt modelId="{1927E495-4C3E-40A9-9CB1-1E8368D09F3F}" type="sibTrans" cxnId="{F3A1E788-A556-49BC-AB6D-FB63B056FDD4}">
      <dgm:prSet/>
      <dgm:spPr/>
      <dgm:t>
        <a:bodyPr/>
        <a:lstStyle/>
        <a:p>
          <a:endParaRPr lang="en-GB"/>
        </a:p>
      </dgm:t>
    </dgm:pt>
    <dgm:pt modelId="{2CD83225-A184-4A89-AC16-2D14BE455FD1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Jess Rundle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Service Manager</a:t>
          </a:r>
        </a:p>
        <a:p>
          <a:r>
            <a:rPr lang="en-GB" sz="900"/>
            <a:t>SILC West</a:t>
          </a:r>
        </a:p>
      </dgm:t>
    </dgm:pt>
    <dgm:pt modelId="{142B72E0-349C-4DA3-A199-38B6C104F2B1}" type="parTrans" cxnId="{F24C691D-8322-494B-B188-75F4EEADFE4D}">
      <dgm:prSet/>
      <dgm:spPr/>
      <dgm:t>
        <a:bodyPr/>
        <a:lstStyle/>
        <a:p>
          <a:endParaRPr lang="en-GB"/>
        </a:p>
      </dgm:t>
    </dgm:pt>
    <dgm:pt modelId="{F84FEFCF-5AAF-466C-8A59-35C5BDA8376F}" type="sibTrans" cxnId="{F24C691D-8322-494B-B188-75F4EEADFE4D}">
      <dgm:prSet/>
      <dgm:spPr/>
      <dgm:t>
        <a:bodyPr/>
        <a:lstStyle/>
        <a:p>
          <a:endParaRPr lang="en-GB"/>
        </a:p>
      </dgm:t>
    </dgm:pt>
    <dgm:pt modelId="{C4219421-AC71-466D-9624-378F2AD55ECB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Louise White</a:t>
          </a:r>
          <a:r>
            <a:rPr lang="en-GB" sz="900">
              <a:latin typeface="Arial"/>
            </a:rPr>
            <a:t> </a:t>
          </a:r>
          <a:endParaRPr lang="en-GB" sz="900"/>
        </a:p>
        <a:p>
          <a:pPr rtl="0"/>
          <a:r>
            <a:rPr lang="en-GB" sz="900"/>
            <a:t>Service Manager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Safeguarding</a:t>
          </a:r>
        </a:p>
      </dgm:t>
    </dgm:pt>
    <dgm:pt modelId="{7D0834DE-DEC8-4FC8-8E83-44D87D497421}" type="parTrans" cxnId="{33E94F96-D8F6-4D4F-A0A0-5F126A4640D1}">
      <dgm:prSet/>
      <dgm:spPr/>
      <dgm:t>
        <a:bodyPr/>
        <a:lstStyle/>
        <a:p>
          <a:endParaRPr lang="en-GB"/>
        </a:p>
      </dgm:t>
    </dgm:pt>
    <dgm:pt modelId="{E3E9E1E7-83A8-45B0-9B7F-F9204267F68B}" type="sibTrans" cxnId="{33E94F96-D8F6-4D4F-A0A0-5F126A4640D1}">
      <dgm:prSet/>
      <dgm:spPr/>
      <dgm:t>
        <a:bodyPr/>
        <a:lstStyle/>
        <a:p>
          <a:endParaRPr lang="en-GB"/>
        </a:p>
      </dgm:t>
    </dgm:pt>
    <dgm:pt modelId="{5557FDB9-D155-4F9A-9100-E6D1E88E9F67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Chris Hamilton</a:t>
          </a:r>
          <a:r>
            <a:rPr lang="en-GB" sz="900">
              <a:latin typeface="Arial"/>
            </a:rPr>
            <a:t> </a:t>
          </a:r>
          <a:endParaRPr lang="en-GB" sz="900"/>
        </a:p>
        <a:p>
          <a:pPr rtl="0"/>
          <a:r>
            <a:rPr lang="en-GB" sz="900"/>
            <a:t>Service Manager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MCA &amp; DOLS</a:t>
          </a:r>
        </a:p>
      </dgm:t>
    </dgm:pt>
    <dgm:pt modelId="{8E6580BE-F026-45F7-8C76-BBAB7F0E3286}" type="parTrans" cxnId="{CF6640A0-3626-409F-93F7-6033E037D4AF}">
      <dgm:prSet/>
      <dgm:spPr/>
      <dgm:t>
        <a:bodyPr/>
        <a:lstStyle/>
        <a:p>
          <a:endParaRPr lang="en-GB"/>
        </a:p>
      </dgm:t>
    </dgm:pt>
    <dgm:pt modelId="{6F0DEB49-8736-443D-84D9-FBE34F477731}" type="sibTrans" cxnId="{CF6640A0-3626-409F-93F7-6033E037D4AF}">
      <dgm:prSet/>
      <dgm:spPr/>
      <dgm:t>
        <a:bodyPr/>
        <a:lstStyle/>
        <a:p>
          <a:endParaRPr lang="en-GB"/>
        </a:p>
      </dgm:t>
    </dgm:pt>
    <dgm:pt modelId="{58B1DDEE-1647-4DE5-B43A-DAB5BB7C09D0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Sarah Gray</a:t>
          </a:r>
        </a:p>
        <a:p>
          <a:r>
            <a:rPr lang="en-GB" sz="900"/>
            <a:t>Staff Development Officer</a:t>
          </a:r>
        </a:p>
      </dgm:t>
    </dgm:pt>
    <dgm:pt modelId="{1F57FE62-3D89-4038-91B7-E3A4E8E2783D}" type="parTrans" cxnId="{1D39CF0F-84EE-41D0-9A06-190F84D370BD}">
      <dgm:prSet/>
      <dgm:spPr/>
      <dgm:t>
        <a:bodyPr/>
        <a:lstStyle/>
        <a:p>
          <a:endParaRPr lang="en-GB"/>
        </a:p>
      </dgm:t>
    </dgm:pt>
    <dgm:pt modelId="{60FF5E48-16D6-41A0-BAD9-BF426D79B6F3}" type="sibTrans" cxnId="{1D39CF0F-84EE-41D0-9A06-190F84D370BD}">
      <dgm:prSet/>
      <dgm:spPr/>
      <dgm:t>
        <a:bodyPr/>
        <a:lstStyle/>
        <a:p>
          <a:endParaRPr lang="en-GB"/>
        </a:p>
      </dgm:t>
    </dgm:pt>
    <dgm:pt modelId="{5D470785-C60B-4945-934F-2CE1DE350F4C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Amanda Rae</a:t>
          </a:r>
        </a:p>
        <a:p>
          <a:r>
            <a:rPr lang="en-GB" sz="900"/>
            <a:t>L&amp;D Advanced Practitioner</a:t>
          </a:r>
        </a:p>
      </dgm:t>
    </dgm:pt>
    <dgm:pt modelId="{7D830105-E17D-4D61-9A9E-B857D105B8F7}" type="parTrans" cxnId="{E68A6938-064B-4B32-90D3-BB84A379EF78}">
      <dgm:prSet/>
      <dgm:spPr/>
      <dgm:t>
        <a:bodyPr/>
        <a:lstStyle/>
        <a:p>
          <a:endParaRPr lang="en-GB"/>
        </a:p>
      </dgm:t>
    </dgm:pt>
    <dgm:pt modelId="{A143EBF8-55F2-4108-8AFC-2ABD04EAA039}" type="sibTrans" cxnId="{E68A6938-064B-4B32-90D3-BB84A379EF78}">
      <dgm:prSet/>
      <dgm:spPr/>
      <dgm:t>
        <a:bodyPr/>
        <a:lstStyle/>
        <a:p>
          <a:endParaRPr lang="en-GB"/>
        </a:p>
      </dgm:t>
    </dgm:pt>
    <dgm:pt modelId="{1876BAAE-C119-4F62-BCA6-765A692EBDFB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 i="1"/>
            <a:t>Kate Smith</a:t>
          </a:r>
          <a:r>
            <a:rPr lang="en-GB" sz="900" i="1">
              <a:latin typeface="Arial"/>
            </a:rPr>
            <a:t> </a:t>
          </a:r>
        </a:p>
        <a:p>
          <a:pPr rtl="0"/>
          <a:r>
            <a:rPr lang="en-GB" sz="900" i="1"/>
            <a:t>Intermediate Care Lead</a:t>
          </a:r>
          <a:r>
            <a:rPr lang="en-GB" sz="900" i="1">
              <a:latin typeface="Arial"/>
            </a:rPr>
            <a:t> </a:t>
          </a:r>
          <a:endParaRPr lang="en-GB" sz="900" i="1"/>
        </a:p>
        <a:p>
          <a:r>
            <a:rPr lang="en-GB" sz="900" i="1"/>
            <a:t>Joint Health Post</a:t>
          </a:r>
        </a:p>
      </dgm:t>
    </dgm:pt>
    <dgm:pt modelId="{39126C88-1A75-4CE8-A14E-36C891639034}" type="parTrans" cxnId="{B8CC95C0-7987-4C6A-9128-D2894602A887}">
      <dgm:prSet/>
      <dgm:spPr/>
      <dgm:t>
        <a:bodyPr/>
        <a:lstStyle/>
        <a:p>
          <a:endParaRPr lang="en-GB"/>
        </a:p>
      </dgm:t>
    </dgm:pt>
    <dgm:pt modelId="{773AB6CF-24BB-43D7-A40A-147AB1C86A6E}" type="sibTrans" cxnId="{B8CC95C0-7987-4C6A-9128-D2894602A887}">
      <dgm:prSet/>
      <dgm:spPr/>
      <dgm:t>
        <a:bodyPr/>
        <a:lstStyle/>
        <a:p>
          <a:endParaRPr lang="en-GB"/>
        </a:p>
      </dgm:t>
    </dgm:pt>
    <dgm:pt modelId="{3C41BDB6-862E-4615-B2FC-5720506FE9DB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Advanced Practitioner Intermediate Care</a:t>
          </a:r>
        </a:p>
        <a:p>
          <a:pPr rtl="0"/>
          <a:r>
            <a:rPr lang="en-GB" sz="900">
              <a:latin typeface="Arial"/>
            </a:rPr>
            <a:t> </a:t>
          </a:r>
          <a:r>
            <a:rPr lang="en-GB" sz="900"/>
            <a:t>(SS)</a:t>
          </a:r>
          <a:endParaRPr lang="en-GB" sz="900">
            <a:latin typeface="Arial"/>
          </a:endParaRPr>
        </a:p>
        <a:p>
          <a:pPr rtl="0"/>
          <a:r>
            <a:rPr lang="en-GB" sz="900">
              <a:latin typeface="Arial"/>
            </a:rPr>
            <a:t>Angela Boobyer</a:t>
          </a:r>
        </a:p>
        <a:p>
          <a:pPr rtl="0"/>
          <a:r>
            <a:rPr lang="en-GB" sz="900">
              <a:latin typeface="Arial"/>
            </a:rPr>
            <a:t> </a:t>
          </a:r>
          <a:r>
            <a:rPr lang="en-GB" sz="900"/>
            <a:t>Colette McLaren (T&amp;WS)</a:t>
          </a:r>
        </a:p>
        <a:p>
          <a:pPr rtl="0"/>
          <a:r>
            <a:rPr lang="en-GB" sz="900">
              <a:latin typeface="Arial"/>
            </a:rPr>
            <a:t> </a:t>
          </a:r>
          <a:r>
            <a:rPr lang="en-GB" sz="900"/>
            <a:t>Marie Hughes (B&amp;NES)</a:t>
          </a:r>
          <a:endParaRPr lang="en-GB" sz="900">
            <a:latin typeface="Arial"/>
          </a:endParaRPr>
        </a:p>
        <a:p>
          <a:r>
            <a:rPr lang="en-GB" sz="900">
              <a:latin typeface="Arial"/>
            </a:rPr>
            <a:t>(Mendip)</a:t>
          </a:r>
        </a:p>
        <a:p>
          <a:pPr rtl="0"/>
          <a:r>
            <a:rPr lang="en-GB" sz="900">
              <a:latin typeface="Arial"/>
            </a:rPr>
            <a:t>Vacant </a:t>
          </a:r>
        </a:p>
      </dgm:t>
    </dgm:pt>
    <dgm:pt modelId="{C95E437E-10F5-4102-9472-47ED79FB3CF3}" type="parTrans" cxnId="{922EA98E-E64C-4F85-9662-304BF4F6999C}">
      <dgm:prSet/>
      <dgm:spPr/>
      <dgm:t>
        <a:bodyPr/>
        <a:lstStyle/>
        <a:p>
          <a:endParaRPr lang="en-GB"/>
        </a:p>
      </dgm:t>
    </dgm:pt>
    <dgm:pt modelId="{18B8CD91-EC03-411E-9CD1-E22EC27F512F}" type="sibTrans" cxnId="{922EA98E-E64C-4F85-9662-304BF4F6999C}">
      <dgm:prSet/>
      <dgm:spPr/>
      <dgm:t>
        <a:bodyPr/>
        <a:lstStyle/>
        <a:p>
          <a:endParaRPr lang="en-GB"/>
        </a:p>
      </dgm:t>
    </dgm:pt>
    <dgm:pt modelId="{BC385A46-F36F-4730-AA1A-EC48EF0707A0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Practice Development ASYE Lead SW</a:t>
          </a:r>
        </a:p>
      </dgm:t>
    </dgm:pt>
    <dgm:pt modelId="{FD3475F8-006D-4BF4-8EC8-56423E37BE9B}" type="parTrans" cxnId="{D51DF29F-09FC-4998-8E75-D09C55A40B1C}">
      <dgm:prSet/>
      <dgm:spPr/>
      <dgm:t>
        <a:bodyPr/>
        <a:lstStyle/>
        <a:p>
          <a:endParaRPr lang="en-GB"/>
        </a:p>
      </dgm:t>
    </dgm:pt>
    <dgm:pt modelId="{87059A89-6D36-492B-A126-0DCA72FAF076}" type="sibTrans" cxnId="{D51DF29F-09FC-4998-8E75-D09C55A40B1C}">
      <dgm:prSet/>
      <dgm:spPr/>
      <dgm:t>
        <a:bodyPr/>
        <a:lstStyle/>
        <a:p>
          <a:endParaRPr lang="en-GB"/>
        </a:p>
      </dgm:t>
    </dgm:pt>
    <dgm:pt modelId="{F64B2068-8BAA-4E96-97E1-E14AE1654C1D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Advanced Practitioner SW East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Kim Dominey</a:t>
          </a:r>
        </a:p>
        <a:p>
          <a:r>
            <a:rPr lang="en-GB" sz="900"/>
            <a:t>Advanced Practitioner SW West x 2</a:t>
          </a:r>
        </a:p>
      </dgm:t>
    </dgm:pt>
    <dgm:pt modelId="{A35B02CC-7E2D-4014-8189-6C54E2B2743A}" type="parTrans" cxnId="{EB724DC7-2DF0-45C8-938C-A91AE196DEAB}">
      <dgm:prSet/>
      <dgm:spPr/>
      <dgm:t>
        <a:bodyPr/>
        <a:lstStyle/>
        <a:p>
          <a:endParaRPr lang="en-GB"/>
        </a:p>
      </dgm:t>
    </dgm:pt>
    <dgm:pt modelId="{09F89E82-4C95-4F80-AF20-BECE3A6A793A}" type="sibTrans" cxnId="{EB724DC7-2DF0-45C8-938C-A91AE196DEAB}">
      <dgm:prSet/>
      <dgm:spPr/>
      <dgm:t>
        <a:bodyPr/>
        <a:lstStyle/>
        <a:p>
          <a:endParaRPr lang="en-GB"/>
        </a:p>
      </dgm:t>
    </dgm:pt>
    <dgm:pt modelId="{564ACE2C-FB6B-43F3-83EF-C1A9A28E8EEA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Jana Taylor</a:t>
          </a:r>
          <a:r>
            <a:rPr lang="en-GB" sz="900">
              <a:latin typeface="Arial"/>
            </a:rPr>
            <a:t> </a:t>
          </a:r>
          <a:endParaRPr lang="en-GB" sz="900"/>
        </a:p>
        <a:p>
          <a:pPr rtl="0"/>
          <a:r>
            <a:rPr lang="en-GB" sz="900"/>
            <a:t>Practice Development &amp; ASYE Lead SW</a:t>
          </a:r>
          <a:r>
            <a:rPr lang="en-GB" sz="900">
              <a:latin typeface="Arial"/>
            </a:rPr>
            <a:t> </a:t>
          </a:r>
        </a:p>
      </dgm:t>
    </dgm:pt>
    <dgm:pt modelId="{5CEAD600-8245-432F-AED6-4FD1E37500A8}" type="parTrans" cxnId="{664B13E2-1C13-4C8B-B36B-0144B5B15F45}">
      <dgm:prSet/>
      <dgm:spPr/>
      <dgm:t>
        <a:bodyPr/>
        <a:lstStyle/>
        <a:p>
          <a:endParaRPr lang="en-GB"/>
        </a:p>
      </dgm:t>
    </dgm:pt>
    <dgm:pt modelId="{101DDA99-3F74-4BA7-96EC-2E0D03214592}" type="sibTrans" cxnId="{664B13E2-1C13-4C8B-B36B-0144B5B15F45}">
      <dgm:prSet/>
      <dgm:spPr/>
      <dgm:t>
        <a:bodyPr/>
        <a:lstStyle/>
        <a:p>
          <a:endParaRPr lang="en-GB"/>
        </a:p>
      </dgm:t>
    </dgm:pt>
    <dgm:pt modelId="{052E4823-F897-4043-9A88-0D263DB301E4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Neighbourhoods Structure </a:t>
          </a:r>
          <a:r>
            <a:rPr lang="en-GB" sz="900" b="1" i="1"/>
            <a:t>see next page</a:t>
          </a:r>
        </a:p>
      </dgm:t>
    </dgm:pt>
    <dgm:pt modelId="{A6C79172-088C-4530-B992-A6CE0A9FF1B1}" type="parTrans" cxnId="{41040C9A-2007-4EC1-9AE0-706DBE288FC7}">
      <dgm:prSet/>
      <dgm:spPr/>
      <dgm:t>
        <a:bodyPr/>
        <a:lstStyle/>
        <a:p>
          <a:endParaRPr lang="en-GB"/>
        </a:p>
      </dgm:t>
    </dgm:pt>
    <dgm:pt modelId="{C560B154-8DDB-43B8-A989-82C4BD60D005}" type="sibTrans" cxnId="{41040C9A-2007-4EC1-9AE0-706DBE288FC7}">
      <dgm:prSet/>
      <dgm:spPr/>
      <dgm:t>
        <a:bodyPr/>
        <a:lstStyle/>
        <a:p>
          <a:endParaRPr lang="en-GB"/>
        </a:p>
      </dgm:t>
    </dgm:pt>
    <dgm:pt modelId="{B44D4F36-DE31-482F-A400-AA8808ED4EA6}">
      <dgm:prSet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Jess Rogers +3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Advanced Practitioner SW</a:t>
          </a:r>
        </a:p>
      </dgm:t>
    </dgm:pt>
    <dgm:pt modelId="{B298AA67-F64D-44FA-9D43-C55DFDC8DB12}" type="parTrans" cxnId="{AF80783E-3F75-46F1-85D0-704713A40761}">
      <dgm:prSet/>
      <dgm:spPr/>
      <dgm:t>
        <a:bodyPr/>
        <a:lstStyle/>
        <a:p>
          <a:endParaRPr lang="en-GB"/>
        </a:p>
      </dgm:t>
    </dgm:pt>
    <dgm:pt modelId="{E863CA80-37F7-46D3-95B1-5ACFD02042D8}" type="sibTrans" cxnId="{AF80783E-3F75-46F1-85D0-704713A40761}">
      <dgm:prSet/>
      <dgm:spPr/>
      <dgm:t>
        <a:bodyPr/>
        <a:lstStyle/>
        <a:p>
          <a:endParaRPr lang="en-GB"/>
        </a:p>
      </dgm:t>
    </dgm:pt>
    <dgm:pt modelId="{B6C4C469-AC15-4DB5-8414-A4433F4F69FB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5 x Best Interest Lead</a:t>
          </a:r>
        </a:p>
      </dgm:t>
    </dgm:pt>
    <dgm:pt modelId="{3DC533BB-F747-4188-BB0B-636302561FCF}" type="parTrans" cxnId="{A563C9C9-5169-4036-B049-8C49DE7627C3}">
      <dgm:prSet/>
      <dgm:spPr/>
      <dgm:t>
        <a:bodyPr/>
        <a:lstStyle/>
        <a:p>
          <a:endParaRPr lang="en-GB"/>
        </a:p>
      </dgm:t>
    </dgm:pt>
    <dgm:pt modelId="{6173AE63-5A4E-47E2-8751-D25264EABB8B}" type="sibTrans" cxnId="{A563C9C9-5169-4036-B049-8C49DE7627C3}">
      <dgm:prSet/>
      <dgm:spPr/>
      <dgm:t>
        <a:bodyPr/>
        <a:lstStyle/>
        <a:p>
          <a:endParaRPr lang="en-GB"/>
        </a:p>
      </dgm:t>
    </dgm:pt>
    <dgm:pt modelId="{A0FC0114-9601-4CDA-9C22-CD21245260D1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Practice Development &amp; ASYE Lead SW</a:t>
          </a:r>
        </a:p>
      </dgm:t>
    </dgm:pt>
    <dgm:pt modelId="{22A14B65-97F7-4E6E-B50F-D0D7DD8FD262}" type="parTrans" cxnId="{C4C0A618-186C-461D-BEA8-82B49CBE6C15}">
      <dgm:prSet/>
      <dgm:spPr/>
      <dgm:t>
        <a:bodyPr/>
        <a:lstStyle/>
        <a:p>
          <a:endParaRPr lang="en-GB"/>
        </a:p>
      </dgm:t>
    </dgm:pt>
    <dgm:pt modelId="{DD579E8D-CD2F-419C-A3BF-B915D32ACE85}" type="sibTrans" cxnId="{C4C0A618-186C-461D-BEA8-82B49CBE6C15}">
      <dgm:prSet/>
      <dgm:spPr/>
      <dgm:t>
        <a:bodyPr/>
        <a:lstStyle/>
        <a:p>
          <a:endParaRPr lang="en-GB"/>
        </a:p>
      </dgm:t>
    </dgm:pt>
    <dgm:pt modelId="{323C3A80-F336-4758-A9C9-9CF0E4E92DDF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Susie Abraham &amp; Catherine O’Donnell Housing OT</a:t>
          </a:r>
        </a:p>
      </dgm:t>
    </dgm:pt>
    <dgm:pt modelId="{D2869D9B-B127-43EC-8CB3-581F5C0EAFC2}" type="parTrans" cxnId="{7AF78D02-ED3F-44BB-BAB3-A624BC0D5E3F}">
      <dgm:prSet/>
      <dgm:spPr/>
      <dgm:t>
        <a:bodyPr/>
        <a:lstStyle/>
        <a:p>
          <a:endParaRPr lang="en-GB"/>
        </a:p>
      </dgm:t>
    </dgm:pt>
    <dgm:pt modelId="{AA1CEF54-62A3-401E-A3F8-1165C2BEB87D}" type="sibTrans" cxnId="{7AF78D02-ED3F-44BB-BAB3-A624BC0D5E3F}">
      <dgm:prSet/>
      <dgm:spPr/>
      <dgm:t>
        <a:bodyPr/>
        <a:lstStyle/>
        <a:p>
          <a:endParaRPr lang="en-GB"/>
        </a:p>
      </dgm:t>
    </dgm:pt>
    <dgm:pt modelId="{A4651E8A-3E0C-4EB9-8489-D3ABCDD62BD1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2 x Advanced Practitioner OT</a:t>
          </a:r>
        </a:p>
      </dgm:t>
    </dgm:pt>
    <dgm:pt modelId="{0B86A501-83BE-4EAC-A21E-76ECFBB687A0}" type="parTrans" cxnId="{F77EDF7E-9CC7-47F0-BD7A-921ED74BAEA2}">
      <dgm:prSet/>
      <dgm:spPr/>
      <dgm:t>
        <a:bodyPr/>
        <a:lstStyle/>
        <a:p>
          <a:endParaRPr lang="en-GB"/>
        </a:p>
      </dgm:t>
    </dgm:pt>
    <dgm:pt modelId="{3F07DEDA-7C84-4335-857E-55DB346DB5A8}" type="sibTrans" cxnId="{F77EDF7E-9CC7-47F0-BD7A-921ED74BAEA2}">
      <dgm:prSet/>
      <dgm:spPr/>
      <dgm:t>
        <a:bodyPr/>
        <a:lstStyle/>
        <a:p>
          <a:endParaRPr lang="en-GB"/>
        </a:p>
      </dgm:t>
    </dgm:pt>
    <dgm:pt modelId="{59A81FFC-554C-43FE-AC39-09B7054C23C5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Sue Birtles &amp; Helen Mumford Housing OT</a:t>
          </a:r>
        </a:p>
      </dgm:t>
    </dgm:pt>
    <dgm:pt modelId="{E76622A9-4219-4793-8D7A-18E902EB7CC2}" type="parTrans" cxnId="{8E6D6241-5BC0-415F-9DEA-030A3CD0AA1F}">
      <dgm:prSet/>
      <dgm:spPr/>
      <dgm:t>
        <a:bodyPr/>
        <a:lstStyle/>
        <a:p>
          <a:endParaRPr lang="en-GB"/>
        </a:p>
      </dgm:t>
    </dgm:pt>
    <dgm:pt modelId="{A88095F3-8BC5-4D65-8385-0D6C0F3C8E6E}" type="sibTrans" cxnId="{8E6D6241-5BC0-415F-9DEA-030A3CD0AA1F}">
      <dgm:prSet/>
      <dgm:spPr/>
      <dgm:t>
        <a:bodyPr/>
        <a:lstStyle/>
        <a:p>
          <a:endParaRPr lang="en-GB"/>
        </a:p>
      </dgm:t>
    </dgm:pt>
    <dgm:pt modelId="{C719FC5C-B907-40AA-9697-AE4C6311E7A5}">
      <dgm:prSet custT="1"/>
      <dgm:spPr>
        <a:solidFill>
          <a:srgbClr val="006072"/>
        </a:solidFill>
      </dgm:spPr>
      <dgm:t>
        <a:bodyPr/>
        <a:lstStyle/>
        <a:p>
          <a:r>
            <a:rPr lang="en-GB" sz="900"/>
            <a:t>Andrea Laker &amp; 1 </a:t>
          </a:r>
          <a:r>
            <a:rPr lang="en-GB" sz="900">
              <a:solidFill>
                <a:schemeClr val="bg1"/>
              </a:solidFill>
            </a:rPr>
            <a:t>Vacant</a:t>
          </a:r>
          <a:r>
            <a:rPr lang="en-GB" sz="900"/>
            <a:t> Advanced Practitioner OT</a:t>
          </a:r>
        </a:p>
      </dgm:t>
    </dgm:pt>
    <dgm:pt modelId="{62CA0BFB-A0AC-46CA-8754-165C83583837}" type="parTrans" cxnId="{CE8E50EC-63FF-4313-8936-3C9DED522246}">
      <dgm:prSet/>
      <dgm:spPr/>
      <dgm:t>
        <a:bodyPr/>
        <a:lstStyle/>
        <a:p>
          <a:endParaRPr lang="en-GB"/>
        </a:p>
      </dgm:t>
    </dgm:pt>
    <dgm:pt modelId="{8593F84F-17C1-4D37-B4DF-702B9850CCCE}" type="sibTrans" cxnId="{CE8E50EC-63FF-4313-8936-3C9DED522246}">
      <dgm:prSet/>
      <dgm:spPr/>
      <dgm:t>
        <a:bodyPr/>
        <a:lstStyle/>
        <a:p>
          <a:endParaRPr lang="en-GB"/>
        </a:p>
      </dgm:t>
    </dgm:pt>
    <dgm:pt modelId="{D817365C-7D13-4E88-A7D6-46EC76A6F4F8}">
      <dgm:prSet phldrT="[Text]" custT="1"/>
      <dgm:spPr>
        <a:solidFill>
          <a:srgbClr val="006072"/>
        </a:solidFill>
      </dgm:spPr>
      <dgm:t>
        <a:bodyPr/>
        <a:lstStyle/>
        <a:p>
          <a:pPr rtl="0"/>
          <a:r>
            <a:rPr lang="en-GB" sz="900"/>
            <a:t>Sam Phipps</a:t>
          </a:r>
          <a:r>
            <a:rPr lang="en-GB" sz="900">
              <a:latin typeface="Arial"/>
            </a:rPr>
            <a:t> </a:t>
          </a:r>
          <a:endParaRPr lang="en-GB" sz="900"/>
        </a:p>
        <a:p>
          <a:r>
            <a:rPr lang="en-GB" sz="900"/>
            <a:t>Service Manager CHC</a:t>
          </a:r>
        </a:p>
      </dgm:t>
    </dgm:pt>
    <dgm:pt modelId="{FE5F6FEF-CDC8-408E-B90E-AF5ED45879F9}" type="parTrans" cxnId="{6EDBF787-9C2A-4608-96EE-B80308CA86D0}">
      <dgm:prSet/>
      <dgm:spPr/>
      <dgm:t>
        <a:bodyPr/>
        <a:lstStyle/>
        <a:p>
          <a:endParaRPr lang="en-GB"/>
        </a:p>
      </dgm:t>
    </dgm:pt>
    <dgm:pt modelId="{79C1E9A8-1567-4131-9245-D4144ED14867}" type="sibTrans" cxnId="{6EDBF787-9C2A-4608-96EE-B80308CA86D0}">
      <dgm:prSet/>
      <dgm:spPr/>
      <dgm:t>
        <a:bodyPr/>
        <a:lstStyle/>
        <a:p>
          <a:endParaRPr lang="en-GB"/>
        </a:p>
      </dgm:t>
    </dgm:pt>
    <dgm:pt modelId="{DF07D2E5-7F29-4DD4-8D0C-CCCEA9635211}" type="pres">
      <dgm:prSet presAssocID="{CC7951E4-F3A5-4D9B-A113-F2928EA99E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73C95D-A82F-4C79-89BD-3AF4E10F69B2}" type="pres">
      <dgm:prSet presAssocID="{11522082-48F1-499A-A1D2-08E770806330}" presName="hierRoot1" presStyleCnt="0">
        <dgm:presLayoutVars>
          <dgm:hierBranch val="init"/>
        </dgm:presLayoutVars>
      </dgm:prSet>
      <dgm:spPr/>
    </dgm:pt>
    <dgm:pt modelId="{FBC0B111-63EB-4226-8F4E-DE150D13C66B}" type="pres">
      <dgm:prSet presAssocID="{11522082-48F1-499A-A1D2-08E770806330}" presName="rootComposite1" presStyleCnt="0"/>
      <dgm:spPr/>
    </dgm:pt>
    <dgm:pt modelId="{C96D7EFD-A6FE-4FD4-BB85-738F2E378C80}" type="pres">
      <dgm:prSet presAssocID="{11522082-48F1-499A-A1D2-08E770806330}" presName="rootText1" presStyleLbl="node0" presStyleIdx="0" presStyleCnt="1" custScaleX="993090" custScaleY="645591" custLinFactX="-128059" custLinFactY="-349019" custLinFactNeighborX="-200000" custLinFactNeighborY="-400000">
        <dgm:presLayoutVars>
          <dgm:chPref val="3"/>
        </dgm:presLayoutVars>
      </dgm:prSet>
      <dgm:spPr/>
    </dgm:pt>
    <dgm:pt modelId="{283537C3-EF6F-4E52-A35A-DD3831D13EF5}" type="pres">
      <dgm:prSet presAssocID="{11522082-48F1-499A-A1D2-08E770806330}" presName="rootConnector1" presStyleLbl="node1" presStyleIdx="0" presStyleCnt="0"/>
      <dgm:spPr/>
    </dgm:pt>
    <dgm:pt modelId="{BB3445B4-0CB6-4D0B-AD85-066D30330846}" type="pres">
      <dgm:prSet presAssocID="{11522082-48F1-499A-A1D2-08E770806330}" presName="hierChild2" presStyleCnt="0"/>
      <dgm:spPr/>
    </dgm:pt>
    <dgm:pt modelId="{974B27AF-25D3-4727-BD23-298E4BA0971E}" type="pres">
      <dgm:prSet presAssocID="{B892A18A-F984-4154-B6CD-A846261C2648}" presName="Name37" presStyleLbl="parChTrans1D2" presStyleIdx="0" presStyleCnt="5"/>
      <dgm:spPr/>
    </dgm:pt>
    <dgm:pt modelId="{EA00A377-E9F3-4F4E-BCE3-A2B7F94AF95E}" type="pres">
      <dgm:prSet presAssocID="{EDCD74C5-3155-4A3F-BF2E-AF65DB76FBA3}" presName="hierRoot2" presStyleCnt="0">
        <dgm:presLayoutVars>
          <dgm:hierBranch val="init"/>
        </dgm:presLayoutVars>
      </dgm:prSet>
      <dgm:spPr/>
    </dgm:pt>
    <dgm:pt modelId="{A56D731D-34F9-4037-AD33-A55747815AF9}" type="pres">
      <dgm:prSet presAssocID="{EDCD74C5-3155-4A3F-BF2E-AF65DB76FBA3}" presName="rootComposite" presStyleCnt="0"/>
      <dgm:spPr/>
    </dgm:pt>
    <dgm:pt modelId="{E8B77C52-E033-4893-B7E9-EACAF17B76E3}" type="pres">
      <dgm:prSet presAssocID="{EDCD74C5-3155-4A3F-BF2E-AF65DB76FBA3}" presName="rootText" presStyleLbl="node2" presStyleIdx="0" presStyleCnt="5" custScaleX="571636" custScaleY="424783" custLinFactX="-100000" custLinFactY="-131282" custLinFactNeighborX="-189681" custLinFactNeighborY="-200000">
        <dgm:presLayoutVars>
          <dgm:chPref val="3"/>
        </dgm:presLayoutVars>
      </dgm:prSet>
      <dgm:spPr/>
    </dgm:pt>
    <dgm:pt modelId="{2950B49B-D48F-4F54-90CE-F8ECEB7F3D35}" type="pres">
      <dgm:prSet presAssocID="{EDCD74C5-3155-4A3F-BF2E-AF65DB76FBA3}" presName="rootConnector" presStyleLbl="node2" presStyleIdx="0" presStyleCnt="5"/>
      <dgm:spPr/>
    </dgm:pt>
    <dgm:pt modelId="{9331C8A3-D12E-48EC-B5E8-D2CDCEA1C174}" type="pres">
      <dgm:prSet presAssocID="{EDCD74C5-3155-4A3F-BF2E-AF65DB76FBA3}" presName="hierChild4" presStyleCnt="0"/>
      <dgm:spPr/>
    </dgm:pt>
    <dgm:pt modelId="{81495190-7747-4241-813D-38E036275367}" type="pres">
      <dgm:prSet presAssocID="{7D830105-E17D-4D61-9A9E-B857D105B8F7}" presName="Name37" presStyleLbl="parChTrans1D3" presStyleIdx="0" presStyleCnt="12"/>
      <dgm:spPr/>
    </dgm:pt>
    <dgm:pt modelId="{74B3E473-235A-41B3-AA58-17787B68A629}" type="pres">
      <dgm:prSet presAssocID="{5D470785-C60B-4945-934F-2CE1DE350F4C}" presName="hierRoot2" presStyleCnt="0">
        <dgm:presLayoutVars>
          <dgm:hierBranch val="init"/>
        </dgm:presLayoutVars>
      </dgm:prSet>
      <dgm:spPr/>
    </dgm:pt>
    <dgm:pt modelId="{CE9A6389-FB12-490F-95A9-3A74E6A9AE75}" type="pres">
      <dgm:prSet presAssocID="{5D470785-C60B-4945-934F-2CE1DE350F4C}" presName="rootComposite" presStyleCnt="0"/>
      <dgm:spPr/>
    </dgm:pt>
    <dgm:pt modelId="{A4E85025-38CE-4E66-9BB6-5C8E10D04A66}" type="pres">
      <dgm:prSet presAssocID="{5D470785-C60B-4945-934F-2CE1DE350F4C}" presName="rootText" presStyleLbl="node3" presStyleIdx="0" presStyleCnt="12" custScaleX="363181" custScaleY="537798" custLinFactX="268580" custLinFactY="-100000" custLinFactNeighborX="300000" custLinFactNeighborY="-125885">
        <dgm:presLayoutVars>
          <dgm:chPref val="3"/>
        </dgm:presLayoutVars>
      </dgm:prSet>
      <dgm:spPr/>
    </dgm:pt>
    <dgm:pt modelId="{F192F506-8F36-4ABE-AFBA-074B031E09D5}" type="pres">
      <dgm:prSet presAssocID="{5D470785-C60B-4945-934F-2CE1DE350F4C}" presName="rootConnector" presStyleLbl="node3" presStyleIdx="0" presStyleCnt="12"/>
      <dgm:spPr/>
    </dgm:pt>
    <dgm:pt modelId="{96FF53A6-0B4E-42FE-8C08-ADEBD439E87E}" type="pres">
      <dgm:prSet presAssocID="{5D470785-C60B-4945-934F-2CE1DE350F4C}" presName="hierChild4" presStyleCnt="0"/>
      <dgm:spPr/>
    </dgm:pt>
    <dgm:pt modelId="{672AA246-1678-4D59-BB21-79C55ED63B3C}" type="pres">
      <dgm:prSet presAssocID="{5D470785-C60B-4945-934F-2CE1DE350F4C}" presName="hierChild5" presStyleCnt="0"/>
      <dgm:spPr/>
    </dgm:pt>
    <dgm:pt modelId="{98BB1029-52ED-45DF-88AD-8D455C331D72}" type="pres">
      <dgm:prSet presAssocID="{1F57FE62-3D89-4038-91B7-E3A4E8E2783D}" presName="Name37" presStyleLbl="parChTrans1D3" presStyleIdx="1" presStyleCnt="12"/>
      <dgm:spPr/>
    </dgm:pt>
    <dgm:pt modelId="{260715C7-FF79-4997-B60D-AAE31DEE4598}" type="pres">
      <dgm:prSet presAssocID="{58B1DDEE-1647-4DE5-B43A-DAB5BB7C09D0}" presName="hierRoot2" presStyleCnt="0">
        <dgm:presLayoutVars>
          <dgm:hierBranch val="init"/>
        </dgm:presLayoutVars>
      </dgm:prSet>
      <dgm:spPr/>
    </dgm:pt>
    <dgm:pt modelId="{407F9119-0E06-4A4D-BE6E-F6079BDCD089}" type="pres">
      <dgm:prSet presAssocID="{58B1DDEE-1647-4DE5-B43A-DAB5BB7C09D0}" presName="rootComposite" presStyleCnt="0"/>
      <dgm:spPr/>
    </dgm:pt>
    <dgm:pt modelId="{A60DC46C-D9AC-4853-8E55-B35E2083E637}" type="pres">
      <dgm:prSet presAssocID="{58B1DDEE-1647-4DE5-B43A-DAB5BB7C09D0}" presName="rootText" presStyleLbl="node3" presStyleIdx="1" presStyleCnt="12" custScaleX="352957" custScaleY="561220" custLinFactX="-200000" custLinFactY="-100000" custLinFactNeighborX="-262298" custLinFactNeighborY="-122944">
        <dgm:presLayoutVars>
          <dgm:chPref val="3"/>
        </dgm:presLayoutVars>
      </dgm:prSet>
      <dgm:spPr/>
    </dgm:pt>
    <dgm:pt modelId="{D42CB2BD-F902-4D34-878B-4DE1FC51E026}" type="pres">
      <dgm:prSet presAssocID="{58B1DDEE-1647-4DE5-B43A-DAB5BB7C09D0}" presName="rootConnector" presStyleLbl="node3" presStyleIdx="1" presStyleCnt="12"/>
      <dgm:spPr/>
    </dgm:pt>
    <dgm:pt modelId="{FFA8B3D0-F72E-4212-BBCF-73A531A5C73E}" type="pres">
      <dgm:prSet presAssocID="{58B1DDEE-1647-4DE5-B43A-DAB5BB7C09D0}" presName="hierChild4" presStyleCnt="0"/>
      <dgm:spPr/>
    </dgm:pt>
    <dgm:pt modelId="{BCB9D7B4-2C12-4E3F-9546-789430897106}" type="pres">
      <dgm:prSet presAssocID="{58B1DDEE-1647-4DE5-B43A-DAB5BB7C09D0}" presName="hierChild5" presStyleCnt="0"/>
      <dgm:spPr/>
    </dgm:pt>
    <dgm:pt modelId="{F6C66764-3756-4AE6-8A24-FF9DB2EEE274}" type="pres">
      <dgm:prSet presAssocID="{7D0834DE-DEC8-4FC8-8E83-44D87D497421}" presName="Name37" presStyleLbl="parChTrans1D3" presStyleIdx="2" presStyleCnt="12"/>
      <dgm:spPr/>
    </dgm:pt>
    <dgm:pt modelId="{AAD6E438-8B0A-4723-A50B-EA01804877A6}" type="pres">
      <dgm:prSet presAssocID="{C4219421-AC71-466D-9624-378F2AD55ECB}" presName="hierRoot2" presStyleCnt="0">
        <dgm:presLayoutVars>
          <dgm:hierBranch val="init"/>
        </dgm:presLayoutVars>
      </dgm:prSet>
      <dgm:spPr/>
    </dgm:pt>
    <dgm:pt modelId="{9E609EBD-CFDA-48D0-B3C9-199A3DC2AB3B}" type="pres">
      <dgm:prSet presAssocID="{C4219421-AC71-466D-9624-378F2AD55ECB}" presName="rootComposite" presStyleCnt="0"/>
      <dgm:spPr/>
    </dgm:pt>
    <dgm:pt modelId="{BB7338D0-03A0-48F6-89FA-273253B9E4DD}" type="pres">
      <dgm:prSet presAssocID="{C4219421-AC71-466D-9624-378F2AD55ECB}" presName="rootText" presStyleLbl="node3" presStyleIdx="2" presStyleCnt="12" custScaleX="336943" custScaleY="627882" custLinFactX="-369763" custLinFactY="228095" custLinFactNeighborX="-400000" custLinFactNeighborY="300000">
        <dgm:presLayoutVars>
          <dgm:chPref val="3"/>
        </dgm:presLayoutVars>
      </dgm:prSet>
      <dgm:spPr/>
    </dgm:pt>
    <dgm:pt modelId="{C27EC0AA-D473-4646-AF74-C0CA21E57B97}" type="pres">
      <dgm:prSet presAssocID="{C4219421-AC71-466D-9624-378F2AD55ECB}" presName="rootConnector" presStyleLbl="node3" presStyleIdx="2" presStyleCnt="12"/>
      <dgm:spPr/>
    </dgm:pt>
    <dgm:pt modelId="{B247F247-CA91-4877-90E4-B972BB8D133B}" type="pres">
      <dgm:prSet presAssocID="{C4219421-AC71-466D-9624-378F2AD55ECB}" presName="hierChild4" presStyleCnt="0"/>
      <dgm:spPr/>
    </dgm:pt>
    <dgm:pt modelId="{09878040-14CC-4B8F-B37F-E4AAC057DED0}" type="pres">
      <dgm:prSet presAssocID="{B298AA67-F64D-44FA-9D43-C55DFDC8DB12}" presName="Name37" presStyleLbl="parChTrans1D4" presStyleIdx="0" presStyleCnt="11"/>
      <dgm:spPr/>
    </dgm:pt>
    <dgm:pt modelId="{B8A3D3BF-A3BE-4503-8BC1-C329F655CE2A}" type="pres">
      <dgm:prSet presAssocID="{B44D4F36-DE31-482F-A400-AA8808ED4EA6}" presName="hierRoot2" presStyleCnt="0">
        <dgm:presLayoutVars>
          <dgm:hierBranch val="init"/>
        </dgm:presLayoutVars>
      </dgm:prSet>
      <dgm:spPr/>
    </dgm:pt>
    <dgm:pt modelId="{940A4DF9-37BF-4329-ABB0-F9AC466416A9}" type="pres">
      <dgm:prSet presAssocID="{B44D4F36-DE31-482F-A400-AA8808ED4EA6}" presName="rootComposite" presStyleCnt="0"/>
      <dgm:spPr/>
    </dgm:pt>
    <dgm:pt modelId="{08BD6F8D-E10B-45F7-8B12-F8F5117FA440}" type="pres">
      <dgm:prSet presAssocID="{B44D4F36-DE31-482F-A400-AA8808ED4EA6}" presName="rootText" presStyleLbl="node4" presStyleIdx="0" presStyleCnt="11" custScaleX="357633" custScaleY="606463" custLinFactX="-360349" custLinFactY="314617" custLinFactNeighborX="-400000" custLinFactNeighborY="400000">
        <dgm:presLayoutVars>
          <dgm:chPref val="3"/>
        </dgm:presLayoutVars>
      </dgm:prSet>
      <dgm:spPr/>
    </dgm:pt>
    <dgm:pt modelId="{B9057D67-C889-4A5A-A8B9-976AEDFFD595}" type="pres">
      <dgm:prSet presAssocID="{B44D4F36-DE31-482F-A400-AA8808ED4EA6}" presName="rootConnector" presStyleLbl="node4" presStyleIdx="0" presStyleCnt="11"/>
      <dgm:spPr/>
    </dgm:pt>
    <dgm:pt modelId="{105D6AAE-1D69-4127-AA39-ED85B9040FFC}" type="pres">
      <dgm:prSet presAssocID="{B44D4F36-DE31-482F-A400-AA8808ED4EA6}" presName="hierChild4" presStyleCnt="0"/>
      <dgm:spPr/>
    </dgm:pt>
    <dgm:pt modelId="{09088CBA-A282-42A2-9C81-4211DDB4E699}" type="pres">
      <dgm:prSet presAssocID="{B44D4F36-DE31-482F-A400-AA8808ED4EA6}" presName="hierChild5" presStyleCnt="0"/>
      <dgm:spPr/>
    </dgm:pt>
    <dgm:pt modelId="{B351F035-6C83-423D-9AF9-13B37DD659B5}" type="pres">
      <dgm:prSet presAssocID="{22A14B65-97F7-4E6E-B50F-D0D7DD8FD262}" presName="Name37" presStyleLbl="parChTrans1D4" presStyleIdx="1" presStyleCnt="11"/>
      <dgm:spPr/>
    </dgm:pt>
    <dgm:pt modelId="{0E62AF0A-55E9-4433-A649-D5067D0EA4EB}" type="pres">
      <dgm:prSet presAssocID="{A0FC0114-9601-4CDA-9C22-CD21245260D1}" presName="hierRoot2" presStyleCnt="0">
        <dgm:presLayoutVars>
          <dgm:hierBranch val="init"/>
        </dgm:presLayoutVars>
      </dgm:prSet>
      <dgm:spPr/>
    </dgm:pt>
    <dgm:pt modelId="{DFD5787A-B818-4FA3-AB52-3B48A297D1B7}" type="pres">
      <dgm:prSet presAssocID="{A0FC0114-9601-4CDA-9C22-CD21245260D1}" presName="rootComposite" presStyleCnt="0"/>
      <dgm:spPr/>
    </dgm:pt>
    <dgm:pt modelId="{DB1BD5BD-6833-49B0-A59F-938AA51AD074}" type="pres">
      <dgm:prSet presAssocID="{A0FC0114-9601-4CDA-9C22-CD21245260D1}" presName="rootText" presStyleLbl="node4" presStyleIdx="1" presStyleCnt="11" custScaleX="347784" custScaleY="793792" custLinFactX="-357050" custLinFactY="376876" custLinFactNeighborX="-400000" custLinFactNeighborY="400000">
        <dgm:presLayoutVars>
          <dgm:chPref val="3"/>
        </dgm:presLayoutVars>
      </dgm:prSet>
      <dgm:spPr/>
    </dgm:pt>
    <dgm:pt modelId="{2902A6D3-1B3D-4F56-99AD-FBB2E58529F1}" type="pres">
      <dgm:prSet presAssocID="{A0FC0114-9601-4CDA-9C22-CD21245260D1}" presName="rootConnector" presStyleLbl="node4" presStyleIdx="1" presStyleCnt="11"/>
      <dgm:spPr/>
    </dgm:pt>
    <dgm:pt modelId="{8DB943D7-28EE-4835-BA4A-1BB12C792325}" type="pres">
      <dgm:prSet presAssocID="{A0FC0114-9601-4CDA-9C22-CD21245260D1}" presName="hierChild4" presStyleCnt="0"/>
      <dgm:spPr/>
    </dgm:pt>
    <dgm:pt modelId="{32A21257-4441-4F40-99BF-E2A3B8C54D70}" type="pres">
      <dgm:prSet presAssocID="{A0FC0114-9601-4CDA-9C22-CD21245260D1}" presName="hierChild5" presStyleCnt="0"/>
      <dgm:spPr/>
    </dgm:pt>
    <dgm:pt modelId="{E943F309-6C16-4B76-BAFD-E455F4179B45}" type="pres">
      <dgm:prSet presAssocID="{C4219421-AC71-466D-9624-378F2AD55ECB}" presName="hierChild5" presStyleCnt="0"/>
      <dgm:spPr/>
    </dgm:pt>
    <dgm:pt modelId="{796D5B92-B341-46B0-B1CF-4A8D6EB63275}" type="pres">
      <dgm:prSet presAssocID="{8E6580BE-F026-45F7-8C76-BBAB7F0E3286}" presName="Name37" presStyleLbl="parChTrans1D3" presStyleIdx="3" presStyleCnt="12"/>
      <dgm:spPr/>
    </dgm:pt>
    <dgm:pt modelId="{87A2FA75-3BA3-47C7-8763-9B3721FE521D}" type="pres">
      <dgm:prSet presAssocID="{5557FDB9-D155-4F9A-9100-E6D1E88E9F67}" presName="hierRoot2" presStyleCnt="0">
        <dgm:presLayoutVars>
          <dgm:hierBranch val="init"/>
        </dgm:presLayoutVars>
      </dgm:prSet>
      <dgm:spPr/>
    </dgm:pt>
    <dgm:pt modelId="{E945A5B8-7266-41CB-AF3A-54B2D862F591}" type="pres">
      <dgm:prSet presAssocID="{5557FDB9-D155-4F9A-9100-E6D1E88E9F67}" presName="rootComposite" presStyleCnt="0"/>
      <dgm:spPr/>
    </dgm:pt>
    <dgm:pt modelId="{EB7D7F33-A8E1-4F33-BEF2-DDCEE60367B2}" type="pres">
      <dgm:prSet presAssocID="{5557FDB9-D155-4F9A-9100-E6D1E88E9F67}" presName="rootText" presStyleLbl="node3" presStyleIdx="3" presStyleCnt="12" custScaleX="373191" custScaleY="625479" custLinFactX="-246694" custLinFactY="228095" custLinFactNeighborX="-300000" custLinFactNeighborY="300000">
        <dgm:presLayoutVars>
          <dgm:chPref val="3"/>
        </dgm:presLayoutVars>
      </dgm:prSet>
      <dgm:spPr/>
    </dgm:pt>
    <dgm:pt modelId="{597097E3-5626-424A-85E6-6E27E991EC70}" type="pres">
      <dgm:prSet presAssocID="{5557FDB9-D155-4F9A-9100-E6D1E88E9F67}" presName="rootConnector" presStyleLbl="node3" presStyleIdx="3" presStyleCnt="12"/>
      <dgm:spPr/>
    </dgm:pt>
    <dgm:pt modelId="{6C09EDFF-8B8E-4CCB-830F-7C0D1314C813}" type="pres">
      <dgm:prSet presAssocID="{5557FDB9-D155-4F9A-9100-E6D1E88E9F67}" presName="hierChild4" presStyleCnt="0"/>
      <dgm:spPr/>
    </dgm:pt>
    <dgm:pt modelId="{01F1EEAF-40FB-43C4-83F0-F720FD527114}" type="pres">
      <dgm:prSet presAssocID="{3DC533BB-F747-4188-BB0B-636302561FCF}" presName="Name37" presStyleLbl="parChTrans1D4" presStyleIdx="2" presStyleCnt="11"/>
      <dgm:spPr/>
    </dgm:pt>
    <dgm:pt modelId="{221F3B06-F2DA-4943-9415-6928504B5E98}" type="pres">
      <dgm:prSet presAssocID="{B6C4C469-AC15-4DB5-8414-A4433F4F69FB}" presName="hierRoot2" presStyleCnt="0">
        <dgm:presLayoutVars>
          <dgm:hierBranch val="init"/>
        </dgm:presLayoutVars>
      </dgm:prSet>
      <dgm:spPr/>
    </dgm:pt>
    <dgm:pt modelId="{88474F5B-7D08-4895-82BD-09C261161493}" type="pres">
      <dgm:prSet presAssocID="{B6C4C469-AC15-4DB5-8414-A4433F4F69FB}" presName="rootComposite" presStyleCnt="0"/>
      <dgm:spPr/>
    </dgm:pt>
    <dgm:pt modelId="{1FE73FE4-F6A2-4053-A53F-667B6918D798}" type="pres">
      <dgm:prSet presAssocID="{B6C4C469-AC15-4DB5-8414-A4433F4F69FB}" presName="rootText" presStyleLbl="node4" presStyleIdx="2" presStyleCnt="11" custScaleX="296401" custScaleY="718337" custLinFactX="-281096" custLinFactY="300000" custLinFactNeighborX="-300000" custLinFactNeighborY="390871">
        <dgm:presLayoutVars>
          <dgm:chPref val="3"/>
        </dgm:presLayoutVars>
      </dgm:prSet>
      <dgm:spPr/>
    </dgm:pt>
    <dgm:pt modelId="{ED59419A-95F5-4289-909A-F185688334FB}" type="pres">
      <dgm:prSet presAssocID="{B6C4C469-AC15-4DB5-8414-A4433F4F69FB}" presName="rootConnector" presStyleLbl="node4" presStyleIdx="2" presStyleCnt="11"/>
      <dgm:spPr/>
    </dgm:pt>
    <dgm:pt modelId="{DB258A72-86A6-428B-A578-C79D874E3F2E}" type="pres">
      <dgm:prSet presAssocID="{B6C4C469-AC15-4DB5-8414-A4433F4F69FB}" presName="hierChild4" presStyleCnt="0"/>
      <dgm:spPr/>
    </dgm:pt>
    <dgm:pt modelId="{6A35E601-7912-4343-BD9D-637736C2E122}" type="pres">
      <dgm:prSet presAssocID="{B6C4C469-AC15-4DB5-8414-A4433F4F69FB}" presName="hierChild5" presStyleCnt="0"/>
      <dgm:spPr/>
    </dgm:pt>
    <dgm:pt modelId="{F389D007-B4C5-4C30-B82A-75D42B0CDC8B}" type="pres">
      <dgm:prSet presAssocID="{5557FDB9-D155-4F9A-9100-E6D1E88E9F67}" presName="hierChild5" presStyleCnt="0"/>
      <dgm:spPr/>
    </dgm:pt>
    <dgm:pt modelId="{231E613C-412F-49FE-96CF-92EF4A26CF9F}" type="pres">
      <dgm:prSet presAssocID="{EDCD74C5-3155-4A3F-BF2E-AF65DB76FBA3}" presName="hierChild5" presStyleCnt="0"/>
      <dgm:spPr/>
    </dgm:pt>
    <dgm:pt modelId="{07FEDF45-A0BF-48B9-9673-5444B1F5DFCD}" type="pres">
      <dgm:prSet presAssocID="{3FA96E39-C139-4C5D-9143-590783B91DF3}" presName="Name37" presStyleLbl="parChTrans1D2" presStyleIdx="1" presStyleCnt="5"/>
      <dgm:spPr/>
    </dgm:pt>
    <dgm:pt modelId="{6BDBC3AA-9919-41E8-BD17-9010C3BFC41A}" type="pres">
      <dgm:prSet presAssocID="{B2D7449F-1D53-4751-BEA7-9FA9C8A735D8}" presName="hierRoot2" presStyleCnt="0">
        <dgm:presLayoutVars>
          <dgm:hierBranch val="init"/>
        </dgm:presLayoutVars>
      </dgm:prSet>
      <dgm:spPr/>
    </dgm:pt>
    <dgm:pt modelId="{4670FC8C-B547-4768-B24B-813B04B1C7DC}" type="pres">
      <dgm:prSet presAssocID="{B2D7449F-1D53-4751-BEA7-9FA9C8A735D8}" presName="rootComposite" presStyleCnt="0"/>
      <dgm:spPr/>
    </dgm:pt>
    <dgm:pt modelId="{D33FB712-9D33-4CA9-9136-2D29DD9EF83A}" type="pres">
      <dgm:prSet presAssocID="{B2D7449F-1D53-4751-BEA7-9FA9C8A735D8}" presName="rootText" presStyleLbl="node2" presStyleIdx="1" presStyleCnt="5" custScaleX="568407" custScaleY="418732" custLinFactX="-300000" custLinFactY="-140478" custLinFactNeighborX="-315024" custLinFactNeighborY="-200000">
        <dgm:presLayoutVars>
          <dgm:chPref val="3"/>
        </dgm:presLayoutVars>
      </dgm:prSet>
      <dgm:spPr/>
    </dgm:pt>
    <dgm:pt modelId="{A499EC54-38CA-4312-AD02-F9E63592CE9B}" type="pres">
      <dgm:prSet presAssocID="{B2D7449F-1D53-4751-BEA7-9FA9C8A735D8}" presName="rootConnector" presStyleLbl="node2" presStyleIdx="1" presStyleCnt="5"/>
      <dgm:spPr/>
    </dgm:pt>
    <dgm:pt modelId="{339E7F05-ED03-4EDE-9D3B-DF141CEC6E3D}" type="pres">
      <dgm:prSet presAssocID="{B2D7449F-1D53-4751-BEA7-9FA9C8A735D8}" presName="hierChild4" presStyleCnt="0"/>
      <dgm:spPr/>
    </dgm:pt>
    <dgm:pt modelId="{8C605D02-EBE1-4ACF-948F-DDB27E28C6B7}" type="pres">
      <dgm:prSet presAssocID="{4CD6D835-BC4E-4DE4-8D69-ADDBBAC8CA67}" presName="Name37" presStyleLbl="parChTrans1D3" presStyleIdx="4" presStyleCnt="12"/>
      <dgm:spPr/>
    </dgm:pt>
    <dgm:pt modelId="{EB7D2D71-1792-47DC-AFFE-ACE1C1C5C693}" type="pres">
      <dgm:prSet presAssocID="{ECECFDAC-37AF-4378-B833-6A2D939930BE}" presName="hierRoot2" presStyleCnt="0">
        <dgm:presLayoutVars>
          <dgm:hierBranch val="init"/>
        </dgm:presLayoutVars>
      </dgm:prSet>
      <dgm:spPr/>
    </dgm:pt>
    <dgm:pt modelId="{111CBB14-756B-4FF7-A99E-807484CD46CC}" type="pres">
      <dgm:prSet presAssocID="{ECECFDAC-37AF-4378-B833-6A2D939930BE}" presName="rootComposite" presStyleCnt="0"/>
      <dgm:spPr/>
    </dgm:pt>
    <dgm:pt modelId="{5DF16ABD-A1AC-4F9A-9768-8434C7A8A87E}" type="pres">
      <dgm:prSet presAssocID="{ECECFDAC-37AF-4378-B833-6A2D939930BE}" presName="rootText" presStyleLbl="node3" presStyleIdx="4" presStyleCnt="12" custScaleX="363562" custScaleY="517844" custLinFactX="-131755" custLinFactY="-100000" custLinFactNeighborX="-200000" custLinFactNeighborY="-111713">
        <dgm:presLayoutVars>
          <dgm:chPref val="3"/>
        </dgm:presLayoutVars>
      </dgm:prSet>
      <dgm:spPr/>
    </dgm:pt>
    <dgm:pt modelId="{D01848FB-1353-49DC-A2FA-FCFB4DC8EBED}" type="pres">
      <dgm:prSet presAssocID="{ECECFDAC-37AF-4378-B833-6A2D939930BE}" presName="rootConnector" presStyleLbl="node3" presStyleIdx="4" presStyleCnt="12"/>
      <dgm:spPr/>
    </dgm:pt>
    <dgm:pt modelId="{528920B6-F2E0-435F-A25E-0C640EC6C54D}" type="pres">
      <dgm:prSet presAssocID="{ECECFDAC-37AF-4378-B833-6A2D939930BE}" presName="hierChild4" presStyleCnt="0"/>
      <dgm:spPr/>
    </dgm:pt>
    <dgm:pt modelId="{3BE49E9D-A145-41D6-9063-F1C7768E19D3}" type="pres">
      <dgm:prSet presAssocID="{ECECFDAC-37AF-4378-B833-6A2D939930BE}" presName="hierChild5" presStyleCnt="0"/>
      <dgm:spPr/>
    </dgm:pt>
    <dgm:pt modelId="{73D20575-7CD1-4282-A79C-12A329E64A5E}" type="pres">
      <dgm:prSet presAssocID="{8BBCB66A-00FE-4CE4-BAD8-F89A65458A65}" presName="Name37" presStyleLbl="parChTrans1D3" presStyleIdx="5" presStyleCnt="12"/>
      <dgm:spPr/>
    </dgm:pt>
    <dgm:pt modelId="{3030C121-8BC5-4EA1-8B95-70FB6D3D218F}" type="pres">
      <dgm:prSet presAssocID="{F8FE5FCB-94D9-474F-A5CB-60D10043869D}" presName="hierRoot2" presStyleCnt="0">
        <dgm:presLayoutVars>
          <dgm:hierBranch val="init"/>
        </dgm:presLayoutVars>
      </dgm:prSet>
      <dgm:spPr/>
    </dgm:pt>
    <dgm:pt modelId="{3473D070-5E05-4A94-B68E-DF1323B11BE4}" type="pres">
      <dgm:prSet presAssocID="{F8FE5FCB-94D9-474F-A5CB-60D10043869D}" presName="rootComposite" presStyleCnt="0"/>
      <dgm:spPr/>
    </dgm:pt>
    <dgm:pt modelId="{712AE0B0-FBEA-4864-B299-2525AEDC2D97}" type="pres">
      <dgm:prSet presAssocID="{F8FE5FCB-94D9-474F-A5CB-60D10043869D}" presName="rootText" presStyleLbl="node3" presStyleIdx="5" presStyleCnt="12" custScaleX="394602" custScaleY="492539" custLinFactX="-33088" custLinFactY="-100000" custLinFactNeighborX="-100000" custLinFactNeighborY="-109492">
        <dgm:presLayoutVars>
          <dgm:chPref val="3"/>
        </dgm:presLayoutVars>
      </dgm:prSet>
      <dgm:spPr/>
    </dgm:pt>
    <dgm:pt modelId="{CBE3E719-8B5E-48C9-A361-B288E41BBE66}" type="pres">
      <dgm:prSet presAssocID="{F8FE5FCB-94D9-474F-A5CB-60D10043869D}" presName="rootConnector" presStyleLbl="node3" presStyleIdx="5" presStyleCnt="12"/>
      <dgm:spPr/>
    </dgm:pt>
    <dgm:pt modelId="{3531A778-0229-4583-AA09-8433E5A07FB3}" type="pres">
      <dgm:prSet presAssocID="{F8FE5FCB-94D9-474F-A5CB-60D10043869D}" presName="hierChild4" presStyleCnt="0"/>
      <dgm:spPr/>
    </dgm:pt>
    <dgm:pt modelId="{3EA2B0CC-F2FF-4C2A-B868-1D02B9C21E79}" type="pres">
      <dgm:prSet presAssocID="{F8FE5FCB-94D9-474F-A5CB-60D10043869D}" presName="hierChild5" presStyleCnt="0"/>
      <dgm:spPr/>
    </dgm:pt>
    <dgm:pt modelId="{89574139-DC53-438A-9110-322E3E12F45A}" type="pres">
      <dgm:prSet presAssocID="{142B72E0-349C-4DA3-A199-38B6C104F2B1}" presName="Name37" presStyleLbl="parChTrans1D3" presStyleIdx="6" presStyleCnt="12"/>
      <dgm:spPr/>
    </dgm:pt>
    <dgm:pt modelId="{07EAF057-3643-49CE-AB56-34FB6802E7C7}" type="pres">
      <dgm:prSet presAssocID="{2CD83225-A184-4A89-AC16-2D14BE455FD1}" presName="hierRoot2" presStyleCnt="0">
        <dgm:presLayoutVars>
          <dgm:hierBranch val="init"/>
        </dgm:presLayoutVars>
      </dgm:prSet>
      <dgm:spPr/>
    </dgm:pt>
    <dgm:pt modelId="{A5C088C2-C56E-490E-BED6-E8736995B785}" type="pres">
      <dgm:prSet presAssocID="{2CD83225-A184-4A89-AC16-2D14BE455FD1}" presName="rootComposite" presStyleCnt="0"/>
      <dgm:spPr/>
    </dgm:pt>
    <dgm:pt modelId="{B8121587-9016-48D0-AC8A-6CACDD0F4F48}" type="pres">
      <dgm:prSet presAssocID="{2CD83225-A184-4A89-AC16-2D14BE455FD1}" presName="rootText" presStyleLbl="node3" presStyleIdx="6" presStyleCnt="12" custScaleX="346731" custScaleY="579405" custLinFactX="-540088" custLinFactY="242979" custLinFactNeighborX="-600000" custLinFactNeighborY="300000">
        <dgm:presLayoutVars>
          <dgm:chPref val="3"/>
        </dgm:presLayoutVars>
      </dgm:prSet>
      <dgm:spPr/>
    </dgm:pt>
    <dgm:pt modelId="{3681E1D5-6CFA-4B28-B7D2-F6E01C59605C}" type="pres">
      <dgm:prSet presAssocID="{2CD83225-A184-4A89-AC16-2D14BE455FD1}" presName="rootConnector" presStyleLbl="node3" presStyleIdx="6" presStyleCnt="12"/>
      <dgm:spPr/>
    </dgm:pt>
    <dgm:pt modelId="{CC0AABD0-4746-41E4-B738-9066F38579A3}" type="pres">
      <dgm:prSet presAssocID="{2CD83225-A184-4A89-AC16-2D14BE455FD1}" presName="hierChild4" presStyleCnt="0"/>
      <dgm:spPr/>
    </dgm:pt>
    <dgm:pt modelId="{14E5010C-68B6-4699-B003-1BD3A1BF390F}" type="pres">
      <dgm:prSet presAssocID="{D2869D9B-B127-43EC-8CB3-581F5C0EAFC2}" presName="Name37" presStyleLbl="parChTrans1D4" presStyleIdx="3" presStyleCnt="11"/>
      <dgm:spPr/>
    </dgm:pt>
    <dgm:pt modelId="{2B41ECC7-9053-4C48-937D-475B15D941CC}" type="pres">
      <dgm:prSet presAssocID="{323C3A80-F336-4758-A9C9-9CF0E4E92DDF}" presName="hierRoot2" presStyleCnt="0">
        <dgm:presLayoutVars>
          <dgm:hierBranch val="init"/>
        </dgm:presLayoutVars>
      </dgm:prSet>
      <dgm:spPr/>
    </dgm:pt>
    <dgm:pt modelId="{E2606AE6-9EFE-4318-B9E1-C05F19C8A5B1}" type="pres">
      <dgm:prSet presAssocID="{323C3A80-F336-4758-A9C9-9CF0E4E92DDF}" presName="rootComposite" presStyleCnt="0"/>
      <dgm:spPr/>
    </dgm:pt>
    <dgm:pt modelId="{B8172B7C-6B9C-4EE1-AF1E-F303C0AAE937}" type="pres">
      <dgm:prSet presAssocID="{323C3A80-F336-4758-A9C9-9CF0E4E92DDF}" presName="rootText" presStyleLbl="node4" presStyleIdx="3" presStyleCnt="11" custScaleX="322712" custScaleY="611359" custLinFactX="-531332" custLinFactY="334650" custLinFactNeighborX="-600000" custLinFactNeighborY="400000">
        <dgm:presLayoutVars>
          <dgm:chPref val="3"/>
        </dgm:presLayoutVars>
      </dgm:prSet>
      <dgm:spPr/>
    </dgm:pt>
    <dgm:pt modelId="{5A9640F3-2713-4E93-ADE2-E2F6BF6486F0}" type="pres">
      <dgm:prSet presAssocID="{323C3A80-F336-4758-A9C9-9CF0E4E92DDF}" presName="rootConnector" presStyleLbl="node4" presStyleIdx="3" presStyleCnt="11"/>
      <dgm:spPr/>
    </dgm:pt>
    <dgm:pt modelId="{86CA0CD9-BBBD-4883-801A-9B12B7959866}" type="pres">
      <dgm:prSet presAssocID="{323C3A80-F336-4758-A9C9-9CF0E4E92DDF}" presName="hierChild4" presStyleCnt="0"/>
      <dgm:spPr/>
    </dgm:pt>
    <dgm:pt modelId="{9B81BC40-992F-47B8-8592-FC90E274BDCD}" type="pres">
      <dgm:prSet presAssocID="{323C3A80-F336-4758-A9C9-9CF0E4E92DDF}" presName="hierChild5" presStyleCnt="0"/>
      <dgm:spPr/>
    </dgm:pt>
    <dgm:pt modelId="{9556544D-FEAF-4371-8E0E-78875C00FD35}" type="pres">
      <dgm:prSet presAssocID="{0B86A501-83BE-4EAC-A21E-76ECFBB687A0}" presName="Name37" presStyleLbl="parChTrans1D4" presStyleIdx="4" presStyleCnt="11"/>
      <dgm:spPr/>
    </dgm:pt>
    <dgm:pt modelId="{2A4A0CB1-E97E-4DBD-B5C5-F8CFE888046E}" type="pres">
      <dgm:prSet presAssocID="{A4651E8A-3E0C-4EB9-8489-D3ABCDD62BD1}" presName="hierRoot2" presStyleCnt="0">
        <dgm:presLayoutVars>
          <dgm:hierBranch val="init"/>
        </dgm:presLayoutVars>
      </dgm:prSet>
      <dgm:spPr/>
    </dgm:pt>
    <dgm:pt modelId="{4E369A13-E9B4-49B2-B2D7-0C329C45A48E}" type="pres">
      <dgm:prSet presAssocID="{A4651E8A-3E0C-4EB9-8489-D3ABCDD62BD1}" presName="rootComposite" presStyleCnt="0"/>
      <dgm:spPr/>
    </dgm:pt>
    <dgm:pt modelId="{A4EDA27F-4A73-4D77-BECA-F0A271DA14AE}" type="pres">
      <dgm:prSet presAssocID="{A4651E8A-3E0C-4EB9-8489-D3ABCDD62BD1}" presName="rootText" presStyleLbl="node4" presStyleIdx="4" presStyleCnt="11" custScaleX="322809" custScaleY="762261" custLinFactX="-526158" custLinFactY="400000" custLinFactNeighborX="-600000" custLinFactNeighborY="418334">
        <dgm:presLayoutVars>
          <dgm:chPref val="3"/>
        </dgm:presLayoutVars>
      </dgm:prSet>
      <dgm:spPr/>
    </dgm:pt>
    <dgm:pt modelId="{EE94664C-C530-458B-BDD2-B75BCB67BE74}" type="pres">
      <dgm:prSet presAssocID="{A4651E8A-3E0C-4EB9-8489-D3ABCDD62BD1}" presName="rootConnector" presStyleLbl="node4" presStyleIdx="4" presStyleCnt="11"/>
      <dgm:spPr/>
    </dgm:pt>
    <dgm:pt modelId="{8BD95B2E-F584-4BBB-9D97-D3E1F9F0A420}" type="pres">
      <dgm:prSet presAssocID="{A4651E8A-3E0C-4EB9-8489-D3ABCDD62BD1}" presName="hierChild4" presStyleCnt="0"/>
      <dgm:spPr/>
    </dgm:pt>
    <dgm:pt modelId="{5EA681A0-5ED3-4A97-B378-EBAC398E94AC}" type="pres">
      <dgm:prSet presAssocID="{A4651E8A-3E0C-4EB9-8489-D3ABCDD62BD1}" presName="hierChild5" presStyleCnt="0"/>
      <dgm:spPr/>
    </dgm:pt>
    <dgm:pt modelId="{B99F9D7E-B0F4-485C-97B1-ED928DACB26B}" type="pres">
      <dgm:prSet presAssocID="{2CD83225-A184-4A89-AC16-2D14BE455FD1}" presName="hierChild5" presStyleCnt="0"/>
      <dgm:spPr/>
    </dgm:pt>
    <dgm:pt modelId="{62FF6056-F429-40DA-A362-F598ABA45597}" type="pres">
      <dgm:prSet presAssocID="{875C4C51-8F25-42CB-9803-F125CC2CF27F}" presName="Name37" presStyleLbl="parChTrans1D3" presStyleIdx="7" presStyleCnt="12"/>
      <dgm:spPr/>
    </dgm:pt>
    <dgm:pt modelId="{E75725D4-91ED-4FF2-940B-8838E77F0B8F}" type="pres">
      <dgm:prSet presAssocID="{1644C0DA-4E07-4BAD-8D51-85E6FC896A84}" presName="hierRoot2" presStyleCnt="0">
        <dgm:presLayoutVars>
          <dgm:hierBranch val="init"/>
        </dgm:presLayoutVars>
      </dgm:prSet>
      <dgm:spPr/>
    </dgm:pt>
    <dgm:pt modelId="{2CB42620-63DB-4ECA-8A0D-D04B66A59822}" type="pres">
      <dgm:prSet presAssocID="{1644C0DA-4E07-4BAD-8D51-85E6FC896A84}" presName="rootComposite" presStyleCnt="0"/>
      <dgm:spPr/>
    </dgm:pt>
    <dgm:pt modelId="{3CDB2BAF-2ACB-4908-BA74-16A7C59C4BD1}" type="pres">
      <dgm:prSet presAssocID="{1644C0DA-4E07-4BAD-8D51-85E6FC896A84}" presName="rootText" presStyleLbl="node3" presStyleIdx="7" presStyleCnt="12" custScaleX="340065" custScaleY="538849" custLinFactX="-405196" custLinFactY="244752" custLinFactNeighborX="-500000" custLinFactNeighborY="300000">
        <dgm:presLayoutVars>
          <dgm:chPref val="3"/>
        </dgm:presLayoutVars>
      </dgm:prSet>
      <dgm:spPr/>
    </dgm:pt>
    <dgm:pt modelId="{816C9E35-002E-4FFF-BE1C-76247C00B4C7}" type="pres">
      <dgm:prSet presAssocID="{1644C0DA-4E07-4BAD-8D51-85E6FC896A84}" presName="rootConnector" presStyleLbl="node3" presStyleIdx="7" presStyleCnt="12"/>
      <dgm:spPr/>
    </dgm:pt>
    <dgm:pt modelId="{EF1EE596-DFE4-472E-973A-1041624E89ED}" type="pres">
      <dgm:prSet presAssocID="{1644C0DA-4E07-4BAD-8D51-85E6FC896A84}" presName="hierChild4" presStyleCnt="0"/>
      <dgm:spPr/>
    </dgm:pt>
    <dgm:pt modelId="{712F83D0-E0E4-4301-8737-3F734E9E42FF}" type="pres">
      <dgm:prSet presAssocID="{E76622A9-4219-4793-8D7A-18E902EB7CC2}" presName="Name37" presStyleLbl="parChTrans1D4" presStyleIdx="5" presStyleCnt="11"/>
      <dgm:spPr/>
    </dgm:pt>
    <dgm:pt modelId="{7A3F9B2D-8C78-402D-9B27-51E5E2C143D5}" type="pres">
      <dgm:prSet presAssocID="{59A81FFC-554C-43FE-AC39-09B7054C23C5}" presName="hierRoot2" presStyleCnt="0">
        <dgm:presLayoutVars>
          <dgm:hierBranch val="init"/>
        </dgm:presLayoutVars>
      </dgm:prSet>
      <dgm:spPr/>
    </dgm:pt>
    <dgm:pt modelId="{1D1F41DC-3CFB-4122-BF71-7FD22E9D0D84}" type="pres">
      <dgm:prSet presAssocID="{59A81FFC-554C-43FE-AC39-09B7054C23C5}" presName="rootComposite" presStyleCnt="0"/>
      <dgm:spPr/>
    </dgm:pt>
    <dgm:pt modelId="{8AB8D83D-A0A4-410F-B564-A34BC9595EB0}" type="pres">
      <dgm:prSet presAssocID="{59A81FFC-554C-43FE-AC39-09B7054C23C5}" presName="rootText" presStyleLbl="node4" presStyleIdx="5" presStyleCnt="11" custAng="10800000" custFlipVert="1" custScaleX="308789" custScaleY="625254" custLinFactX="-407368" custLinFactY="354953" custLinFactNeighborX="-500000" custLinFactNeighborY="400000">
        <dgm:presLayoutVars>
          <dgm:chPref val="3"/>
        </dgm:presLayoutVars>
      </dgm:prSet>
      <dgm:spPr/>
    </dgm:pt>
    <dgm:pt modelId="{6D60C2BB-EFAA-47EC-B273-7DC3F982016E}" type="pres">
      <dgm:prSet presAssocID="{59A81FFC-554C-43FE-AC39-09B7054C23C5}" presName="rootConnector" presStyleLbl="node4" presStyleIdx="5" presStyleCnt="11"/>
      <dgm:spPr/>
    </dgm:pt>
    <dgm:pt modelId="{6A9A24D8-F7C3-4068-A8F9-1252F3F4C771}" type="pres">
      <dgm:prSet presAssocID="{59A81FFC-554C-43FE-AC39-09B7054C23C5}" presName="hierChild4" presStyleCnt="0"/>
      <dgm:spPr/>
    </dgm:pt>
    <dgm:pt modelId="{30E1E3BC-EE19-40FC-964E-84C10CDD869F}" type="pres">
      <dgm:prSet presAssocID="{59A81FFC-554C-43FE-AC39-09B7054C23C5}" presName="hierChild5" presStyleCnt="0"/>
      <dgm:spPr/>
    </dgm:pt>
    <dgm:pt modelId="{051F9763-B3D6-4B38-AB29-4ED15B7A6B3A}" type="pres">
      <dgm:prSet presAssocID="{62CA0BFB-A0AC-46CA-8754-165C83583837}" presName="Name37" presStyleLbl="parChTrans1D4" presStyleIdx="6" presStyleCnt="11"/>
      <dgm:spPr/>
    </dgm:pt>
    <dgm:pt modelId="{F6923A17-90DE-4B27-83DD-27CE8CE61384}" type="pres">
      <dgm:prSet presAssocID="{C719FC5C-B907-40AA-9697-AE4C6311E7A5}" presName="hierRoot2" presStyleCnt="0">
        <dgm:presLayoutVars>
          <dgm:hierBranch val="init"/>
        </dgm:presLayoutVars>
      </dgm:prSet>
      <dgm:spPr/>
    </dgm:pt>
    <dgm:pt modelId="{C60BA5AF-2C6E-4A68-A4F9-1ACCE217CC58}" type="pres">
      <dgm:prSet presAssocID="{C719FC5C-B907-40AA-9697-AE4C6311E7A5}" presName="rootComposite" presStyleCnt="0"/>
      <dgm:spPr/>
    </dgm:pt>
    <dgm:pt modelId="{99D69CEE-7F7E-4650-AF59-96F9EB6DFAA0}" type="pres">
      <dgm:prSet presAssocID="{C719FC5C-B907-40AA-9697-AE4C6311E7A5}" presName="rootText" presStyleLbl="node4" presStyleIdx="6" presStyleCnt="11" custScaleX="363502" custScaleY="719725" custLinFactX="-403794" custLinFactY="400000" custLinFactNeighborX="-500000" custLinFactNeighborY="438442">
        <dgm:presLayoutVars>
          <dgm:chPref val="3"/>
        </dgm:presLayoutVars>
      </dgm:prSet>
      <dgm:spPr/>
    </dgm:pt>
    <dgm:pt modelId="{75CA69C2-1217-449F-A0FC-F3D46E69EB59}" type="pres">
      <dgm:prSet presAssocID="{C719FC5C-B907-40AA-9697-AE4C6311E7A5}" presName="rootConnector" presStyleLbl="node4" presStyleIdx="6" presStyleCnt="11"/>
      <dgm:spPr/>
    </dgm:pt>
    <dgm:pt modelId="{E33A16B1-BE33-4F16-91B4-A614C0B45987}" type="pres">
      <dgm:prSet presAssocID="{C719FC5C-B907-40AA-9697-AE4C6311E7A5}" presName="hierChild4" presStyleCnt="0"/>
      <dgm:spPr/>
    </dgm:pt>
    <dgm:pt modelId="{DC57DF9B-9B31-4C58-A3DB-9522380DCECC}" type="pres">
      <dgm:prSet presAssocID="{C719FC5C-B907-40AA-9697-AE4C6311E7A5}" presName="hierChild5" presStyleCnt="0"/>
      <dgm:spPr/>
    </dgm:pt>
    <dgm:pt modelId="{5DFA4477-069B-452E-AE8F-A4309B2198CA}" type="pres">
      <dgm:prSet presAssocID="{1644C0DA-4E07-4BAD-8D51-85E6FC896A84}" presName="hierChild5" presStyleCnt="0"/>
      <dgm:spPr/>
    </dgm:pt>
    <dgm:pt modelId="{3E7B6353-8449-49D1-A478-05577A50507F}" type="pres">
      <dgm:prSet presAssocID="{B2D7449F-1D53-4751-BEA7-9FA9C8A735D8}" presName="hierChild5" presStyleCnt="0"/>
      <dgm:spPr/>
    </dgm:pt>
    <dgm:pt modelId="{BAF31F90-6CD3-4FCC-B693-9F7DFC789C75}" type="pres">
      <dgm:prSet presAssocID="{D3DFC2FA-F0DB-4F4B-B115-2BB4120239A9}" presName="Name37" presStyleLbl="parChTrans1D2" presStyleIdx="2" presStyleCnt="5"/>
      <dgm:spPr/>
    </dgm:pt>
    <dgm:pt modelId="{AC61D61C-7211-44A1-8FAD-4928CE03144F}" type="pres">
      <dgm:prSet presAssocID="{0FD84A4A-CF72-4091-AB7E-69F4BF08F0D4}" presName="hierRoot2" presStyleCnt="0">
        <dgm:presLayoutVars>
          <dgm:hierBranch val="init"/>
        </dgm:presLayoutVars>
      </dgm:prSet>
      <dgm:spPr/>
    </dgm:pt>
    <dgm:pt modelId="{A100E959-89A0-49F2-B0A2-FFED2568FE0F}" type="pres">
      <dgm:prSet presAssocID="{0FD84A4A-CF72-4091-AB7E-69F4BF08F0D4}" presName="rootComposite" presStyleCnt="0"/>
      <dgm:spPr/>
    </dgm:pt>
    <dgm:pt modelId="{BD246287-8885-472A-825B-F1BB1309660A}" type="pres">
      <dgm:prSet presAssocID="{0FD84A4A-CF72-4091-AB7E-69F4BF08F0D4}" presName="rootText" presStyleLbl="node2" presStyleIdx="2" presStyleCnt="5" custScaleX="611084" custScaleY="446776" custLinFactX="-202438" custLinFactY="-128149" custLinFactNeighborX="-300000" custLinFactNeighborY="-200000">
        <dgm:presLayoutVars>
          <dgm:chPref val="3"/>
        </dgm:presLayoutVars>
      </dgm:prSet>
      <dgm:spPr/>
    </dgm:pt>
    <dgm:pt modelId="{05FBD590-20AA-4D2D-BC49-5CA538B2EC3D}" type="pres">
      <dgm:prSet presAssocID="{0FD84A4A-CF72-4091-AB7E-69F4BF08F0D4}" presName="rootConnector" presStyleLbl="node2" presStyleIdx="2" presStyleCnt="5"/>
      <dgm:spPr/>
    </dgm:pt>
    <dgm:pt modelId="{1B517D49-F033-4824-A0F8-8D022043941C}" type="pres">
      <dgm:prSet presAssocID="{0FD84A4A-CF72-4091-AB7E-69F4BF08F0D4}" presName="hierChild4" presStyleCnt="0"/>
      <dgm:spPr/>
    </dgm:pt>
    <dgm:pt modelId="{5FE0F25C-0C39-493D-A888-6E06709C3E13}" type="pres">
      <dgm:prSet presAssocID="{FF6A9AE2-0D21-484B-83F7-A69425A011E6}" presName="Name37" presStyleLbl="parChTrans1D3" presStyleIdx="8" presStyleCnt="12"/>
      <dgm:spPr/>
    </dgm:pt>
    <dgm:pt modelId="{733DB789-A8C2-495A-99CF-9476958D1D35}" type="pres">
      <dgm:prSet presAssocID="{1CF2D2BC-B071-4784-BE6A-89DDC60EC6F7}" presName="hierRoot2" presStyleCnt="0">
        <dgm:presLayoutVars>
          <dgm:hierBranch val="init"/>
        </dgm:presLayoutVars>
      </dgm:prSet>
      <dgm:spPr/>
    </dgm:pt>
    <dgm:pt modelId="{8FB34AB2-E92C-46FD-8C8C-5550DE5BF94A}" type="pres">
      <dgm:prSet presAssocID="{1CF2D2BC-B071-4784-BE6A-89DDC60EC6F7}" presName="rootComposite" presStyleCnt="0"/>
      <dgm:spPr/>
    </dgm:pt>
    <dgm:pt modelId="{7BE143C4-9CDA-4227-9175-DACB77E25D5C}" type="pres">
      <dgm:prSet presAssocID="{1CF2D2BC-B071-4784-BE6A-89DDC60EC6F7}" presName="rootText" presStyleLbl="node3" presStyleIdx="8" presStyleCnt="12" custScaleX="399120" custScaleY="721178" custLinFactX="-290339" custLinFactY="-100000" custLinFactNeighborX="-300000" custLinFactNeighborY="-111960">
        <dgm:presLayoutVars>
          <dgm:chPref val="3"/>
        </dgm:presLayoutVars>
      </dgm:prSet>
      <dgm:spPr/>
    </dgm:pt>
    <dgm:pt modelId="{DE9F0937-FEE9-476E-948E-7F55FA88E12C}" type="pres">
      <dgm:prSet presAssocID="{1CF2D2BC-B071-4784-BE6A-89DDC60EC6F7}" presName="rootConnector" presStyleLbl="node3" presStyleIdx="8" presStyleCnt="12"/>
      <dgm:spPr/>
    </dgm:pt>
    <dgm:pt modelId="{C4536CE6-DB51-45D4-A7E3-7B6DF66D57D4}" type="pres">
      <dgm:prSet presAssocID="{1CF2D2BC-B071-4784-BE6A-89DDC60EC6F7}" presName="hierChild4" presStyleCnt="0"/>
      <dgm:spPr/>
    </dgm:pt>
    <dgm:pt modelId="{46A7BE17-CF8C-4BF1-8F8A-973658268813}" type="pres">
      <dgm:prSet presAssocID="{C95E437E-10F5-4102-9472-47ED79FB3CF3}" presName="Name37" presStyleLbl="parChTrans1D4" presStyleIdx="7" presStyleCnt="11"/>
      <dgm:spPr/>
    </dgm:pt>
    <dgm:pt modelId="{CF9B265F-B8A5-4FC7-A5DD-1CCE486DF3EA}" type="pres">
      <dgm:prSet presAssocID="{3C41BDB6-862E-4615-B2FC-5720506FE9DB}" presName="hierRoot2" presStyleCnt="0">
        <dgm:presLayoutVars>
          <dgm:hierBranch val="init"/>
        </dgm:presLayoutVars>
      </dgm:prSet>
      <dgm:spPr/>
    </dgm:pt>
    <dgm:pt modelId="{42E8FA53-3C20-434B-A993-CBA72F8F0991}" type="pres">
      <dgm:prSet presAssocID="{3C41BDB6-862E-4615-B2FC-5720506FE9DB}" presName="rootComposite" presStyleCnt="0"/>
      <dgm:spPr/>
    </dgm:pt>
    <dgm:pt modelId="{365E62D2-A576-4DC6-9FE6-0BBC315F36BF}" type="pres">
      <dgm:prSet presAssocID="{3C41BDB6-862E-4615-B2FC-5720506FE9DB}" presName="rootText" presStyleLbl="node4" presStyleIdx="7" presStyleCnt="11" custScaleX="416793" custScaleY="1131532" custLinFactX="-300000" custLinFactNeighborX="-302758" custLinFactNeighborY="-81235">
        <dgm:presLayoutVars>
          <dgm:chPref val="3"/>
        </dgm:presLayoutVars>
      </dgm:prSet>
      <dgm:spPr/>
    </dgm:pt>
    <dgm:pt modelId="{FE835951-2AC8-4121-936C-EFE4101C97BC}" type="pres">
      <dgm:prSet presAssocID="{3C41BDB6-862E-4615-B2FC-5720506FE9DB}" presName="rootConnector" presStyleLbl="node4" presStyleIdx="7" presStyleCnt="11"/>
      <dgm:spPr/>
    </dgm:pt>
    <dgm:pt modelId="{791988E4-95A4-4224-B504-BEC3DDEB3DA5}" type="pres">
      <dgm:prSet presAssocID="{3C41BDB6-862E-4615-B2FC-5720506FE9DB}" presName="hierChild4" presStyleCnt="0"/>
      <dgm:spPr/>
    </dgm:pt>
    <dgm:pt modelId="{9C441430-95A6-482D-A1A2-B278AD48826E}" type="pres">
      <dgm:prSet presAssocID="{3C41BDB6-862E-4615-B2FC-5720506FE9DB}" presName="hierChild5" presStyleCnt="0"/>
      <dgm:spPr/>
    </dgm:pt>
    <dgm:pt modelId="{3214CE84-2073-41FA-A60E-98EFE055F0AB}" type="pres">
      <dgm:prSet presAssocID="{FD3475F8-006D-4BF4-8EC8-56423E37BE9B}" presName="Name37" presStyleLbl="parChTrans1D4" presStyleIdx="8" presStyleCnt="11"/>
      <dgm:spPr/>
    </dgm:pt>
    <dgm:pt modelId="{29A1E7A0-1FC5-4964-9579-957849022A4E}" type="pres">
      <dgm:prSet presAssocID="{BC385A46-F36F-4730-AA1A-EC48EF0707A0}" presName="hierRoot2" presStyleCnt="0">
        <dgm:presLayoutVars>
          <dgm:hierBranch val="init"/>
        </dgm:presLayoutVars>
      </dgm:prSet>
      <dgm:spPr/>
    </dgm:pt>
    <dgm:pt modelId="{41413BE4-E15E-41A3-AE29-FE0BD88F4ACA}" type="pres">
      <dgm:prSet presAssocID="{BC385A46-F36F-4730-AA1A-EC48EF0707A0}" presName="rootComposite" presStyleCnt="0"/>
      <dgm:spPr/>
    </dgm:pt>
    <dgm:pt modelId="{C99FE87F-E759-4D23-AA35-3DB57841855F}" type="pres">
      <dgm:prSet presAssocID="{BC385A46-F36F-4730-AA1A-EC48EF0707A0}" presName="rootText" presStyleLbl="node4" presStyleIdx="8" presStyleCnt="11" custScaleX="369272" custScaleY="568517" custLinFactX="-279373" custLinFactNeighborX="-300000" custLinFactNeighborY="56054">
        <dgm:presLayoutVars>
          <dgm:chPref val="3"/>
        </dgm:presLayoutVars>
      </dgm:prSet>
      <dgm:spPr/>
    </dgm:pt>
    <dgm:pt modelId="{35411ACE-1024-4046-A62D-BD64CBB7AC5A}" type="pres">
      <dgm:prSet presAssocID="{BC385A46-F36F-4730-AA1A-EC48EF0707A0}" presName="rootConnector" presStyleLbl="node4" presStyleIdx="8" presStyleCnt="11"/>
      <dgm:spPr/>
    </dgm:pt>
    <dgm:pt modelId="{9A7F623D-E4C9-4155-B54B-9F165401DE51}" type="pres">
      <dgm:prSet presAssocID="{BC385A46-F36F-4730-AA1A-EC48EF0707A0}" presName="hierChild4" presStyleCnt="0"/>
      <dgm:spPr/>
    </dgm:pt>
    <dgm:pt modelId="{470B45C4-FCAC-4A9F-8E8C-E4C4AAB9B626}" type="pres">
      <dgm:prSet presAssocID="{BC385A46-F36F-4730-AA1A-EC48EF0707A0}" presName="hierChild5" presStyleCnt="0"/>
      <dgm:spPr/>
    </dgm:pt>
    <dgm:pt modelId="{BB86A955-1F20-4F2E-90A1-F2E1F34384B4}" type="pres">
      <dgm:prSet presAssocID="{1CF2D2BC-B071-4784-BE6A-89DDC60EC6F7}" presName="hierChild5" presStyleCnt="0"/>
      <dgm:spPr/>
    </dgm:pt>
    <dgm:pt modelId="{7695FFC8-A4C2-4C3E-A0CE-21AE7CC5FC95}" type="pres">
      <dgm:prSet presAssocID="{FE5F6FEF-CDC8-408E-B90E-AF5ED45879F9}" presName="Name37" presStyleLbl="parChTrans1D3" presStyleIdx="9" presStyleCnt="12"/>
      <dgm:spPr/>
    </dgm:pt>
    <dgm:pt modelId="{30845FED-1ED8-401C-8743-13E6869CC9C2}" type="pres">
      <dgm:prSet presAssocID="{D817365C-7D13-4E88-A7D6-46EC76A6F4F8}" presName="hierRoot2" presStyleCnt="0">
        <dgm:presLayoutVars>
          <dgm:hierBranch val="init"/>
        </dgm:presLayoutVars>
      </dgm:prSet>
      <dgm:spPr/>
    </dgm:pt>
    <dgm:pt modelId="{808F13F3-59FD-4513-8EF5-5A306F6EC3F9}" type="pres">
      <dgm:prSet presAssocID="{D817365C-7D13-4E88-A7D6-46EC76A6F4F8}" presName="rootComposite" presStyleCnt="0"/>
      <dgm:spPr/>
    </dgm:pt>
    <dgm:pt modelId="{D06BB08D-2BAB-492E-961C-300E1DA7535A}" type="pres">
      <dgm:prSet presAssocID="{D817365C-7D13-4E88-A7D6-46EC76A6F4F8}" presName="rootText" presStyleLbl="node3" presStyleIdx="9" presStyleCnt="12" custScaleX="371327" custScaleY="719928" custLinFactY="-100000" custLinFactNeighborX="-2017" custLinFactNeighborY="-110710">
        <dgm:presLayoutVars>
          <dgm:chPref val="3"/>
        </dgm:presLayoutVars>
      </dgm:prSet>
      <dgm:spPr/>
    </dgm:pt>
    <dgm:pt modelId="{0078DDDF-3F85-4B4D-B457-B8907631FC8C}" type="pres">
      <dgm:prSet presAssocID="{D817365C-7D13-4E88-A7D6-46EC76A6F4F8}" presName="rootConnector" presStyleLbl="node3" presStyleIdx="9" presStyleCnt="12"/>
      <dgm:spPr/>
    </dgm:pt>
    <dgm:pt modelId="{E6081E93-EAF7-4E8E-A560-46CBF79E72A0}" type="pres">
      <dgm:prSet presAssocID="{D817365C-7D13-4E88-A7D6-46EC76A6F4F8}" presName="hierChild4" presStyleCnt="0"/>
      <dgm:spPr/>
    </dgm:pt>
    <dgm:pt modelId="{D996F56A-19B7-45D5-B4BA-D49A320C02B7}" type="pres">
      <dgm:prSet presAssocID="{D817365C-7D13-4E88-A7D6-46EC76A6F4F8}" presName="hierChild5" presStyleCnt="0"/>
      <dgm:spPr/>
    </dgm:pt>
    <dgm:pt modelId="{8AB51482-0668-4AEF-959B-01E2EFE5423C}" type="pres">
      <dgm:prSet presAssocID="{E7B0394F-EC9A-4E2A-8C65-E74AA0DF2F1D}" presName="Name37" presStyleLbl="parChTrans1D3" presStyleIdx="10" presStyleCnt="12"/>
      <dgm:spPr/>
    </dgm:pt>
    <dgm:pt modelId="{2C916D66-6F92-4673-B511-13B322DCD737}" type="pres">
      <dgm:prSet presAssocID="{C9FE2DDA-CCE2-4063-A3BF-B8C6661BCC8F}" presName="hierRoot2" presStyleCnt="0">
        <dgm:presLayoutVars>
          <dgm:hierBranch val="init"/>
        </dgm:presLayoutVars>
      </dgm:prSet>
      <dgm:spPr/>
    </dgm:pt>
    <dgm:pt modelId="{4D95C5A8-CDFD-41B6-9F64-48950EA28E04}" type="pres">
      <dgm:prSet presAssocID="{C9FE2DDA-CCE2-4063-A3BF-B8C6661BCC8F}" presName="rootComposite" presStyleCnt="0"/>
      <dgm:spPr/>
    </dgm:pt>
    <dgm:pt modelId="{67F30A44-B307-4457-84F3-1565B125EDD8}" type="pres">
      <dgm:prSet presAssocID="{C9FE2DDA-CCE2-4063-A3BF-B8C6661BCC8F}" presName="rootText" presStyleLbl="node3" presStyleIdx="10" presStyleCnt="12" custScaleX="403872" custScaleY="724847" custLinFactX="-400000" custLinFactY="-100000" custLinFactNeighborX="-495778" custLinFactNeighborY="-115629">
        <dgm:presLayoutVars>
          <dgm:chPref val="3"/>
        </dgm:presLayoutVars>
      </dgm:prSet>
      <dgm:spPr/>
    </dgm:pt>
    <dgm:pt modelId="{63E160E9-557D-4701-AD5D-EABDBAC06F9E}" type="pres">
      <dgm:prSet presAssocID="{C9FE2DDA-CCE2-4063-A3BF-B8C6661BCC8F}" presName="rootConnector" presStyleLbl="node3" presStyleIdx="10" presStyleCnt="12"/>
      <dgm:spPr/>
    </dgm:pt>
    <dgm:pt modelId="{30B8AB3C-A464-4715-BD81-7A2028FEA847}" type="pres">
      <dgm:prSet presAssocID="{C9FE2DDA-CCE2-4063-A3BF-B8C6661BCC8F}" presName="hierChild4" presStyleCnt="0"/>
      <dgm:spPr/>
    </dgm:pt>
    <dgm:pt modelId="{2461C524-B4F0-4A9C-A908-EC53C75C525B}" type="pres">
      <dgm:prSet presAssocID="{A35B02CC-7E2D-4014-8189-6C54E2B2743A}" presName="Name37" presStyleLbl="parChTrans1D4" presStyleIdx="9" presStyleCnt="11"/>
      <dgm:spPr/>
    </dgm:pt>
    <dgm:pt modelId="{47EE0B75-1509-41FC-8E95-D269AF7707B8}" type="pres">
      <dgm:prSet presAssocID="{F64B2068-8BAA-4E96-97E1-E14AE1654C1D}" presName="hierRoot2" presStyleCnt="0">
        <dgm:presLayoutVars>
          <dgm:hierBranch val="init"/>
        </dgm:presLayoutVars>
      </dgm:prSet>
      <dgm:spPr/>
    </dgm:pt>
    <dgm:pt modelId="{508B55A2-C9B1-4DE3-9CA9-4C93E085FA49}" type="pres">
      <dgm:prSet presAssocID="{F64B2068-8BAA-4E96-97E1-E14AE1654C1D}" presName="rootComposite" presStyleCnt="0"/>
      <dgm:spPr/>
    </dgm:pt>
    <dgm:pt modelId="{DF8D398C-E92B-40DA-9BBE-21BA428A3A4C}" type="pres">
      <dgm:prSet presAssocID="{F64B2068-8BAA-4E96-97E1-E14AE1654C1D}" presName="rootText" presStyleLbl="node4" presStyleIdx="9" presStyleCnt="11" custScaleX="382091" custScaleY="1075388" custLinFactX="-400000" custLinFactNeighborX="-493642" custLinFactNeighborY="-76382">
        <dgm:presLayoutVars>
          <dgm:chPref val="3"/>
        </dgm:presLayoutVars>
      </dgm:prSet>
      <dgm:spPr/>
    </dgm:pt>
    <dgm:pt modelId="{D7D4D7FF-FD14-4993-8EA8-BA4D2065725A}" type="pres">
      <dgm:prSet presAssocID="{F64B2068-8BAA-4E96-97E1-E14AE1654C1D}" presName="rootConnector" presStyleLbl="node4" presStyleIdx="9" presStyleCnt="11"/>
      <dgm:spPr/>
    </dgm:pt>
    <dgm:pt modelId="{CDA2D349-A29E-4931-B70A-58FBD9BFB58A}" type="pres">
      <dgm:prSet presAssocID="{F64B2068-8BAA-4E96-97E1-E14AE1654C1D}" presName="hierChild4" presStyleCnt="0"/>
      <dgm:spPr/>
    </dgm:pt>
    <dgm:pt modelId="{BD3C96D7-0D2F-4BAA-B7B2-AFACD577978C}" type="pres">
      <dgm:prSet presAssocID="{F64B2068-8BAA-4E96-97E1-E14AE1654C1D}" presName="hierChild5" presStyleCnt="0"/>
      <dgm:spPr/>
    </dgm:pt>
    <dgm:pt modelId="{2396C7BF-C181-4C47-B838-0D19F3CFD79A}" type="pres">
      <dgm:prSet presAssocID="{5CEAD600-8245-432F-AED6-4FD1E37500A8}" presName="Name37" presStyleLbl="parChTrans1D4" presStyleIdx="10" presStyleCnt="11"/>
      <dgm:spPr/>
    </dgm:pt>
    <dgm:pt modelId="{3072C483-B31A-4F58-A87D-5122A9B681C4}" type="pres">
      <dgm:prSet presAssocID="{564ACE2C-FB6B-43F3-83EF-C1A9A28E8EEA}" presName="hierRoot2" presStyleCnt="0">
        <dgm:presLayoutVars>
          <dgm:hierBranch val="init"/>
        </dgm:presLayoutVars>
      </dgm:prSet>
      <dgm:spPr/>
    </dgm:pt>
    <dgm:pt modelId="{2E4FB3FF-E352-44B9-BF19-6009CAD2BD00}" type="pres">
      <dgm:prSet presAssocID="{564ACE2C-FB6B-43F3-83EF-C1A9A28E8EEA}" presName="rootComposite" presStyleCnt="0"/>
      <dgm:spPr/>
    </dgm:pt>
    <dgm:pt modelId="{933983B2-74E8-4FA3-92A8-DE6159E4AE72}" type="pres">
      <dgm:prSet presAssocID="{564ACE2C-FB6B-43F3-83EF-C1A9A28E8EEA}" presName="rootText" presStyleLbl="node4" presStyleIdx="10" presStyleCnt="11" custScaleX="382779" custScaleY="539367" custLinFactX="-400000" custLinFactY="21934" custLinFactNeighborX="-489596" custLinFactNeighborY="100000">
        <dgm:presLayoutVars>
          <dgm:chPref val="3"/>
        </dgm:presLayoutVars>
      </dgm:prSet>
      <dgm:spPr/>
    </dgm:pt>
    <dgm:pt modelId="{C85B7247-89E1-4557-BF34-097EB9FB38D0}" type="pres">
      <dgm:prSet presAssocID="{564ACE2C-FB6B-43F3-83EF-C1A9A28E8EEA}" presName="rootConnector" presStyleLbl="node4" presStyleIdx="10" presStyleCnt="11"/>
      <dgm:spPr/>
    </dgm:pt>
    <dgm:pt modelId="{A62B86FB-2575-4751-844B-61E7C7946312}" type="pres">
      <dgm:prSet presAssocID="{564ACE2C-FB6B-43F3-83EF-C1A9A28E8EEA}" presName="hierChild4" presStyleCnt="0"/>
      <dgm:spPr/>
    </dgm:pt>
    <dgm:pt modelId="{29AB2457-8ACB-4CFF-BA75-C6ECAAFAC4CD}" type="pres">
      <dgm:prSet presAssocID="{564ACE2C-FB6B-43F3-83EF-C1A9A28E8EEA}" presName="hierChild5" presStyleCnt="0"/>
      <dgm:spPr/>
    </dgm:pt>
    <dgm:pt modelId="{9E9DC08B-D2B3-4EFD-BEDD-9459E8786CB4}" type="pres">
      <dgm:prSet presAssocID="{C9FE2DDA-CCE2-4063-A3BF-B8C6661BCC8F}" presName="hierChild5" presStyleCnt="0"/>
      <dgm:spPr/>
    </dgm:pt>
    <dgm:pt modelId="{FEA57D8F-EC94-42A4-B230-F265572A0988}" type="pres">
      <dgm:prSet presAssocID="{0FD84A4A-CF72-4091-AB7E-69F4BF08F0D4}" presName="hierChild5" presStyleCnt="0"/>
      <dgm:spPr/>
    </dgm:pt>
    <dgm:pt modelId="{6D43A70C-4152-4A3B-B973-D81DA2F48EBD}" type="pres">
      <dgm:prSet presAssocID="{DFD9C483-8738-40CF-9635-269518011A44}" presName="Name37" presStyleLbl="parChTrans1D2" presStyleIdx="3" presStyleCnt="5"/>
      <dgm:spPr/>
    </dgm:pt>
    <dgm:pt modelId="{B91066F3-1D13-45AC-9C95-A69E2F414195}" type="pres">
      <dgm:prSet presAssocID="{9635BEC4-29E7-406F-A800-BE2783DBE8D7}" presName="hierRoot2" presStyleCnt="0">
        <dgm:presLayoutVars>
          <dgm:hierBranch val="init"/>
        </dgm:presLayoutVars>
      </dgm:prSet>
      <dgm:spPr/>
    </dgm:pt>
    <dgm:pt modelId="{B5B4CE73-0205-4F05-BA3A-19277ADF631D}" type="pres">
      <dgm:prSet presAssocID="{9635BEC4-29E7-406F-A800-BE2783DBE8D7}" presName="rootComposite" presStyleCnt="0"/>
      <dgm:spPr/>
    </dgm:pt>
    <dgm:pt modelId="{FA34126C-AF2E-455A-A214-FF9B7C4C636A}" type="pres">
      <dgm:prSet presAssocID="{9635BEC4-29E7-406F-A800-BE2783DBE8D7}" presName="rootText" presStyleLbl="node2" presStyleIdx="3" presStyleCnt="5" custScaleX="567707" custScaleY="463415" custLinFactX="-46835" custLinFactY="-116158" custLinFactNeighborX="-100000" custLinFactNeighborY="-200000">
        <dgm:presLayoutVars>
          <dgm:chPref val="3"/>
        </dgm:presLayoutVars>
      </dgm:prSet>
      <dgm:spPr/>
    </dgm:pt>
    <dgm:pt modelId="{5381827C-19D4-4FAC-952D-8918395A8CF3}" type="pres">
      <dgm:prSet presAssocID="{9635BEC4-29E7-406F-A800-BE2783DBE8D7}" presName="rootConnector" presStyleLbl="node2" presStyleIdx="3" presStyleCnt="5"/>
      <dgm:spPr/>
    </dgm:pt>
    <dgm:pt modelId="{75BB1B3B-B97B-41AE-BC2A-D677A8BB9B46}" type="pres">
      <dgm:prSet presAssocID="{9635BEC4-29E7-406F-A800-BE2783DBE8D7}" presName="hierChild4" presStyleCnt="0"/>
      <dgm:spPr/>
    </dgm:pt>
    <dgm:pt modelId="{6C67BAEC-1A0E-4ABE-A1E4-A4145A572D6F}" type="pres">
      <dgm:prSet presAssocID="{A6C79172-088C-4530-B992-A6CE0A9FF1B1}" presName="Name37" presStyleLbl="parChTrans1D3" presStyleIdx="11" presStyleCnt="12"/>
      <dgm:spPr/>
    </dgm:pt>
    <dgm:pt modelId="{196349EA-4304-45DF-BDBA-19DA75FC0D78}" type="pres">
      <dgm:prSet presAssocID="{052E4823-F897-4043-9A88-0D263DB301E4}" presName="hierRoot2" presStyleCnt="0">
        <dgm:presLayoutVars>
          <dgm:hierBranch val="init"/>
        </dgm:presLayoutVars>
      </dgm:prSet>
      <dgm:spPr/>
    </dgm:pt>
    <dgm:pt modelId="{3A54D463-CC82-4B4E-879A-54AA556730AA}" type="pres">
      <dgm:prSet presAssocID="{052E4823-F897-4043-9A88-0D263DB301E4}" presName="rootComposite" presStyleCnt="0"/>
      <dgm:spPr/>
    </dgm:pt>
    <dgm:pt modelId="{5C182A78-3437-428A-A35C-7C7279A74FBA}" type="pres">
      <dgm:prSet presAssocID="{052E4823-F897-4043-9A88-0D263DB301E4}" presName="rootText" presStyleLbl="node3" presStyleIdx="11" presStyleCnt="12" custScaleX="398693" custScaleY="546534" custLinFactX="-51958" custLinFactY="-79583" custLinFactNeighborX="-100000" custLinFactNeighborY="-100000">
        <dgm:presLayoutVars>
          <dgm:chPref val="3"/>
        </dgm:presLayoutVars>
      </dgm:prSet>
      <dgm:spPr/>
    </dgm:pt>
    <dgm:pt modelId="{7D2291B6-E835-4575-88E1-8ACE37D9602C}" type="pres">
      <dgm:prSet presAssocID="{052E4823-F897-4043-9A88-0D263DB301E4}" presName="rootConnector" presStyleLbl="node3" presStyleIdx="11" presStyleCnt="12"/>
      <dgm:spPr/>
    </dgm:pt>
    <dgm:pt modelId="{34118AF8-5AB4-4243-BD9D-80621AE8B300}" type="pres">
      <dgm:prSet presAssocID="{052E4823-F897-4043-9A88-0D263DB301E4}" presName="hierChild4" presStyleCnt="0"/>
      <dgm:spPr/>
    </dgm:pt>
    <dgm:pt modelId="{3777DF26-C8F7-4B94-B8A6-1DEE1F5190B0}" type="pres">
      <dgm:prSet presAssocID="{052E4823-F897-4043-9A88-0D263DB301E4}" presName="hierChild5" presStyleCnt="0"/>
      <dgm:spPr/>
    </dgm:pt>
    <dgm:pt modelId="{CAEB4B1F-62F1-4427-BC24-3EF87D1E5792}" type="pres">
      <dgm:prSet presAssocID="{9635BEC4-29E7-406F-A800-BE2783DBE8D7}" presName="hierChild5" presStyleCnt="0"/>
      <dgm:spPr/>
    </dgm:pt>
    <dgm:pt modelId="{4AE627FE-268A-4673-B669-B8185484E2CE}" type="pres">
      <dgm:prSet presAssocID="{39126C88-1A75-4CE8-A14E-36C891639034}" presName="Name37" presStyleLbl="parChTrans1D2" presStyleIdx="4" presStyleCnt="5"/>
      <dgm:spPr/>
    </dgm:pt>
    <dgm:pt modelId="{0A5BE7BD-31A2-4C3A-97C7-1E9D0AE55EC7}" type="pres">
      <dgm:prSet presAssocID="{1876BAAE-C119-4F62-BCA6-765A692EBDFB}" presName="hierRoot2" presStyleCnt="0">
        <dgm:presLayoutVars>
          <dgm:hierBranch val="init"/>
        </dgm:presLayoutVars>
      </dgm:prSet>
      <dgm:spPr/>
    </dgm:pt>
    <dgm:pt modelId="{072D6E17-A09A-49A5-89A7-75B0A94982A7}" type="pres">
      <dgm:prSet presAssocID="{1876BAAE-C119-4F62-BCA6-765A692EBDFB}" presName="rootComposite" presStyleCnt="0"/>
      <dgm:spPr/>
    </dgm:pt>
    <dgm:pt modelId="{F3FD29A2-4A77-4234-8500-2203DC6E2144}" type="pres">
      <dgm:prSet presAssocID="{1876BAAE-C119-4F62-BCA6-765A692EBDFB}" presName="rootText" presStyleLbl="node2" presStyleIdx="4" presStyleCnt="5" custScaleX="449024" custScaleY="609878" custLinFactY="-123876" custLinFactNeighborX="-18122" custLinFactNeighborY="-200000">
        <dgm:presLayoutVars>
          <dgm:chPref val="3"/>
        </dgm:presLayoutVars>
      </dgm:prSet>
      <dgm:spPr/>
    </dgm:pt>
    <dgm:pt modelId="{8EA7199C-BC51-4D44-9E46-416BD6288D78}" type="pres">
      <dgm:prSet presAssocID="{1876BAAE-C119-4F62-BCA6-765A692EBDFB}" presName="rootConnector" presStyleLbl="node2" presStyleIdx="4" presStyleCnt="5"/>
      <dgm:spPr/>
    </dgm:pt>
    <dgm:pt modelId="{F7D21617-E391-4087-B910-74952F610955}" type="pres">
      <dgm:prSet presAssocID="{1876BAAE-C119-4F62-BCA6-765A692EBDFB}" presName="hierChild4" presStyleCnt="0"/>
      <dgm:spPr/>
    </dgm:pt>
    <dgm:pt modelId="{B1E16ACB-24EB-462F-A9A5-3DB05683D3E3}" type="pres">
      <dgm:prSet presAssocID="{1876BAAE-C119-4F62-BCA6-765A692EBDFB}" presName="hierChild5" presStyleCnt="0"/>
      <dgm:spPr/>
    </dgm:pt>
    <dgm:pt modelId="{20632A70-7AC8-4859-A4A9-9F5C4B370B13}" type="pres">
      <dgm:prSet presAssocID="{11522082-48F1-499A-A1D2-08E770806330}" presName="hierChild3" presStyleCnt="0"/>
      <dgm:spPr/>
    </dgm:pt>
  </dgm:ptLst>
  <dgm:cxnLst>
    <dgm:cxn modelId="{F98A1601-DB95-4D5B-82BB-98D2DC32235E}" type="presOf" srcId="{B892A18A-F984-4154-B6CD-A846261C2648}" destId="{974B27AF-25D3-4727-BD23-298E4BA0971E}" srcOrd="0" destOrd="0" presId="urn:microsoft.com/office/officeart/2005/8/layout/orgChart1"/>
    <dgm:cxn modelId="{4FA3C501-1D1E-4E13-B80F-8EEB19DDC2D3}" type="presOf" srcId="{C4219421-AC71-466D-9624-378F2AD55ECB}" destId="{C27EC0AA-D473-4646-AF74-C0CA21E57B97}" srcOrd="1" destOrd="0" presId="urn:microsoft.com/office/officeart/2005/8/layout/orgChart1"/>
    <dgm:cxn modelId="{491E6302-47A7-42E8-BBCA-6CF6627C7298}" type="presOf" srcId="{F64B2068-8BAA-4E96-97E1-E14AE1654C1D}" destId="{DF8D398C-E92B-40DA-9BBE-21BA428A3A4C}" srcOrd="0" destOrd="0" presId="urn:microsoft.com/office/officeart/2005/8/layout/orgChart1"/>
    <dgm:cxn modelId="{7AF78D02-ED3F-44BB-BAB3-A624BC0D5E3F}" srcId="{2CD83225-A184-4A89-AC16-2D14BE455FD1}" destId="{323C3A80-F336-4758-A9C9-9CF0E4E92DDF}" srcOrd="0" destOrd="0" parTransId="{D2869D9B-B127-43EC-8CB3-581F5C0EAFC2}" sibTransId="{AA1CEF54-62A3-401E-A3F8-1165C2BEB87D}"/>
    <dgm:cxn modelId="{92138408-AFA5-47C7-9A7D-47147328DF70}" srcId="{B2D7449F-1D53-4751-BEA7-9FA9C8A735D8}" destId="{ECECFDAC-37AF-4378-B833-6A2D939930BE}" srcOrd="0" destOrd="0" parTransId="{4CD6D835-BC4E-4DE4-8D69-ADDBBAC8CA67}" sibTransId="{9855746C-F1C9-42D7-8AB6-847C7DABE2BA}"/>
    <dgm:cxn modelId="{D630E409-FCA7-4DBD-BCC7-427BA8ED57AF}" type="presOf" srcId="{62CA0BFB-A0AC-46CA-8754-165C83583837}" destId="{051F9763-B3D6-4B38-AB29-4ED15B7A6B3A}" srcOrd="0" destOrd="0" presId="urn:microsoft.com/office/officeart/2005/8/layout/orgChart1"/>
    <dgm:cxn modelId="{DCEAA50D-DD92-45D2-917E-C6BC4A925974}" type="presOf" srcId="{A4651E8A-3E0C-4EB9-8489-D3ABCDD62BD1}" destId="{A4EDA27F-4A73-4D77-BECA-F0A271DA14AE}" srcOrd="0" destOrd="0" presId="urn:microsoft.com/office/officeart/2005/8/layout/orgChart1"/>
    <dgm:cxn modelId="{25B1910F-40E3-4B74-8F97-445C900819E2}" type="presOf" srcId="{0FD84A4A-CF72-4091-AB7E-69F4BF08F0D4}" destId="{05FBD590-20AA-4D2D-BC49-5CA538B2EC3D}" srcOrd="1" destOrd="0" presId="urn:microsoft.com/office/officeart/2005/8/layout/orgChart1"/>
    <dgm:cxn modelId="{1D39CF0F-84EE-41D0-9A06-190F84D370BD}" srcId="{EDCD74C5-3155-4A3F-BF2E-AF65DB76FBA3}" destId="{58B1DDEE-1647-4DE5-B43A-DAB5BB7C09D0}" srcOrd="1" destOrd="0" parTransId="{1F57FE62-3D89-4038-91B7-E3A4E8E2783D}" sibTransId="{60FF5E48-16D6-41A0-BAD9-BF426D79B6F3}"/>
    <dgm:cxn modelId="{BD4D1411-C81B-4498-86FB-313227A76F04}" type="presOf" srcId="{A35B02CC-7E2D-4014-8189-6C54E2B2743A}" destId="{2461C524-B4F0-4A9C-A908-EC53C75C525B}" srcOrd="0" destOrd="0" presId="urn:microsoft.com/office/officeart/2005/8/layout/orgChart1"/>
    <dgm:cxn modelId="{C4C0A618-186C-461D-BEA8-82B49CBE6C15}" srcId="{C4219421-AC71-466D-9624-378F2AD55ECB}" destId="{A0FC0114-9601-4CDA-9C22-CD21245260D1}" srcOrd="1" destOrd="0" parTransId="{22A14B65-97F7-4E6E-B50F-D0D7DD8FD262}" sibTransId="{DD579E8D-CD2F-419C-A3BF-B915D32ACE85}"/>
    <dgm:cxn modelId="{5547951B-87B2-49C8-95C8-BECD2F339131}" type="presOf" srcId="{39126C88-1A75-4CE8-A14E-36C891639034}" destId="{4AE627FE-268A-4673-B669-B8185484E2CE}" srcOrd="0" destOrd="0" presId="urn:microsoft.com/office/officeart/2005/8/layout/orgChart1"/>
    <dgm:cxn modelId="{F24C691D-8322-494B-B188-75F4EEADFE4D}" srcId="{B2D7449F-1D53-4751-BEA7-9FA9C8A735D8}" destId="{2CD83225-A184-4A89-AC16-2D14BE455FD1}" srcOrd="2" destOrd="0" parTransId="{142B72E0-349C-4DA3-A199-38B6C104F2B1}" sibTransId="{F84FEFCF-5AAF-466C-8A59-35C5BDA8376F}"/>
    <dgm:cxn modelId="{603FA421-F8E8-4D18-9C9C-74FA34701141}" type="presOf" srcId="{A0FC0114-9601-4CDA-9C22-CD21245260D1}" destId="{DB1BD5BD-6833-49B0-A59F-938AA51AD074}" srcOrd="0" destOrd="0" presId="urn:microsoft.com/office/officeart/2005/8/layout/orgChart1"/>
    <dgm:cxn modelId="{4D0E9C22-CD5C-4CAA-8EE4-208919AB6FC2}" type="presOf" srcId="{E76622A9-4219-4793-8D7A-18E902EB7CC2}" destId="{712F83D0-E0E4-4301-8737-3F734E9E42FF}" srcOrd="0" destOrd="0" presId="urn:microsoft.com/office/officeart/2005/8/layout/orgChart1"/>
    <dgm:cxn modelId="{B04EAB29-A3D0-41D4-8427-777CC69230A6}" type="presOf" srcId="{D2869D9B-B127-43EC-8CB3-581F5C0EAFC2}" destId="{14E5010C-68B6-4699-B003-1BD3A1BF390F}" srcOrd="0" destOrd="0" presId="urn:microsoft.com/office/officeart/2005/8/layout/orgChart1"/>
    <dgm:cxn modelId="{BAA6C32F-9C8F-4FB3-A2A7-CD7C51388651}" type="presOf" srcId="{8E6580BE-F026-45F7-8C76-BBAB7F0E3286}" destId="{796D5B92-B341-46B0-B1CF-4A8D6EB63275}" srcOrd="0" destOrd="0" presId="urn:microsoft.com/office/officeart/2005/8/layout/orgChart1"/>
    <dgm:cxn modelId="{EDC95530-8E38-4460-ACE1-DBED9F599602}" type="presOf" srcId="{142B72E0-349C-4DA3-A199-38B6C104F2B1}" destId="{89574139-DC53-438A-9110-322E3E12F45A}" srcOrd="0" destOrd="0" presId="urn:microsoft.com/office/officeart/2005/8/layout/orgChart1"/>
    <dgm:cxn modelId="{DAA8FB32-65C1-43D8-BAAB-DDC9FA831D87}" type="presOf" srcId="{C9FE2DDA-CCE2-4063-A3BF-B8C6661BCC8F}" destId="{63E160E9-557D-4701-AD5D-EABDBAC06F9E}" srcOrd="1" destOrd="0" presId="urn:microsoft.com/office/officeart/2005/8/layout/orgChart1"/>
    <dgm:cxn modelId="{155CC533-3F82-440B-BED5-76DA4F1E9212}" type="presOf" srcId="{7D0834DE-DEC8-4FC8-8E83-44D87D497421}" destId="{F6C66764-3756-4AE6-8A24-FF9DB2EEE274}" srcOrd="0" destOrd="0" presId="urn:microsoft.com/office/officeart/2005/8/layout/orgChart1"/>
    <dgm:cxn modelId="{E68A6938-064B-4B32-90D3-BB84A379EF78}" srcId="{EDCD74C5-3155-4A3F-BF2E-AF65DB76FBA3}" destId="{5D470785-C60B-4945-934F-2CE1DE350F4C}" srcOrd="0" destOrd="0" parTransId="{7D830105-E17D-4D61-9A9E-B857D105B8F7}" sibTransId="{A143EBF8-55F2-4108-8AFC-2ABD04EAA039}"/>
    <dgm:cxn modelId="{BD5D043E-1BF0-48BC-A8A3-FD796ADC1118}" type="presOf" srcId="{323C3A80-F336-4758-A9C9-9CF0E4E92DDF}" destId="{5A9640F3-2713-4E93-ADE2-E2F6BF6486F0}" srcOrd="1" destOrd="0" presId="urn:microsoft.com/office/officeart/2005/8/layout/orgChart1"/>
    <dgm:cxn modelId="{AF80783E-3F75-46F1-85D0-704713A40761}" srcId="{C4219421-AC71-466D-9624-378F2AD55ECB}" destId="{B44D4F36-DE31-482F-A400-AA8808ED4EA6}" srcOrd="0" destOrd="0" parTransId="{B298AA67-F64D-44FA-9D43-C55DFDC8DB12}" sibTransId="{E863CA80-37F7-46D3-95B1-5ACFD02042D8}"/>
    <dgm:cxn modelId="{55B62F3F-9023-4A5D-9DD0-7300D5207389}" type="presOf" srcId="{3DC533BB-F747-4188-BB0B-636302561FCF}" destId="{01F1EEAF-40FB-43C4-83F0-F720FD527114}" srcOrd="0" destOrd="0" presId="urn:microsoft.com/office/officeart/2005/8/layout/orgChart1"/>
    <dgm:cxn modelId="{A9A2565B-20B0-43E1-B1F5-7A404E06BEC2}" type="presOf" srcId="{9635BEC4-29E7-406F-A800-BE2783DBE8D7}" destId="{5381827C-19D4-4FAC-952D-8918395A8CF3}" srcOrd="1" destOrd="0" presId="urn:microsoft.com/office/officeart/2005/8/layout/orgChart1"/>
    <dgm:cxn modelId="{8E6D6241-5BC0-415F-9DEA-030A3CD0AA1F}" srcId="{1644C0DA-4E07-4BAD-8D51-85E6FC896A84}" destId="{59A81FFC-554C-43FE-AC39-09B7054C23C5}" srcOrd="0" destOrd="0" parTransId="{E76622A9-4219-4793-8D7A-18E902EB7CC2}" sibTransId="{A88095F3-8BC5-4D65-8385-0D6C0F3C8E6E}"/>
    <dgm:cxn modelId="{06272B42-0511-48D5-9A8E-0083B8CCBAB4}" srcId="{CC7951E4-F3A5-4D9B-A113-F2928EA99E4C}" destId="{11522082-48F1-499A-A1D2-08E770806330}" srcOrd="0" destOrd="0" parTransId="{9B93F4E6-ACD2-45D3-92AB-EA5DA9716579}" sibTransId="{75891A52-8236-47B4-BAB9-8064A8A6440F}"/>
    <dgm:cxn modelId="{6606EB42-CE5B-4B5F-AE05-30EC6AB4A4EA}" srcId="{0FD84A4A-CF72-4091-AB7E-69F4BF08F0D4}" destId="{C9FE2DDA-CCE2-4063-A3BF-B8C6661BCC8F}" srcOrd="2" destOrd="0" parTransId="{E7B0394F-EC9A-4E2A-8C65-E74AA0DF2F1D}" sibTransId="{645AFF13-B22C-459C-B5E1-F3BB8F92712E}"/>
    <dgm:cxn modelId="{8BE6C543-77EF-4E28-9004-6D0EA45A9727}" type="presOf" srcId="{CC7951E4-F3A5-4D9B-A113-F2928EA99E4C}" destId="{DF07D2E5-7F29-4DD4-8D0C-CCCEA9635211}" srcOrd="0" destOrd="0" presId="urn:microsoft.com/office/officeart/2005/8/layout/orgChart1"/>
    <dgm:cxn modelId="{3E3EE663-DBA0-44D8-AD7A-550E570739BD}" type="presOf" srcId="{F8FE5FCB-94D9-474F-A5CB-60D10043869D}" destId="{712AE0B0-FBEA-4864-B299-2525AEDC2D97}" srcOrd="0" destOrd="0" presId="urn:microsoft.com/office/officeart/2005/8/layout/orgChart1"/>
    <dgm:cxn modelId="{92690F64-6FDA-41CE-9E72-53D2AEC273E9}" type="presOf" srcId="{D817365C-7D13-4E88-A7D6-46EC76A6F4F8}" destId="{D06BB08D-2BAB-492E-961C-300E1DA7535A}" srcOrd="0" destOrd="0" presId="urn:microsoft.com/office/officeart/2005/8/layout/orgChart1"/>
    <dgm:cxn modelId="{4F37B966-1040-41D5-85BF-A96E19180F47}" type="presOf" srcId="{5D470785-C60B-4945-934F-2CE1DE350F4C}" destId="{F192F506-8F36-4ABE-AFBA-074B031E09D5}" srcOrd="1" destOrd="0" presId="urn:microsoft.com/office/officeart/2005/8/layout/orgChart1"/>
    <dgm:cxn modelId="{584F7468-6B92-44D8-8850-8A3283CC4207}" type="presOf" srcId="{5CEAD600-8245-432F-AED6-4FD1E37500A8}" destId="{2396C7BF-C181-4C47-B838-0D19F3CFD79A}" srcOrd="0" destOrd="0" presId="urn:microsoft.com/office/officeart/2005/8/layout/orgChart1"/>
    <dgm:cxn modelId="{7E35CB48-7563-4D16-9100-4AD318E188C4}" type="presOf" srcId="{A6C79172-088C-4530-B992-A6CE0A9FF1B1}" destId="{6C67BAEC-1A0E-4ABE-A1E4-A4145A572D6F}" srcOrd="0" destOrd="0" presId="urn:microsoft.com/office/officeart/2005/8/layout/orgChart1"/>
    <dgm:cxn modelId="{F3BD2C69-D91F-4640-A9BF-C2046B5D5408}" type="presOf" srcId="{ECECFDAC-37AF-4378-B833-6A2D939930BE}" destId="{D01848FB-1353-49DC-A2FA-FCFB4DC8EBED}" srcOrd="1" destOrd="0" presId="urn:microsoft.com/office/officeart/2005/8/layout/orgChart1"/>
    <dgm:cxn modelId="{A80C3C6B-8630-4626-A360-BB1E9711B348}" type="presOf" srcId="{58B1DDEE-1647-4DE5-B43A-DAB5BB7C09D0}" destId="{D42CB2BD-F902-4D34-878B-4DE1FC51E026}" srcOrd="1" destOrd="0" presId="urn:microsoft.com/office/officeart/2005/8/layout/orgChart1"/>
    <dgm:cxn modelId="{208A964E-167D-4967-9AE3-70C9501A5740}" type="presOf" srcId="{5D470785-C60B-4945-934F-2CE1DE350F4C}" destId="{A4E85025-38CE-4E66-9BB6-5C8E10D04A66}" srcOrd="0" destOrd="0" presId="urn:microsoft.com/office/officeart/2005/8/layout/orgChart1"/>
    <dgm:cxn modelId="{8BD81970-EFA2-4C59-9E61-C4F8589899F6}" type="presOf" srcId="{564ACE2C-FB6B-43F3-83EF-C1A9A28E8EEA}" destId="{C85B7247-89E1-4557-BF34-097EB9FB38D0}" srcOrd="1" destOrd="0" presId="urn:microsoft.com/office/officeart/2005/8/layout/orgChart1"/>
    <dgm:cxn modelId="{26E99872-0169-48C5-88DB-0E0F1E883DB3}" type="presOf" srcId="{A0FC0114-9601-4CDA-9C22-CD21245260D1}" destId="{2902A6D3-1B3D-4F56-99AD-FBB2E58529F1}" srcOrd="1" destOrd="0" presId="urn:microsoft.com/office/officeart/2005/8/layout/orgChart1"/>
    <dgm:cxn modelId="{2F5D4B53-4D77-43B4-B42D-71E7D0E5743E}" type="presOf" srcId="{1F57FE62-3D89-4038-91B7-E3A4E8E2783D}" destId="{98BB1029-52ED-45DF-88AD-8D455C331D72}" srcOrd="0" destOrd="0" presId="urn:microsoft.com/office/officeart/2005/8/layout/orgChart1"/>
    <dgm:cxn modelId="{22CEBC54-3EE0-49D8-9A90-C62F2D92AFA7}" type="presOf" srcId="{C9FE2DDA-CCE2-4063-A3BF-B8C6661BCC8F}" destId="{67F30A44-B307-4457-84F3-1565B125EDD8}" srcOrd="0" destOrd="0" presId="urn:microsoft.com/office/officeart/2005/8/layout/orgChart1"/>
    <dgm:cxn modelId="{2CC06E77-5E8D-4AE8-AC97-820FE1486194}" type="presOf" srcId="{1876BAAE-C119-4F62-BCA6-765A692EBDFB}" destId="{8EA7199C-BC51-4D44-9E46-416BD6288D78}" srcOrd="1" destOrd="0" presId="urn:microsoft.com/office/officeart/2005/8/layout/orgChart1"/>
    <dgm:cxn modelId="{A5D76359-EFA0-49D2-9390-28DC86F35529}" type="presOf" srcId="{F8FE5FCB-94D9-474F-A5CB-60D10043869D}" destId="{CBE3E719-8B5E-48C9-A361-B288E41BBE66}" srcOrd="1" destOrd="0" presId="urn:microsoft.com/office/officeart/2005/8/layout/orgChart1"/>
    <dgm:cxn modelId="{B48AED59-FB1F-485B-85A8-67EBD935A233}" type="presOf" srcId="{ECECFDAC-37AF-4378-B833-6A2D939930BE}" destId="{5DF16ABD-A1AC-4F9A-9768-8434C7A8A87E}" srcOrd="0" destOrd="0" presId="urn:microsoft.com/office/officeart/2005/8/layout/orgChart1"/>
    <dgm:cxn modelId="{F77EDF7E-9CC7-47F0-BD7A-921ED74BAEA2}" srcId="{2CD83225-A184-4A89-AC16-2D14BE455FD1}" destId="{A4651E8A-3E0C-4EB9-8489-D3ABCDD62BD1}" srcOrd="1" destOrd="0" parTransId="{0B86A501-83BE-4EAC-A21E-76ECFBB687A0}" sibTransId="{3F07DEDA-7C84-4335-857E-55DB346DB5A8}"/>
    <dgm:cxn modelId="{4491FF7E-D9FE-4806-8880-2FE0DA8F28AD}" srcId="{11522082-48F1-499A-A1D2-08E770806330}" destId="{B2D7449F-1D53-4751-BEA7-9FA9C8A735D8}" srcOrd="1" destOrd="0" parTransId="{3FA96E39-C139-4C5D-9143-590783B91DF3}" sibTransId="{EC5BAE65-ECD6-41E9-9986-59BE6B9BF9CA}"/>
    <dgm:cxn modelId="{102B1584-A4BD-4BB8-AC53-B960F0DD3C54}" type="presOf" srcId="{3C41BDB6-862E-4615-B2FC-5720506FE9DB}" destId="{365E62D2-A576-4DC6-9FE6-0BBC315F36BF}" srcOrd="0" destOrd="0" presId="urn:microsoft.com/office/officeart/2005/8/layout/orgChart1"/>
    <dgm:cxn modelId="{6EDBF787-9C2A-4608-96EE-B80308CA86D0}" srcId="{0FD84A4A-CF72-4091-AB7E-69F4BF08F0D4}" destId="{D817365C-7D13-4E88-A7D6-46EC76A6F4F8}" srcOrd="1" destOrd="0" parTransId="{FE5F6FEF-CDC8-408E-B90E-AF5ED45879F9}" sibTransId="{79C1E9A8-1567-4131-9245-D4144ED14867}"/>
    <dgm:cxn modelId="{C2940388-5CE1-4DF1-8E5E-B2DD9EF7CBFE}" type="presOf" srcId="{1CF2D2BC-B071-4784-BE6A-89DDC60EC6F7}" destId="{DE9F0937-FEE9-476E-948E-7F55FA88E12C}" srcOrd="1" destOrd="0" presId="urn:microsoft.com/office/officeart/2005/8/layout/orgChart1"/>
    <dgm:cxn modelId="{F3A1E788-A556-49BC-AB6D-FB63B056FDD4}" srcId="{B2D7449F-1D53-4751-BEA7-9FA9C8A735D8}" destId="{1644C0DA-4E07-4BAD-8D51-85E6FC896A84}" srcOrd="3" destOrd="0" parTransId="{875C4C51-8F25-42CB-9803-F125CC2CF27F}" sibTransId="{1927E495-4C3E-40A9-9CB1-1E8368D09F3F}"/>
    <dgm:cxn modelId="{652EAE89-A30B-47C3-AA36-1FA277329BE1}" type="presOf" srcId="{2CD83225-A184-4A89-AC16-2D14BE455FD1}" destId="{B8121587-9016-48D0-AC8A-6CACDD0F4F48}" srcOrd="0" destOrd="0" presId="urn:microsoft.com/office/officeart/2005/8/layout/orgChart1"/>
    <dgm:cxn modelId="{AADA9C8A-FA15-4753-9A1C-797E544CD4C3}" type="presOf" srcId="{B2D7449F-1D53-4751-BEA7-9FA9C8A735D8}" destId="{D33FB712-9D33-4CA9-9136-2D29DD9EF83A}" srcOrd="0" destOrd="0" presId="urn:microsoft.com/office/officeart/2005/8/layout/orgChart1"/>
    <dgm:cxn modelId="{680ECB8B-BFCC-4A47-B6AB-A645FBAF3686}" type="presOf" srcId="{F64B2068-8BAA-4E96-97E1-E14AE1654C1D}" destId="{D7D4D7FF-FD14-4993-8EA8-BA4D2065725A}" srcOrd="1" destOrd="0" presId="urn:microsoft.com/office/officeart/2005/8/layout/orgChart1"/>
    <dgm:cxn modelId="{5831468C-405C-42E9-BCDB-69ADAD144BD6}" type="presOf" srcId="{B2D7449F-1D53-4751-BEA7-9FA9C8A735D8}" destId="{A499EC54-38CA-4312-AD02-F9E63592CE9B}" srcOrd="1" destOrd="0" presId="urn:microsoft.com/office/officeart/2005/8/layout/orgChart1"/>
    <dgm:cxn modelId="{75B7A38E-727B-43FF-BD77-B1B4C4058A1D}" type="presOf" srcId="{B298AA67-F64D-44FA-9D43-C55DFDC8DB12}" destId="{09878040-14CC-4B8F-B37F-E4AAC057DED0}" srcOrd="0" destOrd="0" presId="urn:microsoft.com/office/officeart/2005/8/layout/orgChart1"/>
    <dgm:cxn modelId="{922EA98E-E64C-4F85-9662-304BF4F6999C}" srcId="{1CF2D2BC-B071-4784-BE6A-89DDC60EC6F7}" destId="{3C41BDB6-862E-4615-B2FC-5720506FE9DB}" srcOrd="0" destOrd="0" parTransId="{C95E437E-10F5-4102-9472-47ED79FB3CF3}" sibTransId="{18B8CD91-EC03-411E-9CD1-E22EC27F512F}"/>
    <dgm:cxn modelId="{29CB2B8F-847C-4DE4-8427-FB4013FB0A24}" type="presOf" srcId="{11522082-48F1-499A-A1D2-08E770806330}" destId="{283537C3-EF6F-4E52-A35A-DD3831D13EF5}" srcOrd="1" destOrd="0" presId="urn:microsoft.com/office/officeart/2005/8/layout/orgChart1"/>
    <dgm:cxn modelId="{1DF4AD92-0206-4D14-9B70-2B778EDF0C40}" type="presOf" srcId="{C719FC5C-B907-40AA-9697-AE4C6311E7A5}" destId="{99D69CEE-7F7E-4650-AF59-96F9EB6DFAA0}" srcOrd="0" destOrd="0" presId="urn:microsoft.com/office/officeart/2005/8/layout/orgChart1"/>
    <dgm:cxn modelId="{5600B893-F7D0-4D71-9615-FE529783F504}" type="presOf" srcId="{FD3475F8-006D-4BF4-8EC8-56423E37BE9B}" destId="{3214CE84-2073-41FA-A60E-98EFE055F0AB}" srcOrd="0" destOrd="0" presId="urn:microsoft.com/office/officeart/2005/8/layout/orgChart1"/>
    <dgm:cxn modelId="{42F2B194-B820-4D8C-8E45-6F98D936CCF8}" srcId="{11522082-48F1-499A-A1D2-08E770806330}" destId="{EDCD74C5-3155-4A3F-BF2E-AF65DB76FBA3}" srcOrd="0" destOrd="0" parTransId="{B892A18A-F984-4154-B6CD-A846261C2648}" sibTransId="{DF44E387-244C-4235-8954-6DEFB542EC8B}"/>
    <dgm:cxn modelId="{7E411996-E9CD-4F73-8578-13BE52E3CE65}" type="presOf" srcId="{875C4C51-8F25-42CB-9803-F125CC2CF27F}" destId="{62FF6056-F429-40DA-A362-F598ABA45597}" srcOrd="0" destOrd="0" presId="urn:microsoft.com/office/officeart/2005/8/layout/orgChart1"/>
    <dgm:cxn modelId="{33E94F96-D8F6-4D4F-A0A0-5F126A4640D1}" srcId="{EDCD74C5-3155-4A3F-BF2E-AF65DB76FBA3}" destId="{C4219421-AC71-466D-9624-378F2AD55ECB}" srcOrd="2" destOrd="0" parTransId="{7D0834DE-DEC8-4FC8-8E83-44D87D497421}" sibTransId="{E3E9E1E7-83A8-45B0-9B7F-F9204267F68B}"/>
    <dgm:cxn modelId="{6EE58D97-8448-4A74-A32F-AE8C8994E6C1}" type="presOf" srcId="{FE5F6FEF-CDC8-408E-B90E-AF5ED45879F9}" destId="{7695FFC8-A4C2-4C3E-A0CE-21AE7CC5FC95}" srcOrd="0" destOrd="0" presId="urn:microsoft.com/office/officeart/2005/8/layout/orgChart1"/>
    <dgm:cxn modelId="{A25ABD97-7424-44D5-8C7D-75A16E5FCE74}" type="presOf" srcId="{C719FC5C-B907-40AA-9697-AE4C6311E7A5}" destId="{75CA69C2-1217-449F-A0FC-F3D46E69EB59}" srcOrd="1" destOrd="0" presId="urn:microsoft.com/office/officeart/2005/8/layout/orgChart1"/>
    <dgm:cxn modelId="{989F6699-468B-4704-8677-EA18600BFD76}" type="presOf" srcId="{4CD6D835-BC4E-4DE4-8D69-ADDBBAC8CA67}" destId="{8C605D02-EBE1-4ACF-948F-DDB27E28C6B7}" srcOrd="0" destOrd="0" presId="urn:microsoft.com/office/officeart/2005/8/layout/orgChart1"/>
    <dgm:cxn modelId="{41040C9A-2007-4EC1-9AE0-706DBE288FC7}" srcId="{9635BEC4-29E7-406F-A800-BE2783DBE8D7}" destId="{052E4823-F897-4043-9A88-0D263DB301E4}" srcOrd="0" destOrd="0" parTransId="{A6C79172-088C-4530-B992-A6CE0A9FF1B1}" sibTransId="{C560B154-8DDB-43B8-A989-82C4BD60D005}"/>
    <dgm:cxn modelId="{45DFB09C-B119-4780-BFF8-20D2030AC5D0}" type="presOf" srcId="{BC385A46-F36F-4730-AA1A-EC48EF0707A0}" destId="{35411ACE-1024-4046-A62D-BD64CBB7AC5A}" srcOrd="1" destOrd="0" presId="urn:microsoft.com/office/officeart/2005/8/layout/orgChart1"/>
    <dgm:cxn modelId="{D3AE1A9E-DD4A-4CF7-9DC4-DC335195F23E}" type="presOf" srcId="{22A14B65-97F7-4E6E-B50F-D0D7DD8FD262}" destId="{B351F035-6C83-423D-9AF9-13B37DD659B5}" srcOrd="0" destOrd="0" presId="urn:microsoft.com/office/officeart/2005/8/layout/orgChart1"/>
    <dgm:cxn modelId="{D51DF29F-09FC-4998-8E75-D09C55A40B1C}" srcId="{1CF2D2BC-B071-4784-BE6A-89DDC60EC6F7}" destId="{BC385A46-F36F-4730-AA1A-EC48EF0707A0}" srcOrd="1" destOrd="0" parTransId="{FD3475F8-006D-4BF4-8EC8-56423E37BE9B}" sibTransId="{87059A89-6D36-492B-A126-0DCA72FAF076}"/>
    <dgm:cxn modelId="{CF6640A0-3626-409F-93F7-6033E037D4AF}" srcId="{EDCD74C5-3155-4A3F-BF2E-AF65DB76FBA3}" destId="{5557FDB9-D155-4F9A-9100-E6D1E88E9F67}" srcOrd="3" destOrd="0" parTransId="{8E6580BE-F026-45F7-8C76-BBAB7F0E3286}" sibTransId="{6F0DEB49-8736-443D-84D9-FBE34F477731}"/>
    <dgm:cxn modelId="{B678BBA4-3286-4902-80B1-1FCC539850C2}" type="presOf" srcId="{8BBCB66A-00FE-4CE4-BAD8-F89A65458A65}" destId="{73D20575-7CD1-4282-A79C-12A329E64A5E}" srcOrd="0" destOrd="0" presId="urn:microsoft.com/office/officeart/2005/8/layout/orgChart1"/>
    <dgm:cxn modelId="{E633D2A8-222A-43CD-81E8-C6952D3AB49A}" type="presOf" srcId="{11522082-48F1-499A-A1D2-08E770806330}" destId="{C96D7EFD-A6FE-4FD4-BB85-738F2E378C80}" srcOrd="0" destOrd="0" presId="urn:microsoft.com/office/officeart/2005/8/layout/orgChart1"/>
    <dgm:cxn modelId="{52EBE6A8-4ADC-457C-B187-63D020875E2B}" type="presOf" srcId="{B44D4F36-DE31-482F-A400-AA8808ED4EA6}" destId="{B9057D67-C889-4A5A-A8B9-976AEDFFD595}" srcOrd="1" destOrd="0" presId="urn:microsoft.com/office/officeart/2005/8/layout/orgChart1"/>
    <dgm:cxn modelId="{6C4F96AA-E856-4BCA-81BF-5DA3C5B47CD3}" type="presOf" srcId="{DFD9C483-8738-40CF-9635-269518011A44}" destId="{6D43A70C-4152-4A3B-B973-D81DA2F48EBD}" srcOrd="0" destOrd="0" presId="urn:microsoft.com/office/officeart/2005/8/layout/orgChart1"/>
    <dgm:cxn modelId="{0265B8B1-5447-409E-BD9A-7BFFFC3436BD}" type="presOf" srcId="{D3DFC2FA-F0DB-4F4B-B115-2BB4120239A9}" destId="{BAF31F90-6CD3-4FCC-B693-9F7DFC789C75}" srcOrd="0" destOrd="0" presId="urn:microsoft.com/office/officeart/2005/8/layout/orgChart1"/>
    <dgm:cxn modelId="{052417B2-4B8C-4552-BF51-257B0FB7827E}" type="presOf" srcId="{052E4823-F897-4043-9A88-0D263DB301E4}" destId="{5C182A78-3437-428A-A35C-7C7279A74FBA}" srcOrd="0" destOrd="0" presId="urn:microsoft.com/office/officeart/2005/8/layout/orgChart1"/>
    <dgm:cxn modelId="{C7446BB6-93AF-407A-A0E1-843F0199DE51}" type="presOf" srcId="{FF6A9AE2-0D21-484B-83F7-A69425A011E6}" destId="{5FE0F25C-0C39-493D-A888-6E06709C3E13}" srcOrd="0" destOrd="0" presId="urn:microsoft.com/office/officeart/2005/8/layout/orgChart1"/>
    <dgm:cxn modelId="{F1EB59B9-6D57-444F-A7B9-733FDC8E8AB3}" type="presOf" srcId="{EDCD74C5-3155-4A3F-BF2E-AF65DB76FBA3}" destId="{2950B49B-D48F-4F54-90CE-F8ECEB7F3D35}" srcOrd="1" destOrd="0" presId="urn:microsoft.com/office/officeart/2005/8/layout/orgChart1"/>
    <dgm:cxn modelId="{8D43F1B9-CC14-4B6D-B684-870173E779AE}" type="presOf" srcId="{3FA96E39-C139-4C5D-9143-590783B91DF3}" destId="{07FEDF45-A0BF-48B9-9673-5444B1F5DFCD}" srcOrd="0" destOrd="0" presId="urn:microsoft.com/office/officeart/2005/8/layout/orgChart1"/>
    <dgm:cxn modelId="{35B000BA-ABD9-4277-A40F-9BD4D97EF976}" srcId="{0FD84A4A-CF72-4091-AB7E-69F4BF08F0D4}" destId="{1CF2D2BC-B071-4784-BE6A-89DDC60EC6F7}" srcOrd="0" destOrd="0" parTransId="{FF6A9AE2-0D21-484B-83F7-A69425A011E6}" sibTransId="{E1295FDB-B738-407E-9407-7CBCBE7F98B8}"/>
    <dgm:cxn modelId="{F89342BC-961D-4413-8A1E-4EC2EA41DA55}" type="presOf" srcId="{E7B0394F-EC9A-4E2A-8C65-E74AA0DF2F1D}" destId="{8AB51482-0668-4AEF-959B-01E2EFE5423C}" srcOrd="0" destOrd="0" presId="urn:microsoft.com/office/officeart/2005/8/layout/orgChart1"/>
    <dgm:cxn modelId="{FD96F6BD-5D5E-4FB6-9ED7-8ACF34F1A35F}" type="presOf" srcId="{1644C0DA-4E07-4BAD-8D51-85E6FC896A84}" destId="{3CDB2BAF-2ACB-4908-BA74-16A7C59C4BD1}" srcOrd="0" destOrd="0" presId="urn:microsoft.com/office/officeart/2005/8/layout/orgChart1"/>
    <dgm:cxn modelId="{184889C0-92C5-43F4-A62B-D02B72235F0E}" type="presOf" srcId="{59A81FFC-554C-43FE-AC39-09B7054C23C5}" destId="{8AB8D83D-A0A4-410F-B564-A34BC9595EB0}" srcOrd="0" destOrd="0" presId="urn:microsoft.com/office/officeart/2005/8/layout/orgChart1"/>
    <dgm:cxn modelId="{B8CC95C0-7987-4C6A-9128-D2894602A887}" srcId="{11522082-48F1-499A-A1D2-08E770806330}" destId="{1876BAAE-C119-4F62-BCA6-765A692EBDFB}" srcOrd="4" destOrd="0" parTransId="{39126C88-1A75-4CE8-A14E-36C891639034}" sibTransId="{773AB6CF-24BB-43D7-A40A-147AB1C86A6E}"/>
    <dgm:cxn modelId="{3FBECEC1-800B-4D8B-B9CD-F892602E91A3}" type="presOf" srcId="{B6C4C469-AC15-4DB5-8414-A4433F4F69FB}" destId="{ED59419A-95F5-4289-909A-F185688334FB}" srcOrd="1" destOrd="0" presId="urn:microsoft.com/office/officeart/2005/8/layout/orgChart1"/>
    <dgm:cxn modelId="{83D9C5C5-65D6-4FDE-B9DE-D4B847B7A8A4}" srcId="{11522082-48F1-499A-A1D2-08E770806330}" destId="{9635BEC4-29E7-406F-A800-BE2783DBE8D7}" srcOrd="3" destOrd="0" parTransId="{DFD9C483-8738-40CF-9635-269518011A44}" sibTransId="{624AD259-9674-4146-88E1-49D0BF4BFAC9}"/>
    <dgm:cxn modelId="{EB724DC7-2DF0-45C8-938C-A91AE196DEAB}" srcId="{C9FE2DDA-CCE2-4063-A3BF-B8C6661BCC8F}" destId="{F64B2068-8BAA-4E96-97E1-E14AE1654C1D}" srcOrd="0" destOrd="0" parTransId="{A35B02CC-7E2D-4014-8189-6C54E2B2743A}" sibTransId="{09F89E82-4C95-4F80-AF20-BECE3A6A793A}"/>
    <dgm:cxn modelId="{4B16E2C7-4519-4E4C-84CC-332D169243CD}" type="presOf" srcId="{5557FDB9-D155-4F9A-9100-E6D1E88E9F67}" destId="{EB7D7F33-A8E1-4F33-BEF2-DDCEE60367B2}" srcOrd="0" destOrd="0" presId="urn:microsoft.com/office/officeart/2005/8/layout/orgChart1"/>
    <dgm:cxn modelId="{A563C9C9-5169-4036-B049-8C49DE7627C3}" srcId="{5557FDB9-D155-4F9A-9100-E6D1E88E9F67}" destId="{B6C4C469-AC15-4DB5-8414-A4433F4F69FB}" srcOrd="0" destOrd="0" parTransId="{3DC533BB-F747-4188-BB0B-636302561FCF}" sibTransId="{6173AE63-5A4E-47E2-8751-D25264EABB8B}"/>
    <dgm:cxn modelId="{D32E50CB-EEFA-4082-A733-E71F7790FDD1}" type="presOf" srcId="{052E4823-F897-4043-9A88-0D263DB301E4}" destId="{7D2291B6-E835-4575-88E1-8ACE37D9602C}" srcOrd="1" destOrd="0" presId="urn:microsoft.com/office/officeart/2005/8/layout/orgChart1"/>
    <dgm:cxn modelId="{724BB2CF-B61D-4636-B280-B5B3D1DF513F}" type="presOf" srcId="{EDCD74C5-3155-4A3F-BF2E-AF65DB76FBA3}" destId="{E8B77C52-E033-4893-B7E9-EACAF17B76E3}" srcOrd="0" destOrd="0" presId="urn:microsoft.com/office/officeart/2005/8/layout/orgChart1"/>
    <dgm:cxn modelId="{929B8CD0-B83F-44AC-A2D6-148E83704A43}" srcId="{11522082-48F1-499A-A1D2-08E770806330}" destId="{0FD84A4A-CF72-4091-AB7E-69F4BF08F0D4}" srcOrd="2" destOrd="0" parTransId="{D3DFC2FA-F0DB-4F4B-B115-2BB4120239A9}" sibTransId="{55B433A6-8DD9-4986-9300-FDF0F4EA18D5}"/>
    <dgm:cxn modelId="{645CF3D0-5931-46C7-B118-CEBDAABE2111}" type="presOf" srcId="{1644C0DA-4E07-4BAD-8D51-85E6FC896A84}" destId="{816C9E35-002E-4FFF-BE1C-76247C00B4C7}" srcOrd="1" destOrd="0" presId="urn:microsoft.com/office/officeart/2005/8/layout/orgChart1"/>
    <dgm:cxn modelId="{06D06BD1-E8C1-4878-B27B-7FC45AA585E4}" type="presOf" srcId="{B6C4C469-AC15-4DB5-8414-A4433F4F69FB}" destId="{1FE73FE4-F6A2-4053-A53F-667B6918D798}" srcOrd="0" destOrd="0" presId="urn:microsoft.com/office/officeart/2005/8/layout/orgChart1"/>
    <dgm:cxn modelId="{E39053D4-581F-4580-99E1-FF01F180228C}" type="presOf" srcId="{0FD84A4A-CF72-4091-AB7E-69F4BF08F0D4}" destId="{BD246287-8885-472A-825B-F1BB1309660A}" srcOrd="0" destOrd="0" presId="urn:microsoft.com/office/officeart/2005/8/layout/orgChart1"/>
    <dgm:cxn modelId="{D6146BD6-0C97-48E4-B6D1-53062BD0663D}" type="presOf" srcId="{0B86A501-83BE-4EAC-A21E-76ECFBB687A0}" destId="{9556544D-FEAF-4371-8E0E-78875C00FD35}" srcOrd="0" destOrd="0" presId="urn:microsoft.com/office/officeart/2005/8/layout/orgChart1"/>
    <dgm:cxn modelId="{B34083D6-40C6-4843-BA66-A31C15B6536A}" type="presOf" srcId="{B44D4F36-DE31-482F-A400-AA8808ED4EA6}" destId="{08BD6F8D-E10B-45F7-8B12-F8F5117FA440}" srcOrd="0" destOrd="0" presId="urn:microsoft.com/office/officeart/2005/8/layout/orgChart1"/>
    <dgm:cxn modelId="{45EC6AD9-2CC5-49E0-958A-54F77283FE43}" type="presOf" srcId="{3C41BDB6-862E-4615-B2FC-5720506FE9DB}" destId="{FE835951-2AC8-4121-936C-EFE4101C97BC}" srcOrd="1" destOrd="0" presId="urn:microsoft.com/office/officeart/2005/8/layout/orgChart1"/>
    <dgm:cxn modelId="{26A09ED9-704E-4CF4-BA14-F0D8BFCBF37C}" type="presOf" srcId="{59A81FFC-554C-43FE-AC39-09B7054C23C5}" destId="{6D60C2BB-EFAA-47EC-B273-7DC3F982016E}" srcOrd="1" destOrd="0" presId="urn:microsoft.com/office/officeart/2005/8/layout/orgChart1"/>
    <dgm:cxn modelId="{DD5AC8DB-8186-4EE8-83D5-03B1E5F6FC14}" type="presOf" srcId="{323C3A80-F336-4758-A9C9-9CF0E4E92DDF}" destId="{B8172B7C-6B9C-4EE1-AF1E-F303C0AAE937}" srcOrd="0" destOrd="0" presId="urn:microsoft.com/office/officeart/2005/8/layout/orgChart1"/>
    <dgm:cxn modelId="{664B13E2-1C13-4C8B-B36B-0144B5B15F45}" srcId="{C9FE2DDA-CCE2-4063-A3BF-B8C6661BCC8F}" destId="{564ACE2C-FB6B-43F3-83EF-C1A9A28E8EEA}" srcOrd="1" destOrd="0" parTransId="{5CEAD600-8245-432F-AED6-4FD1E37500A8}" sibTransId="{101DDA99-3F74-4BA7-96EC-2E0D03214592}"/>
    <dgm:cxn modelId="{E7E280E3-2226-4CB7-8D85-7D3D3A2FF5C0}" type="presOf" srcId="{A4651E8A-3E0C-4EB9-8489-D3ABCDD62BD1}" destId="{EE94664C-C530-458B-BDD2-B75BCB67BE74}" srcOrd="1" destOrd="0" presId="urn:microsoft.com/office/officeart/2005/8/layout/orgChart1"/>
    <dgm:cxn modelId="{F177D9EA-F43C-43B7-8416-3E2530C84AC2}" type="presOf" srcId="{1CF2D2BC-B071-4784-BE6A-89DDC60EC6F7}" destId="{7BE143C4-9CDA-4227-9175-DACB77E25D5C}" srcOrd="0" destOrd="0" presId="urn:microsoft.com/office/officeart/2005/8/layout/orgChart1"/>
    <dgm:cxn modelId="{CE8E50EC-63FF-4313-8936-3C9DED522246}" srcId="{1644C0DA-4E07-4BAD-8D51-85E6FC896A84}" destId="{C719FC5C-B907-40AA-9697-AE4C6311E7A5}" srcOrd="1" destOrd="0" parTransId="{62CA0BFB-A0AC-46CA-8754-165C83583837}" sibTransId="{8593F84F-17C1-4D37-B4DF-702B9850CCCE}"/>
    <dgm:cxn modelId="{6681BEEC-4F71-4D55-A55E-872EE65590EF}" srcId="{B2D7449F-1D53-4751-BEA7-9FA9C8A735D8}" destId="{F8FE5FCB-94D9-474F-A5CB-60D10043869D}" srcOrd="1" destOrd="0" parTransId="{8BBCB66A-00FE-4CE4-BAD8-F89A65458A65}" sibTransId="{2C8DA415-73FA-4A63-BAF7-064A824210F3}"/>
    <dgm:cxn modelId="{02C4A4ED-F352-4A77-BD11-C41B4A4269CB}" type="presOf" srcId="{D817365C-7D13-4E88-A7D6-46EC76A6F4F8}" destId="{0078DDDF-3F85-4B4D-B457-B8907631FC8C}" srcOrd="1" destOrd="0" presId="urn:microsoft.com/office/officeart/2005/8/layout/orgChart1"/>
    <dgm:cxn modelId="{ACE528F0-4CC3-4FB5-8A4C-5771A98163B6}" type="presOf" srcId="{1876BAAE-C119-4F62-BCA6-765A692EBDFB}" destId="{F3FD29A2-4A77-4234-8500-2203DC6E2144}" srcOrd="0" destOrd="0" presId="urn:microsoft.com/office/officeart/2005/8/layout/orgChart1"/>
    <dgm:cxn modelId="{50DD24F2-4F2D-47AB-81EF-6634B45AA36A}" type="presOf" srcId="{564ACE2C-FB6B-43F3-83EF-C1A9A28E8EEA}" destId="{933983B2-74E8-4FA3-92A8-DE6159E4AE72}" srcOrd="0" destOrd="0" presId="urn:microsoft.com/office/officeart/2005/8/layout/orgChart1"/>
    <dgm:cxn modelId="{CFDDCDF2-0AFC-418E-A1D2-F2CBE5D621BA}" type="presOf" srcId="{C4219421-AC71-466D-9624-378F2AD55ECB}" destId="{BB7338D0-03A0-48F6-89FA-273253B9E4DD}" srcOrd="0" destOrd="0" presId="urn:microsoft.com/office/officeart/2005/8/layout/orgChart1"/>
    <dgm:cxn modelId="{742A67F4-CF4E-46C9-9A81-15B2A5A15992}" type="presOf" srcId="{9635BEC4-29E7-406F-A800-BE2783DBE8D7}" destId="{FA34126C-AF2E-455A-A214-FF9B7C4C636A}" srcOrd="0" destOrd="0" presId="urn:microsoft.com/office/officeart/2005/8/layout/orgChart1"/>
    <dgm:cxn modelId="{687355F5-F497-4EB3-BC5A-342374530022}" type="presOf" srcId="{C95E437E-10F5-4102-9472-47ED79FB3CF3}" destId="{46A7BE17-CF8C-4BF1-8F8A-973658268813}" srcOrd="0" destOrd="0" presId="urn:microsoft.com/office/officeart/2005/8/layout/orgChart1"/>
    <dgm:cxn modelId="{0AAF57F6-F8D4-4169-973F-4490EDD9BFC3}" type="presOf" srcId="{7D830105-E17D-4D61-9A9E-B857D105B8F7}" destId="{81495190-7747-4241-813D-38E036275367}" srcOrd="0" destOrd="0" presId="urn:microsoft.com/office/officeart/2005/8/layout/orgChart1"/>
    <dgm:cxn modelId="{66C4BAF6-E5D4-4BA4-826D-8713EA3C8451}" type="presOf" srcId="{BC385A46-F36F-4730-AA1A-EC48EF0707A0}" destId="{C99FE87F-E759-4D23-AA35-3DB57841855F}" srcOrd="0" destOrd="0" presId="urn:microsoft.com/office/officeart/2005/8/layout/orgChart1"/>
    <dgm:cxn modelId="{E7B0D9F8-F7AE-40D0-BB96-81150F198187}" type="presOf" srcId="{5557FDB9-D155-4F9A-9100-E6D1E88E9F67}" destId="{597097E3-5626-424A-85E6-6E27E991EC70}" srcOrd="1" destOrd="0" presId="urn:microsoft.com/office/officeart/2005/8/layout/orgChart1"/>
    <dgm:cxn modelId="{3E710DFD-60CF-4FF9-800A-D6B0D48D0E92}" type="presOf" srcId="{58B1DDEE-1647-4DE5-B43A-DAB5BB7C09D0}" destId="{A60DC46C-D9AC-4853-8E55-B35E2083E637}" srcOrd="0" destOrd="0" presId="urn:microsoft.com/office/officeart/2005/8/layout/orgChart1"/>
    <dgm:cxn modelId="{280F6DFE-C49F-4F53-9277-2B0E56B20838}" type="presOf" srcId="{2CD83225-A184-4A89-AC16-2D14BE455FD1}" destId="{3681E1D5-6CFA-4B28-B7D2-F6E01C59605C}" srcOrd="1" destOrd="0" presId="urn:microsoft.com/office/officeart/2005/8/layout/orgChart1"/>
    <dgm:cxn modelId="{F0015322-CE6A-492E-9000-7E43DF4824DB}" type="presParOf" srcId="{DF07D2E5-7F29-4DD4-8D0C-CCCEA9635211}" destId="{5273C95D-A82F-4C79-89BD-3AF4E10F69B2}" srcOrd="0" destOrd="0" presId="urn:microsoft.com/office/officeart/2005/8/layout/orgChart1"/>
    <dgm:cxn modelId="{D26FF76C-B0FF-4D4D-8E3F-742E52303DED}" type="presParOf" srcId="{5273C95D-A82F-4C79-89BD-3AF4E10F69B2}" destId="{FBC0B111-63EB-4226-8F4E-DE150D13C66B}" srcOrd="0" destOrd="0" presId="urn:microsoft.com/office/officeart/2005/8/layout/orgChart1"/>
    <dgm:cxn modelId="{E65D47A4-8911-4B6E-9491-BED9FD819E16}" type="presParOf" srcId="{FBC0B111-63EB-4226-8F4E-DE150D13C66B}" destId="{C96D7EFD-A6FE-4FD4-BB85-738F2E378C80}" srcOrd="0" destOrd="0" presId="urn:microsoft.com/office/officeart/2005/8/layout/orgChart1"/>
    <dgm:cxn modelId="{9CDD3D94-A7C3-4B39-9815-51A709CAC91C}" type="presParOf" srcId="{FBC0B111-63EB-4226-8F4E-DE150D13C66B}" destId="{283537C3-EF6F-4E52-A35A-DD3831D13EF5}" srcOrd="1" destOrd="0" presId="urn:microsoft.com/office/officeart/2005/8/layout/orgChart1"/>
    <dgm:cxn modelId="{4F9F45EE-B9B9-4672-A9CF-5DF997ADF510}" type="presParOf" srcId="{5273C95D-A82F-4C79-89BD-3AF4E10F69B2}" destId="{BB3445B4-0CB6-4D0B-AD85-066D30330846}" srcOrd="1" destOrd="0" presId="urn:microsoft.com/office/officeart/2005/8/layout/orgChart1"/>
    <dgm:cxn modelId="{FD49218B-01AD-4B2D-9ED7-1C4BD30F92B5}" type="presParOf" srcId="{BB3445B4-0CB6-4D0B-AD85-066D30330846}" destId="{974B27AF-25D3-4727-BD23-298E4BA0971E}" srcOrd="0" destOrd="0" presId="urn:microsoft.com/office/officeart/2005/8/layout/orgChart1"/>
    <dgm:cxn modelId="{8238DC21-6908-4044-A5C6-A5FBB13F53F9}" type="presParOf" srcId="{BB3445B4-0CB6-4D0B-AD85-066D30330846}" destId="{EA00A377-E9F3-4F4E-BCE3-A2B7F94AF95E}" srcOrd="1" destOrd="0" presId="urn:microsoft.com/office/officeart/2005/8/layout/orgChart1"/>
    <dgm:cxn modelId="{42C8B767-5BD4-458A-8C36-38753A5D3FB5}" type="presParOf" srcId="{EA00A377-E9F3-4F4E-BCE3-A2B7F94AF95E}" destId="{A56D731D-34F9-4037-AD33-A55747815AF9}" srcOrd="0" destOrd="0" presId="urn:microsoft.com/office/officeart/2005/8/layout/orgChart1"/>
    <dgm:cxn modelId="{A9FF36F1-3C7D-455F-AC8F-1CACA4FAEBFA}" type="presParOf" srcId="{A56D731D-34F9-4037-AD33-A55747815AF9}" destId="{E8B77C52-E033-4893-B7E9-EACAF17B76E3}" srcOrd="0" destOrd="0" presId="urn:microsoft.com/office/officeart/2005/8/layout/orgChart1"/>
    <dgm:cxn modelId="{525E2B56-D7E5-42DF-913D-F566C926F807}" type="presParOf" srcId="{A56D731D-34F9-4037-AD33-A55747815AF9}" destId="{2950B49B-D48F-4F54-90CE-F8ECEB7F3D35}" srcOrd="1" destOrd="0" presId="urn:microsoft.com/office/officeart/2005/8/layout/orgChart1"/>
    <dgm:cxn modelId="{D87C49A4-7867-4376-8C6D-40253E74FF99}" type="presParOf" srcId="{EA00A377-E9F3-4F4E-BCE3-A2B7F94AF95E}" destId="{9331C8A3-D12E-48EC-B5E8-D2CDCEA1C174}" srcOrd="1" destOrd="0" presId="urn:microsoft.com/office/officeart/2005/8/layout/orgChart1"/>
    <dgm:cxn modelId="{584F5392-D12C-4196-8787-6AFAC445595E}" type="presParOf" srcId="{9331C8A3-D12E-48EC-B5E8-D2CDCEA1C174}" destId="{81495190-7747-4241-813D-38E036275367}" srcOrd="0" destOrd="0" presId="urn:microsoft.com/office/officeart/2005/8/layout/orgChart1"/>
    <dgm:cxn modelId="{92F37446-00C9-4C7C-9B8E-07498A388EB8}" type="presParOf" srcId="{9331C8A3-D12E-48EC-B5E8-D2CDCEA1C174}" destId="{74B3E473-235A-41B3-AA58-17787B68A629}" srcOrd="1" destOrd="0" presId="urn:microsoft.com/office/officeart/2005/8/layout/orgChart1"/>
    <dgm:cxn modelId="{C038B199-C1E3-46AB-B60C-FA1C9C554C99}" type="presParOf" srcId="{74B3E473-235A-41B3-AA58-17787B68A629}" destId="{CE9A6389-FB12-490F-95A9-3A74E6A9AE75}" srcOrd="0" destOrd="0" presId="urn:microsoft.com/office/officeart/2005/8/layout/orgChart1"/>
    <dgm:cxn modelId="{C9ECD273-0200-421E-B7B5-B46B16C3859B}" type="presParOf" srcId="{CE9A6389-FB12-490F-95A9-3A74E6A9AE75}" destId="{A4E85025-38CE-4E66-9BB6-5C8E10D04A66}" srcOrd="0" destOrd="0" presId="urn:microsoft.com/office/officeart/2005/8/layout/orgChart1"/>
    <dgm:cxn modelId="{73BB1200-D542-41F3-B589-58D374E2F400}" type="presParOf" srcId="{CE9A6389-FB12-490F-95A9-3A74E6A9AE75}" destId="{F192F506-8F36-4ABE-AFBA-074B031E09D5}" srcOrd="1" destOrd="0" presId="urn:microsoft.com/office/officeart/2005/8/layout/orgChart1"/>
    <dgm:cxn modelId="{044B4A22-E0F8-4FD2-BB9D-6EDC69C07F32}" type="presParOf" srcId="{74B3E473-235A-41B3-AA58-17787B68A629}" destId="{96FF53A6-0B4E-42FE-8C08-ADEBD439E87E}" srcOrd="1" destOrd="0" presId="urn:microsoft.com/office/officeart/2005/8/layout/orgChart1"/>
    <dgm:cxn modelId="{68898871-21D5-4113-9741-BB64D4FE1B38}" type="presParOf" srcId="{74B3E473-235A-41B3-AA58-17787B68A629}" destId="{672AA246-1678-4D59-BB21-79C55ED63B3C}" srcOrd="2" destOrd="0" presId="urn:microsoft.com/office/officeart/2005/8/layout/orgChart1"/>
    <dgm:cxn modelId="{3EF3C3C5-A895-4FD7-9B82-FCD1D7052AEA}" type="presParOf" srcId="{9331C8A3-D12E-48EC-B5E8-D2CDCEA1C174}" destId="{98BB1029-52ED-45DF-88AD-8D455C331D72}" srcOrd="2" destOrd="0" presId="urn:microsoft.com/office/officeart/2005/8/layout/orgChart1"/>
    <dgm:cxn modelId="{C65D2540-6212-4FB0-BB01-019F3A7231D2}" type="presParOf" srcId="{9331C8A3-D12E-48EC-B5E8-D2CDCEA1C174}" destId="{260715C7-FF79-4997-B60D-AAE31DEE4598}" srcOrd="3" destOrd="0" presId="urn:microsoft.com/office/officeart/2005/8/layout/orgChart1"/>
    <dgm:cxn modelId="{BE7CD793-7254-4CCC-A66F-F36F8DB77653}" type="presParOf" srcId="{260715C7-FF79-4997-B60D-AAE31DEE4598}" destId="{407F9119-0E06-4A4D-BE6E-F6079BDCD089}" srcOrd="0" destOrd="0" presId="urn:microsoft.com/office/officeart/2005/8/layout/orgChart1"/>
    <dgm:cxn modelId="{AF34F08F-4A7A-4CAD-B28F-75F07127E5A9}" type="presParOf" srcId="{407F9119-0E06-4A4D-BE6E-F6079BDCD089}" destId="{A60DC46C-D9AC-4853-8E55-B35E2083E637}" srcOrd="0" destOrd="0" presId="urn:microsoft.com/office/officeart/2005/8/layout/orgChart1"/>
    <dgm:cxn modelId="{A18C1654-E417-4318-A855-EDE3B225117F}" type="presParOf" srcId="{407F9119-0E06-4A4D-BE6E-F6079BDCD089}" destId="{D42CB2BD-F902-4D34-878B-4DE1FC51E026}" srcOrd="1" destOrd="0" presId="urn:microsoft.com/office/officeart/2005/8/layout/orgChart1"/>
    <dgm:cxn modelId="{6E23BB25-E579-4A53-86C7-32E7EB5C45C2}" type="presParOf" srcId="{260715C7-FF79-4997-B60D-AAE31DEE4598}" destId="{FFA8B3D0-F72E-4212-BBCF-73A531A5C73E}" srcOrd="1" destOrd="0" presId="urn:microsoft.com/office/officeart/2005/8/layout/orgChart1"/>
    <dgm:cxn modelId="{24795190-812B-4979-B61F-91A98451301F}" type="presParOf" srcId="{260715C7-FF79-4997-B60D-AAE31DEE4598}" destId="{BCB9D7B4-2C12-4E3F-9546-789430897106}" srcOrd="2" destOrd="0" presId="urn:microsoft.com/office/officeart/2005/8/layout/orgChart1"/>
    <dgm:cxn modelId="{1249DBCC-19A3-4DDC-BE28-0E75DE868D28}" type="presParOf" srcId="{9331C8A3-D12E-48EC-B5E8-D2CDCEA1C174}" destId="{F6C66764-3756-4AE6-8A24-FF9DB2EEE274}" srcOrd="4" destOrd="0" presId="urn:microsoft.com/office/officeart/2005/8/layout/orgChart1"/>
    <dgm:cxn modelId="{633A1125-0483-4732-811E-2E5EF3160689}" type="presParOf" srcId="{9331C8A3-D12E-48EC-B5E8-D2CDCEA1C174}" destId="{AAD6E438-8B0A-4723-A50B-EA01804877A6}" srcOrd="5" destOrd="0" presId="urn:microsoft.com/office/officeart/2005/8/layout/orgChart1"/>
    <dgm:cxn modelId="{3C2CD5F4-ACC9-4551-96F6-4A01FB14C718}" type="presParOf" srcId="{AAD6E438-8B0A-4723-A50B-EA01804877A6}" destId="{9E609EBD-CFDA-48D0-B3C9-199A3DC2AB3B}" srcOrd="0" destOrd="0" presId="urn:microsoft.com/office/officeart/2005/8/layout/orgChart1"/>
    <dgm:cxn modelId="{F4E3E106-5A86-45C0-ACC9-C46E622C1780}" type="presParOf" srcId="{9E609EBD-CFDA-48D0-B3C9-199A3DC2AB3B}" destId="{BB7338D0-03A0-48F6-89FA-273253B9E4DD}" srcOrd="0" destOrd="0" presId="urn:microsoft.com/office/officeart/2005/8/layout/orgChart1"/>
    <dgm:cxn modelId="{A79F6DB2-3413-49C3-A828-51D2052CCAC4}" type="presParOf" srcId="{9E609EBD-CFDA-48D0-B3C9-199A3DC2AB3B}" destId="{C27EC0AA-D473-4646-AF74-C0CA21E57B97}" srcOrd="1" destOrd="0" presId="urn:microsoft.com/office/officeart/2005/8/layout/orgChart1"/>
    <dgm:cxn modelId="{72B34511-3C5F-44D6-9D74-984A1E4357A0}" type="presParOf" srcId="{AAD6E438-8B0A-4723-A50B-EA01804877A6}" destId="{B247F247-CA91-4877-90E4-B972BB8D133B}" srcOrd="1" destOrd="0" presId="urn:microsoft.com/office/officeart/2005/8/layout/orgChart1"/>
    <dgm:cxn modelId="{D3409485-0F0E-4B48-AB2D-1A52B620401F}" type="presParOf" srcId="{B247F247-CA91-4877-90E4-B972BB8D133B}" destId="{09878040-14CC-4B8F-B37F-E4AAC057DED0}" srcOrd="0" destOrd="0" presId="urn:microsoft.com/office/officeart/2005/8/layout/orgChart1"/>
    <dgm:cxn modelId="{DF641263-CB02-4508-8BB6-674A2ED28EB1}" type="presParOf" srcId="{B247F247-CA91-4877-90E4-B972BB8D133B}" destId="{B8A3D3BF-A3BE-4503-8BC1-C329F655CE2A}" srcOrd="1" destOrd="0" presId="urn:microsoft.com/office/officeart/2005/8/layout/orgChart1"/>
    <dgm:cxn modelId="{0E016D5D-CE6D-44D6-B7BD-97ED0A35905D}" type="presParOf" srcId="{B8A3D3BF-A3BE-4503-8BC1-C329F655CE2A}" destId="{940A4DF9-37BF-4329-ABB0-F9AC466416A9}" srcOrd="0" destOrd="0" presId="urn:microsoft.com/office/officeart/2005/8/layout/orgChart1"/>
    <dgm:cxn modelId="{711A7D34-BFB9-45CE-8A00-E932D45E2EFC}" type="presParOf" srcId="{940A4DF9-37BF-4329-ABB0-F9AC466416A9}" destId="{08BD6F8D-E10B-45F7-8B12-F8F5117FA440}" srcOrd="0" destOrd="0" presId="urn:microsoft.com/office/officeart/2005/8/layout/orgChart1"/>
    <dgm:cxn modelId="{A80CF0DA-043D-4F97-81CC-148035C690A9}" type="presParOf" srcId="{940A4DF9-37BF-4329-ABB0-F9AC466416A9}" destId="{B9057D67-C889-4A5A-A8B9-976AEDFFD595}" srcOrd="1" destOrd="0" presId="urn:microsoft.com/office/officeart/2005/8/layout/orgChart1"/>
    <dgm:cxn modelId="{51E043A0-A48D-4D67-BDFF-4CCB4CE1F255}" type="presParOf" srcId="{B8A3D3BF-A3BE-4503-8BC1-C329F655CE2A}" destId="{105D6AAE-1D69-4127-AA39-ED85B9040FFC}" srcOrd="1" destOrd="0" presId="urn:microsoft.com/office/officeart/2005/8/layout/orgChart1"/>
    <dgm:cxn modelId="{7CD2DA2B-48B5-4FBD-8734-6A5DF828A7F7}" type="presParOf" srcId="{B8A3D3BF-A3BE-4503-8BC1-C329F655CE2A}" destId="{09088CBA-A282-42A2-9C81-4211DDB4E699}" srcOrd="2" destOrd="0" presId="urn:microsoft.com/office/officeart/2005/8/layout/orgChart1"/>
    <dgm:cxn modelId="{01A53A31-A16D-445A-AAA2-A9BF3CC4AB85}" type="presParOf" srcId="{B247F247-CA91-4877-90E4-B972BB8D133B}" destId="{B351F035-6C83-423D-9AF9-13B37DD659B5}" srcOrd="2" destOrd="0" presId="urn:microsoft.com/office/officeart/2005/8/layout/orgChart1"/>
    <dgm:cxn modelId="{E8AD6F94-906C-4A63-A4A7-DF08E87F1A62}" type="presParOf" srcId="{B247F247-CA91-4877-90E4-B972BB8D133B}" destId="{0E62AF0A-55E9-4433-A649-D5067D0EA4EB}" srcOrd="3" destOrd="0" presId="urn:microsoft.com/office/officeart/2005/8/layout/orgChart1"/>
    <dgm:cxn modelId="{C2A35BFF-0AAB-491E-949D-4A066E67DD65}" type="presParOf" srcId="{0E62AF0A-55E9-4433-A649-D5067D0EA4EB}" destId="{DFD5787A-B818-4FA3-AB52-3B48A297D1B7}" srcOrd="0" destOrd="0" presId="urn:microsoft.com/office/officeart/2005/8/layout/orgChart1"/>
    <dgm:cxn modelId="{52B41731-C708-4BF7-A3E4-518024B34258}" type="presParOf" srcId="{DFD5787A-B818-4FA3-AB52-3B48A297D1B7}" destId="{DB1BD5BD-6833-49B0-A59F-938AA51AD074}" srcOrd="0" destOrd="0" presId="urn:microsoft.com/office/officeart/2005/8/layout/orgChart1"/>
    <dgm:cxn modelId="{054F8FFE-35C1-40B6-A794-A42E1153F89C}" type="presParOf" srcId="{DFD5787A-B818-4FA3-AB52-3B48A297D1B7}" destId="{2902A6D3-1B3D-4F56-99AD-FBB2E58529F1}" srcOrd="1" destOrd="0" presId="urn:microsoft.com/office/officeart/2005/8/layout/orgChart1"/>
    <dgm:cxn modelId="{344BDEC4-3A03-4EA3-A2DB-D0A14F1505EA}" type="presParOf" srcId="{0E62AF0A-55E9-4433-A649-D5067D0EA4EB}" destId="{8DB943D7-28EE-4835-BA4A-1BB12C792325}" srcOrd="1" destOrd="0" presId="urn:microsoft.com/office/officeart/2005/8/layout/orgChart1"/>
    <dgm:cxn modelId="{40B071F0-AD9B-45C0-AF15-D4A1F96BD47B}" type="presParOf" srcId="{0E62AF0A-55E9-4433-A649-D5067D0EA4EB}" destId="{32A21257-4441-4F40-99BF-E2A3B8C54D70}" srcOrd="2" destOrd="0" presId="urn:microsoft.com/office/officeart/2005/8/layout/orgChart1"/>
    <dgm:cxn modelId="{90B58C67-6714-4981-8D59-F5C394F6A9CA}" type="presParOf" srcId="{AAD6E438-8B0A-4723-A50B-EA01804877A6}" destId="{E943F309-6C16-4B76-BAFD-E455F4179B45}" srcOrd="2" destOrd="0" presId="urn:microsoft.com/office/officeart/2005/8/layout/orgChart1"/>
    <dgm:cxn modelId="{51C578AC-B738-4770-945F-B69E274CE9E6}" type="presParOf" srcId="{9331C8A3-D12E-48EC-B5E8-D2CDCEA1C174}" destId="{796D5B92-B341-46B0-B1CF-4A8D6EB63275}" srcOrd="6" destOrd="0" presId="urn:microsoft.com/office/officeart/2005/8/layout/orgChart1"/>
    <dgm:cxn modelId="{DE87622C-1AC7-48F3-96AD-8141973A93C0}" type="presParOf" srcId="{9331C8A3-D12E-48EC-B5E8-D2CDCEA1C174}" destId="{87A2FA75-3BA3-47C7-8763-9B3721FE521D}" srcOrd="7" destOrd="0" presId="urn:microsoft.com/office/officeart/2005/8/layout/orgChart1"/>
    <dgm:cxn modelId="{742F424C-7386-46D2-89D5-93C22079AF1F}" type="presParOf" srcId="{87A2FA75-3BA3-47C7-8763-9B3721FE521D}" destId="{E945A5B8-7266-41CB-AF3A-54B2D862F591}" srcOrd="0" destOrd="0" presId="urn:microsoft.com/office/officeart/2005/8/layout/orgChart1"/>
    <dgm:cxn modelId="{E9E6B50F-DCC3-415E-BC8E-8F794E9B0E66}" type="presParOf" srcId="{E945A5B8-7266-41CB-AF3A-54B2D862F591}" destId="{EB7D7F33-A8E1-4F33-BEF2-DDCEE60367B2}" srcOrd="0" destOrd="0" presId="urn:microsoft.com/office/officeart/2005/8/layout/orgChart1"/>
    <dgm:cxn modelId="{1B419298-A19D-4764-BFBD-A0B33935FB01}" type="presParOf" srcId="{E945A5B8-7266-41CB-AF3A-54B2D862F591}" destId="{597097E3-5626-424A-85E6-6E27E991EC70}" srcOrd="1" destOrd="0" presId="urn:microsoft.com/office/officeart/2005/8/layout/orgChart1"/>
    <dgm:cxn modelId="{1F115784-70C6-4E80-99F1-C7565C9A30B2}" type="presParOf" srcId="{87A2FA75-3BA3-47C7-8763-9B3721FE521D}" destId="{6C09EDFF-8B8E-4CCB-830F-7C0D1314C813}" srcOrd="1" destOrd="0" presId="urn:microsoft.com/office/officeart/2005/8/layout/orgChart1"/>
    <dgm:cxn modelId="{AE734FA8-7307-49FB-BDDD-58D786869556}" type="presParOf" srcId="{6C09EDFF-8B8E-4CCB-830F-7C0D1314C813}" destId="{01F1EEAF-40FB-43C4-83F0-F720FD527114}" srcOrd="0" destOrd="0" presId="urn:microsoft.com/office/officeart/2005/8/layout/orgChart1"/>
    <dgm:cxn modelId="{435A5BEB-C971-4336-A26A-E844267A3B31}" type="presParOf" srcId="{6C09EDFF-8B8E-4CCB-830F-7C0D1314C813}" destId="{221F3B06-F2DA-4943-9415-6928504B5E98}" srcOrd="1" destOrd="0" presId="urn:microsoft.com/office/officeart/2005/8/layout/orgChart1"/>
    <dgm:cxn modelId="{4B63520C-9392-46ED-B2F8-128EB921C4C3}" type="presParOf" srcId="{221F3B06-F2DA-4943-9415-6928504B5E98}" destId="{88474F5B-7D08-4895-82BD-09C261161493}" srcOrd="0" destOrd="0" presId="urn:microsoft.com/office/officeart/2005/8/layout/orgChart1"/>
    <dgm:cxn modelId="{B8CB5F16-AA43-413E-8FC0-D1BC08F7EC26}" type="presParOf" srcId="{88474F5B-7D08-4895-82BD-09C261161493}" destId="{1FE73FE4-F6A2-4053-A53F-667B6918D798}" srcOrd="0" destOrd="0" presId="urn:microsoft.com/office/officeart/2005/8/layout/orgChart1"/>
    <dgm:cxn modelId="{E1BD553B-99F0-4BC0-8A54-35CED0EE7185}" type="presParOf" srcId="{88474F5B-7D08-4895-82BD-09C261161493}" destId="{ED59419A-95F5-4289-909A-F185688334FB}" srcOrd="1" destOrd="0" presId="urn:microsoft.com/office/officeart/2005/8/layout/orgChart1"/>
    <dgm:cxn modelId="{908355EF-5D21-44A2-8245-9BADC6200119}" type="presParOf" srcId="{221F3B06-F2DA-4943-9415-6928504B5E98}" destId="{DB258A72-86A6-428B-A578-C79D874E3F2E}" srcOrd="1" destOrd="0" presId="urn:microsoft.com/office/officeart/2005/8/layout/orgChart1"/>
    <dgm:cxn modelId="{4A30F644-8363-4B47-9F0E-018305511208}" type="presParOf" srcId="{221F3B06-F2DA-4943-9415-6928504B5E98}" destId="{6A35E601-7912-4343-BD9D-637736C2E122}" srcOrd="2" destOrd="0" presId="urn:microsoft.com/office/officeart/2005/8/layout/orgChart1"/>
    <dgm:cxn modelId="{E6AFDAF6-4628-4FC2-8D5A-2C596704CF26}" type="presParOf" srcId="{87A2FA75-3BA3-47C7-8763-9B3721FE521D}" destId="{F389D007-B4C5-4C30-B82A-75D42B0CDC8B}" srcOrd="2" destOrd="0" presId="urn:microsoft.com/office/officeart/2005/8/layout/orgChart1"/>
    <dgm:cxn modelId="{2D4760D4-C8A9-44DC-B069-4526A5E870A7}" type="presParOf" srcId="{EA00A377-E9F3-4F4E-BCE3-A2B7F94AF95E}" destId="{231E613C-412F-49FE-96CF-92EF4A26CF9F}" srcOrd="2" destOrd="0" presId="urn:microsoft.com/office/officeart/2005/8/layout/orgChart1"/>
    <dgm:cxn modelId="{ECDCC3C0-940B-43C9-AE49-C12E179692F0}" type="presParOf" srcId="{BB3445B4-0CB6-4D0B-AD85-066D30330846}" destId="{07FEDF45-A0BF-48B9-9673-5444B1F5DFCD}" srcOrd="2" destOrd="0" presId="urn:microsoft.com/office/officeart/2005/8/layout/orgChart1"/>
    <dgm:cxn modelId="{C38464DE-7863-4A0D-8F16-AB782DD89705}" type="presParOf" srcId="{BB3445B4-0CB6-4D0B-AD85-066D30330846}" destId="{6BDBC3AA-9919-41E8-BD17-9010C3BFC41A}" srcOrd="3" destOrd="0" presId="urn:microsoft.com/office/officeart/2005/8/layout/orgChart1"/>
    <dgm:cxn modelId="{1D2F8D49-E812-4779-9379-52C820DE1948}" type="presParOf" srcId="{6BDBC3AA-9919-41E8-BD17-9010C3BFC41A}" destId="{4670FC8C-B547-4768-B24B-813B04B1C7DC}" srcOrd="0" destOrd="0" presId="urn:microsoft.com/office/officeart/2005/8/layout/orgChart1"/>
    <dgm:cxn modelId="{FFF82A93-18F5-4C29-A7C6-E1AD06A422C9}" type="presParOf" srcId="{4670FC8C-B547-4768-B24B-813B04B1C7DC}" destId="{D33FB712-9D33-4CA9-9136-2D29DD9EF83A}" srcOrd="0" destOrd="0" presId="urn:microsoft.com/office/officeart/2005/8/layout/orgChart1"/>
    <dgm:cxn modelId="{07A9D13C-0F10-45CD-B8D8-D4358F31F1FD}" type="presParOf" srcId="{4670FC8C-B547-4768-B24B-813B04B1C7DC}" destId="{A499EC54-38CA-4312-AD02-F9E63592CE9B}" srcOrd="1" destOrd="0" presId="urn:microsoft.com/office/officeart/2005/8/layout/orgChart1"/>
    <dgm:cxn modelId="{A1D45C0B-CAD8-4A14-A844-C2AEA48D8BA9}" type="presParOf" srcId="{6BDBC3AA-9919-41E8-BD17-9010C3BFC41A}" destId="{339E7F05-ED03-4EDE-9D3B-DF141CEC6E3D}" srcOrd="1" destOrd="0" presId="urn:microsoft.com/office/officeart/2005/8/layout/orgChart1"/>
    <dgm:cxn modelId="{8F44BE6A-BB17-4C1C-8F1C-8081AA279E2E}" type="presParOf" srcId="{339E7F05-ED03-4EDE-9D3B-DF141CEC6E3D}" destId="{8C605D02-EBE1-4ACF-948F-DDB27E28C6B7}" srcOrd="0" destOrd="0" presId="urn:microsoft.com/office/officeart/2005/8/layout/orgChart1"/>
    <dgm:cxn modelId="{1AAE3F8A-7BF0-4EA1-99E1-9D62EE7327BE}" type="presParOf" srcId="{339E7F05-ED03-4EDE-9D3B-DF141CEC6E3D}" destId="{EB7D2D71-1792-47DC-AFFE-ACE1C1C5C693}" srcOrd="1" destOrd="0" presId="urn:microsoft.com/office/officeart/2005/8/layout/orgChart1"/>
    <dgm:cxn modelId="{36EB6BBC-4B01-4DC2-A247-84BF57AE9CFE}" type="presParOf" srcId="{EB7D2D71-1792-47DC-AFFE-ACE1C1C5C693}" destId="{111CBB14-756B-4FF7-A99E-807484CD46CC}" srcOrd="0" destOrd="0" presId="urn:microsoft.com/office/officeart/2005/8/layout/orgChart1"/>
    <dgm:cxn modelId="{4D5C62B5-9C66-4A99-AB6F-F40E6412E337}" type="presParOf" srcId="{111CBB14-756B-4FF7-A99E-807484CD46CC}" destId="{5DF16ABD-A1AC-4F9A-9768-8434C7A8A87E}" srcOrd="0" destOrd="0" presId="urn:microsoft.com/office/officeart/2005/8/layout/orgChart1"/>
    <dgm:cxn modelId="{7592032E-A59A-4366-8609-581011AFD904}" type="presParOf" srcId="{111CBB14-756B-4FF7-A99E-807484CD46CC}" destId="{D01848FB-1353-49DC-A2FA-FCFB4DC8EBED}" srcOrd="1" destOrd="0" presId="urn:microsoft.com/office/officeart/2005/8/layout/orgChart1"/>
    <dgm:cxn modelId="{F6B670AE-8EF6-4EEB-AFE6-C525366A7CBF}" type="presParOf" srcId="{EB7D2D71-1792-47DC-AFFE-ACE1C1C5C693}" destId="{528920B6-F2E0-435F-A25E-0C640EC6C54D}" srcOrd="1" destOrd="0" presId="urn:microsoft.com/office/officeart/2005/8/layout/orgChart1"/>
    <dgm:cxn modelId="{D2843022-9D98-4E00-BC5E-AF7BD38A7353}" type="presParOf" srcId="{EB7D2D71-1792-47DC-AFFE-ACE1C1C5C693}" destId="{3BE49E9D-A145-41D6-9063-F1C7768E19D3}" srcOrd="2" destOrd="0" presId="urn:microsoft.com/office/officeart/2005/8/layout/orgChart1"/>
    <dgm:cxn modelId="{AF5CACAC-912F-4582-AEB6-F9E44E1D0AD8}" type="presParOf" srcId="{339E7F05-ED03-4EDE-9D3B-DF141CEC6E3D}" destId="{73D20575-7CD1-4282-A79C-12A329E64A5E}" srcOrd="2" destOrd="0" presId="urn:microsoft.com/office/officeart/2005/8/layout/orgChart1"/>
    <dgm:cxn modelId="{A94D24CE-C218-4AB4-9770-EACE94BF9B29}" type="presParOf" srcId="{339E7F05-ED03-4EDE-9D3B-DF141CEC6E3D}" destId="{3030C121-8BC5-4EA1-8B95-70FB6D3D218F}" srcOrd="3" destOrd="0" presId="urn:microsoft.com/office/officeart/2005/8/layout/orgChart1"/>
    <dgm:cxn modelId="{8AC4FA2B-9056-44F2-93D6-F4877B117205}" type="presParOf" srcId="{3030C121-8BC5-4EA1-8B95-70FB6D3D218F}" destId="{3473D070-5E05-4A94-B68E-DF1323B11BE4}" srcOrd="0" destOrd="0" presId="urn:microsoft.com/office/officeart/2005/8/layout/orgChart1"/>
    <dgm:cxn modelId="{52DC7165-145E-43C2-BB32-69B009091A76}" type="presParOf" srcId="{3473D070-5E05-4A94-B68E-DF1323B11BE4}" destId="{712AE0B0-FBEA-4864-B299-2525AEDC2D97}" srcOrd="0" destOrd="0" presId="urn:microsoft.com/office/officeart/2005/8/layout/orgChart1"/>
    <dgm:cxn modelId="{E152CB26-08C2-4D7A-8A6C-17A1675656D7}" type="presParOf" srcId="{3473D070-5E05-4A94-B68E-DF1323B11BE4}" destId="{CBE3E719-8B5E-48C9-A361-B288E41BBE66}" srcOrd="1" destOrd="0" presId="urn:microsoft.com/office/officeart/2005/8/layout/orgChart1"/>
    <dgm:cxn modelId="{C3990D7D-5B30-489E-B2A1-09A33C399DB3}" type="presParOf" srcId="{3030C121-8BC5-4EA1-8B95-70FB6D3D218F}" destId="{3531A778-0229-4583-AA09-8433E5A07FB3}" srcOrd="1" destOrd="0" presId="urn:microsoft.com/office/officeart/2005/8/layout/orgChart1"/>
    <dgm:cxn modelId="{A2A86591-D2CA-4484-B47C-CDB6610118A3}" type="presParOf" srcId="{3030C121-8BC5-4EA1-8B95-70FB6D3D218F}" destId="{3EA2B0CC-F2FF-4C2A-B868-1D02B9C21E79}" srcOrd="2" destOrd="0" presId="urn:microsoft.com/office/officeart/2005/8/layout/orgChart1"/>
    <dgm:cxn modelId="{86A45D84-03D8-419E-9900-3CBFA2B19661}" type="presParOf" srcId="{339E7F05-ED03-4EDE-9D3B-DF141CEC6E3D}" destId="{89574139-DC53-438A-9110-322E3E12F45A}" srcOrd="4" destOrd="0" presId="urn:microsoft.com/office/officeart/2005/8/layout/orgChart1"/>
    <dgm:cxn modelId="{8B9C9549-C4CC-4A77-9599-17F49D1059F4}" type="presParOf" srcId="{339E7F05-ED03-4EDE-9D3B-DF141CEC6E3D}" destId="{07EAF057-3643-49CE-AB56-34FB6802E7C7}" srcOrd="5" destOrd="0" presId="urn:microsoft.com/office/officeart/2005/8/layout/orgChart1"/>
    <dgm:cxn modelId="{3FE1E431-B671-4FA5-B60F-8117ACF809C1}" type="presParOf" srcId="{07EAF057-3643-49CE-AB56-34FB6802E7C7}" destId="{A5C088C2-C56E-490E-BED6-E8736995B785}" srcOrd="0" destOrd="0" presId="urn:microsoft.com/office/officeart/2005/8/layout/orgChart1"/>
    <dgm:cxn modelId="{BB005EED-0876-4CE2-A915-2AC5C1CB5170}" type="presParOf" srcId="{A5C088C2-C56E-490E-BED6-E8736995B785}" destId="{B8121587-9016-48D0-AC8A-6CACDD0F4F48}" srcOrd="0" destOrd="0" presId="urn:microsoft.com/office/officeart/2005/8/layout/orgChart1"/>
    <dgm:cxn modelId="{682FD7DC-C9C2-4AF8-AA8D-4E9E46D13841}" type="presParOf" srcId="{A5C088C2-C56E-490E-BED6-E8736995B785}" destId="{3681E1D5-6CFA-4B28-B7D2-F6E01C59605C}" srcOrd="1" destOrd="0" presId="urn:microsoft.com/office/officeart/2005/8/layout/orgChart1"/>
    <dgm:cxn modelId="{54A63055-B889-4E8C-B94E-B45A0F05A83E}" type="presParOf" srcId="{07EAF057-3643-49CE-AB56-34FB6802E7C7}" destId="{CC0AABD0-4746-41E4-B738-9066F38579A3}" srcOrd="1" destOrd="0" presId="urn:microsoft.com/office/officeart/2005/8/layout/orgChart1"/>
    <dgm:cxn modelId="{9C40082A-B2CB-4535-A9D2-D53A822E4C66}" type="presParOf" srcId="{CC0AABD0-4746-41E4-B738-9066F38579A3}" destId="{14E5010C-68B6-4699-B003-1BD3A1BF390F}" srcOrd="0" destOrd="0" presId="urn:microsoft.com/office/officeart/2005/8/layout/orgChart1"/>
    <dgm:cxn modelId="{1F1C0AB3-CE8E-4165-BC96-04ED22EB470C}" type="presParOf" srcId="{CC0AABD0-4746-41E4-B738-9066F38579A3}" destId="{2B41ECC7-9053-4C48-937D-475B15D941CC}" srcOrd="1" destOrd="0" presId="urn:microsoft.com/office/officeart/2005/8/layout/orgChart1"/>
    <dgm:cxn modelId="{1B7B94AE-60E7-4A43-8903-2D156ED7EC0F}" type="presParOf" srcId="{2B41ECC7-9053-4C48-937D-475B15D941CC}" destId="{E2606AE6-9EFE-4318-B9E1-C05F19C8A5B1}" srcOrd="0" destOrd="0" presId="urn:microsoft.com/office/officeart/2005/8/layout/orgChart1"/>
    <dgm:cxn modelId="{359E8E7B-8238-4E12-9D8E-8ACC2A1B144F}" type="presParOf" srcId="{E2606AE6-9EFE-4318-B9E1-C05F19C8A5B1}" destId="{B8172B7C-6B9C-4EE1-AF1E-F303C0AAE937}" srcOrd="0" destOrd="0" presId="urn:microsoft.com/office/officeart/2005/8/layout/orgChart1"/>
    <dgm:cxn modelId="{79B024D3-FFCF-4FDE-9333-72E18B600D7D}" type="presParOf" srcId="{E2606AE6-9EFE-4318-B9E1-C05F19C8A5B1}" destId="{5A9640F3-2713-4E93-ADE2-E2F6BF6486F0}" srcOrd="1" destOrd="0" presId="urn:microsoft.com/office/officeart/2005/8/layout/orgChart1"/>
    <dgm:cxn modelId="{8AB97BF1-29DE-4643-9168-8303E48E47B1}" type="presParOf" srcId="{2B41ECC7-9053-4C48-937D-475B15D941CC}" destId="{86CA0CD9-BBBD-4883-801A-9B12B7959866}" srcOrd="1" destOrd="0" presId="urn:microsoft.com/office/officeart/2005/8/layout/orgChart1"/>
    <dgm:cxn modelId="{93F1F3B2-6B2D-418D-8E56-2F2ABD32D57F}" type="presParOf" srcId="{2B41ECC7-9053-4C48-937D-475B15D941CC}" destId="{9B81BC40-992F-47B8-8592-FC90E274BDCD}" srcOrd="2" destOrd="0" presId="urn:microsoft.com/office/officeart/2005/8/layout/orgChart1"/>
    <dgm:cxn modelId="{1C465A07-69BF-4A3E-A511-1879040E93DE}" type="presParOf" srcId="{CC0AABD0-4746-41E4-B738-9066F38579A3}" destId="{9556544D-FEAF-4371-8E0E-78875C00FD35}" srcOrd="2" destOrd="0" presId="urn:microsoft.com/office/officeart/2005/8/layout/orgChart1"/>
    <dgm:cxn modelId="{0A123EB6-F9F3-4674-895A-CF6E54244189}" type="presParOf" srcId="{CC0AABD0-4746-41E4-B738-9066F38579A3}" destId="{2A4A0CB1-E97E-4DBD-B5C5-F8CFE888046E}" srcOrd="3" destOrd="0" presId="urn:microsoft.com/office/officeart/2005/8/layout/orgChart1"/>
    <dgm:cxn modelId="{158A1956-80B7-401A-90BE-831939A2B037}" type="presParOf" srcId="{2A4A0CB1-E97E-4DBD-B5C5-F8CFE888046E}" destId="{4E369A13-E9B4-49B2-B2D7-0C329C45A48E}" srcOrd="0" destOrd="0" presId="urn:microsoft.com/office/officeart/2005/8/layout/orgChart1"/>
    <dgm:cxn modelId="{DA9A200F-4672-4180-8232-5ABDF7F3C449}" type="presParOf" srcId="{4E369A13-E9B4-49B2-B2D7-0C329C45A48E}" destId="{A4EDA27F-4A73-4D77-BECA-F0A271DA14AE}" srcOrd="0" destOrd="0" presId="urn:microsoft.com/office/officeart/2005/8/layout/orgChart1"/>
    <dgm:cxn modelId="{61DA9AC6-CC34-47D3-A890-45A0D08D0874}" type="presParOf" srcId="{4E369A13-E9B4-49B2-B2D7-0C329C45A48E}" destId="{EE94664C-C530-458B-BDD2-B75BCB67BE74}" srcOrd="1" destOrd="0" presId="urn:microsoft.com/office/officeart/2005/8/layout/orgChart1"/>
    <dgm:cxn modelId="{C2DEC67D-0425-4D20-93C3-A02353383F55}" type="presParOf" srcId="{2A4A0CB1-E97E-4DBD-B5C5-F8CFE888046E}" destId="{8BD95B2E-F584-4BBB-9D97-D3E1F9F0A420}" srcOrd="1" destOrd="0" presId="urn:microsoft.com/office/officeart/2005/8/layout/orgChart1"/>
    <dgm:cxn modelId="{C573E50D-1717-4116-9B8C-8EC46C8B7B8E}" type="presParOf" srcId="{2A4A0CB1-E97E-4DBD-B5C5-F8CFE888046E}" destId="{5EA681A0-5ED3-4A97-B378-EBAC398E94AC}" srcOrd="2" destOrd="0" presId="urn:microsoft.com/office/officeart/2005/8/layout/orgChart1"/>
    <dgm:cxn modelId="{E0636354-7A76-41FA-9F70-09310AE6DFDA}" type="presParOf" srcId="{07EAF057-3643-49CE-AB56-34FB6802E7C7}" destId="{B99F9D7E-B0F4-485C-97B1-ED928DACB26B}" srcOrd="2" destOrd="0" presId="urn:microsoft.com/office/officeart/2005/8/layout/orgChart1"/>
    <dgm:cxn modelId="{05D65942-1F71-42B3-91B3-2600D5F38F26}" type="presParOf" srcId="{339E7F05-ED03-4EDE-9D3B-DF141CEC6E3D}" destId="{62FF6056-F429-40DA-A362-F598ABA45597}" srcOrd="6" destOrd="0" presId="urn:microsoft.com/office/officeart/2005/8/layout/orgChart1"/>
    <dgm:cxn modelId="{4D925554-02E9-4451-8B3A-AFD2C3D57CDC}" type="presParOf" srcId="{339E7F05-ED03-4EDE-9D3B-DF141CEC6E3D}" destId="{E75725D4-91ED-4FF2-940B-8838E77F0B8F}" srcOrd="7" destOrd="0" presId="urn:microsoft.com/office/officeart/2005/8/layout/orgChart1"/>
    <dgm:cxn modelId="{E8B20C8F-53EC-4281-BCBC-077ACD89B1CE}" type="presParOf" srcId="{E75725D4-91ED-4FF2-940B-8838E77F0B8F}" destId="{2CB42620-63DB-4ECA-8A0D-D04B66A59822}" srcOrd="0" destOrd="0" presId="urn:microsoft.com/office/officeart/2005/8/layout/orgChart1"/>
    <dgm:cxn modelId="{73305CCB-6BD3-4629-BA12-CF5299D63053}" type="presParOf" srcId="{2CB42620-63DB-4ECA-8A0D-D04B66A59822}" destId="{3CDB2BAF-2ACB-4908-BA74-16A7C59C4BD1}" srcOrd="0" destOrd="0" presId="urn:microsoft.com/office/officeart/2005/8/layout/orgChart1"/>
    <dgm:cxn modelId="{AAAA3ECE-898E-43F7-B4AA-7A5FB418A768}" type="presParOf" srcId="{2CB42620-63DB-4ECA-8A0D-D04B66A59822}" destId="{816C9E35-002E-4FFF-BE1C-76247C00B4C7}" srcOrd="1" destOrd="0" presId="urn:microsoft.com/office/officeart/2005/8/layout/orgChart1"/>
    <dgm:cxn modelId="{D2697A24-AEE5-4774-B310-6E9923A29027}" type="presParOf" srcId="{E75725D4-91ED-4FF2-940B-8838E77F0B8F}" destId="{EF1EE596-DFE4-472E-973A-1041624E89ED}" srcOrd="1" destOrd="0" presId="urn:microsoft.com/office/officeart/2005/8/layout/orgChart1"/>
    <dgm:cxn modelId="{1FBFBE6E-E1D0-4C50-8F27-BECE348E08ED}" type="presParOf" srcId="{EF1EE596-DFE4-472E-973A-1041624E89ED}" destId="{712F83D0-E0E4-4301-8737-3F734E9E42FF}" srcOrd="0" destOrd="0" presId="urn:microsoft.com/office/officeart/2005/8/layout/orgChart1"/>
    <dgm:cxn modelId="{8AD74E38-1C64-4ACD-B4EF-B1166D5AC643}" type="presParOf" srcId="{EF1EE596-DFE4-472E-973A-1041624E89ED}" destId="{7A3F9B2D-8C78-402D-9B27-51E5E2C143D5}" srcOrd="1" destOrd="0" presId="urn:microsoft.com/office/officeart/2005/8/layout/orgChart1"/>
    <dgm:cxn modelId="{C1ECB4DF-51E6-4CED-9B92-448D5DB07139}" type="presParOf" srcId="{7A3F9B2D-8C78-402D-9B27-51E5E2C143D5}" destId="{1D1F41DC-3CFB-4122-BF71-7FD22E9D0D84}" srcOrd="0" destOrd="0" presId="urn:microsoft.com/office/officeart/2005/8/layout/orgChart1"/>
    <dgm:cxn modelId="{FBC89834-52E8-44F6-B6C4-8F20F5760425}" type="presParOf" srcId="{1D1F41DC-3CFB-4122-BF71-7FD22E9D0D84}" destId="{8AB8D83D-A0A4-410F-B564-A34BC9595EB0}" srcOrd="0" destOrd="0" presId="urn:microsoft.com/office/officeart/2005/8/layout/orgChart1"/>
    <dgm:cxn modelId="{F1F8557D-E91E-49DE-8391-D3D5C2E28DE4}" type="presParOf" srcId="{1D1F41DC-3CFB-4122-BF71-7FD22E9D0D84}" destId="{6D60C2BB-EFAA-47EC-B273-7DC3F982016E}" srcOrd="1" destOrd="0" presId="urn:microsoft.com/office/officeart/2005/8/layout/orgChart1"/>
    <dgm:cxn modelId="{68F0CD2A-6DF1-4011-ACB9-0B06B471B1C2}" type="presParOf" srcId="{7A3F9B2D-8C78-402D-9B27-51E5E2C143D5}" destId="{6A9A24D8-F7C3-4068-A8F9-1252F3F4C771}" srcOrd="1" destOrd="0" presId="urn:microsoft.com/office/officeart/2005/8/layout/orgChart1"/>
    <dgm:cxn modelId="{02BDB129-C4B2-416F-BA6C-CA2AE5820EB9}" type="presParOf" srcId="{7A3F9B2D-8C78-402D-9B27-51E5E2C143D5}" destId="{30E1E3BC-EE19-40FC-964E-84C10CDD869F}" srcOrd="2" destOrd="0" presId="urn:microsoft.com/office/officeart/2005/8/layout/orgChart1"/>
    <dgm:cxn modelId="{F03A3822-AE81-4C1E-87A5-4DB786948543}" type="presParOf" srcId="{EF1EE596-DFE4-472E-973A-1041624E89ED}" destId="{051F9763-B3D6-4B38-AB29-4ED15B7A6B3A}" srcOrd="2" destOrd="0" presId="urn:microsoft.com/office/officeart/2005/8/layout/orgChart1"/>
    <dgm:cxn modelId="{F5020F68-6FE8-479E-8D47-802C6EB015A0}" type="presParOf" srcId="{EF1EE596-DFE4-472E-973A-1041624E89ED}" destId="{F6923A17-90DE-4B27-83DD-27CE8CE61384}" srcOrd="3" destOrd="0" presId="urn:microsoft.com/office/officeart/2005/8/layout/orgChart1"/>
    <dgm:cxn modelId="{19FDC0AF-236A-43C2-822F-FC1CF4DE7752}" type="presParOf" srcId="{F6923A17-90DE-4B27-83DD-27CE8CE61384}" destId="{C60BA5AF-2C6E-4A68-A4F9-1ACCE217CC58}" srcOrd="0" destOrd="0" presId="urn:microsoft.com/office/officeart/2005/8/layout/orgChart1"/>
    <dgm:cxn modelId="{38A99C81-556A-4AB4-98D5-31B030765D34}" type="presParOf" srcId="{C60BA5AF-2C6E-4A68-A4F9-1ACCE217CC58}" destId="{99D69CEE-7F7E-4650-AF59-96F9EB6DFAA0}" srcOrd="0" destOrd="0" presId="urn:microsoft.com/office/officeart/2005/8/layout/orgChart1"/>
    <dgm:cxn modelId="{BAF5F4BC-0371-4608-9B9D-54A0FF3D83EB}" type="presParOf" srcId="{C60BA5AF-2C6E-4A68-A4F9-1ACCE217CC58}" destId="{75CA69C2-1217-449F-A0FC-F3D46E69EB59}" srcOrd="1" destOrd="0" presId="urn:microsoft.com/office/officeart/2005/8/layout/orgChart1"/>
    <dgm:cxn modelId="{03AB8085-E7B0-4851-B3EA-F0DCC857312E}" type="presParOf" srcId="{F6923A17-90DE-4B27-83DD-27CE8CE61384}" destId="{E33A16B1-BE33-4F16-91B4-A614C0B45987}" srcOrd="1" destOrd="0" presId="urn:microsoft.com/office/officeart/2005/8/layout/orgChart1"/>
    <dgm:cxn modelId="{DFBD0950-2979-4C27-830D-27551A20895F}" type="presParOf" srcId="{F6923A17-90DE-4B27-83DD-27CE8CE61384}" destId="{DC57DF9B-9B31-4C58-A3DB-9522380DCECC}" srcOrd="2" destOrd="0" presId="urn:microsoft.com/office/officeart/2005/8/layout/orgChart1"/>
    <dgm:cxn modelId="{62BEBC0B-B3BE-46FC-B25D-F9A03479F68A}" type="presParOf" srcId="{E75725D4-91ED-4FF2-940B-8838E77F0B8F}" destId="{5DFA4477-069B-452E-AE8F-A4309B2198CA}" srcOrd="2" destOrd="0" presId="urn:microsoft.com/office/officeart/2005/8/layout/orgChart1"/>
    <dgm:cxn modelId="{F3BAE0EF-88CD-4F01-8B84-9CB5586CCF49}" type="presParOf" srcId="{6BDBC3AA-9919-41E8-BD17-9010C3BFC41A}" destId="{3E7B6353-8449-49D1-A478-05577A50507F}" srcOrd="2" destOrd="0" presId="urn:microsoft.com/office/officeart/2005/8/layout/orgChart1"/>
    <dgm:cxn modelId="{869ADB17-E7DE-4FE4-B420-E7C67A128751}" type="presParOf" srcId="{BB3445B4-0CB6-4D0B-AD85-066D30330846}" destId="{BAF31F90-6CD3-4FCC-B693-9F7DFC789C75}" srcOrd="4" destOrd="0" presId="urn:microsoft.com/office/officeart/2005/8/layout/orgChart1"/>
    <dgm:cxn modelId="{ABED5724-22E1-4C03-9733-595DB623B122}" type="presParOf" srcId="{BB3445B4-0CB6-4D0B-AD85-066D30330846}" destId="{AC61D61C-7211-44A1-8FAD-4928CE03144F}" srcOrd="5" destOrd="0" presId="urn:microsoft.com/office/officeart/2005/8/layout/orgChart1"/>
    <dgm:cxn modelId="{51DB409A-5600-40AF-B5E3-F0B5527A714D}" type="presParOf" srcId="{AC61D61C-7211-44A1-8FAD-4928CE03144F}" destId="{A100E959-89A0-49F2-B0A2-FFED2568FE0F}" srcOrd="0" destOrd="0" presId="urn:microsoft.com/office/officeart/2005/8/layout/orgChart1"/>
    <dgm:cxn modelId="{5ED0CA94-0F1E-4D69-929F-35B8572BBDC9}" type="presParOf" srcId="{A100E959-89A0-49F2-B0A2-FFED2568FE0F}" destId="{BD246287-8885-472A-825B-F1BB1309660A}" srcOrd="0" destOrd="0" presId="urn:microsoft.com/office/officeart/2005/8/layout/orgChart1"/>
    <dgm:cxn modelId="{DB7C2342-8B65-4CE2-AB3E-882BA1308E35}" type="presParOf" srcId="{A100E959-89A0-49F2-B0A2-FFED2568FE0F}" destId="{05FBD590-20AA-4D2D-BC49-5CA538B2EC3D}" srcOrd="1" destOrd="0" presId="urn:microsoft.com/office/officeart/2005/8/layout/orgChart1"/>
    <dgm:cxn modelId="{A01F19B5-4331-4E04-813A-66EDD6726778}" type="presParOf" srcId="{AC61D61C-7211-44A1-8FAD-4928CE03144F}" destId="{1B517D49-F033-4824-A0F8-8D022043941C}" srcOrd="1" destOrd="0" presId="urn:microsoft.com/office/officeart/2005/8/layout/orgChart1"/>
    <dgm:cxn modelId="{4812903A-24C6-46C7-98FF-6415F3FE636F}" type="presParOf" srcId="{1B517D49-F033-4824-A0F8-8D022043941C}" destId="{5FE0F25C-0C39-493D-A888-6E06709C3E13}" srcOrd="0" destOrd="0" presId="urn:microsoft.com/office/officeart/2005/8/layout/orgChart1"/>
    <dgm:cxn modelId="{6743287E-2324-420B-B64F-C33F015204E1}" type="presParOf" srcId="{1B517D49-F033-4824-A0F8-8D022043941C}" destId="{733DB789-A8C2-495A-99CF-9476958D1D35}" srcOrd="1" destOrd="0" presId="urn:microsoft.com/office/officeart/2005/8/layout/orgChart1"/>
    <dgm:cxn modelId="{F617A53D-A228-4AC0-856A-79CBF87D4EB0}" type="presParOf" srcId="{733DB789-A8C2-495A-99CF-9476958D1D35}" destId="{8FB34AB2-E92C-46FD-8C8C-5550DE5BF94A}" srcOrd="0" destOrd="0" presId="urn:microsoft.com/office/officeart/2005/8/layout/orgChart1"/>
    <dgm:cxn modelId="{5DA45FBE-F416-4BF7-8878-5AE639ECA1D3}" type="presParOf" srcId="{8FB34AB2-E92C-46FD-8C8C-5550DE5BF94A}" destId="{7BE143C4-9CDA-4227-9175-DACB77E25D5C}" srcOrd="0" destOrd="0" presId="urn:microsoft.com/office/officeart/2005/8/layout/orgChart1"/>
    <dgm:cxn modelId="{36053875-88EA-46C9-A8CF-BE835B832F56}" type="presParOf" srcId="{8FB34AB2-E92C-46FD-8C8C-5550DE5BF94A}" destId="{DE9F0937-FEE9-476E-948E-7F55FA88E12C}" srcOrd="1" destOrd="0" presId="urn:microsoft.com/office/officeart/2005/8/layout/orgChart1"/>
    <dgm:cxn modelId="{1594DCF3-9EED-4C73-9F8D-2497717C238F}" type="presParOf" srcId="{733DB789-A8C2-495A-99CF-9476958D1D35}" destId="{C4536CE6-DB51-45D4-A7E3-7B6DF66D57D4}" srcOrd="1" destOrd="0" presId="urn:microsoft.com/office/officeart/2005/8/layout/orgChart1"/>
    <dgm:cxn modelId="{28133AF3-391A-4A47-9953-9EDFE1356444}" type="presParOf" srcId="{C4536CE6-DB51-45D4-A7E3-7B6DF66D57D4}" destId="{46A7BE17-CF8C-4BF1-8F8A-973658268813}" srcOrd="0" destOrd="0" presId="urn:microsoft.com/office/officeart/2005/8/layout/orgChart1"/>
    <dgm:cxn modelId="{DA46C332-DACA-4412-BCA3-7BCAFE6CCB52}" type="presParOf" srcId="{C4536CE6-DB51-45D4-A7E3-7B6DF66D57D4}" destId="{CF9B265F-B8A5-4FC7-A5DD-1CCE486DF3EA}" srcOrd="1" destOrd="0" presId="urn:microsoft.com/office/officeart/2005/8/layout/orgChart1"/>
    <dgm:cxn modelId="{A93DED00-8A1A-4038-80CD-770B322D082D}" type="presParOf" srcId="{CF9B265F-B8A5-4FC7-A5DD-1CCE486DF3EA}" destId="{42E8FA53-3C20-434B-A993-CBA72F8F0991}" srcOrd="0" destOrd="0" presId="urn:microsoft.com/office/officeart/2005/8/layout/orgChart1"/>
    <dgm:cxn modelId="{EFD0AC45-5B32-4816-BE0D-72B671C9225F}" type="presParOf" srcId="{42E8FA53-3C20-434B-A993-CBA72F8F0991}" destId="{365E62D2-A576-4DC6-9FE6-0BBC315F36BF}" srcOrd="0" destOrd="0" presId="urn:microsoft.com/office/officeart/2005/8/layout/orgChart1"/>
    <dgm:cxn modelId="{50E19BEF-4F66-4038-943D-0CD954F46970}" type="presParOf" srcId="{42E8FA53-3C20-434B-A993-CBA72F8F0991}" destId="{FE835951-2AC8-4121-936C-EFE4101C97BC}" srcOrd="1" destOrd="0" presId="urn:microsoft.com/office/officeart/2005/8/layout/orgChart1"/>
    <dgm:cxn modelId="{F59BDAFA-AEF4-4B71-B8D8-99497997138C}" type="presParOf" srcId="{CF9B265F-B8A5-4FC7-A5DD-1CCE486DF3EA}" destId="{791988E4-95A4-4224-B504-BEC3DDEB3DA5}" srcOrd="1" destOrd="0" presId="urn:microsoft.com/office/officeart/2005/8/layout/orgChart1"/>
    <dgm:cxn modelId="{EA9A1188-7CC1-4E3F-BBEE-1B61EB91DBED}" type="presParOf" srcId="{CF9B265F-B8A5-4FC7-A5DD-1CCE486DF3EA}" destId="{9C441430-95A6-482D-A1A2-B278AD48826E}" srcOrd="2" destOrd="0" presId="urn:microsoft.com/office/officeart/2005/8/layout/orgChart1"/>
    <dgm:cxn modelId="{9B152085-4375-4114-BDD4-DB8FE26C6371}" type="presParOf" srcId="{C4536CE6-DB51-45D4-A7E3-7B6DF66D57D4}" destId="{3214CE84-2073-41FA-A60E-98EFE055F0AB}" srcOrd="2" destOrd="0" presId="urn:microsoft.com/office/officeart/2005/8/layout/orgChart1"/>
    <dgm:cxn modelId="{43686B40-E9A9-4970-9397-B16ABB71DF5D}" type="presParOf" srcId="{C4536CE6-DB51-45D4-A7E3-7B6DF66D57D4}" destId="{29A1E7A0-1FC5-4964-9579-957849022A4E}" srcOrd="3" destOrd="0" presId="urn:microsoft.com/office/officeart/2005/8/layout/orgChart1"/>
    <dgm:cxn modelId="{6E59A0EB-A41D-49EB-8460-AB6EBA967093}" type="presParOf" srcId="{29A1E7A0-1FC5-4964-9579-957849022A4E}" destId="{41413BE4-E15E-41A3-AE29-FE0BD88F4ACA}" srcOrd="0" destOrd="0" presId="urn:microsoft.com/office/officeart/2005/8/layout/orgChart1"/>
    <dgm:cxn modelId="{7EE784E3-939F-4E4C-9CC9-DDFA65319CD3}" type="presParOf" srcId="{41413BE4-E15E-41A3-AE29-FE0BD88F4ACA}" destId="{C99FE87F-E759-4D23-AA35-3DB57841855F}" srcOrd="0" destOrd="0" presId="urn:microsoft.com/office/officeart/2005/8/layout/orgChart1"/>
    <dgm:cxn modelId="{87E50ADB-1E1B-453E-B4D5-71DC410A8E56}" type="presParOf" srcId="{41413BE4-E15E-41A3-AE29-FE0BD88F4ACA}" destId="{35411ACE-1024-4046-A62D-BD64CBB7AC5A}" srcOrd="1" destOrd="0" presId="urn:microsoft.com/office/officeart/2005/8/layout/orgChart1"/>
    <dgm:cxn modelId="{AD8376A6-F49A-42AE-BE3B-A94F0A4B9B5D}" type="presParOf" srcId="{29A1E7A0-1FC5-4964-9579-957849022A4E}" destId="{9A7F623D-E4C9-4155-B54B-9F165401DE51}" srcOrd="1" destOrd="0" presId="urn:microsoft.com/office/officeart/2005/8/layout/orgChart1"/>
    <dgm:cxn modelId="{E095C094-1017-4C66-86F4-1D3D5389CC1C}" type="presParOf" srcId="{29A1E7A0-1FC5-4964-9579-957849022A4E}" destId="{470B45C4-FCAC-4A9F-8E8C-E4C4AAB9B626}" srcOrd="2" destOrd="0" presId="urn:microsoft.com/office/officeart/2005/8/layout/orgChart1"/>
    <dgm:cxn modelId="{7CE79FE4-B69B-46E9-9EAD-178ECFF3C67B}" type="presParOf" srcId="{733DB789-A8C2-495A-99CF-9476958D1D35}" destId="{BB86A955-1F20-4F2E-90A1-F2E1F34384B4}" srcOrd="2" destOrd="0" presId="urn:microsoft.com/office/officeart/2005/8/layout/orgChart1"/>
    <dgm:cxn modelId="{7BCA7E51-6D2F-4986-9E6E-512A26300704}" type="presParOf" srcId="{1B517D49-F033-4824-A0F8-8D022043941C}" destId="{7695FFC8-A4C2-4C3E-A0CE-21AE7CC5FC95}" srcOrd="2" destOrd="0" presId="urn:microsoft.com/office/officeart/2005/8/layout/orgChart1"/>
    <dgm:cxn modelId="{D296968B-FE62-402E-B5AE-078C8AF0B0A9}" type="presParOf" srcId="{1B517D49-F033-4824-A0F8-8D022043941C}" destId="{30845FED-1ED8-401C-8743-13E6869CC9C2}" srcOrd="3" destOrd="0" presId="urn:microsoft.com/office/officeart/2005/8/layout/orgChart1"/>
    <dgm:cxn modelId="{E96EFD63-416A-4986-B349-8085C64FE60B}" type="presParOf" srcId="{30845FED-1ED8-401C-8743-13E6869CC9C2}" destId="{808F13F3-59FD-4513-8EF5-5A306F6EC3F9}" srcOrd="0" destOrd="0" presId="urn:microsoft.com/office/officeart/2005/8/layout/orgChart1"/>
    <dgm:cxn modelId="{6E25FF55-B35E-4908-BD91-B938B42E8B6D}" type="presParOf" srcId="{808F13F3-59FD-4513-8EF5-5A306F6EC3F9}" destId="{D06BB08D-2BAB-492E-961C-300E1DA7535A}" srcOrd="0" destOrd="0" presId="urn:microsoft.com/office/officeart/2005/8/layout/orgChart1"/>
    <dgm:cxn modelId="{E345EBAC-6278-4156-B3EA-3D28879C10F4}" type="presParOf" srcId="{808F13F3-59FD-4513-8EF5-5A306F6EC3F9}" destId="{0078DDDF-3F85-4B4D-B457-B8907631FC8C}" srcOrd="1" destOrd="0" presId="urn:microsoft.com/office/officeart/2005/8/layout/orgChart1"/>
    <dgm:cxn modelId="{23E1AC8D-C766-4C87-BB40-F4AE6DEA2468}" type="presParOf" srcId="{30845FED-1ED8-401C-8743-13E6869CC9C2}" destId="{E6081E93-EAF7-4E8E-A560-46CBF79E72A0}" srcOrd="1" destOrd="0" presId="urn:microsoft.com/office/officeart/2005/8/layout/orgChart1"/>
    <dgm:cxn modelId="{D68665CD-DB86-4BC3-A7E4-4D8BAEB54312}" type="presParOf" srcId="{30845FED-1ED8-401C-8743-13E6869CC9C2}" destId="{D996F56A-19B7-45D5-B4BA-D49A320C02B7}" srcOrd="2" destOrd="0" presId="urn:microsoft.com/office/officeart/2005/8/layout/orgChart1"/>
    <dgm:cxn modelId="{E87EC954-DC15-4302-B7F0-86674B40A914}" type="presParOf" srcId="{1B517D49-F033-4824-A0F8-8D022043941C}" destId="{8AB51482-0668-4AEF-959B-01E2EFE5423C}" srcOrd="4" destOrd="0" presId="urn:microsoft.com/office/officeart/2005/8/layout/orgChart1"/>
    <dgm:cxn modelId="{6AC1BFD0-AD18-4926-AA2F-9158604E5255}" type="presParOf" srcId="{1B517D49-F033-4824-A0F8-8D022043941C}" destId="{2C916D66-6F92-4673-B511-13B322DCD737}" srcOrd="5" destOrd="0" presId="urn:microsoft.com/office/officeart/2005/8/layout/orgChart1"/>
    <dgm:cxn modelId="{2DECF691-C0FC-440F-AEA2-D44ADFCA5E6A}" type="presParOf" srcId="{2C916D66-6F92-4673-B511-13B322DCD737}" destId="{4D95C5A8-CDFD-41B6-9F64-48950EA28E04}" srcOrd="0" destOrd="0" presId="urn:microsoft.com/office/officeart/2005/8/layout/orgChart1"/>
    <dgm:cxn modelId="{C462428F-37AE-4BCD-9291-15D3F94FD490}" type="presParOf" srcId="{4D95C5A8-CDFD-41B6-9F64-48950EA28E04}" destId="{67F30A44-B307-4457-84F3-1565B125EDD8}" srcOrd="0" destOrd="0" presId="urn:microsoft.com/office/officeart/2005/8/layout/orgChart1"/>
    <dgm:cxn modelId="{51656208-CF3A-499A-B8E8-B5BE2DD1B0A4}" type="presParOf" srcId="{4D95C5A8-CDFD-41B6-9F64-48950EA28E04}" destId="{63E160E9-557D-4701-AD5D-EABDBAC06F9E}" srcOrd="1" destOrd="0" presId="urn:microsoft.com/office/officeart/2005/8/layout/orgChart1"/>
    <dgm:cxn modelId="{AB8E23DF-B29C-44A5-930D-3403FF511B72}" type="presParOf" srcId="{2C916D66-6F92-4673-B511-13B322DCD737}" destId="{30B8AB3C-A464-4715-BD81-7A2028FEA847}" srcOrd="1" destOrd="0" presId="urn:microsoft.com/office/officeart/2005/8/layout/orgChart1"/>
    <dgm:cxn modelId="{2CCE9E3F-1005-481E-8983-2984690836C9}" type="presParOf" srcId="{30B8AB3C-A464-4715-BD81-7A2028FEA847}" destId="{2461C524-B4F0-4A9C-A908-EC53C75C525B}" srcOrd="0" destOrd="0" presId="urn:microsoft.com/office/officeart/2005/8/layout/orgChart1"/>
    <dgm:cxn modelId="{F998E769-AA90-4325-B3B1-4E4391BC349A}" type="presParOf" srcId="{30B8AB3C-A464-4715-BD81-7A2028FEA847}" destId="{47EE0B75-1509-41FC-8E95-D269AF7707B8}" srcOrd="1" destOrd="0" presId="urn:microsoft.com/office/officeart/2005/8/layout/orgChart1"/>
    <dgm:cxn modelId="{336C49F6-4710-4492-AEEE-0848D161B9CC}" type="presParOf" srcId="{47EE0B75-1509-41FC-8E95-D269AF7707B8}" destId="{508B55A2-C9B1-4DE3-9CA9-4C93E085FA49}" srcOrd="0" destOrd="0" presId="urn:microsoft.com/office/officeart/2005/8/layout/orgChart1"/>
    <dgm:cxn modelId="{E2820D75-4222-4449-96B3-B9FFAF7CC6FB}" type="presParOf" srcId="{508B55A2-C9B1-4DE3-9CA9-4C93E085FA49}" destId="{DF8D398C-E92B-40DA-9BBE-21BA428A3A4C}" srcOrd="0" destOrd="0" presId="urn:microsoft.com/office/officeart/2005/8/layout/orgChart1"/>
    <dgm:cxn modelId="{B496F5D9-B9FC-4513-8C14-3F8F21D2F43D}" type="presParOf" srcId="{508B55A2-C9B1-4DE3-9CA9-4C93E085FA49}" destId="{D7D4D7FF-FD14-4993-8EA8-BA4D2065725A}" srcOrd="1" destOrd="0" presId="urn:microsoft.com/office/officeart/2005/8/layout/orgChart1"/>
    <dgm:cxn modelId="{09D77076-76D9-4AA8-9B94-859CA16B2907}" type="presParOf" srcId="{47EE0B75-1509-41FC-8E95-D269AF7707B8}" destId="{CDA2D349-A29E-4931-B70A-58FBD9BFB58A}" srcOrd="1" destOrd="0" presId="urn:microsoft.com/office/officeart/2005/8/layout/orgChart1"/>
    <dgm:cxn modelId="{FF3EC469-CCEE-4E0A-A6F8-E921D1E5A8E5}" type="presParOf" srcId="{47EE0B75-1509-41FC-8E95-D269AF7707B8}" destId="{BD3C96D7-0D2F-4BAA-B7B2-AFACD577978C}" srcOrd="2" destOrd="0" presId="urn:microsoft.com/office/officeart/2005/8/layout/orgChart1"/>
    <dgm:cxn modelId="{C04A71C5-ACCA-49E4-91D1-D7081FBF13CD}" type="presParOf" srcId="{30B8AB3C-A464-4715-BD81-7A2028FEA847}" destId="{2396C7BF-C181-4C47-B838-0D19F3CFD79A}" srcOrd="2" destOrd="0" presId="urn:microsoft.com/office/officeart/2005/8/layout/orgChart1"/>
    <dgm:cxn modelId="{772BE898-B5F0-442C-90BD-C2352185B849}" type="presParOf" srcId="{30B8AB3C-A464-4715-BD81-7A2028FEA847}" destId="{3072C483-B31A-4F58-A87D-5122A9B681C4}" srcOrd="3" destOrd="0" presId="urn:microsoft.com/office/officeart/2005/8/layout/orgChart1"/>
    <dgm:cxn modelId="{30314693-77E7-4BB0-97D7-D8A28EDA49CD}" type="presParOf" srcId="{3072C483-B31A-4F58-A87D-5122A9B681C4}" destId="{2E4FB3FF-E352-44B9-BF19-6009CAD2BD00}" srcOrd="0" destOrd="0" presId="urn:microsoft.com/office/officeart/2005/8/layout/orgChart1"/>
    <dgm:cxn modelId="{D3C98044-17FB-4D91-AA21-FFF3FDEDCE07}" type="presParOf" srcId="{2E4FB3FF-E352-44B9-BF19-6009CAD2BD00}" destId="{933983B2-74E8-4FA3-92A8-DE6159E4AE72}" srcOrd="0" destOrd="0" presId="urn:microsoft.com/office/officeart/2005/8/layout/orgChart1"/>
    <dgm:cxn modelId="{4E288C89-1CCC-4C8D-A91B-D69ABBE32B63}" type="presParOf" srcId="{2E4FB3FF-E352-44B9-BF19-6009CAD2BD00}" destId="{C85B7247-89E1-4557-BF34-097EB9FB38D0}" srcOrd="1" destOrd="0" presId="urn:microsoft.com/office/officeart/2005/8/layout/orgChart1"/>
    <dgm:cxn modelId="{FC9BEEEB-35D4-4C9B-8A76-1F74E99690C9}" type="presParOf" srcId="{3072C483-B31A-4F58-A87D-5122A9B681C4}" destId="{A62B86FB-2575-4751-844B-61E7C7946312}" srcOrd="1" destOrd="0" presId="urn:microsoft.com/office/officeart/2005/8/layout/orgChart1"/>
    <dgm:cxn modelId="{E276ACA6-DC52-4697-BBD2-DDB84D48FD0D}" type="presParOf" srcId="{3072C483-B31A-4F58-A87D-5122A9B681C4}" destId="{29AB2457-8ACB-4CFF-BA75-C6ECAAFAC4CD}" srcOrd="2" destOrd="0" presId="urn:microsoft.com/office/officeart/2005/8/layout/orgChart1"/>
    <dgm:cxn modelId="{2A79F505-C915-4214-8EFF-3BCB0F109CC0}" type="presParOf" srcId="{2C916D66-6F92-4673-B511-13B322DCD737}" destId="{9E9DC08B-D2B3-4EFD-BEDD-9459E8786CB4}" srcOrd="2" destOrd="0" presId="urn:microsoft.com/office/officeart/2005/8/layout/orgChart1"/>
    <dgm:cxn modelId="{2E85F106-3DC1-40A2-93C8-4B82D0A654AE}" type="presParOf" srcId="{AC61D61C-7211-44A1-8FAD-4928CE03144F}" destId="{FEA57D8F-EC94-42A4-B230-F265572A0988}" srcOrd="2" destOrd="0" presId="urn:microsoft.com/office/officeart/2005/8/layout/orgChart1"/>
    <dgm:cxn modelId="{D2752219-E41A-43BC-863F-BDE515D59246}" type="presParOf" srcId="{BB3445B4-0CB6-4D0B-AD85-066D30330846}" destId="{6D43A70C-4152-4A3B-B973-D81DA2F48EBD}" srcOrd="6" destOrd="0" presId="urn:microsoft.com/office/officeart/2005/8/layout/orgChart1"/>
    <dgm:cxn modelId="{F8DD8533-7FFD-4EC9-B177-06357F442906}" type="presParOf" srcId="{BB3445B4-0CB6-4D0B-AD85-066D30330846}" destId="{B91066F3-1D13-45AC-9C95-A69E2F414195}" srcOrd="7" destOrd="0" presId="urn:microsoft.com/office/officeart/2005/8/layout/orgChart1"/>
    <dgm:cxn modelId="{6984FAE8-9990-4328-BB2E-9E68A8D47EE7}" type="presParOf" srcId="{B91066F3-1D13-45AC-9C95-A69E2F414195}" destId="{B5B4CE73-0205-4F05-BA3A-19277ADF631D}" srcOrd="0" destOrd="0" presId="urn:microsoft.com/office/officeart/2005/8/layout/orgChart1"/>
    <dgm:cxn modelId="{0A050CAA-F5E9-4E0D-B94E-E2C3F7DCC1F2}" type="presParOf" srcId="{B5B4CE73-0205-4F05-BA3A-19277ADF631D}" destId="{FA34126C-AF2E-455A-A214-FF9B7C4C636A}" srcOrd="0" destOrd="0" presId="urn:microsoft.com/office/officeart/2005/8/layout/orgChart1"/>
    <dgm:cxn modelId="{9D8F7F70-D3EB-407D-A7CE-75FB5D5628A5}" type="presParOf" srcId="{B5B4CE73-0205-4F05-BA3A-19277ADF631D}" destId="{5381827C-19D4-4FAC-952D-8918395A8CF3}" srcOrd="1" destOrd="0" presId="urn:microsoft.com/office/officeart/2005/8/layout/orgChart1"/>
    <dgm:cxn modelId="{E01FF006-FCFC-4746-BDCF-3836EBE4E4A4}" type="presParOf" srcId="{B91066F3-1D13-45AC-9C95-A69E2F414195}" destId="{75BB1B3B-B97B-41AE-BC2A-D677A8BB9B46}" srcOrd="1" destOrd="0" presId="urn:microsoft.com/office/officeart/2005/8/layout/orgChart1"/>
    <dgm:cxn modelId="{564F1EB9-6A26-4DB7-99FF-9DA171FC38EF}" type="presParOf" srcId="{75BB1B3B-B97B-41AE-BC2A-D677A8BB9B46}" destId="{6C67BAEC-1A0E-4ABE-A1E4-A4145A572D6F}" srcOrd="0" destOrd="0" presId="urn:microsoft.com/office/officeart/2005/8/layout/orgChart1"/>
    <dgm:cxn modelId="{677B8B8C-4296-4F88-AA2D-53F94D496057}" type="presParOf" srcId="{75BB1B3B-B97B-41AE-BC2A-D677A8BB9B46}" destId="{196349EA-4304-45DF-BDBA-19DA75FC0D78}" srcOrd="1" destOrd="0" presId="urn:microsoft.com/office/officeart/2005/8/layout/orgChart1"/>
    <dgm:cxn modelId="{F8A6CA63-8544-4884-9EC1-3122CBB77F17}" type="presParOf" srcId="{196349EA-4304-45DF-BDBA-19DA75FC0D78}" destId="{3A54D463-CC82-4B4E-879A-54AA556730AA}" srcOrd="0" destOrd="0" presId="urn:microsoft.com/office/officeart/2005/8/layout/orgChart1"/>
    <dgm:cxn modelId="{1877D0A2-CD5A-4278-92DE-668F8093F5DC}" type="presParOf" srcId="{3A54D463-CC82-4B4E-879A-54AA556730AA}" destId="{5C182A78-3437-428A-A35C-7C7279A74FBA}" srcOrd="0" destOrd="0" presId="urn:microsoft.com/office/officeart/2005/8/layout/orgChart1"/>
    <dgm:cxn modelId="{5A1F6DB8-1C56-4A3F-AA82-F47317EAD8A7}" type="presParOf" srcId="{3A54D463-CC82-4B4E-879A-54AA556730AA}" destId="{7D2291B6-E835-4575-88E1-8ACE37D9602C}" srcOrd="1" destOrd="0" presId="urn:microsoft.com/office/officeart/2005/8/layout/orgChart1"/>
    <dgm:cxn modelId="{12BA5532-3D41-41CA-81FE-31E2A34F4F6F}" type="presParOf" srcId="{196349EA-4304-45DF-BDBA-19DA75FC0D78}" destId="{34118AF8-5AB4-4243-BD9D-80621AE8B300}" srcOrd="1" destOrd="0" presId="urn:microsoft.com/office/officeart/2005/8/layout/orgChart1"/>
    <dgm:cxn modelId="{F2A2CC99-5A6D-4CD5-B600-019A0152FE95}" type="presParOf" srcId="{196349EA-4304-45DF-BDBA-19DA75FC0D78}" destId="{3777DF26-C8F7-4B94-B8A6-1DEE1F5190B0}" srcOrd="2" destOrd="0" presId="urn:microsoft.com/office/officeart/2005/8/layout/orgChart1"/>
    <dgm:cxn modelId="{BE384F28-5524-4A1D-88D0-96A23C0ADE65}" type="presParOf" srcId="{B91066F3-1D13-45AC-9C95-A69E2F414195}" destId="{CAEB4B1F-62F1-4427-BC24-3EF87D1E5792}" srcOrd="2" destOrd="0" presId="urn:microsoft.com/office/officeart/2005/8/layout/orgChart1"/>
    <dgm:cxn modelId="{F4212FA8-4182-46FC-9419-45C97B21239D}" type="presParOf" srcId="{BB3445B4-0CB6-4D0B-AD85-066D30330846}" destId="{4AE627FE-268A-4673-B669-B8185484E2CE}" srcOrd="8" destOrd="0" presId="urn:microsoft.com/office/officeart/2005/8/layout/orgChart1"/>
    <dgm:cxn modelId="{74D7A32A-B69A-4FA8-8157-43A7306BFDA6}" type="presParOf" srcId="{BB3445B4-0CB6-4D0B-AD85-066D30330846}" destId="{0A5BE7BD-31A2-4C3A-97C7-1E9D0AE55EC7}" srcOrd="9" destOrd="0" presId="urn:microsoft.com/office/officeart/2005/8/layout/orgChart1"/>
    <dgm:cxn modelId="{8ED73F09-8462-4A98-A002-0936EA217981}" type="presParOf" srcId="{0A5BE7BD-31A2-4C3A-97C7-1E9D0AE55EC7}" destId="{072D6E17-A09A-49A5-89A7-75B0A94982A7}" srcOrd="0" destOrd="0" presId="urn:microsoft.com/office/officeart/2005/8/layout/orgChart1"/>
    <dgm:cxn modelId="{EC5E0CA0-43D1-4811-8F8E-0C8F305461AF}" type="presParOf" srcId="{072D6E17-A09A-49A5-89A7-75B0A94982A7}" destId="{F3FD29A2-4A77-4234-8500-2203DC6E2144}" srcOrd="0" destOrd="0" presId="urn:microsoft.com/office/officeart/2005/8/layout/orgChart1"/>
    <dgm:cxn modelId="{D159608A-99A2-4D70-81E1-4A3E977162AE}" type="presParOf" srcId="{072D6E17-A09A-49A5-89A7-75B0A94982A7}" destId="{8EA7199C-BC51-4D44-9E46-416BD6288D78}" srcOrd="1" destOrd="0" presId="urn:microsoft.com/office/officeart/2005/8/layout/orgChart1"/>
    <dgm:cxn modelId="{BCC32700-7245-4A81-B47D-4BD765E442CB}" type="presParOf" srcId="{0A5BE7BD-31A2-4C3A-97C7-1E9D0AE55EC7}" destId="{F7D21617-E391-4087-B910-74952F610955}" srcOrd="1" destOrd="0" presId="urn:microsoft.com/office/officeart/2005/8/layout/orgChart1"/>
    <dgm:cxn modelId="{425A44B8-4F5A-4D6A-B266-822D37200D35}" type="presParOf" srcId="{0A5BE7BD-31A2-4C3A-97C7-1E9D0AE55EC7}" destId="{B1E16ACB-24EB-462F-A9A5-3DB05683D3E3}" srcOrd="2" destOrd="0" presId="urn:microsoft.com/office/officeart/2005/8/layout/orgChart1"/>
    <dgm:cxn modelId="{6D037738-E74D-402C-9675-C7E01EED854F}" type="presParOf" srcId="{5273C95D-A82F-4C79-89BD-3AF4E10F69B2}" destId="{20632A70-7AC8-4859-A4A9-9F5C4B370B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4BE79-46C5-4FCD-AB6E-D2A10BB52C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2206B47-9AE9-430B-AFDB-90B611E3E39F}" type="asst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000"/>
            <a:t>Angela King </a:t>
          </a:r>
        </a:p>
        <a:p>
          <a:r>
            <a:rPr lang="en-GB" sz="1000"/>
            <a:t>Strategic Manager </a:t>
          </a:r>
        </a:p>
        <a:p>
          <a:r>
            <a:rPr lang="en-GB" sz="1000"/>
            <a:t>Neighbourhoods</a:t>
          </a:r>
        </a:p>
      </dgm:t>
    </dgm:pt>
    <dgm:pt modelId="{5193C649-C53D-4180-9405-E5987F6D74B1}" type="parTrans" cxnId="{828A835D-35AA-41A5-9750-C71D876C7FA9}">
      <dgm:prSet/>
      <dgm:spPr/>
      <dgm:t>
        <a:bodyPr/>
        <a:lstStyle/>
        <a:p>
          <a:endParaRPr lang="en-GB"/>
        </a:p>
      </dgm:t>
    </dgm:pt>
    <dgm:pt modelId="{382C7FA8-F181-40A4-8349-09311B9911F7}" type="sibTrans" cxnId="{828A835D-35AA-41A5-9750-C71D876C7FA9}">
      <dgm:prSet/>
      <dgm:spPr/>
      <dgm:t>
        <a:bodyPr/>
        <a:lstStyle/>
        <a:p>
          <a:endParaRPr lang="en-GB"/>
        </a:p>
      </dgm:t>
    </dgm:pt>
    <dgm:pt modelId="{07920D99-03BA-4098-9BD1-ADE26AE51A34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Dave Partlow </a:t>
          </a:r>
        </a:p>
        <a:p>
          <a:r>
            <a:rPr lang="en-GB" sz="900"/>
            <a:t>Strategic Manager </a:t>
          </a:r>
        </a:p>
        <a:p>
          <a:r>
            <a:rPr lang="en-GB" sz="900"/>
            <a:t>Mental Health</a:t>
          </a:r>
        </a:p>
      </dgm:t>
    </dgm:pt>
    <dgm:pt modelId="{65AFAAFF-703F-4577-8F9C-C9FB74B2A06F}" type="parTrans" cxnId="{EFA85128-F03E-4E44-9391-B2292AD15543}">
      <dgm:prSet/>
      <dgm:spPr/>
      <dgm:t>
        <a:bodyPr/>
        <a:lstStyle/>
        <a:p>
          <a:endParaRPr lang="en-GB"/>
        </a:p>
      </dgm:t>
    </dgm:pt>
    <dgm:pt modelId="{528C9886-B600-4FA2-AF0D-25109227CE0E}" type="sibTrans" cxnId="{EFA85128-F03E-4E44-9391-B2292AD15543}">
      <dgm:prSet/>
      <dgm:spPr/>
      <dgm:t>
        <a:bodyPr/>
        <a:lstStyle/>
        <a:p>
          <a:endParaRPr lang="en-GB"/>
        </a:p>
      </dgm:t>
    </dgm:pt>
    <dgm:pt modelId="{699B75E5-E3D5-4762-A6C5-3189FC4B31A3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Kate Perring </a:t>
          </a:r>
        </a:p>
        <a:p>
          <a:r>
            <a:rPr lang="en-GB" sz="900"/>
            <a:t>Strategic Manager </a:t>
          </a:r>
        </a:p>
        <a:p>
          <a:r>
            <a:rPr lang="en-GB" sz="900"/>
            <a:t>Learning Disabilities</a:t>
          </a:r>
        </a:p>
      </dgm:t>
    </dgm:pt>
    <dgm:pt modelId="{28488B1A-5913-44F5-A6BB-C253070C8669}" type="parTrans" cxnId="{D28B8AB8-CCAA-4094-9D3B-D32887BA6BBA}">
      <dgm:prSet/>
      <dgm:spPr/>
      <dgm:t>
        <a:bodyPr/>
        <a:lstStyle/>
        <a:p>
          <a:endParaRPr lang="en-GB"/>
        </a:p>
      </dgm:t>
    </dgm:pt>
    <dgm:pt modelId="{30DF187B-96A2-4F96-9553-7F910AB803E8}" type="sibTrans" cxnId="{D28B8AB8-CCAA-4094-9D3B-D32887BA6BBA}">
      <dgm:prSet/>
      <dgm:spPr/>
      <dgm:t>
        <a:bodyPr/>
        <a:lstStyle/>
        <a:p>
          <a:endParaRPr lang="en-GB"/>
        </a:p>
      </dgm:t>
    </dgm:pt>
    <dgm:pt modelId="{1D966775-1983-4BFD-AE36-C12881B1D5BD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Janet Hardy </a:t>
          </a:r>
        </a:p>
        <a:p>
          <a:r>
            <a:rPr lang="en-GB" sz="900"/>
            <a:t>Strategic Manager Neighbourhoods East</a:t>
          </a:r>
        </a:p>
      </dgm:t>
    </dgm:pt>
    <dgm:pt modelId="{D23D7F97-1330-4373-B23D-9CEDAB1EA5F5}" type="parTrans" cxnId="{85BADDDB-1CC3-446C-8C1E-28515A359058}">
      <dgm:prSet/>
      <dgm:spPr/>
      <dgm:t>
        <a:bodyPr/>
        <a:lstStyle/>
        <a:p>
          <a:endParaRPr lang="en-GB"/>
        </a:p>
      </dgm:t>
    </dgm:pt>
    <dgm:pt modelId="{83E104AC-4CEF-419F-A6BD-F4C935F6001F}" type="sibTrans" cxnId="{85BADDDB-1CC3-446C-8C1E-28515A359058}">
      <dgm:prSet/>
      <dgm:spPr/>
      <dgm:t>
        <a:bodyPr/>
        <a:lstStyle/>
        <a:p>
          <a:endParaRPr lang="en-GB"/>
        </a:p>
      </dgm:t>
    </dgm:pt>
    <dgm:pt modelId="{8CA25E3A-FFD4-44AA-9F78-20C7CA14CCBC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Kieron Mars </a:t>
          </a:r>
        </a:p>
        <a:p>
          <a:r>
            <a:rPr lang="en-GB" sz="900"/>
            <a:t>Service Manager </a:t>
          </a:r>
        </a:p>
        <a:p>
          <a:r>
            <a:rPr lang="en-GB" sz="900"/>
            <a:t>Mental Health Eas</a:t>
          </a:r>
          <a:r>
            <a:rPr lang="en-GB" sz="1100"/>
            <a:t>t</a:t>
          </a:r>
        </a:p>
      </dgm:t>
    </dgm:pt>
    <dgm:pt modelId="{CB1DCCCC-685E-439B-A8BB-2FADAE66AA73}" type="parTrans" cxnId="{08D63A15-8157-4C93-8ABF-70DDCD718492}">
      <dgm:prSet/>
      <dgm:spPr/>
      <dgm:t>
        <a:bodyPr/>
        <a:lstStyle/>
        <a:p>
          <a:endParaRPr lang="en-GB"/>
        </a:p>
      </dgm:t>
    </dgm:pt>
    <dgm:pt modelId="{EB782AD6-3DC2-4BE7-A3FB-A93EC35D707E}" type="sibTrans" cxnId="{08D63A15-8157-4C93-8ABF-70DDCD718492}">
      <dgm:prSet/>
      <dgm:spPr/>
      <dgm:t>
        <a:bodyPr/>
        <a:lstStyle/>
        <a:p>
          <a:endParaRPr lang="en-GB"/>
        </a:p>
      </dgm:t>
    </dgm:pt>
    <dgm:pt modelId="{4882F8CA-DFDF-43D4-B9A8-50C5991B9D3E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Karen Johnson </a:t>
          </a:r>
        </a:p>
        <a:p>
          <a:r>
            <a:rPr lang="en-GB" sz="900"/>
            <a:t>Service Manager </a:t>
          </a:r>
        </a:p>
        <a:p>
          <a:r>
            <a:rPr lang="en-GB" sz="900"/>
            <a:t>Mental Health West</a:t>
          </a:r>
        </a:p>
      </dgm:t>
    </dgm:pt>
    <dgm:pt modelId="{5EC9E8BC-CDDC-4850-AE04-FC914706B1F0}" type="parTrans" cxnId="{11BA2A55-7D69-4464-97AD-8B2C6114C71C}">
      <dgm:prSet/>
      <dgm:spPr/>
      <dgm:t>
        <a:bodyPr/>
        <a:lstStyle/>
        <a:p>
          <a:endParaRPr lang="en-GB"/>
        </a:p>
      </dgm:t>
    </dgm:pt>
    <dgm:pt modelId="{23380861-7A14-4CDB-A2CA-5468D9F65A57}" type="sibTrans" cxnId="{11BA2A55-7D69-4464-97AD-8B2C6114C71C}">
      <dgm:prSet/>
      <dgm:spPr/>
      <dgm:t>
        <a:bodyPr/>
        <a:lstStyle/>
        <a:p>
          <a:endParaRPr lang="en-GB"/>
        </a:p>
      </dgm:t>
    </dgm:pt>
    <dgm:pt modelId="{A636BCD8-E346-482C-A4F2-D83B4DD7FD0B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Georgia Cottrell</a:t>
          </a:r>
        </a:p>
        <a:p>
          <a:r>
            <a:rPr lang="en-GB" sz="900"/>
            <a:t>Service Manager </a:t>
          </a:r>
        </a:p>
        <a:p>
          <a:r>
            <a:rPr lang="en-GB" sz="900"/>
            <a:t>LD West</a:t>
          </a:r>
        </a:p>
      </dgm:t>
    </dgm:pt>
    <dgm:pt modelId="{A7B8B580-023D-4587-BE4D-64E0858EBD1A}" type="parTrans" cxnId="{6D05CE80-A434-4646-9F99-7135DB863B97}">
      <dgm:prSet/>
      <dgm:spPr/>
      <dgm:t>
        <a:bodyPr/>
        <a:lstStyle/>
        <a:p>
          <a:endParaRPr lang="en-GB"/>
        </a:p>
      </dgm:t>
    </dgm:pt>
    <dgm:pt modelId="{01027ABC-0E2C-4896-92EE-1AB6E7451A9C}" type="sibTrans" cxnId="{6D05CE80-A434-4646-9F99-7135DB863B97}">
      <dgm:prSet/>
      <dgm:spPr/>
      <dgm:t>
        <a:bodyPr/>
        <a:lstStyle/>
        <a:p>
          <a:endParaRPr lang="en-GB"/>
        </a:p>
      </dgm:t>
    </dgm:pt>
    <dgm:pt modelId="{B5683E9C-C19B-452A-85FF-D1573FB5815A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Alison Martin </a:t>
          </a:r>
        </a:p>
        <a:p>
          <a:r>
            <a:rPr lang="en-GB" sz="900"/>
            <a:t>Service Manager </a:t>
          </a:r>
        </a:p>
        <a:p>
          <a:r>
            <a:rPr lang="en-GB" sz="900"/>
            <a:t>LD East</a:t>
          </a:r>
        </a:p>
      </dgm:t>
    </dgm:pt>
    <dgm:pt modelId="{AD956282-0A55-4117-BB86-D615D2191E14}" type="parTrans" cxnId="{5E7A639E-824F-415B-A39B-D6990E8F4BFC}">
      <dgm:prSet/>
      <dgm:spPr/>
      <dgm:t>
        <a:bodyPr/>
        <a:lstStyle/>
        <a:p>
          <a:endParaRPr lang="en-GB"/>
        </a:p>
      </dgm:t>
    </dgm:pt>
    <dgm:pt modelId="{08626C52-EC52-4486-9D9E-604392500DB9}" type="sibTrans" cxnId="{5E7A639E-824F-415B-A39B-D6990E8F4BFC}">
      <dgm:prSet/>
      <dgm:spPr/>
      <dgm:t>
        <a:bodyPr/>
        <a:lstStyle/>
        <a:p>
          <a:endParaRPr lang="en-GB"/>
        </a:p>
      </dgm:t>
    </dgm:pt>
    <dgm:pt modelId="{F85EBE85-6649-49A8-8C8E-26D9A37736A2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>
              <a:solidFill>
                <a:schemeClr val="bg1"/>
              </a:solidFill>
            </a:rPr>
            <a:t>Vacant</a:t>
          </a:r>
        </a:p>
        <a:p>
          <a:r>
            <a:rPr lang="en-GB" sz="900"/>
            <a:t>Service Manager Neighbourhoods East</a:t>
          </a:r>
        </a:p>
      </dgm:t>
    </dgm:pt>
    <dgm:pt modelId="{C538E649-5F71-4EC7-87F3-FC560ED78DE5}" type="parTrans" cxnId="{B1C84DBE-BC38-4743-A567-35CA29037460}">
      <dgm:prSet/>
      <dgm:spPr/>
      <dgm:t>
        <a:bodyPr/>
        <a:lstStyle/>
        <a:p>
          <a:endParaRPr lang="en-GB"/>
        </a:p>
      </dgm:t>
    </dgm:pt>
    <dgm:pt modelId="{6D16D164-39BA-445B-9391-BEC72C645588}" type="sibTrans" cxnId="{B1C84DBE-BC38-4743-A567-35CA29037460}">
      <dgm:prSet/>
      <dgm:spPr/>
      <dgm:t>
        <a:bodyPr/>
        <a:lstStyle/>
        <a:p>
          <a:endParaRPr lang="en-GB"/>
        </a:p>
      </dgm:t>
    </dgm:pt>
    <dgm:pt modelId="{A4A5E059-42CB-4E49-8F48-4C5B89A5C47A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Becky Collins</a:t>
          </a:r>
        </a:p>
        <a:p>
          <a:r>
            <a:rPr lang="en-GB" sz="900"/>
            <a:t>Service Manager Neighbourhoods East</a:t>
          </a:r>
        </a:p>
      </dgm:t>
    </dgm:pt>
    <dgm:pt modelId="{C0487D01-F957-4F2D-9FA8-EF762A5F08BD}" type="parTrans" cxnId="{7D5B7FBA-5340-4951-871B-8D9BA2ABFCBA}">
      <dgm:prSet/>
      <dgm:spPr/>
      <dgm:t>
        <a:bodyPr/>
        <a:lstStyle/>
        <a:p>
          <a:endParaRPr lang="en-GB"/>
        </a:p>
      </dgm:t>
    </dgm:pt>
    <dgm:pt modelId="{DDC5FEA8-EA7F-4E14-A613-BDA715485693}" type="sibTrans" cxnId="{7D5B7FBA-5340-4951-871B-8D9BA2ABFCBA}">
      <dgm:prSet/>
      <dgm:spPr/>
      <dgm:t>
        <a:bodyPr/>
        <a:lstStyle/>
        <a:p>
          <a:endParaRPr lang="en-GB"/>
        </a:p>
      </dgm:t>
    </dgm:pt>
    <dgm:pt modelId="{F85EE0AB-1208-4313-9FBF-841283AFF1B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Sarah Skeet </a:t>
          </a:r>
        </a:p>
        <a:p>
          <a:r>
            <a:rPr lang="en-GB" sz="900"/>
            <a:t>Strategic Manager Neighbourhoods West</a:t>
          </a:r>
        </a:p>
      </dgm:t>
    </dgm:pt>
    <dgm:pt modelId="{6DE80604-C3A6-4FA1-A728-C21ABDDC902B}" type="parTrans" cxnId="{9187DDAA-3AFF-4CE9-89D2-DE08E15F3160}">
      <dgm:prSet/>
      <dgm:spPr/>
      <dgm:t>
        <a:bodyPr/>
        <a:lstStyle/>
        <a:p>
          <a:endParaRPr lang="en-GB"/>
        </a:p>
      </dgm:t>
    </dgm:pt>
    <dgm:pt modelId="{E46E9A16-B6EE-45DA-8D43-E21E94F2D85B}" type="sibTrans" cxnId="{9187DDAA-3AFF-4CE9-89D2-DE08E15F3160}">
      <dgm:prSet/>
      <dgm:spPr/>
      <dgm:t>
        <a:bodyPr/>
        <a:lstStyle/>
        <a:p>
          <a:endParaRPr lang="en-GB"/>
        </a:p>
      </dgm:t>
    </dgm:pt>
    <dgm:pt modelId="{63242760-FD6B-45E4-B9D8-6691271C0DE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Sue Waring &amp; </a:t>
          </a:r>
        </a:p>
        <a:p>
          <a:r>
            <a:rPr lang="en-GB" sz="900"/>
            <a:t>Nikki Evans</a:t>
          </a:r>
        </a:p>
        <a:p>
          <a:r>
            <a:rPr lang="en-GB" sz="900"/>
            <a:t>Service Manager Neighbourhoods West</a:t>
          </a:r>
        </a:p>
      </dgm:t>
    </dgm:pt>
    <dgm:pt modelId="{CED1C8DF-AFF2-451E-9669-1177E9E6DA0C}" type="parTrans" cxnId="{4E684892-28F9-423E-96FF-66F2A923DFB4}">
      <dgm:prSet/>
      <dgm:spPr/>
      <dgm:t>
        <a:bodyPr/>
        <a:lstStyle/>
        <a:p>
          <a:endParaRPr lang="en-GB"/>
        </a:p>
      </dgm:t>
    </dgm:pt>
    <dgm:pt modelId="{0019A93A-B890-4DA8-920F-AF25C7CE4ED2}" type="sibTrans" cxnId="{4E684892-28F9-423E-96FF-66F2A923DFB4}">
      <dgm:prSet/>
      <dgm:spPr/>
      <dgm:t>
        <a:bodyPr/>
        <a:lstStyle/>
        <a:p>
          <a:endParaRPr lang="en-GB"/>
        </a:p>
      </dgm:t>
    </dgm:pt>
    <dgm:pt modelId="{B74571AF-CDDA-489C-98AB-D5207391BE7F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Di Saunders </a:t>
          </a:r>
        </a:p>
        <a:p>
          <a:r>
            <a:rPr lang="en-GB" sz="900"/>
            <a:t>&amp; Jess Lobo </a:t>
          </a:r>
        </a:p>
        <a:p>
          <a:r>
            <a:rPr lang="en-GB" sz="900"/>
            <a:t>Advanced Practitioner MHSW</a:t>
          </a:r>
        </a:p>
      </dgm:t>
    </dgm:pt>
    <dgm:pt modelId="{D0DFDF87-C012-48D5-843F-262499977AB0}" type="parTrans" cxnId="{07B6953C-9326-4D77-BF55-A69875391C2E}">
      <dgm:prSet/>
      <dgm:spPr/>
      <dgm:t>
        <a:bodyPr/>
        <a:lstStyle/>
        <a:p>
          <a:endParaRPr lang="en-GB"/>
        </a:p>
      </dgm:t>
    </dgm:pt>
    <dgm:pt modelId="{B6FA4029-72BE-45A3-AF37-D0B323FF8521}" type="sibTrans" cxnId="{07B6953C-9326-4D77-BF55-A69875391C2E}">
      <dgm:prSet/>
      <dgm:spPr/>
      <dgm:t>
        <a:bodyPr/>
        <a:lstStyle/>
        <a:p>
          <a:endParaRPr lang="en-GB"/>
        </a:p>
      </dgm:t>
    </dgm:pt>
    <dgm:pt modelId="{57050E9C-B6CC-4E00-A898-82A79DA92A11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Rebecca Owen Advanced Practitioner </a:t>
          </a:r>
        </a:p>
        <a:p>
          <a:r>
            <a:rPr lang="en-GB" sz="900"/>
            <a:t>Mental Health </a:t>
          </a:r>
        </a:p>
      </dgm:t>
    </dgm:pt>
    <dgm:pt modelId="{69A3DAEC-4066-4C18-A3A7-146301910202}" type="parTrans" cxnId="{8EA09FBD-BF48-4E68-B2FD-8AAD50221125}">
      <dgm:prSet/>
      <dgm:spPr/>
      <dgm:t>
        <a:bodyPr/>
        <a:lstStyle/>
        <a:p>
          <a:endParaRPr lang="en-GB"/>
        </a:p>
      </dgm:t>
    </dgm:pt>
    <dgm:pt modelId="{3F0E3A56-1553-4B73-AE11-D2690274F9EE}" type="sibTrans" cxnId="{8EA09FBD-BF48-4E68-B2FD-8AAD50221125}">
      <dgm:prSet/>
      <dgm:spPr/>
      <dgm:t>
        <a:bodyPr/>
        <a:lstStyle/>
        <a:p>
          <a:endParaRPr lang="en-GB"/>
        </a:p>
      </dgm:t>
    </dgm:pt>
    <dgm:pt modelId="{5409F5E3-C0D9-4B59-BB24-0E13AB70ED43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Sam Upham </a:t>
          </a:r>
        </a:p>
        <a:p>
          <a:r>
            <a:rPr lang="en-GB" sz="900"/>
            <a:t>+ 1 Vacancy </a:t>
          </a:r>
        </a:p>
        <a:p>
          <a:r>
            <a:rPr lang="en-GB" sz="900"/>
            <a:t>Advanced Practitioner MHSW</a:t>
          </a:r>
        </a:p>
      </dgm:t>
    </dgm:pt>
    <dgm:pt modelId="{69CD791C-840A-48DB-AD98-2909B9023B8D}" type="parTrans" cxnId="{04E63AE2-596D-4B07-AFA4-52370A782BDB}">
      <dgm:prSet/>
      <dgm:spPr/>
      <dgm:t>
        <a:bodyPr/>
        <a:lstStyle/>
        <a:p>
          <a:endParaRPr lang="en-GB"/>
        </a:p>
      </dgm:t>
    </dgm:pt>
    <dgm:pt modelId="{8F0BFE1A-4131-4F72-868A-0CECA57FD117}" type="sibTrans" cxnId="{04E63AE2-596D-4B07-AFA4-52370A782BDB}">
      <dgm:prSet/>
      <dgm:spPr/>
      <dgm:t>
        <a:bodyPr/>
        <a:lstStyle/>
        <a:p>
          <a:endParaRPr lang="en-GB"/>
        </a:p>
      </dgm:t>
    </dgm:pt>
    <dgm:pt modelId="{D6EAB765-6421-45E2-83C3-0E4F8358385D}">
      <dgm:prSet phldrT="[Text]" custT="1"/>
      <dgm:spPr>
        <a:solidFill>
          <a:srgbClr val="006072"/>
        </a:solidFill>
      </dgm:spPr>
      <dgm:t>
        <a:bodyPr/>
        <a:lstStyle/>
        <a:p>
          <a:pPr algn="ctr"/>
          <a:r>
            <a:rPr lang="en-GB" sz="900"/>
            <a:t>2 x Vacancy </a:t>
          </a:r>
        </a:p>
        <a:p>
          <a:pPr algn="ctr"/>
          <a:r>
            <a:rPr lang="en-GB" sz="900"/>
            <a:t>Advanced </a:t>
          </a:r>
        </a:p>
        <a:p>
          <a:pPr algn="ctr"/>
          <a:r>
            <a:rPr lang="en-GB" sz="900"/>
            <a:t>Practitioner </a:t>
          </a:r>
        </a:p>
        <a:p>
          <a:pPr algn="ctr"/>
          <a:r>
            <a:rPr lang="en-GB" sz="900"/>
            <a:t>MHSW</a:t>
          </a:r>
        </a:p>
      </dgm:t>
    </dgm:pt>
    <dgm:pt modelId="{B43B6B91-2606-4F4C-B6FF-D03EC199566C}" type="parTrans" cxnId="{8F2A9EC2-DE47-47A5-83AE-ED8B4C6F7824}">
      <dgm:prSet/>
      <dgm:spPr/>
      <dgm:t>
        <a:bodyPr/>
        <a:lstStyle/>
        <a:p>
          <a:endParaRPr lang="en-GB"/>
        </a:p>
      </dgm:t>
    </dgm:pt>
    <dgm:pt modelId="{9BD1AB16-5E7A-4072-8973-4F33E6419862}" type="sibTrans" cxnId="{8F2A9EC2-DE47-47A5-83AE-ED8B4C6F7824}">
      <dgm:prSet/>
      <dgm:spPr/>
      <dgm:t>
        <a:bodyPr/>
        <a:lstStyle/>
        <a:p>
          <a:endParaRPr lang="en-GB"/>
        </a:p>
      </dgm:t>
    </dgm:pt>
    <dgm:pt modelId="{1FC0B7F8-30E5-4908-9663-B9320900512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Julie Fox </a:t>
          </a:r>
        </a:p>
        <a:p>
          <a:r>
            <a:rPr lang="en-GB" sz="900"/>
            <a:t>Practice Development </a:t>
          </a:r>
        </a:p>
        <a:p>
          <a:r>
            <a:rPr lang="en-GB" sz="900"/>
            <a:t>&amp; ASYE Lead</a:t>
          </a:r>
        </a:p>
      </dgm:t>
    </dgm:pt>
    <dgm:pt modelId="{BE1C690F-4805-466D-9713-7ED906E1DEAC}" type="parTrans" cxnId="{27F16C14-3A05-427E-AF11-F8F9DCA7C38A}">
      <dgm:prSet/>
      <dgm:spPr/>
      <dgm:t>
        <a:bodyPr/>
        <a:lstStyle/>
        <a:p>
          <a:endParaRPr lang="en-GB"/>
        </a:p>
      </dgm:t>
    </dgm:pt>
    <dgm:pt modelId="{25C27E03-EFBF-4A5F-BCDA-C6C6AEA87E09}" type="sibTrans" cxnId="{27F16C14-3A05-427E-AF11-F8F9DCA7C38A}">
      <dgm:prSet/>
      <dgm:spPr/>
      <dgm:t>
        <a:bodyPr/>
        <a:lstStyle/>
        <a:p>
          <a:endParaRPr lang="en-GB"/>
        </a:p>
      </dgm:t>
    </dgm:pt>
    <dgm:pt modelId="{B99CBCE7-3A79-4AD7-957E-99C8C1B4004A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Teri MacDonald </a:t>
          </a:r>
        </a:p>
        <a:p>
          <a:r>
            <a:rPr lang="en-GB" sz="900"/>
            <a:t>Service Manager Mental Health </a:t>
          </a:r>
        </a:p>
        <a:p>
          <a:r>
            <a:rPr lang="en-GB" sz="900"/>
            <a:t>In-Patient AMHP OOH</a:t>
          </a:r>
        </a:p>
      </dgm:t>
    </dgm:pt>
    <dgm:pt modelId="{C1BCE93E-7CF6-4004-A431-5518DBE66802}" type="parTrans" cxnId="{FDA33687-329A-4A64-9BD7-48E926043B83}">
      <dgm:prSet/>
      <dgm:spPr/>
      <dgm:t>
        <a:bodyPr/>
        <a:lstStyle/>
        <a:p>
          <a:endParaRPr lang="en-GB"/>
        </a:p>
      </dgm:t>
    </dgm:pt>
    <dgm:pt modelId="{079A3904-F439-4FCA-93E7-B0F415A9EF12}" type="sibTrans" cxnId="{FDA33687-329A-4A64-9BD7-48E926043B83}">
      <dgm:prSet/>
      <dgm:spPr/>
      <dgm:t>
        <a:bodyPr/>
        <a:lstStyle/>
        <a:p>
          <a:endParaRPr lang="en-GB"/>
        </a:p>
      </dgm:t>
    </dgm:pt>
    <dgm:pt modelId="{F4384AC3-85CE-4A4D-B9BE-6AFF313799BF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2 x Vacancy LD Practitioner</a:t>
          </a:r>
        </a:p>
      </dgm:t>
    </dgm:pt>
    <dgm:pt modelId="{2462573C-24E5-4FEE-9230-1CF3A4056A00}" type="parTrans" cxnId="{8EBFEA06-BA7A-456C-A0F1-94ED77E44B11}">
      <dgm:prSet/>
      <dgm:spPr/>
      <dgm:t>
        <a:bodyPr/>
        <a:lstStyle/>
        <a:p>
          <a:endParaRPr lang="en-GB"/>
        </a:p>
      </dgm:t>
    </dgm:pt>
    <dgm:pt modelId="{E11BC087-F624-4428-9089-03B209FE3373}" type="sibTrans" cxnId="{8EBFEA06-BA7A-456C-A0F1-94ED77E44B11}">
      <dgm:prSet/>
      <dgm:spPr/>
      <dgm:t>
        <a:bodyPr/>
        <a:lstStyle/>
        <a:p>
          <a:endParaRPr lang="en-GB"/>
        </a:p>
      </dgm:t>
    </dgm:pt>
    <dgm:pt modelId="{52D76B3F-502D-463C-B4F1-1C2B87B64F3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Chloe Boobyer Service Manager PFA </a:t>
          </a:r>
        </a:p>
      </dgm:t>
    </dgm:pt>
    <dgm:pt modelId="{F35922B5-39A8-47A4-B4B0-8DCAF7B46411}" type="parTrans" cxnId="{D0E2A162-B43D-4338-807E-6149ED6467D1}">
      <dgm:prSet/>
      <dgm:spPr/>
      <dgm:t>
        <a:bodyPr/>
        <a:lstStyle/>
        <a:p>
          <a:endParaRPr lang="en-GB"/>
        </a:p>
      </dgm:t>
    </dgm:pt>
    <dgm:pt modelId="{48AAC42E-F5BE-4251-BE86-609AB6EA968F}" type="sibTrans" cxnId="{D0E2A162-B43D-4338-807E-6149ED6467D1}">
      <dgm:prSet/>
      <dgm:spPr/>
      <dgm:t>
        <a:bodyPr/>
        <a:lstStyle/>
        <a:p>
          <a:endParaRPr lang="en-GB"/>
        </a:p>
      </dgm:t>
    </dgm:pt>
    <dgm:pt modelId="{92A7AA4A-9548-4077-8E3B-CDB229AADC46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Advanced Practitioner PFA</a:t>
          </a:r>
        </a:p>
      </dgm:t>
    </dgm:pt>
    <dgm:pt modelId="{033B1D4D-3A82-4B88-812A-8EC7FBDDF92E}" type="parTrans" cxnId="{CEB7AC0E-6EF6-495C-A987-19BFC736DD66}">
      <dgm:prSet/>
      <dgm:spPr/>
      <dgm:t>
        <a:bodyPr/>
        <a:lstStyle/>
        <a:p>
          <a:endParaRPr lang="en-GB"/>
        </a:p>
      </dgm:t>
    </dgm:pt>
    <dgm:pt modelId="{36E329B6-B26D-4573-9837-1C6DF222582B}" type="sibTrans" cxnId="{CEB7AC0E-6EF6-495C-A987-19BFC736DD66}">
      <dgm:prSet/>
      <dgm:spPr/>
      <dgm:t>
        <a:bodyPr/>
        <a:lstStyle/>
        <a:p>
          <a:endParaRPr lang="en-GB"/>
        </a:p>
      </dgm:t>
    </dgm:pt>
    <dgm:pt modelId="{1D77FEFD-87C8-4397-B67E-C58D69D02354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Jacqui Taft Practice Development &amp; ASYE Lead SW</a:t>
          </a:r>
        </a:p>
      </dgm:t>
    </dgm:pt>
    <dgm:pt modelId="{CF1A90CB-CE20-4711-96A3-A081A8083E61}" type="parTrans" cxnId="{EEBCF644-6FBF-4D5A-ACA9-35E143C31073}">
      <dgm:prSet/>
      <dgm:spPr/>
      <dgm:t>
        <a:bodyPr/>
        <a:lstStyle/>
        <a:p>
          <a:endParaRPr lang="en-GB"/>
        </a:p>
      </dgm:t>
    </dgm:pt>
    <dgm:pt modelId="{104D6704-12C2-463A-840B-DA6D8973FDDA}" type="sibTrans" cxnId="{EEBCF644-6FBF-4D5A-ACA9-35E143C31073}">
      <dgm:prSet/>
      <dgm:spPr/>
      <dgm:t>
        <a:bodyPr/>
        <a:lstStyle/>
        <a:p>
          <a:endParaRPr lang="en-GB"/>
        </a:p>
      </dgm:t>
    </dgm:pt>
    <dgm:pt modelId="{B44E3F74-A10D-4AFD-A3D7-2E50DC9471B1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Advanced Practitioner Transforming Care SW</a:t>
          </a:r>
        </a:p>
      </dgm:t>
    </dgm:pt>
    <dgm:pt modelId="{E8FB5E73-420F-4E3C-AF5B-382A8D1F758E}" type="parTrans" cxnId="{A9A78B72-8812-4398-8831-4AE3C700852E}">
      <dgm:prSet/>
      <dgm:spPr/>
      <dgm:t>
        <a:bodyPr/>
        <a:lstStyle/>
        <a:p>
          <a:endParaRPr lang="en-GB"/>
        </a:p>
      </dgm:t>
    </dgm:pt>
    <dgm:pt modelId="{2753AF92-ACF8-4455-9BB5-C3E89ACBE4CA}" type="sibTrans" cxnId="{A9A78B72-8812-4398-8831-4AE3C700852E}">
      <dgm:prSet/>
      <dgm:spPr/>
      <dgm:t>
        <a:bodyPr/>
        <a:lstStyle/>
        <a:p>
          <a:endParaRPr lang="en-GB"/>
        </a:p>
      </dgm:t>
    </dgm:pt>
    <dgm:pt modelId="{A830F600-520B-4C59-9D55-279A634CD94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Eddie Dube + 1 Vacancy Advanced Practitioner LD</a:t>
          </a:r>
        </a:p>
      </dgm:t>
    </dgm:pt>
    <dgm:pt modelId="{BAFDFCEB-C524-46EF-8533-0F9B3527F217}" type="parTrans" cxnId="{F419D5A1-5304-4576-B924-BC7D2F269D36}">
      <dgm:prSet/>
      <dgm:spPr/>
      <dgm:t>
        <a:bodyPr/>
        <a:lstStyle/>
        <a:p>
          <a:endParaRPr lang="en-GB"/>
        </a:p>
      </dgm:t>
    </dgm:pt>
    <dgm:pt modelId="{3B66FA78-5498-4701-936E-AE52D74AEAC8}" type="sibTrans" cxnId="{F419D5A1-5304-4576-B924-BC7D2F269D36}">
      <dgm:prSet/>
      <dgm:spPr/>
      <dgm:t>
        <a:bodyPr/>
        <a:lstStyle/>
        <a:p>
          <a:endParaRPr lang="en-GB"/>
        </a:p>
      </dgm:t>
    </dgm:pt>
    <dgm:pt modelId="{A5324B4F-9639-4277-855D-B53014749273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Lucy Austin + 2 Vacant Advanced Practitioner SW</a:t>
          </a:r>
        </a:p>
      </dgm:t>
    </dgm:pt>
    <dgm:pt modelId="{FD033FE6-1B36-41E4-8D00-506C260547A6}" type="parTrans" cxnId="{97D80BE7-AECC-420E-9B54-8458897A5210}">
      <dgm:prSet/>
      <dgm:spPr/>
      <dgm:t>
        <a:bodyPr/>
        <a:lstStyle/>
        <a:p>
          <a:endParaRPr lang="en-GB"/>
        </a:p>
      </dgm:t>
    </dgm:pt>
    <dgm:pt modelId="{9DB77130-1658-446A-A93C-1DE321F85E78}" type="sibTrans" cxnId="{97D80BE7-AECC-420E-9B54-8458897A5210}">
      <dgm:prSet/>
      <dgm:spPr/>
      <dgm:t>
        <a:bodyPr/>
        <a:lstStyle/>
        <a:p>
          <a:endParaRPr lang="en-GB"/>
        </a:p>
      </dgm:t>
    </dgm:pt>
    <dgm:pt modelId="{A6A6982A-BC53-4DEF-BE47-496E66E3376E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Matt Rideout Advanced Practitioner OT</a:t>
          </a:r>
        </a:p>
      </dgm:t>
    </dgm:pt>
    <dgm:pt modelId="{F63EDAA1-8EE3-4A95-AF46-314E2199905D}" type="parTrans" cxnId="{52FC59ED-30F8-4F23-AA4E-F4C735699749}">
      <dgm:prSet/>
      <dgm:spPr/>
      <dgm:t>
        <a:bodyPr/>
        <a:lstStyle/>
        <a:p>
          <a:endParaRPr lang="en-GB"/>
        </a:p>
      </dgm:t>
    </dgm:pt>
    <dgm:pt modelId="{E411FD66-2EC1-4AF8-97C5-31C684752D5B}" type="sibTrans" cxnId="{52FC59ED-30F8-4F23-AA4E-F4C735699749}">
      <dgm:prSet/>
      <dgm:spPr/>
      <dgm:t>
        <a:bodyPr/>
        <a:lstStyle/>
        <a:p>
          <a:endParaRPr lang="en-GB"/>
        </a:p>
      </dgm:t>
    </dgm:pt>
    <dgm:pt modelId="{7431D28A-A309-4765-8C22-DA8AA7447DFE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Sophie West Practice Development &amp; ASYE Lead SE</a:t>
          </a:r>
        </a:p>
      </dgm:t>
    </dgm:pt>
    <dgm:pt modelId="{816CB3B2-091C-4B5C-B5BA-5C12AEC49899}" type="parTrans" cxnId="{1B0746B7-C63D-4B17-990D-CF2A945F4F4E}">
      <dgm:prSet/>
      <dgm:spPr/>
      <dgm:t>
        <a:bodyPr/>
        <a:lstStyle/>
        <a:p>
          <a:endParaRPr lang="en-GB"/>
        </a:p>
      </dgm:t>
    </dgm:pt>
    <dgm:pt modelId="{4473E1E2-82A5-4236-A534-3983139786B2}" type="sibTrans" cxnId="{1B0746B7-C63D-4B17-990D-CF2A945F4F4E}">
      <dgm:prSet/>
      <dgm:spPr/>
      <dgm:t>
        <a:bodyPr/>
        <a:lstStyle/>
        <a:p>
          <a:endParaRPr lang="en-GB"/>
        </a:p>
      </dgm:t>
    </dgm:pt>
    <dgm:pt modelId="{246F25E3-1D9E-4C11-9729-8067B6581356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Andrew Bailey &amp; 4 x Vacant Advanced Practitioner SW</a:t>
          </a:r>
        </a:p>
      </dgm:t>
    </dgm:pt>
    <dgm:pt modelId="{1307B312-8D81-4B04-9E4B-8F5A2DED0317}" type="parTrans" cxnId="{A4620981-4885-4C1A-9CB6-2AB66B171BB9}">
      <dgm:prSet/>
      <dgm:spPr/>
      <dgm:t>
        <a:bodyPr/>
        <a:lstStyle/>
        <a:p>
          <a:endParaRPr lang="en-GB"/>
        </a:p>
      </dgm:t>
    </dgm:pt>
    <dgm:pt modelId="{B1DC4E36-7180-420F-A4BE-0BF89ED51CCB}" type="sibTrans" cxnId="{A4620981-4885-4C1A-9CB6-2AB66B171BB9}">
      <dgm:prSet/>
      <dgm:spPr/>
      <dgm:t>
        <a:bodyPr/>
        <a:lstStyle/>
        <a:p>
          <a:endParaRPr lang="en-GB"/>
        </a:p>
      </dgm:t>
    </dgm:pt>
    <dgm:pt modelId="{687FDF2D-75C8-40B5-832A-8F3663A712C8}" type="asst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1200"/>
            <a:t>Emily Fulbrook Service Director Adults &amp; Health Operations</a:t>
          </a:r>
        </a:p>
      </dgm:t>
    </dgm:pt>
    <dgm:pt modelId="{4C7F51D5-24DE-4CCE-BBBA-717B3ABDA835}" type="parTrans" cxnId="{2E2569AE-E745-42AF-8B84-9CF66D1B712B}">
      <dgm:prSet/>
      <dgm:spPr/>
      <dgm:t>
        <a:bodyPr/>
        <a:lstStyle/>
        <a:p>
          <a:endParaRPr lang="en-GB"/>
        </a:p>
      </dgm:t>
    </dgm:pt>
    <dgm:pt modelId="{7F757CD9-652A-4064-A041-B49D1F535430}" type="sibTrans" cxnId="{2E2569AE-E745-42AF-8B84-9CF66D1B712B}">
      <dgm:prSet/>
      <dgm:spPr/>
      <dgm:t>
        <a:bodyPr/>
        <a:lstStyle/>
        <a:p>
          <a:endParaRPr lang="en-GB"/>
        </a:p>
      </dgm:t>
    </dgm:pt>
    <dgm:pt modelId="{3F433D6B-D9CF-461D-964B-AFEA20DE33D7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12 x Approved Mental Health Professionals</a:t>
          </a:r>
        </a:p>
      </dgm:t>
    </dgm:pt>
    <dgm:pt modelId="{D94C05DA-50BF-49C5-974D-1BEF08A86EE6}" type="parTrans" cxnId="{9EE4B726-F308-4BC3-AB86-D7D95D2412A5}">
      <dgm:prSet/>
      <dgm:spPr/>
      <dgm:t>
        <a:bodyPr/>
        <a:lstStyle/>
        <a:p>
          <a:endParaRPr lang="en-GB"/>
        </a:p>
      </dgm:t>
    </dgm:pt>
    <dgm:pt modelId="{9BE0FE83-9965-48C8-9C74-E674E852CB8F}" type="sibTrans" cxnId="{9EE4B726-F308-4BC3-AB86-D7D95D2412A5}">
      <dgm:prSet/>
      <dgm:spPr/>
      <dgm:t>
        <a:bodyPr/>
        <a:lstStyle/>
        <a:p>
          <a:endParaRPr lang="en-GB"/>
        </a:p>
      </dgm:t>
    </dgm:pt>
    <dgm:pt modelId="{9FFAED48-5DEB-4CEE-B102-52DCECAFBE2D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Kath Sayer Advanced Practitioner</a:t>
          </a:r>
        </a:p>
      </dgm:t>
    </dgm:pt>
    <dgm:pt modelId="{BBE30D4E-F8DD-4CE1-A5FA-BD01561C39E9}" type="parTrans" cxnId="{0DA71DFA-BA14-48EC-96AB-B8D3D3C7FF03}">
      <dgm:prSet/>
      <dgm:spPr/>
      <dgm:t>
        <a:bodyPr/>
        <a:lstStyle/>
        <a:p>
          <a:endParaRPr lang="en-GB"/>
        </a:p>
      </dgm:t>
    </dgm:pt>
    <dgm:pt modelId="{FBC42D04-ACD5-4AD9-8F14-654396A7119F}" type="sibTrans" cxnId="{0DA71DFA-BA14-48EC-96AB-B8D3D3C7FF03}">
      <dgm:prSet/>
      <dgm:spPr/>
      <dgm:t>
        <a:bodyPr/>
        <a:lstStyle/>
        <a:p>
          <a:endParaRPr lang="en-GB"/>
        </a:p>
      </dgm:t>
    </dgm:pt>
    <dgm:pt modelId="{F949F389-B7E8-410F-A1C5-9C5580B84BB6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Practice Development &amp; ASYE Lead SW</a:t>
          </a:r>
        </a:p>
      </dgm:t>
    </dgm:pt>
    <dgm:pt modelId="{A4F2303C-89DE-4FB4-B4F5-948CC265D1D1}" type="parTrans" cxnId="{8BA5A110-FF9E-42E4-963C-B2B33EEB6064}">
      <dgm:prSet/>
      <dgm:spPr/>
      <dgm:t>
        <a:bodyPr/>
        <a:lstStyle/>
        <a:p>
          <a:endParaRPr lang="en-GB"/>
        </a:p>
      </dgm:t>
    </dgm:pt>
    <dgm:pt modelId="{36972986-0FCC-4317-9327-7BB0714A3005}" type="sibTrans" cxnId="{8BA5A110-FF9E-42E4-963C-B2B33EEB6064}">
      <dgm:prSet/>
      <dgm:spPr/>
      <dgm:t>
        <a:bodyPr/>
        <a:lstStyle/>
        <a:p>
          <a:endParaRPr lang="en-GB"/>
        </a:p>
      </dgm:t>
    </dgm:pt>
    <dgm:pt modelId="{814F5642-5E4B-4673-B6B7-DDABC510D0B8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Michelle Thompson &amp; Vicki </a:t>
          </a:r>
          <a:r>
            <a:rPr lang="en-GB" sz="900" err="1"/>
            <a:t>Hallet</a:t>
          </a:r>
          <a:r>
            <a:rPr lang="en-GB" sz="900"/>
            <a:t> Service Manager Neighbourhoods West</a:t>
          </a:r>
        </a:p>
      </dgm:t>
    </dgm:pt>
    <dgm:pt modelId="{AE1E3CFA-DE01-41A3-9C5B-C41A94DBABBF}" type="parTrans" cxnId="{FA93D5B3-C858-485C-9828-24516B51C0E6}">
      <dgm:prSet/>
      <dgm:spPr/>
      <dgm:t>
        <a:bodyPr/>
        <a:lstStyle/>
        <a:p>
          <a:endParaRPr lang="en-GB"/>
        </a:p>
      </dgm:t>
    </dgm:pt>
    <dgm:pt modelId="{2AF74105-81B1-43E4-BC35-D166BDC61CEE}" type="sibTrans" cxnId="{FA93D5B3-C858-485C-9828-24516B51C0E6}">
      <dgm:prSet/>
      <dgm:spPr/>
      <dgm:t>
        <a:bodyPr/>
        <a:lstStyle/>
        <a:p>
          <a:endParaRPr lang="en-GB"/>
        </a:p>
      </dgm:t>
    </dgm:pt>
    <dgm:pt modelId="{7AD3A490-48D8-4A4D-A1BE-DC39F3561EE5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Sharon Gibbs (2 days only) &amp; 1 vacance Advanced Practitioner SW</a:t>
          </a:r>
        </a:p>
      </dgm:t>
    </dgm:pt>
    <dgm:pt modelId="{D2898771-4C5E-4344-A9C5-2F00B712692C}" type="parTrans" cxnId="{DFE95A9C-2B0B-4712-B118-C455C8F251F8}">
      <dgm:prSet/>
      <dgm:spPr/>
      <dgm:t>
        <a:bodyPr/>
        <a:lstStyle/>
        <a:p>
          <a:endParaRPr lang="en-GB"/>
        </a:p>
      </dgm:t>
    </dgm:pt>
    <dgm:pt modelId="{9A02A304-F01E-4A39-A9D7-679C45654A72}" type="sibTrans" cxnId="{DFE95A9C-2B0B-4712-B118-C455C8F251F8}">
      <dgm:prSet/>
      <dgm:spPr/>
      <dgm:t>
        <a:bodyPr/>
        <a:lstStyle/>
        <a:p>
          <a:endParaRPr lang="en-GB"/>
        </a:p>
      </dgm:t>
    </dgm:pt>
    <dgm:pt modelId="{73230900-6100-4B5A-AE47-4A5084A5A139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Nicky Cooper Advanced Practitioner OT</a:t>
          </a:r>
        </a:p>
      </dgm:t>
    </dgm:pt>
    <dgm:pt modelId="{22A279D7-B90D-49A1-BA6A-C4828551CB10}" type="parTrans" cxnId="{6F295702-81D8-49E1-A0CD-47CD8E218DA4}">
      <dgm:prSet/>
      <dgm:spPr/>
      <dgm:t>
        <a:bodyPr/>
        <a:lstStyle/>
        <a:p>
          <a:endParaRPr lang="en-GB"/>
        </a:p>
      </dgm:t>
    </dgm:pt>
    <dgm:pt modelId="{B80C1833-F6C1-4DBA-A2E2-AE1887181F96}" type="sibTrans" cxnId="{6F295702-81D8-49E1-A0CD-47CD8E218DA4}">
      <dgm:prSet/>
      <dgm:spPr/>
      <dgm:t>
        <a:bodyPr/>
        <a:lstStyle/>
        <a:p>
          <a:endParaRPr lang="en-GB"/>
        </a:p>
      </dgm:t>
    </dgm:pt>
    <dgm:pt modelId="{4543AB9F-9B08-4DD5-8212-BF24BAF9F26D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Kirsty </a:t>
          </a:r>
          <a:r>
            <a:rPr lang="en-GB" sz="900" err="1"/>
            <a:t>Loze</a:t>
          </a:r>
          <a:r>
            <a:rPr lang="en-GB" sz="900"/>
            <a:t> Practice Development &amp; ASYE Lead SW</a:t>
          </a:r>
        </a:p>
      </dgm:t>
    </dgm:pt>
    <dgm:pt modelId="{87A7D9DC-D4BD-4CEC-A7E3-917738AE07F4}" type="parTrans" cxnId="{40EB7F3B-9C4B-4CDC-A744-24059BFEC74D}">
      <dgm:prSet/>
      <dgm:spPr/>
      <dgm:t>
        <a:bodyPr/>
        <a:lstStyle/>
        <a:p>
          <a:endParaRPr lang="en-GB"/>
        </a:p>
      </dgm:t>
    </dgm:pt>
    <dgm:pt modelId="{61410EA5-82F5-48BD-B709-CD932407832F}" type="sibTrans" cxnId="{40EB7F3B-9C4B-4CDC-A744-24059BFEC74D}">
      <dgm:prSet/>
      <dgm:spPr/>
      <dgm:t>
        <a:bodyPr/>
        <a:lstStyle/>
        <a:p>
          <a:endParaRPr lang="en-GB"/>
        </a:p>
      </dgm:t>
    </dgm:pt>
    <dgm:pt modelId="{F37E4AB9-8E4A-4096-923C-38F73839F880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Kristy Thompson &amp; Gordon Hastie + 3 Vacant Advanced Practitioner SW</a:t>
          </a:r>
        </a:p>
      </dgm:t>
    </dgm:pt>
    <dgm:pt modelId="{4218BDF8-BE27-4483-90FE-D2C892D9455D}" type="parTrans" cxnId="{48EC2520-2788-4D4D-99D5-3C69D1799AEE}">
      <dgm:prSet/>
      <dgm:spPr/>
      <dgm:t>
        <a:bodyPr/>
        <a:lstStyle/>
        <a:p>
          <a:endParaRPr lang="en-GB"/>
        </a:p>
      </dgm:t>
    </dgm:pt>
    <dgm:pt modelId="{F0DC1CD3-F821-40C4-AB28-C45F598C8DFD}" type="sibTrans" cxnId="{48EC2520-2788-4D4D-99D5-3C69D1799AEE}">
      <dgm:prSet/>
      <dgm:spPr/>
      <dgm:t>
        <a:bodyPr/>
        <a:lstStyle/>
        <a:p>
          <a:endParaRPr lang="en-GB"/>
        </a:p>
      </dgm:t>
    </dgm:pt>
    <dgm:pt modelId="{99520369-8614-4D4E-AFA7-4AE5D640C6BF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Sara Evans Advanced Practitioner SW</a:t>
          </a:r>
        </a:p>
      </dgm:t>
    </dgm:pt>
    <dgm:pt modelId="{3DE1A5CF-881A-46AA-8CE1-A197ACA4A725}" type="parTrans" cxnId="{F0B82B6E-82C0-459D-A123-8AD0E477F40F}">
      <dgm:prSet/>
      <dgm:spPr/>
      <dgm:t>
        <a:bodyPr/>
        <a:lstStyle/>
        <a:p>
          <a:endParaRPr lang="en-GB"/>
        </a:p>
      </dgm:t>
    </dgm:pt>
    <dgm:pt modelId="{D04B3191-CB6D-41CD-B4BB-6ED5A89E6383}" type="sibTrans" cxnId="{F0B82B6E-82C0-459D-A123-8AD0E477F40F}">
      <dgm:prSet/>
      <dgm:spPr/>
      <dgm:t>
        <a:bodyPr/>
        <a:lstStyle/>
        <a:p>
          <a:endParaRPr lang="en-GB"/>
        </a:p>
      </dgm:t>
    </dgm:pt>
    <dgm:pt modelId="{3C00A822-D6E3-4D04-9990-1EA0E653B30D}">
      <dgm:prSet phldrT="[Text]" custT="1"/>
      <dgm:spPr>
        <a:solidFill>
          <a:srgbClr val="006072"/>
        </a:solidFill>
      </dgm:spPr>
      <dgm:t>
        <a:bodyPr/>
        <a:lstStyle/>
        <a:p>
          <a:r>
            <a:rPr lang="en-GB" sz="900"/>
            <a:t>Wendy Ware Practice Development &amp; ASYE Lead SW</a:t>
          </a:r>
        </a:p>
      </dgm:t>
    </dgm:pt>
    <dgm:pt modelId="{AC61033A-94A3-40C3-B358-55CCE9ACD128}" type="parTrans" cxnId="{ED61CDDA-6207-4D7E-8699-7768B97D1E28}">
      <dgm:prSet/>
      <dgm:spPr/>
      <dgm:t>
        <a:bodyPr/>
        <a:lstStyle/>
        <a:p>
          <a:endParaRPr lang="en-GB"/>
        </a:p>
      </dgm:t>
    </dgm:pt>
    <dgm:pt modelId="{839E536F-8C28-46EE-A9A2-B681E57EC0FB}" type="sibTrans" cxnId="{ED61CDDA-6207-4D7E-8699-7768B97D1E28}">
      <dgm:prSet/>
      <dgm:spPr/>
      <dgm:t>
        <a:bodyPr/>
        <a:lstStyle/>
        <a:p>
          <a:endParaRPr lang="en-GB"/>
        </a:p>
      </dgm:t>
    </dgm:pt>
    <dgm:pt modelId="{BE56703A-151A-451C-85A6-677AACE49057}" type="pres">
      <dgm:prSet presAssocID="{3424BE79-46C5-4FCD-AB6E-D2A10BB52C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84794B-7215-4207-8903-2960B3417179}" type="pres">
      <dgm:prSet presAssocID="{687FDF2D-75C8-40B5-832A-8F3663A712C8}" presName="hierRoot1" presStyleCnt="0">
        <dgm:presLayoutVars>
          <dgm:hierBranch val="init"/>
        </dgm:presLayoutVars>
      </dgm:prSet>
      <dgm:spPr/>
    </dgm:pt>
    <dgm:pt modelId="{46420993-A198-4C28-AA62-C6DAB904EBD5}" type="pres">
      <dgm:prSet presAssocID="{687FDF2D-75C8-40B5-832A-8F3663A712C8}" presName="rootComposite1" presStyleCnt="0"/>
      <dgm:spPr/>
    </dgm:pt>
    <dgm:pt modelId="{131AA3E7-1927-4F62-A224-25BD5E285BE8}" type="pres">
      <dgm:prSet presAssocID="{687FDF2D-75C8-40B5-832A-8F3663A712C8}" presName="rootText1" presStyleLbl="node0" presStyleIdx="0" presStyleCnt="1" custScaleX="331733" custScaleY="219023" custLinFactX="-11235" custLinFactNeighborX="-100000" custLinFactNeighborY="28183">
        <dgm:presLayoutVars>
          <dgm:chPref val="3"/>
        </dgm:presLayoutVars>
      </dgm:prSet>
      <dgm:spPr/>
    </dgm:pt>
    <dgm:pt modelId="{284DFAB0-9167-4220-9E90-9A03EFAD670D}" type="pres">
      <dgm:prSet presAssocID="{687FDF2D-75C8-40B5-832A-8F3663A712C8}" presName="rootConnector1" presStyleLbl="asst0" presStyleIdx="0" presStyleCnt="1"/>
      <dgm:spPr/>
    </dgm:pt>
    <dgm:pt modelId="{DD77B276-A500-4F09-BA29-0660DA9F95FD}" type="pres">
      <dgm:prSet presAssocID="{687FDF2D-75C8-40B5-832A-8F3663A712C8}" presName="hierChild2" presStyleCnt="0"/>
      <dgm:spPr/>
    </dgm:pt>
    <dgm:pt modelId="{02A3E096-1363-494B-A0F0-C5B301E7A696}" type="pres">
      <dgm:prSet presAssocID="{65AFAAFF-703F-4577-8F9C-C9FB74B2A06F}" presName="Name37" presStyleLbl="parChTrans1D2" presStyleIdx="0" presStyleCnt="5"/>
      <dgm:spPr/>
    </dgm:pt>
    <dgm:pt modelId="{E58953C9-A08B-496B-8F0C-295ADEC04868}" type="pres">
      <dgm:prSet presAssocID="{07920D99-03BA-4098-9BD1-ADE26AE51A34}" presName="hierRoot2" presStyleCnt="0">
        <dgm:presLayoutVars>
          <dgm:hierBranch val="init"/>
        </dgm:presLayoutVars>
      </dgm:prSet>
      <dgm:spPr/>
    </dgm:pt>
    <dgm:pt modelId="{883F99BF-D2A9-4855-8301-F22DDE1E8C74}" type="pres">
      <dgm:prSet presAssocID="{07920D99-03BA-4098-9BD1-ADE26AE51A34}" presName="rootComposite" presStyleCnt="0"/>
      <dgm:spPr/>
    </dgm:pt>
    <dgm:pt modelId="{1544E8B2-9B38-491D-947A-C7B35C80A157}" type="pres">
      <dgm:prSet presAssocID="{07920D99-03BA-4098-9BD1-ADE26AE51A34}" presName="rootText" presStyleLbl="node2" presStyleIdx="0" presStyleCnt="4" custScaleX="137012" custScaleY="175726" custLinFactNeighborX="-10944" custLinFactNeighborY="-8210">
        <dgm:presLayoutVars>
          <dgm:chPref val="3"/>
        </dgm:presLayoutVars>
      </dgm:prSet>
      <dgm:spPr/>
    </dgm:pt>
    <dgm:pt modelId="{479CE920-0C54-4DB1-99CD-6744FA834476}" type="pres">
      <dgm:prSet presAssocID="{07920D99-03BA-4098-9BD1-ADE26AE51A34}" presName="rootConnector" presStyleLbl="node2" presStyleIdx="0" presStyleCnt="4"/>
      <dgm:spPr/>
    </dgm:pt>
    <dgm:pt modelId="{3B9D13C8-6B18-42A0-976C-F69A6B92E6F6}" type="pres">
      <dgm:prSet presAssocID="{07920D99-03BA-4098-9BD1-ADE26AE51A34}" presName="hierChild4" presStyleCnt="0"/>
      <dgm:spPr/>
    </dgm:pt>
    <dgm:pt modelId="{D0725997-834C-4790-808B-8DFF2163AB13}" type="pres">
      <dgm:prSet presAssocID="{CB1DCCCC-685E-439B-A8BB-2FADAE66AA73}" presName="Name37" presStyleLbl="parChTrans1D3" presStyleIdx="0" presStyleCnt="11"/>
      <dgm:spPr/>
    </dgm:pt>
    <dgm:pt modelId="{D780A99F-9E0A-4C81-9A72-61F7AD9F4394}" type="pres">
      <dgm:prSet presAssocID="{8CA25E3A-FFD4-44AA-9F78-20C7CA14CCBC}" presName="hierRoot2" presStyleCnt="0">
        <dgm:presLayoutVars>
          <dgm:hierBranch val="init"/>
        </dgm:presLayoutVars>
      </dgm:prSet>
      <dgm:spPr/>
    </dgm:pt>
    <dgm:pt modelId="{8DDC1924-8639-4834-9FAD-781D03E5A562}" type="pres">
      <dgm:prSet presAssocID="{8CA25E3A-FFD4-44AA-9F78-20C7CA14CCBC}" presName="rootComposite" presStyleCnt="0"/>
      <dgm:spPr/>
    </dgm:pt>
    <dgm:pt modelId="{4584D64D-4950-4FEA-ADE6-26EEB7614CFA}" type="pres">
      <dgm:prSet presAssocID="{8CA25E3A-FFD4-44AA-9F78-20C7CA14CCBC}" presName="rootText" presStyleLbl="node3" presStyleIdx="0" presStyleCnt="11" custScaleX="127458" custScaleY="199024" custLinFactNeighborX="-15891" custLinFactNeighborY="-17999">
        <dgm:presLayoutVars>
          <dgm:chPref val="3"/>
        </dgm:presLayoutVars>
      </dgm:prSet>
      <dgm:spPr/>
    </dgm:pt>
    <dgm:pt modelId="{71F882C6-BB74-4570-8CDB-34CDC40D33D7}" type="pres">
      <dgm:prSet presAssocID="{8CA25E3A-FFD4-44AA-9F78-20C7CA14CCBC}" presName="rootConnector" presStyleLbl="node3" presStyleIdx="0" presStyleCnt="11"/>
      <dgm:spPr/>
    </dgm:pt>
    <dgm:pt modelId="{13C7483A-A103-413A-BF87-86A695BF526B}" type="pres">
      <dgm:prSet presAssocID="{8CA25E3A-FFD4-44AA-9F78-20C7CA14CCBC}" presName="hierChild4" presStyleCnt="0"/>
      <dgm:spPr/>
    </dgm:pt>
    <dgm:pt modelId="{477BA5BB-2D3D-46BD-AB24-90A81B6C267B}" type="pres">
      <dgm:prSet presAssocID="{BE1C690F-4805-466D-9713-7ED906E1DEAC}" presName="Name37" presStyleLbl="parChTrans1D4" presStyleIdx="0" presStyleCnt="22"/>
      <dgm:spPr/>
    </dgm:pt>
    <dgm:pt modelId="{DC666280-E0A3-4812-8F23-8022A6712985}" type="pres">
      <dgm:prSet presAssocID="{1FC0B7F8-30E5-4908-9663-B93209005127}" presName="hierRoot2" presStyleCnt="0">
        <dgm:presLayoutVars>
          <dgm:hierBranch val="init"/>
        </dgm:presLayoutVars>
      </dgm:prSet>
      <dgm:spPr/>
    </dgm:pt>
    <dgm:pt modelId="{BC552F33-2C4F-4F32-9B67-390E620CD642}" type="pres">
      <dgm:prSet presAssocID="{1FC0B7F8-30E5-4908-9663-B93209005127}" presName="rootComposite" presStyleCnt="0"/>
      <dgm:spPr/>
    </dgm:pt>
    <dgm:pt modelId="{0B8C4263-8D63-421A-ABB3-0CBD80091BAC}" type="pres">
      <dgm:prSet presAssocID="{1FC0B7F8-30E5-4908-9663-B93209005127}" presName="rootText" presStyleLbl="node4" presStyleIdx="0" presStyleCnt="22" custScaleX="121999" custScaleY="205207" custLinFactNeighborX="-14370" custLinFactNeighborY="-22355">
        <dgm:presLayoutVars>
          <dgm:chPref val="3"/>
        </dgm:presLayoutVars>
      </dgm:prSet>
      <dgm:spPr/>
    </dgm:pt>
    <dgm:pt modelId="{CDEC97AA-CD55-462E-917E-FCF8457A7CB0}" type="pres">
      <dgm:prSet presAssocID="{1FC0B7F8-30E5-4908-9663-B93209005127}" presName="rootConnector" presStyleLbl="node4" presStyleIdx="0" presStyleCnt="22"/>
      <dgm:spPr/>
    </dgm:pt>
    <dgm:pt modelId="{C0BEEDBA-5141-413B-951C-F06172F1307A}" type="pres">
      <dgm:prSet presAssocID="{1FC0B7F8-30E5-4908-9663-B93209005127}" presName="hierChild4" presStyleCnt="0"/>
      <dgm:spPr/>
    </dgm:pt>
    <dgm:pt modelId="{FD1803EB-8BF5-40A8-8707-1F7EAFFAE652}" type="pres">
      <dgm:prSet presAssocID="{1FC0B7F8-30E5-4908-9663-B93209005127}" presName="hierChild5" presStyleCnt="0"/>
      <dgm:spPr/>
    </dgm:pt>
    <dgm:pt modelId="{16D31D58-6DFE-4CF2-BB97-84B9333B1325}" type="pres">
      <dgm:prSet presAssocID="{D0DFDF87-C012-48D5-843F-262499977AB0}" presName="Name37" presStyleLbl="parChTrans1D4" presStyleIdx="1" presStyleCnt="22"/>
      <dgm:spPr/>
    </dgm:pt>
    <dgm:pt modelId="{50783F54-76E2-48C9-BD19-5402BD04C798}" type="pres">
      <dgm:prSet presAssocID="{B74571AF-CDDA-489C-98AB-D5207391BE7F}" presName="hierRoot2" presStyleCnt="0">
        <dgm:presLayoutVars>
          <dgm:hierBranch val="init"/>
        </dgm:presLayoutVars>
      </dgm:prSet>
      <dgm:spPr/>
    </dgm:pt>
    <dgm:pt modelId="{BDADE37E-5985-48D9-A6D5-329F7304C0EB}" type="pres">
      <dgm:prSet presAssocID="{B74571AF-CDDA-489C-98AB-D5207391BE7F}" presName="rootComposite" presStyleCnt="0"/>
      <dgm:spPr/>
    </dgm:pt>
    <dgm:pt modelId="{74DEE0E1-4B57-4D2D-8B55-8C026F819963}" type="pres">
      <dgm:prSet presAssocID="{B74571AF-CDDA-489C-98AB-D5207391BE7F}" presName="rootText" presStyleLbl="node4" presStyleIdx="1" presStyleCnt="22" custScaleX="121791" custScaleY="236506" custLinFactNeighborX="-12136" custLinFactNeighborY="-35576">
        <dgm:presLayoutVars>
          <dgm:chPref val="3"/>
        </dgm:presLayoutVars>
      </dgm:prSet>
      <dgm:spPr/>
    </dgm:pt>
    <dgm:pt modelId="{9FFBA96E-389C-40A5-A674-9B21945955D3}" type="pres">
      <dgm:prSet presAssocID="{B74571AF-CDDA-489C-98AB-D5207391BE7F}" presName="rootConnector" presStyleLbl="node4" presStyleIdx="1" presStyleCnt="22"/>
      <dgm:spPr/>
    </dgm:pt>
    <dgm:pt modelId="{76E4ECC1-BEF6-4D40-AE41-2B230DDBC6CD}" type="pres">
      <dgm:prSet presAssocID="{B74571AF-CDDA-489C-98AB-D5207391BE7F}" presName="hierChild4" presStyleCnt="0"/>
      <dgm:spPr/>
    </dgm:pt>
    <dgm:pt modelId="{8BB320B2-4B52-4179-9278-853A0937549A}" type="pres">
      <dgm:prSet presAssocID="{B74571AF-CDDA-489C-98AB-D5207391BE7F}" presName="hierChild5" presStyleCnt="0"/>
      <dgm:spPr/>
    </dgm:pt>
    <dgm:pt modelId="{E1EB3135-F331-4F50-8C05-EDD41A6CAC12}" type="pres">
      <dgm:prSet presAssocID="{8CA25E3A-FFD4-44AA-9F78-20C7CA14CCBC}" presName="hierChild5" presStyleCnt="0"/>
      <dgm:spPr/>
    </dgm:pt>
    <dgm:pt modelId="{5DDF4247-2E5A-4B22-98E6-AB80BA696F75}" type="pres">
      <dgm:prSet presAssocID="{5EC9E8BC-CDDC-4850-AE04-FC914706B1F0}" presName="Name37" presStyleLbl="parChTrans1D3" presStyleIdx="1" presStyleCnt="11"/>
      <dgm:spPr/>
    </dgm:pt>
    <dgm:pt modelId="{959D3A31-EC2C-4E16-A829-4E17F278AECC}" type="pres">
      <dgm:prSet presAssocID="{4882F8CA-DFDF-43D4-B9A8-50C5991B9D3E}" presName="hierRoot2" presStyleCnt="0">
        <dgm:presLayoutVars>
          <dgm:hierBranch val="init"/>
        </dgm:presLayoutVars>
      </dgm:prSet>
      <dgm:spPr/>
    </dgm:pt>
    <dgm:pt modelId="{7CEEA2EF-56AC-4F09-A243-4D4E26490AAC}" type="pres">
      <dgm:prSet presAssocID="{4882F8CA-DFDF-43D4-B9A8-50C5991B9D3E}" presName="rootComposite" presStyleCnt="0"/>
      <dgm:spPr/>
    </dgm:pt>
    <dgm:pt modelId="{49D86D4A-F395-47C4-A128-BEC30BE04EE4}" type="pres">
      <dgm:prSet presAssocID="{4882F8CA-DFDF-43D4-B9A8-50C5991B9D3E}" presName="rootText" presStyleLbl="node3" presStyleIdx="1" presStyleCnt="11" custScaleX="120904" custScaleY="202421" custLinFactNeighborX="-10453" custLinFactNeighborY="-16879">
        <dgm:presLayoutVars>
          <dgm:chPref val="3"/>
        </dgm:presLayoutVars>
      </dgm:prSet>
      <dgm:spPr/>
    </dgm:pt>
    <dgm:pt modelId="{959D13E7-C206-4F20-A5CB-CBD480AAEFC4}" type="pres">
      <dgm:prSet presAssocID="{4882F8CA-DFDF-43D4-B9A8-50C5991B9D3E}" presName="rootConnector" presStyleLbl="node3" presStyleIdx="1" presStyleCnt="11"/>
      <dgm:spPr/>
    </dgm:pt>
    <dgm:pt modelId="{DD3A901D-CC62-4FA7-995E-79B073E74BD9}" type="pres">
      <dgm:prSet presAssocID="{4882F8CA-DFDF-43D4-B9A8-50C5991B9D3E}" presName="hierChild4" presStyleCnt="0"/>
      <dgm:spPr/>
    </dgm:pt>
    <dgm:pt modelId="{DC08D8D5-CBFE-4A4A-8833-D2772A965235}" type="pres">
      <dgm:prSet presAssocID="{B43B6B91-2606-4F4C-B6FF-D03EC199566C}" presName="Name37" presStyleLbl="parChTrans1D4" presStyleIdx="2" presStyleCnt="22"/>
      <dgm:spPr/>
    </dgm:pt>
    <dgm:pt modelId="{38EB59E1-192A-48A6-9FC9-EABD04D23B02}" type="pres">
      <dgm:prSet presAssocID="{D6EAB765-6421-45E2-83C3-0E4F8358385D}" presName="hierRoot2" presStyleCnt="0">
        <dgm:presLayoutVars>
          <dgm:hierBranch val="init"/>
        </dgm:presLayoutVars>
      </dgm:prSet>
      <dgm:spPr/>
    </dgm:pt>
    <dgm:pt modelId="{197D357C-44F2-441E-B0AD-DE9BBA994736}" type="pres">
      <dgm:prSet presAssocID="{D6EAB765-6421-45E2-83C3-0E4F8358385D}" presName="rootComposite" presStyleCnt="0"/>
      <dgm:spPr/>
    </dgm:pt>
    <dgm:pt modelId="{FEC1A168-F65F-4C8F-A91F-7873991E26D4}" type="pres">
      <dgm:prSet presAssocID="{D6EAB765-6421-45E2-83C3-0E4F8358385D}" presName="rootText" presStyleLbl="node4" presStyleIdx="2" presStyleCnt="22" custScaleX="100734" custScaleY="210576" custLinFactY="100000" custLinFactNeighborX="-18702" custLinFactNeighborY="107943">
        <dgm:presLayoutVars>
          <dgm:chPref val="3"/>
        </dgm:presLayoutVars>
      </dgm:prSet>
      <dgm:spPr/>
    </dgm:pt>
    <dgm:pt modelId="{C3BD9218-A84C-48D5-BAAE-E4B0719B811C}" type="pres">
      <dgm:prSet presAssocID="{D6EAB765-6421-45E2-83C3-0E4F8358385D}" presName="rootConnector" presStyleLbl="node4" presStyleIdx="2" presStyleCnt="22"/>
      <dgm:spPr/>
    </dgm:pt>
    <dgm:pt modelId="{988F15D3-15BA-40A6-9C0F-E7DFF8298E45}" type="pres">
      <dgm:prSet presAssocID="{D6EAB765-6421-45E2-83C3-0E4F8358385D}" presName="hierChild4" presStyleCnt="0"/>
      <dgm:spPr/>
    </dgm:pt>
    <dgm:pt modelId="{3C064E90-78C9-46C7-9E51-CED72F06CD4C}" type="pres">
      <dgm:prSet presAssocID="{D6EAB765-6421-45E2-83C3-0E4F8358385D}" presName="hierChild5" presStyleCnt="0"/>
      <dgm:spPr/>
    </dgm:pt>
    <dgm:pt modelId="{06EED805-76A9-4A99-8026-22AFDBA5B63D}" type="pres">
      <dgm:prSet presAssocID="{4882F8CA-DFDF-43D4-B9A8-50C5991B9D3E}" presName="hierChild5" presStyleCnt="0"/>
      <dgm:spPr/>
    </dgm:pt>
    <dgm:pt modelId="{20F02496-10D0-45FF-BE8D-25059EF54DA3}" type="pres">
      <dgm:prSet presAssocID="{C1BCE93E-7CF6-4004-A431-5518DBE66802}" presName="Name37" presStyleLbl="parChTrans1D3" presStyleIdx="2" presStyleCnt="11"/>
      <dgm:spPr/>
    </dgm:pt>
    <dgm:pt modelId="{609DA403-1BCF-446E-8779-3BEC6CC2238E}" type="pres">
      <dgm:prSet presAssocID="{B99CBCE7-3A79-4AD7-957E-99C8C1B4004A}" presName="hierRoot2" presStyleCnt="0">
        <dgm:presLayoutVars>
          <dgm:hierBranch val="init"/>
        </dgm:presLayoutVars>
      </dgm:prSet>
      <dgm:spPr/>
    </dgm:pt>
    <dgm:pt modelId="{A5AC75F0-DB56-494C-93AC-23F1561740B6}" type="pres">
      <dgm:prSet presAssocID="{B99CBCE7-3A79-4AD7-957E-99C8C1B4004A}" presName="rootComposite" presStyleCnt="0"/>
      <dgm:spPr/>
    </dgm:pt>
    <dgm:pt modelId="{5DE8E701-4DC0-43D4-B005-13D7DFE6333D}" type="pres">
      <dgm:prSet presAssocID="{B99CBCE7-3A79-4AD7-957E-99C8C1B4004A}" presName="rootText" presStyleLbl="node3" presStyleIdx="2" presStyleCnt="11" custScaleX="130702" custScaleY="235686" custLinFactNeighborX="-10890" custLinFactNeighborY="-19240">
        <dgm:presLayoutVars>
          <dgm:chPref val="3"/>
        </dgm:presLayoutVars>
      </dgm:prSet>
      <dgm:spPr/>
    </dgm:pt>
    <dgm:pt modelId="{DAFA83C3-B212-4A50-887F-7F126D10603F}" type="pres">
      <dgm:prSet presAssocID="{B99CBCE7-3A79-4AD7-957E-99C8C1B4004A}" presName="rootConnector" presStyleLbl="node3" presStyleIdx="2" presStyleCnt="11"/>
      <dgm:spPr/>
    </dgm:pt>
    <dgm:pt modelId="{71EAB43C-01A7-4192-9A82-C5814BF911E1}" type="pres">
      <dgm:prSet presAssocID="{B99CBCE7-3A79-4AD7-957E-99C8C1B4004A}" presName="hierChild4" presStyleCnt="0"/>
      <dgm:spPr/>
    </dgm:pt>
    <dgm:pt modelId="{2B38BFAC-3DDE-44DB-8C98-4568AB0738D0}" type="pres">
      <dgm:prSet presAssocID="{69CD791C-840A-48DB-AD98-2909B9023B8D}" presName="Name37" presStyleLbl="parChTrans1D4" presStyleIdx="3" presStyleCnt="22"/>
      <dgm:spPr/>
    </dgm:pt>
    <dgm:pt modelId="{73DE3864-7CB9-43BD-A972-7B1200D9C37E}" type="pres">
      <dgm:prSet presAssocID="{5409F5E3-C0D9-4B59-BB24-0E13AB70ED43}" presName="hierRoot2" presStyleCnt="0">
        <dgm:presLayoutVars>
          <dgm:hierBranch val="init"/>
        </dgm:presLayoutVars>
      </dgm:prSet>
      <dgm:spPr/>
    </dgm:pt>
    <dgm:pt modelId="{93212115-583F-450D-9D68-9BB09E1F9ED1}" type="pres">
      <dgm:prSet presAssocID="{5409F5E3-C0D9-4B59-BB24-0E13AB70ED43}" presName="rootComposite" presStyleCnt="0"/>
      <dgm:spPr/>
    </dgm:pt>
    <dgm:pt modelId="{50DD439E-62A8-4B62-859D-BA16475018DE}" type="pres">
      <dgm:prSet presAssocID="{5409F5E3-C0D9-4B59-BB24-0E13AB70ED43}" presName="rootText" presStyleLbl="node4" presStyleIdx="3" presStyleCnt="22" custScaleX="116683" custScaleY="228687" custLinFactNeighborX="-17723" custLinFactNeighborY="-29622">
        <dgm:presLayoutVars>
          <dgm:chPref val="3"/>
        </dgm:presLayoutVars>
      </dgm:prSet>
      <dgm:spPr/>
    </dgm:pt>
    <dgm:pt modelId="{AC6F9485-1049-4B2B-AB59-C2DC07C6739E}" type="pres">
      <dgm:prSet presAssocID="{5409F5E3-C0D9-4B59-BB24-0E13AB70ED43}" presName="rootConnector" presStyleLbl="node4" presStyleIdx="3" presStyleCnt="22"/>
      <dgm:spPr/>
    </dgm:pt>
    <dgm:pt modelId="{660F041D-9A6E-4A96-A768-F4A82FCF5097}" type="pres">
      <dgm:prSet presAssocID="{5409F5E3-C0D9-4B59-BB24-0E13AB70ED43}" presName="hierChild4" presStyleCnt="0"/>
      <dgm:spPr/>
    </dgm:pt>
    <dgm:pt modelId="{F41A49FE-3ABE-409F-B5E2-7C38566599F2}" type="pres">
      <dgm:prSet presAssocID="{5409F5E3-C0D9-4B59-BB24-0E13AB70ED43}" presName="hierChild5" presStyleCnt="0"/>
      <dgm:spPr/>
    </dgm:pt>
    <dgm:pt modelId="{19A31FFF-F913-4397-82BC-B86BC45A0F1F}" type="pres">
      <dgm:prSet presAssocID="{D94C05DA-50BF-49C5-974D-1BEF08A86EE6}" presName="Name37" presStyleLbl="parChTrans1D4" presStyleIdx="4" presStyleCnt="22"/>
      <dgm:spPr/>
    </dgm:pt>
    <dgm:pt modelId="{1B8ACA40-73DF-4591-B5FD-EA7FE279069D}" type="pres">
      <dgm:prSet presAssocID="{3F433D6B-D9CF-461D-964B-AFEA20DE33D7}" presName="hierRoot2" presStyleCnt="0">
        <dgm:presLayoutVars>
          <dgm:hierBranch val="init"/>
        </dgm:presLayoutVars>
      </dgm:prSet>
      <dgm:spPr/>
    </dgm:pt>
    <dgm:pt modelId="{7B6F08D5-959E-4E03-B9DB-DD69CD8A948C}" type="pres">
      <dgm:prSet presAssocID="{3F433D6B-D9CF-461D-964B-AFEA20DE33D7}" presName="rootComposite" presStyleCnt="0"/>
      <dgm:spPr/>
    </dgm:pt>
    <dgm:pt modelId="{CEC1FC50-4B65-459D-9E28-8E1282F6E3E0}" type="pres">
      <dgm:prSet presAssocID="{3F433D6B-D9CF-461D-964B-AFEA20DE33D7}" presName="rootText" presStyleLbl="node4" presStyleIdx="4" presStyleCnt="22" custScaleX="112913" custScaleY="197299" custLinFactNeighborX="-18006" custLinFactNeighborY="-32574">
        <dgm:presLayoutVars>
          <dgm:chPref val="3"/>
        </dgm:presLayoutVars>
      </dgm:prSet>
      <dgm:spPr/>
    </dgm:pt>
    <dgm:pt modelId="{566A366C-65C1-4049-9DFD-C6092477F6A4}" type="pres">
      <dgm:prSet presAssocID="{3F433D6B-D9CF-461D-964B-AFEA20DE33D7}" presName="rootConnector" presStyleLbl="node4" presStyleIdx="4" presStyleCnt="22"/>
      <dgm:spPr/>
    </dgm:pt>
    <dgm:pt modelId="{68BD710D-E4ED-47D0-9F46-6F286585C532}" type="pres">
      <dgm:prSet presAssocID="{3F433D6B-D9CF-461D-964B-AFEA20DE33D7}" presName="hierChild4" presStyleCnt="0"/>
      <dgm:spPr/>
    </dgm:pt>
    <dgm:pt modelId="{4A27D45D-AC4A-4AE8-AD70-E0BDF6F9757E}" type="pres">
      <dgm:prSet presAssocID="{3F433D6B-D9CF-461D-964B-AFEA20DE33D7}" presName="hierChild5" presStyleCnt="0"/>
      <dgm:spPr/>
    </dgm:pt>
    <dgm:pt modelId="{9003E608-193D-4BEF-9D3C-19384D8D366F}" type="pres">
      <dgm:prSet presAssocID="{B99CBCE7-3A79-4AD7-957E-99C8C1B4004A}" presName="hierChild5" presStyleCnt="0"/>
      <dgm:spPr/>
    </dgm:pt>
    <dgm:pt modelId="{E149E829-E5F3-466D-B404-FB4EB26BB548}" type="pres">
      <dgm:prSet presAssocID="{69A3DAEC-4066-4C18-A3A7-146301910202}" presName="Name37" presStyleLbl="parChTrans1D3" presStyleIdx="3" presStyleCnt="11"/>
      <dgm:spPr/>
    </dgm:pt>
    <dgm:pt modelId="{3C329A23-E3C3-496C-B72F-2D24D9A6B461}" type="pres">
      <dgm:prSet presAssocID="{57050E9C-B6CC-4E00-A898-82A79DA92A11}" presName="hierRoot2" presStyleCnt="0">
        <dgm:presLayoutVars>
          <dgm:hierBranch val="init"/>
        </dgm:presLayoutVars>
      </dgm:prSet>
      <dgm:spPr/>
    </dgm:pt>
    <dgm:pt modelId="{A1541A32-CBAD-43BD-8D90-016F018B2E3D}" type="pres">
      <dgm:prSet presAssocID="{57050E9C-B6CC-4E00-A898-82A79DA92A11}" presName="rootComposite" presStyleCnt="0"/>
      <dgm:spPr/>
    </dgm:pt>
    <dgm:pt modelId="{AFD82974-886E-4E5B-9A9F-8CF380387460}" type="pres">
      <dgm:prSet presAssocID="{57050E9C-B6CC-4E00-A898-82A79DA92A11}" presName="rootText" presStyleLbl="node3" presStyleIdx="3" presStyleCnt="11" custScaleX="112055" custScaleY="223468" custLinFactNeighborX="-20846" custLinFactNeighborY="-22292">
        <dgm:presLayoutVars>
          <dgm:chPref val="3"/>
        </dgm:presLayoutVars>
      </dgm:prSet>
      <dgm:spPr/>
    </dgm:pt>
    <dgm:pt modelId="{EB7E65AB-701E-45AA-8B8F-9488A9B1767F}" type="pres">
      <dgm:prSet presAssocID="{57050E9C-B6CC-4E00-A898-82A79DA92A11}" presName="rootConnector" presStyleLbl="node3" presStyleIdx="3" presStyleCnt="11"/>
      <dgm:spPr/>
    </dgm:pt>
    <dgm:pt modelId="{6C839CF3-AD39-406D-915C-BBE2408D8EC7}" type="pres">
      <dgm:prSet presAssocID="{57050E9C-B6CC-4E00-A898-82A79DA92A11}" presName="hierChild4" presStyleCnt="0"/>
      <dgm:spPr/>
    </dgm:pt>
    <dgm:pt modelId="{C4F5996A-C057-4C10-BC9F-4731D2A42CE3}" type="pres">
      <dgm:prSet presAssocID="{57050E9C-B6CC-4E00-A898-82A79DA92A11}" presName="hierChild5" presStyleCnt="0"/>
      <dgm:spPr/>
    </dgm:pt>
    <dgm:pt modelId="{17198274-3EC4-4BCC-8650-D9348E7B0002}" type="pres">
      <dgm:prSet presAssocID="{07920D99-03BA-4098-9BD1-ADE26AE51A34}" presName="hierChild5" presStyleCnt="0"/>
      <dgm:spPr/>
    </dgm:pt>
    <dgm:pt modelId="{8308AF1E-6D65-4006-87B4-B0490C615844}" type="pres">
      <dgm:prSet presAssocID="{28488B1A-5913-44F5-A6BB-C253070C8669}" presName="Name37" presStyleLbl="parChTrans1D2" presStyleIdx="1" presStyleCnt="5"/>
      <dgm:spPr/>
    </dgm:pt>
    <dgm:pt modelId="{6394B105-1991-490E-8D81-E0F2EEAC7119}" type="pres">
      <dgm:prSet presAssocID="{699B75E5-E3D5-4762-A6C5-3189FC4B31A3}" presName="hierRoot2" presStyleCnt="0">
        <dgm:presLayoutVars>
          <dgm:hierBranch val="init"/>
        </dgm:presLayoutVars>
      </dgm:prSet>
      <dgm:spPr/>
    </dgm:pt>
    <dgm:pt modelId="{47DFB716-95C5-472C-AE8F-95C041BB40A9}" type="pres">
      <dgm:prSet presAssocID="{699B75E5-E3D5-4762-A6C5-3189FC4B31A3}" presName="rootComposite" presStyleCnt="0"/>
      <dgm:spPr/>
    </dgm:pt>
    <dgm:pt modelId="{886E5DF2-49FC-413C-B66F-7DAA51AFF4A6}" type="pres">
      <dgm:prSet presAssocID="{699B75E5-E3D5-4762-A6C5-3189FC4B31A3}" presName="rootText" presStyleLbl="node2" presStyleIdx="1" presStyleCnt="4" custScaleX="152754" custScaleY="159959" custLinFactNeighborX="-18213" custLinFactNeighborY="-6987">
        <dgm:presLayoutVars>
          <dgm:chPref val="3"/>
        </dgm:presLayoutVars>
      </dgm:prSet>
      <dgm:spPr/>
    </dgm:pt>
    <dgm:pt modelId="{002ED556-A18B-410C-9437-8692A4D3D469}" type="pres">
      <dgm:prSet presAssocID="{699B75E5-E3D5-4762-A6C5-3189FC4B31A3}" presName="rootConnector" presStyleLbl="node2" presStyleIdx="1" presStyleCnt="4"/>
      <dgm:spPr/>
    </dgm:pt>
    <dgm:pt modelId="{E7C152D1-662E-4AF7-9FC4-28CDE4A5B32D}" type="pres">
      <dgm:prSet presAssocID="{699B75E5-E3D5-4762-A6C5-3189FC4B31A3}" presName="hierChild4" presStyleCnt="0"/>
      <dgm:spPr/>
    </dgm:pt>
    <dgm:pt modelId="{13B83D4D-67A8-4A46-AC16-60F1F2170FDD}" type="pres">
      <dgm:prSet presAssocID="{AD956282-0A55-4117-BB86-D615D2191E14}" presName="Name37" presStyleLbl="parChTrans1D3" presStyleIdx="4" presStyleCnt="11"/>
      <dgm:spPr/>
    </dgm:pt>
    <dgm:pt modelId="{119EFA45-5962-40C6-9AED-7270A6224A30}" type="pres">
      <dgm:prSet presAssocID="{B5683E9C-C19B-452A-85FF-D1573FB5815A}" presName="hierRoot2" presStyleCnt="0">
        <dgm:presLayoutVars>
          <dgm:hierBranch val="init"/>
        </dgm:presLayoutVars>
      </dgm:prSet>
      <dgm:spPr/>
    </dgm:pt>
    <dgm:pt modelId="{75454DB0-54BA-445B-9A14-922EFCB14925}" type="pres">
      <dgm:prSet presAssocID="{B5683E9C-C19B-452A-85FF-D1573FB5815A}" presName="rootComposite" presStyleCnt="0"/>
      <dgm:spPr/>
    </dgm:pt>
    <dgm:pt modelId="{C13429B1-7C2C-45CE-96CB-EF364AFA0752}" type="pres">
      <dgm:prSet presAssocID="{B5683E9C-C19B-452A-85FF-D1573FB5815A}" presName="rootText" presStyleLbl="node3" presStyleIdx="4" presStyleCnt="11" custScaleX="119775" custScaleY="192412" custLinFactNeighborX="-21225" custLinFactNeighborY="-3885">
        <dgm:presLayoutVars>
          <dgm:chPref val="3"/>
        </dgm:presLayoutVars>
      </dgm:prSet>
      <dgm:spPr/>
    </dgm:pt>
    <dgm:pt modelId="{56615392-D04E-4BDF-97F5-B04D29FCA506}" type="pres">
      <dgm:prSet presAssocID="{B5683E9C-C19B-452A-85FF-D1573FB5815A}" presName="rootConnector" presStyleLbl="node3" presStyleIdx="4" presStyleCnt="11"/>
      <dgm:spPr/>
    </dgm:pt>
    <dgm:pt modelId="{4E734058-0C65-4DC2-AAAC-F29F485B56E6}" type="pres">
      <dgm:prSet presAssocID="{B5683E9C-C19B-452A-85FF-D1573FB5815A}" presName="hierChild4" presStyleCnt="0"/>
      <dgm:spPr/>
    </dgm:pt>
    <dgm:pt modelId="{648CF465-4DEF-4277-B163-C8B951ADD14B}" type="pres">
      <dgm:prSet presAssocID="{CF1A90CB-CE20-4711-96A3-A081A8083E61}" presName="Name37" presStyleLbl="parChTrans1D4" presStyleIdx="5" presStyleCnt="22"/>
      <dgm:spPr/>
    </dgm:pt>
    <dgm:pt modelId="{25AB7925-4EA4-4278-9C40-824EA1C09159}" type="pres">
      <dgm:prSet presAssocID="{1D77FEFD-87C8-4397-B67E-C58D69D02354}" presName="hierRoot2" presStyleCnt="0">
        <dgm:presLayoutVars>
          <dgm:hierBranch val="init"/>
        </dgm:presLayoutVars>
      </dgm:prSet>
      <dgm:spPr/>
    </dgm:pt>
    <dgm:pt modelId="{9142096A-29A0-4109-91D5-0D10D2F0EFD2}" type="pres">
      <dgm:prSet presAssocID="{1D77FEFD-87C8-4397-B67E-C58D69D02354}" presName="rootComposite" presStyleCnt="0"/>
      <dgm:spPr/>
    </dgm:pt>
    <dgm:pt modelId="{2DCA678E-9B94-494D-A7A1-E377BB422F2F}" type="pres">
      <dgm:prSet presAssocID="{1D77FEFD-87C8-4397-B67E-C58D69D02354}" presName="rootText" presStyleLbl="node4" presStyleIdx="5" presStyleCnt="22" custScaleY="224766" custLinFactNeighborX="-23904" custLinFactNeighborY="6830">
        <dgm:presLayoutVars>
          <dgm:chPref val="3"/>
        </dgm:presLayoutVars>
      </dgm:prSet>
      <dgm:spPr/>
    </dgm:pt>
    <dgm:pt modelId="{DD870FD4-5834-4EC9-BCEA-FCB5992F57E8}" type="pres">
      <dgm:prSet presAssocID="{1D77FEFD-87C8-4397-B67E-C58D69D02354}" presName="rootConnector" presStyleLbl="node4" presStyleIdx="5" presStyleCnt="22"/>
      <dgm:spPr/>
    </dgm:pt>
    <dgm:pt modelId="{8153DE99-B07F-44D2-9ACE-31ACE6B6E0C0}" type="pres">
      <dgm:prSet presAssocID="{1D77FEFD-87C8-4397-B67E-C58D69D02354}" presName="hierChild4" presStyleCnt="0"/>
      <dgm:spPr/>
    </dgm:pt>
    <dgm:pt modelId="{1E6EDA79-F412-4CF5-A695-493B3F962751}" type="pres">
      <dgm:prSet presAssocID="{1D77FEFD-87C8-4397-B67E-C58D69D02354}" presName="hierChild5" presStyleCnt="0"/>
      <dgm:spPr/>
    </dgm:pt>
    <dgm:pt modelId="{E8158BAE-BA70-49A4-BA85-2EA306D09B04}" type="pres">
      <dgm:prSet presAssocID="{2462573C-24E5-4FEE-9230-1CF3A4056A00}" presName="Name37" presStyleLbl="parChTrans1D4" presStyleIdx="6" presStyleCnt="22"/>
      <dgm:spPr/>
    </dgm:pt>
    <dgm:pt modelId="{CF80FF6C-9560-459E-BFB8-A66982A4D4E4}" type="pres">
      <dgm:prSet presAssocID="{F4384AC3-85CE-4A4D-B9BE-6AFF313799BF}" presName="hierRoot2" presStyleCnt="0">
        <dgm:presLayoutVars>
          <dgm:hierBranch val="init"/>
        </dgm:presLayoutVars>
      </dgm:prSet>
      <dgm:spPr/>
    </dgm:pt>
    <dgm:pt modelId="{0598E29F-3758-45D1-97A3-BCAA8C98B3E3}" type="pres">
      <dgm:prSet presAssocID="{F4384AC3-85CE-4A4D-B9BE-6AFF313799BF}" presName="rootComposite" presStyleCnt="0"/>
      <dgm:spPr/>
    </dgm:pt>
    <dgm:pt modelId="{BADEF46B-3F83-4BAE-9858-C06865CDC8C9}" type="pres">
      <dgm:prSet presAssocID="{F4384AC3-85CE-4A4D-B9BE-6AFF313799BF}" presName="rootText" presStyleLbl="node4" presStyleIdx="6" presStyleCnt="22" custScaleY="126325" custLinFactNeighborX="-20489">
        <dgm:presLayoutVars>
          <dgm:chPref val="3"/>
        </dgm:presLayoutVars>
      </dgm:prSet>
      <dgm:spPr/>
    </dgm:pt>
    <dgm:pt modelId="{29169513-B1BF-4905-BA56-2180157EDD8C}" type="pres">
      <dgm:prSet presAssocID="{F4384AC3-85CE-4A4D-B9BE-6AFF313799BF}" presName="rootConnector" presStyleLbl="node4" presStyleIdx="6" presStyleCnt="22"/>
      <dgm:spPr/>
    </dgm:pt>
    <dgm:pt modelId="{EB5D9789-394A-49B0-94A3-3BC68DEBC376}" type="pres">
      <dgm:prSet presAssocID="{F4384AC3-85CE-4A4D-B9BE-6AFF313799BF}" presName="hierChild4" presStyleCnt="0"/>
      <dgm:spPr/>
    </dgm:pt>
    <dgm:pt modelId="{EC27346F-AA64-4896-94AE-1B8926B1D820}" type="pres">
      <dgm:prSet presAssocID="{F4384AC3-85CE-4A4D-B9BE-6AFF313799BF}" presName="hierChild5" presStyleCnt="0"/>
      <dgm:spPr/>
    </dgm:pt>
    <dgm:pt modelId="{8C021D94-4094-4114-8219-8417A0ABA29D}" type="pres">
      <dgm:prSet presAssocID="{E8FB5E73-420F-4E3C-AF5B-382A8D1F758E}" presName="Name37" presStyleLbl="parChTrans1D4" presStyleIdx="7" presStyleCnt="22"/>
      <dgm:spPr/>
    </dgm:pt>
    <dgm:pt modelId="{A08B9E74-6240-411D-A07D-8948C1328E36}" type="pres">
      <dgm:prSet presAssocID="{B44E3F74-A10D-4AFD-A3D7-2E50DC9471B1}" presName="hierRoot2" presStyleCnt="0">
        <dgm:presLayoutVars>
          <dgm:hierBranch val="init"/>
        </dgm:presLayoutVars>
      </dgm:prSet>
      <dgm:spPr/>
    </dgm:pt>
    <dgm:pt modelId="{9223150C-1080-4B71-966B-F9DF2D41FFF4}" type="pres">
      <dgm:prSet presAssocID="{B44E3F74-A10D-4AFD-A3D7-2E50DC9471B1}" presName="rootComposite" presStyleCnt="0"/>
      <dgm:spPr/>
    </dgm:pt>
    <dgm:pt modelId="{83D1578B-F1F6-4570-8BD8-8FC825DDEB16}" type="pres">
      <dgm:prSet presAssocID="{B44E3F74-A10D-4AFD-A3D7-2E50DC9471B1}" presName="rootText" presStyleLbl="node4" presStyleIdx="7" presStyleCnt="22" custScaleY="166808" custLinFactNeighborX="-19351" custLinFactNeighborY="-6830">
        <dgm:presLayoutVars>
          <dgm:chPref val="3"/>
        </dgm:presLayoutVars>
      </dgm:prSet>
      <dgm:spPr/>
    </dgm:pt>
    <dgm:pt modelId="{5B0B9A6F-F358-4B6B-9369-4DB7B220F896}" type="pres">
      <dgm:prSet presAssocID="{B44E3F74-A10D-4AFD-A3D7-2E50DC9471B1}" presName="rootConnector" presStyleLbl="node4" presStyleIdx="7" presStyleCnt="22"/>
      <dgm:spPr/>
    </dgm:pt>
    <dgm:pt modelId="{C83D686A-E9CF-4FE1-85CA-9EAC56848D65}" type="pres">
      <dgm:prSet presAssocID="{B44E3F74-A10D-4AFD-A3D7-2E50DC9471B1}" presName="hierChild4" presStyleCnt="0"/>
      <dgm:spPr/>
    </dgm:pt>
    <dgm:pt modelId="{779A9DC0-D193-40B3-949A-A182553C8851}" type="pres">
      <dgm:prSet presAssocID="{B44E3F74-A10D-4AFD-A3D7-2E50DC9471B1}" presName="hierChild5" presStyleCnt="0"/>
      <dgm:spPr/>
    </dgm:pt>
    <dgm:pt modelId="{266C91D2-DD07-4500-9159-AE60B3DD0D66}" type="pres">
      <dgm:prSet presAssocID="{B5683E9C-C19B-452A-85FF-D1573FB5815A}" presName="hierChild5" presStyleCnt="0"/>
      <dgm:spPr/>
    </dgm:pt>
    <dgm:pt modelId="{E613731A-290E-4525-B730-84A21A796D8B}" type="pres">
      <dgm:prSet presAssocID="{A7B8B580-023D-4587-BE4D-64E0858EBD1A}" presName="Name37" presStyleLbl="parChTrans1D3" presStyleIdx="5" presStyleCnt="11"/>
      <dgm:spPr/>
    </dgm:pt>
    <dgm:pt modelId="{CD0CCDE1-D667-4C66-8E2C-4738A6D3BBA6}" type="pres">
      <dgm:prSet presAssocID="{A636BCD8-E346-482C-A4F2-D83B4DD7FD0B}" presName="hierRoot2" presStyleCnt="0">
        <dgm:presLayoutVars>
          <dgm:hierBranch val="init"/>
        </dgm:presLayoutVars>
      </dgm:prSet>
      <dgm:spPr/>
    </dgm:pt>
    <dgm:pt modelId="{58AB4707-B2EC-41B7-AEBF-E27504DBD2E9}" type="pres">
      <dgm:prSet presAssocID="{A636BCD8-E346-482C-A4F2-D83B4DD7FD0B}" presName="rootComposite" presStyleCnt="0"/>
      <dgm:spPr/>
    </dgm:pt>
    <dgm:pt modelId="{8B3CBF9A-A0AA-4777-B4DF-FAC806F440D8}" type="pres">
      <dgm:prSet presAssocID="{A636BCD8-E346-482C-A4F2-D83B4DD7FD0B}" presName="rootText" presStyleLbl="node3" presStyleIdx="5" presStyleCnt="11" custScaleX="141154" custScaleY="182756" custLinFactNeighborX="-21905" custLinFactNeighborY="-4677">
        <dgm:presLayoutVars>
          <dgm:chPref val="3"/>
        </dgm:presLayoutVars>
      </dgm:prSet>
      <dgm:spPr/>
    </dgm:pt>
    <dgm:pt modelId="{0C95A824-FA9A-402B-91F1-9608C6E60A80}" type="pres">
      <dgm:prSet presAssocID="{A636BCD8-E346-482C-A4F2-D83B4DD7FD0B}" presName="rootConnector" presStyleLbl="node3" presStyleIdx="5" presStyleCnt="11"/>
      <dgm:spPr/>
    </dgm:pt>
    <dgm:pt modelId="{962D9019-C68A-4FC2-9A46-9A0761F86FDC}" type="pres">
      <dgm:prSet presAssocID="{A636BCD8-E346-482C-A4F2-D83B4DD7FD0B}" presName="hierChild4" presStyleCnt="0"/>
      <dgm:spPr/>
    </dgm:pt>
    <dgm:pt modelId="{EB054921-E73A-4C55-AB79-B5AF5E7863C2}" type="pres">
      <dgm:prSet presAssocID="{BAFDFCEB-C524-46EF-8533-0F9B3527F217}" presName="Name37" presStyleLbl="parChTrans1D4" presStyleIdx="8" presStyleCnt="22"/>
      <dgm:spPr/>
    </dgm:pt>
    <dgm:pt modelId="{6D1B6E0A-C5EB-4850-9B8B-BFC7AA6468B9}" type="pres">
      <dgm:prSet presAssocID="{A830F600-520B-4C59-9D55-279A634CD947}" presName="hierRoot2" presStyleCnt="0">
        <dgm:presLayoutVars>
          <dgm:hierBranch val="init"/>
        </dgm:presLayoutVars>
      </dgm:prSet>
      <dgm:spPr/>
    </dgm:pt>
    <dgm:pt modelId="{746467C0-1794-49B9-A830-E5F0FB5D81BB}" type="pres">
      <dgm:prSet presAssocID="{A830F600-520B-4C59-9D55-279A634CD947}" presName="rootComposite" presStyleCnt="0"/>
      <dgm:spPr/>
    </dgm:pt>
    <dgm:pt modelId="{10A0E1AA-D529-4284-BA51-62F415E33A21}" type="pres">
      <dgm:prSet presAssocID="{A830F600-520B-4C59-9D55-279A634CD947}" presName="rootText" presStyleLbl="node4" presStyleIdx="8" presStyleCnt="22" custScaleX="103725" custScaleY="191248" custLinFactNeighborX="-32624">
        <dgm:presLayoutVars>
          <dgm:chPref val="3"/>
        </dgm:presLayoutVars>
      </dgm:prSet>
      <dgm:spPr/>
    </dgm:pt>
    <dgm:pt modelId="{80CAD6E2-0C79-4E58-9C0C-FD5882820125}" type="pres">
      <dgm:prSet presAssocID="{A830F600-520B-4C59-9D55-279A634CD947}" presName="rootConnector" presStyleLbl="node4" presStyleIdx="8" presStyleCnt="22"/>
      <dgm:spPr/>
    </dgm:pt>
    <dgm:pt modelId="{49555A21-6B3F-4092-B19F-60260635CD5A}" type="pres">
      <dgm:prSet presAssocID="{A830F600-520B-4C59-9D55-279A634CD947}" presName="hierChild4" presStyleCnt="0"/>
      <dgm:spPr/>
    </dgm:pt>
    <dgm:pt modelId="{0FE7D6ED-7108-49B1-A720-E99882FB4BEF}" type="pres">
      <dgm:prSet presAssocID="{A830F600-520B-4C59-9D55-279A634CD947}" presName="hierChild5" presStyleCnt="0"/>
      <dgm:spPr/>
    </dgm:pt>
    <dgm:pt modelId="{F7B6D7BB-41AD-4E31-9183-AB2BCE718190}" type="pres">
      <dgm:prSet presAssocID="{A636BCD8-E346-482C-A4F2-D83B4DD7FD0B}" presName="hierChild5" presStyleCnt="0"/>
      <dgm:spPr/>
    </dgm:pt>
    <dgm:pt modelId="{8D59E623-51D7-4449-9943-84A1AAB66574}" type="pres">
      <dgm:prSet presAssocID="{F35922B5-39A8-47A4-B4B0-8DCAF7B46411}" presName="Name37" presStyleLbl="parChTrans1D3" presStyleIdx="6" presStyleCnt="11"/>
      <dgm:spPr/>
    </dgm:pt>
    <dgm:pt modelId="{957F0AAB-994C-4BA6-A418-9E4CA45AF326}" type="pres">
      <dgm:prSet presAssocID="{52D76B3F-502D-463C-B4F1-1C2B87B64F37}" presName="hierRoot2" presStyleCnt="0">
        <dgm:presLayoutVars>
          <dgm:hierBranch val="init"/>
        </dgm:presLayoutVars>
      </dgm:prSet>
      <dgm:spPr/>
    </dgm:pt>
    <dgm:pt modelId="{542874AF-CC56-4E7F-B5B3-ED2E3923A59F}" type="pres">
      <dgm:prSet presAssocID="{52D76B3F-502D-463C-B4F1-1C2B87B64F37}" presName="rootComposite" presStyleCnt="0"/>
      <dgm:spPr/>
    </dgm:pt>
    <dgm:pt modelId="{C4EFD02E-B938-4BEC-91D5-EF0900781F91}" type="pres">
      <dgm:prSet presAssocID="{52D76B3F-502D-463C-B4F1-1C2B87B64F37}" presName="rootText" presStyleLbl="node3" presStyleIdx="6" presStyleCnt="11" custScaleX="121877" custScaleY="183207" custLinFactNeighborX="-26794" custLinFactNeighborY="-4726">
        <dgm:presLayoutVars>
          <dgm:chPref val="3"/>
        </dgm:presLayoutVars>
      </dgm:prSet>
      <dgm:spPr/>
    </dgm:pt>
    <dgm:pt modelId="{118AE4B7-D3DB-4B8D-B904-93247F9A6618}" type="pres">
      <dgm:prSet presAssocID="{52D76B3F-502D-463C-B4F1-1C2B87B64F37}" presName="rootConnector" presStyleLbl="node3" presStyleIdx="6" presStyleCnt="11"/>
      <dgm:spPr/>
    </dgm:pt>
    <dgm:pt modelId="{EDECCFE0-93FE-4A33-9C3D-56221C64C388}" type="pres">
      <dgm:prSet presAssocID="{52D76B3F-502D-463C-B4F1-1C2B87B64F37}" presName="hierChild4" presStyleCnt="0"/>
      <dgm:spPr/>
    </dgm:pt>
    <dgm:pt modelId="{D28F2558-0BE0-48AA-B096-B1C0AE074B06}" type="pres">
      <dgm:prSet presAssocID="{033B1D4D-3A82-4B88-812A-8EC7FBDDF92E}" presName="Name37" presStyleLbl="parChTrans1D4" presStyleIdx="9" presStyleCnt="22"/>
      <dgm:spPr/>
    </dgm:pt>
    <dgm:pt modelId="{D43E09B3-3A93-400F-ABD5-EF664FED8E78}" type="pres">
      <dgm:prSet presAssocID="{92A7AA4A-9548-4077-8E3B-CDB229AADC46}" presName="hierRoot2" presStyleCnt="0">
        <dgm:presLayoutVars>
          <dgm:hierBranch val="init"/>
        </dgm:presLayoutVars>
      </dgm:prSet>
      <dgm:spPr/>
    </dgm:pt>
    <dgm:pt modelId="{40710299-BB2F-45A4-9943-7B975A2DCF26}" type="pres">
      <dgm:prSet presAssocID="{92A7AA4A-9548-4077-8E3B-CDB229AADC46}" presName="rootComposite" presStyleCnt="0"/>
      <dgm:spPr/>
    </dgm:pt>
    <dgm:pt modelId="{287B4D70-CA46-4DD2-B4E6-04CE8D06E703}" type="pres">
      <dgm:prSet presAssocID="{92A7AA4A-9548-4077-8E3B-CDB229AADC46}" presName="rootText" presStyleLbl="node4" presStyleIdx="9" presStyleCnt="22" custScaleY="156125" custLinFactNeighborX="-31570" custLinFactNeighborY="-7015">
        <dgm:presLayoutVars>
          <dgm:chPref val="3"/>
        </dgm:presLayoutVars>
      </dgm:prSet>
      <dgm:spPr/>
    </dgm:pt>
    <dgm:pt modelId="{13F04789-5AAA-4D81-8105-EBB9A89C5AA3}" type="pres">
      <dgm:prSet presAssocID="{92A7AA4A-9548-4077-8E3B-CDB229AADC46}" presName="rootConnector" presStyleLbl="node4" presStyleIdx="9" presStyleCnt="22"/>
      <dgm:spPr/>
    </dgm:pt>
    <dgm:pt modelId="{95F699A5-BD8E-4BCA-BE10-35251460EC75}" type="pres">
      <dgm:prSet presAssocID="{92A7AA4A-9548-4077-8E3B-CDB229AADC46}" presName="hierChild4" presStyleCnt="0"/>
      <dgm:spPr/>
    </dgm:pt>
    <dgm:pt modelId="{6449699E-B811-404A-AAA8-83EED27C9838}" type="pres">
      <dgm:prSet presAssocID="{92A7AA4A-9548-4077-8E3B-CDB229AADC46}" presName="hierChild5" presStyleCnt="0"/>
      <dgm:spPr/>
    </dgm:pt>
    <dgm:pt modelId="{1B2AFC9B-158E-4915-8D69-24832FBC8E8A}" type="pres">
      <dgm:prSet presAssocID="{52D76B3F-502D-463C-B4F1-1C2B87B64F37}" presName="hierChild5" presStyleCnt="0"/>
      <dgm:spPr/>
    </dgm:pt>
    <dgm:pt modelId="{C11D2FA0-1858-4411-8371-FBE5F305F556}" type="pres">
      <dgm:prSet presAssocID="{699B75E5-E3D5-4762-A6C5-3189FC4B31A3}" presName="hierChild5" presStyleCnt="0"/>
      <dgm:spPr/>
    </dgm:pt>
    <dgm:pt modelId="{25EAFE5B-A24B-4F9C-BE87-AFE33414E7EB}" type="pres">
      <dgm:prSet presAssocID="{D23D7F97-1330-4373-B23D-9CEDAB1EA5F5}" presName="Name37" presStyleLbl="parChTrans1D2" presStyleIdx="2" presStyleCnt="5"/>
      <dgm:spPr/>
    </dgm:pt>
    <dgm:pt modelId="{37D98D00-347B-4F7D-ADC6-615AAC4BA730}" type="pres">
      <dgm:prSet presAssocID="{1D966775-1983-4BFD-AE36-C12881B1D5BD}" presName="hierRoot2" presStyleCnt="0">
        <dgm:presLayoutVars>
          <dgm:hierBranch val="init"/>
        </dgm:presLayoutVars>
      </dgm:prSet>
      <dgm:spPr/>
    </dgm:pt>
    <dgm:pt modelId="{319CEC8B-4F51-49A4-BD7C-4B86826BF5E4}" type="pres">
      <dgm:prSet presAssocID="{1D966775-1983-4BFD-AE36-C12881B1D5BD}" presName="rootComposite" presStyleCnt="0"/>
      <dgm:spPr/>
    </dgm:pt>
    <dgm:pt modelId="{02932F07-71A1-4490-B4A7-E2F3460B8B92}" type="pres">
      <dgm:prSet presAssocID="{1D966775-1983-4BFD-AE36-C12881B1D5BD}" presName="rootText" presStyleLbl="node2" presStyleIdx="2" presStyleCnt="4" custScaleX="166487" custScaleY="143964" custLinFactNeighborX="-42009" custLinFactNeighborY="-5545">
        <dgm:presLayoutVars>
          <dgm:chPref val="3"/>
        </dgm:presLayoutVars>
      </dgm:prSet>
      <dgm:spPr/>
    </dgm:pt>
    <dgm:pt modelId="{FE414622-DCB9-46BE-A5AA-55FE60D45172}" type="pres">
      <dgm:prSet presAssocID="{1D966775-1983-4BFD-AE36-C12881B1D5BD}" presName="rootConnector" presStyleLbl="node2" presStyleIdx="2" presStyleCnt="4"/>
      <dgm:spPr/>
    </dgm:pt>
    <dgm:pt modelId="{6A792D66-BEA7-4017-AFE2-3BA3A14ED6AB}" type="pres">
      <dgm:prSet presAssocID="{1D966775-1983-4BFD-AE36-C12881B1D5BD}" presName="hierChild4" presStyleCnt="0"/>
      <dgm:spPr/>
    </dgm:pt>
    <dgm:pt modelId="{046FF47C-7F38-48A0-919F-59BC323EE401}" type="pres">
      <dgm:prSet presAssocID="{C0487D01-F957-4F2D-9FA8-EF762A5F08BD}" presName="Name37" presStyleLbl="parChTrans1D3" presStyleIdx="7" presStyleCnt="11"/>
      <dgm:spPr/>
    </dgm:pt>
    <dgm:pt modelId="{DC4336B4-1B70-4023-8151-2C5358728A25}" type="pres">
      <dgm:prSet presAssocID="{A4A5E059-42CB-4E49-8F48-4C5B89A5C47A}" presName="hierRoot2" presStyleCnt="0">
        <dgm:presLayoutVars>
          <dgm:hierBranch val="init"/>
        </dgm:presLayoutVars>
      </dgm:prSet>
      <dgm:spPr/>
    </dgm:pt>
    <dgm:pt modelId="{3CCF6CC5-F9BE-4176-8686-DA1784FF289E}" type="pres">
      <dgm:prSet presAssocID="{A4A5E059-42CB-4E49-8F48-4C5B89A5C47A}" presName="rootComposite" presStyleCnt="0"/>
      <dgm:spPr/>
    </dgm:pt>
    <dgm:pt modelId="{41B510F9-4B03-45B4-A30D-6FBC39754CFC}" type="pres">
      <dgm:prSet presAssocID="{A4A5E059-42CB-4E49-8F48-4C5B89A5C47A}" presName="rootText" presStyleLbl="node3" presStyleIdx="7" presStyleCnt="11" custScaleX="125315" custScaleY="200782" custLinFactNeighborX="-31862" custLinFactNeighborY="14032">
        <dgm:presLayoutVars>
          <dgm:chPref val="3"/>
        </dgm:presLayoutVars>
      </dgm:prSet>
      <dgm:spPr/>
    </dgm:pt>
    <dgm:pt modelId="{3FAA0CF1-E242-4C40-ACDD-334041BE05ED}" type="pres">
      <dgm:prSet presAssocID="{A4A5E059-42CB-4E49-8F48-4C5B89A5C47A}" presName="rootConnector" presStyleLbl="node3" presStyleIdx="7" presStyleCnt="11"/>
      <dgm:spPr/>
    </dgm:pt>
    <dgm:pt modelId="{EBF77AA5-BB22-456D-BE7F-AD88881784A1}" type="pres">
      <dgm:prSet presAssocID="{A4A5E059-42CB-4E49-8F48-4C5B89A5C47A}" presName="hierChild4" presStyleCnt="0"/>
      <dgm:spPr/>
    </dgm:pt>
    <dgm:pt modelId="{286061E3-F1D1-4AE8-8647-EEA19B1DA638}" type="pres">
      <dgm:prSet presAssocID="{FD033FE6-1B36-41E4-8D00-506C260547A6}" presName="Name37" presStyleLbl="parChTrans1D4" presStyleIdx="10" presStyleCnt="22"/>
      <dgm:spPr/>
    </dgm:pt>
    <dgm:pt modelId="{09528F87-F2DF-48F6-AD73-ABBA3C9B79B9}" type="pres">
      <dgm:prSet presAssocID="{A5324B4F-9639-4277-855D-B53014749273}" presName="hierRoot2" presStyleCnt="0">
        <dgm:presLayoutVars>
          <dgm:hierBranch val="init"/>
        </dgm:presLayoutVars>
      </dgm:prSet>
      <dgm:spPr/>
    </dgm:pt>
    <dgm:pt modelId="{32D03533-DDE5-4BB9-B6EB-9BACD7478072}" type="pres">
      <dgm:prSet presAssocID="{A5324B4F-9639-4277-855D-B53014749273}" presName="rootComposite" presStyleCnt="0"/>
      <dgm:spPr/>
    </dgm:pt>
    <dgm:pt modelId="{CE3C7545-B546-4666-B3C2-611C6BEEDF0F}" type="pres">
      <dgm:prSet presAssocID="{A5324B4F-9639-4277-855D-B53014749273}" presName="rootText" presStyleLbl="node4" presStyleIdx="10" presStyleCnt="22" custScaleX="102339" custScaleY="187293" custLinFactNeighborX="-33375" custLinFactNeighborY="4308">
        <dgm:presLayoutVars>
          <dgm:chPref val="3"/>
        </dgm:presLayoutVars>
      </dgm:prSet>
      <dgm:spPr/>
    </dgm:pt>
    <dgm:pt modelId="{A1BA58EC-55D3-4F9D-97A6-DD1D617F40F7}" type="pres">
      <dgm:prSet presAssocID="{A5324B4F-9639-4277-855D-B53014749273}" presName="rootConnector" presStyleLbl="node4" presStyleIdx="10" presStyleCnt="22"/>
      <dgm:spPr/>
    </dgm:pt>
    <dgm:pt modelId="{E9450CEF-237F-499B-A6A3-F23347B44DF4}" type="pres">
      <dgm:prSet presAssocID="{A5324B4F-9639-4277-855D-B53014749273}" presName="hierChild4" presStyleCnt="0"/>
      <dgm:spPr/>
    </dgm:pt>
    <dgm:pt modelId="{D65AB2A3-C5F4-48AA-82D1-03189A467D31}" type="pres">
      <dgm:prSet presAssocID="{A5324B4F-9639-4277-855D-B53014749273}" presName="hierChild5" presStyleCnt="0"/>
      <dgm:spPr/>
    </dgm:pt>
    <dgm:pt modelId="{FEC1DE32-DE09-40A4-955F-1E4F2BBD28FD}" type="pres">
      <dgm:prSet presAssocID="{F63EDAA1-8EE3-4A95-AF46-314E2199905D}" presName="Name37" presStyleLbl="parChTrans1D4" presStyleIdx="11" presStyleCnt="22"/>
      <dgm:spPr/>
    </dgm:pt>
    <dgm:pt modelId="{9C7DFA79-57F3-499B-831E-0442EBA58DB4}" type="pres">
      <dgm:prSet presAssocID="{A6A6982A-BC53-4DEF-BE47-496E66E3376E}" presName="hierRoot2" presStyleCnt="0">
        <dgm:presLayoutVars>
          <dgm:hierBranch val="init"/>
        </dgm:presLayoutVars>
      </dgm:prSet>
      <dgm:spPr/>
    </dgm:pt>
    <dgm:pt modelId="{F55E84B6-1650-45D3-B16D-D99D00725B04}" type="pres">
      <dgm:prSet presAssocID="{A6A6982A-BC53-4DEF-BE47-496E66E3376E}" presName="rootComposite" presStyleCnt="0"/>
      <dgm:spPr/>
    </dgm:pt>
    <dgm:pt modelId="{CCD97F0F-1CDE-4F2C-BCF6-3F2D95605D41}" type="pres">
      <dgm:prSet presAssocID="{A6A6982A-BC53-4DEF-BE47-496E66E3376E}" presName="rootText" presStyleLbl="node4" presStyleIdx="11" presStyleCnt="22" custScaleX="101898" custScaleY="196052" custLinFactNeighborX="-30479" custLinFactNeighborY="3273">
        <dgm:presLayoutVars>
          <dgm:chPref val="3"/>
        </dgm:presLayoutVars>
      </dgm:prSet>
      <dgm:spPr/>
    </dgm:pt>
    <dgm:pt modelId="{832469BD-6134-4490-8BD3-A41CDD6EE00A}" type="pres">
      <dgm:prSet presAssocID="{A6A6982A-BC53-4DEF-BE47-496E66E3376E}" presName="rootConnector" presStyleLbl="node4" presStyleIdx="11" presStyleCnt="22"/>
      <dgm:spPr/>
    </dgm:pt>
    <dgm:pt modelId="{89FFBEE9-2AF7-4233-A239-F085783B0446}" type="pres">
      <dgm:prSet presAssocID="{A6A6982A-BC53-4DEF-BE47-496E66E3376E}" presName="hierChild4" presStyleCnt="0"/>
      <dgm:spPr/>
    </dgm:pt>
    <dgm:pt modelId="{86048083-D6AA-4C83-BDEB-718557561A2E}" type="pres">
      <dgm:prSet presAssocID="{A6A6982A-BC53-4DEF-BE47-496E66E3376E}" presName="hierChild5" presStyleCnt="0"/>
      <dgm:spPr/>
    </dgm:pt>
    <dgm:pt modelId="{3B5FED53-FEA2-4D3A-9D26-FA8780275F7A}" type="pres">
      <dgm:prSet presAssocID="{816CB3B2-091C-4B5C-B5BA-5C12AEC49899}" presName="Name37" presStyleLbl="parChTrans1D4" presStyleIdx="12" presStyleCnt="22"/>
      <dgm:spPr/>
    </dgm:pt>
    <dgm:pt modelId="{29C9E1E8-C765-4748-84D1-42B261EA6FDB}" type="pres">
      <dgm:prSet presAssocID="{7431D28A-A309-4765-8C22-DA8AA7447DFE}" presName="hierRoot2" presStyleCnt="0">
        <dgm:presLayoutVars>
          <dgm:hierBranch val="init"/>
        </dgm:presLayoutVars>
      </dgm:prSet>
      <dgm:spPr/>
    </dgm:pt>
    <dgm:pt modelId="{A0BD1424-925F-4518-8AAA-C6630B829FF4}" type="pres">
      <dgm:prSet presAssocID="{7431D28A-A309-4765-8C22-DA8AA7447DFE}" presName="rootComposite" presStyleCnt="0"/>
      <dgm:spPr/>
    </dgm:pt>
    <dgm:pt modelId="{97CC10BC-7565-40C3-A889-81F7B90D6A53}" type="pres">
      <dgm:prSet presAssocID="{7431D28A-A309-4765-8C22-DA8AA7447DFE}" presName="rootText" presStyleLbl="node4" presStyleIdx="12" presStyleCnt="22" custScaleX="108903" custScaleY="201351" custLinFactNeighborX="-28101" custLinFactNeighborY="-5791">
        <dgm:presLayoutVars>
          <dgm:chPref val="3"/>
        </dgm:presLayoutVars>
      </dgm:prSet>
      <dgm:spPr/>
    </dgm:pt>
    <dgm:pt modelId="{DAAFA6D9-0641-42BE-B6EA-9FCC0951C118}" type="pres">
      <dgm:prSet presAssocID="{7431D28A-A309-4765-8C22-DA8AA7447DFE}" presName="rootConnector" presStyleLbl="node4" presStyleIdx="12" presStyleCnt="22"/>
      <dgm:spPr/>
    </dgm:pt>
    <dgm:pt modelId="{F723B1E0-AEED-4145-9CCA-785593D4768F}" type="pres">
      <dgm:prSet presAssocID="{7431D28A-A309-4765-8C22-DA8AA7447DFE}" presName="hierChild4" presStyleCnt="0"/>
      <dgm:spPr/>
    </dgm:pt>
    <dgm:pt modelId="{5B4F0E93-2CE2-4420-9A2C-94DC90129DCE}" type="pres">
      <dgm:prSet presAssocID="{7431D28A-A309-4765-8C22-DA8AA7447DFE}" presName="hierChild5" presStyleCnt="0"/>
      <dgm:spPr/>
    </dgm:pt>
    <dgm:pt modelId="{1E465B56-EE67-4722-8F15-55B073793D3D}" type="pres">
      <dgm:prSet presAssocID="{A4A5E059-42CB-4E49-8F48-4C5B89A5C47A}" presName="hierChild5" presStyleCnt="0"/>
      <dgm:spPr/>
    </dgm:pt>
    <dgm:pt modelId="{6B2F5BC5-FC7E-4869-B91A-DBF916422EBF}" type="pres">
      <dgm:prSet presAssocID="{C538E649-5F71-4EC7-87F3-FC560ED78DE5}" presName="Name37" presStyleLbl="parChTrans1D3" presStyleIdx="8" presStyleCnt="11"/>
      <dgm:spPr/>
    </dgm:pt>
    <dgm:pt modelId="{52EEE246-921B-476B-8F10-81491764D1EE}" type="pres">
      <dgm:prSet presAssocID="{F85EBE85-6649-49A8-8C8E-26D9A37736A2}" presName="hierRoot2" presStyleCnt="0">
        <dgm:presLayoutVars>
          <dgm:hierBranch val="init"/>
        </dgm:presLayoutVars>
      </dgm:prSet>
      <dgm:spPr/>
    </dgm:pt>
    <dgm:pt modelId="{EE3449C5-DB03-41C2-88BF-FA274E42B877}" type="pres">
      <dgm:prSet presAssocID="{F85EBE85-6649-49A8-8C8E-26D9A37736A2}" presName="rootComposite" presStyleCnt="0"/>
      <dgm:spPr/>
    </dgm:pt>
    <dgm:pt modelId="{D6EF31FA-6854-4BF5-93FB-865CA7179A7E}" type="pres">
      <dgm:prSet presAssocID="{F85EBE85-6649-49A8-8C8E-26D9A37736A2}" presName="rootText" presStyleLbl="node3" presStyleIdx="8" presStyleCnt="11" custScaleX="127709" custScaleY="193436" custLinFactNeighborX="-31611" custLinFactNeighborY="14224">
        <dgm:presLayoutVars>
          <dgm:chPref val="3"/>
        </dgm:presLayoutVars>
      </dgm:prSet>
      <dgm:spPr/>
    </dgm:pt>
    <dgm:pt modelId="{F7EFB0B2-175D-4364-9020-298639CCD658}" type="pres">
      <dgm:prSet presAssocID="{F85EBE85-6649-49A8-8C8E-26D9A37736A2}" presName="rootConnector" presStyleLbl="node3" presStyleIdx="8" presStyleCnt="11"/>
      <dgm:spPr/>
    </dgm:pt>
    <dgm:pt modelId="{D5D57C6D-4FEC-4848-88FD-BDDAE3A83ACB}" type="pres">
      <dgm:prSet presAssocID="{F85EBE85-6649-49A8-8C8E-26D9A37736A2}" presName="hierChild4" presStyleCnt="0"/>
      <dgm:spPr/>
    </dgm:pt>
    <dgm:pt modelId="{70222E0A-31A4-4F22-ABA6-B209A9A5C348}" type="pres">
      <dgm:prSet presAssocID="{1307B312-8D81-4B04-9E4B-8F5A2DED0317}" presName="Name37" presStyleLbl="parChTrans1D4" presStyleIdx="13" presStyleCnt="22"/>
      <dgm:spPr/>
    </dgm:pt>
    <dgm:pt modelId="{96A21425-DC46-4C53-B36F-86F469B609C5}" type="pres">
      <dgm:prSet presAssocID="{246F25E3-1D9E-4C11-9729-8067B6581356}" presName="hierRoot2" presStyleCnt="0">
        <dgm:presLayoutVars>
          <dgm:hierBranch val="init"/>
        </dgm:presLayoutVars>
      </dgm:prSet>
      <dgm:spPr/>
    </dgm:pt>
    <dgm:pt modelId="{8BD47D16-D981-4AA3-88E3-37CC8F614666}" type="pres">
      <dgm:prSet presAssocID="{246F25E3-1D9E-4C11-9729-8067B6581356}" presName="rootComposite" presStyleCnt="0"/>
      <dgm:spPr/>
    </dgm:pt>
    <dgm:pt modelId="{198FFA5C-ACFE-4EAD-A7FA-2A8F564895B3}" type="pres">
      <dgm:prSet presAssocID="{246F25E3-1D9E-4C11-9729-8067B6581356}" presName="rootText" presStyleLbl="node4" presStyleIdx="13" presStyleCnt="22" custScaleX="117971" custScaleY="241785" custLinFactNeighborX="-33575" custLinFactNeighborY="6394">
        <dgm:presLayoutVars>
          <dgm:chPref val="3"/>
        </dgm:presLayoutVars>
      </dgm:prSet>
      <dgm:spPr/>
    </dgm:pt>
    <dgm:pt modelId="{31151291-971F-4A2C-B7A6-6E7FD659CA98}" type="pres">
      <dgm:prSet presAssocID="{246F25E3-1D9E-4C11-9729-8067B6581356}" presName="rootConnector" presStyleLbl="node4" presStyleIdx="13" presStyleCnt="22"/>
      <dgm:spPr/>
    </dgm:pt>
    <dgm:pt modelId="{EFA2530C-514D-4D8A-8792-2296FE37542D}" type="pres">
      <dgm:prSet presAssocID="{246F25E3-1D9E-4C11-9729-8067B6581356}" presName="hierChild4" presStyleCnt="0"/>
      <dgm:spPr/>
    </dgm:pt>
    <dgm:pt modelId="{7ABC1613-C88B-4A58-88F2-F6B4B22FE53A}" type="pres">
      <dgm:prSet presAssocID="{246F25E3-1D9E-4C11-9729-8067B6581356}" presName="hierChild5" presStyleCnt="0"/>
      <dgm:spPr/>
    </dgm:pt>
    <dgm:pt modelId="{56F66CCA-2943-4552-AD46-40E3CB1628F7}" type="pres">
      <dgm:prSet presAssocID="{BBE30D4E-F8DD-4CE1-A5FA-BD01561C39E9}" presName="Name37" presStyleLbl="parChTrans1D4" presStyleIdx="14" presStyleCnt="22"/>
      <dgm:spPr/>
    </dgm:pt>
    <dgm:pt modelId="{E3DDFAE3-6087-4F17-BE3E-0FB7A181230C}" type="pres">
      <dgm:prSet presAssocID="{9FFAED48-5DEB-4CEE-B102-52DCECAFBE2D}" presName="hierRoot2" presStyleCnt="0">
        <dgm:presLayoutVars>
          <dgm:hierBranch val="init"/>
        </dgm:presLayoutVars>
      </dgm:prSet>
      <dgm:spPr/>
    </dgm:pt>
    <dgm:pt modelId="{66859664-C203-4567-980F-5AC8F2D836D9}" type="pres">
      <dgm:prSet presAssocID="{9FFAED48-5DEB-4CEE-B102-52DCECAFBE2D}" presName="rootComposite" presStyleCnt="0"/>
      <dgm:spPr/>
    </dgm:pt>
    <dgm:pt modelId="{D9A05397-1362-42A5-9D21-B09D53836344}" type="pres">
      <dgm:prSet presAssocID="{9FFAED48-5DEB-4CEE-B102-52DCECAFBE2D}" presName="rootText" presStyleLbl="node4" presStyleIdx="14" presStyleCnt="22" custScaleY="130767" custLinFactNeighborX="-32102" custLinFactNeighborY="-2378">
        <dgm:presLayoutVars>
          <dgm:chPref val="3"/>
        </dgm:presLayoutVars>
      </dgm:prSet>
      <dgm:spPr/>
    </dgm:pt>
    <dgm:pt modelId="{192AF826-4BC5-4046-8367-FAEC90AB9C7A}" type="pres">
      <dgm:prSet presAssocID="{9FFAED48-5DEB-4CEE-B102-52DCECAFBE2D}" presName="rootConnector" presStyleLbl="node4" presStyleIdx="14" presStyleCnt="22"/>
      <dgm:spPr/>
    </dgm:pt>
    <dgm:pt modelId="{6C30B673-1F1F-4055-AAD2-4F8088F5DF61}" type="pres">
      <dgm:prSet presAssocID="{9FFAED48-5DEB-4CEE-B102-52DCECAFBE2D}" presName="hierChild4" presStyleCnt="0"/>
      <dgm:spPr/>
    </dgm:pt>
    <dgm:pt modelId="{FD24A1A8-D692-4047-8C84-39A239455B66}" type="pres">
      <dgm:prSet presAssocID="{9FFAED48-5DEB-4CEE-B102-52DCECAFBE2D}" presName="hierChild5" presStyleCnt="0"/>
      <dgm:spPr/>
    </dgm:pt>
    <dgm:pt modelId="{73F8C366-657F-4440-A9A1-70B846BE2080}" type="pres">
      <dgm:prSet presAssocID="{A4F2303C-89DE-4FB4-B4F5-948CC265D1D1}" presName="Name37" presStyleLbl="parChTrans1D4" presStyleIdx="15" presStyleCnt="22"/>
      <dgm:spPr/>
    </dgm:pt>
    <dgm:pt modelId="{9A5B7B41-DDA5-4D77-AEA7-976670E91BCE}" type="pres">
      <dgm:prSet presAssocID="{F949F389-B7E8-410F-A1C5-9C5580B84BB6}" presName="hierRoot2" presStyleCnt="0">
        <dgm:presLayoutVars>
          <dgm:hierBranch val="init"/>
        </dgm:presLayoutVars>
      </dgm:prSet>
      <dgm:spPr/>
    </dgm:pt>
    <dgm:pt modelId="{B0404260-EE3F-4605-8C47-661EE8E14B65}" type="pres">
      <dgm:prSet presAssocID="{F949F389-B7E8-410F-A1C5-9C5580B84BB6}" presName="rootComposite" presStyleCnt="0"/>
      <dgm:spPr/>
    </dgm:pt>
    <dgm:pt modelId="{F7F6C774-8E68-4400-898B-AE3285523D01}" type="pres">
      <dgm:prSet presAssocID="{F949F389-B7E8-410F-A1C5-9C5580B84BB6}" presName="rootText" presStyleLbl="node4" presStyleIdx="15" presStyleCnt="22" custScaleX="110390" custScaleY="185604" custLinFactNeighborX="-30913" custLinFactNeighborY="11890">
        <dgm:presLayoutVars>
          <dgm:chPref val="3"/>
        </dgm:presLayoutVars>
      </dgm:prSet>
      <dgm:spPr/>
    </dgm:pt>
    <dgm:pt modelId="{A0348D14-D1AE-48D6-AE4F-7E7BC2748E6D}" type="pres">
      <dgm:prSet presAssocID="{F949F389-B7E8-410F-A1C5-9C5580B84BB6}" presName="rootConnector" presStyleLbl="node4" presStyleIdx="15" presStyleCnt="22"/>
      <dgm:spPr/>
    </dgm:pt>
    <dgm:pt modelId="{3FE9B06A-C8BC-4609-A9F5-AAC0D22EE135}" type="pres">
      <dgm:prSet presAssocID="{F949F389-B7E8-410F-A1C5-9C5580B84BB6}" presName="hierChild4" presStyleCnt="0"/>
      <dgm:spPr/>
    </dgm:pt>
    <dgm:pt modelId="{A3035221-8FC4-446E-A330-62AFD82F9092}" type="pres">
      <dgm:prSet presAssocID="{F949F389-B7E8-410F-A1C5-9C5580B84BB6}" presName="hierChild5" presStyleCnt="0"/>
      <dgm:spPr/>
    </dgm:pt>
    <dgm:pt modelId="{B7F1D6B7-F925-44F6-81B8-62E7755B42B3}" type="pres">
      <dgm:prSet presAssocID="{F85EBE85-6649-49A8-8C8E-26D9A37736A2}" presName="hierChild5" presStyleCnt="0"/>
      <dgm:spPr/>
    </dgm:pt>
    <dgm:pt modelId="{4B9085EA-358B-4A95-86AB-603CADBC8A60}" type="pres">
      <dgm:prSet presAssocID="{1D966775-1983-4BFD-AE36-C12881B1D5BD}" presName="hierChild5" presStyleCnt="0"/>
      <dgm:spPr/>
    </dgm:pt>
    <dgm:pt modelId="{F038FD58-308F-4900-ADFE-D41D153028CE}" type="pres">
      <dgm:prSet presAssocID="{6DE80604-C3A6-4FA1-A728-C21ABDDC902B}" presName="Name37" presStyleLbl="parChTrans1D2" presStyleIdx="3" presStyleCnt="5"/>
      <dgm:spPr/>
    </dgm:pt>
    <dgm:pt modelId="{89E725D9-AAAF-4F3B-9AA2-292EFA428BA5}" type="pres">
      <dgm:prSet presAssocID="{F85EE0AB-1208-4313-9FBF-841283AFF1B8}" presName="hierRoot2" presStyleCnt="0">
        <dgm:presLayoutVars>
          <dgm:hierBranch val="init"/>
        </dgm:presLayoutVars>
      </dgm:prSet>
      <dgm:spPr/>
    </dgm:pt>
    <dgm:pt modelId="{86F2E722-E34D-44FC-A553-4B36CEE0D58E}" type="pres">
      <dgm:prSet presAssocID="{F85EE0AB-1208-4313-9FBF-841283AFF1B8}" presName="rootComposite" presStyleCnt="0"/>
      <dgm:spPr/>
    </dgm:pt>
    <dgm:pt modelId="{44BF71D6-6AA1-4AAE-8028-1579AC18AA9F}" type="pres">
      <dgm:prSet presAssocID="{F85EE0AB-1208-4313-9FBF-841283AFF1B8}" presName="rootText" presStyleLbl="node2" presStyleIdx="3" presStyleCnt="4" custScaleX="183748" custScaleY="131992" custLinFactNeighborX="18054" custLinFactNeighborY="-4842">
        <dgm:presLayoutVars>
          <dgm:chPref val="3"/>
        </dgm:presLayoutVars>
      </dgm:prSet>
      <dgm:spPr/>
    </dgm:pt>
    <dgm:pt modelId="{ED172C38-DF69-4EAE-AE89-3D6D7B8A11B4}" type="pres">
      <dgm:prSet presAssocID="{F85EE0AB-1208-4313-9FBF-841283AFF1B8}" presName="rootConnector" presStyleLbl="node2" presStyleIdx="3" presStyleCnt="4"/>
      <dgm:spPr/>
    </dgm:pt>
    <dgm:pt modelId="{7D72254E-49B4-463F-924F-608579F4E609}" type="pres">
      <dgm:prSet presAssocID="{F85EE0AB-1208-4313-9FBF-841283AFF1B8}" presName="hierChild4" presStyleCnt="0"/>
      <dgm:spPr/>
    </dgm:pt>
    <dgm:pt modelId="{E0CEF964-26A4-4239-B85B-260B26D41DDF}" type="pres">
      <dgm:prSet presAssocID="{AE1E3CFA-DE01-41A3-9C5B-C41A94DBABBF}" presName="Name37" presStyleLbl="parChTrans1D3" presStyleIdx="9" presStyleCnt="11"/>
      <dgm:spPr/>
    </dgm:pt>
    <dgm:pt modelId="{FB75DA83-495B-48AC-A721-EEF47968401F}" type="pres">
      <dgm:prSet presAssocID="{814F5642-5E4B-4673-B6B7-DDABC510D0B8}" presName="hierRoot2" presStyleCnt="0">
        <dgm:presLayoutVars>
          <dgm:hierBranch val="init"/>
        </dgm:presLayoutVars>
      </dgm:prSet>
      <dgm:spPr/>
    </dgm:pt>
    <dgm:pt modelId="{2FBE968F-311B-4112-83B1-A1C8F83C7BC1}" type="pres">
      <dgm:prSet presAssocID="{814F5642-5E4B-4673-B6B7-DDABC510D0B8}" presName="rootComposite" presStyleCnt="0"/>
      <dgm:spPr/>
    </dgm:pt>
    <dgm:pt modelId="{2D7B2680-5AB1-4785-9982-E796BDBE329E}" type="pres">
      <dgm:prSet presAssocID="{814F5642-5E4B-4673-B6B7-DDABC510D0B8}" presName="rootText" presStyleLbl="node3" presStyleIdx="9" presStyleCnt="11" custScaleX="146944" custScaleY="206994" custLinFactNeighborX="-21447" custLinFactNeighborY="19023">
        <dgm:presLayoutVars>
          <dgm:chPref val="3"/>
        </dgm:presLayoutVars>
      </dgm:prSet>
      <dgm:spPr/>
    </dgm:pt>
    <dgm:pt modelId="{41E3716E-D065-48CA-85DE-785A791070FE}" type="pres">
      <dgm:prSet presAssocID="{814F5642-5E4B-4673-B6B7-DDABC510D0B8}" presName="rootConnector" presStyleLbl="node3" presStyleIdx="9" presStyleCnt="11"/>
      <dgm:spPr/>
    </dgm:pt>
    <dgm:pt modelId="{14912CFE-BC39-433C-A954-4F5811C319F5}" type="pres">
      <dgm:prSet presAssocID="{814F5642-5E4B-4673-B6B7-DDABC510D0B8}" presName="hierChild4" presStyleCnt="0"/>
      <dgm:spPr/>
    </dgm:pt>
    <dgm:pt modelId="{44481C36-AD59-4891-9F17-1FBCCAD8C971}" type="pres">
      <dgm:prSet presAssocID="{4218BDF8-BE27-4483-90FE-D2C892D9455D}" presName="Name37" presStyleLbl="parChTrans1D4" presStyleIdx="16" presStyleCnt="22"/>
      <dgm:spPr/>
    </dgm:pt>
    <dgm:pt modelId="{E2FF03AD-AD18-46D9-A4F2-96828CC4DDD9}" type="pres">
      <dgm:prSet presAssocID="{F37E4AB9-8E4A-4096-923C-38F73839F880}" presName="hierRoot2" presStyleCnt="0">
        <dgm:presLayoutVars>
          <dgm:hierBranch val="init"/>
        </dgm:presLayoutVars>
      </dgm:prSet>
      <dgm:spPr/>
    </dgm:pt>
    <dgm:pt modelId="{B01F5264-9BD3-40EE-ADDF-3848959A7ADC}" type="pres">
      <dgm:prSet presAssocID="{F37E4AB9-8E4A-4096-923C-38F73839F880}" presName="rootComposite" presStyleCnt="0"/>
      <dgm:spPr/>
    </dgm:pt>
    <dgm:pt modelId="{8A722E52-9A15-4629-9EEC-94EA21092A54}" type="pres">
      <dgm:prSet presAssocID="{F37E4AB9-8E4A-4096-923C-38F73839F880}" presName="rootText" presStyleLbl="node4" presStyleIdx="16" presStyleCnt="22" custScaleX="117954" custScaleY="253879" custLinFactNeighborX="-23792" custLinFactNeighborY="5123">
        <dgm:presLayoutVars>
          <dgm:chPref val="3"/>
        </dgm:presLayoutVars>
      </dgm:prSet>
      <dgm:spPr/>
    </dgm:pt>
    <dgm:pt modelId="{BF45E62C-38B8-41DC-8E89-2EA36BBEFDD5}" type="pres">
      <dgm:prSet presAssocID="{F37E4AB9-8E4A-4096-923C-38F73839F880}" presName="rootConnector" presStyleLbl="node4" presStyleIdx="16" presStyleCnt="22"/>
      <dgm:spPr/>
    </dgm:pt>
    <dgm:pt modelId="{B4D81777-C7C6-4FD8-9B6D-4C906FA53F2A}" type="pres">
      <dgm:prSet presAssocID="{F37E4AB9-8E4A-4096-923C-38F73839F880}" presName="hierChild4" presStyleCnt="0"/>
      <dgm:spPr/>
    </dgm:pt>
    <dgm:pt modelId="{8B9B149E-997E-44B3-B1CE-FB4EAA04AE96}" type="pres">
      <dgm:prSet presAssocID="{F37E4AB9-8E4A-4096-923C-38F73839F880}" presName="hierChild5" presStyleCnt="0"/>
      <dgm:spPr/>
    </dgm:pt>
    <dgm:pt modelId="{07DBD547-77E4-4BD8-BC9B-B5BC96AF92BC}" type="pres">
      <dgm:prSet presAssocID="{3DE1A5CF-881A-46AA-8CE1-A197ACA4A725}" presName="Name37" presStyleLbl="parChTrans1D4" presStyleIdx="17" presStyleCnt="22"/>
      <dgm:spPr/>
    </dgm:pt>
    <dgm:pt modelId="{972F2992-8555-446D-8103-A8E4146B1BE5}" type="pres">
      <dgm:prSet presAssocID="{99520369-8614-4D4E-AFA7-4AE5D640C6BF}" presName="hierRoot2" presStyleCnt="0">
        <dgm:presLayoutVars>
          <dgm:hierBranch val="init"/>
        </dgm:presLayoutVars>
      </dgm:prSet>
      <dgm:spPr/>
    </dgm:pt>
    <dgm:pt modelId="{297F9AC5-75EC-46C6-8C66-C357C49AC65A}" type="pres">
      <dgm:prSet presAssocID="{99520369-8614-4D4E-AFA7-4AE5D640C6BF}" presName="rootComposite" presStyleCnt="0"/>
      <dgm:spPr/>
    </dgm:pt>
    <dgm:pt modelId="{45246ACB-FB9B-4463-BF41-E45782C255C5}" type="pres">
      <dgm:prSet presAssocID="{99520369-8614-4D4E-AFA7-4AE5D640C6BF}" presName="rootText" presStyleLbl="node4" presStyleIdx="17" presStyleCnt="22" custScaleY="178104" custLinFactNeighborX="-22578" custLinFactNeighborY="-9435">
        <dgm:presLayoutVars>
          <dgm:chPref val="3"/>
        </dgm:presLayoutVars>
      </dgm:prSet>
      <dgm:spPr/>
    </dgm:pt>
    <dgm:pt modelId="{CE23962B-65A6-4E7D-9F9C-591E8E01EE67}" type="pres">
      <dgm:prSet presAssocID="{99520369-8614-4D4E-AFA7-4AE5D640C6BF}" presName="rootConnector" presStyleLbl="node4" presStyleIdx="17" presStyleCnt="22"/>
      <dgm:spPr/>
    </dgm:pt>
    <dgm:pt modelId="{E6DCEFD4-D60B-480D-9040-59C0DE149D12}" type="pres">
      <dgm:prSet presAssocID="{99520369-8614-4D4E-AFA7-4AE5D640C6BF}" presName="hierChild4" presStyleCnt="0"/>
      <dgm:spPr/>
    </dgm:pt>
    <dgm:pt modelId="{559B4791-7582-4171-A761-4084F0B64193}" type="pres">
      <dgm:prSet presAssocID="{99520369-8614-4D4E-AFA7-4AE5D640C6BF}" presName="hierChild5" presStyleCnt="0"/>
      <dgm:spPr/>
    </dgm:pt>
    <dgm:pt modelId="{F953B31E-8C2F-47D9-AF3B-268F7EC9BFFB}" type="pres">
      <dgm:prSet presAssocID="{AC61033A-94A3-40C3-B358-55CCE9ACD128}" presName="Name37" presStyleLbl="parChTrans1D4" presStyleIdx="18" presStyleCnt="22"/>
      <dgm:spPr/>
    </dgm:pt>
    <dgm:pt modelId="{B21AD4A0-A81B-4F01-9A5C-7ABFD15E0AA1}" type="pres">
      <dgm:prSet presAssocID="{3C00A822-D6E3-4D04-9990-1EA0E653B30D}" presName="hierRoot2" presStyleCnt="0">
        <dgm:presLayoutVars>
          <dgm:hierBranch val="init"/>
        </dgm:presLayoutVars>
      </dgm:prSet>
      <dgm:spPr/>
    </dgm:pt>
    <dgm:pt modelId="{8F0F1515-E4D1-406E-B624-980F30C9BA03}" type="pres">
      <dgm:prSet presAssocID="{3C00A822-D6E3-4D04-9990-1EA0E653B30D}" presName="rootComposite" presStyleCnt="0"/>
      <dgm:spPr/>
    </dgm:pt>
    <dgm:pt modelId="{EC79D3D8-917B-4B53-B84A-3E6E9375685E}" type="pres">
      <dgm:prSet presAssocID="{3C00A822-D6E3-4D04-9990-1EA0E653B30D}" presName="rootText" presStyleLbl="node4" presStyleIdx="18" presStyleCnt="22" custScaleY="193723" custLinFactNeighborX="-22574" custLinFactNeighborY="-7310">
        <dgm:presLayoutVars>
          <dgm:chPref val="3"/>
        </dgm:presLayoutVars>
      </dgm:prSet>
      <dgm:spPr/>
    </dgm:pt>
    <dgm:pt modelId="{8B8E65BD-7BFC-4CDA-AA83-B4303365D27A}" type="pres">
      <dgm:prSet presAssocID="{3C00A822-D6E3-4D04-9990-1EA0E653B30D}" presName="rootConnector" presStyleLbl="node4" presStyleIdx="18" presStyleCnt="22"/>
      <dgm:spPr/>
    </dgm:pt>
    <dgm:pt modelId="{535AF617-76C7-4119-B025-7AD3ED3F9203}" type="pres">
      <dgm:prSet presAssocID="{3C00A822-D6E3-4D04-9990-1EA0E653B30D}" presName="hierChild4" presStyleCnt="0"/>
      <dgm:spPr/>
    </dgm:pt>
    <dgm:pt modelId="{E0988389-DD96-4642-B5EF-8F106D742C49}" type="pres">
      <dgm:prSet presAssocID="{3C00A822-D6E3-4D04-9990-1EA0E653B30D}" presName="hierChild5" presStyleCnt="0"/>
      <dgm:spPr/>
    </dgm:pt>
    <dgm:pt modelId="{C2264BA9-3079-4244-B0A6-8CA67A903DCE}" type="pres">
      <dgm:prSet presAssocID="{814F5642-5E4B-4673-B6B7-DDABC510D0B8}" presName="hierChild5" presStyleCnt="0"/>
      <dgm:spPr/>
    </dgm:pt>
    <dgm:pt modelId="{0AAE1817-B2B3-4262-A43F-32351B2A550B}" type="pres">
      <dgm:prSet presAssocID="{CED1C8DF-AFF2-451E-9669-1177E9E6DA0C}" presName="Name37" presStyleLbl="parChTrans1D3" presStyleIdx="10" presStyleCnt="11"/>
      <dgm:spPr/>
    </dgm:pt>
    <dgm:pt modelId="{41D3C117-25E2-4D61-8799-3F1533972A91}" type="pres">
      <dgm:prSet presAssocID="{63242760-FD6B-45E4-B9D8-6691271C0DE7}" presName="hierRoot2" presStyleCnt="0">
        <dgm:presLayoutVars>
          <dgm:hierBranch val="init"/>
        </dgm:presLayoutVars>
      </dgm:prSet>
      <dgm:spPr/>
    </dgm:pt>
    <dgm:pt modelId="{D448B50D-1C7C-495D-A3BE-7268CDFD332D}" type="pres">
      <dgm:prSet presAssocID="{63242760-FD6B-45E4-B9D8-6691271C0DE7}" presName="rootComposite" presStyleCnt="0"/>
      <dgm:spPr/>
    </dgm:pt>
    <dgm:pt modelId="{D072586E-F9B2-4E2D-817B-493AF5AD1E83}" type="pres">
      <dgm:prSet presAssocID="{63242760-FD6B-45E4-B9D8-6691271C0DE7}" presName="rootText" presStyleLbl="node3" presStyleIdx="10" presStyleCnt="11" custScaleX="146456" custScaleY="214706" custLinFactNeighborX="-18473" custLinFactNeighborY="16936">
        <dgm:presLayoutVars>
          <dgm:chPref val="3"/>
        </dgm:presLayoutVars>
      </dgm:prSet>
      <dgm:spPr/>
    </dgm:pt>
    <dgm:pt modelId="{FA082AAA-6CE2-4ECE-9E6A-CDF298F54E3A}" type="pres">
      <dgm:prSet presAssocID="{63242760-FD6B-45E4-B9D8-6691271C0DE7}" presName="rootConnector" presStyleLbl="node3" presStyleIdx="10" presStyleCnt="11"/>
      <dgm:spPr/>
    </dgm:pt>
    <dgm:pt modelId="{2F6C7CE5-148F-4528-9733-F1402FC20265}" type="pres">
      <dgm:prSet presAssocID="{63242760-FD6B-45E4-B9D8-6691271C0DE7}" presName="hierChild4" presStyleCnt="0"/>
      <dgm:spPr/>
    </dgm:pt>
    <dgm:pt modelId="{B7F4909A-940E-4691-A672-42A8D2FEDAA6}" type="pres">
      <dgm:prSet presAssocID="{D2898771-4C5E-4344-A9C5-2F00B712692C}" presName="Name37" presStyleLbl="parChTrans1D4" presStyleIdx="19" presStyleCnt="22"/>
      <dgm:spPr/>
    </dgm:pt>
    <dgm:pt modelId="{51BB07F0-D569-4EDE-B282-AF03085D9CD5}" type="pres">
      <dgm:prSet presAssocID="{7AD3A490-48D8-4A4D-A1BE-DC39F3561EE5}" presName="hierRoot2" presStyleCnt="0">
        <dgm:presLayoutVars>
          <dgm:hierBranch val="init"/>
        </dgm:presLayoutVars>
      </dgm:prSet>
      <dgm:spPr/>
    </dgm:pt>
    <dgm:pt modelId="{94C7749C-D07E-4468-8D3F-82C4DD393769}" type="pres">
      <dgm:prSet presAssocID="{7AD3A490-48D8-4A4D-A1BE-DC39F3561EE5}" presName="rootComposite" presStyleCnt="0"/>
      <dgm:spPr/>
    </dgm:pt>
    <dgm:pt modelId="{D9157159-289E-4BE4-95E0-FA62F688CCB0}" type="pres">
      <dgm:prSet presAssocID="{7AD3A490-48D8-4A4D-A1BE-DC39F3561EE5}" presName="rootText" presStyleLbl="node4" presStyleIdx="19" presStyleCnt="22" custScaleX="121733" custScaleY="231875" custLinFactNeighborX="-24639">
        <dgm:presLayoutVars>
          <dgm:chPref val="3"/>
        </dgm:presLayoutVars>
      </dgm:prSet>
      <dgm:spPr/>
    </dgm:pt>
    <dgm:pt modelId="{E9D1F4C0-D977-4FE5-B30C-8982B5AD0870}" type="pres">
      <dgm:prSet presAssocID="{7AD3A490-48D8-4A4D-A1BE-DC39F3561EE5}" presName="rootConnector" presStyleLbl="node4" presStyleIdx="19" presStyleCnt="22"/>
      <dgm:spPr/>
    </dgm:pt>
    <dgm:pt modelId="{5A8D5831-6496-4FBB-96EC-6FF6EE8AAEC5}" type="pres">
      <dgm:prSet presAssocID="{7AD3A490-48D8-4A4D-A1BE-DC39F3561EE5}" presName="hierChild4" presStyleCnt="0"/>
      <dgm:spPr/>
    </dgm:pt>
    <dgm:pt modelId="{CA9A97DE-AB70-4FE4-83A2-28E3B8460A0F}" type="pres">
      <dgm:prSet presAssocID="{7AD3A490-48D8-4A4D-A1BE-DC39F3561EE5}" presName="hierChild5" presStyleCnt="0"/>
      <dgm:spPr/>
    </dgm:pt>
    <dgm:pt modelId="{ACFB10D3-0293-4F9C-BA12-871A9DABF0D6}" type="pres">
      <dgm:prSet presAssocID="{22A279D7-B90D-49A1-BA6A-C4828551CB10}" presName="Name37" presStyleLbl="parChTrans1D4" presStyleIdx="20" presStyleCnt="22"/>
      <dgm:spPr/>
    </dgm:pt>
    <dgm:pt modelId="{9C0DC70D-58A5-4CFB-A8E7-BBC2D73F0F61}" type="pres">
      <dgm:prSet presAssocID="{73230900-6100-4B5A-AE47-4A5084A5A139}" presName="hierRoot2" presStyleCnt="0">
        <dgm:presLayoutVars>
          <dgm:hierBranch val="init"/>
        </dgm:presLayoutVars>
      </dgm:prSet>
      <dgm:spPr/>
    </dgm:pt>
    <dgm:pt modelId="{658D2856-C893-4373-9617-09A01E8BAC6C}" type="pres">
      <dgm:prSet presAssocID="{73230900-6100-4B5A-AE47-4A5084A5A139}" presName="rootComposite" presStyleCnt="0"/>
      <dgm:spPr/>
    </dgm:pt>
    <dgm:pt modelId="{085D7F98-AAFA-4B2B-A33C-FD7681613BD8}" type="pres">
      <dgm:prSet presAssocID="{73230900-6100-4B5A-AE47-4A5084A5A139}" presName="rootText" presStyleLbl="node4" presStyleIdx="20" presStyleCnt="22" custScaleX="112379" custScaleY="149277" custLinFactNeighborX="-20943" custLinFactNeighborY="2464">
        <dgm:presLayoutVars>
          <dgm:chPref val="3"/>
        </dgm:presLayoutVars>
      </dgm:prSet>
      <dgm:spPr/>
    </dgm:pt>
    <dgm:pt modelId="{6F05B49E-602F-43F9-91EC-AA9B8EA4E14E}" type="pres">
      <dgm:prSet presAssocID="{73230900-6100-4B5A-AE47-4A5084A5A139}" presName="rootConnector" presStyleLbl="node4" presStyleIdx="20" presStyleCnt="22"/>
      <dgm:spPr/>
    </dgm:pt>
    <dgm:pt modelId="{EC0E0222-2E5A-4286-8F03-59547F829132}" type="pres">
      <dgm:prSet presAssocID="{73230900-6100-4B5A-AE47-4A5084A5A139}" presName="hierChild4" presStyleCnt="0"/>
      <dgm:spPr/>
    </dgm:pt>
    <dgm:pt modelId="{517FA3B5-A1A2-4649-B64D-3DF54EECA572}" type="pres">
      <dgm:prSet presAssocID="{73230900-6100-4B5A-AE47-4A5084A5A139}" presName="hierChild5" presStyleCnt="0"/>
      <dgm:spPr/>
    </dgm:pt>
    <dgm:pt modelId="{821F5BE8-D594-48DD-8B02-C8E784C09530}" type="pres">
      <dgm:prSet presAssocID="{87A7D9DC-D4BD-4CEC-A7E3-917738AE07F4}" presName="Name37" presStyleLbl="parChTrans1D4" presStyleIdx="21" presStyleCnt="22"/>
      <dgm:spPr/>
    </dgm:pt>
    <dgm:pt modelId="{C6FEA84B-635F-46AD-AF33-414AE6BD2D25}" type="pres">
      <dgm:prSet presAssocID="{4543AB9F-9B08-4DD5-8212-BF24BAF9F26D}" presName="hierRoot2" presStyleCnt="0">
        <dgm:presLayoutVars>
          <dgm:hierBranch val="init"/>
        </dgm:presLayoutVars>
      </dgm:prSet>
      <dgm:spPr/>
    </dgm:pt>
    <dgm:pt modelId="{166CC076-D945-4264-A707-F4C1B05AFDFF}" type="pres">
      <dgm:prSet presAssocID="{4543AB9F-9B08-4DD5-8212-BF24BAF9F26D}" presName="rootComposite" presStyleCnt="0"/>
      <dgm:spPr/>
    </dgm:pt>
    <dgm:pt modelId="{C606E8E3-BAC8-4795-9A35-9A067DC8DC15}" type="pres">
      <dgm:prSet presAssocID="{4543AB9F-9B08-4DD5-8212-BF24BAF9F26D}" presName="rootText" presStyleLbl="node4" presStyleIdx="21" presStyleCnt="22" custScaleX="117307" custScaleY="174122" custLinFactNeighborX="-18479">
        <dgm:presLayoutVars>
          <dgm:chPref val="3"/>
        </dgm:presLayoutVars>
      </dgm:prSet>
      <dgm:spPr/>
    </dgm:pt>
    <dgm:pt modelId="{FDC28BFE-7BAE-4189-A0C5-A72F17E3A14C}" type="pres">
      <dgm:prSet presAssocID="{4543AB9F-9B08-4DD5-8212-BF24BAF9F26D}" presName="rootConnector" presStyleLbl="node4" presStyleIdx="21" presStyleCnt="22"/>
      <dgm:spPr/>
    </dgm:pt>
    <dgm:pt modelId="{82A13164-7F55-4550-9343-E7F842D6D194}" type="pres">
      <dgm:prSet presAssocID="{4543AB9F-9B08-4DD5-8212-BF24BAF9F26D}" presName="hierChild4" presStyleCnt="0"/>
      <dgm:spPr/>
    </dgm:pt>
    <dgm:pt modelId="{F9AEA6E2-0437-4108-B7A4-6B952F7AE6EE}" type="pres">
      <dgm:prSet presAssocID="{4543AB9F-9B08-4DD5-8212-BF24BAF9F26D}" presName="hierChild5" presStyleCnt="0"/>
      <dgm:spPr/>
    </dgm:pt>
    <dgm:pt modelId="{EE4CEA5C-0154-4880-8881-F7006F6DEF85}" type="pres">
      <dgm:prSet presAssocID="{63242760-FD6B-45E4-B9D8-6691271C0DE7}" presName="hierChild5" presStyleCnt="0"/>
      <dgm:spPr/>
    </dgm:pt>
    <dgm:pt modelId="{3A929E02-B671-4AE6-BCD9-4AB0D31B8D52}" type="pres">
      <dgm:prSet presAssocID="{F85EE0AB-1208-4313-9FBF-841283AFF1B8}" presName="hierChild5" presStyleCnt="0"/>
      <dgm:spPr/>
    </dgm:pt>
    <dgm:pt modelId="{958AA8C1-B380-46B4-8AD3-FE52CC2D62D7}" type="pres">
      <dgm:prSet presAssocID="{687FDF2D-75C8-40B5-832A-8F3663A712C8}" presName="hierChild3" presStyleCnt="0"/>
      <dgm:spPr/>
    </dgm:pt>
    <dgm:pt modelId="{142A9218-A03C-466D-A3AF-B89FE96B9DAD}" type="pres">
      <dgm:prSet presAssocID="{5193C649-C53D-4180-9405-E5987F6D74B1}" presName="Name111" presStyleLbl="parChTrans1D2" presStyleIdx="4" presStyleCnt="5"/>
      <dgm:spPr/>
    </dgm:pt>
    <dgm:pt modelId="{AD0DC6B1-09B8-4A22-95D4-7264962AF68E}" type="pres">
      <dgm:prSet presAssocID="{E2206B47-9AE9-430B-AFDB-90B611E3E39F}" presName="hierRoot3" presStyleCnt="0">
        <dgm:presLayoutVars>
          <dgm:hierBranch val="init"/>
        </dgm:presLayoutVars>
      </dgm:prSet>
      <dgm:spPr/>
    </dgm:pt>
    <dgm:pt modelId="{650AD584-BF7F-4BA9-B846-9DE9ACC90E2A}" type="pres">
      <dgm:prSet presAssocID="{E2206B47-9AE9-430B-AFDB-90B611E3E39F}" presName="rootComposite3" presStyleCnt="0"/>
      <dgm:spPr/>
    </dgm:pt>
    <dgm:pt modelId="{66D28D3F-4C9A-40C1-AE53-2180F8756FC3}" type="pres">
      <dgm:prSet presAssocID="{E2206B47-9AE9-430B-AFDB-90B611E3E39F}" presName="rootText3" presStyleLbl="asst0" presStyleIdx="0" presStyleCnt="1" custScaleX="173521" custScaleY="164133">
        <dgm:presLayoutVars>
          <dgm:chPref val="3"/>
        </dgm:presLayoutVars>
      </dgm:prSet>
      <dgm:spPr/>
    </dgm:pt>
    <dgm:pt modelId="{4775107A-4175-45CF-BE7E-A19659238300}" type="pres">
      <dgm:prSet presAssocID="{E2206B47-9AE9-430B-AFDB-90B611E3E39F}" presName="rootConnector3" presStyleLbl="asst0" presStyleIdx="0" presStyleCnt="1"/>
      <dgm:spPr/>
    </dgm:pt>
    <dgm:pt modelId="{5D3967AF-95F4-4AE9-8EAC-2B9B64B3C669}" type="pres">
      <dgm:prSet presAssocID="{E2206B47-9AE9-430B-AFDB-90B611E3E39F}" presName="hierChild6" presStyleCnt="0"/>
      <dgm:spPr/>
    </dgm:pt>
    <dgm:pt modelId="{76B63472-FE5C-4199-9693-6532799EB4C0}" type="pres">
      <dgm:prSet presAssocID="{E2206B47-9AE9-430B-AFDB-90B611E3E39F}" presName="hierChild7" presStyleCnt="0"/>
      <dgm:spPr/>
    </dgm:pt>
  </dgm:ptLst>
  <dgm:cxnLst>
    <dgm:cxn modelId="{9EA62601-3642-4D51-8F79-56B58AAAA6DE}" type="presOf" srcId="{D6EAB765-6421-45E2-83C3-0E4F8358385D}" destId="{FEC1A168-F65F-4C8F-A91F-7873991E26D4}" srcOrd="0" destOrd="0" presId="urn:microsoft.com/office/officeart/2005/8/layout/orgChart1"/>
    <dgm:cxn modelId="{6F295702-81D8-49E1-A0CD-47CD8E218DA4}" srcId="{63242760-FD6B-45E4-B9D8-6691271C0DE7}" destId="{73230900-6100-4B5A-AE47-4A5084A5A139}" srcOrd="1" destOrd="0" parTransId="{22A279D7-B90D-49A1-BA6A-C4828551CB10}" sibTransId="{B80C1833-F6C1-4DBA-A2E2-AE1887181F96}"/>
    <dgm:cxn modelId="{93ECBF03-929C-4E55-80F8-80C07364FD80}" type="presOf" srcId="{4543AB9F-9B08-4DD5-8212-BF24BAF9F26D}" destId="{FDC28BFE-7BAE-4189-A0C5-A72F17E3A14C}" srcOrd="1" destOrd="0" presId="urn:microsoft.com/office/officeart/2005/8/layout/orgChart1"/>
    <dgm:cxn modelId="{C01F2C04-023D-4161-86B0-7304431B98A9}" type="presOf" srcId="{7431D28A-A309-4765-8C22-DA8AA7447DFE}" destId="{97CC10BC-7565-40C3-A889-81F7B90D6A53}" srcOrd="0" destOrd="0" presId="urn:microsoft.com/office/officeart/2005/8/layout/orgChart1"/>
    <dgm:cxn modelId="{4FF7C504-E822-4C2C-9F83-82CE8CFFEC39}" type="presOf" srcId="{CED1C8DF-AFF2-451E-9669-1177E9E6DA0C}" destId="{0AAE1817-B2B3-4262-A43F-32351B2A550B}" srcOrd="0" destOrd="0" presId="urn:microsoft.com/office/officeart/2005/8/layout/orgChart1"/>
    <dgm:cxn modelId="{98FC4A05-8391-4FB2-803A-C58805CA7D46}" type="presOf" srcId="{4882F8CA-DFDF-43D4-B9A8-50C5991B9D3E}" destId="{49D86D4A-F395-47C4-A128-BEC30BE04EE4}" srcOrd="0" destOrd="0" presId="urn:microsoft.com/office/officeart/2005/8/layout/orgChart1"/>
    <dgm:cxn modelId="{8EBFEA06-BA7A-456C-A0F1-94ED77E44B11}" srcId="{B5683E9C-C19B-452A-85FF-D1573FB5815A}" destId="{F4384AC3-85CE-4A4D-B9BE-6AFF313799BF}" srcOrd="1" destOrd="0" parTransId="{2462573C-24E5-4FEE-9230-1CF3A4056A00}" sibTransId="{E11BC087-F624-4428-9089-03B209FE3373}"/>
    <dgm:cxn modelId="{603A0F08-DDF8-4496-9631-7EDB098F5F4C}" type="presOf" srcId="{3C00A822-D6E3-4D04-9990-1EA0E653B30D}" destId="{8B8E65BD-7BFC-4CDA-AA83-B4303365D27A}" srcOrd="1" destOrd="0" presId="urn:microsoft.com/office/officeart/2005/8/layout/orgChart1"/>
    <dgm:cxn modelId="{4A1FAB08-4698-4DE1-9C01-3075694A1E0F}" type="presOf" srcId="{57050E9C-B6CC-4E00-A898-82A79DA92A11}" destId="{EB7E65AB-701E-45AA-8B8F-9488A9B1767F}" srcOrd="1" destOrd="0" presId="urn:microsoft.com/office/officeart/2005/8/layout/orgChart1"/>
    <dgm:cxn modelId="{13D91809-C224-4EA3-B16A-A70213CC1854}" type="presOf" srcId="{B44E3F74-A10D-4AFD-A3D7-2E50DC9471B1}" destId="{83D1578B-F1F6-4570-8BD8-8FC825DDEB16}" srcOrd="0" destOrd="0" presId="urn:microsoft.com/office/officeart/2005/8/layout/orgChart1"/>
    <dgm:cxn modelId="{6C7C640C-E1DA-4877-A6C8-421F33DA9CB3}" type="presOf" srcId="{A830F600-520B-4C59-9D55-279A634CD947}" destId="{10A0E1AA-D529-4284-BA51-62F415E33A21}" srcOrd="0" destOrd="0" presId="urn:microsoft.com/office/officeart/2005/8/layout/orgChart1"/>
    <dgm:cxn modelId="{CEB7AC0E-6EF6-495C-A987-19BFC736DD66}" srcId="{52D76B3F-502D-463C-B4F1-1C2B87B64F37}" destId="{92A7AA4A-9548-4077-8E3B-CDB229AADC46}" srcOrd="0" destOrd="0" parTransId="{033B1D4D-3A82-4B88-812A-8EC7FBDDF92E}" sibTransId="{36E329B6-B26D-4573-9837-1C6DF222582B}"/>
    <dgm:cxn modelId="{9AFBC10F-ED0F-466B-B983-DF452FD8F849}" type="presOf" srcId="{F949F389-B7E8-410F-A1C5-9C5580B84BB6}" destId="{A0348D14-D1AE-48D6-AE4F-7E7BC2748E6D}" srcOrd="1" destOrd="0" presId="urn:microsoft.com/office/officeart/2005/8/layout/orgChart1"/>
    <dgm:cxn modelId="{8BA5A110-FF9E-42E4-963C-B2B33EEB6064}" srcId="{F85EBE85-6649-49A8-8C8E-26D9A37736A2}" destId="{F949F389-B7E8-410F-A1C5-9C5580B84BB6}" srcOrd="2" destOrd="0" parTransId="{A4F2303C-89DE-4FB4-B4F5-948CC265D1D1}" sibTransId="{36972986-0FCC-4317-9327-7BB0714A3005}"/>
    <dgm:cxn modelId="{8949AC12-6DDC-473E-A267-8367A24E4004}" type="presOf" srcId="{1D77FEFD-87C8-4397-B67E-C58D69D02354}" destId="{DD870FD4-5834-4EC9-BCEA-FCB5992F57E8}" srcOrd="1" destOrd="0" presId="urn:microsoft.com/office/officeart/2005/8/layout/orgChart1"/>
    <dgm:cxn modelId="{27F16C14-3A05-427E-AF11-F8F9DCA7C38A}" srcId="{8CA25E3A-FFD4-44AA-9F78-20C7CA14CCBC}" destId="{1FC0B7F8-30E5-4908-9663-B93209005127}" srcOrd="0" destOrd="0" parTransId="{BE1C690F-4805-466D-9713-7ED906E1DEAC}" sibTransId="{25C27E03-EFBF-4A5F-BCDA-C6C6AEA87E09}"/>
    <dgm:cxn modelId="{08D63A15-8157-4C93-8ABF-70DDCD718492}" srcId="{07920D99-03BA-4098-9BD1-ADE26AE51A34}" destId="{8CA25E3A-FFD4-44AA-9F78-20C7CA14CCBC}" srcOrd="0" destOrd="0" parTransId="{CB1DCCCC-685E-439B-A8BB-2FADAE66AA73}" sibTransId="{EB782AD6-3DC2-4BE7-A3FB-A93EC35D707E}"/>
    <dgm:cxn modelId="{0282D416-A6AB-4DAA-A4DD-F51B4211D363}" type="presOf" srcId="{65AFAAFF-703F-4577-8F9C-C9FB74B2A06F}" destId="{02A3E096-1363-494B-A0F0-C5B301E7A696}" srcOrd="0" destOrd="0" presId="urn:microsoft.com/office/officeart/2005/8/layout/orgChart1"/>
    <dgm:cxn modelId="{C41BB217-B0FF-4AFC-A0CD-3E701756CEF5}" type="presOf" srcId="{D0DFDF87-C012-48D5-843F-262499977AB0}" destId="{16D31D58-6DFE-4CF2-BB97-84B9333B1325}" srcOrd="0" destOrd="0" presId="urn:microsoft.com/office/officeart/2005/8/layout/orgChart1"/>
    <dgm:cxn modelId="{D2F9CB18-F8AC-43C2-8574-0EC95ACE96B5}" type="presOf" srcId="{73230900-6100-4B5A-AE47-4A5084A5A139}" destId="{6F05B49E-602F-43F9-91EC-AA9B8EA4E14E}" srcOrd="1" destOrd="0" presId="urn:microsoft.com/office/officeart/2005/8/layout/orgChart1"/>
    <dgm:cxn modelId="{48EC2520-2788-4D4D-99D5-3C69D1799AEE}" srcId="{814F5642-5E4B-4673-B6B7-DDABC510D0B8}" destId="{F37E4AB9-8E4A-4096-923C-38F73839F880}" srcOrd="0" destOrd="0" parTransId="{4218BDF8-BE27-4483-90FE-D2C892D9455D}" sibTransId="{F0DC1CD3-F821-40C4-AB28-C45F598C8DFD}"/>
    <dgm:cxn modelId="{074E7D20-06F7-4108-9BCC-E817A00A61DE}" type="presOf" srcId="{B99CBCE7-3A79-4AD7-957E-99C8C1B4004A}" destId="{5DE8E701-4DC0-43D4-B005-13D7DFE6333D}" srcOrd="0" destOrd="0" presId="urn:microsoft.com/office/officeart/2005/8/layout/orgChart1"/>
    <dgm:cxn modelId="{01DB7E22-F926-481C-85F7-A440E30F8EE9}" type="presOf" srcId="{246F25E3-1D9E-4C11-9729-8067B6581356}" destId="{31151291-971F-4A2C-B7A6-6E7FD659CA98}" srcOrd="1" destOrd="0" presId="urn:microsoft.com/office/officeart/2005/8/layout/orgChart1"/>
    <dgm:cxn modelId="{11D35D23-3D58-401C-B9CA-E5D6AD8750D0}" type="presOf" srcId="{52D76B3F-502D-463C-B4F1-1C2B87B64F37}" destId="{C4EFD02E-B938-4BEC-91D5-EF0900781F91}" srcOrd="0" destOrd="0" presId="urn:microsoft.com/office/officeart/2005/8/layout/orgChart1"/>
    <dgm:cxn modelId="{9EE4B726-F308-4BC3-AB86-D7D95D2412A5}" srcId="{B99CBCE7-3A79-4AD7-957E-99C8C1B4004A}" destId="{3F433D6B-D9CF-461D-964B-AFEA20DE33D7}" srcOrd="1" destOrd="0" parTransId="{D94C05DA-50BF-49C5-974D-1BEF08A86EE6}" sibTransId="{9BE0FE83-9965-48C8-9C74-E674E852CB8F}"/>
    <dgm:cxn modelId="{EFA85128-F03E-4E44-9391-B2292AD15543}" srcId="{687FDF2D-75C8-40B5-832A-8F3663A712C8}" destId="{07920D99-03BA-4098-9BD1-ADE26AE51A34}" srcOrd="1" destOrd="0" parTransId="{65AFAAFF-703F-4577-8F9C-C9FB74B2A06F}" sibTransId="{528C9886-B600-4FA2-AF0D-25109227CE0E}"/>
    <dgm:cxn modelId="{48F68134-E165-430D-9C64-1DDACEBD412A}" type="presOf" srcId="{4882F8CA-DFDF-43D4-B9A8-50C5991B9D3E}" destId="{959D13E7-C206-4F20-A5CB-CBD480AAEFC4}" srcOrd="1" destOrd="0" presId="urn:microsoft.com/office/officeart/2005/8/layout/orgChart1"/>
    <dgm:cxn modelId="{4CD47A35-B966-4369-A9A4-F5269B956A6C}" type="presOf" srcId="{BAFDFCEB-C524-46EF-8533-0F9B3527F217}" destId="{EB054921-E73A-4C55-AB79-B5AF5E7863C2}" srcOrd="0" destOrd="0" presId="urn:microsoft.com/office/officeart/2005/8/layout/orgChart1"/>
    <dgm:cxn modelId="{99FDD235-D6FF-4D02-BC10-53BEEE79DDB9}" type="presOf" srcId="{1307B312-8D81-4B04-9E4B-8F5A2DED0317}" destId="{70222E0A-31A4-4F22-ABA6-B209A9A5C348}" srcOrd="0" destOrd="0" presId="urn:microsoft.com/office/officeart/2005/8/layout/orgChart1"/>
    <dgm:cxn modelId="{0FB3F938-E2D0-4B99-83EB-B0F8F8DCB0C7}" type="presOf" srcId="{63242760-FD6B-45E4-B9D8-6691271C0DE7}" destId="{FA082AAA-6CE2-4ECE-9E6A-CDF298F54E3A}" srcOrd="1" destOrd="0" presId="urn:microsoft.com/office/officeart/2005/8/layout/orgChart1"/>
    <dgm:cxn modelId="{3CB15839-9FC4-41B0-BF9A-B41B7F48322A}" type="presOf" srcId="{FD033FE6-1B36-41E4-8D00-506C260547A6}" destId="{286061E3-F1D1-4AE8-8647-EEA19B1DA638}" srcOrd="0" destOrd="0" presId="urn:microsoft.com/office/officeart/2005/8/layout/orgChart1"/>
    <dgm:cxn modelId="{55EF843A-EF66-4C2B-A5E1-CBE02A74CF1D}" type="presOf" srcId="{5193C649-C53D-4180-9405-E5987F6D74B1}" destId="{142A9218-A03C-466D-A3AF-B89FE96B9DAD}" srcOrd="0" destOrd="0" presId="urn:microsoft.com/office/officeart/2005/8/layout/orgChart1"/>
    <dgm:cxn modelId="{F885093B-8851-473D-B0E3-F540EB07D96A}" type="presOf" srcId="{6DE80604-C3A6-4FA1-A728-C21ABDDC902B}" destId="{F038FD58-308F-4900-ADFE-D41D153028CE}" srcOrd="0" destOrd="0" presId="urn:microsoft.com/office/officeart/2005/8/layout/orgChart1"/>
    <dgm:cxn modelId="{40EB7F3B-9C4B-4CDC-A744-24059BFEC74D}" srcId="{63242760-FD6B-45E4-B9D8-6691271C0DE7}" destId="{4543AB9F-9B08-4DD5-8212-BF24BAF9F26D}" srcOrd="2" destOrd="0" parTransId="{87A7D9DC-D4BD-4CEC-A7E3-917738AE07F4}" sibTransId="{61410EA5-82F5-48BD-B709-CD932407832F}"/>
    <dgm:cxn modelId="{07B6953C-9326-4D77-BF55-A69875391C2E}" srcId="{8CA25E3A-FFD4-44AA-9F78-20C7CA14CCBC}" destId="{B74571AF-CDDA-489C-98AB-D5207391BE7F}" srcOrd="1" destOrd="0" parTransId="{D0DFDF87-C012-48D5-843F-262499977AB0}" sibTransId="{B6FA4029-72BE-45A3-AF37-D0B323FF8521}"/>
    <dgm:cxn modelId="{B67D303F-01E9-4199-B897-1ACDA09BCDBD}" type="presOf" srcId="{F35922B5-39A8-47A4-B4B0-8DCAF7B46411}" destId="{8D59E623-51D7-4449-9943-84A1AAB66574}" srcOrd="0" destOrd="0" presId="urn:microsoft.com/office/officeart/2005/8/layout/orgChart1"/>
    <dgm:cxn modelId="{8B5BAC3F-B596-49E2-826A-5839B23A8CDA}" type="presOf" srcId="{A5324B4F-9639-4277-855D-B53014749273}" destId="{CE3C7545-B546-4666-B3C2-611C6BEEDF0F}" srcOrd="0" destOrd="0" presId="urn:microsoft.com/office/officeart/2005/8/layout/orgChart1"/>
    <dgm:cxn modelId="{F602BC3F-D6AB-4855-B5A6-92B7B9669C54}" type="presOf" srcId="{A4A5E059-42CB-4E49-8F48-4C5B89A5C47A}" destId="{41B510F9-4B03-45B4-A30D-6FBC39754CFC}" srcOrd="0" destOrd="0" presId="urn:microsoft.com/office/officeart/2005/8/layout/orgChart1"/>
    <dgm:cxn modelId="{828A835D-35AA-41A5-9750-C71D876C7FA9}" srcId="{687FDF2D-75C8-40B5-832A-8F3663A712C8}" destId="{E2206B47-9AE9-430B-AFDB-90B611E3E39F}" srcOrd="0" destOrd="0" parTransId="{5193C649-C53D-4180-9405-E5987F6D74B1}" sibTransId="{382C7FA8-F181-40A4-8349-09311B9911F7}"/>
    <dgm:cxn modelId="{249EB25D-B6D3-483A-899A-C541157E4CCA}" type="presOf" srcId="{8CA25E3A-FFD4-44AA-9F78-20C7CA14CCBC}" destId="{4584D64D-4950-4FEA-ADE6-26EEB7614CFA}" srcOrd="0" destOrd="0" presId="urn:microsoft.com/office/officeart/2005/8/layout/orgChart1"/>
    <dgm:cxn modelId="{176E675E-FB8B-4751-B6AC-2A5BF215C476}" type="presOf" srcId="{D94C05DA-50BF-49C5-974D-1BEF08A86EE6}" destId="{19A31FFF-F913-4397-82BC-B86BC45A0F1F}" srcOrd="0" destOrd="0" presId="urn:microsoft.com/office/officeart/2005/8/layout/orgChart1"/>
    <dgm:cxn modelId="{0762F15E-E839-4B26-8022-5B5C68D73877}" type="presOf" srcId="{A4A5E059-42CB-4E49-8F48-4C5B89A5C47A}" destId="{3FAA0CF1-E242-4C40-ACDD-334041BE05ED}" srcOrd="1" destOrd="0" presId="urn:microsoft.com/office/officeart/2005/8/layout/orgChart1"/>
    <dgm:cxn modelId="{0D0E845F-A86A-4019-93C5-90F30E709A6D}" type="presOf" srcId="{B44E3F74-A10D-4AFD-A3D7-2E50DC9471B1}" destId="{5B0B9A6F-F358-4B6B-9369-4DB7B220F896}" srcOrd="1" destOrd="0" presId="urn:microsoft.com/office/officeart/2005/8/layout/orgChart1"/>
    <dgm:cxn modelId="{F0DF3A41-3CB6-41AE-8EA9-D3C1DA437A76}" type="presOf" srcId="{F4384AC3-85CE-4A4D-B9BE-6AFF313799BF}" destId="{29169513-B1BF-4905-BA56-2180157EDD8C}" srcOrd="1" destOrd="0" presId="urn:microsoft.com/office/officeart/2005/8/layout/orgChart1"/>
    <dgm:cxn modelId="{D0E2A162-B43D-4338-807E-6149ED6467D1}" srcId="{699B75E5-E3D5-4762-A6C5-3189FC4B31A3}" destId="{52D76B3F-502D-463C-B4F1-1C2B87B64F37}" srcOrd="2" destOrd="0" parTransId="{F35922B5-39A8-47A4-B4B0-8DCAF7B46411}" sibTransId="{48AAC42E-F5BE-4251-BE86-609AB6EA968F}"/>
    <dgm:cxn modelId="{0FD0E442-E92F-408E-96F0-26731E00FF0B}" type="presOf" srcId="{4218BDF8-BE27-4483-90FE-D2C892D9455D}" destId="{44481C36-AD59-4891-9F17-1FBCCAD8C971}" srcOrd="0" destOrd="0" presId="urn:microsoft.com/office/officeart/2005/8/layout/orgChart1"/>
    <dgm:cxn modelId="{0BB77543-87DF-421E-A456-DC781595C80C}" type="presOf" srcId="{F85EBE85-6649-49A8-8C8E-26D9A37736A2}" destId="{D6EF31FA-6854-4BF5-93FB-865CA7179A7E}" srcOrd="0" destOrd="0" presId="urn:microsoft.com/office/officeart/2005/8/layout/orgChart1"/>
    <dgm:cxn modelId="{EEBCF644-6FBF-4D5A-ACA9-35E143C31073}" srcId="{B5683E9C-C19B-452A-85FF-D1573FB5815A}" destId="{1D77FEFD-87C8-4397-B67E-C58D69D02354}" srcOrd="0" destOrd="0" parTransId="{CF1A90CB-CE20-4711-96A3-A081A8083E61}" sibTransId="{104D6704-12C2-463A-840B-DA6D8973FDDA}"/>
    <dgm:cxn modelId="{EDBAA566-52D2-499E-A064-EA0BF788609A}" type="presOf" srcId="{2462573C-24E5-4FEE-9230-1CF3A4056A00}" destId="{E8158BAE-BA70-49A4-BA85-2EA306D09B04}" srcOrd="0" destOrd="0" presId="urn:microsoft.com/office/officeart/2005/8/layout/orgChart1"/>
    <dgm:cxn modelId="{9261CA46-92F5-464B-8899-35712AB64568}" type="presOf" srcId="{699B75E5-E3D5-4762-A6C5-3189FC4B31A3}" destId="{886E5DF2-49FC-413C-B66F-7DAA51AFF4A6}" srcOrd="0" destOrd="0" presId="urn:microsoft.com/office/officeart/2005/8/layout/orgChart1"/>
    <dgm:cxn modelId="{BC980B47-71A8-475B-BA4D-990E93D1AB75}" type="presOf" srcId="{033B1D4D-3A82-4B88-812A-8EC7FBDDF92E}" destId="{D28F2558-0BE0-48AA-B096-B1C0AE074B06}" srcOrd="0" destOrd="0" presId="urn:microsoft.com/office/officeart/2005/8/layout/orgChart1"/>
    <dgm:cxn modelId="{E638EE68-2289-4647-A13A-FA00168D5C83}" type="presOf" srcId="{1D77FEFD-87C8-4397-B67E-C58D69D02354}" destId="{2DCA678E-9B94-494D-A7A1-E377BB422F2F}" srcOrd="0" destOrd="0" presId="urn:microsoft.com/office/officeart/2005/8/layout/orgChart1"/>
    <dgm:cxn modelId="{63BB0369-D10B-407C-B07F-F256A7EA3F76}" type="presOf" srcId="{F85EE0AB-1208-4313-9FBF-841283AFF1B8}" destId="{ED172C38-DF69-4EAE-AE89-3D6D7B8A11B4}" srcOrd="1" destOrd="0" presId="urn:microsoft.com/office/officeart/2005/8/layout/orgChart1"/>
    <dgm:cxn modelId="{5E9EE169-8ECB-4A86-B341-D0032E63CB2E}" type="presOf" srcId="{D2898771-4C5E-4344-A9C5-2F00B712692C}" destId="{B7F4909A-940E-4691-A672-42A8D2FEDAA6}" srcOrd="0" destOrd="0" presId="urn:microsoft.com/office/officeart/2005/8/layout/orgChart1"/>
    <dgm:cxn modelId="{905C8A6A-8AC5-48B8-90DB-B7CFAC21793B}" type="presOf" srcId="{814F5642-5E4B-4673-B6B7-DDABC510D0B8}" destId="{41E3716E-D065-48CA-85DE-785A791070FE}" srcOrd="1" destOrd="0" presId="urn:microsoft.com/office/officeart/2005/8/layout/orgChart1"/>
    <dgm:cxn modelId="{DFB18D4C-8EAF-4910-A835-CA295982BA79}" type="presOf" srcId="{7AD3A490-48D8-4A4D-A1BE-DC39F3561EE5}" destId="{E9D1F4C0-D977-4FE5-B30C-8982B5AD0870}" srcOrd="1" destOrd="0" presId="urn:microsoft.com/office/officeart/2005/8/layout/orgChart1"/>
    <dgm:cxn modelId="{F0B82B6E-82C0-459D-A123-8AD0E477F40F}" srcId="{814F5642-5E4B-4673-B6B7-DDABC510D0B8}" destId="{99520369-8614-4D4E-AFA7-4AE5D640C6BF}" srcOrd="1" destOrd="0" parTransId="{3DE1A5CF-881A-46AA-8CE1-A197ACA4A725}" sibTransId="{D04B3191-CB6D-41CD-B4BB-6ED5A89E6383}"/>
    <dgm:cxn modelId="{A0869C6E-051C-48DE-94B5-31C09659F36D}" type="presOf" srcId="{69CD791C-840A-48DB-AD98-2909B9023B8D}" destId="{2B38BFAC-3DDE-44DB-8C98-4568AB0738D0}" srcOrd="0" destOrd="0" presId="urn:microsoft.com/office/officeart/2005/8/layout/orgChart1"/>
    <dgm:cxn modelId="{7A31CF6E-CCBF-4365-B2EB-419A4071461E}" type="presOf" srcId="{E2206B47-9AE9-430B-AFDB-90B611E3E39F}" destId="{4775107A-4175-45CF-BE7E-A19659238300}" srcOrd="1" destOrd="0" presId="urn:microsoft.com/office/officeart/2005/8/layout/orgChart1"/>
    <dgm:cxn modelId="{4E4CF84E-4B91-4E22-8CCD-3E40E55DAA1D}" type="presOf" srcId="{69A3DAEC-4066-4C18-A3A7-146301910202}" destId="{E149E829-E5F3-466D-B404-FB4EB26BB548}" srcOrd="0" destOrd="0" presId="urn:microsoft.com/office/officeart/2005/8/layout/orgChart1"/>
    <dgm:cxn modelId="{E0B20850-7624-4023-9C34-0FC0D6C33E92}" type="presOf" srcId="{8CA25E3A-FFD4-44AA-9F78-20C7CA14CCBC}" destId="{71F882C6-BB74-4570-8CDB-34CDC40D33D7}" srcOrd="1" destOrd="0" presId="urn:microsoft.com/office/officeart/2005/8/layout/orgChart1"/>
    <dgm:cxn modelId="{31D70C70-E20D-499D-89F3-54459199627B}" type="presOf" srcId="{73230900-6100-4B5A-AE47-4A5084A5A139}" destId="{085D7F98-AAFA-4B2B-A33C-FD7681613BD8}" srcOrd="0" destOrd="0" presId="urn:microsoft.com/office/officeart/2005/8/layout/orgChart1"/>
    <dgm:cxn modelId="{0FC32772-5286-4C4A-9820-313C1C730DA7}" type="presOf" srcId="{F85EE0AB-1208-4313-9FBF-841283AFF1B8}" destId="{44BF71D6-6AA1-4AAE-8028-1579AC18AA9F}" srcOrd="0" destOrd="0" presId="urn:microsoft.com/office/officeart/2005/8/layout/orgChart1"/>
    <dgm:cxn modelId="{A9A78B72-8812-4398-8831-4AE3C700852E}" srcId="{B5683E9C-C19B-452A-85FF-D1573FB5815A}" destId="{B44E3F74-A10D-4AFD-A3D7-2E50DC9471B1}" srcOrd="2" destOrd="0" parTransId="{E8FB5E73-420F-4E3C-AF5B-382A8D1F758E}" sibTransId="{2753AF92-ACF8-4455-9BB5-C3E89ACBE4CA}"/>
    <dgm:cxn modelId="{C85A1554-C4D8-4565-A38C-A9C6A2985203}" type="presOf" srcId="{B43B6B91-2606-4F4C-B6FF-D03EC199566C}" destId="{DC08D8D5-CBFE-4A4A-8833-D2772A965235}" srcOrd="0" destOrd="0" presId="urn:microsoft.com/office/officeart/2005/8/layout/orgChart1"/>
    <dgm:cxn modelId="{11BA2A55-7D69-4464-97AD-8B2C6114C71C}" srcId="{07920D99-03BA-4098-9BD1-ADE26AE51A34}" destId="{4882F8CA-DFDF-43D4-B9A8-50C5991B9D3E}" srcOrd="1" destOrd="0" parTransId="{5EC9E8BC-CDDC-4850-AE04-FC914706B1F0}" sibTransId="{23380861-7A14-4CDB-A2CA-5468D9F65A57}"/>
    <dgm:cxn modelId="{BC54E759-35FD-481C-B6C2-7084ADD1B103}" type="presOf" srcId="{816CB3B2-091C-4B5C-B5BA-5C12AEC49899}" destId="{3B5FED53-FEA2-4D3A-9D26-FA8780275F7A}" srcOrd="0" destOrd="0" presId="urn:microsoft.com/office/officeart/2005/8/layout/orgChart1"/>
    <dgm:cxn modelId="{40732D7A-A362-43ED-99DF-1777D0E4D995}" type="presOf" srcId="{F949F389-B7E8-410F-A1C5-9C5580B84BB6}" destId="{F7F6C774-8E68-4400-898B-AE3285523D01}" srcOrd="0" destOrd="0" presId="urn:microsoft.com/office/officeart/2005/8/layout/orgChart1"/>
    <dgm:cxn modelId="{0BDFB67A-C4F1-479A-985B-8B1356523EB2}" type="presOf" srcId="{A5324B4F-9639-4277-855D-B53014749273}" destId="{A1BA58EC-55D3-4F9D-97A6-DD1D617F40F7}" srcOrd="1" destOrd="0" presId="urn:microsoft.com/office/officeart/2005/8/layout/orgChart1"/>
    <dgm:cxn modelId="{E54E327B-7B94-45D2-B487-21778374AA00}" type="presOf" srcId="{B5683E9C-C19B-452A-85FF-D1573FB5815A}" destId="{C13429B1-7C2C-45CE-96CB-EF364AFA0752}" srcOrd="0" destOrd="0" presId="urn:microsoft.com/office/officeart/2005/8/layout/orgChart1"/>
    <dgm:cxn modelId="{5E818C7C-ED61-4D1D-9FF2-8E632AE4E16D}" type="presOf" srcId="{1D966775-1983-4BFD-AE36-C12881B1D5BD}" destId="{02932F07-71A1-4490-B4A7-E2F3460B8B92}" srcOrd="0" destOrd="0" presId="urn:microsoft.com/office/officeart/2005/8/layout/orgChart1"/>
    <dgm:cxn modelId="{BF97EB7E-44FE-4541-8CC2-B795E5EF0F44}" type="presOf" srcId="{A636BCD8-E346-482C-A4F2-D83B4DD7FD0B}" destId="{0C95A824-FA9A-402B-91F1-9608C6E60A80}" srcOrd="1" destOrd="0" presId="urn:microsoft.com/office/officeart/2005/8/layout/orgChart1"/>
    <dgm:cxn modelId="{D112697F-F316-459E-82BF-9AE79CC90F2D}" type="presOf" srcId="{1FC0B7F8-30E5-4908-9663-B93209005127}" destId="{0B8C4263-8D63-421A-ABB3-0CBD80091BAC}" srcOrd="0" destOrd="0" presId="urn:microsoft.com/office/officeart/2005/8/layout/orgChart1"/>
    <dgm:cxn modelId="{6D05CE80-A434-4646-9F99-7135DB863B97}" srcId="{699B75E5-E3D5-4762-A6C5-3189FC4B31A3}" destId="{A636BCD8-E346-482C-A4F2-D83B4DD7FD0B}" srcOrd="1" destOrd="0" parTransId="{A7B8B580-023D-4587-BE4D-64E0858EBD1A}" sibTransId="{01027ABC-0E2C-4896-92EE-1AB6E7451A9C}"/>
    <dgm:cxn modelId="{6543ED80-3DEF-4C05-BD53-8514544AE117}" type="presOf" srcId="{814F5642-5E4B-4673-B6B7-DDABC510D0B8}" destId="{2D7B2680-5AB1-4785-9982-E796BDBE329E}" srcOrd="0" destOrd="0" presId="urn:microsoft.com/office/officeart/2005/8/layout/orgChart1"/>
    <dgm:cxn modelId="{A4620981-4885-4C1A-9CB6-2AB66B171BB9}" srcId="{F85EBE85-6649-49A8-8C8E-26D9A37736A2}" destId="{246F25E3-1D9E-4C11-9729-8067B6581356}" srcOrd="0" destOrd="0" parTransId="{1307B312-8D81-4B04-9E4B-8F5A2DED0317}" sibTransId="{B1DC4E36-7180-420F-A4BE-0BF89ED51CCB}"/>
    <dgm:cxn modelId="{B503FE83-8060-4F58-85FE-207DDE8423FA}" type="presOf" srcId="{C1BCE93E-7CF6-4004-A431-5518DBE66802}" destId="{20F02496-10D0-45FF-BE8D-25059EF54DA3}" srcOrd="0" destOrd="0" presId="urn:microsoft.com/office/officeart/2005/8/layout/orgChart1"/>
    <dgm:cxn modelId="{AA47E084-006A-447B-B3B5-636D4C7FAD19}" type="presOf" srcId="{F37E4AB9-8E4A-4096-923C-38F73839F880}" destId="{BF45E62C-38B8-41DC-8E89-2EA36BBEFDD5}" srcOrd="1" destOrd="0" presId="urn:microsoft.com/office/officeart/2005/8/layout/orgChart1"/>
    <dgm:cxn modelId="{7B9E9585-FEFE-42F9-A229-5F0ABDBBCEB6}" type="presOf" srcId="{3C00A822-D6E3-4D04-9990-1EA0E653B30D}" destId="{EC79D3D8-917B-4B53-B84A-3E6E9375685E}" srcOrd="0" destOrd="0" presId="urn:microsoft.com/office/officeart/2005/8/layout/orgChart1"/>
    <dgm:cxn modelId="{AB0BE786-D935-4022-B247-7321B00DA4A0}" type="presOf" srcId="{9FFAED48-5DEB-4CEE-B102-52DCECAFBE2D}" destId="{D9A05397-1362-42A5-9D21-B09D53836344}" srcOrd="0" destOrd="0" presId="urn:microsoft.com/office/officeart/2005/8/layout/orgChart1"/>
    <dgm:cxn modelId="{39600F87-93E4-428B-AC85-0F2ECF76715D}" type="presOf" srcId="{F63EDAA1-8EE3-4A95-AF46-314E2199905D}" destId="{FEC1DE32-DE09-40A4-955F-1E4F2BBD28FD}" srcOrd="0" destOrd="0" presId="urn:microsoft.com/office/officeart/2005/8/layout/orgChart1"/>
    <dgm:cxn modelId="{FDA33687-329A-4A64-9BD7-48E926043B83}" srcId="{07920D99-03BA-4098-9BD1-ADE26AE51A34}" destId="{B99CBCE7-3A79-4AD7-957E-99C8C1B4004A}" srcOrd="2" destOrd="0" parTransId="{C1BCE93E-7CF6-4004-A431-5518DBE66802}" sibTransId="{079A3904-F439-4FCA-93E7-B0F415A9EF12}"/>
    <dgm:cxn modelId="{51625C88-824D-4583-A0F5-98B3D4D8181A}" type="presOf" srcId="{B74571AF-CDDA-489C-98AB-D5207391BE7F}" destId="{74DEE0E1-4B57-4D2D-8B55-8C026F819963}" srcOrd="0" destOrd="0" presId="urn:microsoft.com/office/officeart/2005/8/layout/orgChart1"/>
    <dgm:cxn modelId="{A1D3478A-717A-4B93-82C5-E4EF04A05413}" type="presOf" srcId="{B74571AF-CDDA-489C-98AB-D5207391BE7F}" destId="{9FFBA96E-389C-40A5-A674-9B21945955D3}" srcOrd="1" destOrd="0" presId="urn:microsoft.com/office/officeart/2005/8/layout/orgChart1"/>
    <dgm:cxn modelId="{16E5818A-15D9-4F59-9F21-43F8EF20D32A}" type="presOf" srcId="{BE1C690F-4805-466D-9713-7ED906E1DEAC}" destId="{477BA5BB-2D3D-46BD-AB24-90A81B6C267B}" srcOrd="0" destOrd="0" presId="urn:microsoft.com/office/officeart/2005/8/layout/orgChart1"/>
    <dgm:cxn modelId="{6509C78A-0C64-461A-A040-156EFAC2673A}" type="presOf" srcId="{A636BCD8-E346-482C-A4F2-D83B4DD7FD0B}" destId="{8B3CBF9A-A0AA-4777-B4DF-FAC806F440D8}" srcOrd="0" destOrd="0" presId="urn:microsoft.com/office/officeart/2005/8/layout/orgChart1"/>
    <dgm:cxn modelId="{A070778B-BFB4-470E-B475-7D5DE2CD8161}" type="presOf" srcId="{BBE30D4E-F8DD-4CE1-A5FA-BD01561C39E9}" destId="{56F66CCA-2943-4552-AD46-40E3CB1628F7}" srcOrd="0" destOrd="0" presId="urn:microsoft.com/office/officeart/2005/8/layout/orgChart1"/>
    <dgm:cxn modelId="{EDA9C68E-12CB-4589-9FB1-3BAC710AA73B}" type="presOf" srcId="{687FDF2D-75C8-40B5-832A-8F3663A712C8}" destId="{284DFAB0-9167-4220-9E90-9A03EFAD670D}" srcOrd="1" destOrd="0" presId="urn:microsoft.com/office/officeart/2005/8/layout/orgChart1"/>
    <dgm:cxn modelId="{31396D8F-C195-46D8-9ECC-633B69258704}" type="presOf" srcId="{246F25E3-1D9E-4C11-9729-8067B6581356}" destId="{198FFA5C-ACFE-4EAD-A7FA-2A8F564895B3}" srcOrd="0" destOrd="0" presId="urn:microsoft.com/office/officeart/2005/8/layout/orgChart1"/>
    <dgm:cxn modelId="{4E684892-28F9-423E-96FF-66F2A923DFB4}" srcId="{F85EE0AB-1208-4313-9FBF-841283AFF1B8}" destId="{63242760-FD6B-45E4-B9D8-6691271C0DE7}" srcOrd="1" destOrd="0" parTransId="{CED1C8DF-AFF2-451E-9669-1177E9E6DA0C}" sibTransId="{0019A93A-B890-4DA8-920F-AF25C7CE4ED2}"/>
    <dgm:cxn modelId="{DF430E93-44D6-4827-B209-8CCB8C2D842C}" type="presOf" srcId="{3DE1A5CF-881A-46AA-8CE1-A197ACA4A725}" destId="{07DBD547-77E4-4BD8-BC9B-B5BC96AF92BC}" srcOrd="0" destOrd="0" presId="urn:microsoft.com/office/officeart/2005/8/layout/orgChart1"/>
    <dgm:cxn modelId="{964BFF93-511A-4BC9-8667-7CE753C5B839}" type="presOf" srcId="{3F433D6B-D9CF-461D-964B-AFEA20DE33D7}" destId="{566A366C-65C1-4049-9DFD-C6092477F6A4}" srcOrd="1" destOrd="0" presId="urn:microsoft.com/office/officeart/2005/8/layout/orgChart1"/>
    <dgm:cxn modelId="{1F2D7898-C0FC-45AF-9E23-E6AA238230F1}" type="presOf" srcId="{5409F5E3-C0D9-4B59-BB24-0E13AB70ED43}" destId="{AC6F9485-1049-4B2B-AB59-C2DC07C6739E}" srcOrd="1" destOrd="0" presId="urn:microsoft.com/office/officeart/2005/8/layout/orgChart1"/>
    <dgm:cxn modelId="{C4859198-9D3B-4FAB-8DFA-BDE456EE4D6B}" type="presOf" srcId="{F85EBE85-6649-49A8-8C8E-26D9A37736A2}" destId="{F7EFB0B2-175D-4364-9020-298639CCD658}" srcOrd="1" destOrd="0" presId="urn:microsoft.com/office/officeart/2005/8/layout/orgChart1"/>
    <dgm:cxn modelId="{B31BF798-5E0B-4DC3-A23E-3D31A5073CCB}" type="presOf" srcId="{F4384AC3-85CE-4A4D-B9BE-6AFF313799BF}" destId="{BADEF46B-3F83-4BAE-9858-C06865CDC8C9}" srcOrd="0" destOrd="0" presId="urn:microsoft.com/office/officeart/2005/8/layout/orgChart1"/>
    <dgm:cxn modelId="{DFE95A9C-2B0B-4712-B118-C455C8F251F8}" srcId="{63242760-FD6B-45E4-B9D8-6691271C0DE7}" destId="{7AD3A490-48D8-4A4D-A1BE-DC39F3561EE5}" srcOrd="0" destOrd="0" parTransId="{D2898771-4C5E-4344-A9C5-2F00B712692C}" sibTransId="{9A02A304-F01E-4A39-A9D7-679C45654A72}"/>
    <dgm:cxn modelId="{5E7A639E-824F-415B-A39B-D6990E8F4BFC}" srcId="{699B75E5-E3D5-4762-A6C5-3189FC4B31A3}" destId="{B5683E9C-C19B-452A-85FF-D1573FB5815A}" srcOrd="0" destOrd="0" parTransId="{AD956282-0A55-4117-BB86-D615D2191E14}" sibTransId="{08626C52-EC52-4486-9D9E-604392500DB9}"/>
    <dgm:cxn modelId="{CD08719F-7B42-4512-802D-541B144B451E}" type="presOf" srcId="{1D966775-1983-4BFD-AE36-C12881B1D5BD}" destId="{FE414622-DCB9-46BE-A5AA-55FE60D45172}" srcOrd="1" destOrd="0" presId="urn:microsoft.com/office/officeart/2005/8/layout/orgChart1"/>
    <dgm:cxn modelId="{F419D5A1-5304-4576-B924-BC7D2F269D36}" srcId="{A636BCD8-E346-482C-A4F2-D83B4DD7FD0B}" destId="{A830F600-520B-4C59-9D55-279A634CD947}" srcOrd="0" destOrd="0" parTransId="{BAFDFCEB-C524-46EF-8533-0F9B3527F217}" sibTransId="{3B66FA78-5498-4701-936E-AE52D74AEAC8}"/>
    <dgm:cxn modelId="{8357F0A1-FBA2-4D42-87A2-7E02EA02B1B0}" type="presOf" srcId="{3424BE79-46C5-4FCD-AB6E-D2A10BB52C5E}" destId="{BE56703A-151A-451C-85A6-677AACE49057}" srcOrd="0" destOrd="0" presId="urn:microsoft.com/office/officeart/2005/8/layout/orgChart1"/>
    <dgm:cxn modelId="{9187DDAA-3AFF-4CE9-89D2-DE08E15F3160}" srcId="{687FDF2D-75C8-40B5-832A-8F3663A712C8}" destId="{F85EE0AB-1208-4313-9FBF-841283AFF1B8}" srcOrd="4" destOrd="0" parTransId="{6DE80604-C3A6-4FA1-A728-C21ABDDC902B}" sibTransId="{E46E9A16-B6EE-45DA-8D43-E21E94F2D85B}"/>
    <dgm:cxn modelId="{2E2569AE-E745-42AF-8B84-9CF66D1B712B}" srcId="{3424BE79-46C5-4FCD-AB6E-D2A10BB52C5E}" destId="{687FDF2D-75C8-40B5-832A-8F3663A712C8}" srcOrd="0" destOrd="0" parTransId="{4C7F51D5-24DE-4CCE-BBBA-717B3ABDA835}" sibTransId="{7F757CD9-652A-4064-A041-B49D1F535430}"/>
    <dgm:cxn modelId="{9E9891B0-0410-4CF1-A993-B2BD015774CD}" type="presOf" srcId="{7AD3A490-48D8-4A4D-A1BE-DC39F3561EE5}" destId="{D9157159-289E-4BE4-95E0-FA62F688CCB0}" srcOrd="0" destOrd="0" presId="urn:microsoft.com/office/officeart/2005/8/layout/orgChart1"/>
    <dgm:cxn modelId="{0C02B6B1-E2B7-4FB2-9A47-38766914EAB2}" type="presOf" srcId="{22A279D7-B90D-49A1-BA6A-C4828551CB10}" destId="{ACFB10D3-0293-4F9C-BA12-871A9DABF0D6}" srcOrd="0" destOrd="0" presId="urn:microsoft.com/office/officeart/2005/8/layout/orgChart1"/>
    <dgm:cxn modelId="{FA93D5B3-C858-485C-9828-24516B51C0E6}" srcId="{F85EE0AB-1208-4313-9FBF-841283AFF1B8}" destId="{814F5642-5E4B-4673-B6B7-DDABC510D0B8}" srcOrd="0" destOrd="0" parTransId="{AE1E3CFA-DE01-41A3-9C5B-C41A94DBABBF}" sibTransId="{2AF74105-81B1-43E4-BC35-D166BDC61CEE}"/>
    <dgm:cxn modelId="{2F61F2B4-EFB0-47A8-94CD-7B10E17A8741}" type="presOf" srcId="{28488B1A-5913-44F5-A6BB-C253070C8669}" destId="{8308AF1E-6D65-4006-87B4-B0490C615844}" srcOrd="0" destOrd="0" presId="urn:microsoft.com/office/officeart/2005/8/layout/orgChart1"/>
    <dgm:cxn modelId="{1B0746B7-C63D-4B17-990D-CF2A945F4F4E}" srcId="{A4A5E059-42CB-4E49-8F48-4C5B89A5C47A}" destId="{7431D28A-A309-4765-8C22-DA8AA7447DFE}" srcOrd="2" destOrd="0" parTransId="{816CB3B2-091C-4B5C-B5BA-5C12AEC49899}" sibTransId="{4473E1E2-82A5-4236-A534-3983139786B2}"/>
    <dgm:cxn modelId="{D28B8AB8-CCAA-4094-9D3B-D32887BA6BBA}" srcId="{687FDF2D-75C8-40B5-832A-8F3663A712C8}" destId="{699B75E5-E3D5-4762-A6C5-3189FC4B31A3}" srcOrd="2" destOrd="0" parTransId="{28488B1A-5913-44F5-A6BB-C253070C8669}" sibTransId="{30DF187B-96A2-4F96-9553-7F910AB803E8}"/>
    <dgm:cxn modelId="{9F1D32B9-DE05-414F-9C0B-4381291CDC19}" type="presOf" srcId="{A7B8B580-023D-4587-BE4D-64E0858EBD1A}" destId="{E613731A-290E-4525-B730-84A21A796D8B}" srcOrd="0" destOrd="0" presId="urn:microsoft.com/office/officeart/2005/8/layout/orgChart1"/>
    <dgm:cxn modelId="{7D5B7FBA-5340-4951-871B-8D9BA2ABFCBA}" srcId="{1D966775-1983-4BFD-AE36-C12881B1D5BD}" destId="{A4A5E059-42CB-4E49-8F48-4C5B89A5C47A}" srcOrd="0" destOrd="0" parTransId="{C0487D01-F957-4F2D-9FA8-EF762A5F08BD}" sibTransId="{DDC5FEA8-EA7F-4E14-A613-BDA715485693}"/>
    <dgm:cxn modelId="{AF1B29BB-F88A-487B-B256-C11471A4A835}" type="presOf" srcId="{07920D99-03BA-4098-9BD1-ADE26AE51A34}" destId="{479CE920-0C54-4DB1-99CD-6744FA834476}" srcOrd="1" destOrd="0" presId="urn:microsoft.com/office/officeart/2005/8/layout/orgChart1"/>
    <dgm:cxn modelId="{8EA09FBD-BF48-4E68-B2FD-8AAD50221125}" srcId="{07920D99-03BA-4098-9BD1-ADE26AE51A34}" destId="{57050E9C-B6CC-4E00-A898-82A79DA92A11}" srcOrd="3" destOrd="0" parTransId="{69A3DAEC-4066-4C18-A3A7-146301910202}" sibTransId="{3F0E3A56-1553-4B73-AE11-D2690274F9EE}"/>
    <dgm:cxn modelId="{B1C84DBE-BC38-4743-A567-35CA29037460}" srcId="{1D966775-1983-4BFD-AE36-C12881B1D5BD}" destId="{F85EBE85-6649-49A8-8C8E-26D9A37736A2}" srcOrd="1" destOrd="0" parTransId="{C538E649-5F71-4EC7-87F3-FC560ED78DE5}" sibTransId="{6D16D164-39BA-445B-9391-BEC72C645588}"/>
    <dgm:cxn modelId="{F665EEBF-1BB8-49DD-8E9F-47C193B4EE2F}" type="presOf" srcId="{1FC0B7F8-30E5-4908-9663-B93209005127}" destId="{CDEC97AA-CD55-462E-917E-FCF8457A7CB0}" srcOrd="1" destOrd="0" presId="urn:microsoft.com/office/officeart/2005/8/layout/orgChart1"/>
    <dgm:cxn modelId="{8F198EC0-74AD-4E48-99E9-449E3E323BED}" type="presOf" srcId="{07920D99-03BA-4098-9BD1-ADE26AE51A34}" destId="{1544E8B2-9B38-491D-947A-C7B35C80A157}" srcOrd="0" destOrd="0" presId="urn:microsoft.com/office/officeart/2005/8/layout/orgChart1"/>
    <dgm:cxn modelId="{8F2A9EC2-DE47-47A5-83AE-ED8B4C6F7824}" srcId="{4882F8CA-DFDF-43D4-B9A8-50C5991B9D3E}" destId="{D6EAB765-6421-45E2-83C3-0E4F8358385D}" srcOrd="0" destOrd="0" parTransId="{B43B6B91-2606-4F4C-B6FF-D03EC199566C}" sibTransId="{9BD1AB16-5E7A-4072-8973-4F33E6419862}"/>
    <dgm:cxn modelId="{80100CC4-1CC9-44EC-816E-79742CA686B8}" type="presOf" srcId="{87A7D9DC-D4BD-4CEC-A7E3-917738AE07F4}" destId="{821F5BE8-D594-48DD-8B02-C8E784C09530}" srcOrd="0" destOrd="0" presId="urn:microsoft.com/office/officeart/2005/8/layout/orgChart1"/>
    <dgm:cxn modelId="{42AE59C4-1EEA-401A-BBB4-34B761C739B7}" type="presOf" srcId="{5EC9E8BC-CDDC-4850-AE04-FC914706B1F0}" destId="{5DDF4247-2E5A-4B22-98E6-AB80BA696F75}" srcOrd="0" destOrd="0" presId="urn:microsoft.com/office/officeart/2005/8/layout/orgChart1"/>
    <dgm:cxn modelId="{6619E1C6-66FC-48C6-B037-113643D802DB}" type="presOf" srcId="{3F433D6B-D9CF-461D-964B-AFEA20DE33D7}" destId="{CEC1FC50-4B65-459D-9E28-8E1282F6E3E0}" srcOrd="0" destOrd="0" presId="urn:microsoft.com/office/officeart/2005/8/layout/orgChart1"/>
    <dgm:cxn modelId="{C6CDFEC6-8522-49C4-B3AF-301F9F92CA31}" type="presOf" srcId="{92A7AA4A-9548-4077-8E3B-CDB229AADC46}" destId="{13F04789-5AAA-4D81-8105-EBB9A89C5AA3}" srcOrd="1" destOrd="0" presId="urn:microsoft.com/office/officeart/2005/8/layout/orgChart1"/>
    <dgm:cxn modelId="{C3B199C7-A7FB-4A8F-BFC3-6B0A837513C5}" type="presOf" srcId="{F37E4AB9-8E4A-4096-923C-38F73839F880}" destId="{8A722E52-9A15-4629-9EEC-94EA21092A54}" srcOrd="0" destOrd="0" presId="urn:microsoft.com/office/officeart/2005/8/layout/orgChart1"/>
    <dgm:cxn modelId="{5C5423CA-9707-44C1-8C55-057A303C6ABC}" type="presOf" srcId="{9FFAED48-5DEB-4CEE-B102-52DCECAFBE2D}" destId="{192AF826-4BC5-4046-8367-FAEC90AB9C7A}" srcOrd="1" destOrd="0" presId="urn:microsoft.com/office/officeart/2005/8/layout/orgChart1"/>
    <dgm:cxn modelId="{5C0FE6CB-F422-4BB8-A2B6-61FF109504EF}" type="presOf" srcId="{99520369-8614-4D4E-AFA7-4AE5D640C6BF}" destId="{CE23962B-65A6-4E7D-9F9C-591E8E01EE67}" srcOrd="1" destOrd="0" presId="urn:microsoft.com/office/officeart/2005/8/layout/orgChart1"/>
    <dgm:cxn modelId="{73D0FDCB-CAF4-4E8C-8DB7-30FD40C9F8E7}" type="presOf" srcId="{699B75E5-E3D5-4762-A6C5-3189FC4B31A3}" destId="{002ED556-A18B-410C-9437-8692A4D3D469}" srcOrd="1" destOrd="0" presId="urn:microsoft.com/office/officeart/2005/8/layout/orgChart1"/>
    <dgm:cxn modelId="{0BD93CCC-1451-4FE4-8095-70E2614AE4AE}" type="presOf" srcId="{A830F600-520B-4C59-9D55-279A634CD947}" destId="{80CAD6E2-0C79-4E58-9C0C-FD5882820125}" srcOrd="1" destOrd="0" presId="urn:microsoft.com/office/officeart/2005/8/layout/orgChart1"/>
    <dgm:cxn modelId="{9D69A5CD-628B-464F-B181-F76BF8211A99}" type="presOf" srcId="{CB1DCCCC-685E-439B-A8BB-2FADAE66AA73}" destId="{D0725997-834C-4790-808B-8DFF2163AB13}" srcOrd="0" destOrd="0" presId="urn:microsoft.com/office/officeart/2005/8/layout/orgChart1"/>
    <dgm:cxn modelId="{67EF0BD2-A108-4AA6-9BF2-440EDCBB726D}" type="presOf" srcId="{C538E649-5F71-4EC7-87F3-FC560ED78DE5}" destId="{6B2F5BC5-FC7E-4869-B91A-DBF916422EBF}" srcOrd="0" destOrd="0" presId="urn:microsoft.com/office/officeart/2005/8/layout/orgChart1"/>
    <dgm:cxn modelId="{8F2247D5-1764-46A8-9437-5A536D3EFBF2}" type="presOf" srcId="{5409F5E3-C0D9-4B59-BB24-0E13AB70ED43}" destId="{50DD439E-62A8-4B62-859D-BA16475018DE}" srcOrd="0" destOrd="0" presId="urn:microsoft.com/office/officeart/2005/8/layout/orgChart1"/>
    <dgm:cxn modelId="{05BDB3D5-ECA9-4D0B-A3AE-EB9C91BDD721}" type="presOf" srcId="{C0487D01-F957-4F2D-9FA8-EF762A5F08BD}" destId="{046FF47C-7F38-48A0-919F-59BC323EE401}" srcOrd="0" destOrd="0" presId="urn:microsoft.com/office/officeart/2005/8/layout/orgChart1"/>
    <dgm:cxn modelId="{ED61CDDA-6207-4D7E-8699-7768B97D1E28}" srcId="{814F5642-5E4B-4673-B6B7-DDABC510D0B8}" destId="{3C00A822-D6E3-4D04-9990-1EA0E653B30D}" srcOrd="2" destOrd="0" parTransId="{AC61033A-94A3-40C3-B358-55CCE9ACD128}" sibTransId="{839E536F-8C28-46EE-A9A2-B681E57EC0FB}"/>
    <dgm:cxn modelId="{85BADDDB-1CC3-446C-8C1E-28515A359058}" srcId="{687FDF2D-75C8-40B5-832A-8F3663A712C8}" destId="{1D966775-1983-4BFD-AE36-C12881B1D5BD}" srcOrd="3" destOrd="0" parTransId="{D23D7F97-1330-4373-B23D-9CEDAB1EA5F5}" sibTransId="{83E104AC-4CEF-419F-A6BD-F4C935F6001F}"/>
    <dgm:cxn modelId="{BC5493DD-A122-46D8-9B23-EF9B580BBC25}" type="presOf" srcId="{57050E9C-B6CC-4E00-A898-82A79DA92A11}" destId="{AFD82974-886E-4E5B-9A9F-8CF380387460}" srcOrd="0" destOrd="0" presId="urn:microsoft.com/office/officeart/2005/8/layout/orgChart1"/>
    <dgm:cxn modelId="{04E63AE2-596D-4B07-AFA4-52370A782BDB}" srcId="{B99CBCE7-3A79-4AD7-957E-99C8C1B4004A}" destId="{5409F5E3-C0D9-4B59-BB24-0E13AB70ED43}" srcOrd="0" destOrd="0" parTransId="{69CD791C-840A-48DB-AD98-2909B9023B8D}" sibTransId="{8F0BFE1A-4131-4F72-868A-0CECA57FD117}"/>
    <dgm:cxn modelId="{5FEB86E2-3B13-4CAA-A667-633166103420}" type="presOf" srcId="{B5683E9C-C19B-452A-85FF-D1573FB5815A}" destId="{56615392-D04E-4BDF-97F5-B04D29FCA506}" srcOrd="1" destOrd="0" presId="urn:microsoft.com/office/officeart/2005/8/layout/orgChart1"/>
    <dgm:cxn modelId="{97D80BE7-AECC-420E-9B54-8458897A5210}" srcId="{A4A5E059-42CB-4E49-8F48-4C5B89A5C47A}" destId="{A5324B4F-9639-4277-855D-B53014749273}" srcOrd="0" destOrd="0" parTransId="{FD033FE6-1B36-41E4-8D00-506C260547A6}" sibTransId="{9DB77130-1658-446A-A93C-1DE321F85E78}"/>
    <dgm:cxn modelId="{6EDD7CEB-3EA2-413D-B0ED-4A02772C1B25}" type="presOf" srcId="{B99CBCE7-3A79-4AD7-957E-99C8C1B4004A}" destId="{DAFA83C3-B212-4A50-887F-7F126D10603F}" srcOrd="1" destOrd="0" presId="urn:microsoft.com/office/officeart/2005/8/layout/orgChart1"/>
    <dgm:cxn modelId="{675977EC-4B0F-45F1-9971-2A1C7A469B8A}" type="presOf" srcId="{D23D7F97-1330-4373-B23D-9CEDAB1EA5F5}" destId="{25EAFE5B-A24B-4F9C-BE87-AFE33414E7EB}" srcOrd="0" destOrd="0" presId="urn:microsoft.com/office/officeart/2005/8/layout/orgChart1"/>
    <dgm:cxn modelId="{52FC59ED-30F8-4F23-AA4E-F4C735699749}" srcId="{A4A5E059-42CB-4E49-8F48-4C5B89A5C47A}" destId="{A6A6982A-BC53-4DEF-BE47-496E66E3376E}" srcOrd="1" destOrd="0" parTransId="{F63EDAA1-8EE3-4A95-AF46-314E2199905D}" sibTransId="{E411FD66-2EC1-4AF8-97C5-31C684752D5B}"/>
    <dgm:cxn modelId="{32E7ADEE-6474-4357-9D48-AF41D55E0DB2}" type="presOf" srcId="{A4F2303C-89DE-4FB4-B4F5-948CC265D1D1}" destId="{73F8C366-657F-4440-A9A1-70B846BE2080}" srcOrd="0" destOrd="0" presId="urn:microsoft.com/office/officeart/2005/8/layout/orgChart1"/>
    <dgm:cxn modelId="{1D9CABF3-3C1C-485A-B81C-A22296E1A195}" type="presOf" srcId="{52D76B3F-502D-463C-B4F1-1C2B87B64F37}" destId="{118AE4B7-D3DB-4B8D-B904-93247F9A6618}" srcOrd="1" destOrd="0" presId="urn:microsoft.com/office/officeart/2005/8/layout/orgChart1"/>
    <dgm:cxn modelId="{50A451F4-38D0-4A8E-9441-E1E94DBD909B}" type="presOf" srcId="{A6A6982A-BC53-4DEF-BE47-496E66E3376E}" destId="{CCD97F0F-1CDE-4F2C-BCF6-3F2D95605D41}" srcOrd="0" destOrd="0" presId="urn:microsoft.com/office/officeart/2005/8/layout/orgChart1"/>
    <dgm:cxn modelId="{0907DCF5-A883-4266-9FB7-513032AA2215}" type="presOf" srcId="{AD956282-0A55-4117-BB86-D615D2191E14}" destId="{13B83D4D-67A8-4A46-AC16-60F1F2170FDD}" srcOrd="0" destOrd="0" presId="urn:microsoft.com/office/officeart/2005/8/layout/orgChart1"/>
    <dgm:cxn modelId="{271A03F6-5C5F-4B1B-878C-DEAD917932E2}" type="presOf" srcId="{4543AB9F-9B08-4DD5-8212-BF24BAF9F26D}" destId="{C606E8E3-BAC8-4795-9A35-9A067DC8DC15}" srcOrd="0" destOrd="0" presId="urn:microsoft.com/office/officeart/2005/8/layout/orgChart1"/>
    <dgm:cxn modelId="{055BB6F6-C436-4E3D-8F6D-35E2E5F6FA0F}" type="presOf" srcId="{E8FB5E73-420F-4E3C-AF5B-382A8D1F758E}" destId="{8C021D94-4094-4114-8219-8417A0ABA29D}" srcOrd="0" destOrd="0" presId="urn:microsoft.com/office/officeart/2005/8/layout/orgChart1"/>
    <dgm:cxn modelId="{3E5DD7F7-2207-4DB7-AB86-D03B4810298C}" type="presOf" srcId="{92A7AA4A-9548-4077-8E3B-CDB229AADC46}" destId="{287B4D70-CA46-4DD2-B4E6-04CE8D06E703}" srcOrd="0" destOrd="0" presId="urn:microsoft.com/office/officeart/2005/8/layout/orgChart1"/>
    <dgm:cxn modelId="{EBD96DF8-FF5D-4EAE-B70B-DF0F3E32A1A0}" type="presOf" srcId="{63242760-FD6B-45E4-B9D8-6691271C0DE7}" destId="{D072586E-F9B2-4E2D-817B-493AF5AD1E83}" srcOrd="0" destOrd="0" presId="urn:microsoft.com/office/officeart/2005/8/layout/orgChart1"/>
    <dgm:cxn modelId="{F9187EF8-70BE-4377-9309-564324792E65}" type="presOf" srcId="{CF1A90CB-CE20-4711-96A3-A081A8083E61}" destId="{648CF465-4DEF-4277-B163-C8B951ADD14B}" srcOrd="0" destOrd="0" presId="urn:microsoft.com/office/officeart/2005/8/layout/orgChart1"/>
    <dgm:cxn modelId="{114B9CF9-C1A5-4A15-BD6E-678AD872DAC0}" type="presOf" srcId="{AE1E3CFA-DE01-41A3-9C5B-C41A94DBABBF}" destId="{E0CEF964-26A4-4239-B85B-260B26D41DDF}" srcOrd="0" destOrd="0" presId="urn:microsoft.com/office/officeart/2005/8/layout/orgChart1"/>
    <dgm:cxn modelId="{46C7E0F9-CED1-4A7E-9BD1-A446BAF5F4D9}" type="presOf" srcId="{E2206B47-9AE9-430B-AFDB-90B611E3E39F}" destId="{66D28D3F-4C9A-40C1-AE53-2180F8756FC3}" srcOrd="0" destOrd="0" presId="urn:microsoft.com/office/officeart/2005/8/layout/orgChart1"/>
    <dgm:cxn modelId="{0DA71DFA-BA14-48EC-96AB-B8D3D3C7FF03}" srcId="{F85EBE85-6649-49A8-8C8E-26D9A37736A2}" destId="{9FFAED48-5DEB-4CEE-B102-52DCECAFBE2D}" srcOrd="1" destOrd="0" parTransId="{BBE30D4E-F8DD-4CE1-A5FA-BD01561C39E9}" sibTransId="{FBC42D04-ACD5-4AD9-8F14-654396A7119F}"/>
    <dgm:cxn modelId="{6B5C6DFA-C1B7-4A7D-8296-CE202D266021}" type="presOf" srcId="{687FDF2D-75C8-40B5-832A-8F3663A712C8}" destId="{131AA3E7-1927-4F62-A224-25BD5E285BE8}" srcOrd="0" destOrd="0" presId="urn:microsoft.com/office/officeart/2005/8/layout/orgChart1"/>
    <dgm:cxn modelId="{31499AFA-2113-4250-935B-1BF87F066E50}" type="presOf" srcId="{D6EAB765-6421-45E2-83C3-0E4F8358385D}" destId="{C3BD9218-A84C-48D5-BAAE-E4B0719B811C}" srcOrd="1" destOrd="0" presId="urn:microsoft.com/office/officeart/2005/8/layout/orgChart1"/>
    <dgm:cxn modelId="{3425DDFA-CD1E-4F0E-A168-F5F671567037}" type="presOf" srcId="{AC61033A-94A3-40C3-B358-55CCE9ACD128}" destId="{F953B31E-8C2F-47D9-AF3B-268F7EC9BFFB}" srcOrd="0" destOrd="0" presId="urn:microsoft.com/office/officeart/2005/8/layout/orgChart1"/>
    <dgm:cxn modelId="{ABC319FC-2207-49E3-A2CA-8C9B40E7660B}" type="presOf" srcId="{A6A6982A-BC53-4DEF-BE47-496E66E3376E}" destId="{832469BD-6134-4490-8BD3-A41CDD6EE00A}" srcOrd="1" destOrd="0" presId="urn:microsoft.com/office/officeart/2005/8/layout/orgChart1"/>
    <dgm:cxn modelId="{CC15A5FD-511C-4903-86AD-A1065E5917A6}" type="presOf" srcId="{7431D28A-A309-4765-8C22-DA8AA7447DFE}" destId="{DAAFA6D9-0641-42BE-B6EA-9FCC0951C118}" srcOrd="1" destOrd="0" presId="urn:microsoft.com/office/officeart/2005/8/layout/orgChart1"/>
    <dgm:cxn modelId="{31C1B5FF-7D53-4B05-8779-4FDB5766C3F5}" type="presOf" srcId="{99520369-8614-4D4E-AFA7-4AE5D640C6BF}" destId="{45246ACB-FB9B-4463-BF41-E45782C255C5}" srcOrd="0" destOrd="0" presId="urn:microsoft.com/office/officeart/2005/8/layout/orgChart1"/>
    <dgm:cxn modelId="{9B85B1F2-F666-4B1F-8598-CC7B8949F527}" type="presParOf" srcId="{BE56703A-151A-451C-85A6-677AACE49057}" destId="{8184794B-7215-4207-8903-2960B3417179}" srcOrd="0" destOrd="0" presId="urn:microsoft.com/office/officeart/2005/8/layout/orgChart1"/>
    <dgm:cxn modelId="{29AA98DF-EC2F-4C94-A768-5689FF090129}" type="presParOf" srcId="{8184794B-7215-4207-8903-2960B3417179}" destId="{46420993-A198-4C28-AA62-C6DAB904EBD5}" srcOrd="0" destOrd="0" presId="urn:microsoft.com/office/officeart/2005/8/layout/orgChart1"/>
    <dgm:cxn modelId="{52C6B00B-E557-4492-9D51-7CC97B81ED97}" type="presParOf" srcId="{46420993-A198-4C28-AA62-C6DAB904EBD5}" destId="{131AA3E7-1927-4F62-A224-25BD5E285BE8}" srcOrd="0" destOrd="0" presId="urn:microsoft.com/office/officeart/2005/8/layout/orgChart1"/>
    <dgm:cxn modelId="{992C135D-9479-4145-B1D1-D355DDADA68D}" type="presParOf" srcId="{46420993-A198-4C28-AA62-C6DAB904EBD5}" destId="{284DFAB0-9167-4220-9E90-9A03EFAD670D}" srcOrd="1" destOrd="0" presId="urn:microsoft.com/office/officeart/2005/8/layout/orgChart1"/>
    <dgm:cxn modelId="{6356A41E-76CD-49DA-BEA0-B16E7D2E277F}" type="presParOf" srcId="{8184794B-7215-4207-8903-2960B3417179}" destId="{DD77B276-A500-4F09-BA29-0660DA9F95FD}" srcOrd="1" destOrd="0" presId="urn:microsoft.com/office/officeart/2005/8/layout/orgChart1"/>
    <dgm:cxn modelId="{B9433475-E2C9-4EC5-8569-916232B6D6BC}" type="presParOf" srcId="{DD77B276-A500-4F09-BA29-0660DA9F95FD}" destId="{02A3E096-1363-494B-A0F0-C5B301E7A696}" srcOrd="0" destOrd="0" presId="urn:microsoft.com/office/officeart/2005/8/layout/orgChart1"/>
    <dgm:cxn modelId="{FA8E16D7-814E-4D31-9791-4897CF3142B7}" type="presParOf" srcId="{DD77B276-A500-4F09-BA29-0660DA9F95FD}" destId="{E58953C9-A08B-496B-8F0C-295ADEC04868}" srcOrd="1" destOrd="0" presId="urn:microsoft.com/office/officeart/2005/8/layout/orgChart1"/>
    <dgm:cxn modelId="{4DDF1983-1759-4585-A940-AFCE64B2DFAF}" type="presParOf" srcId="{E58953C9-A08B-496B-8F0C-295ADEC04868}" destId="{883F99BF-D2A9-4855-8301-F22DDE1E8C74}" srcOrd="0" destOrd="0" presId="urn:microsoft.com/office/officeart/2005/8/layout/orgChart1"/>
    <dgm:cxn modelId="{614324F7-F923-428F-8C97-2F6905726232}" type="presParOf" srcId="{883F99BF-D2A9-4855-8301-F22DDE1E8C74}" destId="{1544E8B2-9B38-491D-947A-C7B35C80A157}" srcOrd="0" destOrd="0" presId="urn:microsoft.com/office/officeart/2005/8/layout/orgChart1"/>
    <dgm:cxn modelId="{3FC40414-AA53-4FD9-A444-1D8ED95E5BE6}" type="presParOf" srcId="{883F99BF-D2A9-4855-8301-F22DDE1E8C74}" destId="{479CE920-0C54-4DB1-99CD-6744FA834476}" srcOrd="1" destOrd="0" presId="urn:microsoft.com/office/officeart/2005/8/layout/orgChart1"/>
    <dgm:cxn modelId="{8A7E0171-B69C-4921-B76B-CCC3A8BCB715}" type="presParOf" srcId="{E58953C9-A08B-496B-8F0C-295ADEC04868}" destId="{3B9D13C8-6B18-42A0-976C-F69A6B92E6F6}" srcOrd="1" destOrd="0" presId="urn:microsoft.com/office/officeart/2005/8/layout/orgChart1"/>
    <dgm:cxn modelId="{2CE17B2C-A5AB-42BE-9EA7-66288C7561A1}" type="presParOf" srcId="{3B9D13C8-6B18-42A0-976C-F69A6B92E6F6}" destId="{D0725997-834C-4790-808B-8DFF2163AB13}" srcOrd="0" destOrd="0" presId="urn:microsoft.com/office/officeart/2005/8/layout/orgChart1"/>
    <dgm:cxn modelId="{2EF19375-7005-494A-B244-151B9FF61C94}" type="presParOf" srcId="{3B9D13C8-6B18-42A0-976C-F69A6B92E6F6}" destId="{D780A99F-9E0A-4C81-9A72-61F7AD9F4394}" srcOrd="1" destOrd="0" presId="urn:microsoft.com/office/officeart/2005/8/layout/orgChart1"/>
    <dgm:cxn modelId="{A1C1C217-3FFE-443C-B351-518FA1CE49FC}" type="presParOf" srcId="{D780A99F-9E0A-4C81-9A72-61F7AD9F4394}" destId="{8DDC1924-8639-4834-9FAD-781D03E5A562}" srcOrd="0" destOrd="0" presId="urn:microsoft.com/office/officeart/2005/8/layout/orgChart1"/>
    <dgm:cxn modelId="{A01EDB1A-31A5-40AC-8EF8-4E37B2961F6A}" type="presParOf" srcId="{8DDC1924-8639-4834-9FAD-781D03E5A562}" destId="{4584D64D-4950-4FEA-ADE6-26EEB7614CFA}" srcOrd="0" destOrd="0" presId="urn:microsoft.com/office/officeart/2005/8/layout/orgChart1"/>
    <dgm:cxn modelId="{7BA4752D-AE06-4671-B396-37F6288939FA}" type="presParOf" srcId="{8DDC1924-8639-4834-9FAD-781D03E5A562}" destId="{71F882C6-BB74-4570-8CDB-34CDC40D33D7}" srcOrd="1" destOrd="0" presId="urn:microsoft.com/office/officeart/2005/8/layout/orgChart1"/>
    <dgm:cxn modelId="{72996B01-1892-40EC-BE8E-6A2BDB5F8C8F}" type="presParOf" srcId="{D780A99F-9E0A-4C81-9A72-61F7AD9F4394}" destId="{13C7483A-A103-413A-BF87-86A695BF526B}" srcOrd="1" destOrd="0" presId="urn:microsoft.com/office/officeart/2005/8/layout/orgChart1"/>
    <dgm:cxn modelId="{E7BF5723-1C3F-4816-8F55-5F68C48DFAA3}" type="presParOf" srcId="{13C7483A-A103-413A-BF87-86A695BF526B}" destId="{477BA5BB-2D3D-46BD-AB24-90A81B6C267B}" srcOrd="0" destOrd="0" presId="urn:microsoft.com/office/officeart/2005/8/layout/orgChart1"/>
    <dgm:cxn modelId="{BFB6CE1B-7057-4F31-A6AC-A6DB82BEEB07}" type="presParOf" srcId="{13C7483A-A103-413A-BF87-86A695BF526B}" destId="{DC666280-E0A3-4812-8F23-8022A6712985}" srcOrd="1" destOrd="0" presId="urn:microsoft.com/office/officeart/2005/8/layout/orgChart1"/>
    <dgm:cxn modelId="{CEF8F390-4DCB-43A7-9A15-37FC048F6D7B}" type="presParOf" srcId="{DC666280-E0A3-4812-8F23-8022A6712985}" destId="{BC552F33-2C4F-4F32-9B67-390E620CD642}" srcOrd="0" destOrd="0" presId="urn:microsoft.com/office/officeart/2005/8/layout/orgChart1"/>
    <dgm:cxn modelId="{0406A64C-6F46-4D62-92AC-5DD1D5DAB794}" type="presParOf" srcId="{BC552F33-2C4F-4F32-9B67-390E620CD642}" destId="{0B8C4263-8D63-421A-ABB3-0CBD80091BAC}" srcOrd="0" destOrd="0" presId="urn:microsoft.com/office/officeart/2005/8/layout/orgChart1"/>
    <dgm:cxn modelId="{430896AA-6D6F-4D9D-AE91-07C0942FB248}" type="presParOf" srcId="{BC552F33-2C4F-4F32-9B67-390E620CD642}" destId="{CDEC97AA-CD55-462E-917E-FCF8457A7CB0}" srcOrd="1" destOrd="0" presId="urn:microsoft.com/office/officeart/2005/8/layout/orgChart1"/>
    <dgm:cxn modelId="{7B4352C1-6F24-458C-8604-F0FDEDEB18BC}" type="presParOf" srcId="{DC666280-E0A3-4812-8F23-8022A6712985}" destId="{C0BEEDBA-5141-413B-951C-F06172F1307A}" srcOrd="1" destOrd="0" presId="urn:microsoft.com/office/officeart/2005/8/layout/orgChart1"/>
    <dgm:cxn modelId="{7FE2769B-D437-44B8-97D6-C47318FAAE4F}" type="presParOf" srcId="{DC666280-E0A3-4812-8F23-8022A6712985}" destId="{FD1803EB-8BF5-40A8-8707-1F7EAFFAE652}" srcOrd="2" destOrd="0" presId="urn:microsoft.com/office/officeart/2005/8/layout/orgChart1"/>
    <dgm:cxn modelId="{5F35F3B8-95E8-46CC-ABB9-4580979307CC}" type="presParOf" srcId="{13C7483A-A103-413A-BF87-86A695BF526B}" destId="{16D31D58-6DFE-4CF2-BB97-84B9333B1325}" srcOrd="2" destOrd="0" presId="urn:microsoft.com/office/officeart/2005/8/layout/orgChart1"/>
    <dgm:cxn modelId="{3D14E9F7-5960-4A98-9ECE-54EBC8AD875A}" type="presParOf" srcId="{13C7483A-A103-413A-BF87-86A695BF526B}" destId="{50783F54-76E2-48C9-BD19-5402BD04C798}" srcOrd="3" destOrd="0" presId="urn:microsoft.com/office/officeart/2005/8/layout/orgChart1"/>
    <dgm:cxn modelId="{315D6DA7-6091-4183-AF44-B0557E4B7C4F}" type="presParOf" srcId="{50783F54-76E2-48C9-BD19-5402BD04C798}" destId="{BDADE37E-5985-48D9-A6D5-329F7304C0EB}" srcOrd="0" destOrd="0" presId="urn:microsoft.com/office/officeart/2005/8/layout/orgChart1"/>
    <dgm:cxn modelId="{D142D583-3EA9-4271-B5F8-6C057C330D71}" type="presParOf" srcId="{BDADE37E-5985-48D9-A6D5-329F7304C0EB}" destId="{74DEE0E1-4B57-4D2D-8B55-8C026F819963}" srcOrd="0" destOrd="0" presId="urn:microsoft.com/office/officeart/2005/8/layout/orgChart1"/>
    <dgm:cxn modelId="{C4E8E1E3-C02F-4CD2-B83C-43943C2DD962}" type="presParOf" srcId="{BDADE37E-5985-48D9-A6D5-329F7304C0EB}" destId="{9FFBA96E-389C-40A5-A674-9B21945955D3}" srcOrd="1" destOrd="0" presId="urn:microsoft.com/office/officeart/2005/8/layout/orgChart1"/>
    <dgm:cxn modelId="{AC09991A-F125-453B-B033-65E0BEB2B400}" type="presParOf" srcId="{50783F54-76E2-48C9-BD19-5402BD04C798}" destId="{76E4ECC1-BEF6-4D40-AE41-2B230DDBC6CD}" srcOrd="1" destOrd="0" presId="urn:microsoft.com/office/officeart/2005/8/layout/orgChart1"/>
    <dgm:cxn modelId="{43C2B6F8-363F-4BB0-82B4-68291E77247F}" type="presParOf" srcId="{50783F54-76E2-48C9-BD19-5402BD04C798}" destId="{8BB320B2-4B52-4179-9278-853A0937549A}" srcOrd="2" destOrd="0" presId="urn:microsoft.com/office/officeart/2005/8/layout/orgChart1"/>
    <dgm:cxn modelId="{172697C8-7CBA-4BA6-BA3F-F5F194985588}" type="presParOf" srcId="{D780A99F-9E0A-4C81-9A72-61F7AD9F4394}" destId="{E1EB3135-F331-4F50-8C05-EDD41A6CAC12}" srcOrd="2" destOrd="0" presId="urn:microsoft.com/office/officeart/2005/8/layout/orgChart1"/>
    <dgm:cxn modelId="{09307026-14A4-40F1-94B2-2EF22748A45A}" type="presParOf" srcId="{3B9D13C8-6B18-42A0-976C-F69A6B92E6F6}" destId="{5DDF4247-2E5A-4B22-98E6-AB80BA696F75}" srcOrd="2" destOrd="0" presId="urn:microsoft.com/office/officeart/2005/8/layout/orgChart1"/>
    <dgm:cxn modelId="{DA5A2535-48E1-4B69-9D56-107882416AF9}" type="presParOf" srcId="{3B9D13C8-6B18-42A0-976C-F69A6B92E6F6}" destId="{959D3A31-EC2C-4E16-A829-4E17F278AECC}" srcOrd="3" destOrd="0" presId="urn:microsoft.com/office/officeart/2005/8/layout/orgChart1"/>
    <dgm:cxn modelId="{9209CB9C-5B4E-4FA0-A292-F327EDC23CA0}" type="presParOf" srcId="{959D3A31-EC2C-4E16-A829-4E17F278AECC}" destId="{7CEEA2EF-56AC-4F09-A243-4D4E26490AAC}" srcOrd="0" destOrd="0" presId="urn:microsoft.com/office/officeart/2005/8/layout/orgChart1"/>
    <dgm:cxn modelId="{A696E6C3-9865-4CCD-AC13-60CB948D68B8}" type="presParOf" srcId="{7CEEA2EF-56AC-4F09-A243-4D4E26490AAC}" destId="{49D86D4A-F395-47C4-A128-BEC30BE04EE4}" srcOrd="0" destOrd="0" presId="urn:microsoft.com/office/officeart/2005/8/layout/orgChart1"/>
    <dgm:cxn modelId="{1161EE76-A0F8-4F6C-930D-6EC7A4319B96}" type="presParOf" srcId="{7CEEA2EF-56AC-4F09-A243-4D4E26490AAC}" destId="{959D13E7-C206-4F20-A5CB-CBD480AAEFC4}" srcOrd="1" destOrd="0" presId="urn:microsoft.com/office/officeart/2005/8/layout/orgChart1"/>
    <dgm:cxn modelId="{C7F6FB93-B6C6-4D94-97C3-5DCDDD98FE4D}" type="presParOf" srcId="{959D3A31-EC2C-4E16-A829-4E17F278AECC}" destId="{DD3A901D-CC62-4FA7-995E-79B073E74BD9}" srcOrd="1" destOrd="0" presId="urn:microsoft.com/office/officeart/2005/8/layout/orgChart1"/>
    <dgm:cxn modelId="{9E6FCC87-4C29-4AB0-ADE8-AD602B2D61F8}" type="presParOf" srcId="{DD3A901D-CC62-4FA7-995E-79B073E74BD9}" destId="{DC08D8D5-CBFE-4A4A-8833-D2772A965235}" srcOrd="0" destOrd="0" presId="urn:microsoft.com/office/officeart/2005/8/layout/orgChart1"/>
    <dgm:cxn modelId="{7EE91F44-7F9C-48D2-97E8-F3B34F4CA3DC}" type="presParOf" srcId="{DD3A901D-CC62-4FA7-995E-79B073E74BD9}" destId="{38EB59E1-192A-48A6-9FC9-EABD04D23B02}" srcOrd="1" destOrd="0" presId="urn:microsoft.com/office/officeart/2005/8/layout/orgChart1"/>
    <dgm:cxn modelId="{26187F57-7848-49D7-9B80-CBDE8271B5A2}" type="presParOf" srcId="{38EB59E1-192A-48A6-9FC9-EABD04D23B02}" destId="{197D357C-44F2-441E-B0AD-DE9BBA994736}" srcOrd="0" destOrd="0" presId="urn:microsoft.com/office/officeart/2005/8/layout/orgChart1"/>
    <dgm:cxn modelId="{39908E15-6356-4C76-A258-5BE9A4AF87B8}" type="presParOf" srcId="{197D357C-44F2-441E-B0AD-DE9BBA994736}" destId="{FEC1A168-F65F-4C8F-A91F-7873991E26D4}" srcOrd="0" destOrd="0" presId="urn:microsoft.com/office/officeart/2005/8/layout/orgChart1"/>
    <dgm:cxn modelId="{09FC232F-9982-42AD-8704-5A476D5D2C67}" type="presParOf" srcId="{197D357C-44F2-441E-B0AD-DE9BBA994736}" destId="{C3BD9218-A84C-48D5-BAAE-E4B0719B811C}" srcOrd="1" destOrd="0" presId="urn:microsoft.com/office/officeart/2005/8/layout/orgChart1"/>
    <dgm:cxn modelId="{38C0E1EA-D5F6-4561-85A3-F084938C0C49}" type="presParOf" srcId="{38EB59E1-192A-48A6-9FC9-EABD04D23B02}" destId="{988F15D3-15BA-40A6-9C0F-E7DFF8298E45}" srcOrd="1" destOrd="0" presId="urn:microsoft.com/office/officeart/2005/8/layout/orgChart1"/>
    <dgm:cxn modelId="{A4A3B17B-03F7-4F62-B317-0E8CB28E34E8}" type="presParOf" srcId="{38EB59E1-192A-48A6-9FC9-EABD04D23B02}" destId="{3C064E90-78C9-46C7-9E51-CED72F06CD4C}" srcOrd="2" destOrd="0" presId="urn:microsoft.com/office/officeart/2005/8/layout/orgChart1"/>
    <dgm:cxn modelId="{A4BBDFF7-BA31-4812-A554-BEB3CA2392AF}" type="presParOf" srcId="{959D3A31-EC2C-4E16-A829-4E17F278AECC}" destId="{06EED805-76A9-4A99-8026-22AFDBA5B63D}" srcOrd="2" destOrd="0" presId="urn:microsoft.com/office/officeart/2005/8/layout/orgChart1"/>
    <dgm:cxn modelId="{CB1029E2-1961-4CE9-83E9-5059B796BA67}" type="presParOf" srcId="{3B9D13C8-6B18-42A0-976C-F69A6B92E6F6}" destId="{20F02496-10D0-45FF-BE8D-25059EF54DA3}" srcOrd="4" destOrd="0" presId="urn:microsoft.com/office/officeart/2005/8/layout/orgChart1"/>
    <dgm:cxn modelId="{6022E550-7F5A-4A11-A195-C285B7E3A999}" type="presParOf" srcId="{3B9D13C8-6B18-42A0-976C-F69A6B92E6F6}" destId="{609DA403-1BCF-446E-8779-3BEC6CC2238E}" srcOrd="5" destOrd="0" presId="urn:microsoft.com/office/officeart/2005/8/layout/orgChart1"/>
    <dgm:cxn modelId="{1410A1A1-7601-4EE8-95BA-02D6CCE659AC}" type="presParOf" srcId="{609DA403-1BCF-446E-8779-3BEC6CC2238E}" destId="{A5AC75F0-DB56-494C-93AC-23F1561740B6}" srcOrd="0" destOrd="0" presId="urn:microsoft.com/office/officeart/2005/8/layout/orgChart1"/>
    <dgm:cxn modelId="{5970319D-5EE2-4F8A-B9A5-519889F23CF6}" type="presParOf" srcId="{A5AC75F0-DB56-494C-93AC-23F1561740B6}" destId="{5DE8E701-4DC0-43D4-B005-13D7DFE6333D}" srcOrd="0" destOrd="0" presId="urn:microsoft.com/office/officeart/2005/8/layout/orgChart1"/>
    <dgm:cxn modelId="{5972E2A6-3DC4-4D5F-A3A0-F4745DD9E4E5}" type="presParOf" srcId="{A5AC75F0-DB56-494C-93AC-23F1561740B6}" destId="{DAFA83C3-B212-4A50-887F-7F126D10603F}" srcOrd="1" destOrd="0" presId="urn:microsoft.com/office/officeart/2005/8/layout/orgChart1"/>
    <dgm:cxn modelId="{5986F6D6-4765-4046-962C-802B4182C767}" type="presParOf" srcId="{609DA403-1BCF-446E-8779-3BEC6CC2238E}" destId="{71EAB43C-01A7-4192-9A82-C5814BF911E1}" srcOrd="1" destOrd="0" presId="urn:microsoft.com/office/officeart/2005/8/layout/orgChart1"/>
    <dgm:cxn modelId="{9D3FF011-CE21-41DA-B485-AC60422916A8}" type="presParOf" srcId="{71EAB43C-01A7-4192-9A82-C5814BF911E1}" destId="{2B38BFAC-3DDE-44DB-8C98-4568AB0738D0}" srcOrd="0" destOrd="0" presId="urn:microsoft.com/office/officeart/2005/8/layout/orgChart1"/>
    <dgm:cxn modelId="{B52BF436-CCA1-4FB7-B559-CF1E9ADD48A4}" type="presParOf" srcId="{71EAB43C-01A7-4192-9A82-C5814BF911E1}" destId="{73DE3864-7CB9-43BD-A972-7B1200D9C37E}" srcOrd="1" destOrd="0" presId="urn:microsoft.com/office/officeart/2005/8/layout/orgChart1"/>
    <dgm:cxn modelId="{4AFD5953-1C88-4300-9350-1AA8B37DABC0}" type="presParOf" srcId="{73DE3864-7CB9-43BD-A972-7B1200D9C37E}" destId="{93212115-583F-450D-9D68-9BB09E1F9ED1}" srcOrd="0" destOrd="0" presId="urn:microsoft.com/office/officeart/2005/8/layout/orgChart1"/>
    <dgm:cxn modelId="{4E30951C-7127-4C5E-9118-977B68972A35}" type="presParOf" srcId="{93212115-583F-450D-9D68-9BB09E1F9ED1}" destId="{50DD439E-62A8-4B62-859D-BA16475018DE}" srcOrd="0" destOrd="0" presId="urn:microsoft.com/office/officeart/2005/8/layout/orgChart1"/>
    <dgm:cxn modelId="{6D58C1DD-ED2C-451B-8420-6071AC4EB9BB}" type="presParOf" srcId="{93212115-583F-450D-9D68-9BB09E1F9ED1}" destId="{AC6F9485-1049-4B2B-AB59-C2DC07C6739E}" srcOrd="1" destOrd="0" presId="urn:microsoft.com/office/officeart/2005/8/layout/orgChart1"/>
    <dgm:cxn modelId="{6D8DEAD2-4791-461A-A778-C0CA984F5FD9}" type="presParOf" srcId="{73DE3864-7CB9-43BD-A972-7B1200D9C37E}" destId="{660F041D-9A6E-4A96-A768-F4A82FCF5097}" srcOrd="1" destOrd="0" presId="urn:microsoft.com/office/officeart/2005/8/layout/orgChart1"/>
    <dgm:cxn modelId="{F93A4E9B-579B-4959-8727-45B50B311C79}" type="presParOf" srcId="{73DE3864-7CB9-43BD-A972-7B1200D9C37E}" destId="{F41A49FE-3ABE-409F-B5E2-7C38566599F2}" srcOrd="2" destOrd="0" presId="urn:microsoft.com/office/officeart/2005/8/layout/orgChart1"/>
    <dgm:cxn modelId="{E903D209-6FC2-451B-991D-22D83700DFDB}" type="presParOf" srcId="{71EAB43C-01A7-4192-9A82-C5814BF911E1}" destId="{19A31FFF-F913-4397-82BC-B86BC45A0F1F}" srcOrd="2" destOrd="0" presId="urn:microsoft.com/office/officeart/2005/8/layout/orgChart1"/>
    <dgm:cxn modelId="{A93B032A-0FBE-4CD7-B9B8-C13E09BEEA45}" type="presParOf" srcId="{71EAB43C-01A7-4192-9A82-C5814BF911E1}" destId="{1B8ACA40-73DF-4591-B5FD-EA7FE279069D}" srcOrd="3" destOrd="0" presId="urn:microsoft.com/office/officeart/2005/8/layout/orgChart1"/>
    <dgm:cxn modelId="{CBAC9F90-8F57-4711-A2C9-8DF61FAA1EE7}" type="presParOf" srcId="{1B8ACA40-73DF-4591-B5FD-EA7FE279069D}" destId="{7B6F08D5-959E-4E03-B9DB-DD69CD8A948C}" srcOrd="0" destOrd="0" presId="urn:microsoft.com/office/officeart/2005/8/layout/orgChart1"/>
    <dgm:cxn modelId="{55E09375-3B9F-42CE-A3F2-FB0A06CB080D}" type="presParOf" srcId="{7B6F08D5-959E-4E03-B9DB-DD69CD8A948C}" destId="{CEC1FC50-4B65-459D-9E28-8E1282F6E3E0}" srcOrd="0" destOrd="0" presId="urn:microsoft.com/office/officeart/2005/8/layout/orgChart1"/>
    <dgm:cxn modelId="{6A802BA7-C052-4CCE-9D09-1259D99F1272}" type="presParOf" srcId="{7B6F08D5-959E-4E03-B9DB-DD69CD8A948C}" destId="{566A366C-65C1-4049-9DFD-C6092477F6A4}" srcOrd="1" destOrd="0" presId="urn:microsoft.com/office/officeart/2005/8/layout/orgChart1"/>
    <dgm:cxn modelId="{8A8B36FC-FE7C-4B01-B169-B1DC097FE67C}" type="presParOf" srcId="{1B8ACA40-73DF-4591-B5FD-EA7FE279069D}" destId="{68BD710D-E4ED-47D0-9F46-6F286585C532}" srcOrd="1" destOrd="0" presId="urn:microsoft.com/office/officeart/2005/8/layout/orgChart1"/>
    <dgm:cxn modelId="{E6380802-ABC1-4F48-A3EC-2FF1C887080F}" type="presParOf" srcId="{1B8ACA40-73DF-4591-B5FD-EA7FE279069D}" destId="{4A27D45D-AC4A-4AE8-AD70-E0BDF6F9757E}" srcOrd="2" destOrd="0" presId="urn:microsoft.com/office/officeart/2005/8/layout/orgChart1"/>
    <dgm:cxn modelId="{CA868E30-A07B-48FE-B495-8D78A5BCFF4A}" type="presParOf" srcId="{609DA403-1BCF-446E-8779-3BEC6CC2238E}" destId="{9003E608-193D-4BEF-9D3C-19384D8D366F}" srcOrd="2" destOrd="0" presId="urn:microsoft.com/office/officeart/2005/8/layout/orgChart1"/>
    <dgm:cxn modelId="{6D69CEFF-A071-40C7-AE2D-ECA00585FCB7}" type="presParOf" srcId="{3B9D13C8-6B18-42A0-976C-F69A6B92E6F6}" destId="{E149E829-E5F3-466D-B404-FB4EB26BB548}" srcOrd="6" destOrd="0" presId="urn:microsoft.com/office/officeart/2005/8/layout/orgChart1"/>
    <dgm:cxn modelId="{EC6BA5EB-D46D-41DE-BC79-1BEBB5DCE5A2}" type="presParOf" srcId="{3B9D13C8-6B18-42A0-976C-F69A6B92E6F6}" destId="{3C329A23-E3C3-496C-B72F-2D24D9A6B461}" srcOrd="7" destOrd="0" presId="urn:microsoft.com/office/officeart/2005/8/layout/orgChart1"/>
    <dgm:cxn modelId="{C065723C-E412-49A7-A8E9-AB16C9EF8EEF}" type="presParOf" srcId="{3C329A23-E3C3-496C-B72F-2D24D9A6B461}" destId="{A1541A32-CBAD-43BD-8D90-016F018B2E3D}" srcOrd="0" destOrd="0" presId="urn:microsoft.com/office/officeart/2005/8/layout/orgChart1"/>
    <dgm:cxn modelId="{C6856BE4-389C-44F6-8513-8B8AAB84A4A1}" type="presParOf" srcId="{A1541A32-CBAD-43BD-8D90-016F018B2E3D}" destId="{AFD82974-886E-4E5B-9A9F-8CF380387460}" srcOrd="0" destOrd="0" presId="urn:microsoft.com/office/officeart/2005/8/layout/orgChart1"/>
    <dgm:cxn modelId="{94E46EF6-1DCF-4021-B0F8-E7CB1B165C3E}" type="presParOf" srcId="{A1541A32-CBAD-43BD-8D90-016F018B2E3D}" destId="{EB7E65AB-701E-45AA-8B8F-9488A9B1767F}" srcOrd="1" destOrd="0" presId="urn:microsoft.com/office/officeart/2005/8/layout/orgChart1"/>
    <dgm:cxn modelId="{4C66CB5B-7093-469A-944C-82A9478EBB0C}" type="presParOf" srcId="{3C329A23-E3C3-496C-B72F-2D24D9A6B461}" destId="{6C839CF3-AD39-406D-915C-BBE2408D8EC7}" srcOrd="1" destOrd="0" presId="urn:microsoft.com/office/officeart/2005/8/layout/orgChart1"/>
    <dgm:cxn modelId="{613DDC83-DE36-4EF4-A1F9-6359BEDDA50E}" type="presParOf" srcId="{3C329A23-E3C3-496C-B72F-2D24D9A6B461}" destId="{C4F5996A-C057-4C10-BC9F-4731D2A42CE3}" srcOrd="2" destOrd="0" presId="urn:microsoft.com/office/officeart/2005/8/layout/orgChart1"/>
    <dgm:cxn modelId="{347776D5-D4B9-4500-93B8-B24DA002E169}" type="presParOf" srcId="{E58953C9-A08B-496B-8F0C-295ADEC04868}" destId="{17198274-3EC4-4BCC-8650-D9348E7B0002}" srcOrd="2" destOrd="0" presId="urn:microsoft.com/office/officeart/2005/8/layout/orgChart1"/>
    <dgm:cxn modelId="{13547FFC-5D62-4C9E-971A-8A8466FA7D13}" type="presParOf" srcId="{DD77B276-A500-4F09-BA29-0660DA9F95FD}" destId="{8308AF1E-6D65-4006-87B4-B0490C615844}" srcOrd="2" destOrd="0" presId="urn:microsoft.com/office/officeart/2005/8/layout/orgChart1"/>
    <dgm:cxn modelId="{F079166B-8FA0-472D-8A7A-6B701464B1F9}" type="presParOf" srcId="{DD77B276-A500-4F09-BA29-0660DA9F95FD}" destId="{6394B105-1991-490E-8D81-E0F2EEAC7119}" srcOrd="3" destOrd="0" presId="urn:microsoft.com/office/officeart/2005/8/layout/orgChart1"/>
    <dgm:cxn modelId="{328EEB37-62A6-41B7-85ED-CAEAEE486364}" type="presParOf" srcId="{6394B105-1991-490E-8D81-E0F2EEAC7119}" destId="{47DFB716-95C5-472C-AE8F-95C041BB40A9}" srcOrd="0" destOrd="0" presId="urn:microsoft.com/office/officeart/2005/8/layout/orgChart1"/>
    <dgm:cxn modelId="{6492B372-6D4C-48F3-9E45-D612C98D8EB1}" type="presParOf" srcId="{47DFB716-95C5-472C-AE8F-95C041BB40A9}" destId="{886E5DF2-49FC-413C-B66F-7DAA51AFF4A6}" srcOrd="0" destOrd="0" presId="urn:microsoft.com/office/officeart/2005/8/layout/orgChart1"/>
    <dgm:cxn modelId="{C5776B75-A889-4656-84F2-2F3E8E57C3CE}" type="presParOf" srcId="{47DFB716-95C5-472C-AE8F-95C041BB40A9}" destId="{002ED556-A18B-410C-9437-8692A4D3D469}" srcOrd="1" destOrd="0" presId="urn:microsoft.com/office/officeart/2005/8/layout/orgChart1"/>
    <dgm:cxn modelId="{0AA84957-CE65-444B-95F2-25DF28671C2B}" type="presParOf" srcId="{6394B105-1991-490E-8D81-E0F2EEAC7119}" destId="{E7C152D1-662E-4AF7-9FC4-28CDE4A5B32D}" srcOrd="1" destOrd="0" presId="urn:microsoft.com/office/officeart/2005/8/layout/orgChart1"/>
    <dgm:cxn modelId="{756A7112-95D0-460F-8B52-C9EA0A4F60A2}" type="presParOf" srcId="{E7C152D1-662E-4AF7-9FC4-28CDE4A5B32D}" destId="{13B83D4D-67A8-4A46-AC16-60F1F2170FDD}" srcOrd="0" destOrd="0" presId="urn:microsoft.com/office/officeart/2005/8/layout/orgChart1"/>
    <dgm:cxn modelId="{33E747CC-D8D9-479B-A161-71CBDB4747C1}" type="presParOf" srcId="{E7C152D1-662E-4AF7-9FC4-28CDE4A5B32D}" destId="{119EFA45-5962-40C6-9AED-7270A6224A30}" srcOrd="1" destOrd="0" presId="urn:microsoft.com/office/officeart/2005/8/layout/orgChart1"/>
    <dgm:cxn modelId="{F23AD19B-79D4-4D7F-963D-BF0D76EB9813}" type="presParOf" srcId="{119EFA45-5962-40C6-9AED-7270A6224A30}" destId="{75454DB0-54BA-445B-9A14-922EFCB14925}" srcOrd="0" destOrd="0" presId="urn:microsoft.com/office/officeart/2005/8/layout/orgChart1"/>
    <dgm:cxn modelId="{E0B67646-87E1-4945-8958-7E05DB16C768}" type="presParOf" srcId="{75454DB0-54BA-445B-9A14-922EFCB14925}" destId="{C13429B1-7C2C-45CE-96CB-EF364AFA0752}" srcOrd="0" destOrd="0" presId="urn:microsoft.com/office/officeart/2005/8/layout/orgChart1"/>
    <dgm:cxn modelId="{67A99C17-60AC-4CE1-8134-08DD73A48729}" type="presParOf" srcId="{75454DB0-54BA-445B-9A14-922EFCB14925}" destId="{56615392-D04E-4BDF-97F5-B04D29FCA506}" srcOrd="1" destOrd="0" presId="urn:microsoft.com/office/officeart/2005/8/layout/orgChart1"/>
    <dgm:cxn modelId="{B4A28238-8C76-46C0-B01F-55A09DA36245}" type="presParOf" srcId="{119EFA45-5962-40C6-9AED-7270A6224A30}" destId="{4E734058-0C65-4DC2-AAAC-F29F485B56E6}" srcOrd="1" destOrd="0" presId="urn:microsoft.com/office/officeart/2005/8/layout/orgChart1"/>
    <dgm:cxn modelId="{66DCCA73-E2F6-4BEB-80F3-7EAD93EA8FAB}" type="presParOf" srcId="{4E734058-0C65-4DC2-AAAC-F29F485B56E6}" destId="{648CF465-4DEF-4277-B163-C8B951ADD14B}" srcOrd="0" destOrd="0" presId="urn:microsoft.com/office/officeart/2005/8/layout/orgChart1"/>
    <dgm:cxn modelId="{0FA7E266-4620-48D7-B4D5-E079C3950EA9}" type="presParOf" srcId="{4E734058-0C65-4DC2-AAAC-F29F485B56E6}" destId="{25AB7925-4EA4-4278-9C40-824EA1C09159}" srcOrd="1" destOrd="0" presId="urn:microsoft.com/office/officeart/2005/8/layout/orgChart1"/>
    <dgm:cxn modelId="{CF6F878D-61B9-4A15-A5B7-63AAB488F62E}" type="presParOf" srcId="{25AB7925-4EA4-4278-9C40-824EA1C09159}" destId="{9142096A-29A0-4109-91D5-0D10D2F0EFD2}" srcOrd="0" destOrd="0" presId="urn:microsoft.com/office/officeart/2005/8/layout/orgChart1"/>
    <dgm:cxn modelId="{CE82FF9A-165E-48AA-A1E5-D6B516041CBA}" type="presParOf" srcId="{9142096A-29A0-4109-91D5-0D10D2F0EFD2}" destId="{2DCA678E-9B94-494D-A7A1-E377BB422F2F}" srcOrd="0" destOrd="0" presId="urn:microsoft.com/office/officeart/2005/8/layout/orgChart1"/>
    <dgm:cxn modelId="{A5ACBEAD-7C5E-4A02-B4D5-C7D0C2EF2744}" type="presParOf" srcId="{9142096A-29A0-4109-91D5-0D10D2F0EFD2}" destId="{DD870FD4-5834-4EC9-BCEA-FCB5992F57E8}" srcOrd="1" destOrd="0" presId="urn:microsoft.com/office/officeart/2005/8/layout/orgChart1"/>
    <dgm:cxn modelId="{34911A91-61A9-40B8-B27E-A1CBFA3B6DBA}" type="presParOf" srcId="{25AB7925-4EA4-4278-9C40-824EA1C09159}" destId="{8153DE99-B07F-44D2-9ACE-31ACE6B6E0C0}" srcOrd="1" destOrd="0" presId="urn:microsoft.com/office/officeart/2005/8/layout/orgChart1"/>
    <dgm:cxn modelId="{E4C40FC9-A362-417C-96B7-26802749E6E5}" type="presParOf" srcId="{25AB7925-4EA4-4278-9C40-824EA1C09159}" destId="{1E6EDA79-F412-4CF5-A695-493B3F962751}" srcOrd="2" destOrd="0" presId="urn:microsoft.com/office/officeart/2005/8/layout/orgChart1"/>
    <dgm:cxn modelId="{6041F223-E28A-46EB-9A16-943AE39DD1CF}" type="presParOf" srcId="{4E734058-0C65-4DC2-AAAC-F29F485B56E6}" destId="{E8158BAE-BA70-49A4-BA85-2EA306D09B04}" srcOrd="2" destOrd="0" presId="urn:microsoft.com/office/officeart/2005/8/layout/orgChart1"/>
    <dgm:cxn modelId="{643BEC35-1D24-4D4D-B2C6-D86832925530}" type="presParOf" srcId="{4E734058-0C65-4DC2-AAAC-F29F485B56E6}" destId="{CF80FF6C-9560-459E-BFB8-A66982A4D4E4}" srcOrd="3" destOrd="0" presId="urn:microsoft.com/office/officeart/2005/8/layout/orgChart1"/>
    <dgm:cxn modelId="{8BA0D213-B110-4056-BBE6-87BAD2886231}" type="presParOf" srcId="{CF80FF6C-9560-459E-BFB8-A66982A4D4E4}" destId="{0598E29F-3758-45D1-97A3-BCAA8C98B3E3}" srcOrd="0" destOrd="0" presId="urn:microsoft.com/office/officeart/2005/8/layout/orgChart1"/>
    <dgm:cxn modelId="{8CF4C901-AEF5-485B-A600-0361A9E093A6}" type="presParOf" srcId="{0598E29F-3758-45D1-97A3-BCAA8C98B3E3}" destId="{BADEF46B-3F83-4BAE-9858-C06865CDC8C9}" srcOrd="0" destOrd="0" presId="urn:microsoft.com/office/officeart/2005/8/layout/orgChart1"/>
    <dgm:cxn modelId="{BE4943B6-82BA-45E6-BFC4-529FFB6C1F9C}" type="presParOf" srcId="{0598E29F-3758-45D1-97A3-BCAA8C98B3E3}" destId="{29169513-B1BF-4905-BA56-2180157EDD8C}" srcOrd="1" destOrd="0" presId="urn:microsoft.com/office/officeart/2005/8/layout/orgChart1"/>
    <dgm:cxn modelId="{A22349DF-24B9-4518-A834-F86200D09B9C}" type="presParOf" srcId="{CF80FF6C-9560-459E-BFB8-A66982A4D4E4}" destId="{EB5D9789-394A-49B0-94A3-3BC68DEBC376}" srcOrd="1" destOrd="0" presId="urn:microsoft.com/office/officeart/2005/8/layout/orgChart1"/>
    <dgm:cxn modelId="{6BDE034A-D100-4205-9D66-94DF320D8E91}" type="presParOf" srcId="{CF80FF6C-9560-459E-BFB8-A66982A4D4E4}" destId="{EC27346F-AA64-4896-94AE-1B8926B1D820}" srcOrd="2" destOrd="0" presId="urn:microsoft.com/office/officeart/2005/8/layout/orgChart1"/>
    <dgm:cxn modelId="{C7129845-B543-4369-B858-FAE9414BC506}" type="presParOf" srcId="{4E734058-0C65-4DC2-AAAC-F29F485B56E6}" destId="{8C021D94-4094-4114-8219-8417A0ABA29D}" srcOrd="4" destOrd="0" presId="urn:microsoft.com/office/officeart/2005/8/layout/orgChart1"/>
    <dgm:cxn modelId="{E83C3EEC-23D4-49B7-9FF7-9111FDE9FA27}" type="presParOf" srcId="{4E734058-0C65-4DC2-AAAC-F29F485B56E6}" destId="{A08B9E74-6240-411D-A07D-8948C1328E36}" srcOrd="5" destOrd="0" presId="urn:microsoft.com/office/officeart/2005/8/layout/orgChart1"/>
    <dgm:cxn modelId="{3CDFEE6D-602A-455D-A3DD-6424D5EEB7FE}" type="presParOf" srcId="{A08B9E74-6240-411D-A07D-8948C1328E36}" destId="{9223150C-1080-4B71-966B-F9DF2D41FFF4}" srcOrd="0" destOrd="0" presId="urn:microsoft.com/office/officeart/2005/8/layout/orgChart1"/>
    <dgm:cxn modelId="{429FA739-7871-46D9-8C5E-F298AD592855}" type="presParOf" srcId="{9223150C-1080-4B71-966B-F9DF2D41FFF4}" destId="{83D1578B-F1F6-4570-8BD8-8FC825DDEB16}" srcOrd="0" destOrd="0" presId="urn:microsoft.com/office/officeart/2005/8/layout/orgChart1"/>
    <dgm:cxn modelId="{040C9703-1D90-460F-A0D3-C80CCAF6CE15}" type="presParOf" srcId="{9223150C-1080-4B71-966B-F9DF2D41FFF4}" destId="{5B0B9A6F-F358-4B6B-9369-4DB7B220F896}" srcOrd="1" destOrd="0" presId="urn:microsoft.com/office/officeart/2005/8/layout/orgChart1"/>
    <dgm:cxn modelId="{6BE3050D-A5D9-45D5-99AE-B8BA44C50A5C}" type="presParOf" srcId="{A08B9E74-6240-411D-A07D-8948C1328E36}" destId="{C83D686A-E9CF-4FE1-85CA-9EAC56848D65}" srcOrd="1" destOrd="0" presId="urn:microsoft.com/office/officeart/2005/8/layout/orgChart1"/>
    <dgm:cxn modelId="{9294F1DF-8096-478D-A604-8DFB2FFE398F}" type="presParOf" srcId="{A08B9E74-6240-411D-A07D-8948C1328E36}" destId="{779A9DC0-D193-40B3-949A-A182553C8851}" srcOrd="2" destOrd="0" presId="urn:microsoft.com/office/officeart/2005/8/layout/orgChart1"/>
    <dgm:cxn modelId="{2A2CF199-15AF-4D4C-991C-ACF0452A15FE}" type="presParOf" srcId="{119EFA45-5962-40C6-9AED-7270A6224A30}" destId="{266C91D2-DD07-4500-9159-AE60B3DD0D66}" srcOrd="2" destOrd="0" presId="urn:microsoft.com/office/officeart/2005/8/layout/orgChart1"/>
    <dgm:cxn modelId="{4742138F-E4D9-455A-A2F5-DAAFC70C28C0}" type="presParOf" srcId="{E7C152D1-662E-4AF7-9FC4-28CDE4A5B32D}" destId="{E613731A-290E-4525-B730-84A21A796D8B}" srcOrd="2" destOrd="0" presId="urn:microsoft.com/office/officeart/2005/8/layout/orgChart1"/>
    <dgm:cxn modelId="{6B2047D5-0FDB-4D1B-AC9A-01859AE72454}" type="presParOf" srcId="{E7C152D1-662E-4AF7-9FC4-28CDE4A5B32D}" destId="{CD0CCDE1-D667-4C66-8E2C-4738A6D3BBA6}" srcOrd="3" destOrd="0" presId="urn:microsoft.com/office/officeart/2005/8/layout/orgChart1"/>
    <dgm:cxn modelId="{5C5C1479-1888-4A3F-B5DB-F71F1B7A4536}" type="presParOf" srcId="{CD0CCDE1-D667-4C66-8E2C-4738A6D3BBA6}" destId="{58AB4707-B2EC-41B7-AEBF-E27504DBD2E9}" srcOrd="0" destOrd="0" presId="urn:microsoft.com/office/officeart/2005/8/layout/orgChart1"/>
    <dgm:cxn modelId="{CBF44095-E979-422E-BADE-042A5E0F4373}" type="presParOf" srcId="{58AB4707-B2EC-41B7-AEBF-E27504DBD2E9}" destId="{8B3CBF9A-A0AA-4777-B4DF-FAC806F440D8}" srcOrd="0" destOrd="0" presId="urn:microsoft.com/office/officeart/2005/8/layout/orgChart1"/>
    <dgm:cxn modelId="{5EDC5DC7-F23C-4920-BB5D-B2F20F120DE8}" type="presParOf" srcId="{58AB4707-B2EC-41B7-AEBF-E27504DBD2E9}" destId="{0C95A824-FA9A-402B-91F1-9608C6E60A80}" srcOrd="1" destOrd="0" presId="urn:microsoft.com/office/officeart/2005/8/layout/orgChart1"/>
    <dgm:cxn modelId="{AFF363A1-E229-4CFC-8257-5AFA3B4B3E25}" type="presParOf" srcId="{CD0CCDE1-D667-4C66-8E2C-4738A6D3BBA6}" destId="{962D9019-C68A-4FC2-9A46-9A0761F86FDC}" srcOrd="1" destOrd="0" presId="urn:microsoft.com/office/officeart/2005/8/layout/orgChart1"/>
    <dgm:cxn modelId="{EFED3942-E6A0-4231-BE3C-1A5CB0258EB0}" type="presParOf" srcId="{962D9019-C68A-4FC2-9A46-9A0761F86FDC}" destId="{EB054921-E73A-4C55-AB79-B5AF5E7863C2}" srcOrd="0" destOrd="0" presId="urn:microsoft.com/office/officeart/2005/8/layout/orgChart1"/>
    <dgm:cxn modelId="{C9C1C826-5F60-407C-9658-70C5D0D91970}" type="presParOf" srcId="{962D9019-C68A-4FC2-9A46-9A0761F86FDC}" destId="{6D1B6E0A-C5EB-4850-9B8B-BFC7AA6468B9}" srcOrd="1" destOrd="0" presId="urn:microsoft.com/office/officeart/2005/8/layout/orgChart1"/>
    <dgm:cxn modelId="{0E28650D-BD10-40A8-BB69-CEAA7864C236}" type="presParOf" srcId="{6D1B6E0A-C5EB-4850-9B8B-BFC7AA6468B9}" destId="{746467C0-1794-49B9-A830-E5F0FB5D81BB}" srcOrd="0" destOrd="0" presId="urn:microsoft.com/office/officeart/2005/8/layout/orgChart1"/>
    <dgm:cxn modelId="{F448E85D-F507-4B80-8759-23D3E98D3413}" type="presParOf" srcId="{746467C0-1794-49B9-A830-E5F0FB5D81BB}" destId="{10A0E1AA-D529-4284-BA51-62F415E33A21}" srcOrd="0" destOrd="0" presId="urn:microsoft.com/office/officeart/2005/8/layout/orgChart1"/>
    <dgm:cxn modelId="{E2459424-6360-4644-BCDB-430CF4E4D628}" type="presParOf" srcId="{746467C0-1794-49B9-A830-E5F0FB5D81BB}" destId="{80CAD6E2-0C79-4E58-9C0C-FD5882820125}" srcOrd="1" destOrd="0" presId="urn:microsoft.com/office/officeart/2005/8/layout/orgChart1"/>
    <dgm:cxn modelId="{B6B83089-399E-4A2E-8ED1-6DF5FEA7D4E2}" type="presParOf" srcId="{6D1B6E0A-C5EB-4850-9B8B-BFC7AA6468B9}" destId="{49555A21-6B3F-4092-B19F-60260635CD5A}" srcOrd="1" destOrd="0" presId="urn:microsoft.com/office/officeart/2005/8/layout/orgChart1"/>
    <dgm:cxn modelId="{295B95A3-8E77-4FE8-BAC8-921E38C96B3B}" type="presParOf" srcId="{6D1B6E0A-C5EB-4850-9B8B-BFC7AA6468B9}" destId="{0FE7D6ED-7108-49B1-A720-E99882FB4BEF}" srcOrd="2" destOrd="0" presId="urn:microsoft.com/office/officeart/2005/8/layout/orgChart1"/>
    <dgm:cxn modelId="{2BCB74DD-0211-48CB-AA4C-FFE74EDDEF42}" type="presParOf" srcId="{CD0CCDE1-D667-4C66-8E2C-4738A6D3BBA6}" destId="{F7B6D7BB-41AD-4E31-9183-AB2BCE718190}" srcOrd="2" destOrd="0" presId="urn:microsoft.com/office/officeart/2005/8/layout/orgChart1"/>
    <dgm:cxn modelId="{6A3153DA-F60D-4E1A-861E-8B89A1997BD7}" type="presParOf" srcId="{E7C152D1-662E-4AF7-9FC4-28CDE4A5B32D}" destId="{8D59E623-51D7-4449-9943-84A1AAB66574}" srcOrd="4" destOrd="0" presId="urn:microsoft.com/office/officeart/2005/8/layout/orgChart1"/>
    <dgm:cxn modelId="{4A63AB2F-A948-4918-A35C-CD36CD475F97}" type="presParOf" srcId="{E7C152D1-662E-4AF7-9FC4-28CDE4A5B32D}" destId="{957F0AAB-994C-4BA6-A418-9E4CA45AF326}" srcOrd="5" destOrd="0" presId="urn:microsoft.com/office/officeart/2005/8/layout/orgChart1"/>
    <dgm:cxn modelId="{D4582F93-B2F6-4122-82F4-A1A648A8095A}" type="presParOf" srcId="{957F0AAB-994C-4BA6-A418-9E4CA45AF326}" destId="{542874AF-CC56-4E7F-B5B3-ED2E3923A59F}" srcOrd="0" destOrd="0" presId="urn:microsoft.com/office/officeart/2005/8/layout/orgChart1"/>
    <dgm:cxn modelId="{7BF34856-4147-472F-B256-DA1E8D99EE56}" type="presParOf" srcId="{542874AF-CC56-4E7F-B5B3-ED2E3923A59F}" destId="{C4EFD02E-B938-4BEC-91D5-EF0900781F91}" srcOrd="0" destOrd="0" presId="urn:microsoft.com/office/officeart/2005/8/layout/orgChart1"/>
    <dgm:cxn modelId="{18F72A7D-2D89-4741-8E06-37E5F73D6433}" type="presParOf" srcId="{542874AF-CC56-4E7F-B5B3-ED2E3923A59F}" destId="{118AE4B7-D3DB-4B8D-B904-93247F9A6618}" srcOrd="1" destOrd="0" presId="urn:microsoft.com/office/officeart/2005/8/layout/orgChart1"/>
    <dgm:cxn modelId="{D17B8D08-28D2-41E4-B6A3-2156DC21148D}" type="presParOf" srcId="{957F0AAB-994C-4BA6-A418-9E4CA45AF326}" destId="{EDECCFE0-93FE-4A33-9C3D-56221C64C388}" srcOrd="1" destOrd="0" presId="urn:microsoft.com/office/officeart/2005/8/layout/orgChart1"/>
    <dgm:cxn modelId="{5552703A-1301-49DD-914D-CB539113F57F}" type="presParOf" srcId="{EDECCFE0-93FE-4A33-9C3D-56221C64C388}" destId="{D28F2558-0BE0-48AA-B096-B1C0AE074B06}" srcOrd="0" destOrd="0" presId="urn:microsoft.com/office/officeart/2005/8/layout/orgChart1"/>
    <dgm:cxn modelId="{C6F0B692-1666-42CB-8421-DE8256A0EE0C}" type="presParOf" srcId="{EDECCFE0-93FE-4A33-9C3D-56221C64C388}" destId="{D43E09B3-3A93-400F-ABD5-EF664FED8E78}" srcOrd="1" destOrd="0" presId="urn:microsoft.com/office/officeart/2005/8/layout/orgChart1"/>
    <dgm:cxn modelId="{A135D728-812E-4B14-80C8-9B69EA103A8B}" type="presParOf" srcId="{D43E09B3-3A93-400F-ABD5-EF664FED8E78}" destId="{40710299-BB2F-45A4-9943-7B975A2DCF26}" srcOrd="0" destOrd="0" presId="urn:microsoft.com/office/officeart/2005/8/layout/orgChart1"/>
    <dgm:cxn modelId="{AF4D5EA0-593B-44EB-9C53-DE4AE50469C2}" type="presParOf" srcId="{40710299-BB2F-45A4-9943-7B975A2DCF26}" destId="{287B4D70-CA46-4DD2-B4E6-04CE8D06E703}" srcOrd="0" destOrd="0" presId="urn:microsoft.com/office/officeart/2005/8/layout/orgChart1"/>
    <dgm:cxn modelId="{3917A638-63CD-4121-9FE8-48330C329996}" type="presParOf" srcId="{40710299-BB2F-45A4-9943-7B975A2DCF26}" destId="{13F04789-5AAA-4D81-8105-EBB9A89C5AA3}" srcOrd="1" destOrd="0" presId="urn:microsoft.com/office/officeart/2005/8/layout/orgChart1"/>
    <dgm:cxn modelId="{F1261A2A-DE42-45DA-BF71-D7DB233A088E}" type="presParOf" srcId="{D43E09B3-3A93-400F-ABD5-EF664FED8E78}" destId="{95F699A5-BD8E-4BCA-BE10-35251460EC75}" srcOrd="1" destOrd="0" presId="urn:microsoft.com/office/officeart/2005/8/layout/orgChart1"/>
    <dgm:cxn modelId="{2694C4A3-8DF6-4896-9979-EADD74A17ED9}" type="presParOf" srcId="{D43E09B3-3A93-400F-ABD5-EF664FED8E78}" destId="{6449699E-B811-404A-AAA8-83EED27C9838}" srcOrd="2" destOrd="0" presId="urn:microsoft.com/office/officeart/2005/8/layout/orgChart1"/>
    <dgm:cxn modelId="{2EB3ED8A-C698-497D-B8D7-B3B9CD8E9871}" type="presParOf" srcId="{957F0AAB-994C-4BA6-A418-9E4CA45AF326}" destId="{1B2AFC9B-158E-4915-8D69-24832FBC8E8A}" srcOrd="2" destOrd="0" presId="urn:microsoft.com/office/officeart/2005/8/layout/orgChart1"/>
    <dgm:cxn modelId="{232EF7C8-9D48-440F-8DC5-53889C9F79EF}" type="presParOf" srcId="{6394B105-1991-490E-8D81-E0F2EEAC7119}" destId="{C11D2FA0-1858-4411-8371-FBE5F305F556}" srcOrd="2" destOrd="0" presId="urn:microsoft.com/office/officeart/2005/8/layout/orgChart1"/>
    <dgm:cxn modelId="{2E8A06E9-67E0-43B5-B0C3-B270F8BFA474}" type="presParOf" srcId="{DD77B276-A500-4F09-BA29-0660DA9F95FD}" destId="{25EAFE5B-A24B-4F9C-BE87-AFE33414E7EB}" srcOrd="4" destOrd="0" presId="urn:microsoft.com/office/officeart/2005/8/layout/orgChart1"/>
    <dgm:cxn modelId="{D75C7307-B4D4-494E-A3CE-28B0194C97EA}" type="presParOf" srcId="{DD77B276-A500-4F09-BA29-0660DA9F95FD}" destId="{37D98D00-347B-4F7D-ADC6-615AAC4BA730}" srcOrd="5" destOrd="0" presId="urn:microsoft.com/office/officeart/2005/8/layout/orgChart1"/>
    <dgm:cxn modelId="{CEA6FEA4-038B-4DCD-A09A-E497469566E7}" type="presParOf" srcId="{37D98D00-347B-4F7D-ADC6-615AAC4BA730}" destId="{319CEC8B-4F51-49A4-BD7C-4B86826BF5E4}" srcOrd="0" destOrd="0" presId="urn:microsoft.com/office/officeart/2005/8/layout/orgChart1"/>
    <dgm:cxn modelId="{CDC237B4-4A1E-439A-A6FC-C4F1CD75A2D6}" type="presParOf" srcId="{319CEC8B-4F51-49A4-BD7C-4B86826BF5E4}" destId="{02932F07-71A1-4490-B4A7-E2F3460B8B92}" srcOrd="0" destOrd="0" presId="urn:microsoft.com/office/officeart/2005/8/layout/orgChart1"/>
    <dgm:cxn modelId="{4A8933D9-CAE1-4823-85A0-7144D1B5E84E}" type="presParOf" srcId="{319CEC8B-4F51-49A4-BD7C-4B86826BF5E4}" destId="{FE414622-DCB9-46BE-A5AA-55FE60D45172}" srcOrd="1" destOrd="0" presId="urn:microsoft.com/office/officeart/2005/8/layout/orgChart1"/>
    <dgm:cxn modelId="{9D3DB34C-8C17-4818-ABC5-95BF3E40446D}" type="presParOf" srcId="{37D98D00-347B-4F7D-ADC6-615AAC4BA730}" destId="{6A792D66-BEA7-4017-AFE2-3BA3A14ED6AB}" srcOrd="1" destOrd="0" presId="urn:microsoft.com/office/officeart/2005/8/layout/orgChart1"/>
    <dgm:cxn modelId="{117EBE75-552D-4182-AB7E-EE9DD0174874}" type="presParOf" srcId="{6A792D66-BEA7-4017-AFE2-3BA3A14ED6AB}" destId="{046FF47C-7F38-48A0-919F-59BC323EE401}" srcOrd="0" destOrd="0" presId="urn:microsoft.com/office/officeart/2005/8/layout/orgChart1"/>
    <dgm:cxn modelId="{1D62CA85-C557-44B7-80CE-60D2245ED54B}" type="presParOf" srcId="{6A792D66-BEA7-4017-AFE2-3BA3A14ED6AB}" destId="{DC4336B4-1B70-4023-8151-2C5358728A25}" srcOrd="1" destOrd="0" presId="urn:microsoft.com/office/officeart/2005/8/layout/orgChart1"/>
    <dgm:cxn modelId="{ECC28C3B-6701-4CC5-819D-6F536F8318C7}" type="presParOf" srcId="{DC4336B4-1B70-4023-8151-2C5358728A25}" destId="{3CCF6CC5-F9BE-4176-8686-DA1784FF289E}" srcOrd="0" destOrd="0" presId="urn:microsoft.com/office/officeart/2005/8/layout/orgChart1"/>
    <dgm:cxn modelId="{ACAE9D84-1354-47C4-A33F-B3DD2F34B38D}" type="presParOf" srcId="{3CCF6CC5-F9BE-4176-8686-DA1784FF289E}" destId="{41B510F9-4B03-45B4-A30D-6FBC39754CFC}" srcOrd="0" destOrd="0" presId="urn:microsoft.com/office/officeart/2005/8/layout/orgChart1"/>
    <dgm:cxn modelId="{8F16D026-A4E2-4EC4-946F-6D6BA97C0493}" type="presParOf" srcId="{3CCF6CC5-F9BE-4176-8686-DA1784FF289E}" destId="{3FAA0CF1-E242-4C40-ACDD-334041BE05ED}" srcOrd="1" destOrd="0" presId="urn:microsoft.com/office/officeart/2005/8/layout/orgChart1"/>
    <dgm:cxn modelId="{589762A1-8A81-4CCA-868E-261150D85BC1}" type="presParOf" srcId="{DC4336B4-1B70-4023-8151-2C5358728A25}" destId="{EBF77AA5-BB22-456D-BE7F-AD88881784A1}" srcOrd="1" destOrd="0" presId="urn:microsoft.com/office/officeart/2005/8/layout/orgChart1"/>
    <dgm:cxn modelId="{8AC79790-858C-456E-8901-DF12E42EBB78}" type="presParOf" srcId="{EBF77AA5-BB22-456D-BE7F-AD88881784A1}" destId="{286061E3-F1D1-4AE8-8647-EEA19B1DA638}" srcOrd="0" destOrd="0" presId="urn:microsoft.com/office/officeart/2005/8/layout/orgChart1"/>
    <dgm:cxn modelId="{6A944891-CDFD-4B4D-9D81-3496B5F72749}" type="presParOf" srcId="{EBF77AA5-BB22-456D-BE7F-AD88881784A1}" destId="{09528F87-F2DF-48F6-AD73-ABBA3C9B79B9}" srcOrd="1" destOrd="0" presId="urn:microsoft.com/office/officeart/2005/8/layout/orgChart1"/>
    <dgm:cxn modelId="{360F1B8C-1BCF-4E36-8BE7-81CE6E9FC83D}" type="presParOf" srcId="{09528F87-F2DF-48F6-AD73-ABBA3C9B79B9}" destId="{32D03533-DDE5-4BB9-B6EB-9BACD7478072}" srcOrd="0" destOrd="0" presId="urn:microsoft.com/office/officeart/2005/8/layout/orgChart1"/>
    <dgm:cxn modelId="{FE71E6C5-1D57-4A92-9EFB-52B9A96C91E7}" type="presParOf" srcId="{32D03533-DDE5-4BB9-B6EB-9BACD7478072}" destId="{CE3C7545-B546-4666-B3C2-611C6BEEDF0F}" srcOrd="0" destOrd="0" presId="urn:microsoft.com/office/officeart/2005/8/layout/orgChart1"/>
    <dgm:cxn modelId="{99EDA84B-6A24-4F1C-8307-9D6199537FF6}" type="presParOf" srcId="{32D03533-DDE5-4BB9-B6EB-9BACD7478072}" destId="{A1BA58EC-55D3-4F9D-97A6-DD1D617F40F7}" srcOrd="1" destOrd="0" presId="urn:microsoft.com/office/officeart/2005/8/layout/orgChart1"/>
    <dgm:cxn modelId="{72B5D69B-DD3F-47AA-A95D-904C81D6EBFC}" type="presParOf" srcId="{09528F87-F2DF-48F6-AD73-ABBA3C9B79B9}" destId="{E9450CEF-237F-499B-A6A3-F23347B44DF4}" srcOrd="1" destOrd="0" presId="urn:microsoft.com/office/officeart/2005/8/layout/orgChart1"/>
    <dgm:cxn modelId="{92145271-30D9-4AD6-9D7A-42677682FC68}" type="presParOf" srcId="{09528F87-F2DF-48F6-AD73-ABBA3C9B79B9}" destId="{D65AB2A3-C5F4-48AA-82D1-03189A467D31}" srcOrd="2" destOrd="0" presId="urn:microsoft.com/office/officeart/2005/8/layout/orgChart1"/>
    <dgm:cxn modelId="{14E0F58D-8251-4BCA-B7AC-2C773043C685}" type="presParOf" srcId="{EBF77AA5-BB22-456D-BE7F-AD88881784A1}" destId="{FEC1DE32-DE09-40A4-955F-1E4F2BBD28FD}" srcOrd="2" destOrd="0" presId="urn:microsoft.com/office/officeart/2005/8/layout/orgChart1"/>
    <dgm:cxn modelId="{C212015C-2F02-49E5-87C1-3D835470B368}" type="presParOf" srcId="{EBF77AA5-BB22-456D-BE7F-AD88881784A1}" destId="{9C7DFA79-57F3-499B-831E-0442EBA58DB4}" srcOrd="3" destOrd="0" presId="urn:microsoft.com/office/officeart/2005/8/layout/orgChart1"/>
    <dgm:cxn modelId="{99F6678D-F889-4164-9D74-CC4C0EE48972}" type="presParOf" srcId="{9C7DFA79-57F3-499B-831E-0442EBA58DB4}" destId="{F55E84B6-1650-45D3-B16D-D99D00725B04}" srcOrd="0" destOrd="0" presId="urn:microsoft.com/office/officeart/2005/8/layout/orgChart1"/>
    <dgm:cxn modelId="{ACFC3ACF-25E3-4CC1-A429-8885595D23B6}" type="presParOf" srcId="{F55E84B6-1650-45D3-B16D-D99D00725B04}" destId="{CCD97F0F-1CDE-4F2C-BCF6-3F2D95605D41}" srcOrd="0" destOrd="0" presId="urn:microsoft.com/office/officeart/2005/8/layout/orgChart1"/>
    <dgm:cxn modelId="{53821099-EC28-435A-A899-DD5E404BF23B}" type="presParOf" srcId="{F55E84B6-1650-45D3-B16D-D99D00725B04}" destId="{832469BD-6134-4490-8BD3-A41CDD6EE00A}" srcOrd="1" destOrd="0" presId="urn:microsoft.com/office/officeart/2005/8/layout/orgChart1"/>
    <dgm:cxn modelId="{9CCC87DF-FB01-429B-BDC1-0EB8535F2BF2}" type="presParOf" srcId="{9C7DFA79-57F3-499B-831E-0442EBA58DB4}" destId="{89FFBEE9-2AF7-4233-A239-F085783B0446}" srcOrd="1" destOrd="0" presId="urn:microsoft.com/office/officeart/2005/8/layout/orgChart1"/>
    <dgm:cxn modelId="{7403259E-5896-4D74-BBB2-6EFC851A15B9}" type="presParOf" srcId="{9C7DFA79-57F3-499B-831E-0442EBA58DB4}" destId="{86048083-D6AA-4C83-BDEB-718557561A2E}" srcOrd="2" destOrd="0" presId="urn:microsoft.com/office/officeart/2005/8/layout/orgChart1"/>
    <dgm:cxn modelId="{C8D3D800-B3C4-4410-B077-81B98280D75E}" type="presParOf" srcId="{EBF77AA5-BB22-456D-BE7F-AD88881784A1}" destId="{3B5FED53-FEA2-4D3A-9D26-FA8780275F7A}" srcOrd="4" destOrd="0" presId="urn:microsoft.com/office/officeart/2005/8/layout/orgChart1"/>
    <dgm:cxn modelId="{4F666537-946B-489F-860E-DF64C5FA6E3D}" type="presParOf" srcId="{EBF77AA5-BB22-456D-BE7F-AD88881784A1}" destId="{29C9E1E8-C765-4748-84D1-42B261EA6FDB}" srcOrd="5" destOrd="0" presId="urn:microsoft.com/office/officeart/2005/8/layout/orgChart1"/>
    <dgm:cxn modelId="{93A42F96-BAF0-4E82-B502-80208071EAD6}" type="presParOf" srcId="{29C9E1E8-C765-4748-84D1-42B261EA6FDB}" destId="{A0BD1424-925F-4518-8AAA-C6630B829FF4}" srcOrd="0" destOrd="0" presId="urn:microsoft.com/office/officeart/2005/8/layout/orgChart1"/>
    <dgm:cxn modelId="{56A6136A-91BA-4BDB-B22E-1AB236EADE6A}" type="presParOf" srcId="{A0BD1424-925F-4518-8AAA-C6630B829FF4}" destId="{97CC10BC-7565-40C3-A889-81F7B90D6A53}" srcOrd="0" destOrd="0" presId="urn:microsoft.com/office/officeart/2005/8/layout/orgChart1"/>
    <dgm:cxn modelId="{9E2C9073-3998-49F4-A66E-EAF1677FD4FB}" type="presParOf" srcId="{A0BD1424-925F-4518-8AAA-C6630B829FF4}" destId="{DAAFA6D9-0641-42BE-B6EA-9FCC0951C118}" srcOrd="1" destOrd="0" presId="urn:microsoft.com/office/officeart/2005/8/layout/orgChart1"/>
    <dgm:cxn modelId="{3A3FB68E-A553-4D8B-BEC9-C9234F6F116A}" type="presParOf" srcId="{29C9E1E8-C765-4748-84D1-42B261EA6FDB}" destId="{F723B1E0-AEED-4145-9CCA-785593D4768F}" srcOrd="1" destOrd="0" presId="urn:microsoft.com/office/officeart/2005/8/layout/orgChart1"/>
    <dgm:cxn modelId="{B6AB4F53-775E-4BDC-A0CD-C3874098354A}" type="presParOf" srcId="{29C9E1E8-C765-4748-84D1-42B261EA6FDB}" destId="{5B4F0E93-2CE2-4420-9A2C-94DC90129DCE}" srcOrd="2" destOrd="0" presId="urn:microsoft.com/office/officeart/2005/8/layout/orgChart1"/>
    <dgm:cxn modelId="{5C390A6D-9912-45B8-ACB2-247B130D3476}" type="presParOf" srcId="{DC4336B4-1B70-4023-8151-2C5358728A25}" destId="{1E465B56-EE67-4722-8F15-55B073793D3D}" srcOrd="2" destOrd="0" presId="urn:microsoft.com/office/officeart/2005/8/layout/orgChart1"/>
    <dgm:cxn modelId="{E0D4312F-2021-40F6-AE54-F59178EE3105}" type="presParOf" srcId="{6A792D66-BEA7-4017-AFE2-3BA3A14ED6AB}" destId="{6B2F5BC5-FC7E-4869-B91A-DBF916422EBF}" srcOrd="2" destOrd="0" presId="urn:microsoft.com/office/officeart/2005/8/layout/orgChart1"/>
    <dgm:cxn modelId="{F1B10460-E13C-434D-B8DE-100CAF4ACEAC}" type="presParOf" srcId="{6A792D66-BEA7-4017-AFE2-3BA3A14ED6AB}" destId="{52EEE246-921B-476B-8F10-81491764D1EE}" srcOrd="3" destOrd="0" presId="urn:microsoft.com/office/officeart/2005/8/layout/orgChart1"/>
    <dgm:cxn modelId="{1942EC4F-81AF-49D6-A836-260E6433DF93}" type="presParOf" srcId="{52EEE246-921B-476B-8F10-81491764D1EE}" destId="{EE3449C5-DB03-41C2-88BF-FA274E42B877}" srcOrd="0" destOrd="0" presId="urn:microsoft.com/office/officeart/2005/8/layout/orgChart1"/>
    <dgm:cxn modelId="{57864140-FE3D-4659-B860-F2E5B5E80F90}" type="presParOf" srcId="{EE3449C5-DB03-41C2-88BF-FA274E42B877}" destId="{D6EF31FA-6854-4BF5-93FB-865CA7179A7E}" srcOrd="0" destOrd="0" presId="urn:microsoft.com/office/officeart/2005/8/layout/orgChart1"/>
    <dgm:cxn modelId="{5B8CBC2E-60D8-48AF-A879-DF5EC6E39C60}" type="presParOf" srcId="{EE3449C5-DB03-41C2-88BF-FA274E42B877}" destId="{F7EFB0B2-175D-4364-9020-298639CCD658}" srcOrd="1" destOrd="0" presId="urn:microsoft.com/office/officeart/2005/8/layout/orgChart1"/>
    <dgm:cxn modelId="{51F5DF8B-D52A-4982-A7C5-72D53A626408}" type="presParOf" srcId="{52EEE246-921B-476B-8F10-81491764D1EE}" destId="{D5D57C6D-4FEC-4848-88FD-BDDAE3A83ACB}" srcOrd="1" destOrd="0" presId="urn:microsoft.com/office/officeart/2005/8/layout/orgChart1"/>
    <dgm:cxn modelId="{C685B65C-0D66-4872-8D23-1A53EABBDBD3}" type="presParOf" srcId="{D5D57C6D-4FEC-4848-88FD-BDDAE3A83ACB}" destId="{70222E0A-31A4-4F22-ABA6-B209A9A5C348}" srcOrd="0" destOrd="0" presId="urn:microsoft.com/office/officeart/2005/8/layout/orgChart1"/>
    <dgm:cxn modelId="{9AC7E72F-881B-444D-8CAC-CE40CCDB956B}" type="presParOf" srcId="{D5D57C6D-4FEC-4848-88FD-BDDAE3A83ACB}" destId="{96A21425-DC46-4C53-B36F-86F469B609C5}" srcOrd="1" destOrd="0" presId="urn:microsoft.com/office/officeart/2005/8/layout/orgChart1"/>
    <dgm:cxn modelId="{043A101E-F770-4CF7-A274-48CE94AF9334}" type="presParOf" srcId="{96A21425-DC46-4C53-B36F-86F469B609C5}" destId="{8BD47D16-D981-4AA3-88E3-37CC8F614666}" srcOrd="0" destOrd="0" presId="urn:microsoft.com/office/officeart/2005/8/layout/orgChart1"/>
    <dgm:cxn modelId="{86F083DC-82DA-4332-B093-E2A431932BD9}" type="presParOf" srcId="{8BD47D16-D981-4AA3-88E3-37CC8F614666}" destId="{198FFA5C-ACFE-4EAD-A7FA-2A8F564895B3}" srcOrd="0" destOrd="0" presId="urn:microsoft.com/office/officeart/2005/8/layout/orgChart1"/>
    <dgm:cxn modelId="{FF4F762F-BF0B-426F-9CA5-F70523E70369}" type="presParOf" srcId="{8BD47D16-D981-4AA3-88E3-37CC8F614666}" destId="{31151291-971F-4A2C-B7A6-6E7FD659CA98}" srcOrd="1" destOrd="0" presId="urn:microsoft.com/office/officeart/2005/8/layout/orgChart1"/>
    <dgm:cxn modelId="{D1AE5B1C-DF2F-4807-97B0-7FAA0E63D5F0}" type="presParOf" srcId="{96A21425-DC46-4C53-B36F-86F469B609C5}" destId="{EFA2530C-514D-4D8A-8792-2296FE37542D}" srcOrd="1" destOrd="0" presId="urn:microsoft.com/office/officeart/2005/8/layout/orgChart1"/>
    <dgm:cxn modelId="{17306139-BEA7-4FF2-A22A-A3606EE523DF}" type="presParOf" srcId="{96A21425-DC46-4C53-B36F-86F469B609C5}" destId="{7ABC1613-C88B-4A58-88F2-F6B4B22FE53A}" srcOrd="2" destOrd="0" presId="urn:microsoft.com/office/officeart/2005/8/layout/orgChart1"/>
    <dgm:cxn modelId="{26A87A00-0F78-4DA7-ABD8-9FD97789E53A}" type="presParOf" srcId="{D5D57C6D-4FEC-4848-88FD-BDDAE3A83ACB}" destId="{56F66CCA-2943-4552-AD46-40E3CB1628F7}" srcOrd="2" destOrd="0" presId="urn:microsoft.com/office/officeart/2005/8/layout/orgChart1"/>
    <dgm:cxn modelId="{B35E7309-7C31-4B3E-8E76-E93E378710FD}" type="presParOf" srcId="{D5D57C6D-4FEC-4848-88FD-BDDAE3A83ACB}" destId="{E3DDFAE3-6087-4F17-BE3E-0FB7A181230C}" srcOrd="3" destOrd="0" presId="urn:microsoft.com/office/officeart/2005/8/layout/orgChart1"/>
    <dgm:cxn modelId="{CA0E19F7-EA8F-42DA-B525-67D0AA34DB4F}" type="presParOf" srcId="{E3DDFAE3-6087-4F17-BE3E-0FB7A181230C}" destId="{66859664-C203-4567-980F-5AC8F2D836D9}" srcOrd="0" destOrd="0" presId="urn:microsoft.com/office/officeart/2005/8/layout/orgChart1"/>
    <dgm:cxn modelId="{2CD64924-9472-498E-95B5-585B04F6B612}" type="presParOf" srcId="{66859664-C203-4567-980F-5AC8F2D836D9}" destId="{D9A05397-1362-42A5-9D21-B09D53836344}" srcOrd="0" destOrd="0" presId="urn:microsoft.com/office/officeart/2005/8/layout/orgChart1"/>
    <dgm:cxn modelId="{1241CC5F-0CA4-4B0A-AD85-F31F28913517}" type="presParOf" srcId="{66859664-C203-4567-980F-5AC8F2D836D9}" destId="{192AF826-4BC5-4046-8367-FAEC90AB9C7A}" srcOrd="1" destOrd="0" presId="urn:microsoft.com/office/officeart/2005/8/layout/orgChart1"/>
    <dgm:cxn modelId="{A0A9D449-5AAF-4154-BE55-A17D7AE42E2D}" type="presParOf" srcId="{E3DDFAE3-6087-4F17-BE3E-0FB7A181230C}" destId="{6C30B673-1F1F-4055-AAD2-4F8088F5DF61}" srcOrd="1" destOrd="0" presId="urn:microsoft.com/office/officeart/2005/8/layout/orgChart1"/>
    <dgm:cxn modelId="{5ED32B10-19F3-4E0B-B303-60FAEA30F440}" type="presParOf" srcId="{E3DDFAE3-6087-4F17-BE3E-0FB7A181230C}" destId="{FD24A1A8-D692-4047-8C84-39A239455B66}" srcOrd="2" destOrd="0" presId="urn:microsoft.com/office/officeart/2005/8/layout/orgChart1"/>
    <dgm:cxn modelId="{3413EDA3-A54C-4A06-A668-291079671030}" type="presParOf" srcId="{D5D57C6D-4FEC-4848-88FD-BDDAE3A83ACB}" destId="{73F8C366-657F-4440-A9A1-70B846BE2080}" srcOrd="4" destOrd="0" presId="urn:microsoft.com/office/officeart/2005/8/layout/orgChart1"/>
    <dgm:cxn modelId="{3697E17B-D9D0-4CD4-BB2E-CCEABC1362A9}" type="presParOf" srcId="{D5D57C6D-4FEC-4848-88FD-BDDAE3A83ACB}" destId="{9A5B7B41-DDA5-4D77-AEA7-976670E91BCE}" srcOrd="5" destOrd="0" presId="urn:microsoft.com/office/officeart/2005/8/layout/orgChart1"/>
    <dgm:cxn modelId="{85E4F21A-A56A-4A4B-943A-96BAA4AEC088}" type="presParOf" srcId="{9A5B7B41-DDA5-4D77-AEA7-976670E91BCE}" destId="{B0404260-EE3F-4605-8C47-661EE8E14B65}" srcOrd="0" destOrd="0" presId="urn:microsoft.com/office/officeart/2005/8/layout/orgChart1"/>
    <dgm:cxn modelId="{C7924229-BC50-4608-A5EC-FC1E140A5FE0}" type="presParOf" srcId="{B0404260-EE3F-4605-8C47-661EE8E14B65}" destId="{F7F6C774-8E68-4400-898B-AE3285523D01}" srcOrd="0" destOrd="0" presId="urn:microsoft.com/office/officeart/2005/8/layout/orgChart1"/>
    <dgm:cxn modelId="{E62612A4-32C5-47A9-AFFC-5896D6F101E9}" type="presParOf" srcId="{B0404260-EE3F-4605-8C47-661EE8E14B65}" destId="{A0348D14-D1AE-48D6-AE4F-7E7BC2748E6D}" srcOrd="1" destOrd="0" presId="urn:microsoft.com/office/officeart/2005/8/layout/orgChart1"/>
    <dgm:cxn modelId="{748855EE-3E81-4123-9AAF-846558623C2B}" type="presParOf" srcId="{9A5B7B41-DDA5-4D77-AEA7-976670E91BCE}" destId="{3FE9B06A-C8BC-4609-A9F5-AAC0D22EE135}" srcOrd="1" destOrd="0" presId="urn:microsoft.com/office/officeart/2005/8/layout/orgChart1"/>
    <dgm:cxn modelId="{90162BA5-566B-44C1-94E4-D58B95881418}" type="presParOf" srcId="{9A5B7B41-DDA5-4D77-AEA7-976670E91BCE}" destId="{A3035221-8FC4-446E-A330-62AFD82F9092}" srcOrd="2" destOrd="0" presId="urn:microsoft.com/office/officeart/2005/8/layout/orgChart1"/>
    <dgm:cxn modelId="{56ABFD33-44CB-4546-B68A-2D62698B7F48}" type="presParOf" srcId="{52EEE246-921B-476B-8F10-81491764D1EE}" destId="{B7F1D6B7-F925-44F6-81B8-62E7755B42B3}" srcOrd="2" destOrd="0" presId="urn:microsoft.com/office/officeart/2005/8/layout/orgChart1"/>
    <dgm:cxn modelId="{115B95A9-E064-4488-9464-0F4F3F2D94A8}" type="presParOf" srcId="{37D98D00-347B-4F7D-ADC6-615AAC4BA730}" destId="{4B9085EA-358B-4A95-86AB-603CADBC8A60}" srcOrd="2" destOrd="0" presId="urn:microsoft.com/office/officeart/2005/8/layout/orgChart1"/>
    <dgm:cxn modelId="{E82348BC-412B-487F-84ED-03EB38B877A7}" type="presParOf" srcId="{DD77B276-A500-4F09-BA29-0660DA9F95FD}" destId="{F038FD58-308F-4900-ADFE-D41D153028CE}" srcOrd="6" destOrd="0" presId="urn:microsoft.com/office/officeart/2005/8/layout/orgChart1"/>
    <dgm:cxn modelId="{7C03299D-FD12-45D3-8719-DE4C22B88041}" type="presParOf" srcId="{DD77B276-A500-4F09-BA29-0660DA9F95FD}" destId="{89E725D9-AAAF-4F3B-9AA2-292EFA428BA5}" srcOrd="7" destOrd="0" presId="urn:microsoft.com/office/officeart/2005/8/layout/orgChart1"/>
    <dgm:cxn modelId="{F5B73692-BD14-46B5-BD1D-636F60AC0FAF}" type="presParOf" srcId="{89E725D9-AAAF-4F3B-9AA2-292EFA428BA5}" destId="{86F2E722-E34D-44FC-A553-4B36CEE0D58E}" srcOrd="0" destOrd="0" presId="urn:microsoft.com/office/officeart/2005/8/layout/orgChart1"/>
    <dgm:cxn modelId="{DA982A26-3627-4EF3-AA81-E7A7D9ED261D}" type="presParOf" srcId="{86F2E722-E34D-44FC-A553-4B36CEE0D58E}" destId="{44BF71D6-6AA1-4AAE-8028-1579AC18AA9F}" srcOrd="0" destOrd="0" presId="urn:microsoft.com/office/officeart/2005/8/layout/orgChart1"/>
    <dgm:cxn modelId="{E21ED93F-E591-4A54-97A5-8030CEDB069E}" type="presParOf" srcId="{86F2E722-E34D-44FC-A553-4B36CEE0D58E}" destId="{ED172C38-DF69-4EAE-AE89-3D6D7B8A11B4}" srcOrd="1" destOrd="0" presId="urn:microsoft.com/office/officeart/2005/8/layout/orgChart1"/>
    <dgm:cxn modelId="{FE705A1A-9E48-4ABB-B0B1-44EC3A274F00}" type="presParOf" srcId="{89E725D9-AAAF-4F3B-9AA2-292EFA428BA5}" destId="{7D72254E-49B4-463F-924F-608579F4E609}" srcOrd="1" destOrd="0" presId="urn:microsoft.com/office/officeart/2005/8/layout/orgChart1"/>
    <dgm:cxn modelId="{34A53B35-0C4C-46D7-8547-EA5FDFA0481D}" type="presParOf" srcId="{7D72254E-49B4-463F-924F-608579F4E609}" destId="{E0CEF964-26A4-4239-B85B-260B26D41DDF}" srcOrd="0" destOrd="0" presId="urn:microsoft.com/office/officeart/2005/8/layout/orgChart1"/>
    <dgm:cxn modelId="{41058ED8-C8D5-4AB9-B214-7933AB0C4EE6}" type="presParOf" srcId="{7D72254E-49B4-463F-924F-608579F4E609}" destId="{FB75DA83-495B-48AC-A721-EEF47968401F}" srcOrd="1" destOrd="0" presId="urn:microsoft.com/office/officeart/2005/8/layout/orgChart1"/>
    <dgm:cxn modelId="{EC1D4E1A-8E80-4EF7-AB1D-2F768608822F}" type="presParOf" srcId="{FB75DA83-495B-48AC-A721-EEF47968401F}" destId="{2FBE968F-311B-4112-83B1-A1C8F83C7BC1}" srcOrd="0" destOrd="0" presId="urn:microsoft.com/office/officeart/2005/8/layout/orgChart1"/>
    <dgm:cxn modelId="{ED542BA8-891A-49AD-9F38-53882FA645C2}" type="presParOf" srcId="{2FBE968F-311B-4112-83B1-A1C8F83C7BC1}" destId="{2D7B2680-5AB1-4785-9982-E796BDBE329E}" srcOrd="0" destOrd="0" presId="urn:microsoft.com/office/officeart/2005/8/layout/orgChart1"/>
    <dgm:cxn modelId="{F9D18E87-92DA-46E1-8132-03BE7EB66322}" type="presParOf" srcId="{2FBE968F-311B-4112-83B1-A1C8F83C7BC1}" destId="{41E3716E-D065-48CA-85DE-785A791070FE}" srcOrd="1" destOrd="0" presId="urn:microsoft.com/office/officeart/2005/8/layout/orgChart1"/>
    <dgm:cxn modelId="{045471C0-0502-414A-AD28-572D80779038}" type="presParOf" srcId="{FB75DA83-495B-48AC-A721-EEF47968401F}" destId="{14912CFE-BC39-433C-A954-4F5811C319F5}" srcOrd="1" destOrd="0" presId="urn:microsoft.com/office/officeart/2005/8/layout/orgChart1"/>
    <dgm:cxn modelId="{34330D39-0CEF-4DFE-9C13-131D45D14A7E}" type="presParOf" srcId="{14912CFE-BC39-433C-A954-4F5811C319F5}" destId="{44481C36-AD59-4891-9F17-1FBCCAD8C971}" srcOrd="0" destOrd="0" presId="urn:microsoft.com/office/officeart/2005/8/layout/orgChart1"/>
    <dgm:cxn modelId="{4C9E33FF-50CB-4910-81F0-1BD1F2D658A2}" type="presParOf" srcId="{14912CFE-BC39-433C-A954-4F5811C319F5}" destId="{E2FF03AD-AD18-46D9-A4F2-96828CC4DDD9}" srcOrd="1" destOrd="0" presId="urn:microsoft.com/office/officeart/2005/8/layout/orgChart1"/>
    <dgm:cxn modelId="{2C7D413F-5C17-4DB6-8448-1923AF642AB5}" type="presParOf" srcId="{E2FF03AD-AD18-46D9-A4F2-96828CC4DDD9}" destId="{B01F5264-9BD3-40EE-ADDF-3848959A7ADC}" srcOrd="0" destOrd="0" presId="urn:microsoft.com/office/officeart/2005/8/layout/orgChart1"/>
    <dgm:cxn modelId="{E377E06A-8D6B-4577-AF8C-355A527A9B24}" type="presParOf" srcId="{B01F5264-9BD3-40EE-ADDF-3848959A7ADC}" destId="{8A722E52-9A15-4629-9EEC-94EA21092A54}" srcOrd="0" destOrd="0" presId="urn:microsoft.com/office/officeart/2005/8/layout/orgChart1"/>
    <dgm:cxn modelId="{59789915-9B33-43F9-8F7A-EC1BB706E7E1}" type="presParOf" srcId="{B01F5264-9BD3-40EE-ADDF-3848959A7ADC}" destId="{BF45E62C-38B8-41DC-8E89-2EA36BBEFDD5}" srcOrd="1" destOrd="0" presId="urn:microsoft.com/office/officeart/2005/8/layout/orgChart1"/>
    <dgm:cxn modelId="{E5EC007C-004D-4EF8-BC32-842C7A63AB37}" type="presParOf" srcId="{E2FF03AD-AD18-46D9-A4F2-96828CC4DDD9}" destId="{B4D81777-C7C6-4FD8-9B6D-4C906FA53F2A}" srcOrd="1" destOrd="0" presId="urn:microsoft.com/office/officeart/2005/8/layout/orgChart1"/>
    <dgm:cxn modelId="{4C02F532-AB5F-463D-9AB8-78EF3F89B756}" type="presParOf" srcId="{E2FF03AD-AD18-46D9-A4F2-96828CC4DDD9}" destId="{8B9B149E-997E-44B3-B1CE-FB4EAA04AE96}" srcOrd="2" destOrd="0" presId="urn:microsoft.com/office/officeart/2005/8/layout/orgChart1"/>
    <dgm:cxn modelId="{93F4F1C0-81C2-465A-9466-7DCD75694104}" type="presParOf" srcId="{14912CFE-BC39-433C-A954-4F5811C319F5}" destId="{07DBD547-77E4-4BD8-BC9B-B5BC96AF92BC}" srcOrd="2" destOrd="0" presId="urn:microsoft.com/office/officeart/2005/8/layout/orgChart1"/>
    <dgm:cxn modelId="{BAD40B54-ED0B-46BB-AC1F-A2098973BD22}" type="presParOf" srcId="{14912CFE-BC39-433C-A954-4F5811C319F5}" destId="{972F2992-8555-446D-8103-A8E4146B1BE5}" srcOrd="3" destOrd="0" presId="urn:microsoft.com/office/officeart/2005/8/layout/orgChart1"/>
    <dgm:cxn modelId="{2498EC81-C60F-4DF3-8EF7-84F9125E2750}" type="presParOf" srcId="{972F2992-8555-446D-8103-A8E4146B1BE5}" destId="{297F9AC5-75EC-46C6-8C66-C357C49AC65A}" srcOrd="0" destOrd="0" presId="urn:microsoft.com/office/officeart/2005/8/layout/orgChart1"/>
    <dgm:cxn modelId="{4C5C9C17-5B10-426F-B47B-09BAA3AC8D28}" type="presParOf" srcId="{297F9AC5-75EC-46C6-8C66-C357C49AC65A}" destId="{45246ACB-FB9B-4463-BF41-E45782C255C5}" srcOrd="0" destOrd="0" presId="urn:microsoft.com/office/officeart/2005/8/layout/orgChart1"/>
    <dgm:cxn modelId="{5A0D1485-BE24-4ADB-91F2-52C77D17C06B}" type="presParOf" srcId="{297F9AC5-75EC-46C6-8C66-C357C49AC65A}" destId="{CE23962B-65A6-4E7D-9F9C-591E8E01EE67}" srcOrd="1" destOrd="0" presId="urn:microsoft.com/office/officeart/2005/8/layout/orgChart1"/>
    <dgm:cxn modelId="{BF80340F-B290-46B3-9B71-6C0CCAACE988}" type="presParOf" srcId="{972F2992-8555-446D-8103-A8E4146B1BE5}" destId="{E6DCEFD4-D60B-480D-9040-59C0DE149D12}" srcOrd="1" destOrd="0" presId="urn:microsoft.com/office/officeart/2005/8/layout/orgChart1"/>
    <dgm:cxn modelId="{5A0AED6C-BD64-4744-9618-2DEA124774AE}" type="presParOf" srcId="{972F2992-8555-446D-8103-A8E4146B1BE5}" destId="{559B4791-7582-4171-A761-4084F0B64193}" srcOrd="2" destOrd="0" presId="urn:microsoft.com/office/officeart/2005/8/layout/orgChart1"/>
    <dgm:cxn modelId="{CF8EBB97-0A39-47CD-B248-93A34DE8F764}" type="presParOf" srcId="{14912CFE-BC39-433C-A954-4F5811C319F5}" destId="{F953B31E-8C2F-47D9-AF3B-268F7EC9BFFB}" srcOrd="4" destOrd="0" presId="urn:microsoft.com/office/officeart/2005/8/layout/orgChart1"/>
    <dgm:cxn modelId="{254BE8F5-F568-4501-A9B1-BF7EAB5C0D4F}" type="presParOf" srcId="{14912CFE-BC39-433C-A954-4F5811C319F5}" destId="{B21AD4A0-A81B-4F01-9A5C-7ABFD15E0AA1}" srcOrd="5" destOrd="0" presId="urn:microsoft.com/office/officeart/2005/8/layout/orgChart1"/>
    <dgm:cxn modelId="{33955F35-ADA9-42E8-9776-6687CF5D17D3}" type="presParOf" srcId="{B21AD4A0-A81B-4F01-9A5C-7ABFD15E0AA1}" destId="{8F0F1515-E4D1-406E-B624-980F30C9BA03}" srcOrd="0" destOrd="0" presId="urn:microsoft.com/office/officeart/2005/8/layout/orgChart1"/>
    <dgm:cxn modelId="{7A1C2E12-3C06-422F-84C4-5C10C705B3EE}" type="presParOf" srcId="{8F0F1515-E4D1-406E-B624-980F30C9BA03}" destId="{EC79D3D8-917B-4B53-B84A-3E6E9375685E}" srcOrd="0" destOrd="0" presId="urn:microsoft.com/office/officeart/2005/8/layout/orgChart1"/>
    <dgm:cxn modelId="{178560DF-A4ED-4C16-A0E9-59638BCEA2B0}" type="presParOf" srcId="{8F0F1515-E4D1-406E-B624-980F30C9BA03}" destId="{8B8E65BD-7BFC-4CDA-AA83-B4303365D27A}" srcOrd="1" destOrd="0" presId="urn:microsoft.com/office/officeart/2005/8/layout/orgChart1"/>
    <dgm:cxn modelId="{17AD292E-E699-4BA7-BC71-3BA8AD91DF03}" type="presParOf" srcId="{B21AD4A0-A81B-4F01-9A5C-7ABFD15E0AA1}" destId="{535AF617-76C7-4119-B025-7AD3ED3F9203}" srcOrd="1" destOrd="0" presId="urn:microsoft.com/office/officeart/2005/8/layout/orgChart1"/>
    <dgm:cxn modelId="{2DE46A1B-1985-47B8-AE5C-4D5524D4A80C}" type="presParOf" srcId="{B21AD4A0-A81B-4F01-9A5C-7ABFD15E0AA1}" destId="{E0988389-DD96-4642-B5EF-8F106D742C49}" srcOrd="2" destOrd="0" presId="urn:microsoft.com/office/officeart/2005/8/layout/orgChart1"/>
    <dgm:cxn modelId="{470EF1DA-4098-4D73-AB9C-E67D708D5EBE}" type="presParOf" srcId="{FB75DA83-495B-48AC-A721-EEF47968401F}" destId="{C2264BA9-3079-4244-B0A6-8CA67A903DCE}" srcOrd="2" destOrd="0" presId="urn:microsoft.com/office/officeart/2005/8/layout/orgChart1"/>
    <dgm:cxn modelId="{3A3D4667-C12C-4DEE-B3B1-E957F96156FA}" type="presParOf" srcId="{7D72254E-49B4-463F-924F-608579F4E609}" destId="{0AAE1817-B2B3-4262-A43F-32351B2A550B}" srcOrd="2" destOrd="0" presId="urn:microsoft.com/office/officeart/2005/8/layout/orgChart1"/>
    <dgm:cxn modelId="{DD5185A5-AD2F-4CA5-BE4C-406475084231}" type="presParOf" srcId="{7D72254E-49B4-463F-924F-608579F4E609}" destId="{41D3C117-25E2-4D61-8799-3F1533972A91}" srcOrd="3" destOrd="0" presId="urn:microsoft.com/office/officeart/2005/8/layout/orgChart1"/>
    <dgm:cxn modelId="{0419A1B1-22D6-40D4-AACB-87676F4D9481}" type="presParOf" srcId="{41D3C117-25E2-4D61-8799-3F1533972A91}" destId="{D448B50D-1C7C-495D-A3BE-7268CDFD332D}" srcOrd="0" destOrd="0" presId="urn:microsoft.com/office/officeart/2005/8/layout/orgChart1"/>
    <dgm:cxn modelId="{D3B0A17C-ADAC-4311-994D-EC5130FEFC76}" type="presParOf" srcId="{D448B50D-1C7C-495D-A3BE-7268CDFD332D}" destId="{D072586E-F9B2-4E2D-817B-493AF5AD1E83}" srcOrd="0" destOrd="0" presId="urn:microsoft.com/office/officeart/2005/8/layout/orgChart1"/>
    <dgm:cxn modelId="{37620869-B633-4002-B036-09EC8BCBE2A6}" type="presParOf" srcId="{D448B50D-1C7C-495D-A3BE-7268CDFD332D}" destId="{FA082AAA-6CE2-4ECE-9E6A-CDF298F54E3A}" srcOrd="1" destOrd="0" presId="urn:microsoft.com/office/officeart/2005/8/layout/orgChart1"/>
    <dgm:cxn modelId="{982ECFA3-6CCB-490B-8512-97B9F07FABC2}" type="presParOf" srcId="{41D3C117-25E2-4D61-8799-3F1533972A91}" destId="{2F6C7CE5-148F-4528-9733-F1402FC20265}" srcOrd="1" destOrd="0" presId="urn:microsoft.com/office/officeart/2005/8/layout/orgChart1"/>
    <dgm:cxn modelId="{5B0F0FEB-05D4-4963-BF1E-5E9C2CEE890E}" type="presParOf" srcId="{2F6C7CE5-148F-4528-9733-F1402FC20265}" destId="{B7F4909A-940E-4691-A672-42A8D2FEDAA6}" srcOrd="0" destOrd="0" presId="urn:microsoft.com/office/officeart/2005/8/layout/orgChart1"/>
    <dgm:cxn modelId="{21FD8105-0CF0-41F7-AEB8-5881878E7FD7}" type="presParOf" srcId="{2F6C7CE5-148F-4528-9733-F1402FC20265}" destId="{51BB07F0-D569-4EDE-B282-AF03085D9CD5}" srcOrd="1" destOrd="0" presId="urn:microsoft.com/office/officeart/2005/8/layout/orgChart1"/>
    <dgm:cxn modelId="{785B6037-924B-4F2B-AE94-2F870091479A}" type="presParOf" srcId="{51BB07F0-D569-4EDE-B282-AF03085D9CD5}" destId="{94C7749C-D07E-4468-8D3F-82C4DD393769}" srcOrd="0" destOrd="0" presId="urn:microsoft.com/office/officeart/2005/8/layout/orgChart1"/>
    <dgm:cxn modelId="{3FD34F92-2956-4E90-8F9F-410F06C69BC1}" type="presParOf" srcId="{94C7749C-D07E-4468-8D3F-82C4DD393769}" destId="{D9157159-289E-4BE4-95E0-FA62F688CCB0}" srcOrd="0" destOrd="0" presId="urn:microsoft.com/office/officeart/2005/8/layout/orgChart1"/>
    <dgm:cxn modelId="{031C38D7-D590-4352-A5EE-94A568242E37}" type="presParOf" srcId="{94C7749C-D07E-4468-8D3F-82C4DD393769}" destId="{E9D1F4C0-D977-4FE5-B30C-8982B5AD0870}" srcOrd="1" destOrd="0" presId="urn:microsoft.com/office/officeart/2005/8/layout/orgChart1"/>
    <dgm:cxn modelId="{2B82ECB6-DD9B-4222-BD3A-15EA3023FB9A}" type="presParOf" srcId="{51BB07F0-D569-4EDE-B282-AF03085D9CD5}" destId="{5A8D5831-6496-4FBB-96EC-6FF6EE8AAEC5}" srcOrd="1" destOrd="0" presId="urn:microsoft.com/office/officeart/2005/8/layout/orgChart1"/>
    <dgm:cxn modelId="{1BAC4D81-6756-4AE6-B9D9-4F1289B77CFF}" type="presParOf" srcId="{51BB07F0-D569-4EDE-B282-AF03085D9CD5}" destId="{CA9A97DE-AB70-4FE4-83A2-28E3B8460A0F}" srcOrd="2" destOrd="0" presId="urn:microsoft.com/office/officeart/2005/8/layout/orgChart1"/>
    <dgm:cxn modelId="{4D0154B6-64BA-4AF3-B840-DCF52E137959}" type="presParOf" srcId="{2F6C7CE5-148F-4528-9733-F1402FC20265}" destId="{ACFB10D3-0293-4F9C-BA12-871A9DABF0D6}" srcOrd="2" destOrd="0" presId="urn:microsoft.com/office/officeart/2005/8/layout/orgChart1"/>
    <dgm:cxn modelId="{D40F5EE3-01BF-47B6-87D6-83F3416DC513}" type="presParOf" srcId="{2F6C7CE5-148F-4528-9733-F1402FC20265}" destId="{9C0DC70D-58A5-4CFB-A8E7-BBC2D73F0F61}" srcOrd="3" destOrd="0" presId="urn:microsoft.com/office/officeart/2005/8/layout/orgChart1"/>
    <dgm:cxn modelId="{DB3F2D1E-28D3-4C33-AB9C-911A6B4BF0F8}" type="presParOf" srcId="{9C0DC70D-58A5-4CFB-A8E7-BBC2D73F0F61}" destId="{658D2856-C893-4373-9617-09A01E8BAC6C}" srcOrd="0" destOrd="0" presId="urn:microsoft.com/office/officeart/2005/8/layout/orgChart1"/>
    <dgm:cxn modelId="{1263C6DC-5A71-4C04-8D15-CA278966B854}" type="presParOf" srcId="{658D2856-C893-4373-9617-09A01E8BAC6C}" destId="{085D7F98-AAFA-4B2B-A33C-FD7681613BD8}" srcOrd="0" destOrd="0" presId="urn:microsoft.com/office/officeart/2005/8/layout/orgChart1"/>
    <dgm:cxn modelId="{FF9A5A2A-9520-4773-A8E3-322065949485}" type="presParOf" srcId="{658D2856-C893-4373-9617-09A01E8BAC6C}" destId="{6F05B49E-602F-43F9-91EC-AA9B8EA4E14E}" srcOrd="1" destOrd="0" presId="urn:microsoft.com/office/officeart/2005/8/layout/orgChart1"/>
    <dgm:cxn modelId="{E8FE99B3-B6FE-44BE-9486-89A3EE6BA106}" type="presParOf" srcId="{9C0DC70D-58A5-4CFB-A8E7-BBC2D73F0F61}" destId="{EC0E0222-2E5A-4286-8F03-59547F829132}" srcOrd="1" destOrd="0" presId="urn:microsoft.com/office/officeart/2005/8/layout/orgChart1"/>
    <dgm:cxn modelId="{3277B56D-CFF3-41DB-B5EF-D15369066736}" type="presParOf" srcId="{9C0DC70D-58A5-4CFB-A8E7-BBC2D73F0F61}" destId="{517FA3B5-A1A2-4649-B64D-3DF54EECA572}" srcOrd="2" destOrd="0" presId="urn:microsoft.com/office/officeart/2005/8/layout/orgChart1"/>
    <dgm:cxn modelId="{D9F4BF93-8798-4B03-A822-ADF4F897DDEF}" type="presParOf" srcId="{2F6C7CE5-148F-4528-9733-F1402FC20265}" destId="{821F5BE8-D594-48DD-8B02-C8E784C09530}" srcOrd="4" destOrd="0" presId="urn:microsoft.com/office/officeart/2005/8/layout/orgChart1"/>
    <dgm:cxn modelId="{51B5053A-2C96-4AEE-B1FD-B8A4D9913C6D}" type="presParOf" srcId="{2F6C7CE5-148F-4528-9733-F1402FC20265}" destId="{C6FEA84B-635F-46AD-AF33-414AE6BD2D25}" srcOrd="5" destOrd="0" presId="urn:microsoft.com/office/officeart/2005/8/layout/orgChart1"/>
    <dgm:cxn modelId="{00E30FC3-D41F-4BBE-9868-FA131A345E11}" type="presParOf" srcId="{C6FEA84B-635F-46AD-AF33-414AE6BD2D25}" destId="{166CC076-D945-4264-A707-F4C1B05AFDFF}" srcOrd="0" destOrd="0" presId="urn:microsoft.com/office/officeart/2005/8/layout/orgChart1"/>
    <dgm:cxn modelId="{C299E483-C200-4DA1-BFC5-90046D6B5433}" type="presParOf" srcId="{166CC076-D945-4264-A707-F4C1B05AFDFF}" destId="{C606E8E3-BAC8-4795-9A35-9A067DC8DC15}" srcOrd="0" destOrd="0" presId="urn:microsoft.com/office/officeart/2005/8/layout/orgChart1"/>
    <dgm:cxn modelId="{C208CD13-1384-4A7B-889E-1FA704A8CA22}" type="presParOf" srcId="{166CC076-D945-4264-A707-F4C1B05AFDFF}" destId="{FDC28BFE-7BAE-4189-A0C5-A72F17E3A14C}" srcOrd="1" destOrd="0" presId="urn:microsoft.com/office/officeart/2005/8/layout/orgChart1"/>
    <dgm:cxn modelId="{AECA64F0-D90C-43B5-8A89-06678E46EFDA}" type="presParOf" srcId="{C6FEA84B-635F-46AD-AF33-414AE6BD2D25}" destId="{82A13164-7F55-4550-9343-E7F842D6D194}" srcOrd="1" destOrd="0" presId="urn:microsoft.com/office/officeart/2005/8/layout/orgChart1"/>
    <dgm:cxn modelId="{3FD42420-303E-40E3-92D2-ED2174A81D87}" type="presParOf" srcId="{C6FEA84B-635F-46AD-AF33-414AE6BD2D25}" destId="{F9AEA6E2-0437-4108-B7A4-6B952F7AE6EE}" srcOrd="2" destOrd="0" presId="urn:microsoft.com/office/officeart/2005/8/layout/orgChart1"/>
    <dgm:cxn modelId="{B09F928A-6450-4926-BBDB-7C4332796550}" type="presParOf" srcId="{41D3C117-25E2-4D61-8799-3F1533972A91}" destId="{EE4CEA5C-0154-4880-8881-F7006F6DEF85}" srcOrd="2" destOrd="0" presId="urn:microsoft.com/office/officeart/2005/8/layout/orgChart1"/>
    <dgm:cxn modelId="{9129FD2E-BCC8-482C-967C-780EFF0A74C5}" type="presParOf" srcId="{89E725D9-AAAF-4F3B-9AA2-292EFA428BA5}" destId="{3A929E02-B671-4AE6-BCD9-4AB0D31B8D52}" srcOrd="2" destOrd="0" presId="urn:microsoft.com/office/officeart/2005/8/layout/orgChart1"/>
    <dgm:cxn modelId="{FFCD47CB-FAFF-49E5-9B4C-507431A4BF0A}" type="presParOf" srcId="{8184794B-7215-4207-8903-2960B3417179}" destId="{958AA8C1-B380-46B4-8AD3-FE52CC2D62D7}" srcOrd="2" destOrd="0" presId="urn:microsoft.com/office/officeart/2005/8/layout/orgChart1"/>
    <dgm:cxn modelId="{02CDA102-AC34-47A0-A90F-3DAA627E5B37}" type="presParOf" srcId="{958AA8C1-B380-46B4-8AD3-FE52CC2D62D7}" destId="{142A9218-A03C-466D-A3AF-B89FE96B9DAD}" srcOrd="0" destOrd="0" presId="urn:microsoft.com/office/officeart/2005/8/layout/orgChart1"/>
    <dgm:cxn modelId="{FB0BA5F4-8FF7-4880-932B-353D3467AF4A}" type="presParOf" srcId="{958AA8C1-B380-46B4-8AD3-FE52CC2D62D7}" destId="{AD0DC6B1-09B8-4A22-95D4-7264962AF68E}" srcOrd="1" destOrd="0" presId="urn:microsoft.com/office/officeart/2005/8/layout/orgChart1"/>
    <dgm:cxn modelId="{65251F6D-3C2E-4C1B-82CB-45FAF7C868A3}" type="presParOf" srcId="{AD0DC6B1-09B8-4A22-95D4-7264962AF68E}" destId="{650AD584-BF7F-4BA9-B846-9DE9ACC90E2A}" srcOrd="0" destOrd="0" presId="urn:microsoft.com/office/officeart/2005/8/layout/orgChart1"/>
    <dgm:cxn modelId="{EB79A2D1-187B-4056-9C96-5591177EC669}" type="presParOf" srcId="{650AD584-BF7F-4BA9-B846-9DE9ACC90E2A}" destId="{66D28D3F-4C9A-40C1-AE53-2180F8756FC3}" srcOrd="0" destOrd="0" presId="urn:microsoft.com/office/officeart/2005/8/layout/orgChart1"/>
    <dgm:cxn modelId="{0C28B06C-2656-4D0D-BD60-C05BC14B6C5C}" type="presParOf" srcId="{650AD584-BF7F-4BA9-B846-9DE9ACC90E2A}" destId="{4775107A-4175-45CF-BE7E-A19659238300}" srcOrd="1" destOrd="0" presId="urn:microsoft.com/office/officeart/2005/8/layout/orgChart1"/>
    <dgm:cxn modelId="{F2153A80-E33F-4FD8-A514-10EE2BEF8604}" type="presParOf" srcId="{AD0DC6B1-09B8-4A22-95D4-7264962AF68E}" destId="{5D3967AF-95F4-4AE9-8EAC-2B9B64B3C669}" srcOrd="1" destOrd="0" presId="urn:microsoft.com/office/officeart/2005/8/layout/orgChart1"/>
    <dgm:cxn modelId="{12A4A205-C330-4CD9-A4F0-EB5A5AA46CEF}" type="presParOf" srcId="{AD0DC6B1-09B8-4A22-95D4-7264962AF68E}" destId="{76B63472-FE5C-4199-9693-6532799EB4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727AE2-7B40-45DF-AE26-0ECBD917C0DD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C7E27A5-8D31-4CF4-BD1D-ED5B26A9BBFB}">
      <dgm:prSet phldrT="[Text]" custT="1"/>
      <dgm:spPr/>
      <dgm:t>
        <a:bodyPr/>
        <a:lstStyle/>
        <a:p>
          <a:r>
            <a:rPr lang="en-GB" sz="1400" b="1"/>
            <a:t>Niki Shaw</a:t>
          </a:r>
          <a:br>
            <a:rPr lang="en-GB" sz="1400" b="1"/>
          </a:br>
          <a:r>
            <a:rPr lang="en-GB" sz="1400" b="1"/>
            <a:t>Service Director</a:t>
          </a:r>
        </a:p>
        <a:p>
          <a:r>
            <a:rPr lang="en-GB" sz="1400" b="0"/>
            <a:t>Adults &amp; Health</a:t>
          </a:r>
        </a:p>
        <a:p>
          <a:r>
            <a:rPr lang="en-GB" sz="1400" b="0"/>
            <a:t>Adults Strategy, Transformation &amp; Performance</a:t>
          </a:r>
        </a:p>
      </dgm:t>
    </dgm:pt>
    <dgm:pt modelId="{27AB741C-E8EE-45A6-9DAB-0F9B4C694497}" type="parTrans" cxnId="{16753325-406C-48D6-A085-4889FA48D2E5}">
      <dgm:prSet/>
      <dgm:spPr/>
      <dgm:t>
        <a:bodyPr/>
        <a:lstStyle/>
        <a:p>
          <a:endParaRPr lang="en-GB"/>
        </a:p>
      </dgm:t>
    </dgm:pt>
    <dgm:pt modelId="{DDCE8808-6D07-4E74-8534-E3075BAE49BC}" type="sibTrans" cxnId="{16753325-406C-48D6-A085-4889FA48D2E5}">
      <dgm:prSet/>
      <dgm:spPr/>
      <dgm:t>
        <a:bodyPr/>
        <a:lstStyle/>
        <a:p>
          <a:endParaRPr lang="en-GB"/>
        </a:p>
      </dgm:t>
    </dgm:pt>
    <dgm:pt modelId="{E15E762E-9700-473D-917D-33FCADF27A71}">
      <dgm:prSet phldrT="[Text]" custT="1"/>
      <dgm:spPr/>
      <dgm:t>
        <a:bodyPr/>
        <a:lstStyle/>
        <a:p>
          <a:r>
            <a:rPr lang="en-GB" sz="1200" b="1"/>
            <a:t>Jon Padfield </a:t>
          </a:r>
          <a:br>
            <a:rPr lang="en-GB" sz="1200" b="1"/>
          </a:br>
          <a:r>
            <a:rPr lang="en-GB" sz="1200" b="1"/>
            <a:t>Service Manager</a:t>
          </a:r>
        </a:p>
        <a:p>
          <a:pPr rtl="0"/>
          <a:r>
            <a:rPr lang="en-GB" sz="1200" b="0"/>
            <a:t>Policy, Performance</a:t>
          </a:r>
          <a:r>
            <a:rPr lang="en-GB" sz="1200" b="0">
              <a:latin typeface="Arial"/>
            </a:rPr>
            <a:t> </a:t>
          </a:r>
        </a:p>
        <a:p>
          <a:r>
            <a:rPr lang="en-GB" sz="1200" b="0"/>
            <a:t>&amp; Assurance</a:t>
          </a:r>
          <a:endParaRPr lang="en-GB" sz="1200"/>
        </a:p>
      </dgm:t>
    </dgm:pt>
    <dgm:pt modelId="{7DBA7D2C-7BE5-47B3-9C1F-2DB916ADBF39}" type="parTrans" cxnId="{317ADD0A-B7EE-48EB-A9FC-C656BED57DCA}">
      <dgm:prSet/>
      <dgm:spPr/>
      <dgm:t>
        <a:bodyPr/>
        <a:lstStyle/>
        <a:p>
          <a:endParaRPr lang="en-GB"/>
        </a:p>
      </dgm:t>
    </dgm:pt>
    <dgm:pt modelId="{373113F3-183B-48B5-BA0E-28A0F969A7B4}" type="sibTrans" cxnId="{317ADD0A-B7EE-48EB-A9FC-C656BED57DCA}">
      <dgm:prSet/>
      <dgm:spPr/>
      <dgm:t>
        <a:bodyPr/>
        <a:lstStyle/>
        <a:p>
          <a:endParaRPr lang="en-GB"/>
        </a:p>
      </dgm:t>
    </dgm:pt>
    <dgm:pt modelId="{C91BC928-B371-4C0C-99E2-4030D1B4F848}">
      <dgm:prSet custT="1"/>
      <dgm:spPr/>
      <dgm:t>
        <a:bodyPr tIns="0" bIns="72000" anchor="ctr"/>
        <a:lstStyle/>
        <a:p>
          <a:pPr algn="ctr">
            <a:spcAft>
              <a:spcPts val="0"/>
            </a:spcAft>
          </a:pPr>
          <a:r>
            <a:rPr lang="en-GB" sz="1200" b="1"/>
            <a:t>Steph Curry</a:t>
          </a:r>
        </a:p>
        <a:p>
          <a:pPr algn="ctr">
            <a:spcAft>
              <a:spcPts val="0"/>
            </a:spcAft>
          </a:pPr>
          <a:r>
            <a:rPr lang="en-GB" sz="1200" b="0"/>
            <a:t>Policy &amp; Assurance Lead</a:t>
          </a:r>
          <a:endParaRPr lang="en-GB" sz="1200" b="1"/>
        </a:p>
      </dgm:t>
    </dgm:pt>
    <dgm:pt modelId="{F19451F0-8986-48C2-BA6E-D44FD3AA527A}" type="parTrans" cxnId="{AEC79EC3-91B7-4A30-B0AA-F9FCD081A451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FAFD133D-FB1F-48F2-B53B-B72B9697FD32}" type="sibTrans" cxnId="{AEC79EC3-91B7-4A30-B0AA-F9FCD081A451}">
      <dgm:prSet/>
      <dgm:spPr/>
      <dgm:t>
        <a:bodyPr/>
        <a:lstStyle/>
        <a:p>
          <a:endParaRPr lang="en-GB"/>
        </a:p>
      </dgm:t>
    </dgm:pt>
    <dgm:pt modelId="{25E05ABF-6B04-415B-918B-B2BFAD50776A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en-GB" sz="1200" b="1"/>
            <a:t>Kelly Senior</a:t>
          </a:r>
        </a:p>
        <a:p>
          <a:pPr rtl="0">
            <a:spcAft>
              <a:spcPts val="0"/>
            </a:spcAft>
          </a:pPr>
          <a:r>
            <a:rPr lang="en-GB" sz="1200" b="1"/>
            <a:t>Service Manager</a:t>
          </a:r>
          <a:br>
            <a:rPr lang="en-GB" sz="1200"/>
          </a:br>
          <a:r>
            <a:rPr lang="en-GB" sz="1200"/>
            <a:t>Care Provider</a:t>
          </a:r>
          <a:r>
            <a:rPr lang="en-GB" sz="1200">
              <a:latin typeface="Arial"/>
            </a:rPr>
            <a:t> </a:t>
          </a:r>
          <a:endParaRPr lang="en-GB" sz="1200"/>
        </a:p>
        <a:p>
          <a:pPr>
            <a:spcAft>
              <a:spcPts val="0"/>
            </a:spcAft>
          </a:pPr>
          <a:r>
            <a:rPr lang="en-GB" sz="1200"/>
            <a:t>Quality Assurance</a:t>
          </a:r>
        </a:p>
      </dgm:t>
    </dgm:pt>
    <dgm:pt modelId="{CBE64C48-E3F0-4BD0-B064-A9F47C3BF11B}" type="parTrans" cxnId="{1A1C9574-83B7-4806-9AAF-864A9FC09B3D}">
      <dgm:prSet/>
      <dgm:spPr>
        <a:ln w="12700"/>
      </dgm:spPr>
      <dgm:t>
        <a:bodyPr/>
        <a:lstStyle/>
        <a:p>
          <a:endParaRPr lang="en-GB"/>
        </a:p>
      </dgm:t>
    </dgm:pt>
    <dgm:pt modelId="{75000215-4A8A-4107-BD25-420AE5D1C975}" type="sibTrans" cxnId="{1A1C9574-83B7-4806-9AAF-864A9FC09B3D}">
      <dgm:prSet/>
      <dgm:spPr/>
      <dgm:t>
        <a:bodyPr/>
        <a:lstStyle/>
        <a:p>
          <a:endParaRPr lang="en-GB"/>
        </a:p>
      </dgm:t>
    </dgm:pt>
    <dgm:pt modelId="{BF9DD615-5FE0-4D0E-AA3D-AF59B573247D}">
      <dgm:prSet custT="1"/>
      <dgm:spPr/>
      <dgm:t>
        <a:bodyPr/>
        <a:lstStyle/>
        <a:p>
          <a:r>
            <a:rPr lang="en-GB" sz="1200" b="1"/>
            <a:t>Natalie Green</a:t>
          </a:r>
          <a:br>
            <a:rPr lang="en-GB" sz="1200" b="1"/>
          </a:br>
          <a:r>
            <a:rPr lang="en-GB" sz="1200" b="1"/>
            <a:t>Service Manager</a:t>
          </a:r>
        </a:p>
        <a:p>
          <a:pPr rtl="0"/>
          <a:r>
            <a:rPr lang="en-GB" sz="1200" b="0"/>
            <a:t>Somerset Safeguarding</a:t>
          </a:r>
          <a:r>
            <a:rPr lang="en-GB" sz="1200" b="0">
              <a:latin typeface="Arial"/>
            </a:rPr>
            <a:t> </a:t>
          </a:r>
          <a:endParaRPr lang="en-GB" sz="1200" b="0"/>
        </a:p>
        <a:p>
          <a:r>
            <a:rPr lang="en-GB" sz="1200" b="0"/>
            <a:t>Adults Board (multi-agency)</a:t>
          </a:r>
          <a:endParaRPr lang="en-GB" sz="2000"/>
        </a:p>
      </dgm:t>
    </dgm:pt>
    <dgm:pt modelId="{42579066-2F81-43B5-8D90-89BE94828282}" type="sibTrans" cxnId="{27625F50-8B62-4B87-B1EB-4C17764EE459}">
      <dgm:prSet/>
      <dgm:spPr/>
      <dgm:t>
        <a:bodyPr/>
        <a:lstStyle/>
        <a:p>
          <a:endParaRPr lang="en-GB"/>
        </a:p>
      </dgm:t>
    </dgm:pt>
    <dgm:pt modelId="{2C9E3814-3A86-4921-8B7E-6F54A4867FF8}" type="parTrans" cxnId="{27625F50-8B62-4B87-B1EB-4C17764EE459}">
      <dgm:prSet/>
      <dgm:spPr>
        <a:ln w="12700"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ADD7676B-FA2A-4CF9-A091-FACA1C3DC5C4}">
      <dgm:prSet custT="1"/>
      <dgm:spPr/>
      <dgm:t>
        <a:bodyPr/>
        <a:lstStyle/>
        <a:p>
          <a:r>
            <a:rPr lang="en-GB" sz="1200" b="1"/>
            <a:t>Alys McCarthy</a:t>
          </a:r>
        </a:p>
        <a:p>
          <a:r>
            <a:rPr lang="en-GB" sz="1200" b="0"/>
            <a:t>ASC Graduate</a:t>
          </a:r>
        </a:p>
      </dgm:t>
    </dgm:pt>
    <dgm:pt modelId="{0EC401DD-6290-4F1F-8C7D-458BCF5B9C60}" type="parTrans" cxnId="{CB2AD9C1-1966-4F5B-B7E9-5B249FB95DCE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93C5B55-C470-4B3F-B7EC-5673AA844B69}" type="sibTrans" cxnId="{CB2AD9C1-1966-4F5B-B7E9-5B249FB95DCE}">
      <dgm:prSet/>
      <dgm:spPr/>
      <dgm:t>
        <a:bodyPr/>
        <a:lstStyle/>
        <a:p>
          <a:endParaRPr lang="en-GB"/>
        </a:p>
      </dgm:t>
    </dgm:pt>
    <dgm:pt modelId="{0F2F8A04-937B-4E35-904E-F5C08D8537E3}">
      <dgm:prSet custT="1"/>
      <dgm:spPr/>
      <dgm:t>
        <a:bodyPr/>
        <a:lstStyle/>
        <a:p>
          <a:r>
            <a:rPr lang="en-GB" sz="1200" b="1"/>
            <a:t>Tom Blake</a:t>
          </a:r>
        </a:p>
        <a:p>
          <a:r>
            <a:rPr lang="en-GB" sz="1200" b="0"/>
            <a:t>Performance Lead</a:t>
          </a:r>
        </a:p>
      </dgm:t>
    </dgm:pt>
    <dgm:pt modelId="{CC56D6A3-3B7F-4722-B959-EFB44D1C08FD}" type="parTrans" cxnId="{E441220D-6517-4F62-8DAD-CE5F32A3ADAE}">
      <dgm:prSet/>
      <dgm:spPr>
        <a:ln>
          <a:solidFill>
            <a:srgbClr val="FFFFFF"/>
          </a:solidFill>
        </a:ln>
      </dgm:spPr>
      <dgm:t>
        <a:bodyPr/>
        <a:lstStyle/>
        <a:p>
          <a:endParaRPr lang="en-GB"/>
        </a:p>
      </dgm:t>
    </dgm:pt>
    <dgm:pt modelId="{2E024226-C6C9-47CC-8BB1-50EC2C405AF3}" type="sibTrans" cxnId="{E441220D-6517-4F62-8DAD-CE5F32A3ADAE}">
      <dgm:prSet/>
      <dgm:spPr/>
      <dgm:t>
        <a:bodyPr/>
        <a:lstStyle/>
        <a:p>
          <a:endParaRPr lang="en-GB"/>
        </a:p>
      </dgm:t>
    </dgm:pt>
    <dgm:pt modelId="{6C8C55B7-47A5-4FB0-AB82-D876E9A28292}">
      <dgm:prSet custT="1"/>
      <dgm:spPr/>
      <dgm:t>
        <a:bodyPr/>
        <a:lstStyle/>
        <a:p>
          <a:r>
            <a:rPr lang="en-GB" sz="1200" b="1"/>
            <a:t>Quality Assurance Leads</a:t>
          </a:r>
        </a:p>
        <a:p>
          <a:r>
            <a:rPr lang="en-GB" sz="1200"/>
            <a:t>Christine Hale</a:t>
          </a:r>
        </a:p>
        <a:p>
          <a:r>
            <a:rPr lang="en-GB" sz="1200"/>
            <a:t>Sian Angel</a:t>
          </a:r>
        </a:p>
        <a:p>
          <a:r>
            <a:rPr lang="en-GB" sz="1200"/>
            <a:t>Nikki Burgess</a:t>
          </a:r>
        </a:p>
        <a:p>
          <a:r>
            <a:rPr lang="en-GB" sz="1200"/>
            <a:t>Rachel </a:t>
          </a:r>
          <a:r>
            <a:rPr lang="en-GB" sz="1200" err="1"/>
            <a:t>Caunce</a:t>
          </a:r>
          <a:endParaRPr lang="en-GB" sz="1200"/>
        </a:p>
        <a:p>
          <a:r>
            <a:rPr lang="en-GB" sz="1200"/>
            <a:t>Liz Harper</a:t>
          </a:r>
        </a:p>
        <a:p>
          <a:r>
            <a:rPr lang="en-GB" sz="1200"/>
            <a:t>Lynne Wilmot</a:t>
          </a:r>
        </a:p>
      </dgm:t>
    </dgm:pt>
    <dgm:pt modelId="{401D66D0-4EBE-40B8-9F64-5F6A9BC7C0B5}" type="parTrans" cxnId="{37B72D76-B856-4B6F-A2CE-93889DA6F63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8EBE963B-1A0F-4E34-BB78-DBCCAC667D05}" type="sibTrans" cxnId="{37B72D76-B856-4B6F-A2CE-93889DA6F638}">
      <dgm:prSet/>
      <dgm:spPr/>
      <dgm:t>
        <a:bodyPr/>
        <a:lstStyle/>
        <a:p>
          <a:endParaRPr lang="en-GB"/>
        </a:p>
      </dgm:t>
    </dgm:pt>
    <dgm:pt modelId="{A7F1FC8A-F34D-4EEF-819F-04FD1ECC8241}">
      <dgm:prSet custT="1"/>
      <dgm:spPr/>
      <dgm:t>
        <a:bodyPr/>
        <a:lstStyle/>
        <a:p>
          <a:r>
            <a:rPr lang="en-GB" sz="1200" b="1"/>
            <a:t>Jenny </a:t>
          </a:r>
          <a:r>
            <a:rPr lang="en-GB" sz="1200" b="1" err="1"/>
            <a:t>Troake</a:t>
          </a:r>
          <a:endParaRPr lang="en-GB" sz="1200" b="1"/>
        </a:p>
        <a:p>
          <a:r>
            <a:rPr lang="en-GB" sz="1200" b="0"/>
            <a:t>Business Support Supervisor</a:t>
          </a:r>
        </a:p>
      </dgm:t>
    </dgm:pt>
    <dgm:pt modelId="{EC83B44D-D201-442A-ABCA-EF180DA8FA00}" type="parTrans" cxnId="{99638638-558A-4188-95CE-776CE863E0A3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/>
        </a:p>
      </dgm:t>
    </dgm:pt>
    <dgm:pt modelId="{3DD0BB8C-247F-4321-8B22-C8903593AEAC}" type="sibTrans" cxnId="{99638638-558A-4188-95CE-776CE863E0A3}">
      <dgm:prSet/>
      <dgm:spPr/>
      <dgm:t>
        <a:bodyPr/>
        <a:lstStyle/>
        <a:p>
          <a:endParaRPr lang="en-GB"/>
        </a:p>
      </dgm:t>
    </dgm:pt>
    <dgm:pt modelId="{A7C3F4A7-5EDA-4CBB-8D67-7B44ADBC733A}" type="pres">
      <dgm:prSet presAssocID="{CC727AE2-7B40-45DF-AE26-0ECBD917C0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E4D3611-7C2B-4162-8BDE-626502312AD8}" type="pres">
      <dgm:prSet presAssocID="{6C7E27A5-8D31-4CF4-BD1D-ED5B26A9BBFB}" presName="hierRoot1" presStyleCnt="0">
        <dgm:presLayoutVars>
          <dgm:hierBranch val="init"/>
        </dgm:presLayoutVars>
      </dgm:prSet>
      <dgm:spPr/>
    </dgm:pt>
    <dgm:pt modelId="{E7471BC1-B428-4510-8347-B12AD1E72C0B}" type="pres">
      <dgm:prSet presAssocID="{6C7E27A5-8D31-4CF4-BD1D-ED5B26A9BBFB}" presName="rootComposite1" presStyleCnt="0"/>
      <dgm:spPr/>
    </dgm:pt>
    <dgm:pt modelId="{8E7F61C9-D71E-48ED-B30E-9816E68C832E}" type="pres">
      <dgm:prSet presAssocID="{6C7E27A5-8D31-4CF4-BD1D-ED5B26A9BBFB}" presName="rootText1" presStyleLbl="node0" presStyleIdx="0" presStyleCnt="1" custScaleX="173997" custScaleY="106551">
        <dgm:presLayoutVars>
          <dgm:chPref val="3"/>
        </dgm:presLayoutVars>
      </dgm:prSet>
      <dgm:spPr/>
    </dgm:pt>
    <dgm:pt modelId="{79D28304-DF26-4E7C-BA4C-7D8AD8BA7EF6}" type="pres">
      <dgm:prSet presAssocID="{6C7E27A5-8D31-4CF4-BD1D-ED5B26A9BBFB}" presName="rootConnector1" presStyleLbl="node1" presStyleIdx="0" presStyleCnt="0"/>
      <dgm:spPr/>
    </dgm:pt>
    <dgm:pt modelId="{4EB437D6-5262-4820-9C0E-37476A47A360}" type="pres">
      <dgm:prSet presAssocID="{6C7E27A5-8D31-4CF4-BD1D-ED5B26A9BBFB}" presName="hierChild2" presStyleCnt="0"/>
      <dgm:spPr/>
    </dgm:pt>
    <dgm:pt modelId="{12EBBD22-79AA-4348-BE1D-8CC3A75DE50D}" type="pres">
      <dgm:prSet presAssocID="{7DBA7D2C-7BE5-47B3-9C1F-2DB916ADBF39}" presName="Name37" presStyleLbl="parChTrans1D2" presStyleIdx="0" presStyleCnt="3"/>
      <dgm:spPr/>
    </dgm:pt>
    <dgm:pt modelId="{70AA3E1C-B4F5-481B-8AE2-BAEEC994DB88}" type="pres">
      <dgm:prSet presAssocID="{E15E762E-9700-473D-917D-33FCADF27A71}" presName="hierRoot2" presStyleCnt="0">
        <dgm:presLayoutVars>
          <dgm:hierBranch/>
        </dgm:presLayoutVars>
      </dgm:prSet>
      <dgm:spPr/>
    </dgm:pt>
    <dgm:pt modelId="{104C6F4E-88B0-4443-9746-3A4088C3B7FA}" type="pres">
      <dgm:prSet presAssocID="{E15E762E-9700-473D-917D-33FCADF27A71}" presName="rootComposite" presStyleCnt="0"/>
      <dgm:spPr/>
    </dgm:pt>
    <dgm:pt modelId="{BFE5E33A-A74B-4A06-B01C-BFDE08BD7CD2}" type="pres">
      <dgm:prSet presAssocID="{E15E762E-9700-473D-917D-33FCADF27A71}" presName="rootText" presStyleLbl="node2" presStyleIdx="0" presStyleCnt="3" custScaleY="91112" custLinFactNeighborX="-87843" custLinFactNeighborY="-3014">
        <dgm:presLayoutVars>
          <dgm:chPref val="3"/>
        </dgm:presLayoutVars>
      </dgm:prSet>
      <dgm:spPr/>
    </dgm:pt>
    <dgm:pt modelId="{C24E9DF6-6015-423D-8416-81CBA65F7E9A}" type="pres">
      <dgm:prSet presAssocID="{E15E762E-9700-473D-917D-33FCADF27A71}" presName="rootConnector" presStyleLbl="node2" presStyleIdx="0" presStyleCnt="3"/>
      <dgm:spPr/>
    </dgm:pt>
    <dgm:pt modelId="{E93D121F-144F-4F35-8E70-FC5E304E33B5}" type="pres">
      <dgm:prSet presAssocID="{E15E762E-9700-473D-917D-33FCADF27A71}" presName="hierChild4" presStyleCnt="0"/>
      <dgm:spPr/>
    </dgm:pt>
    <dgm:pt modelId="{9174C5EA-6127-45F9-ADD6-6379F188E6BA}" type="pres">
      <dgm:prSet presAssocID="{CC56D6A3-3B7F-4722-B959-EFB44D1C08FD}" presName="Name35" presStyleLbl="parChTrans1D3" presStyleIdx="0" presStyleCnt="4"/>
      <dgm:spPr/>
    </dgm:pt>
    <dgm:pt modelId="{A073CBB2-DCB7-4816-805E-60FFDCA5C9E8}" type="pres">
      <dgm:prSet presAssocID="{0F2F8A04-937B-4E35-904E-F5C08D8537E3}" presName="hierRoot2" presStyleCnt="0">
        <dgm:presLayoutVars>
          <dgm:hierBranch/>
        </dgm:presLayoutVars>
      </dgm:prSet>
      <dgm:spPr/>
    </dgm:pt>
    <dgm:pt modelId="{D24C94B9-D3D1-4A50-BC50-E6994A46037F}" type="pres">
      <dgm:prSet presAssocID="{0F2F8A04-937B-4E35-904E-F5C08D8537E3}" presName="rootComposite" presStyleCnt="0"/>
      <dgm:spPr/>
    </dgm:pt>
    <dgm:pt modelId="{5402655B-5D57-4088-9C3F-ACA2D7D48289}" type="pres">
      <dgm:prSet presAssocID="{0F2F8A04-937B-4E35-904E-F5C08D8537E3}" presName="rootText" presStyleLbl="node3" presStyleIdx="0" presStyleCnt="4" custScaleX="82633" custScaleY="48522" custLinFactNeighborX="-27772" custLinFactNeighborY="-11951">
        <dgm:presLayoutVars>
          <dgm:chPref val="3"/>
        </dgm:presLayoutVars>
      </dgm:prSet>
      <dgm:spPr/>
    </dgm:pt>
    <dgm:pt modelId="{BC8201C9-F323-4833-A66A-5DB89CF73035}" type="pres">
      <dgm:prSet presAssocID="{0F2F8A04-937B-4E35-904E-F5C08D8537E3}" presName="rootConnector" presStyleLbl="node3" presStyleIdx="0" presStyleCnt="4"/>
      <dgm:spPr/>
    </dgm:pt>
    <dgm:pt modelId="{A0A2ACEF-8896-4364-B068-3BB7262CB5E4}" type="pres">
      <dgm:prSet presAssocID="{0F2F8A04-937B-4E35-904E-F5C08D8537E3}" presName="hierChild4" presStyleCnt="0"/>
      <dgm:spPr/>
    </dgm:pt>
    <dgm:pt modelId="{62229DDF-01F9-4121-A643-D52429551AC7}" type="pres">
      <dgm:prSet presAssocID="{0F2F8A04-937B-4E35-904E-F5C08D8537E3}" presName="hierChild5" presStyleCnt="0"/>
      <dgm:spPr/>
    </dgm:pt>
    <dgm:pt modelId="{A80B3950-8FD5-46F0-B41B-02F455ACEB3B}" type="pres">
      <dgm:prSet presAssocID="{F19451F0-8986-48C2-BA6E-D44FD3AA527A}" presName="Name35" presStyleLbl="parChTrans1D3" presStyleIdx="1" presStyleCnt="4"/>
      <dgm:spPr/>
    </dgm:pt>
    <dgm:pt modelId="{4B5F53FA-D548-4F42-B890-9797552C8C45}" type="pres">
      <dgm:prSet presAssocID="{C91BC928-B371-4C0C-99E2-4030D1B4F848}" presName="hierRoot2" presStyleCnt="0">
        <dgm:presLayoutVars>
          <dgm:hierBranch/>
        </dgm:presLayoutVars>
      </dgm:prSet>
      <dgm:spPr/>
    </dgm:pt>
    <dgm:pt modelId="{345B2591-E45C-4DF0-9717-8DA5499370DA}" type="pres">
      <dgm:prSet presAssocID="{C91BC928-B371-4C0C-99E2-4030D1B4F848}" presName="rootComposite" presStyleCnt="0"/>
      <dgm:spPr/>
    </dgm:pt>
    <dgm:pt modelId="{083E1B6D-25EB-4A21-9112-59B670A7D0B9}" type="pres">
      <dgm:prSet presAssocID="{C91BC928-B371-4C0C-99E2-4030D1B4F848}" presName="rootText" presStyleLbl="node3" presStyleIdx="1" presStyleCnt="4" custScaleX="82566" custScaleY="51396" custLinFactX="-30325" custLinFactNeighborX="-100000" custLinFactNeighborY="75307">
        <dgm:presLayoutVars>
          <dgm:chPref val="3"/>
        </dgm:presLayoutVars>
      </dgm:prSet>
      <dgm:spPr/>
    </dgm:pt>
    <dgm:pt modelId="{ECB34A52-AE89-4EB8-B4DE-7156706DFA9A}" type="pres">
      <dgm:prSet presAssocID="{C91BC928-B371-4C0C-99E2-4030D1B4F848}" presName="rootConnector" presStyleLbl="node3" presStyleIdx="1" presStyleCnt="4"/>
      <dgm:spPr/>
    </dgm:pt>
    <dgm:pt modelId="{A52519E2-73A7-4D49-BB2E-C0734E5FD1DA}" type="pres">
      <dgm:prSet presAssocID="{C91BC928-B371-4C0C-99E2-4030D1B4F848}" presName="hierChild4" presStyleCnt="0"/>
      <dgm:spPr/>
    </dgm:pt>
    <dgm:pt modelId="{736F0369-8FAF-489D-A99A-01AB025CEF42}" type="pres">
      <dgm:prSet presAssocID="{0EC401DD-6290-4F1F-8C7D-458BCF5B9C60}" presName="Name35" presStyleLbl="parChTrans1D4" presStyleIdx="0" presStyleCnt="1"/>
      <dgm:spPr/>
    </dgm:pt>
    <dgm:pt modelId="{5D02096E-5783-496B-A8BE-37930C042FCB}" type="pres">
      <dgm:prSet presAssocID="{ADD7676B-FA2A-4CF9-A091-FACA1C3DC5C4}" presName="hierRoot2" presStyleCnt="0">
        <dgm:presLayoutVars>
          <dgm:hierBranch/>
        </dgm:presLayoutVars>
      </dgm:prSet>
      <dgm:spPr/>
    </dgm:pt>
    <dgm:pt modelId="{4B2EE604-C3EC-4860-801B-0CFDA407F2BB}" type="pres">
      <dgm:prSet presAssocID="{ADD7676B-FA2A-4CF9-A091-FACA1C3DC5C4}" presName="rootComposite" presStyleCnt="0"/>
      <dgm:spPr/>
    </dgm:pt>
    <dgm:pt modelId="{DFD05421-5173-421B-A6A3-1CA814539132}" type="pres">
      <dgm:prSet presAssocID="{ADD7676B-FA2A-4CF9-A091-FACA1C3DC5C4}" presName="rootText" presStyleLbl="node4" presStyleIdx="0" presStyleCnt="1" custScaleX="71617" custScaleY="43350" custLinFactX="-35799" custLinFactNeighborX="-100000" custLinFactNeighborY="60968">
        <dgm:presLayoutVars>
          <dgm:chPref val="3"/>
        </dgm:presLayoutVars>
      </dgm:prSet>
      <dgm:spPr/>
    </dgm:pt>
    <dgm:pt modelId="{253B4857-A9F3-494D-8986-63020FAFFA91}" type="pres">
      <dgm:prSet presAssocID="{ADD7676B-FA2A-4CF9-A091-FACA1C3DC5C4}" presName="rootConnector" presStyleLbl="node4" presStyleIdx="0" presStyleCnt="1"/>
      <dgm:spPr/>
    </dgm:pt>
    <dgm:pt modelId="{B909D6A7-8B16-4EE6-87B1-9BFA708C4219}" type="pres">
      <dgm:prSet presAssocID="{ADD7676B-FA2A-4CF9-A091-FACA1C3DC5C4}" presName="hierChild4" presStyleCnt="0"/>
      <dgm:spPr/>
    </dgm:pt>
    <dgm:pt modelId="{73DBB780-1ED7-440D-A4C0-223064C34992}" type="pres">
      <dgm:prSet presAssocID="{ADD7676B-FA2A-4CF9-A091-FACA1C3DC5C4}" presName="hierChild5" presStyleCnt="0"/>
      <dgm:spPr/>
    </dgm:pt>
    <dgm:pt modelId="{6D38ABC3-3737-4081-BC2D-9BD9FE12B572}" type="pres">
      <dgm:prSet presAssocID="{C91BC928-B371-4C0C-99E2-4030D1B4F848}" presName="hierChild5" presStyleCnt="0"/>
      <dgm:spPr/>
    </dgm:pt>
    <dgm:pt modelId="{0F0D45DB-FAFA-4AF0-B7AC-813028F03798}" type="pres">
      <dgm:prSet presAssocID="{E15E762E-9700-473D-917D-33FCADF27A71}" presName="hierChild5" presStyleCnt="0"/>
      <dgm:spPr/>
    </dgm:pt>
    <dgm:pt modelId="{9D4E39F7-C1CC-4DDF-8F7A-C714BDC09A18}" type="pres">
      <dgm:prSet presAssocID="{2C9E3814-3A86-4921-8B7E-6F54A4867FF8}" presName="Name37" presStyleLbl="parChTrans1D2" presStyleIdx="1" presStyleCnt="3"/>
      <dgm:spPr/>
    </dgm:pt>
    <dgm:pt modelId="{016DEB54-2B80-4679-B261-126DC025BFA8}" type="pres">
      <dgm:prSet presAssocID="{BF9DD615-5FE0-4D0E-AA3D-AF59B573247D}" presName="hierRoot2" presStyleCnt="0">
        <dgm:presLayoutVars>
          <dgm:hierBranch val="init"/>
        </dgm:presLayoutVars>
      </dgm:prSet>
      <dgm:spPr/>
    </dgm:pt>
    <dgm:pt modelId="{6D63C352-DB29-4E43-B258-F9E73FF8CB31}" type="pres">
      <dgm:prSet presAssocID="{BF9DD615-5FE0-4D0E-AA3D-AF59B573247D}" presName="rootComposite" presStyleCnt="0"/>
      <dgm:spPr/>
    </dgm:pt>
    <dgm:pt modelId="{9ADF5EED-4D87-4D94-A4D9-41FCA47A9053}" type="pres">
      <dgm:prSet presAssocID="{BF9DD615-5FE0-4D0E-AA3D-AF59B573247D}" presName="rootText" presStyleLbl="node2" presStyleIdx="1" presStyleCnt="3" custScaleY="91814" custLinFactNeighborX="-6315" custLinFactNeighborY="-1962">
        <dgm:presLayoutVars>
          <dgm:chPref val="3"/>
        </dgm:presLayoutVars>
      </dgm:prSet>
      <dgm:spPr/>
    </dgm:pt>
    <dgm:pt modelId="{AF98D8D6-2F93-4B01-86F0-BA26F416ACB3}" type="pres">
      <dgm:prSet presAssocID="{BF9DD615-5FE0-4D0E-AA3D-AF59B573247D}" presName="rootConnector" presStyleLbl="node2" presStyleIdx="1" presStyleCnt="3"/>
      <dgm:spPr/>
    </dgm:pt>
    <dgm:pt modelId="{F0BC406F-96D3-4D7A-A760-EA38DEC80C04}" type="pres">
      <dgm:prSet presAssocID="{BF9DD615-5FE0-4D0E-AA3D-AF59B573247D}" presName="hierChild4" presStyleCnt="0"/>
      <dgm:spPr/>
    </dgm:pt>
    <dgm:pt modelId="{B2E427F4-F5F9-4D98-BA3F-BDDAC5CAEDAC}" type="pres">
      <dgm:prSet presAssocID="{BF9DD615-5FE0-4D0E-AA3D-AF59B573247D}" presName="hierChild5" presStyleCnt="0"/>
      <dgm:spPr/>
    </dgm:pt>
    <dgm:pt modelId="{02ADE935-116C-4F47-A923-3761086A43FE}" type="pres">
      <dgm:prSet presAssocID="{CBE64C48-E3F0-4BD0-B064-A9F47C3BF11B}" presName="Name37" presStyleLbl="parChTrans1D2" presStyleIdx="2" presStyleCnt="3"/>
      <dgm:spPr/>
    </dgm:pt>
    <dgm:pt modelId="{F51FFFCC-AEA2-4461-A298-57B0207C5D51}" type="pres">
      <dgm:prSet presAssocID="{25E05ABF-6B04-415B-918B-B2BFAD50776A}" presName="hierRoot2" presStyleCnt="0">
        <dgm:presLayoutVars>
          <dgm:hierBranch val="init"/>
        </dgm:presLayoutVars>
      </dgm:prSet>
      <dgm:spPr/>
    </dgm:pt>
    <dgm:pt modelId="{AA48B204-A94C-4C23-9350-B8C996D7B0DD}" type="pres">
      <dgm:prSet presAssocID="{25E05ABF-6B04-415B-918B-B2BFAD50776A}" presName="rootComposite" presStyleCnt="0"/>
      <dgm:spPr/>
    </dgm:pt>
    <dgm:pt modelId="{09CE9756-40FC-4171-9108-C82FA348055F}" type="pres">
      <dgm:prSet presAssocID="{25E05ABF-6B04-415B-918B-B2BFAD50776A}" presName="rootText" presStyleLbl="node2" presStyleIdx="2" presStyleCnt="3" custScaleX="114697" custScaleY="93300" custLinFactNeighborX="54603" custLinFactNeighborY="-2681">
        <dgm:presLayoutVars>
          <dgm:chPref val="3"/>
        </dgm:presLayoutVars>
      </dgm:prSet>
      <dgm:spPr/>
    </dgm:pt>
    <dgm:pt modelId="{AA8BA963-5575-4B5C-BFE3-92A07A027658}" type="pres">
      <dgm:prSet presAssocID="{25E05ABF-6B04-415B-918B-B2BFAD50776A}" presName="rootConnector" presStyleLbl="node2" presStyleIdx="2" presStyleCnt="3"/>
      <dgm:spPr/>
    </dgm:pt>
    <dgm:pt modelId="{A31DD2D4-36C1-4CF0-A16F-D6261EB40A17}" type="pres">
      <dgm:prSet presAssocID="{25E05ABF-6B04-415B-918B-B2BFAD50776A}" presName="hierChild4" presStyleCnt="0"/>
      <dgm:spPr/>
    </dgm:pt>
    <dgm:pt modelId="{145B1227-5181-43BD-8D9B-CB5D4154B7E0}" type="pres">
      <dgm:prSet presAssocID="{401D66D0-4EBE-40B8-9F64-5F6A9BC7C0B5}" presName="Name37" presStyleLbl="parChTrans1D3" presStyleIdx="2" presStyleCnt="4"/>
      <dgm:spPr/>
    </dgm:pt>
    <dgm:pt modelId="{8857F473-BB9E-435A-83A9-0BBF3D029D6B}" type="pres">
      <dgm:prSet presAssocID="{6C8C55B7-47A5-4FB0-AB82-D876E9A28292}" presName="hierRoot2" presStyleCnt="0">
        <dgm:presLayoutVars>
          <dgm:hierBranch val="init"/>
        </dgm:presLayoutVars>
      </dgm:prSet>
      <dgm:spPr/>
    </dgm:pt>
    <dgm:pt modelId="{7BBEAF26-9F80-4E91-A1D5-DB62D7487A07}" type="pres">
      <dgm:prSet presAssocID="{6C8C55B7-47A5-4FB0-AB82-D876E9A28292}" presName="rootComposite" presStyleCnt="0"/>
      <dgm:spPr/>
    </dgm:pt>
    <dgm:pt modelId="{54B509FF-0712-43C9-8398-9EE3D06BC54A}" type="pres">
      <dgm:prSet presAssocID="{6C8C55B7-47A5-4FB0-AB82-D876E9A28292}" presName="rootText" presStyleLbl="node3" presStyleIdx="2" presStyleCnt="4" custScaleX="94513" custScaleY="148246" custLinFactNeighborX="40676" custLinFactNeighborY="-16114">
        <dgm:presLayoutVars>
          <dgm:chPref val="3"/>
        </dgm:presLayoutVars>
      </dgm:prSet>
      <dgm:spPr/>
    </dgm:pt>
    <dgm:pt modelId="{535F1130-D81F-4A35-8C05-F29C5E15B6C7}" type="pres">
      <dgm:prSet presAssocID="{6C8C55B7-47A5-4FB0-AB82-D876E9A28292}" presName="rootConnector" presStyleLbl="node3" presStyleIdx="2" presStyleCnt="4"/>
      <dgm:spPr/>
    </dgm:pt>
    <dgm:pt modelId="{86A00992-0D6B-4F34-91E6-C78639D1DECC}" type="pres">
      <dgm:prSet presAssocID="{6C8C55B7-47A5-4FB0-AB82-D876E9A28292}" presName="hierChild4" presStyleCnt="0"/>
      <dgm:spPr/>
    </dgm:pt>
    <dgm:pt modelId="{9297797B-7463-4A34-86AD-ED14EC8295D3}" type="pres">
      <dgm:prSet presAssocID="{6C8C55B7-47A5-4FB0-AB82-D876E9A28292}" presName="hierChild5" presStyleCnt="0"/>
      <dgm:spPr/>
    </dgm:pt>
    <dgm:pt modelId="{518F4F08-1D15-4004-A7B0-1881CB982C9A}" type="pres">
      <dgm:prSet presAssocID="{EC83B44D-D201-442A-ABCA-EF180DA8FA00}" presName="Name37" presStyleLbl="parChTrans1D3" presStyleIdx="3" presStyleCnt="4"/>
      <dgm:spPr/>
    </dgm:pt>
    <dgm:pt modelId="{73340E3A-6F85-4B34-BF06-2265C4A00B99}" type="pres">
      <dgm:prSet presAssocID="{A7F1FC8A-F34D-4EEF-819F-04FD1ECC8241}" presName="hierRoot2" presStyleCnt="0">
        <dgm:presLayoutVars>
          <dgm:hierBranch val="init"/>
        </dgm:presLayoutVars>
      </dgm:prSet>
      <dgm:spPr/>
    </dgm:pt>
    <dgm:pt modelId="{DBF9505D-D939-49F9-ADB7-238B3D9D97D9}" type="pres">
      <dgm:prSet presAssocID="{A7F1FC8A-F34D-4EEF-819F-04FD1ECC8241}" presName="rootComposite" presStyleCnt="0"/>
      <dgm:spPr/>
    </dgm:pt>
    <dgm:pt modelId="{C37E71EB-9263-4769-AE3B-4D6662C46EB5}" type="pres">
      <dgm:prSet presAssocID="{A7F1FC8A-F34D-4EEF-819F-04FD1ECC8241}" presName="rootText" presStyleLbl="node3" presStyleIdx="3" presStyleCnt="4" custScaleX="94484" custScaleY="52159" custLinFactNeighborX="41418" custLinFactNeighborY="-34714">
        <dgm:presLayoutVars>
          <dgm:chPref val="3"/>
        </dgm:presLayoutVars>
      </dgm:prSet>
      <dgm:spPr/>
    </dgm:pt>
    <dgm:pt modelId="{2C0681E6-6633-407D-9549-DF42F035601E}" type="pres">
      <dgm:prSet presAssocID="{A7F1FC8A-F34D-4EEF-819F-04FD1ECC8241}" presName="rootConnector" presStyleLbl="node3" presStyleIdx="3" presStyleCnt="4"/>
      <dgm:spPr/>
    </dgm:pt>
    <dgm:pt modelId="{25913903-3A1A-4A18-BA54-7E09F7F3E2A1}" type="pres">
      <dgm:prSet presAssocID="{A7F1FC8A-F34D-4EEF-819F-04FD1ECC8241}" presName="hierChild4" presStyleCnt="0"/>
      <dgm:spPr/>
    </dgm:pt>
    <dgm:pt modelId="{DD63B2E8-50D1-4C65-BDC3-9E83352AB723}" type="pres">
      <dgm:prSet presAssocID="{A7F1FC8A-F34D-4EEF-819F-04FD1ECC8241}" presName="hierChild5" presStyleCnt="0"/>
      <dgm:spPr/>
    </dgm:pt>
    <dgm:pt modelId="{8B24E89A-5AF3-4E66-B3CE-17F363E8D3A5}" type="pres">
      <dgm:prSet presAssocID="{25E05ABF-6B04-415B-918B-B2BFAD50776A}" presName="hierChild5" presStyleCnt="0"/>
      <dgm:spPr/>
    </dgm:pt>
    <dgm:pt modelId="{2179043A-0602-4B82-BC5D-52F1C2CE3779}" type="pres">
      <dgm:prSet presAssocID="{6C7E27A5-8D31-4CF4-BD1D-ED5B26A9BBFB}" presName="hierChild3" presStyleCnt="0"/>
      <dgm:spPr/>
    </dgm:pt>
  </dgm:ptLst>
  <dgm:cxnLst>
    <dgm:cxn modelId="{317ADD0A-B7EE-48EB-A9FC-C656BED57DCA}" srcId="{6C7E27A5-8D31-4CF4-BD1D-ED5B26A9BBFB}" destId="{E15E762E-9700-473D-917D-33FCADF27A71}" srcOrd="0" destOrd="0" parTransId="{7DBA7D2C-7BE5-47B3-9C1F-2DB916ADBF39}" sibTransId="{373113F3-183B-48B5-BA0E-28A0F969A7B4}"/>
    <dgm:cxn modelId="{E441220D-6517-4F62-8DAD-CE5F32A3ADAE}" srcId="{E15E762E-9700-473D-917D-33FCADF27A71}" destId="{0F2F8A04-937B-4E35-904E-F5C08D8537E3}" srcOrd="0" destOrd="0" parTransId="{CC56D6A3-3B7F-4722-B959-EFB44D1C08FD}" sibTransId="{2E024226-C6C9-47CC-8BB1-50EC2C405AF3}"/>
    <dgm:cxn modelId="{AF388E19-CF02-4EF2-B915-0E93D2AA1833}" type="presOf" srcId="{BF9DD615-5FE0-4D0E-AA3D-AF59B573247D}" destId="{9ADF5EED-4D87-4D94-A4D9-41FCA47A9053}" srcOrd="0" destOrd="0" presId="urn:microsoft.com/office/officeart/2005/8/layout/orgChart1"/>
    <dgm:cxn modelId="{83D54321-943F-4C31-8D88-EA360AC0FB08}" type="presOf" srcId="{F19451F0-8986-48C2-BA6E-D44FD3AA527A}" destId="{A80B3950-8FD5-46F0-B41B-02F455ACEB3B}" srcOrd="0" destOrd="0" presId="urn:microsoft.com/office/officeart/2005/8/layout/orgChart1"/>
    <dgm:cxn modelId="{4B57E821-98C1-4455-A3A8-3A394D1F6AE2}" type="presOf" srcId="{25E05ABF-6B04-415B-918B-B2BFAD50776A}" destId="{09CE9756-40FC-4171-9108-C82FA348055F}" srcOrd="0" destOrd="0" presId="urn:microsoft.com/office/officeart/2005/8/layout/orgChart1"/>
    <dgm:cxn modelId="{12E24D22-41A4-4622-83AF-F4F6D3B59A47}" type="presOf" srcId="{25E05ABF-6B04-415B-918B-B2BFAD50776A}" destId="{AA8BA963-5575-4B5C-BFE3-92A07A027658}" srcOrd="1" destOrd="0" presId="urn:microsoft.com/office/officeart/2005/8/layout/orgChart1"/>
    <dgm:cxn modelId="{16753325-406C-48D6-A085-4889FA48D2E5}" srcId="{CC727AE2-7B40-45DF-AE26-0ECBD917C0DD}" destId="{6C7E27A5-8D31-4CF4-BD1D-ED5B26A9BBFB}" srcOrd="0" destOrd="0" parTransId="{27AB741C-E8EE-45A6-9DAB-0F9B4C694497}" sibTransId="{DDCE8808-6D07-4E74-8534-E3075BAE49BC}"/>
    <dgm:cxn modelId="{31B6902F-7251-49B9-B140-403AAAD48829}" type="presOf" srcId="{6C8C55B7-47A5-4FB0-AB82-D876E9A28292}" destId="{54B509FF-0712-43C9-8398-9EE3D06BC54A}" srcOrd="0" destOrd="0" presId="urn:microsoft.com/office/officeart/2005/8/layout/orgChart1"/>
    <dgm:cxn modelId="{410B4733-0A3F-465C-9724-B556F3226F3C}" type="presOf" srcId="{6C8C55B7-47A5-4FB0-AB82-D876E9A28292}" destId="{535F1130-D81F-4A35-8C05-F29C5E15B6C7}" srcOrd="1" destOrd="0" presId="urn:microsoft.com/office/officeart/2005/8/layout/orgChart1"/>
    <dgm:cxn modelId="{DD821837-E42E-47DB-AE00-12DA4C8816CC}" type="presOf" srcId="{0F2F8A04-937B-4E35-904E-F5C08D8537E3}" destId="{BC8201C9-F323-4833-A66A-5DB89CF73035}" srcOrd="1" destOrd="0" presId="urn:microsoft.com/office/officeart/2005/8/layout/orgChart1"/>
    <dgm:cxn modelId="{633B4738-3460-4D3C-8A92-35E1D7599A16}" type="presOf" srcId="{A7F1FC8A-F34D-4EEF-819F-04FD1ECC8241}" destId="{C37E71EB-9263-4769-AE3B-4D6662C46EB5}" srcOrd="0" destOrd="0" presId="urn:microsoft.com/office/officeart/2005/8/layout/orgChart1"/>
    <dgm:cxn modelId="{99638638-558A-4188-95CE-776CE863E0A3}" srcId="{25E05ABF-6B04-415B-918B-B2BFAD50776A}" destId="{A7F1FC8A-F34D-4EEF-819F-04FD1ECC8241}" srcOrd="1" destOrd="0" parTransId="{EC83B44D-D201-442A-ABCA-EF180DA8FA00}" sibTransId="{3DD0BB8C-247F-4321-8B22-C8903593AEAC}"/>
    <dgm:cxn modelId="{9B249C3B-A274-42D7-81BC-1BDAE1606D5A}" type="presOf" srcId="{CC56D6A3-3B7F-4722-B959-EFB44D1C08FD}" destId="{9174C5EA-6127-45F9-ADD6-6379F188E6BA}" srcOrd="0" destOrd="0" presId="urn:microsoft.com/office/officeart/2005/8/layout/orgChart1"/>
    <dgm:cxn modelId="{EB8F4E3D-3685-42A0-9D6E-739E64D151F4}" type="presOf" srcId="{C91BC928-B371-4C0C-99E2-4030D1B4F848}" destId="{083E1B6D-25EB-4A21-9112-59B670A7D0B9}" srcOrd="0" destOrd="0" presId="urn:microsoft.com/office/officeart/2005/8/layout/orgChart1"/>
    <dgm:cxn modelId="{286D883D-F577-4AF1-99DF-EAA4712CFE19}" type="presOf" srcId="{ADD7676B-FA2A-4CF9-A091-FACA1C3DC5C4}" destId="{253B4857-A9F3-494D-8986-63020FAFFA91}" srcOrd="1" destOrd="0" presId="urn:microsoft.com/office/officeart/2005/8/layout/orgChart1"/>
    <dgm:cxn modelId="{605E6F5B-ED5C-4522-85D9-860E177CF42D}" type="presOf" srcId="{0EC401DD-6290-4F1F-8C7D-458BCF5B9C60}" destId="{736F0369-8FAF-489D-A99A-01AB025CEF42}" srcOrd="0" destOrd="0" presId="urn:microsoft.com/office/officeart/2005/8/layout/orgChart1"/>
    <dgm:cxn modelId="{27625F50-8B62-4B87-B1EB-4C17764EE459}" srcId="{6C7E27A5-8D31-4CF4-BD1D-ED5B26A9BBFB}" destId="{BF9DD615-5FE0-4D0E-AA3D-AF59B573247D}" srcOrd="1" destOrd="0" parTransId="{2C9E3814-3A86-4921-8B7E-6F54A4867FF8}" sibTransId="{42579066-2F81-43B5-8D90-89BE94828282}"/>
    <dgm:cxn modelId="{9988CE70-CF3F-4412-AA58-62AB13168C2F}" type="presOf" srcId="{E15E762E-9700-473D-917D-33FCADF27A71}" destId="{BFE5E33A-A74B-4A06-B01C-BFDE08BD7CD2}" srcOrd="0" destOrd="0" presId="urn:microsoft.com/office/officeart/2005/8/layout/orgChart1"/>
    <dgm:cxn modelId="{66FF8872-5257-41C4-AA77-2134439DEFD5}" type="presOf" srcId="{CBE64C48-E3F0-4BD0-B064-A9F47C3BF11B}" destId="{02ADE935-116C-4F47-A923-3761086A43FE}" srcOrd="0" destOrd="0" presId="urn:microsoft.com/office/officeart/2005/8/layout/orgChart1"/>
    <dgm:cxn modelId="{1A1C9574-83B7-4806-9AAF-864A9FC09B3D}" srcId="{6C7E27A5-8D31-4CF4-BD1D-ED5B26A9BBFB}" destId="{25E05ABF-6B04-415B-918B-B2BFAD50776A}" srcOrd="2" destOrd="0" parTransId="{CBE64C48-E3F0-4BD0-B064-A9F47C3BF11B}" sibTransId="{75000215-4A8A-4107-BD25-420AE5D1C975}"/>
    <dgm:cxn modelId="{37B72D76-B856-4B6F-A2CE-93889DA6F638}" srcId="{25E05ABF-6B04-415B-918B-B2BFAD50776A}" destId="{6C8C55B7-47A5-4FB0-AB82-D876E9A28292}" srcOrd="0" destOrd="0" parTransId="{401D66D0-4EBE-40B8-9F64-5F6A9BC7C0B5}" sibTransId="{8EBE963B-1A0F-4E34-BB78-DBCCAC667D05}"/>
    <dgm:cxn modelId="{765DF576-777F-4F50-8519-3ECC067B68EF}" type="presOf" srcId="{CC727AE2-7B40-45DF-AE26-0ECBD917C0DD}" destId="{A7C3F4A7-5EDA-4CBB-8D67-7B44ADBC733A}" srcOrd="0" destOrd="0" presId="urn:microsoft.com/office/officeart/2005/8/layout/orgChart1"/>
    <dgm:cxn modelId="{4EAF247C-C03F-4002-841D-3683364DF346}" type="presOf" srcId="{EC83B44D-D201-442A-ABCA-EF180DA8FA00}" destId="{518F4F08-1D15-4004-A7B0-1881CB982C9A}" srcOrd="0" destOrd="0" presId="urn:microsoft.com/office/officeart/2005/8/layout/orgChart1"/>
    <dgm:cxn modelId="{3B03D283-FAD7-495B-BE00-6D62569420EB}" type="presOf" srcId="{7DBA7D2C-7BE5-47B3-9C1F-2DB916ADBF39}" destId="{12EBBD22-79AA-4348-BE1D-8CC3A75DE50D}" srcOrd="0" destOrd="0" presId="urn:microsoft.com/office/officeart/2005/8/layout/orgChart1"/>
    <dgm:cxn modelId="{A27D7D96-684C-458A-8B40-33F43DE87E16}" type="presOf" srcId="{E15E762E-9700-473D-917D-33FCADF27A71}" destId="{C24E9DF6-6015-423D-8416-81CBA65F7E9A}" srcOrd="1" destOrd="0" presId="urn:microsoft.com/office/officeart/2005/8/layout/orgChart1"/>
    <dgm:cxn modelId="{147742A0-62F7-4B39-8871-4B42DE772425}" type="presOf" srcId="{2C9E3814-3A86-4921-8B7E-6F54A4867FF8}" destId="{9D4E39F7-C1CC-4DDF-8F7A-C714BDC09A18}" srcOrd="0" destOrd="0" presId="urn:microsoft.com/office/officeart/2005/8/layout/orgChart1"/>
    <dgm:cxn modelId="{37C5A4B2-5275-4B7C-8C8B-14C760869AE8}" type="presOf" srcId="{401D66D0-4EBE-40B8-9F64-5F6A9BC7C0B5}" destId="{145B1227-5181-43BD-8D9B-CB5D4154B7E0}" srcOrd="0" destOrd="0" presId="urn:microsoft.com/office/officeart/2005/8/layout/orgChart1"/>
    <dgm:cxn modelId="{16B046B4-DB49-45A0-A8A5-1796FEB97E7B}" type="presOf" srcId="{0F2F8A04-937B-4E35-904E-F5C08D8537E3}" destId="{5402655B-5D57-4088-9C3F-ACA2D7D48289}" srcOrd="0" destOrd="0" presId="urn:microsoft.com/office/officeart/2005/8/layout/orgChart1"/>
    <dgm:cxn modelId="{5D6896B6-793E-4692-A112-40229E8FF5B6}" type="presOf" srcId="{ADD7676B-FA2A-4CF9-A091-FACA1C3DC5C4}" destId="{DFD05421-5173-421B-A6A3-1CA814539132}" srcOrd="0" destOrd="0" presId="urn:microsoft.com/office/officeart/2005/8/layout/orgChart1"/>
    <dgm:cxn modelId="{559562BA-0F89-473C-B48D-E60885DE2B48}" type="presOf" srcId="{C91BC928-B371-4C0C-99E2-4030D1B4F848}" destId="{ECB34A52-AE89-4EB8-B4DE-7156706DFA9A}" srcOrd="1" destOrd="0" presId="urn:microsoft.com/office/officeart/2005/8/layout/orgChart1"/>
    <dgm:cxn modelId="{806FD4BF-3715-4540-8717-3F6F75FC51F9}" type="presOf" srcId="{A7F1FC8A-F34D-4EEF-819F-04FD1ECC8241}" destId="{2C0681E6-6633-407D-9549-DF42F035601E}" srcOrd="1" destOrd="0" presId="urn:microsoft.com/office/officeart/2005/8/layout/orgChart1"/>
    <dgm:cxn modelId="{CB2AD9C1-1966-4F5B-B7E9-5B249FB95DCE}" srcId="{C91BC928-B371-4C0C-99E2-4030D1B4F848}" destId="{ADD7676B-FA2A-4CF9-A091-FACA1C3DC5C4}" srcOrd="0" destOrd="0" parTransId="{0EC401DD-6290-4F1F-8C7D-458BCF5B9C60}" sibTransId="{893C5B55-C470-4B3F-B7EC-5673AA844B69}"/>
    <dgm:cxn modelId="{AEC79EC3-91B7-4A30-B0AA-F9FCD081A451}" srcId="{E15E762E-9700-473D-917D-33FCADF27A71}" destId="{C91BC928-B371-4C0C-99E2-4030D1B4F848}" srcOrd="1" destOrd="0" parTransId="{F19451F0-8986-48C2-BA6E-D44FD3AA527A}" sibTransId="{FAFD133D-FB1F-48F2-B53B-B72B9697FD32}"/>
    <dgm:cxn modelId="{EEA000D8-F695-4ABB-9FB9-43023A745F2E}" type="presOf" srcId="{BF9DD615-5FE0-4D0E-AA3D-AF59B573247D}" destId="{AF98D8D6-2F93-4B01-86F0-BA26F416ACB3}" srcOrd="1" destOrd="0" presId="urn:microsoft.com/office/officeart/2005/8/layout/orgChart1"/>
    <dgm:cxn modelId="{317F2FE6-FBF4-4EE7-8882-B1EC78B5CD4F}" type="presOf" srcId="{6C7E27A5-8D31-4CF4-BD1D-ED5B26A9BBFB}" destId="{79D28304-DF26-4E7C-BA4C-7D8AD8BA7EF6}" srcOrd="1" destOrd="0" presId="urn:microsoft.com/office/officeart/2005/8/layout/orgChart1"/>
    <dgm:cxn modelId="{3BF383EB-581B-43B4-BFB0-C285E0239352}" type="presOf" srcId="{6C7E27A5-8D31-4CF4-BD1D-ED5B26A9BBFB}" destId="{8E7F61C9-D71E-48ED-B30E-9816E68C832E}" srcOrd="0" destOrd="0" presId="urn:microsoft.com/office/officeart/2005/8/layout/orgChart1"/>
    <dgm:cxn modelId="{35C7A977-2873-4729-AFE4-52B901F63868}" type="presParOf" srcId="{A7C3F4A7-5EDA-4CBB-8D67-7B44ADBC733A}" destId="{EE4D3611-7C2B-4162-8BDE-626502312AD8}" srcOrd="0" destOrd="0" presId="urn:microsoft.com/office/officeart/2005/8/layout/orgChart1"/>
    <dgm:cxn modelId="{49407F1F-FA1C-41FE-B95A-95C7392CD26C}" type="presParOf" srcId="{EE4D3611-7C2B-4162-8BDE-626502312AD8}" destId="{E7471BC1-B428-4510-8347-B12AD1E72C0B}" srcOrd="0" destOrd="0" presId="urn:microsoft.com/office/officeart/2005/8/layout/orgChart1"/>
    <dgm:cxn modelId="{E59A2BBA-5DB3-4919-8378-4564AF9C99F3}" type="presParOf" srcId="{E7471BC1-B428-4510-8347-B12AD1E72C0B}" destId="{8E7F61C9-D71E-48ED-B30E-9816E68C832E}" srcOrd="0" destOrd="0" presId="urn:microsoft.com/office/officeart/2005/8/layout/orgChart1"/>
    <dgm:cxn modelId="{769A7D76-E9AF-4870-9D2A-3F47977CE5BF}" type="presParOf" srcId="{E7471BC1-B428-4510-8347-B12AD1E72C0B}" destId="{79D28304-DF26-4E7C-BA4C-7D8AD8BA7EF6}" srcOrd="1" destOrd="0" presId="urn:microsoft.com/office/officeart/2005/8/layout/orgChart1"/>
    <dgm:cxn modelId="{51D247FE-5F7B-4658-8310-AB6E21F515B1}" type="presParOf" srcId="{EE4D3611-7C2B-4162-8BDE-626502312AD8}" destId="{4EB437D6-5262-4820-9C0E-37476A47A360}" srcOrd="1" destOrd="0" presId="urn:microsoft.com/office/officeart/2005/8/layout/orgChart1"/>
    <dgm:cxn modelId="{73425F33-84E5-4CDC-981A-C3588C6C66C3}" type="presParOf" srcId="{4EB437D6-5262-4820-9C0E-37476A47A360}" destId="{12EBBD22-79AA-4348-BE1D-8CC3A75DE50D}" srcOrd="0" destOrd="0" presId="urn:microsoft.com/office/officeart/2005/8/layout/orgChart1"/>
    <dgm:cxn modelId="{DFA6CB26-2425-4FFB-8D2F-305D107BA213}" type="presParOf" srcId="{4EB437D6-5262-4820-9C0E-37476A47A360}" destId="{70AA3E1C-B4F5-481B-8AE2-BAEEC994DB88}" srcOrd="1" destOrd="0" presId="urn:microsoft.com/office/officeart/2005/8/layout/orgChart1"/>
    <dgm:cxn modelId="{BB428780-57A0-44CF-8A91-425E23CC3640}" type="presParOf" srcId="{70AA3E1C-B4F5-481B-8AE2-BAEEC994DB88}" destId="{104C6F4E-88B0-4443-9746-3A4088C3B7FA}" srcOrd="0" destOrd="0" presId="urn:microsoft.com/office/officeart/2005/8/layout/orgChart1"/>
    <dgm:cxn modelId="{3F2DDDC1-6BBF-4645-8349-8553E2E13C09}" type="presParOf" srcId="{104C6F4E-88B0-4443-9746-3A4088C3B7FA}" destId="{BFE5E33A-A74B-4A06-B01C-BFDE08BD7CD2}" srcOrd="0" destOrd="0" presId="urn:microsoft.com/office/officeart/2005/8/layout/orgChart1"/>
    <dgm:cxn modelId="{B244D7CA-1513-443B-9611-F6D057160893}" type="presParOf" srcId="{104C6F4E-88B0-4443-9746-3A4088C3B7FA}" destId="{C24E9DF6-6015-423D-8416-81CBA65F7E9A}" srcOrd="1" destOrd="0" presId="urn:microsoft.com/office/officeart/2005/8/layout/orgChart1"/>
    <dgm:cxn modelId="{586DAE0A-A6EA-4DB1-B7FC-041163AA0115}" type="presParOf" srcId="{70AA3E1C-B4F5-481B-8AE2-BAEEC994DB88}" destId="{E93D121F-144F-4F35-8E70-FC5E304E33B5}" srcOrd="1" destOrd="0" presId="urn:microsoft.com/office/officeart/2005/8/layout/orgChart1"/>
    <dgm:cxn modelId="{D737814E-5B1F-4F36-AB2C-AE711234DAE0}" type="presParOf" srcId="{E93D121F-144F-4F35-8E70-FC5E304E33B5}" destId="{9174C5EA-6127-45F9-ADD6-6379F188E6BA}" srcOrd="0" destOrd="0" presId="urn:microsoft.com/office/officeart/2005/8/layout/orgChart1"/>
    <dgm:cxn modelId="{30F09640-A220-4EE8-93F1-15295FBC4A7D}" type="presParOf" srcId="{E93D121F-144F-4F35-8E70-FC5E304E33B5}" destId="{A073CBB2-DCB7-4816-805E-60FFDCA5C9E8}" srcOrd="1" destOrd="0" presId="urn:microsoft.com/office/officeart/2005/8/layout/orgChart1"/>
    <dgm:cxn modelId="{E134CF18-2BBB-4289-AB84-27924A8E3BF3}" type="presParOf" srcId="{A073CBB2-DCB7-4816-805E-60FFDCA5C9E8}" destId="{D24C94B9-D3D1-4A50-BC50-E6994A46037F}" srcOrd="0" destOrd="0" presId="urn:microsoft.com/office/officeart/2005/8/layout/orgChart1"/>
    <dgm:cxn modelId="{B7E0717E-459B-4982-844E-5CA75042794F}" type="presParOf" srcId="{D24C94B9-D3D1-4A50-BC50-E6994A46037F}" destId="{5402655B-5D57-4088-9C3F-ACA2D7D48289}" srcOrd="0" destOrd="0" presId="urn:microsoft.com/office/officeart/2005/8/layout/orgChart1"/>
    <dgm:cxn modelId="{330D2C81-6EE2-4C5B-BD00-D437A233C5EA}" type="presParOf" srcId="{D24C94B9-D3D1-4A50-BC50-E6994A46037F}" destId="{BC8201C9-F323-4833-A66A-5DB89CF73035}" srcOrd="1" destOrd="0" presId="urn:microsoft.com/office/officeart/2005/8/layout/orgChart1"/>
    <dgm:cxn modelId="{24B5160A-7C69-42F1-83A0-2336C37FDD3D}" type="presParOf" srcId="{A073CBB2-DCB7-4816-805E-60FFDCA5C9E8}" destId="{A0A2ACEF-8896-4364-B068-3BB7262CB5E4}" srcOrd="1" destOrd="0" presId="urn:microsoft.com/office/officeart/2005/8/layout/orgChart1"/>
    <dgm:cxn modelId="{A95378E7-AB96-4FED-9BBE-BA150776CC2E}" type="presParOf" srcId="{A073CBB2-DCB7-4816-805E-60FFDCA5C9E8}" destId="{62229DDF-01F9-4121-A643-D52429551AC7}" srcOrd="2" destOrd="0" presId="urn:microsoft.com/office/officeart/2005/8/layout/orgChart1"/>
    <dgm:cxn modelId="{2118633D-7000-4774-845B-35DF33E2EDB7}" type="presParOf" srcId="{E93D121F-144F-4F35-8E70-FC5E304E33B5}" destId="{A80B3950-8FD5-46F0-B41B-02F455ACEB3B}" srcOrd="2" destOrd="0" presId="urn:microsoft.com/office/officeart/2005/8/layout/orgChart1"/>
    <dgm:cxn modelId="{20BC526D-3546-48D8-BBF1-AE9102832D38}" type="presParOf" srcId="{E93D121F-144F-4F35-8E70-FC5E304E33B5}" destId="{4B5F53FA-D548-4F42-B890-9797552C8C45}" srcOrd="3" destOrd="0" presId="urn:microsoft.com/office/officeart/2005/8/layout/orgChart1"/>
    <dgm:cxn modelId="{462C20CA-1E43-4E16-A399-95DA2D6E86CE}" type="presParOf" srcId="{4B5F53FA-D548-4F42-B890-9797552C8C45}" destId="{345B2591-E45C-4DF0-9717-8DA5499370DA}" srcOrd="0" destOrd="0" presId="urn:microsoft.com/office/officeart/2005/8/layout/orgChart1"/>
    <dgm:cxn modelId="{85779E88-B0A2-4CA0-A669-FAC6C0E7D5F9}" type="presParOf" srcId="{345B2591-E45C-4DF0-9717-8DA5499370DA}" destId="{083E1B6D-25EB-4A21-9112-59B670A7D0B9}" srcOrd="0" destOrd="0" presId="urn:microsoft.com/office/officeart/2005/8/layout/orgChart1"/>
    <dgm:cxn modelId="{24E9CB7A-E301-4646-867E-7B1777441894}" type="presParOf" srcId="{345B2591-E45C-4DF0-9717-8DA5499370DA}" destId="{ECB34A52-AE89-4EB8-B4DE-7156706DFA9A}" srcOrd="1" destOrd="0" presId="urn:microsoft.com/office/officeart/2005/8/layout/orgChart1"/>
    <dgm:cxn modelId="{6D804A13-A737-4DF8-9020-817394B88324}" type="presParOf" srcId="{4B5F53FA-D548-4F42-B890-9797552C8C45}" destId="{A52519E2-73A7-4D49-BB2E-C0734E5FD1DA}" srcOrd="1" destOrd="0" presId="urn:microsoft.com/office/officeart/2005/8/layout/orgChart1"/>
    <dgm:cxn modelId="{8E1B8A7F-9070-4BE9-8C1A-479D0B8312DD}" type="presParOf" srcId="{A52519E2-73A7-4D49-BB2E-C0734E5FD1DA}" destId="{736F0369-8FAF-489D-A99A-01AB025CEF42}" srcOrd="0" destOrd="0" presId="urn:microsoft.com/office/officeart/2005/8/layout/orgChart1"/>
    <dgm:cxn modelId="{CF0FBC3B-EB6C-46BC-80B6-7B2BDE82CBBC}" type="presParOf" srcId="{A52519E2-73A7-4D49-BB2E-C0734E5FD1DA}" destId="{5D02096E-5783-496B-A8BE-37930C042FCB}" srcOrd="1" destOrd="0" presId="urn:microsoft.com/office/officeart/2005/8/layout/orgChart1"/>
    <dgm:cxn modelId="{3C069BBD-B5F9-4897-8CC0-2EB9C9170EF0}" type="presParOf" srcId="{5D02096E-5783-496B-A8BE-37930C042FCB}" destId="{4B2EE604-C3EC-4860-801B-0CFDA407F2BB}" srcOrd="0" destOrd="0" presId="urn:microsoft.com/office/officeart/2005/8/layout/orgChart1"/>
    <dgm:cxn modelId="{79737B6A-6202-4DA5-A1A4-75772D4B19E2}" type="presParOf" srcId="{4B2EE604-C3EC-4860-801B-0CFDA407F2BB}" destId="{DFD05421-5173-421B-A6A3-1CA814539132}" srcOrd="0" destOrd="0" presId="urn:microsoft.com/office/officeart/2005/8/layout/orgChart1"/>
    <dgm:cxn modelId="{59C14C90-6084-4A82-94F3-CADB4BAD7E6C}" type="presParOf" srcId="{4B2EE604-C3EC-4860-801B-0CFDA407F2BB}" destId="{253B4857-A9F3-494D-8986-63020FAFFA91}" srcOrd="1" destOrd="0" presId="urn:microsoft.com/office/officeart/2005/8/layout/orgChart1"/>
    <dgm:cxn modelId="{99EB138E-73CE-4428-B388-76F9C79EF8B4}" type="presParOf" srcId="{5D02096E-5783-496B-A8BE-37930C042FCB}" destId="{B909D6A7-8B16-4EE6-87B1-9BFA708C4219}" srcOrd="1" destOrd="0" presId="urn:microsoft.com/office/officeart/2005/8/layout/orgChart1"/>
    <dgm:cxn modelId="{8FEEFE89-6003-482B-85DE-76707708C51B}" type="presParOf" srcId="{5D02096E-5783-496B-A8BE-37930C042FCB}" destId="{73DBB780-1ED7-440D-A4C0-223064C34992}" srcOrd="2" destOrd="0" presId="urn:microsoft.com/office/officeart/2005/8/layout/orgChart1"/>
    <dgm:cxn modelId="{42A00523-F9D8-4972-A123-8BC4FBF20910}" type="presParOf" srcId="{4B5F53FA-D548-4F42-B890-9797552C8C45}" destId="{6D38ABC3-3737-4081-BC2D-9BD9FE12B572}" srcOrd="2" destOrd="0" presId="urn:microsoft.com/office/officeart/2005/8/layout/orgChart1"/>
    <dgm:cxn modelId="{BAEA1761-E113-446F-91DD-797F0FA1E4B2}" type="presParOf" srcId="{70AA3E1C-B4F5-481B-8AE2-BAEEC994DB88}" destId="{0F0D45DB-FAFA-4AF0-B7AC-813028F03798}" srcOrd="2" destOrd="0" presId="urn:microsoft.com/office/officeart/2005/8/layout/orgChart1"/>
    <dgm:cxn modelId="{73E5B8E4-3DDA-4994-8794-B06D1EA779B0}" type="presParOf" srcId="{4EB437D6-5262-4820-9C0E-37476A47A360}" destId="{9D4E39F7-C1CC-4DDF-8F7A-C714BDC09A18}" srcOrd="2" destOrd="0" presId="urn:microsoft.com/office/officeart/2005/8/layout/orgChart1"/>
    <dgm:cxn modelId="{1DB27B2A-2A60-4239-95E4-CAAB6106A7FE}" type="presParOf" srcId="{4EB437D6-5262-4820-9C0E-37476A47A360}" destId="{016DEB54-2B80-4679-B261-126DC025BFA8}" srcOrd="3" destOrd="0" presId="urn:microsoft.com/office/officeart/2005/8/layout/orgChart1"/>
    <dgm:cxn modelId="{5ED6ADBE-DB5C-4779-A5B1-64FEFC026F25}" type="presParOf" srcId="{016DEB54-2B80-4679-B261-126DC025BFA8}" destId="{6D63C352-DB29-4E43-B258-F9E73FF8CB31}" srcOrd="0" destOrd="0" presId="urn:microsoft.com/office/officeart/2005/8/layout/orgChart1"/>
    <dgm:cxn modelId="{B6FC01BA-9F37-4248-B46D-A098BD74FED5}" type="presParOf" srcId="{6D63C352-DB29-4E43-B258-F9E73FF8CB31}" destId="{9ADF5EED-4D87-4D94-A4D9-41FCA47A9053}" srcOrd="0" destOrd="0" presId="urn:microsoft.com/office/officeart/2005/8/layout/orgChart1"/>
    <dgm:cxn modelId="{6DA1B08C-84A7-4F30-929F-1C80BE703DFF}" type="presParOf" srcId="{6D63C352-DB29-4E43-B258-F9E73FF8CB31}" destId="{AF98D8D6-2F93-4B01-86F0-BA26F416ACB3}" srcOrd="1" destOrd="0" presId="urn:microsoft.com/office/officeart/2005/8/layout/orgChart1"/>
    <dgm:cxn modelId="{21ED57A4-E95B-44B6-AE74-013B5A39082C}" type="presParOf" srcId="{016DEB54-2B80-4679-B261-126DC025BFA8}" destId="{F0BC406F-96D3-4D7A-A760-EA38DEC80C04}" srcOrd="1" destOrd="0" presId="urn:microsoft.com/office/officeart/2005/8/layout/orgChart1"/>
    <dgm:cxn modelId="{5230883D-4ADE-45F8-A620-C42BF9B85A30}" type="presParOf" srcId="{016DEB54-2B80-4679-B261-126DC025BFA8}" destId="{B2E427F4-F5F9-4D98-BA3F-BDDAC5CAEDAC}" srcOrd="2" destOrd="0" presId="urn:microsoft.com/office/officeart/2005/8/layout/orgChart1"/>
    <dgm:cxn modelId="{2060CDEE-19EB-4204-80FC-B62B0F8A25A7}" type="presParOf" srcId="{4EB437D6-5262-4820-9C0E-37476A47A360}" destId="{02ADE935-116C-4F47-A923-3761086A43FE}" srcOrd="4" destOrd="0" presId="urn:microsoft.com/office/officeart/2005/8/layout/orgChart1"/>
    <dgm:cxn modelId="{7F7EC979-7FEC-4B73-8D07-9635DE8A8B64}" type="presParOf" srcId="{4EB437D6-5262-4820-9C0E-37476A47A360}" destId="{F51FFFCC-AEA2-4461-A298-57B0207C5D51}" srcOrd="5" destOrd="0" presId="urn:microsoft.com/office/officeart/2005/8/layout/orgChart1"/>
    <dgm:cxn modelId="{3167CB92-148D-4481-AEA1-08A9DE73F5B3}" type="presParOf" srcId="{F51FFFCC-AEA2-4461-A298-57B0207C5D51}" destId="{AA48B204-A94C-4C23-9350-B8C996D7B0DD}" srcOrd="0" destOrd="0" presId="urn:microsoft.com/office/officeart/2005/8/layout/orgChart1"/>
    <dgm:cxn modelId="{6D017252-FEAD-4174-A4B2-D20FFCAC2982}" type="presParOf" srcId="{AA48B204-A94C-4C23-9350-B8C996D7B0DD}" destId="{09CE9756-40FC-4171-9108-C82FA348055F}" srcOrd="0" destOrd="0" presId="urn:microsoft.com/office/officeart/2005/8/layout/orgChart1"/>
    <dgm:cxn modelId="{ECD4A539-A2CD-4657-BD2B-DFF8E78D79E3}" type="presParOf" srcId="{AA48B204-A94C-4C23-9350-B8C996D7B0DD}" destId="{AA8BA963-5575-4B5C-BFE3-92A07A027658}" srcOrd="1" destOrd="0" presId="urn:microsoft.com/office/officeart/2005/8/layout/orgChart1"/>
    <dgm:cxn modelId="{845CD254-87D7-4632-9009-116B83DD6B92}" type="presParOf" srcId="{F51FFFCC-AEA2-4461-A298-57B0207C5D51}" destId="{A31DD2D4-36C1-4CF0-A16F-D6261EB40A17}" srcOrd="1" destOrd="0" presId="urn:microsoft.com/office/officeart/2005/8/layout/orgChart1"/>
    <dgm:cxn modelId="{14660308-31E1-4822-B45A-C2521E192BA8}" type="presParOf" srcId="{A31DD2D4-36C1-4CF0-A16F-D6261EB40A17}" destId="{145B1227-5181-43BD-8D9B-CB5D4154B7E0}" srcOrd="0" destOrd="0" presId="urn:microsoft.com/office/officeart/2005/8/layout/orgChart1"/>
    <dgm:cxn modelId="{A85441FE-3374-4DA7-8CCC-01A9F960DEE7}" type="presParOf" srcId="{A31DD2D4-36C1-4CF0-A16F-D6261EB40A17}" destId="{8857F473-BB9E-435A-83A9-0BBF3D029D6B}" srcOrd="1" destOrd="0" presId="urn:microsoft.com/office/officeart/2005/8/layout/orgChart1"/>
    <dgm:cxn modelId="{25F1222B-27CE-4958-8A56-A25E6184212F}" type="presParOf" srcId="{8857F473-BB9E-435A-83A9-0BBF3D029D6B}" destId="{7BBEAF26-9F80-4E91-A1D5-DB62D7487A07}" srcOrd="0" destOrd="0" presId="urn:microsoft.com/office/officeart/2005/8/layout/orgChart1"/>
    <dgm:cxn modelId="{4B1EEE62-D75F-4BBB-BCDC-9B1EECB47F0C}" type="presParOf" srcId="{7BBEAF26-9F80-4E91-A1D5-DB62D7487A07}" destId="{54B509FF-0712-43C9-8398-9EE3D06BC54A}" srcOrd="0" destOrd="0" presId="urn:microsoft.com/office/officeart/2005/8/layout/orgChart1"/>
    <dgm:cxn modelId="{E5DB809E-47DC-4B2C-B96B-9E38E9DB9203}" type="presParOf" srcId="{7BBEAF26-9F80-4E91-A1D5-DB62D7487A07}" destId="{535F1130-D81F-4A35-8C05-F29C5E15B6C7}" srcOrd="1" destOrd="0" presId="urn:microsoft.com/office/officeart/2005/8/layout/orgChart1"/>
    <dgm:cxn modelId="{8ABAFEAC-ACE4-4440-B205-B20AD6F8D012}" type="presParOf" srcId="{8857F473-BB9E-435A-83A9-0BBF3D029D6B}" destId="{86A00992-0D6B-4F34-91E6-C78639D1DECC}" srcOrd="1" destOrd="0" presId="urn:microsoft.com/office/officeart/2005/8/layout/orgChart1"/>
    <dgm:cxn modelId="{97D9FA8D-7D85-48FB-B659-3571D543EE04}" type="presParOf" srcId="{8857F473-BB9E-435A-83A9-0BBF3D029D6B}" destId="{9297797B-7463-4A34-86AD-ED14EC8295D3}" srcOrd="2" destOrd="0" presId="urn:microsoft.com/office/officeart/2005/8/layout/orgChart1"/>
    <dgm:cxn modelId="{0D072F30-D7E3-4D0F-8306-B23DF265EA10}" type="presParOf" srcId="{A31DD2D4-36C1-4CF0-A16F-D6261EB40A17}" destId="{518F4F08-1D15-4004-A7B0-1881CB982C9A}" srcOrd="2" destOrd="0" presId="urn:microsoft.com/office/officeart/2005/8/layout/orgChart1"/>
    <dgm:cxn modelId="{CA78DA83-24BC-4893-9F89-001DAD111B06}" type="presParOf" srcId="{A31DD2D4-36C1-4CF0-A16F-D6261EB40A17}" destId="{73340E3A-6F85-4B34-BF06-2265C4A00B99}" srcOrd="3" destOrd="0" presId="urn:microsoft.com/office/officeart/2005/8/layout/orgChart1"/>
    <dgm:cxn modelId="{AC0752B6-942A-4723-BA05-F1065825011F}" type="presParOf" srcId="{73340E3A-6F85-4B34-BF06-2265C4A00B99}" destId="{DBF9505D-D939-49F9-ADB7-238B3D9D97D9}" srcOrd="0" destOrd="0" presId="urn:microsoft.com/office/officeart/2005/8/layout/orgChart1"/>
    <dgm:cxn modelId="{BF2FBF25-A7C6-4786-AFC9-701165E89F87}" type="presParOf" srcId="{DBF9505D-D939-49F9-ADB7-238B3D9D97D9}" destId="{C37E71EB-9263-4769-AE3B-4D6662C46EB5}" srcOrd="0" destOrd="0" presId="urn:microsoft.com/office/officeart/2005/8/layout/orgChart1"/>
    <dgm:cxn modelId="{1D5DDA38-F508-434F-B2F9-9788BA461FB4}" type="presParOf" srcId="{DBF9505D-D939-49F9-ADB7-238B3D9D97D9}" destId="{2C0681E6-6633-407D-9549-DF42F035601E}" srcOrd="1" destOrd="0" presId="urn:microsoft.com/office/officeart/2005/8/layout/orgChart1"/>
    <dgm:cxn modelId="{6C1075C5-14B5-47EF-B479-84E3F8229422}" type="presParOf" srcId="{73340E3A-6F85-4B34-BF06-2265C4A00B99}" destId="{25913903-3A1A-4A18-BA54-7E09F7F3E2A1}" srcOrd="1" destOrd="0" presId="urn:microsoft.com/office/officeart/2005/8/layout/orgChart1"/>
    <dgm:cxn modelId="{AECD0DC5-9D29-440D-BA65-80B13D0BEA48}" type="presParOf" srcId="{73340E3A-6F85-4B34-BF06-2265C4A00B99}" destId="{DD63B2E8-50D1-4C65-BDC3-9E83352AB723}" srcOrd="2" destOrd="0" presId="urn:microsoft.com/office/officeart/2005/8/layout/orgChart1"/>
    <dgm:cxn modelId="{8E33A4DE-0701-4764-9726-A2FC97E39BFB}" type="presParOf" srcId="{F51FFFCC-AEA2-4461-A298-57B0207C5D51}" destId="{8B24E89A-5AF3-4E66-B3CE-17F363E8D3A5}" srcOrd="2" destOrd="0" presId="urn:microsoft.com/office/officeart/2005/8/layout/orgChart1"/>
    <dgm:cxn modelId="{7757C7F0-D986-4452-B7DA-DB490A499D6D}" type="presParOf" srcId="{EE4D3611-7C2B-4162-8BDE-626502312AD8}" destId="{2179043A-0602-4B82-BC5D-52F1C2CE37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6F5A8-4C27-4A42-A42A-52422E27FC74}">
      <dsp:nvSpPr>
        <dsp:cNvPr id="0" name=""/>
        <dsp:cNvSpPr/>
      </dsp:nvSpPr>
      <dsp:spPr>
        <a:xfrm>
          <a:off x="5278055" y="2385285"/>
          <a:ext cx="3734263" cy="648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47"/>
              </a:lnTo>
              <a:lnTo>
                <a:pt x="3734263" y="324047"/>
              </a:lnTo>
              <a:lnTo>
                <a:pt x="3734263" y="648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2958A-2349-4B15-B22F-61C4E29CF461}">
      <dsp:nvSpPr>
        <dsp:cNvPr id="0" name=""/>
        <dsp:cNvSpPr/>
      </dsp:nvSpPr>
      <dsp:spPr>
        <a:xfrm>
          <a:off x="5232335" y="2385285"/>
          <a:ext cx="91440" cy="648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05104-7D41-4358-BFBF-2492C15D4502}">
      <dsp:nvSpPr>
        <dsp:cNvPr id="0" name=""/>
        <dsp:cNvSpPr/>
      </dsp:nvSpPr>
      <dsp:spPr>
        <a:xfrm>
          <a:off x="1543792" y="2385285"/>
          <a:ext cx="3734263" cy="648095"/>
        </a:xfrm>
        <a:custGeom>
          <a:avLst/>
          <a:gdLst/>
          <a:ahLst/>
          <a:cxnLst/>
          <a:rect l="0" t="0" r="0" b="0"/>
          <a:pathLst>
            <a:path>
              <a:moveTo>
                <a:pt x="3734263" y="0"/>
              </a:moveTo>
              <a:lnTo>
                <a:pt x="3734263" y="324047"/>
              </a:lnTo>
              <a:lnTo>
                <a:pt x="0" y="324047"/>
              </a:lnTo>
              <a:lnTo>
                <a:pt x="0" y="648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CDF73-2D64-4904-8B83-CA26B5271A54}">
      <dsp:nvSpPr>
        <dsp:cNvPr id="0" name=""/>
        <dsp:cNvSpPr/>
      </dsp:nvSpPr>
      <dsp:spPr>
        <a:xfrm>
          <a:off x="3734972" y="842201"/>
          <a:ext cx="3086167" cy="154308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Mel Lock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Director of Adult Social Care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Lead Commissioner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for Adults &amp; Heath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</dsp:txBody>
      <dsp:txXfrm>
        <a:off x="3734972" y="842201"/>
        <a:ext cx="3086167" cy="1543083"/>
      </dsp:txXfrm>
    </dsp:sp>
    <dsp:sp modelId="{4D70523D-26F1-476C-9C8C-9A2AA6F845C4}">
      <dsp:nvSpPr>
        <dsp:cNvPr id="0" name=""/>
        <dsp:cNvSpPr/>
      </dsp:nvSpPr>
      <dsp:spPr>
        <a:xfrm>
          <a:off x="708" y="3033381"/>
          <a:ext cx="3086167" cy="154308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Paul Coles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Service Director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Adults &amp; Health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Commissioning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</dsp:txBody>
      <dsp:txXfrm>
        <a:off x="708" y="3033381"/>
        <a:ext cx="3086167" cy="1543083"/>
      </dsp:txXfrm>
    </dsp:sp>
    <dsp:sp modelId="{D8DF19B3-565C-4BFF-A76F-A1FCB58D7E08}">
      <dsp:nvSpPr>
        <dsp:cNvPr id="0" name=""/>
        <dsp:cNvSpPr/>
      </dsp:nvSpPr>
      <dsp:spPr>
        <a:xfrm>
          <a:off x="3734972" y="3033381"/>
          <a:ext cx="3086167" cy="154308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Emily Fulbrook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Service Director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Adults &amp; Health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Operations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</dsp:txBody>
      <dsp:txXfrm>
        <a:off x="3734972" y="3033381"/>
        <a:ext cx="3086167" cy="1543083"/>
      </dsp:txXfrm>
    </dsp:sp>
    <dsp:sp modelId="{FCF22A74-AF7B-4D6C-A5A1-F9D21E83DFDF}">
      <dsp:nvSpPr>
        <dsp:cNvPr id="0" name=""/>
        <dsp:cNvSpPr/>
      </dsp:nvSpPr>
      <dsp:spPr>
        <a:xfrm>
          <a:off x="7469235" y="3033381"/>
          <a:ext cx="3086167" cy="154308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Niki Shaw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Service Director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Adults &amp; Health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Strategy Transformation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&amp; Performance</a:t>
          </a:r>
          <a:r>
            <a:rPr lang="en-GB" sz="1600" kern="1200">
              <a:latin typeface="Arial"/>
            </a:rPr>
            <a:t> </a:t>
          </a:r>
          <a:endParaRPr lang="en-GB" sz="1600" kern="1200"/>
        </a:p>
      </dsp:txBody>
      <dsp:txXfrm>
        <a:off x="7469235" y="3033381"/>
        <a:ext cx="3086167" cy="154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ACE95-2EDD-460E-B64C-86DCF658BB07}">
      <dsp:nvSpPr>
        <dsp:cNvPr id="0" name=""/>
        <dsp:cNvSpPr/>
      </dsp:nvSpPr>
      <dsp:spPr>
        <a:xfrm>
          <a:off x="1841798" y="1990291"/>
          <a:ext cx="126061" cy="64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965"/>
              </a:lnTo>
              <a:lnTo>
                <a:pt x="126061" y="6469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355ED-25C8-4F1A-B459-15DFE70D3E44}">
      <dsp:nvSpPr>
        <dsp:cNvPr id="0" name=""/>
        <dsp:cNvSpPr/>
      </dsp:nvSpPr>
      <dsp:spPr>
        <a:xfrm>
          <a:off x="1841798" y="1990291"/>
          <a:ext cx="152758" cy="1379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43"/>
              </a:lnTo>
              <a:lnTo>
                <a:pt x="152758" y="1379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73510-317A-4FE4-BF75-4088935D473A}">
      <dsp:nvSpPr>
        <dsp:cNvPr id="0" name=""/>
        <dsp:cNvSpPr/>
      </dsp:nvSpPr>
      <dsp:spPr>
        <a:xfrm>
          <a:off x="1841798" y="1990291"/>
          <a:ext cx="164121" cy="2126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198"/>
              </a:lnTo>
              <a:lnTo>
                <a:pt x="164121" y="212619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5748D-DAD2-4C77-B857-FFB40B2CD8CE}">
      <dsp:nvSpPr>
        <dsp:cNvPr id="0" name=""/>
        <dsp:cNvSpPr/>
      </dsp:nvSpPr>
      <dsp:spPr>
        <a:xfrm>
          <a:off x="676583" y="1272199"/>
          <a:ext cx="1082100" cy="477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396"/>
              </a:lnTo>
              <a:lnTo>
                <a:pt x="1082100" y="4773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C8414-615F-4F6B-9870-CB91ED1C3570}">
      <dsp:nvSpPr>
        <dsp:cNvPr id="0" name=""/>
        <dsp:cNvSpPr/>
      </dsp:nvSpPr>
      <dsp:spPr>
        <a:xfrm>
          <a:off x="89661" y="2894144"/>
          <a:ext cx="91440" cy="1298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8949"/>
              </a:lnTo>
              <a:lnTo>
                <a:pt x="134264" y="12989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20BD1-E038-4FBA-9B3F-536588EF1569}">
      <dsp:nvSpPr>
        <dsp:cNvPr id="0" name=""/>
        <dsp:cNvSpPr/>
      </dsp:nvSpPr>
      <dsp:spPr>
        <a:xfrm>
          <a:off x="89661" y="2894144"/>
          <a:ext cx="91440" cy="543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3726"/>
              </a:lnTo>
              <a:lnTo>
                <a:pt x="128689" y="5437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768BA-0BE3-421A-BFE5-71FA52F2DB99}">
      <dsp:nvSpPr>
        <dsp:cNvPr id="0" name=""/>
        <dsp:cNvSpPr/>
      </dsp:nvSpPr>
      <dsp:spPr>
        <a:xfrm>
          <a:off x="430078" y="2040507"/>
          <a:ext cx="91440" cy="3462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200"/>
              </a:lnTo>
              <a:lnTo>
                <a:pt x="49929" y="340200"/>
              </a:lnTo>
              <a:lnTo>
                <a:pt x="49929" y="3462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58C2A-ADE0-4B68-989F-7F508A8803D6}">
      <dsp:nvSpPr>
        <dsp:cNvPr id="0" name=""/>
        <dsp:cNvSpPr/>
      </dsp:nvSpPr>
      <dsp:spPr>
        <a:xfrm>
          <a:off x="475798" y="2040507"/>
          <a:ext cx="854211" cy="353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71"/>
              </a:lnTo>
              <a:lnTo>
                <a:pt x="854211" y="347271"/>
              </a:lnTo>
              <a:lnTo>
                <a:pt x="854211" y="353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EF6C1-7784-4664-B7DF-00A12943FF82}">
      <dsp:nvSpPr>
        <dsp:cNvPr id="0" name=""/>
        <dsp:cNvSpPr/>
      </dsp:nvSpPr>
      <dsp:spPr>
        <a:xfrm>
          <a:off x="676583" y="1272199"/>
          <a:ext cx="275013" cy="51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013" y="5103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9DE7E-C203-4FAE-9FC2-25504B0B64BF}">
      <dsp:nvSpPr>
        <dsp:cNvPr id="0" name=""/>
        <dsp:cNvSpPr/>
      </dsp:nvSpPr>
      <dsp:spPr>
        <a:xfrm>
          <a:off x="676583" y="1272199"/>
          <a:ext cx="282594" cy="509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749"/>
              </a:lnTo>
              <a:lnTo>
                <a:pt x="282594" y="5097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2D61D-9AEA-44D2-94C4-7D7E8C4E2850}">
      <dsp:nvSpPr>
        <dsp:cNvPr id="0" name=""/>
        <dsp:cNvSpPr/>
      </dsp:nvSpPr>
      <dsp:spPr>
        <a:xfrm>
          <a:off x="1101166" y="572058"/>
          <a:ext cx="4061517" cy="128083"/>
        </a:xfrm>
        <a:custGeom>
          <a:avLst/>
          <a:gdLst/>
          <a:ahLst/>
          <a:cxnLst/>
          <a:rect l="0" t="0" r="0" b="0"/>
          <a:pathLst>
            <a:path>
              <a:moveTo>
                <a:pt x="4061517" y="0"/>
              </a:moveTo>
              <a:lnTo>
                <a:pt x="4061517" y="122076"/>
              </a:lnTo>
              <a:lnTo>
                <a:pt x="0" y="122076"/>
              </a:lnTo>
              <a:lnTo>
                <a:pt x="0" y="128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7925D-9D53-4718-AF47-C509C82C0597}">
      <dsp:nvSpPr>
        <dsp:cNvPr id="0" name=""/>
        <dsp:cNvSpPr/>
      </dsp:nvSpPr>
      <dsp:spPr>
        <a:xfrm>
          <a:off x="2764425" y="2037209"/>
          <a:ext cx="91440" cy="5525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2521"/>
              </a:lnTo>
              <a:lnTo>
                <a:pt x="128114" y="552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9870B-EAF9-4774-977B-2E6652CC6ABD}">
      <dsp:nvSpPr>
        <dsp:cNvPr id="0" name=""/>
        <dsp:cNvSpPr/>
      </dsp:nvSpPr>
      <dsp:spPr>
        <a:xfrm>
          <a:off x="3145720" y="1301790"/>
          <a:ext cx="1872236" cy="163360"/>
        </a:xfrm>
        <a:custGeom>
          <a:avLst/>
          <a:gdLst/>
          <a:ahLst/>
          <a:cxnLst/>
          <a:rect l="0" t="0" r="0" b="0"/>
          <a:pathLst>
            <a:path>
              <a:moveTo>
                <a:pt x="1872236" y="0"/>
              </a:moveTo>
              <a:lnTo>
                <a:pt x="1872236" y="157354"/>
              </a:lnTo>
              <a:lnTo>
                <a:pt x="0" y="157354"/>
              </a:lnTo>
              <a:lnTo>
                <a:pt x="0" y="163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92EFD-10B5-4E7C-87EF-F2BB8BA63F79}">
      <dsp:nvSpPr>
        <dsp:cNvPr id="0" name=""/>
        <dsp:cNvSpPr/>
      </dsp:nvSpPr>
      <dsp:spPr>
        <a:xfrm>
          <a:off x="3795374" y="2014739"/>
          <a:ext cx="108443" cy="1245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189"/>
              </a:lnTo>
              <a:lnTo>
                <a:pt x="108443" y="1245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753012-9B93-42E0-B008-109372761386}">
      <dsp:nvSpPr>
        <dsp:cNvPr id="0" name=""/>
        <dsp:cNvSpPr/>
      </dsp:nvSpPr>
      <dsp:spPr>
        <a:xfrm>
          <a:off x="3795374" y="2014739"/>
          <a:ext cx="116489" cy="53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4409"/>
              </a:lnTo>
              <a:lnTo>
                <a:pt x="116489" y="5344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9F187-B016-4836-ACA3-6CFF9E2CB3A9}">
      <dsp:nvSpPr>
        <dsp:cNvPr id="0" name=""/>
        <dsp:cNvSpPr/>
      </dsp:nvSpPr>
      <dsp:spPr>
        <a:xfrm>
          <a:off x="4042413" y="1301790"/>
          <a:ext cx="975542" cy="140890"/>
        </a:xfrm>
        <a:custGeom>
          <a:avLst/>
          <a:gdLst/>
          <a:ahLst/>
          <a:cxnLst/>
          <a:rect l="0" t="0" r="0" b="0"/>
          <a:pathLst>
            <a:path>
              <a:moveTo>
                <a:pt x="975542" y="0"/>
              </a:moveTo>
              <a:lnTo>
                <a:pt x="975542" y="134883"/>
              </a:lnTo>
              <a:lnTo>
                <a:pt x="0" y="134883"/>
              </a:lnTo>
              <a:lnTo>
                <a:pt x="0" y="1408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64860-57DC-4F10-8EFB-885C88DEFBAF}">
      <dsp:nvSpPr>
        <dsp:cNvPr id="0" name=""/>
        <dsp:cNvSpPr/>
      </dsp:nvSpPr>
      <dsp:spPr>
        <a:xfrm>
          <a:off x="4704825" y="1950448"/>
          <a:ext cx="220093" cy="261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4361"/>
              </a:lnTo>
              <a:lnTo>
                <a:pt x="220093" y="26143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5BA04-23D5-46C5-9E68-B17A9D64E94B}">
      <dsp:nvSpPr>
        <dsp:cNvPr id="0" name=""/>
        <dsp:cNvSpPr/>
      </dsp:nvSpPr>
      <dsp:spPr>
        <a:xfrm>
          <a:off x="4704825" y="1950448"/>
          <a:ext cx="226187" cy="2005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323"/>
              </a:lnTo>
              <a:lnTo>
                <a:pt x="226187" y="20053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D5895-F68F-4226-BC05-D3ED90A554EF}">
      <dsp:nvSpPr>
        <dsp:cNvPr id="0" name=""/>
        <dsp:cNvSpPr/>
      </dsp:nvSpPr>
      <dsp:spPr>
        <a:xfrm>
          <a:off x="4704825" y="1950448"/>
          <a:ext cx="228570" cy="1542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327"/>
              </a:lnTo>
              <a:lnTo>
                <a:pt x="228570" y="15423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C3832-BD80-4CFD-A972-F7562789A8DF}">
      <dsp:nvSpPr>
        <dsp:cNvPr id="0" name=""/>
        <dsp:cNvSpPr/>
      </dsp:nvSpPr>
      <dsp:spPr>
        <a:xfrm>
          <a:off x="4704825" y="1950448"/>
          <a:ext cx="239183" cy="107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401"/>
              </a:lnTo>
              <a:lnTo>
                <a:pt x="239183" y="107840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606C9-F660-4B0F-837B-BE0C0D1DEEE1}">
      <dsp:nvSpPr>
        <dsp:cNvPr id="0" name=""/>
        <dsp:cNvSpPr/>
      </dsp:nvSpPr>
      <dsp:spPr>
        <a:xfrm>
          <a:off x="4704825" y="1950448"/>
          <a:ext cx="206610" cy="56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867"/>
              </a:lnTo>
              <a:lnTo>
                <a:pt x="206610" y="5618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BDE17-7984-422E-81B6-3BF898C18B9A}">
      <dsp:nvSpPr>
        <dsp:cNvPr id="0" name=""/>
        <dsp:cNvSpPr/>
      </dsp:nvSpPr>
      <dsp:spPr>
        <a:xfrm>
          <a:off x="4972236" y="1301790"/>
          <a:ext cx="91440" cy="13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011"/>
              </a:lnTo>
              <a:lnTo>
                <a:pt x="94440" y="125011"/>
              </a:lnTo>
              <a:lnTo>
                <a:pt x="94440" y="1310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62591-5DC1-4165-9AE3-E9CEEB1EF196}">
      <dsp:nvSpPr>
        <dsp:cNvPr id="0" name=""/>
        <dsp:cNvSpPr/>
      </dsp:nvSpPr>
      <dsp:spPr>
        <a:xfrm>
          <a:off x="5017956" y="1301790"/>
          <a:ext cx="1004165" cy="143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22"/>
              </a:lnTo>
              <a:lnTo>
                <a:pt x="1004165" y="137622"/>
              </a:lnTo>
              <a:lnTo>
                <a:pt x="1004165" y="1436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77B92-0B3C-495E-AF31-ACC8A5A9FE15}">
      <dsp:nvSpPr>
        <dsp:cNvPr id="0" name=""/>
        <dsp:cNvSpPr/>
      </dsp:nvSpPr>
      <dsp:spPr>
        <a:xfrm>
          <a:off x="5017956" y="572058"/>
          <a:ext cx="144727" cy="159926"/>
        </a:xfrm>
        <a:custGeom>
          <a:avLst/>
          <a:gdLst/>
          <a:ahLst/>
          <a:cxnLst/>
          <a:rect l="0" t="0" r="0" b="0"/>
          <a:pathLst>
            <a:path>
              <a:moveTo>
                <a:pt x="144727" y="0"/>
              </a:moveTo>
              <a:lnTo>
                <a:pt x="144727" y="153919"/>
              </a:lnTo>
              <a:lnTo>
                <a:pt x="0" y="153919"/>
              </a:lnTo>
              <a:lnTo>
                <a:pt x="0" y="159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1F7C7-BF79-4BA3-A6C4-BB374856F774}">
      <dsp:nvSpPr>
        <dsp:cNvPr id="0" name=""/>
        <dsp:cNvSpPr/>
      </dsp:nvSpPr>
      <dsp:spPr>
        <a:xfrm>
          <a:off x="6669834" y="2011215"/>
          <a:ext cx="108944" cy="1298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8041"/>
              </a:lnTo>
              <a:lnTo>
                <a:pt x="108944" y="12980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4EDAB-77B4-4F1E-A3C9-B8AC810784D3}">
      <dsp:nvSpPr>
        <dsp:cNvPr id="0" name=""/>
        <dsp:cNvSpPr/>
      </dsp:nvSpPr>
      <dsp:spPr>
        <a:xfrm>
          <a:off x="6669834" y="2011215"/>
          <a:ext cx="100897" cy="528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673"/>
              </a:lnTo>
              <a:lnTo>
                <a:pt x="100897" y="5286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BD7C4-DFAF-4D3B-94DB-38874921A352}">
      <dsp:nvSpPr>
        <dsp:cNvPr id="0" name=""/>
        <dsp:cNvSpPr/>
      </dsp:nvSpPr>
      <dsp:spPr>
        <a:xfrm>
          <a:off x="6911332" y="1258649"/>
          <a:ext cx="2623632" cy="192685"/>
        </a:xfrm>
        <a:custGeom>
          <a:avLst/>
          <a:gdLst/>
          <a:ahLst/>
          <a:cxnLst/>
          <a:rect l="0" t="0" r="0" b="0"/>
          <a:pathLst>
            <a:path>
              <a:moveTo>
                <a:pt x="2623632" y="0"/>
              </a:moveTo>
              <a:lnTo>
                <a:pt x="2623632" y="186678"/>
              </a:lnTo>
              <a:lnTo>
                <a:pt x="0" y="186678"/>
              </a:lnTo>
              <a:lnTo>
                <a:pt x="0" y="192685"/>
              </a:lnTo>
            </a:path>
          </a:pathLst>
        </a:custGeom>
        <a:noFill/>
        <a:ln w="12700" cap="flat" cmpd="sng" algn="ctr">
          <a:solidFill>
            <a:srgbClr val="006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13221-89FA-471E-B8F3-57AADE3BF7DB}">
      <dsp:nvSpPr>
        <dsp:cNvPr id="0" name=""/>
        <dsp:cNvSpPr/>
      </dsp:nvSpPr>
      <dsp:spPr>
        <a:xfrm>
          <a:off x="7448670" y="2042376"/>
          <a:ext cx="91440" cy="480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0711"/>
              </a:lnTo>
              <a:lnTo>
                <a:pt x="101787" y="4807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8F518-8CFE-4C3F-B1FD-94691806B0A0}">
      <dsp:nvSpPr>
        <dsp:cNvPr id="0" name=""/>
        <dsp:cNvSpPr/>
      </dsp:nvSpPr>
      <dsp:spPr>
        <a:xfrm>
          <a:off x="7748246" y="1258649"/>
          <a:ext cx="1786718" cy="211668"/>
        </a:xfrm>
        <a:custGeom>
          <a:avLst/>
          <a:gdLst/>
          <a:ahLst/>
          <a:cxnLst/>
          <a:rect l="0" t="0" r="0" b="0"/>
          <a:pathLst>
            <a:path>
              <a:moveTo>
                <a:pt x="1786718" y="0"/>
              </a:moveTo>
              <a:lnTo>
                <a:pt x="1786718" y="205662"/>
              </a:lnTo>
              <a:lnTo>
                <a:pt x="0" y="205662"/>
              </a:lnTo>
              <a:lnTo>
                <a:pt x="0" y="211668"/>
              </a:lnTo>
            </a:path>
          </a:pathLst>
        </a:custGeom>
        <a:noFill/>
        <a:ln w="12700" cap="flat" cmpd="sng" algn="ctr">
          <a:solidFill>
            <a:srgbClr val="006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281A5-924B-49B9-82FA-A7DA36EB191B}">
      <dsp:nvSpPr>
        <dsp:cNvPr id="0" name=""/>
        <dsp:cNvSpPr/>
      </dsp:nvSpPr>
      <dsp:spPr>
        <a:xfrm>
          <a:off x="8241408" y="2017103"/>
          <a:ext cx="111939" cy="515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509"/>
              </a:lnTo>
              <a:lnTo>
                <a:pt x="111939" y="5155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68800-8B06-4143-B4C6-31A27B6AE920}">
      <dsp:nvSpPr>
        <dsp:cNvPr id="0" name=""/>
        <dsp:cNvSpPr/>
      </dsp:nvSpPr>
      <dsp:spPr>
        <a:xfrm>
          <a:off x="8507194" y="1258649"/>
          <a:ext cx="1027770" cy="205140"/>
        </a:xfrm>
        <a:custGeom>
          <a:avLst/>
          <a:gdLst/>
          <a:ahLst/>
          <a:cxnLst/>
          <a:rect l="0" t="0" r="0" b="0"/>
          <a:pathLst>
            <a:path>
              <a:moveTo>
                <a:pt x="1027770" y="0"/>
              </a:moveTo>
              <a:lnTo>
                <a:pt x="1027770" y="199133"/>
              </a:lnTo>
              <a:lnTo>
                <a:pt x="0" y="199133"/>
              </a:lnTo>
              <a:lnTo>
                <a:pt x="0" y="205140"/>
              </a:lnTo>
            </a:path>
          </a:pathLst>
        </a:custGeom>
        <a:noFill/>
        <a:ln w="12700" cap="flat" cmpd="sng" algn="ctr">
          <a:solidFill>
            <a:srgbClr val="006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A0A0-8218-4007-AE6C-C8F6895E06F1}">
      <dsp:nvSpPr>
        <dsp:cNvPr id="0" name=""/>
        <dsp:cNvSpPr/>
      </dsp:nvSpPr>
      <dsp:spPr>
        <a:xfrm>
          <a:off x="9049087" y="2022711"/>
          <a:ext cx="142180" cy="1972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637"/>
              </a:lnTo>
              <a:lnTo>
                <a:pt x="142180" y="19726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92B3A-D1A6-4FC8-A76F-0E3EBDEB83F1}">
      <dsp:nvSpPr>
        <dsp:cNvPr id="0" name=""/>
        <dsp:cNvSpPr/>
      </dsp:nvSpPr>
      <dsp:spPr>
        <a:xfrm>
          <a:off x="9049087" y="2022711"/>
          <a:ext cx="121293" cy="1191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1131"/>
              </a:lnTo>
              <a:lnTo>
                <a:pt x="121293" y="1191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C010A-6AB2-46B3-8C2A-3594D3223274}">
      <dsp:nvSpPr>
        <dsp:cNvPr id="0" name=""/>
        <dsp:cNvSpPr/>
      </dsp:nvSpPr>
      <dsp:spPr>
        <a:xfrm>
          <a:off x="9049087" y="2022711"/>
          <a:ext cx="112124" cy="434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18"/>
              </a:lnTo>
              <a:lnTo>
                <a:pt x="112124" y="4349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8408E-82A5-4BBD-9605-E6FED87C17C7}">
      <dsp:nvSpPr>
        <dsp:cNvPr id="0" name=""/>
        <dsp:cNvSpPr/>
      </dsp:nvSpPr>
      <dsp:spPr>
        <a:xfrm>
          <a:off x="9399149" y="1258649"/>
          <a:ext cx="135815" cy="192003"/>
        </a:xfrm>
        <a:custGeom>
          <a:avLst/>
          <a:gdLst/>
          <a:ahLst/>
          <a:cxnLst/>
          <a:rect l="0" t="0" r="0" b="0"/>
          <a:pathLst>
            <a:path>
              <a:moveTo>
                <a:pt x="135815" y="0"/>
              </a:moveTo>
              <a:lnTo>
                <a:pt x="135815" y="185997"/>
              </a:lnTo>
              <a:lnTo>
                <a:pt x="0" y="185997"/>
              </a:lnTo>
              <a:lnTo>
                <a:pt x="0" y="192003"/>
              </a:lnTo>
            </a:path>
          </a:pathLst>
        </a:custGeom>
        <a:noFill/>
        <a:ln w="12700" cap="flat" cmpd="sng" algn="ctr">
          <a:solidFill>
            <a:srgbClr val="006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3CCE-1481-422D-8C04-A88FD4B6A461}">
      <dsp:nvSpPr>
        <dsp:cNvPr id="0" name=""/>
        <dsp:cNvSpPr/>
      </dsp:nvSpPr>
      <dsp:spPr>
        <a:xfrm>
          <a:off x="9534964" y="1258649"/>
          <a:ext cx="803934" cy="194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30"/>
              </a:lnTo>
              <a:lnTo>
                <a:pt x="803934" y="188630"/>
              </a:lnTo>
              <a:lnTo>
                <a:pt x="803934" y="1946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6F206-16E2-4BEC-A259-3A8497AE7E01}">
      <dsp:nvSpPr>
        <dsp:cNvPr id="0" name=""/>
        <dsp:cNvSpPr/>
      </dsp:nvSpPr>
      <dsp:spPr>
        <a:xfrm>
          <a:off x="9534964" y="1258649"/>
          <a:ext cx="1611250" cy="19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3"/>
              </a:lnTo>
              <a:lnTo>
                <a:pt x="1611250" y="193933"/>
              </a:lnTo>
              <a:lnTo>
                <a:pt x="1611250" y="1999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00A94-ABFD-4FC8-9297-A02A9A3FA29F}">
      <dsp:nvSpPr>
        <dsp:cNvPr id="0" name=""/>
        <dsp:cNvSpPr/>
      </dsp:nvSpPr>
      <dsp:spPr>
        <a:xfrm>
          <a:off x="9534964" y="1258649"/>
          <a:ext cx="2222736" cy="200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37"/>
              </a:lnTo>
              <a:lnTo>
                <a:pt x="2222736" y="194237"/>
              </a:lnTo>
              <a:lnTo>
                <a:pt x="2222736" y="200244"/>
              </a:lnTo>
            </a:path>
          </a:pathLst>
        </a:custGeom>
        <a:noFill/>
        <a:ln w="12700" cap="flat" cmpd="sng" algn="ctr">
          <a:solidFill>
            <a:srgbClr val="00607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A22D3-7712-46EA-8663-2F4D503ABD4D}">
      <dsp:nvSpPr>
        <dsp:cNvPr id="0" name=""/>
        <dsp:cNvSpPr/>
      </dsp:nvSpPr>
      <dsp:spPr>
        <a:xfrm>
          <a:off x="5162684" y="572058"/>
          <a:ext cx="4372280" cy="114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6"/>
              </a:lnTo>
              <a:lnTo>
                <a:pt x="4372280" y="108526"/>
              </a:lnTo>
              <a:lnTo>
                <a:pt x="4372280" y="1145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CC97A-2597-46C5-8F30-BA4CC9164AC1}">
      <dsp:nvSpPr>
        <dsp:cNvPr id="0" name=""/>
        <dsp:cNvSpPr/>
      </dsp:nvSpPr>
      <dsp:spPr>
        <a:xfrm>
          <a:off x="4590626" y="0"/>
          <a:ext cx="1144116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Paul Coles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Service Director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Adults &amp; Health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Commissioning</a:t>
          </a:r>
        </a:p>
      </dsp:txBody>
      <dsp:txXfrm>
        <a:off x="4590626" y="0"/>
        <a:ext cx="1144116" cy="572058"/>
      </dsp:txXfrm>
    </dsp:sp>
    <dsp:sp modelId="{4199C2BD-78BC-45B2-B47D-2DC4566340C9}">
      <dsp:nvSpPr>
        <dsp:cNvPr id="0" name=""/>
        <dsp:cNvSpPr/>
      </dsp:nvSpPr>
      <dsp:spPr>
        <a:xfrm>
          <a:off x="8996854" y="686591"/>
          <a:ext cx="1076220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Stephen Miles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Learning Disabilities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&amp; Mental Health</a:t>
          </a:r>
        </a:p>
      </dsp:txBody>
      <dsp:txXfrm>
        <a:off x="8996854" y="686591"/>
        <a:ext cx="1076220" cy="572058"/>
      </dsp:txXfrm>
    </dsp:sp>
    <dsp:sp modelId="{23E167B9-AEE2-4DB0-AA6F-4541704A8BF4}">
      <dsp:nvSpPr>
        <dsp:cNvPr id="0" name=""/>
        <dsp:cNvSpPr/>
      </dsp:nvSpPr>
      <dsp:spPr>
        <a:xfrm>
          <a:off x="11462039" y="1458894"/>
          <a:ext cx="591324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Adam John Business Support Supervisor</a:t>
          </a:r>
        </a:p>
      </dsp:txBody>
      <dsp:txXfrm>
        <a:off x="11462039" y="1458894"/>
        <a:ext cx="591324" cy="572058"/>
      </dsp:txXfrm>
    </dsp:sp>
    <dsp:sp modelId="{B61B4E86-E0A9-4F30-9BA1-EA1E9C3B96F9}">
      <dsp:nvSpPr>
        <dsp:cNvPr id="0" name=""/>
        <dsp:cNvSpPr/>
      </dsp:nvSpPr>
      <dsp:spPr>
        <a:xfrm>
          <a:off x="10876664" y="1458589"/>
          <a:ext cx="539101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Rachael Contract &amp; Quality Manager</a:t>
          </a:r>
        </a:p>
      </dsp:txBody>
      <dsp:txXfrm>
        <a:off x="10876664" y="1458589"/>
        <a:ext cx="539101" cy="572058"/>
      </dsp:txXfrm>
    </dsp:sp>
    <dsp:sp modelId="{1B759C10-0F3A-46B7-8E65-3851D5F76368}">
      <dsp:nvSpPr>
        <dsp:cNvPr id="0" name=""/>
        <dsp:cNvSpPr/>
      </dsp:nvSpPr>
      <dsp:spPr>
        <a:xfrm>
          <a:off x="9918525" y="1453286"/>
          <a:ext cx="840747" cy="52422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Celine Antier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Senior Commissioning Officer</a:t>
          </a:r>
        </a:p>
      </dsp:txBody>
      <dsp:txXfrm>
        <a:off x="9918525" y="1453286"/>
        <a:ext cx="840747" cy="524221"/>
      </dsp:txXfrm>
    </dsp:sp>
    <dsp:sp modelId="{04A3435D-4CD8-4FDC-B45B-03D21C7473DB}">
      <dsp:nvSpPr>
        <dsp:cNvPr id="0" name=""/>
        <dsp:cNvSpPr/>
      </dsp:nvSpPr>
      <dsp:spPr>
        <a:xfrm>
          <a:off x="8961571" y="1450653"/>
          <a:ext cx="875156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72000" rIns="5715" bIns="7200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Ami </a:t>
          </a:r>
          <a:r>
            <a:rPr lang="en-GB" sz="900" kern="1200" err="1"/>
            <a:t>Bestall</a:t>
          </a:r>
          <a:r>
            <a:rPr lang="en-GB" sz="900" kern="1200"/>
            <a:t>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(Mat leave)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George Bray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Acting Service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LD &amp; Housing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8961571" y="1450653"/>
        <a:ext cx="875156" cy="572058"/>
      </dsp:txXfrm>
    </dsp:sp>
    <dsp:sp modelId="{C161DD05-1C76-4C67-BA77-30AAE073458C}">
      <dsp:nvSpPr>
        <dsp:cNvPr id="0" name=""/>
        <dsp:cNvSpPr/>
      </dsp:nvSpPr>
      <dsp:spPr>
        <a:xfrm>
          <a:off x="9161211" y="2205923"/>
          <a:ext cx="824683" cy="50341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Sarah Codling Senior Commissioning Officer</a:t>
          </a:r>
        </a:p>
      </dsp:txBody>
      <dsp:txXfrm>
        <a:off x="9161211" y="2205923"/>
        <a:ext cx="824683" cy="503411"/>
      </dsp:txXfrm>
    </dsp:sp>
    <dsp:sp modelId="{6113F2A9-BE51-4ED6-A334-C2D310E0BACB}">
      <dsp:nvSpPr>
        <dsp:cNvPr id="0" name=""/>
        <dsp:cNvSpPr/>
      </dsp:nvSpPr>
      <dsp:spPr>
        <a:xfrm>
          <a:off x="9170380" y="2927813"/>
          <a:ext cx="1025794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George Bray (Secondment) Colette Midler Senior Commissioning Officer</a:t>
          </a:r>
        </a:p>
      </dsp:txBody>
      <dsp:txXfrm>
        <a:off x="9170380" y="2927813"/>
        <a:ext cx="1025794" cy="572058"/>
      </dsp:txXfrm>
    </dsp:sp>
    <dsp:sp modelId="{F10E494E-1270-4591-8897-2445E78B2763}">
      <dsp:nvSpPr>
        <dsp:cNvPr id="0" name=""/>
        <dsp:cNvSpPr/>
      </dsp:nvSpPr>
      <dsp:spPr>
        <a:xfrm>
          <a:off x="9191267" y="3791017"/>
          <a:ext cx="822063" cy="40866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Sally Pluck Commissioning Officer</a:t>
          </a:r>
        </a:p>
      </dsp:txBody>
      <dsp:txXfrm>
        <a:off x="9191267" y="3791017"/>
        <a:ext cx="822063" cy="408664"/>
      </dsp:txXfrm>
    </dsp:sp>
    <dsp:sp modelId="{2E0B6098-EBCC-49D5-B53A-CA925185DECC}">
      <dsp:nvSpPr>
        <dsp:cNvPr id="0" name=""/>
        <dsp:cNvSpPr/>
      </dsp:nvSpPr>
      <dsp:spPr>
        <a:xfrm>
          <a:off x="8174962" y="1463789"/>
          <a:ext cx="664463" cy="55331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Hannah Smith Contract &amp; Quality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Manager</a:t>
          </a:r>
        </a:p>
      </dsp:txBody>
      <dsp:txXfrm>
        <a:off x="8174962" y="1463789"/>
        <a:ext cx="664463" cy="553313"/>
      </dsp:txXfrm>
    </dsp:sp>
    <dsp:sp modelId="{F931A008-D38F-4567-B57B-C6925589C6B1}">
      <dsp:nvSpPr>
        <dsp:cNvPr id="0" name=""/>
        <dsp:cNvSpPr/>
      </dsp:nvSpPr>
      <dsp:spPr>
        <a:xfrm>
          <a:off x="8353348" y="2246583"/>
          <a:ext cx="614985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Kayleigh Jolly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Quality Assurance Officer</a:t>
          </a:r>
        </a:p>
      </dsp:txBody>
      <dsp:txXfrm>
        <a:off x="8353348" y="2246583"/>
        <a:ext cx="614985" cy="572058"/>
      </dsp:txXfrm>
    </dsp:sp>
    <dsp:sp modelId="{070F89E0-A631-45BF-959C-60D38DD76DE5}">
      <dsp:nvSpPr>
        <dsp:cNvPr id="0" name=""/>
        <dsp:cNvSpPr/>
      </dsp:nvSpPr>
      <dsp:spPr>
        <a:xfrm>
          <a:off x="7430926" y="1470318"/>
          <a:ext cx="634640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Becky Huxtable Contract &amp;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Quality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Manager</a:t>
          </a:r>
        </a:p>
      </dsp:txBody>
      <dsp:txXfrm>
        <a:off x="7430926" y="1470318"/>
        <a:ext cx="634640" cy="572058"/>
      </dsp:txXfrm>
    </dsp:sp>
    <dsp:sp modelId="{9ACBEFB8-44C0-4B70-BAB4-F369CF4DF512}">
      <dsp:nvSpPr>
        <dsp:cNvPr id="0" name=""/>
        <dsp:cNvSpPr/>
      </dsp:nvSpPr>
      <dsp:spPr>
        <a:xfrm>
          <a:off x="7550458" y="2237059"/>
          <a:ext cx="576367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Jessica Cullen Quality Assurance Officer</a:t>
          </a:r>
        </a:p>
      </dsp:txBody>
      <dsp:txXfrm>
        <a:off x="7550458" y="2237059"/>
        <a:ext cx="576367" cy="572058"/>
      </dsp:txXfrm>
    </dsp:sp>
    <dsp:sp modelId="{724AF915-0739-4726-9B53-D76A327DF0EE}">
      <dsp:nvSpPr>
        <dsp:cNvPr id="0" name=""/>
        <dsp:cNvSpPr/>
      </dsp:nvSpPr>
      <dsp:spPr>
        <a:xfrm>
          <a:off x="6609460" y="1451335"/>
          <a:ext cx="603744" cy="55988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Jason McKenna Contract &amp; Quality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Manager</a:t>
          </a:r>
        </a:p>
      </dsp:txBody>
      <dsp:txXfrm>
        <a:off x="6609460" y="1451335"/>
        <a:ext cx="603744" cy="559880"/>
      </dsp:txXfrm>
    </dsp:sp>
    <dsp:sp modelId="{CB5669D0-D59D-4766-A86B-EB9FC708DD65}">
      <dsp:nvSpPr>
        <dsp:cNvPr id="0" name=""/>
        <dsp:cNvSpPr/>
      </dsp:nvSpPr>
      <dsp:spPr>
        <a:xfrm>
          <a:off x="6770732" y="2253860"/>
          <a:ext cx="638445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Rod Barclay Adult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Social Care Practitioner</a:t>
          </a:r>
        </a:p>
      </dsp:txBody>
      <dsp:txXfrm>
        <a:off x="6770732" y="2253860"/>
        <a:ext cx="638445" cy="572058"/>
      </dsp:txXfrm>
    </dsp:sp>
    <dsp:sp modelId="{4AB11F37-2684-414F-AB9D-94E97E4B61FC}">
      <dsp:nvSpPr>
        <dsp:cNvPr id="0" name=""/>
        <dsp:cNvSpPr/>
      </dsp:nvSpPr>
      <dsp:spPr>
        <a:xfrm>
          <a:off x="6778779" y="3023227"/>
          <a:ext cx="617132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Mike Haller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Adult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Social Care Practitioner</a:t>
          </a:r>
        </a:p>
      </dsp:txBody>
      <dsp:txXfrm>
        <a:off x="6778779" y="3023227"/>
        <a:ext cx="617132" cy="572058"/>
      </dsp:txXfrm>
    </dsp:sp>
    <dsp:sp modelId="{A3F57051-1FF7-40CE-B896-290F1D46A139}">
      <dsp:nvSpPr>
        <dsp:cNvPr id="0" name=""/>
        <dsp:cNvSpPr/>
      </dsp:nvSpPr>
      <dsp:spPr>
        <a:xfrm>
          <a:off x="4467892" y="731984"/>
          <a:ext cx="1100127" cy="56980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James Cawley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Community &amp; Prevention</a:t>
          </a:r>
        </a:p>
      </dsp:txBody>
      <dsp:txXfrm>
        <a:off x="4467892" y="731984"/>
        <a:ext cx="1100127" cy="569805"/>
      </dsp:txXfrm>
    </dsp:sp>
    <dsp:sp modelId="{FC0EA915-7AD2-416C-8446-93227F2EEB8C}">
      <dsp:nvSpPr>
        <dsp:cNvPr id="0" name=""/>
        <dsp:cNvSpPr/>
      </dsp:nvSpPr>
      <dsp:spPr>
        <a:xfrm>
          <a:off x="5589086" y="1445419"/>
          <a:ext cx="866070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Jo Coughlin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Senior Commissioning Officer Joint C&amp;A</a:t>
          </a:r>
        </a:p>
      </dsp:txBody>
      <dsp:txXfrm>
        <a:off x="5589086" y="1445419"/>
        <a:ext cx="866070" cy="572058"/>
      </dsp:txXfrm>
    </dsp:sp>
    <dsp:sp modelId="{97E7A41B-7591-4907-8E90-D5DBA0DA047E}">
      <dsp:nvSpPr>
        <dsp:cNvPr id="0" name=""/>
        <dsp:cNvSpPr/>
      </dsp:nvSpPr>
      <dsp:spPr>
        <a:xfrm>
          <a:off x="4614362" y="1432809"/>
          <a:ext cx="904628" cy="51763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Rhys Davies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Commissioning</a:t>
          </a:r>
        </a:p>
      </dsp:txBody>
      <dsp:txXfrm>
        <a:off x="4614362" y="1432809"/>
        <a:ext cx="904628" cy="517639"/>
      </dsp:txXfrm>
    </dsp:sp>
    <dsp:sp modelId="{115B1E5E-AB16-4A33-B2E6-26AA7FBA0104}">
      <dsp:nvSpPr>
        <dsp:cNvPr id="0" name=""/>
        <dsp:cNvSpPr/>
      </dsp:nvSpPr>
      <dsp:spPr>
        <a:xfrm>
          <a:off x="4911435" y="2265619"/>
          <a:ext cx="570195" cy="49339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James Hough Graduate Trainee</a:t>
          </a:r>
        </a:p>
      </dsp:txBody>
      <dsp:txXfrm>
        <a:off x="4911435" y="2265619"/>
        <a:ext cx="570195" cy="493394"/>
      </dsp:txXfrm>
    </dsp:sp>
    <dsp:sp modelId="{1B2F5FD9-891C-4F23-AF21-9BAA1AA14017}">
      <dsp:nvSpPr>
        <dsp:cNvPr id="0" name=""/>
        <dsp:cNvSpPr/>
      </dsp:nvSpPr>
      <dsp:spPr>
        <a:xfrm>
          <a:off x="4944009" y="2830577"/>
          <a:ext cx="790414" cy="396546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Ellie Welch Commissioning Officer</a:t>
          </a:r>
        </a:p>
      </dsp:txBody>
      <dsp:txXfrm>
        <a:off x="4944009" y="2830577"/>
        <a:ext cx="790414" cy="396546"/>
      </dsp:txXfrm>
    </dsp:sp>
    <dsp:sp modelId="{8AE0E64F-2DFC-43A6-85B0-794970F870B2}">
      <dsp:nvSpPr>
        <dsp:cNvPr id="0" name=""/>
        <dsp:cNvSpPr/>
      </dsp:nvSpPr>
      <dsp:spPr>
        <a:xfrm>
          <a:off x="4933396" y="3309840"/>
          <a:ext cx="867897" cy="36587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Dan Brant Commissioning Apprentice</a:t>
          </a:r>
        </a:p>
      </dsp:txBody>
      <dsp:txXfrm>
        <a:off x="4933396" y="3309840"/>
        <a:ext cx="867897" cy="365870"/>
      </dsp:txXfrm>
    </dsp:sp>
    <dsp:sp modelId="{54DB3F48-0F9F-45C2-863B-DE0FA23834CA}">
      <dsp:nvSpPr>
        <dsp:cNvPr id="0" name=""/>
        <dsp:cNvSpPr/>
      </dsp:nvSpPr>
      <dsp:spPr>
        <a:xfrm>
          <a:off x="4931012" y="3745519"/>
          <a:ext cx="685682" cy="42050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Kiah Durham Business Support</a:t>
          </a:r>
        </a:p>
      </dsp:txBody>
      <dsp:txXfrm>
        <a:off x="4931012" y="3745519"/>
        <a:ext cx="685682" cy="420504"/>
      </dsp:txXfrm>
    </dsp:sp>
    <dsp:sp modelId="{2D4FACAB-0774-47EF-A168-838A364B6370}">
      <dsp:nvSpPr>
        <dsp:cNvPr id="0" name=""/>
        <dsp:cNvSpPr/>
      </dsp:nvSpPr>
      <dsp:spPr>
        <a:xfrm>
          <a:off x="4924919" y="4278781"/>
          <a:ext cx="876000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Natasha </a:t>
          </a:r>
          <a:r>
            <a:rPr lang="en-GB" sz="900" kern="1200" err="1"/>
            <a:t>Gosney</a:t>
          </a:r>
          <a:r>
            <a:rPr lang="en-GB" sz="900" kern="1200"/>
            <a:t> Engagement Lead Proud to Care (Seconded to QA Team)</a:t>
          </a:r>
        </a:p>
      </dsp:txBody>
      <dsp:txXfrm>
        <a:off x="4924919" y="4278781"/>
        <a:ext cx="876000" cy="572058"/>
      </dsp:txXfrm>
    </dsp:sp>
    <dsp:sp modelId="{8A66FB7B-1555-4986-82A6-BAF831884A29}">
      <dsp:nvSpPr>
        <dsp:cNvPr id="0" name=""/>
        <dsp:cNvSpPr/>
      </dsp:nvSpPr>
      <dsp:spPr>
        <a:xfrm>
          <a:off x="3733615" y="1442681"/>
          <a:ext cx="617596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Nigel Pluckrose Service Manager 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OT &amp; IAC</a:t>
          </a:r>
        </a:p>
      </dsp:txBody>
      <dsp:txXfrm>
        <a:off x="3733615" y="1442681"/>
        <a:ext cx="617596" cy="572058"/>
      </dsp:txXfrm>
    </dsp:sp>
    <dsp:sp modelId="{4ECE76E1-DC23-4D8E-931C-0600F9C0CFD7}">
      <dsp:nvSpPr>
        <dsp:cNvPr id="0" name=""/>
        <dsp:cNvSpPr/>
      </dsp:nvSpPr>
      <dsp:spPr>
        <a:xfrm>
          <a:off x="3911863" y="2273579"/>
          <a:ext cx="759906" cy="55113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Julian Bellew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Senior Commissioning Officer</a:t>
          </a:r>
        </a:p>
      </dsp:txBody>
      <dsp:txXfrm>
        <a:off x="3911863" y="2273579"/>
        <a:ext cx="759906" cy="551139"/>
      </dsp:txXfrm>
    </dsp:sp>
    <dsp:sp modelId="{17866875-AF46-48ED-9570-A69A6690FEE7}">
      <dsp:nvSpPr>
        <dsp:cNvPr id="0" name=""/>
        <dsp:cNvSpPr/>
      </dsp:nvSpPr>
      <dsp:spPr>
        <a:xfrm>
          <a:off x="3903817" y="2973899"/>
          <a:ext cx="760539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Claire Collett Advanced Practitioner OT Tech Enabled Care</a:t>
          </a:r>
        </a:p>
      </dsp:txBody>
      <dsp:txXfrm>
        <a:off x="3903817" y="2973899"/>
        <a:ext cx="760539" cy="572058"/>
      </dsp:txXfrm>
    </dsp:sp>
    <dsp:sp modelId="{E7A1E0C8-058B-4187-A8EE-CF11AA89249A}">
      <dsp:nvSpPr>
        <dsp:cNvPr id="0" name=""/>
        <dsp:cNvSpPr/>
      </dsp:nvSpPr>
      <dsp:spPr>
        <a:xfrm>
          <a:off x="2726251" y="1465151"/>
          <a:ext cx="838936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Laura Annandale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Senior Commissioning Officer</a:t>
          </a:r>
        </a:p>
      </dsp:txBody>
      <dsp:txXfrm>
        <a:off x="2726251" y="1465151"/>
        <a:ext cx="838936" cy="572058"/>
      </dsp:txXfrm>
    </dsp:sp>
    <dsp:sp modelId="{4A630756-94FE-4DB2-85D7-65D3CBF5160A}">
      <dsp:nvSpPr>
        <dsp:cNvPr id="0" name=""/>
        <dsp:cNvSpPr/>
      </dsp:nvSpPr>
      <dsp:spPr>
        <a:xfrm>
          <a:off x="2892539" y="2313276"/>
          <a:ext cx="795373" cy="55290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Charlotte Johnson Senior Commissioning Officer</a:t>
          </a:r>
        </a:p>
      </dsp:txBody>
      <dsp:txXfrm>
        <a:off x="2892539" y="2313276"/>
        <a:ext cx="795373" cy="552909"/>
      </dsp:txXfrm>
    </dsp:sp>
    <dsp:sp modelId="{18662719-51D5-4BE2-90B0-DB42F0668342}">
      <dsp:nvSpPr>
        <dsp:cNvPr id="0" name=""/>
        <dsp:cNvSpPr/>
      </dsp:nvSpPr>
      <dsp:spPr>
        <a:xfrm>
          <a:off x="570437" y="700141"/>
          <a:ext cx="1061457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Iona Brimson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Intermediate Care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&amp; Older Adults</a:t>
          </a:r>
        </a:p>
      </dsp:txBody>
      <dsp:txXfrm>
        <a:off x="570437" y="700141"/>
        <a:ext cx="1061457" cy="572058"/>
      </dsp:txXfrm>
    </dsp:sp>
    <dsp:sp modelId="{E105492E-416D-4DD3-84CA-1DE36AFDB88B}">
      <dsp:nvSpPr>
        <dsp:cNvPr id="0" name=""/>
        <dsp:cNvSpPr/>
      </dsp:nvSpPr>
      <dsp:spPr>
        <a:xfrm>
          <a:off x="959178" y="1495919"/>
          <a:ext cx="745968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Vacant Intermediate Care Commissioner</a:t>
          </a:r>
        </a:p>
      </dsp:txBody>
      <dsp:txXfrm>
        <a:off x="959178" y="1495919"/>
        <a:ext cx="745968" cy="572058"/>
      </dsp:txXfrm>
    </dsp:sp>
    <dsp:sp modelId="{438127C8-989C-498C-BC09-67055582CD05}">
      <dsp:nvSpPr>
        <dsp:cNvPr id="0" name=""/>
        <dsp:cNvSpPr/>
      </dsp:nvSpPr>
      <dsp:spPr>
        <a:xfrm>
          <a:off x="0" y="1524673"/>
          <a:ext cx="951596" cy="51583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Vicky Chipchase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Commissioning</a:t>
          </a:r>
        </a:p>
      </dsp:txBody>
      <dsp:txXfrm>
        <a:off x="0" y="1524673"/>
        <a:ext cx="951596" cy="515834"/>
      </dsp:txXfrm>
    </dsp:sp>
    <dsp:sp modelId="{73BA6744-333D-48D2-93C7-33D9880441CA}">
      <dsp:nvSpPr>
        <dsp:cNvPr id="0" name=""/>
        <dsp:cNvSpPr/>
      </dsp:nvSpPr>
      <dsp:spPr>
        <a:xfrm>
          <a:off x="1067160" y="2393785"/>
          <a:ext cx="525699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Deborah Penny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Project Officer</a:t>
          </a:r>
        </a:p>
      </dsp:txBody>
      <dsp:txXfrm>
        <a:off x="1067160" y="2393785"/>
        <a:ext cx="525699" cy="572058"/>
      </dsp:txXfrm>
    </dsp:sp>
    <dsp:sp modelId="{8D88E49C-DC16-4E88-956B-B8CC7625FFB7}">
      <dsp:nvSpPr>
        <dsp:cNvPr id="0" name=""/>
        <dsp:cNvSpPr/>
      </dsp:nvSpPr>
      <dsp:spPr>
        <a:xfrm>
          <a:off x="49225" y="2386715"/>
          <a:ext cx="861565" cy="50742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Bernie Howard Senior Commissioning Officer</a:t>
          </a:r>
        </a:p>
      </dsp:txBody>
      <dsp:txXfrm>
        <a:off x="49225" y="2386715"/>
        <a:ext cx="861565" cy="507429"/>
      </dsp:txXfrm>
    </dsp:sp>
    <dsp:sp modelId="{2F6369BA-24D2-408A-8F66-F77C897B9D5C}">
      <dsp:nvSpPr>
        <dsp:cNvPr id="0" name=""/>
        <dsp:cNvSpPr/>
      </dsp:nvSpPr>
      <dsp:spPr>
        <a:xfrm>
          <a:off x="218351" y="3151841"/>
          <a:ext cx="562741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Paula Kitch Finance Support Assistant</a:t>
          </a:r>
        </a:p>
      </dsp:txBody>
      <dsp:txXfrm>
        <a:off x="218351" y="3151841"/>
        <a:ext cx="562741" cy="572058"/>
      </dsp:txXfrm>
    </dsp:sp>
    <dsp:sp modelId="{603599EA-C101-4636-9650-6B69B23312BF}">
      <dsp:nvSpPr>
        <dsp:cNvPr id="0" name=""/>
        <dsp:cNvSpPr/>
      </dsp:nvSpPr>
      <dsp:spPr>
        <a:xfrm>
          <a:off x="223926" y="3907064"/>
          <a:ext cx="517176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Pat </a:t>
          </a:r>
          <a:r>
            <a:rPr lang="en-GB" sz="900" kern="1200" err="1"/>
            <a:t>Tinson</a:t>
          </a:r>
          <a:r>
            <a:rPr lang="en-GB" sz="900" kern="1200"/>
            <a:t> Finance Support Assistant</a:t>
          </a:r>
        </a:p>
      </dsp:txBody>
      <dsp:txXfrm>
        <a:off x="223926" y="3907064"/>
        <a:ext cx="517176" cy="572058"/>
      </dsp:txXfrm>
    </dsp:sp>
    <dsp:sp modelId="{A09CB09B-BF17-429A-95E3-AE91D5E1377C}">
      <dsp:nvSpPr>
        <dsp:cNvPr id="0" name=""/>
        <dsp:cNvSpPr/>
      </dsp:nvSpPr>
      <dsp:spPr>
        <a:xfrm>
          <a:off x="1758684" y="1508900"/>
          <a:ext cx="831141" cy="48139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James Sangster Service Manager Commissioning</a:t>
          </a:r>
        </a:p>
      </dsp:txBody>
      <dsp:txXfrm>
        <a:off x="1758684" y="1508900"/>
        <a:ext cx="831141" cy="481390"/>
      </dsp:txXfrm>
    </dsp:sp>
    <dsp:sp modelId="{4DEC23FB-3610-4E75-9870-A2B3318B5CA9}">
      <dsp:nvSpPr>
        <dsp:cNvPr id="0" name=""/>
        <dsp:cNvSpPr/>
      </dsp:nvSpPr>
      <dsp:spPr>
        <a:xfrm>
          <a:off x="2005919" y="3830461"/>
          <a:ext cx="867563" cy="57205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Gemma Beasley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Senior Commissioning Officer</a:t>
          </a:r>
        </a:p>
      </dsp:txBody>
      <dsp:txXfrm>
        <a:off x="2005919" y="3830461"/>
        <a:ext cx="867563" cy="572058"/>
      </dsp:txXfrm>
    </dsp:sp>
    <dsp:sp modelId="{996B5F57-B464-4D20-982C-C3DE697CDA39}">
      <dsp:nvSpPr>
        <dsp:cNvPr id="0" name=""/>
        <dsp:cNvSpPr/>
      </dsp:nvSpPr>
      <dsp:spPr>
        <a:xfrm>
          <a:off x="1994556" y="3120233"/>
          <a:ext cx="830516" cy="50000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Candy </a:t>
          </a:r>
          <a:r>
            <a:rPr lang="en-GB" sz="900" kern="1200" err="1"/>
            <a:t>Worf</a:t>
          </a:r>
          <a:r>
            <a:rPr lang="en-GB" sz="900" kern="1200"/>
            <a:t> Senior Commissioning Officer</a:t>
          </a:r>
        </a:p>
      </dsp:txBody>
      <dsp:txXfrm>
        <a:off x="1994556" y="3120233"/>
        <a:ext cx="830516" cy="500004"/>
      </dsp:txXfrm>
    </dsp:sp>
    <dsp:sp modelId="{4B7D23E3-9EEC-4E8D-B957-3E062C66738C}">
      <dsp:nvSpPr>
        <dsp:cNvPr id="0" name=""/>
        <dsp:cNvSpPr/>
      </dsp:nvSpPr>
      <dsp:spPr>
        <a:xfrm>
          <a:off x="1967859" y="2369093"/>
          <a:ext cx="694861" cy="536326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Charlie Stark Business Manager Sourcing Care</a:t>
          </a:r>
        </a:p>
      </dsp:txBody>
      <dsp:txXfrm>
        <a:off x="1967859" y="2369093"/>
        <a:ext cx="694861" cy="53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627FE-268A-4673-B669-B8185484E2CE}">
      <dsp:nvSpPr>
        <dsp:cNvPr id="0" name=""/>
        <dsp:cNvSpPr/>
      </dsp:nvSpPr>
      <dsp:spPr>
        <a:xfrm>
          <a:off x="5563044" y="878821"/>
          <a:ext cx="5444707" cy="514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32"/>
              </a:lnTo>
              <a:lnTo>
                <a:pt x="5444707" y="491332"/>
              </a:lnTo>
              <a:lnTo>
                <a:pt x="5444707" y="5144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7BAEC-1A0E-4ABE-A1E4-A4145A572D6F}">
      <dsp:nvSpPr>
        <dsp:cNvPr id="0" name=""/>
        <dsp:cNvSpPr/>
      </dsp:nvSpPr>
      <dsp:spPr>
        <a:xfrm>
          <a:off x="9058115" y="1912134"/>
          <a:ext cx="176279" cy="497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608"/>
              </a:lnTo>
              <a:lnTo>
                <a:pt x="176279" y="4976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3A70C-4152-4A3B-B973-D81DA2F48EBD}">
      <dsp:nvSpPr>
        <dsp:cNvPr id="0" name=""/>
        <dsp:cNvSpPr/>
      </dsp:nvSpPr>
      <dsp:spPr>
        <a:xfrm>
          <a:off x="5563044" y="878821"/>
          <a:ext cx="3995238" cy="52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832"/>
              </a:lnTo>
              <a:lnTo>
                <a:pt x="3995238" y="499832"/>
              </a:lnTo>
              <a:lnTo>
                <a:pt x="3995238" y="522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6C7BF-C181-4C47-B838-0D19F3CFD79A}">
      <dsp:nvSpPr>
        <dsp:cNvPr id="0" name=""/>
        <dsp:cNvSpPr/>
      </dsp:nvSpPr>
      <dsp:spPr>
        <a:xfrm>
          <a:off x="6749215" y="2849041"/>
          <a:ext cx="147050" cy="194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574"/>
              </a:lnTo>
              <a:lnTo>
                <a:pt x="147050" y="19455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1C524-B4F0-4A9C-A908-EC53C75C525B}">
      <dsp:nvSpPr>
        <dsp:cNvPr id="0" name=""/>
        <dsp:cNvSpPr/>
      </dsp:nvSpPr>
      <dsp:spPr>
        <a:xfrm>
          <a:off x="6749215" y="2849041"/>
          <a:ext cx="138138" cy="791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761"/>
              </a:lnTo>
              <a:lnTo>
                <a:pt x="138138" y="7917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1482-0668-4AEF-959B-01E2EFE5423C}">
      <dsp:nvSpPr>
        <dsp:cNvPr id="0" name=""/>
        <dsp:cNvSpPr/>
      </dsp:nvSpPr>
      <dsp:spPr>
        <a:xfrm>
          <a:off x="7030942" y="1880604"/>
          <a:ext cx="91440" cy="170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044"/>
              </a:lnTo>
              <a:lnTo>
                <a:pt x="74096" y="147044"/>
              </a:lnTo>
              <a:lnTo>
                <a:pt x="74096" y="1701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5FFC8-A4C2-4C3E-A0CE-21AE7CC5FC95}">
      <dsp:nvSpPr>
        <dsp:cNvPr id="0" name=""/>
        <dsp:cNvSpPr/>
      </dsp:nvSpPr>
      <dsp:spPr>
        <a:xfrm>
          <a:off x="7076662" y="1880604"/>
          <a:ext cx="1096982" cy="175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461"/>
              </a:lnTo>
              <a:lnTo>
                <a:pt x="1096982" y="152461"/>
              </a:lnTo>
              <a:lnTo>
                <a:pt x="1096982" y="1755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14CE84-2073-41FA-A60E-98EFE055F0AB}">
      <dsp:nvSpPr>
        <dsp:cNvPr id="0" name=""/>
        <dsp:cNvSpPr/>
      </dsp:nvSpPr>
      <dsp:spPr>
        <a:xfrm>
          <a:off x="5631444" y="2849041"/>
          <a:ext cx="156017" cy="194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863"/>
              </a:lnTo>
              <a:lnTo>
                <a:pt x="156017" y="19468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7BE17-CF8C-4BF1-8F8A-973658268813}">
      <dsp:nvSpPr>
        <dsp:cNvPr id="0" name=""/>
        <dsp:cNvSpPr/>
      </dsp:nvSpPr>
      <dsp:spPr>
        <a:xfrm>
          <a:off x="5631444" y="2849041"/>
          <a:ext cx="104510" cy="813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291"/>
              </a:lnTo>
              <a:lnTo>
                <a:pt x="104510" y="8132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0F25C-0C39-493D-A888-6E06709C3E13}">
      <dsp:nvSpPr>
        <dsp:cNvPr id="0" name=""/>
        <dsp:cNvSpPr/>
      </dsp:nvSpPr>
      <dsp:spPr>
        <a:xfrm>
          <a:off x="5983081" y="1880604"/>
          <a:ext cx="1093580" cy="174211"/>
        </a:xfrm>
        <a:custGeom>
          <a:avLst/>
          <a:gdLst/>
          <a:ahLst/>
          <a:cxnLst/>
          <a:rect l="0" t="0" r="0" b="0"/>
          <a:pathLst>
            <a:path>
              <a:moveTo>
                <a:pt x="1093580" y="0"/>
              </a:moveTo>
              <a:lnTo>
                <a:pt x="1093580" y="151084"/>
              </a:lnTo>
              <a:lnTo>
                <a:pt x="0" y="151084"/>
              </a:lnTo>
              <a:lnTo>
                <a:pt x="0" y="1742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F31F90-6CD3-4FCC-B693-9F7DFC789C75}">
      <dsp:nvSpPr>
        <dsp:cNvPr id="0" name=""/>
        <dsp:cNvSpPr/>
      </dsp:nvSpPr>
      <dsp:spPr>
        <a:xfrm>
          <a:off x="5563044" y="878821"/>
          <a:ext cx="1513618" cy="509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626"/>
              </a:lnTo>
              <a:lnTo>
                <a:pt x="1513618" y="486626"/>
              </a:lnTo>
              <a:lnTo>
                <a:pt x="1513618" y="509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F9763-B3D6-4B38-AB29-4ED15B7A6B3A}">
      <dsp:nvSpPr>
        <dsp:cNvPr id="0" name=""/>
        <dsp:cNvSpPr/>
      </dsp:nvSpPr>
      <dsp:spPr>
        <a:xfrm>
          <a:off x="4011298" y="3450718"/>
          <a:ext cx="115440" cy="150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0843"/>
              </a:lnTo>
              <a:lnTo>
                <a:pt x="115440" y="1500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F83D0-E0E4-4301-8737-3F734E9E42FF}">
      <dsp:nvSpPr>
        <dsp:cNvPr id="0" name=""/>
        <dsp:cNvSpPr/>
      </dsp:nvSpPr>
      <dsp:spPr>
        <a:xfrm>
          <a:off x="4011298" y="3450718"/>
          <a:ext cx="107568" cy="622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038"/>
              </a:lnTo>
              <a:lnTo>
                <a:pt x="107568" y="62203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F6056-F429-40DA-A362-F598ABA45597}">
      <dsp:nvSpPr>
        <dsp:cNvPr id="0" name=""/>
        <dsp:cNvSpPr/>
      </dsp:nvSpPr>
      <dsp:spPr>
        <a:xfrm>
          <a:off x="3663843" y="1836141"/>
          <a:ext cx="647063" cy="1021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021"/>
              </a:lnTo>
              <a:lnTo>
                <a:pt x="647063" y="998021"/>
              </a:lnTo>
              <a:lnTo>
                <a:pt x="647063" y="1021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6544D-FEAF-4371-8E0E-78875C00FD35}">
      <dsp:nvSpPr>
        <dsp:cNvPr id="0" name=""/>
        <dsp:cNvSpPr/>
      </dsp:nvSpPr>
      <dsp:spPr>
        <a:xfrm>
          <a:off x="2685443" y="3493429"/>
          <a:ext cx="145237" cy="148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771"/>
              </a:lnTo>
              <a:lnTo>
                <a:pt x="145237" y="14887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5010C-68B6-4699-B003-1BD3A1BF390F}">
      <dsp:nvSpPr>
        <dsp:cNvPr id="0" name=""/>
        <dsp:cNvSpPr/>
      </dsp:nvSpPr>
      <dsp:spPr>
        <a:xfrm>
          <a:off x="2685443" y="3493429"/>
          <a:ext cx="133841" cy="59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980"/>
              </a:lnTo>
              <a:lnTo>
                <a:pt x="133841" y="5939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74139-DC53-438A-9110-322E3E12F45A}">
      <dsp:nvSpPr>
        <dsp:cNvPr id="0" name=""/>
        <dsp:cNvSpPr/>
      </dsp:nvSpPr>
      <dsp:spPr>
        <a:xfrm>
          <a:off x="2990923" y="1836141"/>
          <a:ext cx="672919" cy="1019195"/>
        </a:xfrm>
        <a:custGeom>
          <a:avLst/>
          <a:gdLst/>
          <a:ahLst/>
          <a:cxnLst/>
          <a:rect l="0" t="0" r="0" b="0"/>
          <a:pathLst>
            <a:path>
              <a:moveTo>
                <a:pt x="672919" y="0"/>
              </a:moveTo>
              <a:lnTo>
                <a:pt x="672919" y="996068"/>
              </a:lnTo>
              <a:lnTo>
                <a:pt x="0" y="996068"/>
              </a:lnTo>
              <a:lnTo>
                <a:pt x="0" y="10191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20575-7CD1-4282-A79C-12A329E64A5E}">
      <dsp:nvSpPr>
        <dsp:cNvPr id="0" name=""/>
        <dsp:cNvSpPr/>
      </dsp:nvSpPr>
      <dsp:spPr>
        <a:xfrm>
          <a:off x="3663843" y="1836141"/>
          <a:ext cx="682400" cy="190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80"/>
              </a:lnTo>
              <a:lnTo>
                <a:pt x="682400" y="167380"/>
              </a:lnTo>
              <a:lnTo>
                <a:pt x="682400" y="1905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05D02-EBE1-4ACF-948F-DDB27E28C6B7}">
      <dsp:nvSpPr>
        <dsp:cNvPr id="0" name=""/>
        <dsp:cNvSpPr/>
      </dsp:nvSpPr>
      <dsp:spPr>
        <a:xfrm>
          <a:off x="3027452" y="1836141"/>
          <a:ext cx="636390" cy="188061"/>
        </a:xfrm>
        <a:custGeom>
          <a:avLst/>
          <a:gdLst/>
          <a:ahLst/>
          <a:cxnLst/>
          <a:rect l="0" t="0" r="0" b="0"/>
          <a:pathLst>
            <a:path>
              <a:moveTo>
                <a:pt x="636390" y="0"/>
              </a:moveTo>
              <a:lnTo>
                <a:pt x="636390" y="164934"/>
              </a:lnTo>
              <a:lnTo>
                <a:pt x="0" y="164934"/>
              </a:lnTo>
              <a:lnTo>
                <a:pt x="0" y="1880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EDF45-A0BF-48B9-9673-5444B1F5DFCD}">
      <dsp:nvSpPr>
        <dsp:cNvPr id="0" name=""/>
        <dsp:cNvSpPr/>
      </dsp:nvSpPr>
      <dsp:spPr>
        <a:xfrm>
          <a:off x="3663843" y="878821"/>
          <a:ext cx="1899200" cy="496175"/>
        </a:xfrm>
        <a:custGeom>
          <a:avLst/>
          <a:gdLst/>
          <a:ahLst/>
          <a:cxnLst/>
          <a:rect l="0" t="0" r="0" b="0"/>
          <a:pathLst>
            <a:path>
              <a:moveTo>
                <a:pt x="1899200" y="0"/>
              </a:moveTo>
              <a:lnTo>
                <a:pt x="1899200" y="473048"/>
              </a:lnTo>
              <a:lnTo>
                <a:pt x="0" y="473048"/>
              </a:lnTo>
              <a:lnTo>
                <a:pt x="0" y="4961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1EEAF-40FB-43C4-83F0-F720FD527114}">
      <dsp:nvSpPr>
        <dsp:cNvPr id="0" name=""/>
        <dsp:cNvSpPr/>
      </dsp:nvSpPr>
      <dsp:spPr>
        <a:xfrm>
          <a:off x="1321887" y="3534442"/>
          <a:ext cx="91440" cy="6210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1065"/>
              </a:lnTo>
              <a:lnTo>
                <a:pt x="93244" y="6210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D5B92-B341-46B0-B1CF-4A8D6EB63275}">
      <dsp:nvSpPr>
        <dsp:cNvPr id="0" name=""/>
        <dsp:cNvSpPr/>
      </dsp:nvSpPr>
      <dsp:spPr>
        <a:xfrm>
          <a:off x="1020558" y="1852933"/>
          <a:ext cx="675842" cy="99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9549"/>
              </a:lnTo>
              <a:lnTo>
                <a:pt x="675842" y="969549"/>
              </a:lnTo>
              <a:lnTo>
                <a:pt x="675842" y="992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1F035-6C83-423D-9AF9-13B37DD659B5}">
      <dsp:nvSpPr>
        <dsp:cNvPr id="0" name=""/>
        <dsp:cNvSpPr/>
      </dsp:nvSpPr>
      <dsp:spPr>
        <a:xfrm>
          <a:off x="74214" y="3537089"/>
          <a:ext cx="119396" cy="1471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476"/>
              </a:lnTo>
              <a:lnTo>
                <a:pt x="119396" y="14714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878040-14CC-4B8F-B37F-E4AAC057DED0}">
      <dsp:nvSpPr>
        <dsp:cNvPr id="0" name=""/>
        <dsp:cNvSpPr/>
      </dsp:nvSpPr>
      <dsp:spPr>
        <a:xfrm>
          <a:off x="74214" y="3537089"/>
          <a:ext cx="112130" cy="58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614"/>
              </a:lnTo>
              <a:lnTo>
                <a:pt x="112130" y="5856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66764-3756-4AE6-8A24-FF9DB2EEE274}">
      <dsp:nvSpPr>
        <dsp:cNvPr id="0" name=""/>
        <dsp:cNvSpPr/>
      </dsp:nvSpPr>
      <dsp:spPr>
        <a:xfrm>
          <a:off x="371071" y="1852933"/>
          <a:ext cx="649486" cy="992676"/>
        </a:xfrm>
        <a:custGeom>
          <a:avLst/>
          <a:gdLst/>
          <a:ahLst/>
          <a:cxnLst/>
          <a:rect l="0" t="0" r="0" b="0"/>
          <a:pathLst>
            <a:path>
              <a:moveTo>
                <a:pt x="649486" y="0"/>
              </a:moveTo>
              <a:lnTo>
                <a:pt x="649486" y="969549"/>
              </a:lnTo>
              <a:lnTo>
                <a:pt x="0" y="969549"/>
              </a:lnTo>
              <a:lnTo>
                <a:pt x="0" y="99267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B1029-52ED-45DF-88AD-8D455C331D72}">
      <dsp:nvSpPr>
        <dsp:cNvPr id="0" name=""/>
        <dsp:cNvSpPr/>
      </dsp:nvSpPr>
      <dsp:spPr>
        <a:xfrm>
          <a:off x="388707" y="1852933"/>
          <a:ext cx="631850" cy="165565"/>
        </a:xfrm>
        <a:custGeom>
          <a:avLst/>
          <a:gdLst/>
          <a:ahLst/>
          <a:cxnLst/>
          <a:rect l="0" t="0" r="0" b="0"/>
          <a:pathLst>
            <a:path>
              <a:moveTo>
                <a:pt x="631850" y="0"/>
              </a:moveTo>
              <a:lnTo>
                <a:pt x="631850" y="142438"/>
              </a:lnTo>
              <a:lnTo>
                <a:pt x="0" y="142438"/>
              </a:lnTo>
              <a:lnTo>
                <a:pt x="0" y="1655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5190-7747-4241-813D-38E036275367}">
      <dsp:nvSpPr>
        <dsp:cNvPr id="0" name=""/>
        <dsp:cNvSpPr/>
      </dsp:nvSpPr>
      <dsp:spPr>
        <a:xfrm>
          <a:off x="1020558" y="1852933"/>
          <a:ext cx="637429" cy="16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99"/>
              </a:lnTo>
              <a:lnTo>
                <a:pt x="637429" y="139199"/>
              </a:lnTo>
              <a:lnTo>
                <a:pt x="637429" y="1623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B27AF-25D3-4727-BD23-298E4BA0971E}">
      <dsp:nvSpPr>
        <dsp:cNvPr id="0" name=""/>
        <dsp:cNvSpPr/>
      </dsp:nvSpPr>
      <dsp:spPr>
        <a:xfrm>
          <a:off x="1020558" y="878821"/>
          <a:ext cx="4542485" cy="506303"/>
        </a:xfrm>
        <a:custGeom>
          <a:avLst/>
          <a:gdLst/>
          <a:ahLst/>
          <a:cxnLst/>
          <a:rect l="0" t="0" r="0" b="0"/>
          <a:pathLst>
            <a:path>
              <a:moveTo>
                <a:pt x="4542485" y="0"/>
              </a:moveTo>
              <a:lnTo>
                <a:pt x="4542485" y="483176"/>
              </a:lnTo>
              <a:lnTo>
                <a:pt x="0" y="483176"/>
              </a:lnTo>
              <a:lnTo>
                <a:pt x="0" y="5063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D7EFD-A6FE-4FD4-BB85-738F2E378C80}">
      <dsp:nvSpPr>
        <dsp:cNvPr id="0" name=""/>
        <dsp:cNvSpPr/>
      </dsp:nvSpPr>
      <dsp:spPr>
        <a:xfrm>
          <a:off x="4469365" y="167838"/>
          <a:ext cx="2187357" cy="71098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Emily Fulbrook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Service Director</a:t>
          </a:r>
          <a:r>
            <a:rPr lang="en-GB" sz="1200" kern="1200">
              <a:latin typeface="Arial"/>
            </a:rPr>
            <a:t> </a:t>
          </a:r>
          <a:endParaRPr lang="en-GB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Adults &amp; Health Operations</a:t>
          </a:r>
        </a:p>
      </dsp:txBody>
      <dsp:txXfrm>
        <a:off x="4469365" y="167838"/>
        <a:ext cx="2187357" cy="710982"/>
      </dsp:txXfrm>
    </dsp:sp>
    <dsp:sp modelId="{E8B77C52-E033-4893-B7E9-EACAF17B76E3}">
      <dsp:nvSpPr>
        <dsp:cNvPr id="0" name=""/>
        <dsp:cNvSpPr/>
      </dsp:nvSpPr>
      <dsp:spPr>
        <a:xfrm>
          <a:off x="391021" y="1385124"/>
          <a:ext cx="1259072" cy="46780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Carolyn Smith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Principal Social Worker</a:t>
          </a:r>
        </a:p>
      </dsp:txBody>
      <dsp:txXfrm>
        <a:off x="391021" y="1385124"/>
        <a:ext cx="1259072" cy="467808"/>
      </dsp:txXfrm>
    </dsp:sp>
    <dsp:sp modelId="{A4E85025-38CE-4E66-9BB6-5C8E10D04A66}">
      <dsp:nvSpPr>
        <dsp:cNvPr id="0" name=""/>
        <dsp:cNvSpPr/>
      </dsp:nvSpPr>
      <dsp:spPr>
        <a:xfrm>
          <a:off x="1258020" y="2015259"/>
          <a:ext cx="799934" cy="59227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Amanda Rae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L&amp;D Advanced Practitioner</a:t>
          </a:r>
        </a:p>
      </dsp:txBody>
      <dsp:txXfrm>
        <a:off x="1258020" y="2015259"/>
        <a:ext cx="799934" cy="592270"/>
      </dsp:txXfrm>
    </dsp:sp>
    <dsp:sp modelId="{A60DC46C-D9AC-4853-8E55-B35E2083E637}">
      <dsp:nvSpPr>
        <dsp:cNvPr id="0" name=""/>
        <dsp:cNvSpPr/>
      </dsp:nvSpPr>
      <dsp:spPr>
        <a:xfrm>
          <a:off x="0" y="2018498"/>
          <a:ext cx="777415" cy="61806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Sarah Gray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Staff Development Officer</a:t>
          </a:r>
        </a:p>
      </dsp:txBody>
      <dsp:txXfrm>
        <a:off x="0" y="2018498"/>
        <a:ext cx="777415" cy="618065"/>
      </dsp:txXfrm>
    </dsp:sp>
    <dsp:sp modelId="{BB7338D0-03A0-48F6-89FA-273253B9E4DD}">
      <dsp:nvSpPr>
        <dsp:cNvPr id="0" name=""/>
        <dsp:cNvSpPr/>
      </dsp:nvSpPr>
      <dsp:spPr>
        <a:xfrm>
          <a:off x="0" y="2845609"/>
          <a:ext cx="742143" cy="69147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Louise White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Safeguarding</a:t>
          </a:r>
        </a:p>
      </dsp:txBody>
      <dsp:txXfrm>
        <a:off x="0" y="2845609"/>
        <a:ext cx="742143" cy="691479"/>
      </dsp:txXfrm>
    </dsp:sp>
    <dsp:sp modelId="{08BD6F8D-E10B-45F7-8B12-F8F5117FA440}">
      <dsp:nvSpPr>
        <dsp:cNvPr id="0" name=""/>
        <dsp:cNvSpPr/>
      </dsp:nvSpPr>
      <dsp:spPr>
        <a:xfrm>
          <a:off x="186344" y="3788757"/>
          <a:ext cx="787714" cy="66789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Jess Rogers +3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SW</a:t>
          </a:r>
        </a:p>
      </dsp:txBody>
      <dsp:txXfrm>
        <a:off x="186344" y="3788757"/>
        <a:ext cx="787714" cy="667890"/>
      </dsp:txXfrm>
    </dsp:sp>
    <dsp:sp modelId="{DB1BD5BD-6833-49B0-A59F-938AA51AD074}">
      <dsp:nvSpPr>
        <dsp:cNvPr id="0" name=""/>
        <dsp:cNvSpPr/>
      </dsp:nvSpPr>
      <dsp:spPr>
        <a:xfrm>
          <a:off x="193610" y="4571468"/>
          <a:ext cx="766021" cy="87419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Practice Development &amp; ASYE Lead SW</a:t>
          </a:r>
        </a:p>
      </dsp:txBody>
      <dsp:txXfrm>
        <a:off x="193610" y="4571468"/>
        <a:ext cx="766021" cy="874194"/>
      </dsp:txXfrm>
    </dsp:sp>
    <dsp:sp modelId="{EB7D7F33-A8E1-4F33-BEF2-DDCEE60367B2}">
      <dsp:nvSpPr>
        <dsp:cNvPr id="0" name=""/>
        <dsp:cNvSpPr/>
      </dsp:nvSpPr>
      <dsp:spPr>
        <a:xfrm>
          <a:off x="1285409" y="2845609"/>
          <a:ext cx="821982" cy="68883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Chris Hamilton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MCA &amp; DOLS</a:t>
          </a:r>
        </a:p>
      </dsp:txBody>
      <dsp:txXfrm>
        <a:off x="1285409" y="2845609"/>
        <a:ext cx="821982" cy="688833"/>
      </dsp:txXfrm>
    </dsp:sp>
    <dsp:sp modelId="{1FE73FE4-F6A2-4053-A53F-667B6918D798}">
      <dsp:nvSpPr>
        <dsp:cNvPr id="0" name=""/>
        <dsp:cNvSpPr/>
      </dsp:nvSpPr>
      <dsp:spPr>
        <a:xfrm>
          <a:off x="1415131" y="3759960"/>
          <a:ext cx="652846" cy="791096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5 x Best Interest Lead</a:t>
          </a:r>
        </a:p>
      </dsp:txBody>
      <dsp:txXfrm>
        <a:off x="1415131" y="3759960"/>
        <a:ext cx="652846" cy="791096"/>
      </dsp:txXfrm>
    </dsp:sp>
    <dsp:sp modelId="{D33FB712-9D33-4CA9-9136-2D29DD9EF83A}">
      <dsp:nvSpPr>
        <dsp:cNvPr id="0" name=""/>
        <dsp:cNvSpPr/>
      </dsp:nvSpPr>
      <dsp:spPr>
        <a:xfrm>
          <a:off x="3037863" y="1374996"/>
          <a:ext cx="1251960" cy="46114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Paulette Baker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Principal Occupational Therapist</a:t>
          </a:r>
        </a:p>
      </dsp:txBody>
      <dsp:txXfrm>
        <a:off x="3037863" y="1374996"/>
        <a:ext cx="1251960" cy="461144"/>
      </dsp:txXfrm>
    </dsp:sp>
    <dsp:sp modelId="{5DF16ABD-A1AC-4F9A-9768-8434C7A8A87E}">
      <dsp:nvSpPr>
        <dsp:cNvPr id="0" name=""/>
        <dsp:cNvSpPr/>
      </dsp:nvSpPr>
      <dsp:spPr>
        <a:xfrm>
          <a:off x="2627065" y="2024203"/>
          <a:ext cx="800773" cy="57029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Sean Taylor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Staff Development Officer</a:t>
          </a:r>
        </a:p>
      </dsp:txBody>
      <dsp:txXfrm>
        <a:off x="2627065" y="2024203"/>
        <a:ext cx="800773" cy="570295"/>
      </dsp:txXfrm>
    </dsp:sp>
    <dsp:sp modelId="{712AE0B0-FBEA-4864-B299-2525AEDC2D97}">
      <dsp:nvSpPr>
        <dsp:cNvPr id="0" name=""/>
        <dsp:cNvSpPr/>
      </dsp:nvSpPr>
      <dsp:spPr>
        <a:xfrm>
          <a:off x="3911672" y="2026649"/>
          <a:ext cx="869141" cy="54242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Claire </a:t>
          </a:r>
          <a:r>
            <a:rPr lang="en-GB" sz="900" kern="1200">
              <a:latin typeface="Arial"/>
            </a:rPr>
            <a:t>McFadzean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L&amp;D Advanced Practitioner</a:t>
          </a:r>
        </a:p>
      </dsp:txBody>
      <dsp:txXfrm>
        <a:off x="3911672" y="2026649"/>
        <a:ext cx="869141" cy="542427"/>
      </dsp:txXfrm>
    </dsp:sp>
    <dsp:sp modelId="{B8121587-9016-48D0-AC8A-6CACDD0F4F48}">
      <dsp:nvSpPr>
        <dsp:cNvPr id="0" name=""/>
        <dsp:cNvSpPr/>
      </dsp:nvSpPr>
      <dsp:spPr>
        <a:xfrm>
          <a:off x="2609072" y="2855337"/>
          <a:ext cx="763701" cy="63809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Jess Rundle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SILC West</a:t>
          </a:r>
        </a:p>
      </dsp:txBody>
      <dsp:txXfrm>
        <a:off x="2609072" y="2855337"/>
        <a:ext cx="763701" cy="638092"/>
      </dsp:txXfrm>
    </dsp:sp>
    <dsp:sp modelId="{B8172B7C-6B9C-4EE1-AF1E-F303C0AAE937}">
      <dsp:nvSpPr>
        <dsp:cNvPr id="0" name=""/>
        <dsp:cNvSpPr/>
      </dsp:nvSpPr>
      <dsp:spPr>
        <a:xfrm>
          <a:off x="2819284" y="3750768"/>
          <a:ext cx="710798" cy="67328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Susie Abraham &amp; Catherine O’Donnell Housing OT</a:t>
          </a:r>
        </a:p>
      </dsp:txBody>
      <dsp:txXfrm>
        <a:off x="2819284" y="3750768"/>
        <a:ext cx="710798" cy="673282"/>
      </dsp:txXfrm>
    </dsp:sp>
    <dsp:sp modelId="{A4EDA27F-4A73-4D77-BECA-F0A271DA14AE}">
      <dsp:nvSpPr>
        <dsp:cNvPr id="0" name=""/>
        <dsp:cNvSpPr/>
      </dsp:nvSpPr>
      <dsp:spPr>
        <a:xfrm>
          <a:off x="2830680" y="4562466"/>
          <a:ext cx="711011" cy="83946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2 x Advanced Practitioner OT</a:t>
          </a:r>
        </a:p>
      </dsp:txBody>
      <dsp:txXfrm>
        <a:off x="2830680" y="4562466"/>
        <a:ext cx="711011" cy="839469"/>
      </dsp:txXfrm>
    </dsp:sp>
    <dsp:sp modelId="{3CDB2BAF-2ACB-4908-BA74-16A7C59C4BD1}">
      <dsp:nvSpPr>
        <dsp:cNvPr id="0" name=""/>
        <dsp:cNvSpPr/>
      </dsp:nvSpPr>
      <dsp:spPr>
        <a:xfrm>
          <a:off x="3936396" y="2857289"/>
          <a:ext cx="749019" cy="59342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Chloe Cox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SILC East</a:t>
          </a:r>
        </a:p>
      </dsp:txBody>
      <dsp:txXfrm>
        <a:off x="3936396" y="2857289"/>
        <a:ext cx="749019" cy="593428"/>
      </dsp:txXfrm>
    </dsp:sp>
    <dsp:sp modelId="{8AB8D83D-A0A4-410F-B564-A34BC9595EB0}">
      <dsp:nvSpPr>
        <dsp:cNvPr id="0" name=""/>
        <dsp:cNvSpPr/>
      </dsp:nvSpPr>
      <dsp:spPr>
        <a:xfrm rot="10800000" flipV="1">
          <a:off x="4118867" y="3728464"/>
          <a:ext cx="680131" cy="68858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Sue Birtles &amp; Helen Mumford Housing OT</a:t>
          </a:r>
        </a:p>
      </dsp:txBody>
      <dsp:txXfrm rot="-10800000">
        <a:off x="4118867" y="3728464"/>
        <a:ext cx="680131" cy="688585"/>
      </dsp:txXfrm>
    </dsp:sp>
    <dsp:sp modelId="{99D69CEE-7F7E-4650-AF59-96F9EB6DFAA0}">
      <dsp:nvSpPr>
        <dsp:cNvPr id="0" name=""/>
        <dsp:cNvSpPr/>
      </dsp:nvSpPr>
      <dsp:spPr>
        <a:xfrm>
          <a:off x="4126739" y="4555249"/>
          <a:ext cx="800641" cy="79262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Andrea Laker &amp; 1 </a:t>
          </a:r>
          <a:r>
            <a:rPr lang="en-GB" sz="900" kern="1200">
              <a:solidFill>
                <a:schemeClr val="bg1"/>
              </a:solidFill>
            </a:rPr>
            <a:t>Vacant</a:t>
          </a:r>
          <a:r>
            <a:rPr lang="en-GB" sz="900" kern="1200"/>
            <a:t> Advanced Practitioner OT</a:t>
          </a:r>
        </a:p>
      </dsp:txBody>
      <dsp:txXfrm>
        <a:off x="4126739" y="4555249"/>
        <a:ext cx="800641" cy="792625"/>
      </dsp:txXfrm>
    </dsp:sp>
    <dsp:sp modelId="{BD246287-8885-472A-825B-F1BB1309660A}">
      <dsp:nvSpPr>
        <dsp:cNvPr id="0" name=""/>
        <dsp:cNvSpPr/>
      </dsp:nvSpPr>
      <dsp:spPr>
        <a:xfrm>
          <a:off x="6403682" y="1388574"/>
          <a:ext cx="1345960" cy="49202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Lynn Stephens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HIS &amp; Intermediate Care</a:t>
          </a:r>
        </a:p>
      </dsp:txBody>
      <dsp:txXfrm>
        <a:off x="6403682" y="1388574"/>
        <a:ext cx="1345960" cy="492029"/>
      </dsp:txXfrm>
    </dsp:sp>
    <dsp:sp modelId="{7BE143C4-9CDA-4227-9175-DACB77E25D5C}">
      <dsp:nvSpPr>
        <dsp:cNvPr id="0" name=""/>
        <dsp:cNvSpPr/>
      </dsp:nvSpPr>
      <dsp:spPr>
        <a:xfrm>
          <a:off x="5543534" y="2054815"/>
          <a:ext cx="879092" cy="79422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Casey Trussler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 </a:t>
          </a:r>
          <a:r>
            <a:rPr lang="en-GB" sz="900" kern="1200"/>
            <a:t>Service Manager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Intermediate Care</a:t>
          </a:r>
        </a:p>
      </dsp:txBody>
      <dsp:txXfrm>
        <a:off x="5543534" y="2054815"/>
        <a:ext cx="879092" cy="794225"/>
      </dsp:txXfrm>
    </dsp:sp>
    <dsp:sp modelId="{365E62D2-A576-4DC6-9FE6-0BBC315F36BF}">
      <dsp:nvSpPr>
        <dsp:cNvPr id="0" name=""/>
        <dsp:cNvSpPr/>
      </dsp:nvSpPr>
      <dsp:spPr>
        <a:xfrm>
          <a:off x="5735954" y="3039261"/>
          <a:ext cx="918019" cy="124614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Intermediate Care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 </a:t>
          </a:r>
          <a:r>
            <a:rPr lang="en-GB" sz="900" kern="1200"/>
            <a:t>(SS)</a:t>
          </a:r>
          <a:endParaRPr lang="en-GB" sz="900" kern="1200">
            <a:latin typeface="Arial"/>
          </a:endParaRP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Angela Boobyer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 </a:t>
          </a:r>
          <a:r>
            <a:rPr lang="en-GB" sz="900" kern="1200"/>
            <a:t>Colette McLaren (T&amp;WS)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 </a:t>
          </a:r>
          <a:r>
            <a:rPr lang="en-GB" sz="900" kern="1200"/>
            <a:t>Marie Hughes (B&amp;NES)</a:t>
          </a:r>
          <a:endParaRPr lang="en-GB" sz="900" kern="1200">
            <a:latin typeface="Arial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(Mendip)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Vacant </a:t>
          </a:r>
        </a:p>
      </dsp:txBody>
      <dsp:txXfrm>
        <a:off x="5735954" y="3039261"/>
        <a:ext cx="918019" cy="1246143"/>
      </dsp:txXfrm>
    </dsp:sp>
    <dsp:sp modelId="{C99FE87F-E759-4D23-AA35-3DB57841855F}">
      <dsp:nvSpPr>
        <dsp:cNvPr id="0" name=""/>
        <dsp:cNvSpPr/>
      </dsp:nvSpPr>
      <dsp:spPr>
        <a:xfrm>
          <a:off x="5787461" y="4482853"/>
          <a:ext cx="813350" cy="62610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Practice Development ASYE Lead SW</a:t>
          </a:r>
        </a:p>
      </dsp:txBody>
      <dsp:txXfrm>
        <a:off x="5787461" y="4482853"/>
        <a:ext cx="813350" cy="626101"/>
      </dsp:txXfrm>
    </dsp:sp>
    <dsp:sp modelId="{D06BB08D-2BAB-492E-961C-300E1DA7535A}">
      <dsp:nvSpPr>
        <dsp:cNvPr id="0" name=""/>
        <dsp:cNvSpPr/>
      </dsp:nvSpPr>
      <dsp:spPr>
        <a:xfrm>
          <a:off x="7764706" y="2056192"/>
          <a:ext cx="817876" cy="79284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Sam Phipps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CHC</a:t>
          </a:r>
        </a:p>
      </dsp:txBody>
      <dsp:txXfrm>
        <a:off x="7764706" y="2056192"/>
        <a:ext cx="817876" cy="792848"/>
      </dsp:txXfrm>
    </dsp:sp>
    <dsp:sp modelId="{67F30A44-B307-4457-84F3-1565B125EDD8}">
      <dsp:nvSpPr>
        <dsp:cNvPr id="0" name=""/>
        <dsp:cNvSpPr/>
      </dsp:nvSpPr>
      <dsp:spPr>
        <a:xfrm>
          <a:off x="6660259" y="2050775"/>
          <a:ext cx="889559" cy="79826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Maxine Walton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latin typeface="Arial"/>
            </a:rPr>
            <a:t> </a:t>
          </a:r>
          <a:r>
            <a:rPr lang="en-GB" sz="900" kern="1200"/>
            <a:t>Service Manager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Acute Hospitals</a:t>
          </a:r>
        </a:p>
      </dsp:txBody>
      <dsp:txXfrm>
        <a:off x="6660259" y="2050775"/>
        <a:ext cx="889559" cy="798265"/>
      </dsp:txXfrm>
    </dsp:sp>
    <dsp:sp modelId="{DF8D398C-E92B-40DA-9BBE-21BA428A3A4C}">
      <dsp:nvSpPr>
        <dsp:cNvPr id="0" name=""/>
        <dsp:cNvSpPr/>
      </dsp:nvSpPr>
      <dsp:spPr>
        <a:xfrm>
          <a:off x="6887353" y="3048646"/>
          <a:ext cx="841585" cy="118431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SW East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Kim Dominey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SW West x 2</a:t>
          </a:r>
        </a:p>
      </dsp:txBody>
      <dsp:txXfrm>
        <a:off x="6887353" y="3048646"/>
        <a:ext cx="841585" cy="1184312"/>
      </dsp:txXfrm>
    </dsp:sp>
    <dsp:sp modelId="{933983B2-74E8-4FA3-92A8-DE6159E4AE72}">
      <dsp:nvSpPr>
        <dsp:cNvPr id="0" name=""/>
        <dsp:cNvSpPr/>
      </dsp:nvSpPr>
      <dsp:spPr>
        <a:xfrm>
          <a:off x="6896265" y="4497616"/>
          <a:ext cx="843100" cy="59399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Jana Taylor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Practice Development &amp; ASYE Lead SW</a:t>
          </a:r>
          <a:r>
            <a:rPr lang="en-GB" sz="900" kern="1200">
              <a:latin typeface="Arial"/>
            </a:rPr>
            <a:t> </a:t>
          </a:r>
        </a:p>
      </dsp:txBody>
      <dsp:txXfrm>
        <a:off x="6896265" y="4497616"/>
        <a:ext cx="843100" cy="593998"/>
      </dsp:txXfrm>
    </dsp:sp>
    <dsp:sp modelId="{FA34126C-AF2E-455A-A214-FF9B7C4C636A}">
      <dsp:nvSpPr>
        <dsp:cNvPr id="0" name=""/>
        <dsp:cNvSpPr/>
      </dsp:nvSpPr>
      <dsp:spPr>
        <a:xfrm>
          <a:off x="8933073" y="1401780"/>
          <a:ext cx="1250418" cy="51035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Angela King</a:t>
          </a:r>
          <a:r>
            <a:rPr lang="en-GB" sz="900" kern="1200">
              <a:latin typeface="Arial"/>
            </a:rPr>
            <a:t> </a:t>
          </a:r>
          <a:endParaRPr lang="en-GB" sz="900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Neighbourhoods</a:t>
          </a:r>
        </a:p>
      </dsp:txBody>
      <dsp:txXfrm>
        <a:off x="8933073" y="1401780"/>
        <a:ext cx="1250418" cy="510353"/>
      </dsp:txXfrm>
    </dsp:sp>
    <dsp:sp modelId="{5C182A78-3437-428A-A35C-7C7279A74FBA}">
      <dsp:nvSpPr>
        <dsp:cNvPr id="0" name=""/>
        <dsp:cNvSpPr/>
      </dsp:nvSpPr>
      <dsp:spPr>
        <a:xfrm>
          <a:off x="9234394" y="2108796"/>
          <a:ext cx="878152" cy="60189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Neighbourhoods Structure </a:t>
          </a:r>
          <a:r>
            <a:rPr lang="en-GB" sz="900" b="1" i="1" kern="1200"/>
            <a:t>see next page</a:t>
          </a:r>
        </a:p>
      </dsp:txBody>
      <dsp:txXfrm>
        <a:off x="9234394" y="2108796"/>
        <a:ext cx="878152" cy="601891"/>
      </dsp:txXfrm>
    </dsp:sp>
    <dsp:sp modelId="{F3FD29A2-4A77-4234-8500-2203DC6E2144}">
      <dsp:nvSpPr>
        <dsp:cNvPr id="0" name=""/>
        <dsp:cNvSpPr/>
      </dsp:nvSpPr>
      <dsp:spPr>
        <a:xfrm>
          <a:off x="10513246" y="1393280"/>
          <a:ext cx="989010" cy="67165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Kate Smith</a:t>
          </a:r>
          <a:r>
            <a:rPr lang="en-GB" sz="900" i="1" kern="1200">
              <a:latin typeface="Arial"/>
            </a:rPr>
            <a:t> 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Intermediate Care Lead</a:t>
          </a:r>
          <a:r>
            <a:rPr lang="en-GB" sz="900" i="1" kern="1200">
              <a:latin typeface="Arial"/>
            </a:rPr>
            <a:t> </a:t>
          </a:r>
          <a:endParaRPr lang="en-GB" sz="900" i="1" kern="120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i="1" kern="1200"/>
            <a:t>Joint Health Post</a:t>
          </a:r>
        </a:p>
      </dsp:txBody>
      <dsp:txXfrm>
        <a:off x="10513246" y="1393280"/>
        <a:ext cx="989010" cy="671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A9218-A03C-466D-A3AF-B89FE96B9DAD}">
      <dsp:nvSpPr>
        <dsp:cNvPr id="0" name=""/>
        <dsp:cNvSpPr/>
      </dsp:nvSpPr>
      <dsp:spPr>
        <a:xfrm>
          <a:off x="4897326" y="1003410"/>
          <a:ext cx="507122" cy="334025"/>
        </a:xfrm>
        <a:custGeom>
          <a:avLst/>
          <a:gdLst/>
          <a:ahLst/>
          <a:cxnLst/>
          <a:rect l="0" t="0" r="0" b="0"/>
          <a:pathLst>
            <a:path>
              <a:moveTo>
                <a:pt x="507122" y="0"/>
              </a:moveTo>
              <a:lnTo>
                <a:pt x="0" y="3340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F5BE8-D594-48DD-8B02-C8E784C09530}">
      <dsp:nvSpPr>
        <dsp:cNvPr id="0" name=""/>
        <dsp:cNvSpPr/>
      </dsp:nvSpPr>
      <dsp:spPr>
        <a:xfrm>
          <a:off x="10313006" y="3182730"/>
          <a:ext cx="153018" cy="2011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034"/>
              </a:lnTo>
              <a:lnTo>
                <a:pt x="153018" y="20110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B10D3-0293-4F9C-BA12-871A9DABF0D6}">
      <dsp:nvSpPr>
        <dsp:cNvPr id="0" name=""/>
        <dsp:cNvSpPr/>
      </dsp:nvSpPr>
      <dsp:spPr>
        <a:xfrm>
          <a:off x="10313006" y="3182730"/>
          <a:ext cx="135851" cy="1309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99"/>
              </a:lnTo>
              <a:lnTo>
                <a:pt x="135851" y="13099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909A-940E-4691-A672-42A8D2FEDAA6}">
      <dsp:nvSpPr>
        <dsp:cNvPr id="0" name=""/>
        <dsp:cNvSpPr/>
      </dsp:nvSpPr>
      <dsp:spPr>
        <a:xfrm>
          <a:off x="10313006" y="3182730"/>
          <a:ext cx="110100" cy="491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200"/>
              </a:lnTo>
              <a:lnTo>
                <a:pt x="110100" y="49120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E1817-B2B3-4262-A43F-32351B2A550B}">
      <dsp:nvSpPr>
        <dsp:cNvPr id="0" name=""/>
        <dsp:cNvSpPr/>
      </dsp:nvSpPr>
      <dsp:spPr>
        <a:xfrm>
          <a:off x="10390604" y="2212587"/>
          <a:ext cx="330564" cy="22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23"/>
              </a:lnTo>
              <a:lnTo>
                <a:pt x="330564" y="149023"/>
              </a:lnTo>
              <a:lnTo>
                <a:pt x="330564" y="2221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3B31E-8C2F-47D9-AF3B-268F7EC9BFFB}">
      <dsp:nvSpPr>
        <dsp:cNvPr id="0" name=""/>
        <dsp:cNvSpPr/>
      </dsp:nvSpPr>
      <dsp:spPr>
        <a:xfrm>
          <a:off x="9122507" y="3163134"/>
          <a:ext cx="145718" cy="2189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517"/>
              </a:lnTo>
              <a:lnTo>
                <a:pt x="145718" y="21895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BD547-77E4-4BD8-BC9B-B5BC96AF92BC}">
      <dsp:nvSpPr>
        <dsp:cNvPr id="0" name=""/>
        <dsp:cNvSpPr/>
      </dsp:nvSpPr>
      <dsp:spPr>
        <a:xfrm>
          <a:off x="9122507" y="3163134"/>
          <a:ext cx="145690" cy="138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142"/>
              </a:lnTo>
              <a:lnTo>
                <a:pt x="145690" y="13881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81C36-AD59-4891-9F17-1FBCCAD8C971}">
      <dsp:nvSpPr>
        <dsp:cNvPr id="0" name=""/>
        <dsp:cNvSpPr/>
      </dsp:nvSpPr>
      <dsp:spPr>
        <a:xfrm>
          <a:off x="9122507" y="3163134"/>
          <a:ext cx="137232" cy="540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104"/>
              </a:lnTo>
              <a:lnTo>
                <a:pt x="137232" y="5401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EF964-26A4-4239-B85B-260B26D41DDF}">
      <dsp:nvSpPr>
        <dsp:cNvPr id="0" name=""/>
        <dsp:cNvSpPr/>
      </dsp:nvSpPr>
      <dsp:spPr>
        <a:xfrm>
          <a:off x="9532029" y="2212587"/>
          <a:ext cx="858574" cy="229451"/>
        </a:xfrm>
        <a:custGeom>
          <a:avLst/>
          <a:gdLst/>
          <a:ahLst/>
          <a:cxnLst/>
          <a:rect l="0" t="0" r="0" b="0"/>
          <a:pathLst>
            <a:path>
              <a:moveTo>
                <a:pt x="858574" y="0"/>
              </a:moveTo>
              <a:lnTo>
                <a:pt x="858574" y="156294"/>
              </a:lnTo>
              <a:lnTo>
                <a:pt x="0" y="156294"/>
              </a:lnTo>
              <a:lnTo>
                <a:pt x="0" y="2294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8FD58-308F-4900-ADFE-D41D153028CE}">
      <dsp:nvSpPr>
        <dsp:cNvPr id="0" name=""/>
        <dsp:cNvSpPr/>
      </dsp:nvSpPr>
      <dsp:spPr>
        <a:xfrm>
          <a:off x="5404449" y="1003410"/>
          <a:ext cx="4986155" cy="749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205"/>
              </a:lnTo>
              <a:lnTo>
                <a:pt x="4986155" y="676205"/>
              </a:lnTo>
              <a:lnTo>
                <a:pt x="4986155" y="749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8C366-657F-4440-A9A1-70B846BE2080}">
      <dsp:nvSpPr>
        <dsp:cNvPr id="0" name=""/>
        <dsp:cNvSpPr/>
      </dsp:nvSpPr>
      <dsp:spPr>
        <a:xfrm>
          <a:off x="8002188" y="3140891"/>
          <a:ext cx="138331" cy="2051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43"/>
              </a:lnTo>
              <a:lnTo>
                <a:pt x="138331" y="20519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6CCA-2943-4552-AD46-40E3CB1628F7}">
      <dsp:nvSpPr>
        <dsp:cNvPr id="0" name=""/>
        <dsp:cNvSpPr/>
      </dsp:nvSpPr>
      <dsp:spPr>
        <a:xfrm>
          <a:off x="8002188" y="3140891"/>
          <a:ext cx="130047" cy="130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860"/>
              </a:lnTo>
              <a:lnTo>
                <a:pt x="130047" y="13048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22E0A-31A4-4F22-ABA6-B209A9A5C348}">
      <dsp:nvSpPr>
        <dsp:cNvPr id="0" name=""/>
        <dsp:cNvSpPr/>
      </dsp:nvSpPr>
      <dsp:spPr>
        <a:xfrm>
          <a:off x="8002188" y="3140891"/>
          <a:ext cx="119784" cy="540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0184"/>
              </a:lnTo>
              <a:lnTo>
                <a:pt x="119784" y="540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F5BC5-FC7E-4869-B91A-DBF916422EBF}">
      <dsp:nvSpPr>
        <dsp:cNvPr id="0" name=""/>
        <dsp:cNvSpPr/>
      </dsp:nvSpPr>
      <dsp:spPr>
        <a:xfrm>
          <a:off x="7775946" y="2251844"/>
          <a:ext cx="582157" cy="215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5"/>
              </a:lnTo>
              <a:lnTo>
                <a:pt x="582157" y="142025"/>
              </a:lnTo>
              <a:lnTo>
                <a:pt x="582157" y="2151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FED53-FEA2-4D3A-9D26-FA8780275F7A}">
      <dsp:nvSpPr>
        <dsp:cNvPr id="0" name=""/>
        <dsp:cNvSpPr/>
      </dsp:nvSpPr>
      <dsp:spPr>
        <a:xfrm>
          <a:off x="6979349" y="3165813"/>
          <a:ext cx="157170" cy="205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045"/>
              </a:lnTo>
              <a:lnTo>
                <a:pt x="157170" y="20560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DE32-DE09-40A4-955F-1E4F2BBD28FD}">
      <dsp:nvSpPr>
        <dsp:cNvPr id="0" name=""/>
        <dsp:cNvSpPr/>
      </dsp:nvSpPr>
      <dsp:spPr>
        <a:xfrm>
          <a:off x="6979349" y="3165813"/>
          <a:ext cx="140602" cy="1249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099"/>
              </a:lnTo>
              <a:lnTo>
                <a:pt x="140602" y="1249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061E3-F1D1-4AE8-8647-EEA19B1DA638}">
      <dsp:nvSpPr>
        <dsp:cNvPr id="0" name=""/>
        <dsp:cNvSpPr/>
      </dsp:nvSpPr>
      <dsp:spPr>
        <a:xfrm>
          <a:off x="6979349" y="3165813"/>
          <a:ext cx="120424" cy="4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670"/>
              </a:lnTo>
              <a:lnTo>
                <a:pt x="120424" y="4386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FF47C-7F38-48A0-919F-59BC323EE401}">
      <dsp:nvSpPr>
        <dsp:cNvPr id="0" name=""/>
        <dsp:cNvSpPr/>
      </dsp:nvSpPr>
      <dsp:spPr>
        <a:xfrm>
          <a:off x="7328592" y="2251844"/>
          <a:ext cx="447353" cy="214513"/>
        </a:xfrm>
        <a:custGeom>
          <a:avLst/>
          <a:gdLst/>
          <a:ahLst/>
          <a:cxnLst/>
          <a:rect l="0" t="0" r="0" b="0"/>
          <a:pathLst>
            <a:path>
              <a:moveTo>
                <a:pt x="447353" y="0"/>
              </a:moveTo>
              <a:lnTo>
                <a:pt x="447353" y="141356"/>
              </a:lnTo>
              <a:lnTo>
                <a:pt x="0" y="141356"/>
              </a:lnTo>
              <a:lnTo>
                <a:pt x="0" y="2145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AFE5B-A24B-4F9C-BE87-AFE33414E7EB}">
      <dsp:nvSpPr>
        <dsp:cNvPr id="0" name=""/>
        <dsp:cNvSpPr/>
      </dsp:nvSpPr>
      <dsp:spPr>
        <a:xfrm>
          <a:off x="5404449" y="1003410"/>
          <a:ext cx="2371497" cy="746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756"/>
              </a:lnTo>
              <a:lnTo>
                <a:pt x="2371497" y="673756"/>
              </a:lnTo>
              <a:lnTo>
                <a:pt x="2371497" y="746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F2558-0BE0-48AA-B096-B1C0AE074B06}">
      <dsp:nvSpPr>
        <dsp:cNvPr id="0" name=""/>
        <dsp:cNvSpPr/>
      </dsp:nvSpPr>
      <dsp:spPr>
        <a:xfrm>
          <a:off x="6016795" y="3094962"/>
          <a:ext cx="94097" cy="4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282"/>
              </a:lnTo>
              <a:lnTo>
                <a:pt x="94097" y="41028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9E623-51D7-4449-9943-84A1AAB66574}">
      <dsp:nvSpPr>
        <dsp:cNvPr id="0" name=""/>
        <dsp:cNvSpPr/>
      </dsp:nvSpPr>
      <dsp:spPr>
        <a:xfrm>
          <a:off x="5360943" y="2302542"/>
          <a:ext cx="995513" cy="154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33"/>
              </a:lnTo>
              <a:lnTo>
                <a:pt x="995513" y="81033"/>
              </a:lnTo>
              <a:lnTo>
                <a:pt x="995513" y="1541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54921-E73A-4C55-AB79-B5AF5E7863C2}">
      <dsp:nvSpPr>
        <dsp:cNvPr id="0" name=""/>
        <dsp:cNvSpPr/>
      </dsp:nvSpPr>
      <dsp:spPr>
        <a:xfrm>
          <a:off x="4888792" y="3093562"/>
          <a:ext cx="91440" cy="4957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727"/>
              </a:lnTo>
              <a:lnTo>
                <a:pt x="118556" y="49572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3731A-290E-4525-B730-84A21A796D8B}">
      <dsp:nvSpPr>
        <dsp:cNvPr id="0" name=""/>
        <dsp:cNvSpPr/>
      </dsp:nvSpPr>
      <dsp:spPr>
        <a:xfrm>
          <a:off x="5282177" y="2302542"/>
          <a:ext cx="91440" cy="154360"/>
        </a:xfrm>
        <a:custGeom>
          <a:avLst/>
          <a:gdLst/>
          <a:ahLst/>
          <a:cxnLst/>
          <a:rect l="0" t="0" r="0" b="0"/>
          <a:pathLst>
            <a:path>
              <a:moveTo>
                <a:pt x="78765" y="0"/>
              </a:moveTo>
              <a:lnTo>
                <a:pt x="78765" y="81204"/>
              </a:lnTo>
              <a:lnTo>
                <a:pt x="45720" y="81204"/>
              </a:lnTo>
              <a:lnTo>
                <a:pt x="45720" y="1543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21D94-4094-4114-8219-8417A0ABA29D}">
      <dsp:nvSpPr>
        <dsp:cNvPr id="0" name=""/>
        <dsp:cNvSpPr/>
      </dsp:nvSpPr>
      <dsp:spPr>
        <a:xfrm>
          <a:off x="3943531" y="3129959"/>
          <a:ext cx="138233" cy="1942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312"/>
              </a:lnTo>
              <a:lnTo>
                <a:pt x="138233" y="19423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58BAE-BA70-49A4-BA85-2EA306D09B04}">
      <dsp:nvSpPr>
        <dsp:cNvPr id="0" name=""/>
        <dsp:cNvSpPr/>
      </dsp:nvSpPr>
      <dsp:spPr>
        <a:xfrm>
          <a:off x="3943531" y="3129959"/>
          <a:ext cx="130304" cy="130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204"/>
              </a:lnTo>
              <a:lnTo>
                <a:pt x="130304" y="130920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CF465-4DEF-4277-B163-C8B951ADD14B}">
      <dsp:nvSpPr>
        <dsp:cNvPr id="0" name=""/>
        <dsp:cNvSpPr/>
      </dsp:nvSpPr>
      <dsp:spPr>
        <a:xfrm>
          <a:off x="3943531" y="3129959"/>
          <a:ext cx="106511" cy="575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144"/>
              </a:lnTo>
              <a:lnTo>
                <a:pt x="106511" y="575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83D4D-67A8-4A46-AC16-60F1F2170FDD}">
      <dsp:nvSpPr>
        <dsp:cNvPr id="0" name=""/>
        <dsp:cNvSpPr/>
      </dsp:nvSpPr>
      <dsp:spPr>
        <a:xfrm>
          <a:off x="4277334" y="2302542"/>
          <a:ext cx="1083608" cy="157119"/>
        </a:xfrm>
        <a:custGeom>
          <a:avLst/>
          <a:gdLst/>
          <a:ahLst/>
          <a:cxnLst/>
          <a:rect l="0" t="0" r="0" b="0"/>
          <a:pathLst>
            <a:path>
              <a:moveTo>
                <a:pt x="1083608" y="0"/>
              </a:moveTo>
              <a:lnTo>
                <a:pt x="1083608" y="83963"/>
              </a:lnTo>
              <a:lnTo>
                <a:pt x="0" y="83963"/>
              </a:lnTo>
              <a:lnTo>
                <a:pt x="0" y="15711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8AF1E-6D65-4006-87B4-B0490C615844}">
      <dsp:nvSpPr>
        <dsp:cNvPr id="0" name=""/>
        <dsp:cNvSpPr/>
      </dsp:nvSpPr>
      <dsp:spPr>
        <a:xfrm>
          <a:off x="5315223" y="1003410"/>
          <a:ext cx="91440" cy="741889"/>
        </a:xfrm>
        <a:custGeom>
          <a:avLst/>
          <a:gdLst/>
          <a:ahLst/>
          <a:cxnLst/>
          <a:rect l="0" t="0" r="0" b="0"/>
          <a:pathLst>
            <a:path>
              <a:moveTo>
                <a:pt x="89225" y="0"/>
              </a:moveTo>
              <a:lnTo>
                <a:pt x="89225" y="668733"/>
              </a:lnTo>
              <a:lnTo>
                <a:pt x="45720" y="668733"/>
              </a:lnTo>
              <a:lnTo>
                <a:pt x="45720" y="7418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9E829-E5F3-466D-B404-FB4EB26BB548}">
      <dsp:nvSpPr>
        <dsp:cNvPr id="0" name=""/>
        <dsp:cNvSpPr/>
      </dsp:nvSpPr>
      <dsp:spPr>
        <a:xfrm>
          <a:off x="1855037" y="2353208"/>
          <a:ext cx="1471008" cy="9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9"/>
              </a:lnTo>
              <a:lnTo>
                <a:pt x="1471008" y="24099"/>
              </a:lnTo>
              <a:lnTo>
                <a:pt x="1471008" y="9725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31FFF-F913-4397-82BC-B86BC45A0F1F}">
      <dsp:nvSpPr>
        <dsp:cNvPr id="0" name=""/>
        <dsp:cNvSpPr/>
      </dsp:nvSpPr>
      <dsp:spPr>
        <a:xfrm>
          <a:off x="1993440" y="3282146"/>
          <a:ext cx="91440" cy="1386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6503"/>
              </a:lnTo>
              <a:lnTo>
                <a:pt x="132736" y="13865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8BFAC-3DDE-44DB-8C98-4568AB0738D0}">
      <dsp:nvSpPr>
        <dsp:cNvPr id="0" name=""/>
        <dsp:cNvSpPr/>
      </dsp:nvSpPr>
      <dsp:spPr>
        <a:xfrm>
          <a:off x="1993440" y="3282146"/>
          <a:ext cx="91440" cy="508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479"/>
              </a:lnTo>
              <a:lnTo>
                <a:pt x="134708" y="5084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02496-10D0-45FF-BE8D-25059EF54DA3}">
      <dsp:nvSpPr>
        <dsp:cNvPr id="0" name=""/>
        <dsp:cNvSpPr/>
      </dsp:nvSpPr>
      <dsp:spPr>
        <a:xfrm>
          <a:off x="1855037" y="2353208"/>
          <a:ext cx="548379" cy="10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32"/>
              </a:lnTo>
              <a:lnTo>
                <a:pt x="548379" y="34732"/>
              </a:lnTo>
              <a:lnTo>
                <a:pt x="548379" y="107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08D8D5-CBFE-4A4A-8833-D2772A965235}">
      <dsp:nvSpPr>
        <dsp:cNvPr id="0" name=""/>
        <dsp:cNvSpPr/>
      </dsp:nvSpPr>
      <dsp:spPr>
        <a:xfrm>
          <a:off x="1000969" y="3174487"/>
          <a:ext cx="91440" cy="1296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6303"/>
              </a:lnTo>
              <a:lnTo>
                <a:pt x="114603" y="12963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F4247-2E5A-4B22-98E6-AB80BA696F75}">
      <dsp:nvSpPr>
        <dsp:cNvPr id="0" name=""/>
        <dsp:cNvSpPr/>
      </dsp:nvSpPr>
      <dsp:spPr>
        <a:xfrm>
          <a:off x="1383639" y="2353208"/>
          <a:ext cx="471397" cy="116113"/>
        </a:xfrm>
        <a:custGeom>
          <a:avLst/>
          <a:gdLst/>
          <a:ahLst/>
          <a:cxnLst/>
          <a:rect l="0" t="0" r="0" b="0"/>
          <a:pathLst>
            <a:path>
              <a:moveTo>
                <a:pt x="471397" y="0"/>
              </a:moveTo>
              <a:lnTo>
                <a:pt x="471397" y="42956"/>
              </a:lnTo>
              <a:lnTo>
                <a:pt x="0" y="42956"/>
              </a:lnTo>
              <a:lnTo>
                <a:pt x="0" y="1161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31D58-6DFE-4CF2-BB97-84B9333B1325}">
      <dsp:nvSpPr>
        <dsp:cNvPr id="0" name=""/>
        <dsp:cNvSpPr/>
      </dsp:nvSpPr>
      <dsp:spPr>
        <a:xfrm>
          <a:off x="43083" y="3158752"/>
          <a:ext cx="91440" cy="1358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8218"/>
              </a:lnTo>
              <a:lnTo>
                <a:pt x="95298" y="13582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BA5BB-2D3D-46BD-AB24-90A81B6C267B}">
      <dsp:nvSpPr>
        <dsp:cNvPr id="0" name=""/>
        <dsp:cNvSpPr/>
      </dsp:nvSpPr>
      <dsp:spPr>
        <a:xfrm>
          <a:off x="43083" y="3158752"/>
          <a:ext cx="91440" cy="488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574"/>
              </a:lnTo>
              <a:lnTo>
                <a:pt x="79733" y="4885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725997-834C-4790-808B-8DFF2163AB13}">
      <dsp:nvSpPr>
        <dsp:cNvPr id="0" name=""/>
        <dsp:cNvSpPr/>
      </dsp:nvSpPr>
      <dsp:spPr>
        <a:xfrm>
          <a:off x="444019" y="2353208"/>
          <a:ext cx="1411017" cy="112212"/>
        </a:xfrm>
        <a:custGeom>
          <a:avLst/>
          <a:gdLst/>
          <a:ahLst/>
          <a:cxnLst/>
          <a:rect l="0" t="0" r="0" b="0"/>
          <a:pathLst>
            <a:path>
              <a:moveTo>
                <a:pt x="1411017" y="0"/>
              </a:moveTo>
              <a:lnTo>
                <a:pt x="1411017" y="39055"/>
              </a:lnTo>
              <a:lnTo>
                <a:pt x="0" y="39055"/>
              </a:lnTo>
              <a:lnTo>
                <a:pt x="0" y="1122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3E096-1363-494B-A0F0-C5B301E7A696}">
      <dsp:nvSpPr>
        <dsp:cNvPr id="0" name=""/>
        <dsp:cNvSpPr/>
      </dsp:nvSpPr>
      <dsp:spPr>
        <a:xfrm>
          <a:off x="1855037" y="1003410"/>
          <a:ext cx="3549411" cy="737629"/>
        </a:xfrm>
        <a:custGeom>
          <a:avLst/>
          <a:gdLst/>
          <a:ahLst/>
          <a:cxnLst/>
          <a:rect l="0" t="0" r="0" b="0"/>
          <a:pathLst>
            <a:path>
              <a:moveTo>
                <a:pt x="3549411" y="0"/>
              </a:moveTo>
              <a:lnTo>
                <a:pt x="3549411" y="664472"/>
              </a:lnTo>
              <a:lnTo>
                <a:pt x="0" y="664472"/>
              </a:lnTo>
              <a:lnTo>
                <a:pt x="0" y="737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AA3E7-1927-4F62-A224-25BD5E285BE8}">
      <dsp:nvSpPr>
        <dsp:cNvPr id="0" name=""/>
        <dsp:cNvSpPr/>
      </dsp:nvSpPr>
      <dsp:spPr>
        <a:xfrm>
          <a:off x="4248805" y="240409"/>
          <a:ext cx="2311287" cy="76300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Emily Fulbrook Service Director Adults &amp; Health Operations</a:t>
          </a:r>
        </a:p>
      </dsp:txBody>
      <dsp:txXfrm>
        <a:off x="4248805" y="240409"/>
        <a:ext cx="2311287" cy="763000"/>
      </dsp:txXfrm>
    </dsp:sp>
    <dsp:sp modelId="{1544E8B2-9B38-491D-947A-C7B35C80A157}">
      <dsp:nvSpPr>
        <dsp:cNvPr id="0" name=""/>
        <dsp:cNvSpPr/>
      </dsp:nvSpPr>
      <dsp:spPr>
        <a:xfrm>
          <a:off x="1377734" y="1741039"/>
          <a:ext cx="954605" cy="61216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Dave Partlow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Mental Health</a:t>
          </a:r>
        </a:p>
      </dsp:txBody>
      <dsp:txXfrm>
        <a:off x="1377734" y="1741039"/>
        <a:ext cx="954605" cy="612168"/>
      </dsp:txXfrm>
    </dsp:sp>
    <dsp:sp modelId="{4584D64D-4950-4FEA-ADE6-26EEB7614CFA}">
      <dsp:nvSpPr>
        <dsp:cNvPr id="0" name=""/>
        <dsp:cNvSpPr/>
      </dsp:nvSpPr>
      <dsp:spPr>
        <a:xfrm>
          <a:off x="0" y="2465420"/>
          <a:ext cx="888039" cy="69333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Kieron Mars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Mental Health Eas</a:t>
          </a:r>
          <a:r>
            <a:rPr lang="en-GB" sz="1100" kern="1200"/>
            <a:t>t</a:t>
          </a:r>
        </a:p>
      </dsp:txBody>
      <dsp:txXfrm>
        <a:off x="0" y="2465420"/>
        <a:ext cx="888039" cy="693331"/>
      </dsp:txXfrm>
    </dsp:sp>
    <dsp:sp modelId="{0B8C4263-8D63-421A-ABB3-0CBD80091BAC}">
      <dsp:nvSpPr>
        <dsp:cNvPr id="0" name=""/>
        <dsp:cNvSpPr/>
      </dsp:nvSpPr>
      <dsp:spPr>
        <a:xfrm>
          <a:off x="122817" y="3289890"/>
          <a:ext cx="850005" cy="71487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Julie Fox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Practice Development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&amp; ASYE Lead</a:t>
          </a:r>
        </a:p>
      </dsp:txBody>
      <dsp:txXfrm>
        <a:off x="122817" y="3289890"/>
        <a:ext cx="850005" cy="714870"/>
      </dsp:txXfrm>
    </dsp:sp>
    <dsp:sp modelId="{74DEE0E1-4B57-4D2D-8B55-8C026F819963}">
      <dsp:nvSpPr>
        <dsp:cNvPr id="0" name=""/>
        <dsp:cNvSpPr/>
      </dsp:nvSpPr>
      <dsp:spPr>
        <a:xfrm>
          <a:off x="138382" y="4105017"/>
          <a:ext cx="848555" cy="82390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Di Saunders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&amp; Jess Lobo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MHSW</a:t>
          </a:r>
        </a:p>
      </dsp:txBody>
      <dsp:txXfrm>
        <a:off x="138382" y="4105017"/>
        <a:ext cx="848555" cy="823905"/>
      </dsp:txXfrm>
    </dsp:sp>
    <dsp:sp modelId="{49D86D4A-F395-47C4-A128-BEC30BE04EE4}">
      <dsp:nvSpPr>
        <dsp:cNvPr id="0" name=""/>
        <dsp:cNvSpPr/>
      </dsp:nvSpPr>
      <dsp:spPr>
        <a:xfrm>
          <a:off x="962451" y="2469322"/>
          <a:ext cx="842375" cy="70516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Karen Johnson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Mental Health West</a:t>
          </a:r>
        </a:p>
      </dsp:txBody>
      <dsp:txXfrm>
        <a:off x="962451" y="2469322"/>
        <a:ext cx="842375" cy="705165"/>
      </dsp:txXfrm>
    </dsp:sp>
    <dsp:sp modelId="{FEC1A168-F65F-4C8F-A91F-7873991E26D4}">
      <dsp:nvSpPr>
        <dsp:cNvPr id="0" name=""/>
        <dsp:cNvSpPr/>
      </dsp:nvSpPr>
      <dsp:spPr>
        <a:xfrm>
          <a:off x="1115572" y="4104003"/>
          <a:ext cx="701845" cy="73357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2 x Vacancy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Practitioner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MHSW</a:t>
          </a:r>
        </a:p>
      </dsp:txBody>
      <dsp:txXfrm>
        <a:off x="1115572" y="4104003"/>
        <a:ext cx="701845" cy="733574"/>
      </dsp:txXfrm>
    </dsp:sp>
    <dsp:sp modelId="{5DE8E701-4DC0-43D4-B005-13D7DFE6333D}">
      <dsp:nvSpPr>
        <dsp:cNvPr id="0" name=""/>
        <dsp:cNvSpPr/>
      </dsp:nvSpPr>
      <dsp:spPr>
        <a:xfrm>
          <a:off x="1948096" y="2461097"/>
          <a:ext cx="910641" cy="821048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Teri MacDonald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Mental Health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In-Patient AMHP OOH</a:t>
          </a:r>
        </a:p>
      </dsp:txBody>
      <dsp:txXfrm>
        <a:off x="1948096" y="2461097"/>
        <a:ext cx="910641" cy="821048"/>
      </dsp:txXfrm>
    </dsp:sp>
    <dsp:sp modelId="{50DD439E-62A8-4B62-859D-BA16475018DE}">
      <dsp:nvSpPr>
        <dsp:cNvPr id="0" name=""/>
        <dsp:cNvSpPr/>
      </dsp:nvSpPr>
      <dsp:spPr>
        <a:xfrm>
          <a:off x="2128149" y="3392292"/>
          <a:ext cx="812966" cy="796666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Sam Upham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+ 1 Vacancy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MHSW</a:t>
          </a:r>
        </a:p>
      </dsp:txBody>
      <dsp:txXfrm>
        <a:off x="2128149" y="3392292"/>
        <a:ext cx="812966" cy="796666"/>
      </dsp:txXfrm>
    </dsp:sp>
    <dsp:sp modelId="{CEC1FC50-4B65-459D-9E28-8E1282F6E3E0}">
      <dsp:nvSpPr>
        <dsp:cNvPr id="0" name=""/>
        <dsp:cNvSpPr/>
      </dsp:nvSpPr>
      <dsp:spPr>
        <a:xfrm>
          <a:off x="2126177" y="4324989"/>
          <a:ext cx="786700" cy="68732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12 x Approved Mental Health Professionals</a:t>
          </a:r>
        </a:p>
      </dsp:txBody>
      <dsp:txXfrm>
        <a:off x="2126177" y="4324989"/>
        <a:ext cx="786700" cy="687321"/>
      </dsp:txXfrm>
    </dsp:sp>
    <dsp:sp modelId="{AFD82974-886E-4E5B-9A9F-8CF380387460}">
      <dsp:nvSpPr>
        <dsp:cNvPr id="0" name=""/>
        <dsp:cNvSpPr/>
      </dsp:nvSpPr>
      <dsp:spPr>
        <a:xfrm>
          <a:off x="2935684" y="2450465"/>
          <a:ext cx="780722" cy="77848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Rebecca Owen Advanced Practitioner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Mental Health </a:t>
          </a:r>
        </a:p>
      </dsp:txBody>
      <dsp:txXfrm>
        <a:off x="2935684" y="2450465"/>
        <a:ext cx="780722" cy="778485"/>
      </dsp:txXfrm>
    </dsp:sp>
    <dsp:sp modelId="{886E5DF2-49FC-413C-B66F-7DAA51AFF4A6}">
      <dsp:nvSpPr>
        <dsp:cNvPr id="0" name=""/>
        <dsp:cNvSpPr/>
      </dsp:nvSpPr>
      <dsp:spPr>
        <a:xfrm>
          <a:off x="4828801" y="1745300"/>
          <a:ext cx="1064284" cy="55724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Kate Perring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Learning Disabilities</a:t>
          </a:r>
        </a:p>
      </dsp:txBody>
      <dsp:txXfrm>
        <a:off x="4828801" y="1745300"/>
        <a:ext cx="1064284" cy="557242"/>
      </dsp:txXfrm>
    </dsp:sp>
    <dsp:sp modelId="{C13429B1-7C2C-45CE-96CB-EF364AFA0752}">
      <dsp:nvSpPr>
        <dsp:cNvPr id="0" name=""/>
        <dsp:cNvSpPr/>
      </dsp:nvSpPr>
      <dsp:spPr>
        <a:xfrm>
          <a:off x="3860080" y="2459662"/>
          <a:ext cx="834509" cy="67029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Alison Martin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LD East</a:t>
          </a:r>
        </a:p>
      </dsp:txBody>
      <dsp:txXfrm>
        <a:off x="3860080" y="2459662"/>
        <a:ext cx="834509" cy="670297"/>
      </dsp:txXfrm>
    </dsp:sp>
    <dsp:sp modelId="{2DCA678E-9B94-494D-A7A1-E377BB422F2F}">
      <dsp:nvSpPr>
        <dsp:cNvPr id="0" name=""/>
        <dsp:cNvSpPr/>
      </dsp:nvSpPr>
      <dsp:spPr>
        <a:xfrm>
          <a:off x="4050042" y="3313600"/>
          <a:ext cx="696731" cy="78300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Jacqui Taft Practice Development &amp; ASYE Lead SW</a:t>
          </a:r>
        </a:p>
      </dsp:txBody>
      <dsp:txXfrm>
        <a:off x="4050042" y="3313600"/>
        <a:ext cx="696731" cy="783007"/>
      </dsp:txXfrm>
    </dsp:sp>
    <dsp:sp modelId="{BADEF46B-3F83-4BAE-9858-C06865CDC8C9}">
      <dsp:nvSpPr>
        <dsp:cNvPr id="0" name=""/>
        <dsp:cNvSpPr/>
      </dsp:nvSpPr>
      <dsp:spPr>
        <a:xfrm>
          <a:off x="4073835" y="4219128"/>
          <a:ext cx="696731" cy="44007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2 x Vacancy LD Practitioner</a:t>
          </a:r>
        </a:p>
      </dsp:txBody>
      <dsp:txXfrm>
        <a:off x="4073835" y="4219128"/>
        <a:ext cx="696731" cy="440072"/>
      </dsp:txXfrm>
    </dsp:sp>
    <dsp:sp modelId="{83D1578B-F1F6-4570-8BD8-8FC825DDEB16}">
      <dsp:nvSpPr>
        <dsp:cNvPr id="0" name=""/>
        <dsp:cNvSpPr/>
      </dsp:nvSpPr>
      <dsp:spPr>
        <a:xfrm>
          <a:off x="4081764" y="4781721"/>
          <a:ext cx="696731" cy="58110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Transforming Care SW</a:t>
          </a:r>
        </a:p>
      </dsp:txBody>
      <dsp:txXfrm>
        <a:off x="4081764" y="4781721"/>
        <a:ext cx="696731" cy="581101"/>
      </dsp:txXfrm>
    </dsp:sp>
    <dsp:sp modelId="{8B3CBF9A-A0AA-4777-B4DF-FAC806F440D8}">
      <dsp:nvSpPr>
        <dsp:cNvPr id="0" name=""/>
        <dsp:cNvSpPr/>
      </dsp:nvSpPr>
      <dsp:spPr>
        <a:xfrm>
          <a:off x="4836165" y="2456903"/>
          <a:ext cx="983463" cy="63665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Georgia Cottrell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LD West</a:t>
          </a:r>
        </a:p>
      </dsp:txBody>
      <dsp:txXfrm>
        <a:off x="4836165" y="2456903"/>
        <a:ext cx="983463" cy="636659"/>
      </dsp:txXfrm>
    </dsp:sp>
    <dsp:sp modelId="{10A0E1AA-D529-4284-BA51-62F415E33A21}">
      <dsp:nvSpPr>
        <dsp:cNvPr id="0" name=""/>
        <dsp:cNvSpPr/>
      </dsp:nvSpPr>
      <dsp:spPr>
        <a:xfrm>
          <a:off x="5007349" y="3256169"/>
          <a:ext cx="722684" cy="66624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Eddie Dube + 1 Vacancy Advanced Practitioner LD</a:t>
          </a:r>
        </a:p>
      </dsp:txBody>
      <dsp:txXfrm>
        <a:off x="5007349" y="3256169"/>
        <a:ext cx="722684" cy="666242"/>
      </dsp:txXfrm>
    </dsp:sp>
    <dsp:sp modelId="{C4EFD02E-B938-4BEC-91D5-EF0900781F91}">
      <dsp:nvSpPr>
        <dsp:cNvPr id="0" name=""/>
        <dsp:cNvSpPr/>
      </dsp:nvSpPr>
      <dsp:spPr>
        <a:xfrm>
          <a:off x="5931879" y="2456732"/>
          <a:ext cx="849155" cy="63823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Chloe Boobyer Service Manager PFA </a:t>
          </a:r>
        </a:p>
      </dsp:txBody>
      <dsp:txXfrm>
        <a:off x="5931879" y="2456732"/>
        <a:ext cx="849155" cy="638230"/>
      </dsp:txXfrm>
    </dsp:sp>
    <dsp:sp modelId="{287B4D70-CA46-4DD2-B4E6-04CE8D06E703}">
      <dsp:nvSpPr>
        <dsp:cNvPr id="0" name=""/>
        <dsp:cNvSpPr/>
      </dsp:nvSpPr>
      <dsp:spPr>
        <a:xfrm>
          <a:off x="6110892" y="3233302"/>
          <a:ext cx="696731" cy="54388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Advanced Practitioner PFA</a:t>
          </a:r>
        </a:p>
      </dsp:txBody>
      <dsp:txXfrm>
        <a:off x="6110892" y="3233302"/>
        <a:ext cx="696731" cy="543885"/>
      </dsp:txXfrm>
    </dsp:sp>
    <dsp:sp modelId="{02932F07-71A1-4490-B4A7-E2F3460B8B92}">
      <dsp:nvSpPr>
        <dsp:cNvPr id="0" name=""/>
        <dsp:cNvSpPr/>
      </dsp:nvSpPr>
      <dsp:spPr>
        <a:xfrm>
          <a:off x="7195962" y="1750323"/>
          <a:ext cx="1159966" cy="50152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Janet Hardy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Neighbourhoods East</a:t>
          </a:r>
        </a:p>
      </dsp:txBody>
      <dsp:txXfrm>
        <a:off x="7195962" y="1750323"/>
        <a:ext cx="1159966" cy="501521"/>
      </dsp:txXfrm>
    </dsp:sp>
    <dsp:sp modelId="{41B510F9-4B03-45B4-A30D-6FBC39754CFC}">
      <dsp:nvSpPr>
        <dsp:cNvPr id="0" name=""/>
        <dsp:cNvSpPr/>
      </dsp:nvSpPr>
      <dsp:spPr>
        <a:xfrm>
          <a:off x="6892038" y="2466358"/>
          <a:ext cx="873108" cy="69945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Becky Collins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Neighbourhoods East</a:t>
          </a:r>
        </a:p>
      </dsp:txBody>
      <dsp:txXfrm>
        <a:off x="6892038" y="2466358"/>
        <a:ext cx="873108" cy="699455"/>
      </dsp:txXfrm>
    </dsp:sp>
    <dsp:sp modelId="{CE3C7545-B546-4666-B3C2-611C6BEEDF0F}">
      <dsp:nvSpPr>
        <dsp:cNvPr id="0" name=""/>
        <dsp:cNvSpPr/>
      </dsp:nvSpPr>
      <dsp:spPr>
        <a:xfrm>
          <a:off x="7099773" y="3278251"/>
          <a:ext cx="713027" cy="65246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Lucy Austin + 2 Vacant Advanced Practitioner SW</a:t>
          </a:r>
        </a:p>
      </dsp:txBody>
      <dsp:txXfrm>
        <a:off x="7099773" y="3278251"/>
        <a:ext cx="713027" cy="652464"/>
      </dsp:txXfrm>
    </dsp:sp>
    <dsp:sp modelId="{CCD97F0F-1CDE-4F2C-BCF6-3F2D95605D41}">
      <dsp:nvSpPr>
        <dsp:cNvPr id="0" name=""/>
        <dsp:cNvSpPr/>
      </dsp:nvSpPr>
      <dsp:spPr>
        <a:xfrm>
          <a:off x="7119951" y="4073424"/>
          <a:ext cx="709955" cy="68297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Matt Rideout Advanced Practitioner OT</a:t>
          </a:r>
        </a:p>
      </dsp:txBody>
      <dsp:txXfrm>
        <a:off x="7119951" y="4073424"/>
        <a:ext cx="709955" cy="682977"/>
      </dsp:txXfrm>
    </dsp:sp>
    <dsp:sp modelId="{97CC10BC-7565-40C3-A889-81F7B90D6A53}">
      <dsp:nvSpPr>
        <dsp:cNvPr id="0" name=""/>
        <dsp:cNvSpPr/>
      </dsp:nvSpPr>
      <dsp:spPr>
        <a:xfrm>
          <a:off x="7136519" y="4871139"/>
          <a:ext cx="758761" cy="70143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Sophie West Practice Development &amp; ASYE Lead SE</a:t>
          </a:r>
        </a:p>
      </dsp:txBody>
      <dsp:txXfrm>
        <a:off x="7136519" y="4871139"/>
        <a:ext cx="758761" cy="701437"/>
      </dsp:txXfrm>
    </dsp:sp>
    <dsp:sp modelId="{D6EF31FA-6854-4BF5-93FB-865CA7179A7E}">
      <dsp:nvSpPr>
        <dsp:cNvPr id="0" name=""/>
        <dsp:cNvSpPr/>
      </dsp:nvSpPr>
      <dsp:spPr>
        <a:xfrm>
          <a:off x="7913209" y="2467026"/>
          <a:ext cx="889788" cy="67386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>
              <a:solidFill>
                <a:schemeClr val="bg1"/>
              </a:solidFill>
            </a:rPr>
            <a:t>Vacant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Neighbourhoods East</a:t>
          </a:r>
        </a:p>
      </dsp:txBody>
      <dsp:txXfrm>
        <a:off x="7913209" y="2467026"/>
        <a:ext cx="889788" cy="673864"/>
      </dsp:txXfrm>
    </dsp:sp>
    <dsp:sp modelId="{198FFA5C-ACFE-4EAD-A7FA-2A8F564895B3}">
      <dsp:nvSpPr>
        <dsp:cNvPr id="0" name=""/>
        <dsp:cNvSpPr/>
      </dsp:nvSpPr>
      <dsp:spPr>
        <a:xfrm>
          <a:off x="8121972" y="3259927"/>
          <a:ext cx="821940" cy="84229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Andrew Bailey &amp; 4 x Vacant Advanced Practitioner SW</a:t>
          </a:r>
        </a:p>
      </dsp:txBody>
      <dsp:txXfrm>
        <a:off x="8121972" y="3259927"/>
        <a:ext cx="821940" cy="842295"/>
      </dsp:txXfrm>
    </dsp:sp>
    <dsp:sp modelId="{D9A05397-1362-42A5-9D21-B09D53836344}">
      <dsp:nvSpPr>
        <dsp:cNvPr id="0" name=""/>
        <dsp:cNvSpPr/>
      </dsp:nvSpPr>
      <dsp:spPr>
        <a:xfrm>
          <a:off x="8132235" y="4217978"/>
          <a:ext cx="696731" cy="45554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Kath Sayer Advanced Practitioner</a:t>
          </a:r>
        </a:p>
      </dsp:txBody>
      <dsp:txXfrm>
        <a:off x="8132235" y="4217978"/>
        <a:ext cx="696731" cy="455547"/>
      </dsp:txXfrm>
    </dsp:sp>
    <dsp:sp modelId="{F7F6C774-8E68-4400-898B-AE3285523D01}">
      <dsp:nvSpPr>
        <dsp:cNvPr id="0" name=""/>
        <dsp:cNvSpPr/>
      </dsp:nvSpPr>
      <dsp:spPr>
        <a:xfrm>
          <a:off x="8140519" y="4869544"/>
          <a:ext cx="769121" cy="646580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Practice Development &amp; ASYE Lead SW</a:t>
          </a:r>
        </a:p>
      </dsp:txBody>
      <dsp:txXfrm>
        <a:off x="8140519" y="4869544"/>
        <a:ext cx="769121" cy="646580"/>
      </dsp:txXfrm>
    </dsp:sp>
    <dsp:sp modelId="{44BF71D6-6AA1-4AAE-8028-1579AC18AA9F}">
      <dsp:nvSpPr>
        <dsp:cNvPr id="0" name=""/>
        <dsp:cNvSpPr/>
      </dsp:nvSpPr>
      <dsp:spPr>
        <a:xfrm>
          <a:off x="9750489" y="1752772"/>
          <a:ext cx="1280229" cy="45981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Sarah Skeet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Strategic Manager Neighbourhoods West</a:t>
          </a:r>
        </a:p>
      </dsp:txBody>
      <dsp:txXfrm>
        <a:off x="9750489" y="1752772"/>
        <a:ext cx="1280229" cy="459814"/>
      </dsp:txXfrm>
    </dsp:sp>
    <dsp:sp modelId="{2D7B2680-5AB1-4785-9982-E796BDBE329E}">
      <dsp:nvSpPr>
        <dsp:cNvPr id="0" name=""/>
        <dsp:cNvSpPr/>
      </dsp:nvSpPr>
      <dsp:spPr>
        <a:xfrm>
          <a:off x="9020127" y="2442038"/>
          <a:ext cx="1023804" cy="721095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Michelle Thompson &amp; Vicki </a:t>
          </a:r>
          <a:r>
            <a:rPr lang="en-GB" sz="900" kern="1200" err="1"/>
            <a:t>Hallet</a:t>
          </a:r>
          <a:r>
            <a:rPr lang="en-GB" sz="900" kern="1200"/>
            <a:t> Service Manager Neighbourhoods West</a:t>
          </a:r>
        </a:p>
      </dsp:txBody>
      <dsp:txXfrm>
        <a:off x="9020127" y="2442038"/>
        <a:ext cx="1023804" cy="721095"/>
      </dsp:txXfrm>
    </dsp:sp>
    <dsp:sp modelId="{8A722E52-9A15-4629-9EEC-94EA21092A54}">
      <dsp:nvSpPr>
        <dsp:cNvPr id="0" name=""/>
        <dsp:cNvSpPr/>
      </dsp:nvSpPr>
      <dsp:spPr>
        <a:xfrm>
          <a:off x="9259740" y="3261025"/>
          <a:ext cx="821822" cy="884427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Kristy Thompson &amp; Gordon Hastie + 3 Vacant Advanced Practitioner SW</a:t>
          </a:r>
        </a:p>
      </dsp:txBody>
      <dsp:txXfrm>
        <a:off x="9259740" y="3261025"/>
        <a:ext cx="821822" cy="884427"/>
      </dsp:txXfrm>
    </dsp:sp>
    <dsp:sp modelId="{45246ACB-FB9B-4463-BF41-E45782C255C5}">
      <dsp:nvSpPr>
        <dsp:cNvPr id="0" name=""/>
        <dsp:cNvSpPr/>
      </dsp:nvSpPr>
      <dsp:spPr>
        <a:xfrm>
          <a:off x="9268198" y="4241050"/>
          <a:ext cx="696731" cy="620453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Sara Evans Advanced Practitioner SW</a:t>
          </a:r>
        </a:p>
      </dsp:txBody>
      <dsp:txXfrm>
        <a:off x="9268198" y="4241050"/>
        <a:ext cx="696731" cy="620453"/>
      </dsp:txXfrm>
    </dsp:sp>
    <dsp:sp modelId="{EC79D3D8-917B-4B53-B84A-3E6E9375685E}">
      <dsp:nvSpPr>
        <dsp:cNvPr id="0" name=""/>
        <dsp:cNvSpPr/>
      </dsp:nvSpPr>
      <dsp:spPr>
        <a:xfrm>
          <a:off x="9268226" y="5015220"/>
          <a:ext cx="696731" cy="674864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Wendy Ware Practice Development &amp; ASYE Lead SW</a:t>
          </a:r>
        </a:p>
      </dsp:txBody>
      <dsp:txXfrm>
        <a:off x="9268226" y="5015220"/>
        <a:ext cx="696731" cy="674864"/>
      </dsp:txXfrm>
    </dsp:sp>
    <dsp:sp modelId="{D072586E-F9B2-4E2D-817B-493AF5AD1E83}">
      <dsp:nvSpPr>
        <dsp:cNvPr id="0" name=""/>
        <dsp:cNvSpPr/>
      </dsp:nvSpPr>
      <dsp:spPr>
        <a:xfrm>
          <a:off x="10210966" y="2434768"/>
          <a:ext cx="1020404" cy="74796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Sue Waring &amp;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Nikki Evans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Service Manager Neighbourhoods West</a:t>
          </a:r>
        </a:p>
      </dsp:txBody>
      <dsp:txXfrm>
        <a:off x="10210966" y="2434768"/>
        <a:ext cx="1020404" cy="747961"/>
      </dsp:txXfrm>
    </dsp:sp>
    <dsp:sp modelId="{D9157159-289E-4BE4-95E0-FA62F688CCB0}">
      <dsp:nvSpPr>
        <dsp:cNvPr id="0" name=""/>
        <dsp:cNvSpPr/>
      </dsp:nvSpPr>
      <dsp:spPr>
        <a:xfrm>
          <a:off x="10423106" y="3270044"/>
          <a:ext cx="848151" cy="80777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Sharon Gibbs (2 days only) &amp; 1 vacance Advanced Practitioner SW</a:t>
          </a:r>
        </a:p>
      </dsp:txBody>
      <dsp:txXfrm>
        <a:off x="10423106" y="3270044"/>
        <a:ext cx="848151" cy="807772"/>
      </dsp:txXfrm>
    </dsp:sp>
    <dsp:sp modelId="{085D7F98-AAFA-4B2B-A33C-FD7681613BD8}">
      <dsp:nvSpPr>
        <dsp:cNvPr id="0" name=""/>
        <dsp:cNvSpPr/>
      </dsp:nvSpPr>
      <dsp:spPr>
        <a:xfrm>
          <a:off x="10448858" y="4232714"/>
          <a:ext cx="782979" cy="520029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Nicky Cooper Advanced Practitioner OT</a:t>
          </a:r>
        </a:p>
      </dsp:txBody>
      <dsp:txXfrm>
        <a:off x="10448858" y="4232714"/>
        <a:ext cx="782979" cy="520029"/>
      </dsp:txXfrm>
    </dsp:sp>
    <dsp:sp modelId="{C606E8E3-BAC8-4795-9A35-9A067DC8DC15}">
      <dsp:nvSpPr>
        <dsp:cNvPr id="0" name=""/>
        <dsp:cNvSpPr/>
      </dsp:nvSpPr>
      <dsp:spPr>
        <a:xfrm>
          <a:off x="10466025" y="4890474"/>
          <a:ext cx="817314" cy="606581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Kirsty </a:t>
          </a:r>
          <a:r>
            <a:rPr lang="en-GB" sz="900" kern="1200" err="1"/>
            <a:t>Loze</a:t>
          </a:r>
          <a:r>
            <a:rPr lang="en-GB" sz="900" kern="1200"/>
            <a:t> Practice Development &amp; ASYE Lead SW</a:t>
          </a:r>
        </a:p>
      </dsp:txBody>
      <dsp:txXfrm>
        <a:off x="10466025" y="4890474"/>
        <a:ext cx="817314" cy="606581"/>
      </dsp:txXfrm>
    </dsp:sp>
    <dsp:sp modelId="{66D28D3F-4C9A-40C1-AE53-2180F8756FC3}">
      <dsp:nvSpPr>
        <dsp:cNvPr id="0" name=""/>
        <dsp:cNvSpPr/>
      </dsp:nvSpPr>
      <dsp:spPr>
        <a:xfrm>
          <a:off x="4897326" y="1051544"/>
          <a:ext cx="1208974" cy="571782"/>
        </a:xfrm>
        <a:prstGeom prst="rect">
          <a:avLst/>
        </a:prstGeom>
        <a:solidFill>
          <a:srgbClr val="0060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Angela King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Strategic Manager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Neighbourhoods</a:t>
          </a:r>
        </a:p>
      </dsp:txBody>
      <dsp:txXfrm>
        <a:off x="4897326" y="1051544"/>
        <a:ext cx="1208974" cy="5717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F4F08-1D15-4004-A7B0-1881CB982C9A}">
      <dsp:nvSpPr>
        <dsp:cNvPr id="0" name=""/>
        <dsp:cNvSpPr/>
      </dsp:nvSpPr>
      <dsp:spPr>
        <a:xfrm>
          <a:off x="8675364" y="2476522"/>
          <a:ext cx="91440" cy="2341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1242"/>
              </a:lnTo>
              <a:lnTo>
                <a:pt x="128893" y="234124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B1227-5181-43BD-8D9B-CB5D4154B7E0}">
      <dsp:nvSpPr>
        <dsp:cNvPr id="0" name=""/>
        <dsp:cNvSpPr/>
      </dsp:nvSpPr>
      <dsp:spPr>
        <a:xfrm>
          <a:off x="8675364" y="2476522"/>
          <a:ext cx="91440" cy="1062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2439"/>
              </a:lnTo>
              <a:lnTo>
                <a:pt x="113539" y="106243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E935-116C-4F47-A923-3761086A43FE}">
      <dsp:nvSpPr>
        <dsp:cNvPr id="0" name=""/>
        <dsp:cNvSpPr/>
      </dsp:nvSpPr>
      <dsp:spPr>
        <a:xfrm>
          <a:off x="6036808" y="1104434"/>
          <a:ext cx="3633608" cy="40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30"/>
              </a:lnTo>
              <a:lnTo>
                <a:pt x="3633608" y="189530"/>
              </a:lnTo>
              <a:lnTo>
                <a:pt x="3633608" y="40679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4E39F7-C1CC-4DDF-8F7A-C714BDC09A18}">
      <dsp:nvSpPr>
        <dsp:cNvPr id="0" name=""/>
        <dsp:cNvSpPr/>
      </dsp:nvSpPr>
      <dsp:spPr>
        <a:xfrm>
          <a:off x="5754080" y="1104434"/>
          <a:ext cx="282727" cy="414236"/>
        </a:xfrm>
        <a:custGeom>
          <a:avLst/>
          <a:gdLst/>
          <a:ahLst/>
          <a:cxnLst/>
          <a:rect l="0" t="0" r="0" b="0"/>
          <a:pathLst>
            <a:path>
              <a:moveTo>
                <a:pt x="282727" y="0"/>
              </a:moveTo>
              <a:lnTo>
                <a:pt x="282727" y="196968"/>
              </a:lnTo>
              <a:lnTo>
                <a:pt x="0" y="196968"/>
              </a:lnTo>
              <a:lnTo>
                <a:pt x="0" y="414236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F0369-8FAF-489D-A99A-01AB025CEF42}">
      <dsp:nvSpPr>
        <dsp:cNvPr id="0" name=""/>
        <dsp:cNvSpPr/>
      </dsp:nvSpPr>
      <dsp:spPr>
        <a:xfrm>
          <a:off x="1643217" y="4227039"/>
          <a:ext cx="113268" cy="286183"/>
        </a:xfrm>
        <a:custGeom>
          <a:avLst/>
          <a:gdLst/>
          <a:ahLst/>
          <a:cxnLst/>
          <a:rect l="0" t="0" r="0" b="0"/>
          <a:pathLst>
            <a:path>
              <a:moveTo>
                <a:pt x="113268" y="0"/>
              </a:moveTo>
              <a:lnTo>
                <a:pt x="113268" y="68915"/>
              </a:lnTo>
              <a:lnTo>
                <a:pt x="0" y="68915"/>
              </a:lnTo>
              <a:lnTo>
                <a:pt x="0" y="28618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B3950-8FD5-46F0-B41B-02F455ACEB3B}">
      <dsp:nvSpPr>
        <dsp:cNvPr id="0" name=""/>
        <dsp:cNvSpPr/>
      </dsp:nvSpPr>
      <dsp:spPr>
        <a:xfrm>
          <a:off x="1563335" y="2450439"/>
          <a:ext cx="193151" cy="1244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583"/>
              </a:lnTo>
              <a:lnTo>
                <a:pt x="193151" y="1027583"/>
              </a:lnTo>
              <a:lnTo>
                <a:pt x="193151" y="1244851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4C5EA-6127-45F9-ADD6-6379F188E6BA}">
      <dsp:nvSpPr>
        <dsp:cNvPr id="0" name=""/>
        <dsp:cNvSpPr/>
      </dsp:nvSpPr>
      <dsp:spPr>
        <a:xfrm>
          <a:off x="1563335" y="2450439"/>
          <a:ext cx="171496" cy="34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04"/>
              </a:lnTo>
              <a:lnTo>
                <a:pt x="171496" y="124804"/>
              </a:lnTo>
              <a:lnTo>
                <a:pt x="171496" y="342072"/>
              </a:lnTo>
            </a:path>
          </a:pathLst>
        </a:custGeom>
        <a:noFill/>
        <a:ln w="12700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BBD22-79AA-4348-BE1D-8CC3A75DE50D}">
      <dsp:nvSpPr>
        <dsp:cNvPr id="0" name=""/>
        <dsp:cNvSpPr/>
      </dsp:nvSpPr>
      <dsp:spPr>
        <a:xfrm>
          <a:off x="1563335" y="1104434"/>
          <a:ext cx="4473473" cy="403352"/>
        </a:xfrm>
        <a:custGeom>
          <a:avLst/>
          <a:gdLst/>
          <a:ahLst/>
          <a:cxnLst/>
          <a:rect l="0" t="0" r="0" b="0"/>
          <a:pathLst>
            <a:path>
              <a:moveTo>
                <a:pt x="4473473" y="0"/>
              </a:moveTo>
              <a:lnTo>
                <a:pt x="4473473" y="186084"/>
              </a:lnTo>
              <a:lnTo>
                <a:pt x="0" y="186084"/>
              </a:lnTo>
              <a:lnTo>
                <a:pt x="0" y="403352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F61C9-D71E-48ED-B30E-9816E68C832E}">
      <dsp:nvSpPr>
        <dsp:cNvPr id="0" name=""/>
        <dsp:cNvSpPr/>
      </dsp:nvSpPr>
      <dsp:spPr>
        <a:xfrm>
          <a:off x="4236619" y="2048"/>
          <a:ext cx="3600377" cy="11023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/>
            <a:t>Niki Shaw</a:t>
          </a:r>
          <a:br>
            <a:rPr lang="en-GB" sz="1400" b="1" kern="1200"/>
          </a:br>
          <a:r>
            <a:rPr lang="en-GB" sz="1400" b="1" kern="1200"/>
            <a:t>Service Director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Adults &amp; Health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Adults Strategy, Transformation &amp; Performance</a:t>
          </a:r>
        </a:p>
      </dsp:txBody>
      <dsp:txXfrm>
        <a:off x="4236619" y="2048"/>
        <a:ext cx="3600377" cy="1102386"/>
      </dsp:txXfrm>
    </dsp:sp>
    <dsp:sp modelId="{BFE5E33A-A74B-4A06-B01C-BFDE08BD7CD2}">
      <dsp:nvSpPr>
        <dsp:cNvPr id="0" name=""/>
        <dsp:cNvSpPr/>
      </dsp:nvSpPr>
      <dsp:spPr>
        <a:xfrm>
          <a:off x="528726" y="1507786"/>
          <a:ext cx="2069217" cy="94265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Jon Padfield </a:t>
          </a:r>
          <a:br>
            <a:rPr lang="en-GB" sz="1200" b="1" kern="1200"/>
          </a:br>
          <a:r>
            <a:rPr lang="en-GB" sz="1200" b="1" kern="1200"/>
            <a:t>Service Manager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Policy, Performance</a:t>
          </a:r>
          <a:r>
            <a:rPr lang="en-GB" sz="1200" b="0" kern="1200">
              <a:latin typeface="Arial"/>
            </a:rPr>
            <a:t> 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&amp; Assurance</a:t>
          </a:r>
          <a:endParaRPr lang="en-GB" sz="1200" kern="1200"/>
        </a:p>
      </dsp:txBody>
      <dsp:txXfrm>
        <a:off x="528726" y="1507786"/>
        <a:ext cx="2069217" cy="942652"/>
      </dsp:txXfrm>
    </dsp:sp>
    <dsp:sp modelId="{5402655B-5D57-4088-9C3F-ACA2D7D48289}">
      <dsp:nvSpPr>
        <dsp:cNvPr id="0" name=""/>
        <dsp:cNvSpPr/>
      </dsp:nvSpPr>
      <dsp:spPr>
        <a:xfrm>
          <a:off x="879903" y="2792512"/>
          <a:ext cx="1709856" cy="5020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Tom Blake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Performance Lead</a:t>
          </a:r>
        </a:p>
      </dsp:txBody>
      <dsp:txXfrm>
        <a:off x="879903" y="2792512"/>
        <a:ext cx="1709856" cy="502012"/>
      </dsp:txXfrm>
    </dsp:sp>
    <dsp:sp modelId="{083E1B6D-25EB-4A21-9112-59B670A7D0B9}">
      <dsp:nvSpPr>
        <dsp:cNvPr id="0" name=""/>
        <dsp:cNvSpPr/>
      </dsp:nvSpPr>
      <dsp:spPr>
        <a:xfrm>
          <a:off x="902251" y="3695291"/>
          <a:ext cx="1708470" cy="5317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720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/>
            <a:t>Steph Curry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0" kern="1200"/>
            <a:t>Policy &amp; Assurance Lead</a:t>
          </a:r>
          <a:endParaRPr lang="en-GB" sz="1200" b="1" kern="1200"/>
        </a:p>
      </dsp:txBody>
      <dsp:txXfrm>
        <a:off x="902251" y="3695291"/>
        <a:ext cx="1708470" cy="531747"/>
      </dsp:txXfrm>
    </dsp:sp>
    <dsp:sp modelId="{DFD05421-5173-421B-A6A3-1CA814539132}">
      <dsp:nvSpPr>
        <dsp:cNvPr id="0" name=""/>
        <dsp:cNvSpPr/>
      </dsp:nvSpPr>
      <dsp:spPr>
        <a:xfrm>
          <a:off x="902261" y="4513222"/>
          <a:ext cx="1481911" cy="4485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Alys McCarthy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ASC Graduate</a:t>
          </a:r>
        </a:p>
      </dsp:txBody>
      <dsp:txXfrm>
        <a:off x="902261" y="4513222"/>
        <a:ext cx="1481911" cy="448502"/>
      </dsp:txXfrm>
    </dsp:sp>
    <dsp:sp modelId="{9ADF5EED-4D87-4D94-A4D9-41FCA47A9053}">
      <dsp:nvSpPr>
        <dsp:cNvPr id="0" name=""/>
        <dsp:cNvSpPr/>
      </dsp:nvSpPr>
      <dsp:spPr>
        <a:xfrm>
          <a:off x="4719471" y="1518671"/>
          <a:ext cx="2069217" cy="9499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Natalie Green</a:t>
          </a:r>
          <a:br>
            <a:rPr lang="en-GB" sz="1200" b="1" kern="1200"/>
          </a:br>
          <a:r>
            <a:rPr lang="en-GB" sz="1200" b="1" kern="1200"/>
            <a:t>Service Manager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Somerset Safeguarding</a:t>
          </a:r>
          <a:r>
            <a:rPr lang="en-GB" sz="1200" b="0" kern="1200">
              <a:latin typeface="Arial"/>
            </a:rPr>
            <a:t> </a:t>
          </a:r>
          <a:endParaRPr lang="en-GB" sz="1200" b="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Adults Board (multi-agency)</a:t>
          </a:r>
          <a:endParaRPr lang="en-GB" sz="2000" kern="1200"/>
        </a:p>
      </dsp:txBody>
      <dsp:txXfrm>
        <a:off x="4719471" y="1518671"/>
        <a:ext cx="2069217" cy="949915"/>
      </dsp:txXfrm>
    </dsp:sp>
    <dsp:sp modelId="{09CE9756-40FC-4171-9108-C82FA348055F}">
      <dsp:nvSpPr>
        <dsp:cNvPr id="0" name=""/>
        <dsp:cNvSpPr/>
      </dsp:nvSpPr>
      <dsp:spPr>
        <a:xfrm>
          <a:off x="8483751" y="1511232"/>
          <a:ext cx="2373330" cy="9652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Kelly Senior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b="1" kern="1200"/>
            <a:t>Service Manager</a:t>
          </a:r>
          <a:br>
            <a:rPr lang="en-GB" sz="1200" kern="1200"/>
          </a:br>
          <a:r>
            <a:rPr lang="en-GB" sz="1200" kern="1200"/>
            <a:t>Care Provider</a:t>
          </a:r>
          <a:r>
            <a:rPr lang="en-GB" sz="1200" kern="1200">
              <a:latin typeface="Arial"/>
            </a:rPr>
            <a:t> </a:t>
          </a:r>
          <a:endParaRPr lang="en-GB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200" kern="1200"/>
            <a:t>Quality Assurance</a:t>
          </a:r>
        </a:p>
      </dsp:txBody>
      <dsp:txXfrm>
        <a:off x="8483751" y="1511232"/>
        <a:ext cx="2373330" cy="965290"/>
      </dsp:txXfrm>
    </dsp:sp>
    <dsp:sp modelId="{54B509FF-0712-43C9-8398-9EE3D06BC54A}">
      <dsp:nvSpPr>
        <dsp:cNvPr id="0" name=""/>
        <dsp:cNvSpPr/>
      </dsp:nvSpPr>
      <dsp:spPr>
        <a:xfrm>
          <a:off x="8788904" y="2772079"/>
          <a:ext cx="1955679" cy="153376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Quality Assurance Leads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Christine Hale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Sian Angel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Nikki Burgess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Rachel </a:t>
          </a:r>
          <a:r>
            <a:rPr lang="en-GB" sz="1200" kern="1200" err="1"/>
            <a:t>Caunce</a:t>
          </a:r>
          <a:endParaRPr lang="en-GB" sz="1200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Liz Harper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Lynne Wilmot</a:t>
          </a:r>
        </a:p>
      </dsp:txBody>
      <dsp:txXfrm>
        <a:off x="8788904" y="2772079"/>
        <a:ext cx="1955679" cy="1533766"/>
      </dsp:txXfrm>
    </dsp:sp>
    <dsp:sp modelId="{C37E71EB-9263-4769-AE3B-4D6662C46EB5}">
      <dsp:nvSpPr>
        <dsp:cNvPr id="0" name=""/>
        <dsp:cNvSpPr/>
      </dsp:nvSpPr>
      <dsp:spPr>
        <a:xfrm>
          <a:off x="8804257" y="4547943"/>
          <a:ext cx="1955079" cy="53964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Jenny </a:t>
          </a:r>
          <a:r>
            <a:rPr lang="en-GB" sz="1200" b="1" kern="1200" err="1"/>
            <a:t>Troake</a:t>
          </a:r>
          <a:endParaRPr lang="en-GB" sz="1200" b="1" kern="120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/>
            <a:t>Business Support Supervisor</a:t>
          </a:r>
        </a:p>
      </dsp:txBody>
      <dsp:txXfrm>
        <a:off x="8804257" y="4547943"/>
        <a:ext cx="1955079" cy="539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E2C90-FBC6-E37B-61A6-B69897A3EB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CEEF8-FA2E-0E34-7170-60CC0824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A079-2DF0-4519-9D44-C5FEA9F9D80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4C6B-AC6E-BE49-7E90-3D438ED73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CE52-C97E-DCF0-DCF7-A61ECD9DED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BEA3-A71A-41F8-902B-A9BB5716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1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B0D0-8AEB-41E1-A72C-FE34B1678B0D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E98C-7401-4C68-AAD2-BC26A1380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3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7E52F2C9-34EA-7A54-8CC9-0037954E2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4791" r="11469" b="22353"/>
          <a:stretch/>
        </p:blipFill>
        <p:spPr>
          <a:xfrm>
            <a:off x="0" y="0"/>
            <a:ext cx="10229851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994F0-3338-2F2C-7F14-004B943AC5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38" y="1266138"/>
            <a:ext cx="7800223" cy="2391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AA0573-4809-4B60-7C33-FCFC71225D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554" y="4147148"/>
            <a:ext cx="7800222" cy="626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Subheading /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538ED1-C222-3640-441E-897444E77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554" y="5250146"/>
            <a:ext cx="3016513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8455629-36DB-2522-8FAF-FF7B961ED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0968" y="2308132"/>
            <a:ext cx="9470064" cy="8284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306A24-67E3-070B-B45D-39485D5E83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968" y="3383943"/>
            <a:ext cx="9470064" cy="571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19101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D42B87B-39AE-8AE8-74FF-436CF0BCB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4127" y="-209280"/>
            <a:ext cx="11683043" cy="734690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8953B-80E1-4E3A-5FB9-8FB3390CA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60256" y="983413"/>
            <a:ext cx="3959525" cy="200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F0BF9F-567D-69BA-EC66-A752E3B3E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60256" y="3429002"/>
            <a:ext cx="3959525" cy="21019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86CACFE-6B92-5991-977A-A6247739C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1048"/>
            <a:ext cx="5337544" cy="129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E054877-3541-642A-D461-DCE409A028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72" y="1903326"/>
            <a:ext cx="5337544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6EB81D1-CA72-DD7A-05E9-4C045F9B4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658136"/>
            <a:ext cx="5337544" cy="3285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51226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hal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3E75C4-EC6F-6759-4D45-93912B74F9B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B30B3F-55CF-8D73-F72B-3758E3E604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664" y="344490"/>
            <a:ext cx="5375275" cy="2562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57E473-E0DB-4E5E-D6B5-6C45B26F13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3664" y="3798890"/>
            <a:ext cx="5375275" cy="25622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67356A-91E5-36F0-E108-DFE131EE9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1048"/>
            <a:ext cx="5337544" cy="129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130905-3B76-AE3F-80EE-A98BADBE0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72" y="1903326"/>
            <a:ext cx="5337544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5003E70-9A6C-5618-6B9A-E649194AF3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658136"/>
            <a:ext cx="5337544" cy="3285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22210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5779698"/>
            <a:ext cx="12192000" cy="1078302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7075">
            <a:off x="8810401" y="3358784"/>
            <a:ext cx="4306537" cy="59201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5" y="4468813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4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E4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3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2"/>
            <a:ext cx="11426456" cy="2155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09149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5779698"/>
            <a:ext cx="12192000" cy="1078302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07075">
            <a:off x="8810401" y="3358784"/>
            <a:ext cx="4306537" cy="592012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5" y="4468813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4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1E4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3" y="4466268"/>
            <a:ext cx="2924175" cy="1992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2"/>
            <a:ext cx="11426456" cy="2155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09149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A9BA53-9C53-D0F7-DE11-C66027D3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786B3F-5A99-08EB-C863-7A2B04FCD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3" b="19623"/>
          <a:stretch/>
        </p:blipFill>
        <p:spPr>
          <a:xfrm>
            <a:off x="1164565" y="-150187"/>
            <a:ext cx="11027435" cy="700818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A25C33-8900-56B3-FDC9-8D0904591C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06502" y="1992059"/>
            <a:ext cx="7378996" cy="836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End slide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59A5BE5-CEF8-8437-8581-44DC823CB3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6502" y="3113410"/>
            <a:ext cx="7378996" cy="480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email@somerset.gov.uk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A60AB2A-E893-374F-DCD5-21E61FD1E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554" y="5250146"/>
            <a:ext cx="3016513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hands touching each other&#10;&#10;Description automatically generated">
            <a:extLst>
              <a:ext uri="{FF2B5EF4-FFF2-40B4-BE49-F238E27FC236}">
                <a16:creationId xmlns:a16="http://schemas.microsoft.com/office/drawing/2014/main" id="{13B5680B-1B69-AF49-556F-4E679A3D8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5578" r="17372" b="16346"/>
          <a:stretch/>
        </p:blipFill>
        <p:spPr>
          <a:xfrm>
            <a:off x="10891465" y="2934784"/>
            <a:ext cx="1081579" cy="1093938"/>
          </a:xfrm>
          <a:prstGeom prst="rect">
            <a:avLst/>
          </a:prstGeom>
        </p:spPr>
      </p:pic>
      <p:pic>
        <p:nvPicPr>
          <p:cNvPr id="3" name="Picture 2" descr="A logo with a hand and a star&#10;&#10;Description automatically generated">
            <a:extLst>
              <a:ext uri="{FF2B5EF4-FFF2-40B4-BE49-F238E27FC236}">
                <a16:creationId xmlns:a16="http://schemas.microsoft.com/office/drawing/2014/main" id="{E427D7DE-FC7D-6D02-60D4-19E02A258D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14231" r="19872" b="14615"/>
          <a:stretch/>
        </p:blipFill>
        <p:spPr>
          <a:xfrm>
            <a:off x="10965493" y="4137038"/>
            <a:ext cx="915943" cy="1086215"/>
          </a:xfrm>
          <a:prstGeom prst="rect">
            <a:avLst/>
          </a:prstGeom>
        </p:spPr>
      </p:pic>
      <p:pic>
        <p:nvPicPr>
          <p:cNvPr id="4" name="Picture 3" descr="A logo of hands holding each other&#10;&#10;Description automatically generated">
            <a:extLst>
              <a:ext uri="{FF2B5EF4-FFF2-40B4-BE49-F238E27FC236}">
                <a16:creationId xmlns:a16="http://schemas.microsoft.com/office/drawing/2014/main" id="{B697F39F-1D47-AFA2-367A-A4076078A1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25" y="5162340"/>
            <a:ext cx="1537075" cy="153707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F906503-7D5F-C254-B083-D8532EC56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8821CF-8FE4-3E3B-15FA-DE8F49EC41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7AF49F-4217-7E91-6B8A-AD36FD924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058648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as on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of hands touching each other&#10;&#10;Description automatically generated">
            <a:extLst>
              <a:ext uri="{FF2B5EF4-FFF2-40B4-BE49-F238E27FC236}">
                <a16:creationId xmlns:a16="http://schemas.microsoft.com/office/drawing/2014/main" id="{3C5511DA-7E3E-8AC5-16BB-44D8C6058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0" t="15578" r="17372" b="16346"/>
          <a:stretch/>
        </p:blipFill>
        <p:spPr>
          <a:xfrm>
            <a:off x="10791117" y="5142175"/>
            <a:ext cx="1257251" cy="1271619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83307EB-0B4E-60EE-C252-2CD665361A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DDE2577-0521-E2A6-6BE9-32C780D87A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784B7F-6E9A-ACFD-22BF-EDE4C7197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178943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ive for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hand and a star&#10;&#10;Description automatically generated">
            <a:extLst>
              <a:ext uri="{FF2B5EF4-FFF2-40B4-BE49-F238E27FC236}">
                <a16:creationId xmlns:a16="http://schemas.microsoft.com/office/drawing/2014/main" id="{DE00951E-AD17-635D-FA25-0BAEB21FE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t="14231" r="19872" b="14615"/>
          <a:stretch/>
        </p:blipFill>
        <p:spPr>
          <a:xfrm>
            <a:off x="10928842" y="5142175"/>
            <a:ext cx="1042983" cy="1236871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6D50955-4BD0-E8A1-9D8D-8C3F784DC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1C2400A-262F-5922-0141-F50DA18B1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18DD082-255D-348E-8512-15095B3108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96186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d belon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hands holding each other&#10;&#10;Description automatically generated">
            <a:extLst>
              <a:ext uri="{FF2B5EF4-FFF2-40B4-BE49-F238E27FC236}">
                <a16:creationId xmlns:a16="http://schemas.microsoft.com/office/drawing/2014/main" id="{EC4F0AB4-C0FD-B8AE-CF47-2CE5D4EE86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3658" r="12456" b="12488"/>
          <a:stretch/>
        </p:blipFill>
        <p:spPr>
          <a:xfrm>
            <a:off x="10858502" y="5163415"/>
            <a:ext cx="1222679" cy="125505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53D9162-4440-47C2-ADAB-80B473DF8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6429-B60B-5541-FA52-CFDC6C476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A2DE11C-55D4-7452-9FB2-DD8C79EB41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19484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6267806"/>
            <a:ext cx="12192000" cy="590193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89648">
            <a:off x="8227720" y="3584886"/>
            <a:ext cx="4606992" cy="6333156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1"/>
            <a:ext cx="11426456" cy="377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2917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">
            <a:extLst>
              <a:ext uri="{FF2B5EF4-FFF2-40B4-BE49-F238E27FC236}">
                <a16:creationId xmlns:a16="http://schemas.microsoft.com/office/drawing/2014/main" id="{7E52F2C9-34EA-7A54-8CC9-0037954E2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4791" r="11469" b="22353"/>
          <a:stretch/>
        </p:blipFill>
        <p:spPr>
          <a:xfrm>
            <a:off x="0" y="0"/>
            <a:ext cx="10229851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994F0-3338-2F2C-7F14-004B943AC5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38" y="1266138"/>
            <a:ext cx="7800223" cy="2391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AA0573-4809-4B60-7C33-FCFC71225D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3554" y="4147148"/>
            <a:ext cx="7800222" cy="626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Subheading / Date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6538ED1-C222-3640-441E-897444E77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554" y="5250146"/>
            <a:ext cx="3016513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1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3CBFB7-AC8C-0869-2666-C1FDAC48DE44}"/>
              </a:ext>
            </a:extLst>
          </p:cNvPr>
          <p:cNvSpPr/>
          <p:nvPr userDrawn="1"/>
        </p:nvSpPr>
        <p:spPr>
          <a:xfrm>
            <a:off x="0" y="6267806"/>
            <a:ext cx="12192000" cy="590193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073B0EB-AC08-AB7E-7B8F-589EA6C5A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089648">
            <a:off x="8227720" y="3584886"/>
            <a:ext cx="4606992" cy="6333156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F22E09B-529E-E02F-455F-A83FE1E660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72" y="271048"/>
            <a:ext cx="1142645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7B12E56-B2D3-BAC7-5707-3509EBBBE9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1173267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0A9DD-6B61-E599-1AF4-AD7E7AB4D7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2772" y="1910901"/>
            <a:ext cx="11426456" cy="377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72917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2741015-3115-4E1C-838A-2FC6A637E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5151" y="1007965"/>
            <a:ext cx="9071660" cy="79864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FBE491-D91C-B66F-61E4-73D9A4C6742A}"/>
              </a:ext>
            </a:extLst>
          </p:cNvPr>
          <p:cNvSpPr/>
          <p:nvPr userDrawn="1"/>
        </p:nvSpPr>
        <p:spPr>
          <a:xfrm>
            <a:off x="0" y="1"/>
            <a:ext cx="12192000" cy="1078302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2B0CB0-6001-4593-7B22-C1D52CB7D0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1" y="207250"/>
            <a:ext cx="11426458" cy="701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6EAF7AF-BC6C-672B-6DF0-C970762EC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1" y="1284464"/>
            <a:ext cx="11426458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7DDBDD8-A7CC-165D-BA1A-8C2B1AE7E9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1" y="2022098"/>
            <a:ext cx="9972663" cy="3676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215022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D97AE-5641-26A2-AF61-8B67E280EBBC}"/>
              </a:ext>
            </a:extLst>
          </p:cNvPr>
          <p:cNvSpPr/>
          <p:nvPr userDrawn="1"/>
        </p:nvSpPr>
        <p:spPr>
          <a:xfrm>
            <a:off x="0" y="0"/>
            <a:ext cx="12192000" cy="178797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E218F3C-265C-2E57-B060-31BDED9A17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07250"/>
            <a:ext cx="11426456" cy="1323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 double line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A474F61-CC8A-6CA3-E306-532D3C46A7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2" y="2055771"/>
            <a:ext cx="1142645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763095C-7440-D212-03FD-FF630CDE8A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2793406"/>
            <a:ext cx="11426456" cy="3150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1511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82743-D2E4-9219-15DA-1F0AFB3F4D68}"/>
              </a:ext>
            </a:extLst>
          </p:cNvPr>
          <p:cNvSpPr/>
          <p:nvPr userDrawn="1"/>
        </p:nvSpPr>
        <p:spPr>
          <a:xfrm>
            <a:off x="10682653" y="2"/>
            <a:ext cx="1509347" cy="685799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01F2AB-6DE1-0E7D-ED7C-A0A2565BE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94098">
            <a:off x="9357420" y="-878893"/>
            <a:ext cx="5513686" cy="4898658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CD3939-D678-9C58-3458-DE9867DA83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DDF363-D961-780F-C50C-10F9CAC5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181D78-3290-C9A5-F40F-72C076D595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0230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B82743-D2E4-9219-15DA-1F0AFB3F4D68}"/>
              </a:ext>
            </a:extLst>
          </p:cNvPr>
          <p:cNvSpPr/>
          <p:nvPr userDrawn="1"/>
        </p:nvSpPr>
        <p:spPr>
          <a:xfrm>
            <a:off x="10682653" y="2"/>
            <a:ext cx="1509347" cy="685799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201F2AB-6DE1-0E7D-ED7C-A0A2565BE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94098">
            <a:off x="9357420" y="-878893"/>
            <a:ext cx="5513686" cy="4898658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DCD3939-D678-9C58-3458-DE9867DA83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72" y="271048"/>
            <a:ext cx="9835116" cy="590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4DDF363-D961-780F-C50C-10F9CAC5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772" y="1173267"/>
            <a:ext cx="9835116" cy="494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5181D78-3290-C9A5-F40F-72C076D595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772" y="1910902"/>
            <a:ext cx="9835116" cy="4032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2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410230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590A2D-1331-FDA6-45F4-C8CFAF8E19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6A4B3B0-3122-455F-AEDD-6C7131EE02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0968" y="2308132"/>
            <a:ext cx="9470064" cy="8284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342AED7-A76C-537C-C48C-99CE4D9D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0968" y="3383943"/>
            <a:ext cx="9470064" cy="571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0040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76EED41-9290-52DD-F99B-00E4C7CA0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8"/>
          <a:stretch/>
        </p:blipFill>
        <p:spPr>
          <a:xfrm>
            <a:off x="895002" y="5063180"/>
            <a:ext cx="3981799" cy="1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3" r:id="rId4"/>
    <p:sldLayoutId id="2147483696" r:id="rId5"/>
    <p:sldLayoutId id="2147483689" r:id="rId6"/>
    <p:sldLayoutId id="2147483699" r:id="rId7"/>
    <p:sldLayoutId id="2147483675" r:id="rId8"/>
    <p:sldLayoutId id="2147483691" r:id="rId9"/>
    <p:sldLayoutId id="2147483690" r:id="rId10"/>
    <p:sldLayoutId id="2147483665" r:id="rId11"/>
    <p:sldLayoutId id="2147483673" r:id="rId12"/>
    <p:sldLayoutId id="2147483700" r:id="rId13"/>
    <p:sldLayoutId id="2147483669" r:id="rId14"/>
    <p:sldLayoutId id="2147483692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C5330-F193-8FA6-3F0A-09E10E3F05B1}"/>
              </a:ext>
            </a:extLst>
          </p:cNvPr>
          <p:cNvSpPr/>
          <p:nvPr userDrawn="1"/>
        </p:nvSpPr>
        <p:spPr>
          <a:xfrm>
            <a:off x="10682653" y="2"/>
            <a:ext cx="1509347" cy="6857999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85D162-7D08-CBE0-C444-87018AF55A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294098">
            <a:off x="9357420" y="-878893"/>
            <a:ext cx="5513686" cy="48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05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79" r:id="rId3"/>
    <p:sldLayoutId id="2147483677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A8435-D9B0-62FF-A2F2-80C369227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Adult Social Care Structure Charts</a:t>
            </a:r>
          </a:p>
          <a:p>
            <a:r>
              <a:rPr lang="en-GB" sz="1400" b="0"/>
              <a:t>Updated: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58749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person's head&#10;&#10;Description automatically generated">
            <a:extLst>
              <a:ext uri="{FF2B5EF4-FFF2-40B4-BE49-F238E27FC236}">
                <a16:creationId xmlns:a16="http://schemas.microsoft.com/office/drawing/2014/main" id="{50781535-BC07-8471-EB14-FDB075D52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8125" r="6905" b="17822"/>
          <a:stretch/>
        </p:blipFill>
        <p:spPr>
          <a:xfrm>
            <a:off x="374073" y="280554"/>
            <a:ext cx="2535382" cy="76205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49D9726-3D71-774E-59FC-7E264F54D5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111054"/>
              </p:ext>
            </p:extLst>
          </p:nvPr>
        </p:nvGraphicFramePr>
        <p:xfrm>
          <a:off x="817944" y="1042613"/>
          <a:ext cx="1055611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8738BF-8F06-396B-D0B3-1CD90E98546B}"/>
              </a:ext>
            </a:extLst>
          </p:cNvPr>
          <p:cNvSpPr txBox="1"/>
          <p:nvPr/>
        </p:nvSpPr>
        <p:spPr>
          <a:xfrm rot="10800000" flipV="1">
            <a:off x="3219954" y="1042613"/>
            <a:ext cx="5752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006072"/>
                </a:solidFill>
              </a:rPr>
              <a:t>Adult Social Care Structure – Top Tier</a:t>
            </a:r>
          </a:p>
        </p:txBody>
      </p:sp>
    </p:spTree>
    <p:extLst>
      <p:ext uri="{BB962C8B-B14F-4D97-AF65-F5344CB8AC3E}">
        <p14:creationId xmlns:p14="http://schemas.microsoft.com/office/powerpoint/2010/main" val="3476455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person's head&#10;&#10;Description automatically generated">
            <a:extLst>
              <a:ext uri="{FF2B5EF4-FFF2-40B4-BE49-F238E27FC236}">
                <a16:creationId xmlns:a16="http://schemas.microsoft.com/office/drawing/2014/main" id="{5A591AAD-DEA3-1828-638B-D75C468CE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8125" r="6905" b="17822"/>
          <a:stretch/>
        </p:blipFill>
        <p:spPr>
          <a:xfrm>
            <a:off x="374073" y="280554"/>
            <a:ext cx="2535382" cy="762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67C35-1F6E-A614-A806-41423634216F}"/>
              </a:ext>
            </a:extLst>
          </p:cNvPr>
          <p:cNvSpPr txBox="1"/>
          <p:nvPr/>
        </p:nvSpPr>
        <p:spPr>
          <a:xfrm>
            <a:off x="4593980" y="319556"/>
            <a:ext cx="33925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006072"/>
                </a:solidFill>
              </a:rPr>
              <a:t>ASC Commissioning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011FC2-0DAF-720E-59F6-899AC255E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355760"/>
              </p:ext>
            </p:extLst>
          </p:nvPr>
        </p:nvGraphicFramePr>
        <p:xfrm>
          <a:off x="0" y="719666"/>
          <a:ext cx="12192000" cy="6124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4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580418-2848-D73B-D173-37B844DCE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128" y="339619"/>
            <a:ext cx="3838755" cy="481367"/>
          </a:xfrm>
        </p:spPr>
        <p:txBody>
          <a:bodyPr/>
          <a:lstStyle/>
          <a:p>
            <a:r>
              <a:rPr lang="en-GB" sz="2000">
                <a:solidFill>
                  <a:srgbClr val="006072"/>
                </a:solidFill>
              </a:rPr>
              <a:t>ASC Operations Page 1</a:t>
            </a:r>
          </a:p>
        </p:txBody>
      </p:sp>
      <p:pic>
        <p:nvPicPr>
          <p:cNvPr id="4" name="Picture 3" descr="A logo with a person's head&#10;&#10;Description automatically generated">
            <a:extLst>
              <a:ext uri="{FF2B5EF4-FFF2-40B4-BE49-F238E27FC236}">
                <a16:creationId xmlns:a16="http://schemas.microsoft.com/office/drawing/2014/main" id="{91AF74AE-F3E7-AD88-27FA-95B45A68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8125" r="6905" b="17822"/>
          <a:stretch/>
        </p:blipFill>
        <p:spPr>
          <a:xfrm>
            <a:off x="374073" y="280554"/>
            <a:ext cx="2535382" cy="762059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91487E-12A8-DC66-FDEF-FEE6D9AC8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344054"/>
              </p:ext>
            </p:extLst>
          </p:nvPr>
        </p:nvGraphicFramePr>
        <p:xfrm>
          <a:off x="255699" y="666566"/>
          <a:ext cx="11547851" cy="603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39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person's head&#10;&#10;Description automatically generated">
            <a:extLst>
              <a:ext uri="{FF2B5EF4-FFF2-40B4-BE49-F238E27FC236}">
                <a16:creationId xmlns:a16="http://schemas.microsoft.com/office/drawing/2014/main" id="{7BA3F92D-85CF-600A-3651-DE1F85EAF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8125" r="6905" b="17822"/>
          <a:stretch/>
        </p:blipFill>
        <p:spPr>
          <a:xfrm>
            <a:off x="374073" y="280554"/>
            <a:ext cx="2535382" cy="762059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618DD24-D7B1-E279-9B42-B0CC11779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0128" y="339619"/>
            <a:ext cx="3838755" cy="481367"/>
          </a:xfrm>
        </p:spPr>
        <p:txBody>
          <a:bodyPr/>
          <a:lstStyle/>
          <a:p>
            <a:r>
              <a:rPr lang="en-GB" sz="2000">
                <a:solidFill>
                  <a:srgbClr val="006072"/>
                </a:solidFill>
              </a:rPr>
              <a:t>ASC Operations Page 2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ACF6E36-936A-4CEB-E9EC-174207903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070423"/>
              </p:ext>
            </p:extLst>
          </p:nvPr>
        </p:nvGraphicFramePr>
        <p:xfrm>
          <a:off x="374073" y="689465"/>
          <a:ext cx="11443854" cy="585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909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with a person's head&#10;&#10;Description automatically generated">
            <a:extLst>
              <a:ext uri="{FF2B5EF4-FFF2-40B4-BE49-F238E27FC236}">
                <a16:creationId xmlns:a16="http://schemas.microsoft.com/office/drawing/2014/main" id="{62DFF05E-07C3-71E3-B73F-BFD88899A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18125" r="6905" b="17822"/>
          <a:stretch/>
        </p:blipFill>
        <p:spPr>
          <a:xfrm>
            <a:off x="374073" y="280554"/>
            <a:ext cx="2535382" cy="762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F3E33-27F4-35AC-7006-765583C86C06}"/>
              </a:ext>
            </a:extLst>
          </p:cNvPr>
          <p:cNvSpPr txBox="1"/>
          <p:nvPr/>
        </p:nvSpPr>
        <p:spPr>
          <a:xfrm>
            <a:off x="3362036" y="43029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rgbClr val="006072"/>
                </a:solidFill>
              </a:rPr>
              <a:t>Adults &amp; Health</a:t>
            </a:r>
          </a:p>
          <a:p>
            <a:pPr algn="ctr"/>
            <a:r>
              <a:rPr lang="en-GB" sz="2000" b="1">
                <a:solidFill>
                  <a:srgbClr val="006072"/>
                </a:solidFill>
              </a:rPr>
              <a:t>Strategy, Transformation &amp; Performance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8569B5B-B960-83EF-88B9-B0395B4E9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240113"/>
              </p:ext>
            </p:extLst>
          </p:nvPr>
        </p:nvGraphicFramePr>
        <p:xfrm>
          <a:off x="417262" y="1233607"/>
          <a:ext cx="11357476" cy="544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631D99-4E6C-E10A-70CF-23B26AB45700}"/>
              </a:ext>
            </a:extLst>
          </p:cNvPr>
          <p:cNvCxnSpPr>
            <a:cxnSpLocks/>
          </p:cNvCxnSpPr>
          <p:nvPr/>
        </p:nvCxnSpPr>
        <p:spPr>
          <a:xfrm>
            <a:off x="9000076" y="3702189"/>
            <a:ext cx="0" cy="1070383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3AFC310-9A2A-8132-429D-73D7FF22ED0C}"/>
              </a:ext>
            </a:extLst>
          </p:cNvPr>
          <p:cNvCxnSpPr>
            <a:cxnSpLocks/>
          </p:cNvCxnSpPr>
          <p:nvPr/>
        </p:nvCxnSpPr>
        <p:spPr>
          <a:xfrm>
            <a:off x="6227690" y="2540097"/>
            <a:ext cx="0" cy="254643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1B25F0-0D5C-9D8A-0292-38D0F9C2FB21}"/>
              </a:ext>
            </a:extLst>
          </p:cNvPr>
          <p:cNvCxnSpPr>
            <a:cxnSpLocks/>
          </p:cNvCxnSpPr>
          <p:nvPr/>
        </p:nvCxnSpPr>
        <p:spPr>
          <a:xfrm>
            <a:off x="1030147" y="3702189"/>
            <a:ext cx="0" cy="1492582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B7735D-07D6-C158-922F-8ABC73BDD830}"/>
              </a:ext>
            </a:extLst>
          </p:cNvPr>
          <p:cNvCxnSpPr>
            <a:cxnSpLocks/>
          </p:cNvCxnSpPr>
          <p:nvPr/>
        </p:nvCxnSpPr>
        <p:spPr>
          <a:xfrm>
            <a:off x="1979271" y="5411164"/>
            <a:ext cx="0" cy="335666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CF0293-3307-643A-B91C-9A0AA3FD7888}"/>
              </a:ext>
            </a:extLst>
          </p:cNvPr>
          <p:cNvCxnSpPr>
            <a:cxnSpLocks/>
          </p:cNvCxnSpPr>
          <p:nvPr/>
        </p:nvCxnSpPr>
        <p:spPr>
          <a:xfrm>
            <a:off x="1030147" y="4277122"/>
            <a:ext cx="289367" cy="0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4581EA-0E6B-EE00-D943-23783E063266}"/>
              </a:ext>
            </a:extLst>
          </p:cNvPr>
          <p:cNvCxnSpPr>
            <a:cxnSpLocks/>
          </p:cNvCxnSpPr>
          <p:nvPr/>
        </p:nvCxnSpPr>
        <p:spPr>
          <a:xfrm>
            <a:off x="1030146" y="5194771"/>
            <a:ext cx="289367" cy="0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5FBC91-6414-4F86-2D94-A6E8B206E3AF}"/>
              </a:ext>
            </a:extLst>
          </p:cNvPr>
          <p:cNvCxnSpPr>
            <a:cxnSpLocks/>
          </p:cNvCxnSpPr>
          <p:nvPr/>
        </p:nvCxnSpPr>
        <p:spPr>
          <a:xfrm>
            <a:off x="9000076" y="4772572"/>
            <a:ext cx="221439" cy="0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977F89-85A7-7623-36C5-B9C838B924EF}"/>
              </a:ext>
            </a:extLst>
          </p:cNvPr>
          <p:cNvCxnSpPr>
            <a:cxnSpLocks/>
          </p:cNvCxnSpPr>
          <p:nvPr/>
        </p:nvCxnSpPr>
        <p:spPr>
          <a:xfrm>
            <a:off x="10087688" y="5411164"/>
            <a:ext cx="0" cy="370390"/>
          </a:xfrm>
          <a:prstGeom prst="line">
            <a:avLst/>
          </a:prstGeom>
          <a:ln w="15875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88768"/>
      </p:ext>
    </p:extLst>
  </p:cSld>
  <p:clrMapOvr>
    <a:masterClrMapping/>
  </p:clrMapOvr>
</p:sld>
</file>

<file path=ppt/theme/theme1.xml><?xml version="1.0" encoding="utf-8"?>
<a:theme xmlns:a="http://schemas.openxmlformats.org/drawingml/2006/main" name="Somerset Council">
  <a:themeElements>
    <a:clrScheme name="Somerset Council Branding">
      <a:dk1>
        <a:srgbClr val="000000"/>
      </a:dk1>
      <a:lt1>
        <a:sysClr val="window" lastClr="FFFFFF"/>
      </a:lt1>
      <a:dk2>
        <a:srgbClr val="006072"/>
      </a:dk2>
      <a:lt2>
        <a:srgbClr val="011E41"/>
      </a:lt2>
      <a:accent1>
        <a:srgbClr val="72BF44"/>
      </a:accent1>
      <a:accent2>
        <a:srgbClr val="43C0B9"/>
      </a:accent2>
      <a:accent3>
        <a:srgbClr val="007149"/>
      </a:accent3>
      <a:accent4>
        <a:srgbClr val="722B8D"/>
      </a:accent4>
      <a:accent5>
        <a:srgbClr val="D03C43"/>
      </a:accent5>
      <a:accent6>
        <a:srgbClr val="F3742E"/>
      </a:accent6>
      <a:hlink>
        <a:srgbClr val="0563C1"/>
      </a:hlink>
      <a:folHlink>
        <a:srgbClr val="795CB2"/>
      </a:folHlink>
    </a:clrScheme>
    <a:fontScheme name="Somerset Counci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erset Council Values">
  <a:themeElements>
    <a:clrScheme name="Somerset Council Branding">
      <a:dk1>
        <a:srgbClr val="FFFFFF"/>
      </a:dk1>
      <a:lt1>
        <a:srgbClr val="006072"/>
      </a:lt1>
      <a:dk2>
        <a:srgbClr val="011E41"/>
      </a:dk2>
      <a:lt2>
        <a:srgbClr val="43C0B9"/>
      </a:lt2>
      <a:accent1>
        <a:srgbClr val="72BF44"/>
      </a:accent1>
      <a:accent2>
        <a:srgbClr val="007149"/>
      </a:accent2>
      <a:accent3>
        <a:srgbClr val="722B8D"/>
      </a:accent3>
      <a:accent4>
        <a:srgbClr val="D03C43"/>
      </a:accent4>
      <a:accent5>
        <a:srgbClr val="F3742E"/>
      </a:accent5>
      <a:accent6>
        <a:srgbClr val="F3CB49"/>
      </a:accent6>
      <a:hlink>
        <a:srgbClr val="0563C1"/>
      </a:hlink>
      <a:folHlink>
        <a:srgbClr val="795CB2"/>
      </a:folHlink>
    </a:clrScheme>
    <a:fontScheme name="Somerset Council Brand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6b569b-509a-467d-b105-d97728d3fc11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4f7185-5865-4409-bc2f-8888141a2456">
      <UserInfo>
        <DisplayName>Mel Lock</DisplayName>
        <AccountId>107</AccountId>
        <AccountType/>
      </UserInfo>
      <UserInfo>
        <DisplayName>Emily Fulbrook</DisplayName>
        <AccountId>167</AccountId>
        <AccountType/>
      </UserInfo>
      <UserInfo>
        <DisplayName>Paul Coles</DisplayName>
        <AccountId>97</AccountId>
        <AccountType/>
      </UserInfo>
      <UserInfo>
        <DisplayName>Niki Shaw</DisplayName>
        <AccountId>22</AccountId>
        <AccountType/>
      </UserInfo>
      <UserInfo>
        <DisplayName>Jennie Passmore</DisplayName>
        <AccountId>3791</AccountId>
        <AccountType/>
      </UserInfo>
      <UserInfo>
        <DisplayName>Jo Kinnersley</DisplayName>
        <AccountId>18</AccountId>
        <AccountType/>
      </UserInfo>
      <UserInfo>
        <DisplayName>Daniel Brant</DisplayName>
        <AccountId>9180</AccountId>
        <AccountType/>
      </UserInfo>
      <UserInfo>
        <DisplayName>Linda Lyon</DisplayName>
        <AccountId>111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490329C05DA4B8B4BF585DBE16E5F" ma:contentTypeVersion="10" ma:contentTypeDescription="Create a new document." ma:contentTypeScope="" ma:versionID="d5f786c284e66c612f356e7d5e0321f0">
  <xsd:schema xmlns:xsd="http://www.w3.org/2001/XMLSchema" xmlns:xs="http://www.w3.org/2001/XMLSchema" xmlns:p="http://schemas.microsoft.com/office/2006/metadata/properties" xmlns:ns2="7ab94258-b8cb-422b-9871-cd5e4ca5bf3b" xmlns:ns3="094f7185-5865-4409-bc2f-8888141a2456" targetNamespace="http://schemas.microsoft.com/office/2006/metadata/properties" ma:root="true" ma:fieldsID="ac759ad61152e177ddfddb24776a347f" ns2:_="" ns3:_="">
    <xsd:import namespace="7ab94258-b8cb-422b-9871-cd5e4ca5bf3b"/>
    <xsd:import namespace="094f7185-5865-4409-bc2f-8888141a2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94258-b8cb-422b-9871-cd5e4ca5b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f7185-5865-4409-bc2f-8888141a24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6D6E0B-5AB4-426C-9676-E30692C259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69CD234-8DB7-41CF-89C0-6E03EDB5B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C4B55E-B218-453D-97F1-71C13E8BF539}">
  <ds:schemaRefs>
    <ds:schemaRef ds:uri="094f7185-5865-4409-bc2f-8888141a2456"/>
    <ds:schemaRef ds:uri="7ab94258-b8cb-422b-9871-cd5e4ca5bf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CA3312DB-1E21-4315-A9AB-FF4F520BB5D1}">
  <ds:schemaRefs>
    <ds:schemaRef ds:uri="094f7185-5865-4409-bc2f-8888141a2456"/>
    <ds:schemaRef ds:uri="7ab94258-b8cb-422b-9871-cd5e4ca5bf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Somerset Council</vt:lpstr>
      <vt:lpstr>Somerset Council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Morrell</dc:creator>
  <cp:revision>1</cp:revision>
  <cp:lastPrinted>2024-02-09T10:08:47Z</cp:lastPrinted>
  <dcterms:created xsi:type="dcterms:W3CDTF">2022-10-28T14:59:57Z</dcterms:created>
  <dcterms:modified xsi:type="dcterms:W3CDTF">2024-02-14T12:07:34Z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0x0101008E4490329C05DA4B8B4BF585DBE16E5F</vt:lpwstr>
  </property>
</Properties>
</file>