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5"/>
    <p:sldMasterId id="2147483658" r:id="rId6"/>
    <p:sldMasterId id="2147483664" r:id="rId7"/>
    <p:sldMasterId id="2147483660" r:id="rId8"/>
    <p:sldMasterId id="2147483666" r:id="rId9"/>
    <p:sldMasterId id="2147483668" r:id="rId10"/>
    <p:sldMasterId id="2147483662" r:id="rId11"/>
    <p:sldMasterId id="2147483670" r:id="rId12"/>
  </p:sldMasterIdLst>
  <p:notesMasterIdLst>
    <p:notesMasterId r:id="rId39"/>
  </p:notesMasterIdLst>
  <p:handoutMasterIdLst>
    <p:handoutMasterId r:id="rId40"/>
  </p:handoutMasterIdLst>
  <p:sldIdLst>
    <p:sldId id="264" r:id="rId13"/>
    <p:sldId id="283" r:id="rId14"/>
    <p:sldId id="289" r:id="rId15"/>
    <p:sldId id="290" r:id="rId16"/>
    <p:sldId id="300" r:id="rId17"/>
    <p:sldId id="299" r:id="rId18"/>
    <p:sldId id="297" r:id="rId19"/>
    <p:sldId id="298" r:id="rId20"/>
    <p:sldId id="291" r:id="rId21"/>
    <p:sldId id="292" r:id="rId22"/>
    <p:sldId id="293" r:id="rId23"/>
    <p:sldId id="294" r:id="rId24"/>
    <p:sldId id="295" r:id="rId25"/>
    <p:sldId id="296" r:id="rId26"/>
    <p:sldId id="272" r:id="rId27"/>
    <p:sldId id="278" r:id="rId28"/>
    <p:sldId id="287" r:id="rId29"/>
    <p:sldId id="266" r:id="rId30"/>
    <p:sldId id="265" r:id="rId31"/>
    <p:sldId id="271" r:id="rId32"/>
    <p:sldId id="284" r:id="rId33"/>
    <p:sldId id="285" r:id="rId34"/>
    <p:sldId id="286" r:id="rId35"/>
    <p:sldId id="275" r:id="rId36"/>
    <p:sldId id="280" r:id="rId37"/>
    <p:sldId id="27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72"/>
    <a:srgbClr val="011E41"/>
    <a:srgbClr val="19D3C5"/>
    <a:srgbClr val="76B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9D8FD-4475-4E1C-B081-E479652A9A66}" v="274" dt="2023-08-01T12:55:33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microsoft.com/office/2015/10/relationships/revisionInfo" Target="revisionInfo.xml"/><Relationship Id="rId20" Type="http://schemas.openxmlformats.org/officeDocument/2006/relationships/slide" Target="slides/slide8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Hamilton" userId="c9ac9976-096e-4d11-a7ba-ed744fb1bbff" providerId="ADAL" clId="{F309D8FD-4475-4E1C-B081-E479652A9A66}"/>
    <pc:docChg chg="custSel addSld delSld modSld sldOrd">
      <pc:chgData name="Chris Hamilton" userId="c9ac9976-096e-4d11-a7ba-ed744fb1bbff" providerId="ADAL" clId="{F309D8FD-4475-4E1C-B081-E479652A9A66}" dt="2023-08-01T12:56:52.256" v="725" actId="12"/>
      <pc:docMkLst>
        <pc:docMk/>
      </pc:docMkLst>
      <pc:sldChg chg="del">
        <pc:chgData name="Chris Hamilton" userId="c9ac9976-096e-4d11-a7ba-ed744fb1bbff" providerId="ADAL" clId="{F309D8FD-4475-4E1C-B081-E479652A9A66}" dt="2023-08-01T10:23:37.898" v="0" actId="2696"/>
        <pc:sldMkLst>
          <pc:docMk/>
          <pc:sldMk cId="763580762" sldId="257"/>
        </pc:sldMkLst>
      </pc:sldChg>
      <pc:sldChg chg="del">
        <pc:chgData name="Chris Hamilton" userId="c9ac9976-096e-4d11-a7ba-ed744fb1bbff" providerId="ADAL" clId="{F309D8FD-4475-4E1C-B081-E479652A9A66}" dt="2023-08-01T10:47:57.953" v="391" actId="47"/>
        <pc:sldMkLst>
          <pc:docMk/>
          <pc:sldMk cId="2905150095" sldId="258"/>
        </pc:sldMkLst>
      </pc:sldChg>
      <pc:sldChg chg="del">
        <pc:chgData name="Chris Hamilton" userId="c9ac9976-096e-4d11-a7ba-ed744fb1bbff" providerId="ADAL" clId="{F309D8FD-4475-4E1C-B081-E479652A9A66}" dt="2023-08-01T10:47:57.953" v="391" actId="47"/>
        <pc:sldMkLst>
          <pc:docMk/>
          <pc:sldMk cId="962610241" sldId="259"/>
        </pc:sldMkLst>
      </pc:sldChg>
      <pc:sldChg chg="del">
        <pc:chgData name="Chris Hamilton" userId="c9ac9976-096e-4d11-a7ba-ed744fb1bbff" providerId="ADAL" clId="{F309D8FD-4475-4E1C-B081-E479652A9A66}" dt="2023-08-01T10:47:57.953" v="391" actId="47"/>
        <pc:sldMkLst>
          <pc:docMk/>
          <pc:sldMk cId="757375863" sldId="260"/>
        </pc:sldMkLst>
      </pc:sldChg>
      <pc:sldChg chg="del">
        <pc:chgData name="Chris Hamilton" userId="c9ac9976-096e-4d11-a7ba-ed744fb1bbff" providerId="ADAL" clId="{F309D8FD-4475-4E1C-B081-E479652A9A66}" dt="2023-08-01T10:47:57.953" v="391" actId="47"/>
        <pc:sldMkLst>
          <pc:docMk/>
          <pc:sldMk cId="2484462323" sldId="261"/>
        </pc:sldMkLst>
      </pc:sldChg>
      <pc:sldChg chg="del">
        <pc:chgData name="Chris Hamilton" userId="c9ac9976-096e-4d11-a7ba-ed744fb1bbff" providerId="ADAL" clId="{F309D8FD-4475-4E1C-B081-E479652A9A66}" dt="2023-08-01T10:47:57.953" v="391" actId="47"/>
        <pc:sldMkLst>
          <pc:docMk/>
          <pc:sldMk cId="2320530731" sldId="262"/>
        </pc:sldMkLst>
      </pc:sldChg>
      <pc:sldChg chg="del">
        <pc:chgData name="Chris Hamilton" userId="c9ac9976-096e-4d11-a7ba-ed744fb1bbff" providerId="ADAL" clId="{F309D8FD-4475-4E1C-B081-E479652A9A66}" dt="2023-08-01T10:47:57.953" v="391" actId="47"/>
        <pc:sldMkLst>
          <pc:docMk/>
          <pc:sldMk cId="1038967876" sldId="263"/>
        </pc:sldMkLst>
      </pc:sldChg>
      <pc:sldChg chg="modSp mod">
        <pc:chgData name="Chris Hamilton" userId="c9ac9976-096e-4d11-a7ba-ed744fb1bbff" providerId="ADAL" clId="{F309D8FD-4475-4E1C-B081-E479652A9A66}" dt="2023-08-01T12:56:52.256" v="725" actId="12"/>
        <pc:sldMkLst>
          <pc:docMk/>
          <pc:sldMk cId="2268540256" sldId="266"/>
        </pc:sldMkLst>
        <pc:spChg chg="mod">
          <ac:chgData name="Chris Hamilton" userId="c9ac9976-096e-4d11-a7ba-ed744fb1bbff" providerId="ADAL" clId="{F309D8FD-4475-4E1C-B081-E479652A9A66}" dt="2023-08-01T12:56:52.256" v="725" actId="12"/>
          <ac:spMkLst>
            <pc:docMk/>
            <pc:sldMk cId="2268540256" sldId="266"/>
            <ac:spMk id="6" creationId="{35B0AE0E-42A9-8297-B34F-43E7DD805307}"/>
          </ac:spMkLst>
        </pc:spChg>
      </pc:sldChg>
      <pc:sldChg chg="del">
        <pc:chgData name="Chris Hamilton" userId="c9ac9976-096e-4d11-a7ba-ed744fb1bbff" providerId="ADAL" clId="{F309D8FD-4475-4E1C-B081-E479652A9A66}" dt="2023-08-01T10:46:24.832" v="386" actId="2696"/>
        <pc:sldMkLst>
          <pc:docMk/>
          <pc:sldMk cId="3562037299" sldId="270"/>
        </pc:sldMkLst>
      </pc:sldChg>
      <pc:sldChg chg="modSp mod">
        <pc:chgData name="Chris Hamilton" userId="c9ac9976-096e-4d11-a7ba-ed744fb1bbff" providerId="ADAL" clId="{F309D8FD-4475-4E1C-B081-E479652A9A66}" dt="2023-08-01T12:56:19.388" v="722" actId="207"/>
        <pc:sldMkLst>
          <pc:docMk/>
          <pc:sldMk cId="321626447" sldId="272"/>
        </pc:sldMkLst>
        <pc:spChg chg="mod">
          <ac:chgData name="Chris Hamilton" userId="c9ac9976-096e-4d11-a7ba-ed744fb1bbff" providerId="ADAL" clId="{F309D8FD-4475-4E1C-B081-E479652A9A66}" dt="2023-08-01T12:56:19.388" v="722" actId="207"/>
          <ac:spMkLst>
            <pc:docMk/>
            <pc:sldMk cId="321626447" sldId="272"/>
            <ac:spMk id="6" creationId="{35B0AE0E-42A9-8297-B34F-43E7DD805307}"/>
          </ac:spMkLst>
        </pc:spChg>
      </pc:sldChg>
      <pc:sldChg chg="modSp mod ord modAnim">
        <pc:chgData name="Chris Hamilton" userId="c9ac9976-096e-4d11-a7ba-ed744fb1bbff" providerId="ADAL" clId="{F309D8FD-4475-4E1C-B081-E479652A9A66}" dt="2023-08-01T10:50:03.628" v="400"/>
        <pc:sldMkLst>
          <pc:docMk/>
          <pc:sldMk cId="2162747164" sldId="274"/>
        </pc:sldMkLst>
        <pc:spChg chg="mod">
          <ac:chgData name="Chris Hamilton" userId="c9ac9976-096e-4d11-a7ba-ed744fb1bbff" providerId="ADAL" clId="{F309D8FD-4475-4E1C-B081-E479652A9A66}" dt="2023-08-01T10:34:48.452" v="314" actId="122"/>
          <ac:spMkLst>
            <pc:docMk/>
            <pc:sldMk cId="2162747164" sldId="274"/>
            <ac:spMk id="8" creationId="{65F99D0C-F8A2-D137-AF98-A322979DE049}"/>
          </ac:spMkLst>
        </pc:spChg>
        <pc:spChg chg="mod">
          <ac:chgData name="Chris Hamilton" userId="c9ac9976-096e-4d11-a7ba-ed744fb1bbff" providerId="ADAL" clId="{F309D8FD-4475-4E1C-B081-E479652A9A66}" dt="2023-08-01T10:35:24.302" v="318" actId="207"/>
          <ac:spMkLst>
            <pc:docMk/>
            <pc:sldMk cId="2162747164" sldId="274"/>
            <ac:spMk id="9" creationId="{0697C85D-9C85-670D-5750-D0A10CB3DEAB}"/>
          </ac:spMkLst>
        </pc:spChg>
      </pc:sldChg>
      <pc:sldChg chg="modSp add mod">
        <pc:chgData name="Chris Hamilton" userId="c9ac9976-096e-4d11-a7ba-ed744fb1bbff" providerId="ADAL" clId="{F309D8FD-4475-4E1C-B081-E479652A9A66}" dt="2023-08-01T10:52:50.786" v="430" actId="20577"/>
        <pc:sldMkLst>
          <pc:docMk/>
          <pc:sldMk cId="1185578395" sldId="275"/>
        </pc:sldMkLst>
        <pc:spChg chg="mod">
          <ac:chgData name="Chris Hamilton" userId="c9ac9976-096e-4d11-a7ba-ed744fb1bbff" providerId="ADAL" clId="{F309D8FD-4475-4E1C-B081-E479652A9A66}" dt="2023-08-01T10:52:50.786" v="430" actId="20577"/>
          <ac:spMkLst>
            <pc:docMk/>
            <pc:sldMk cId="1185578395" sldId="275"/>
            <ac:spMk id="6" creationId="{35B0AE0E-42A9-8297-B34F-43E7DD805307}"/>
          </ac:spMkLst>
        </pc:spChg>
      </pc:sldChg>
      <pc:sldChg chg="add">
        <pc:chgData name="Chris Hamilton" userId="c9ac9976-096e-4d11-a7ba-ed744fb1bbff" providerId="ADAL" clId="{F309D8FD-4475-4E1C-B081-E479652A9A66}" dt="2023-08-01T10:48:47.693" v="392"/>
        <pc:sldMkLst>
          <pc:docMk/>
          <pc:sldMk cId="1101544379" sldId="280"/>
        </pc:sldMkLst>
      </pc:sldChg>
      <pc:sldChg chg="modSp modAnim">
        <pc:chgData name="Chris Hamilton" userId="c9ac9976-096e-4d11-a7ba-ed744fb1bbff" providerId="ADAL" clId="{F309D8FD-4475-4E1C-B081-E479652A9A66}" dt="2023-08-01T12:25:44.254" v="601"/>
        <pc:sldMkLst>
          <pc:docMk/>
          <pc:sldMk cId="856660583" sldId="283"/>
        </pc:sldMkLst>
        <pc:spChg chg="mod">
          <ac:chgData name="Chris Hamilton" userId="c9ac9976-096e-4d11-a7ba-ed744fb1bbff" providerId="ADAL" clId="{F309D8FD-4475-4E1C-B081-E479652A9A66}" dt="2023-08-01T12:19:00.100" v="587" actId="5793"/>
          <ac:spMkLst>
            <pc:docMk/>
            <pc:sldMk cId="856660583" sldId="283"/>
            <ac:spMk id="6" creationId="{35B0AE0E-42A9-8297-B34F-43E7DD805307}"/>
          </ac:spMkLst>
        </pc:spChg>
      </pc:sldChg>
      <pc:sldChg chg="ord">
        <pc:chgData name="Chris Hamilton" userId="c9ac9976-096e-4d11-a7ba-ed744fb1bbff" providerId="ADAL" clId="{F309D8FD-4475-4E1C-B081-E479652A9A66}" dt="2023-08-01T10:49:15.113" v="394"/>
        <pc:sldMkLst>
          <pc:docMk/>
          <pc:sldMk cId="1179599089" sldId="284"/>
        </pc:sldMkLst>
      </pc:sldChg>
      <pc:sldChg chg="ord">
        <pc:chgData name="Chris Hamilton" userId="c9ac9976-096e-4d11-a7ba-ed744fb1bbff" providerId="ADAL" clId="{F309D8FD-4475-4E1C-B081-E479652A9A66}" dt="2023-08-01T10:49:18.604" v="396"/>
        <pc:sldMkLst>
          <pc:docMk/>
          <pc:sldMk cId="2236244048" sldId="285"/>
        </pc:sldMkLst>
      </pc:sldChg>
      <pc:sldChg chg="ord">
        <pc:chgData name="Chris Hamilton" userId="c9ac9976-096e-4d11-a7ba-ed744fb1bbff" providerId="ADAL" clId="{F309D8FD-4475-4E1C-B081-E479652A9A66}" dt="2023-08-01T10:49:34.464" v="398"/>
        <pc:sldMkLst>
          <pc:docMk/>
          <pc:sldMk cId="1902420337" sldId="286"/>
        </pc:sldMkLst>
      </pc:sldChg>
      <pc:sldChg chg="modSp mod">
        <pc:chgData name="Chris Hamilton" userId="c9ac9976-096e-4d11-a7ba-ed744fb1bbff" providerId="ADAL" clId="{F309D8FD-4475-4E1C-B081-E479652A9A66}" dt="2023-08-01T12:56:41.070" v="724" actId="20577"/>
        <pc:sldMkLst>
          <pc:docMk/>
          <pc:sldMk cId="2737754912" sldId="287"/>
        </pc:sldMkLst>
        <pc:spChg chg="mod">
          <ac:chgData name="Chris Hamilton" userId="c9ac9976-096e-4d11-a7ba-ed744fb1bbff" providerId="ADAL" clId="{F309D8FD-4475-4E1C-B081-E479652A9A66}" dt="2023-08-01T12:56:41.070" v="724" actId="20577"/>
          <ac:spMkLst>
            <pc:docMk/>
            <pc:sldMk cId="2737754912" sldId="287"/>
            <ac:spMk id="6" creationId="{35B0AE0E-42A9-8297-B34F-43E7DD805307}"/>
          </ac:spMkLst>
        </pc:spChg>
      </pc:sldChg>
      <pc:sldChg chg="del">
        <pc:chgData name="Chris Hamilton" userId="c9ac9976-096e-4d11-a7ba-ed744fb1bbff" providerId="ADAL" clId="{F309D8FD-4475-4E1C-B081-E479652A9A66}" dt="2023-08-01T12:55:24.999" v="711" actId="2696"/>
        <pc:sldMkLst>
          <pc:docMk/>
          <pc:sldMk cId="627799781" sldId="288"/>
        </pc:sldMkLst>
      </pc:sldChg>
      <pc:sldChg chg="modSp ord">
        <pc:chgData name="Chris Hamilton" userId="c9ac9976-096e-4d11-a7ba-ed744fb1bbff" providerId="ADAL" clId="{F309D8FD-4475-4E1C-B081-E479652A9A66}" dt="2023-08-01T10:37:18.666" v="369"/>
        <pc:sldMkLst>
          <pc:docMk/>
          <pc:sldMk cId="628183245" sldId="290"/>
        </pc:sldMkLst>
        <pc:spChg chg="mod">
          <ac:chgData name="Chris Hamilton" userId="c9ac9976-096e-4d11-a7ba-ed744fb1bbff" providerId="ADAL" clId="{F309D8FD-4475-4E1C-B081-E479652A9A66}" dt="2023-08-01T10:36:40.793" v="367" actId="20577"/>
          <ac:spMkLst>
            <pc:docMk/>
            <pc:sldMk cId="628183245" sldId="290"/>
            <ac:spMk id="6" creationId="{35B0AE0E-42A9-8297-B34F-43E7DD805307}"/>
          </ac:spMkLst>
        </pc:spChg>
      </pc:sldChg>
      <pc:sldChg chg="modSp mod ord modAnim">
        <pc:chgData name="Chris Hamilton" userId="c9ac9976-096e-4d11-a7ba-ed744fb1bbff" providerId="ADAL" clId="{F309D8FD-4475-4E1C-B081-E479652A9A66}" dt="2023-08-01T12:51:34.531" v="602" actId="5793"/>
        <pc:sldMkLst>
          <pc:docMk/>
          <pc:sldMk cId="1340944113" sldId="291"/>
        </pc:sldMkLst>
        <pc:spChg chg="mod">
          <ac:chgData name="Chris Hamilton" userId="c9ac9976-096e-4d11-a7ba-ed744fb1bbff" providerId="ADAL" clId="{F309D8FD-4475-4E1C-B081-E479652A9A66}" dt="2023-08-01T10:50:37.306" v="401" actId="404"/>
          <ac:spMkLst>
            <pc:docMk/>
            <pc:sldMk cId="1340944113" sldId="291"/>
            <ac:spMk id="4" creationId="{130FA1E5-F0D0-D3F1-BD6C-BAD0526181B5}"/>
          </ac:spMkLst>
        </pc:spChg>
        <pc:spChg chg="mod">
          <ac:chgData name="Chris Hamilton" userId="c9ac9976-096e-4d11-a7ba-ed744fb1bbff" providerId="ADAL" clId="{F309D8FD-4475-4E1C-B081-E479652A9A66}" dt="2023-08-01T12:51:34.531" v="602" actId="5793"/>
          <ac:spMkLst>
            <pc:docMk/>
            <pc:sldMk cId="1340944113" sldId="291"/>
            <ac:spMk id="6" creationId="{35B0AE0E-42A9-8297-B34F-43E7DD805307}"/>
          </ac:spMkLst>
        </pc:spChg>
      </pc:sldChg>
      <pc:sldChg chg="modSp modAnim">
        <pc:chgData name="Chris Hamilton" userId="c9ac9976-096e-4d11-a7ba-ed744fb1bbff" providerId="ADAL" clId="{F309D8FD-4475-4E1C-B081-E479652A9A66}" dt="2023-08-01T12:53:55.422" v="708" actId="20577"/>
        <pc:sldMkLst>
          <pc:docMk/>
          <pc:sldMk cId="3602384686" sldId="293"/>
        </pc:sldMkLst>
        <pc:spChg chg="mod">
          <ac:chgData name="Chris Hamilton" userId="c9ac9976-096e-4d11-a7ba-ed744fb1bbff" providerId="ADAL" clId="{F309D8FD-4475-4E1C-B081-E479652A9A66}" dt="2023-08-01T12:53:55.422" v="708" actId="20577"/>
          <ac:spMkLst>
            <pc:docMk/>
            <pc:sldMk cId="3602384686" sldId="293"/>
            <ac:spMk id="6" creationId="{35B0AE0E-42A9-8297-B34F-43E7DD805307}"/>
          </ac:spMkLst>
        </pc:spChg>
      </pc:sldChg>
      <pc:sldChg chg="modSp ord modAnim">
        <pc:chgData name="Chris Hamilton" userId="c9ac9976-096e-4d11-a7ba-ed744fb1bbff" providerId="ADAL" clId="{F309D8FD-4475-4E1C-B081-E479652A9A66}" dt="2023-08-01T12:24:01.739" v="600" actId="6549"/>
        <pc:sldMkLst>
          <pc:docMk/>
          <pc:sldMk cId="2542583031" sldId="294"/>
        </pc:sldMkLst>
        <pc:spChg chg="mod">
          <ac:chgData name="Chris Hamilton" userId="c9ac9976-096e-4d11-a7ba-ed744fb1bbff" providerId="ADAL" clId="{F309D8FD-4475-4E1C-B081-E479652A9A66}" dt="2023-08-01T12:24:01.739" v="600" actId="6549"/>
          <ac:spMkLst>
            <pc:docMk/>
            <pc:sldMk cId="2542583031" sldId="294"/>
            <ac:spMk id="6" creationId="{35B0AE0E-42A9-8297-B34F-43E7DD805307}"/>
          </ac:spMkLst>
        </pc:spChg>
      </pc:sldChg>
      <pc:sldChg chg="modSp">
        <pc:chgData name="Chris Hamilton" userId="c9ac9976-096e-4d11-a7ba-ed744fb1bbff" providerId="ADAL" clId="{F309D8FD-4475-4E1C-B081-E479652A9A66}" dt="2023-08-01T12:54:50.282" v="710" actId="403"/>
        <pc:sldMkLst>
          <pc:docMk/>
          <pc:sldMk cId="3011266595" sldId="295"/>
        </pc:sldMkLst>
        <pc:spChg chg="mod">
          <ac:chgData name="Chris Hamilton" userId="c9ac9976-096e-4d11-a7ba-ed744fb1bbff" providerId="ADAL" clId="{F309D8FD-4475-4E1C-B081-E479652A9A66}" dt="2023-08-01T12:54:50.282" v="710" actId="403"/>
          <ac:spMkLst>
            <pc:docMk/>
            <pc:sldMk cId="3011266595" sldId="295"/>
            <ac:spMk id="6" creationId="{35B0AE0E-42A9-8297-B34F-43E7DD805307}"/>
          </ac:spMkLst>
        </pc:spChg>
      </pc:sldChg>
      <pc:sldChg chg="modSp">
        <pc:chgData name="Chris Hamilton" userId="c9ac9976-096e-4d11-a7ba-ed744fb1bbff" providerId="ADAL" clId="{F309D8FD-4475-4E1C-B081-E479652A9A66}" dt="2023-08-01T12:55:33.158" v="712" actId="403"/>
        <pc:sldMkLst>
          <pc:docMk/>
          <pc:sldMk cId="645773851" sldId="296"/>
        </pc:sldMkLst>
        <pc:spChg chg="mod">
          <ac:chgData name="Chris Hamilton" userId="c9ac9976-096e-4d11-a7ba-ed744fb1bbff" providerId="ADAL" clId="{F309D8FD-4475-4E1C-B081-E479652A9A66}" dt="2023-08-01T12:55:33.158" v="712" actId="403"/>
          <ac:spMkLst>
            <pc:docMk/>
            <pc:sldMk cId="645773851" sldId="296"/>
            <ac:spMk id="6" creationId="{35B0AE0E-42A9-8297-B34F-43E7DD805307}"/>
          </ac:spMkLst>
        </pc:spChg>
      </pc:sldChg>
      <pc:sldChg chg="modSp mod ord modAnim">
        <pc:chgData name="Chris Hamilton" userId="c9ac9976-096e-4d11-a7ba-ed744fb1bbff" providerId="ADAL" clId="{F309D8FD-4475-4E1C-B081-E479652A9A66}" dt="2023-08-01T10:43:04.014" v="383" actId="1076"/>
        <pc:sldMkLst>
          <pc:docMk/>
          <pc:sldMk cId="216995834" sldId="297"/>
        </pc:sldMkLst>
        <pc:spChg chg="mod">
          <ac:chgData name="Chris Hamilton" userId="c9ac9976-096e-4d11-a7ba-ed744fb1bbff" providerId="ADAL" clId="{F309D8FD-4475-4E1C-B081-E479652A9A66}" dt="2023-08-01T10:38:00.261" v="375" actId="14100"/>
          <ac:spMkLst>
            <pc:docMk/>
            <pc:sldMk cId="216995834" sldId="297"/>
            <ac:spMk id="11" creationId="{7C534990-F0BB-79AD-011D-4A5845ECE49B}"/>
          </ac:spMkLst>
        </pc:spChg>
        <pc:picChg chg="mod">
          <ac:chgData name="Chris Hamilton" userId="c9ac9976-096e-4d11-a7ba-ed744fb1bbff" providerId="ADAL" clId="{F309D8FD-4475-4E1C-B081-E479652A9A66}" dt="2023-08-01T10:43:04.014" v="383" actId="1076"/>
          <ac:picMkLst>
            <pc:docMk/>
            <pc:sldMk cId="216995834" sldId="297"/>
            <ac:picMk id="5" creationId="{183C9ED2-35D8-AACB-8005-08E4FBCE8CE9}"/>
          </ac:picMkLst>
        </pc:picChg>
      </pc:sldChg>
      <pc:sldChg chg="modSp mod ord">
        <pc:chgData name="Chris Hamilton" userId="c9ac9976-096e-4d11-a7ba-ed744fb1bbff" providerId="ADAL" clId="{F309D8FD-4475-4E1C-B081-E479652A9A66}" dt="2023-08-01T10:31:19.774" v="282" actId="20577"/>
        <pc:sldMkLst>
          <pc:docMk/>
          <pc:sldMk cId="3409366572" sldId="298"/>
        </pc:sldMkLst>
        <pc:spChg chg="mod">
          <ac:chgData name="Chris Hamilton" userId="c9ac9976-096e-4d11-a7ba-ed744fb1bbff" providerId="ADAL" clId="{F309D8FD-4475-4E1C-B081-E479652A9A66}" dt="2023-08-01T10:31:19.774" v="282" actId="20577"/>
          <ac:spMkLst>
            <pc:docMk/>
            <pc:sldMk cId="3409366572" sldId="298"/>
            <ac:spMk id="19" creationId="{8A77E8D2-7050-435A-2ADE-E793DBAE07B2}"/>
          </ac:spMkLst>
        </pc:spChg>
      </pc:sldChg>
      <pc:sldChg chg="del">
        <pc:chgData name="Chris Hamilton" userId="c9ac9976-096e-4d11-a7ba-ed744fb1bbff" providerId="ADAL" clId="{F309D8FD-4475-4E1C-B081-E479652A9A66}" dt="2023-08-01T10:46:24.832" v="386" actId="2696"/>
        <pc:sldMkLst>
          <pc:docMk/>
          <pc:sldMk cId="896560709" sldId="299"/>
        </pc:sldMkLst>
      </pc:sldChg>
      <pc:sldChg chg="modSp add mod modAnim">
        <pc:chgData name="Chris Hamilton" userId="c9ac9976-096e-4d11-a7ba-ed744fb1bbff" providerId="ADAL" clId="{F309D8FD-4475-4E1C-B081-E479652A9A66}" dt="2023-08-01T12:17:51.647" v="520" actId="1076"/>
        <pc:sldMkLst>
          <pc:docMk/>
          <pc:sldMk cId="3852929314" sldId="299"/>
        </pc:sldMkLst>
        <pc:spChg chg="mod">
          <ac:chgData name="Chris Hamilton" userId="c9ac9976-096e-4d11-a7ba-ed744fb1bbff" providerId="ADAL" clId="{F309D8FD-4475-4E1C-B081-E479652A9A66}" dt="2023-08-01T10:54:55.367" v="501" actId="404"/>
          <ac:spMkLst>
            <pc:docMk/>
            <pc:sldMk cId="3852929314" sldId="299"/>
            <ac:spMk id="4" creationId="{130FA1E5-F0D0-D3F1-BD6C-BAD0526181B5}"/>
          </ac:spMkLst>
        </pc:spChg>
        <pc:spChg chg="mod">
          <ac:chgData name="Chris Hamilton" userId="c9ac9976-096e-4d11-a7ba-ed744fb1bbff" providerId="ADAL" clId="{F309D8FD-4475-4E1C-B081-E479652A9A66}" dt="2023-08-01T12:17:51.647" v="520" actId="1076"/>
          <ac:spMkLst>
            <pc:docMk/>
            <pc:sldMk cId="3852929314" sldId="299"/>
            <ac:spMk id="6" creationId="{35B0AE0E-42A9-8297-B34F-43E7DD805307}"/>
          </ac:spMkLst>
        </pc:spChg>
      </pc:sldChg>
      <pc:sldChg chg="del">
        <pc:chgData name="Chris Hamilton" userId="c9ac9976-096e-4d11-a7ba-ed744fb1bbff" providerId="ADAL" clId="{F309D8FD-4475-4E1C-B081-E479652A9A66}" dt="2023-08-01T10:46:24.832" v="386" actId="2696"/>
        <pc:sldMkLst>
          <pc:docMk/>
          <pc:sldMk cId="528475350" sldId="300"/>
        </pc:sldMkLst>
      </pc:sldChg>
      <pc:sldChg chg="add del">
        <pc:chgData name="Chris Hamilton" userId="c9ac9976-096e-4d11-a7ba-ed744fb1bbff" providerId="ADAL" clId="{F309D8FD-4475-4E1C-B081-E479652A9A66}" dt="2023-08-01T12:22:34.229" v="592" actId="2696"/>
        <pc:sldMkLst>
          <pc:docMk/>
          <pc:sldMk cId="763243343" sldId="301"/>
        </pc:sldMkLst>
      </pc:sldChg>
      <pc:sldMasterChg chg="delSldLayout">
        <pc:chgData name="Chris Hamilton" userId="c9ac9976-096e-4d11-a7ba-ed744fb1bbff" providerId="ADAL" clId="{F309D8FD-4475-4E1C-B081-E479652A9A66}" dt="2023-08-01T10:46:24.832" v="386" actId="2696"/>
        <pc:sldMasterMkLst>
          <pc:docMk/>
          <pc:sldMasterMk cId="2187452095" sldId="2147483670"/>
        </pc:sldMasterMkLst>
        <pc:sldLayoutChg chg="del">
          <pc:chgData name="Chris Hamilton" userId="c9ac9976-096e-4d11-a7ba-ed744fb1bbff" providerId="ADAL" clId="{F309D8FD-4475-4E1C-B081-E479652A9A66}" dt="2023-08-01T10:46:24.832" v="386" actId="2696"/>
          <pc:sldLayoutMkLst>
            <pc:docMk/>
            <pc:sldMasterMk cId="2187452095" sldId="2147483670"/>
            <pc:sldLayoutMk cId="3233923650" sldId="214748367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1E2C90-FBC6-E37B-61A6-B69897A3EB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FCEEF8-FA2E-0E34-7170-60CC08249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EA079-2DF0-4519-9D44-C5FEA9F9D809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E4C6B-AC6E-BE49-7E90-3D438ED732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7CE52-C97E-DCF0-DCF7-A61ECD9DED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0BEA3-A71A-41F8-902B-A9BB571639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417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AB0D0-8AEB-41E1-A72C-FE34B1678B0D}" type="datetimeFigureOut">
              <a:rPr lang="en-GB" smtClean="0"/>
              <a:t>01/08/2023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E98C-7401-4C68-AAD2-BC26A1380E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735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31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22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F8953B-80E1-4E3A-5FB9-8FB3390CAD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786" y="456422"/>
            <a:ext cx="4339656" cy="2252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1F0BF9F-567D-69BA-EC66-A752E3B3EE9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95786" y="3576309"/>
            <a:ext cx="4339656" cy="225227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265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47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D4F51E-9C34-DBAD-CC57-291494DBAB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20100" y="1517650"/>
            <a:ext cx="2906713" cy="1911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EA2FA4F6-C353-88B3-C993-8DE6ED4BF0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20099" y="3586552"/>
            <a:ext cx="2906713" cy="1911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99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DFCC89-4DBE-6454-EA6D-F376C03455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4468813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04393-F7D0-8059-FA49-FBB1015064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912" y="4466268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423352-6820-9DE5-875E-25A3933A8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962" y="4466268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628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FDFCC89-4DBE-6454-EA6D-F376C03455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4468813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104393-F7D0-8059-FA49-FBB1015064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33912" y="4466268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423352-6820-9DE5-875E-25A3933A81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08962" y="4466268"/>
            <a:ext cx="2924175" cy="199231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9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0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06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sv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">
            <a:extLst>
              <a:ext uri="{FF2B5EF4-FFF2-40B4-BE49-F238E27FC236}">
                <a16:creationId xmlns:a16="http://schemas.microsoft.com/office/drawing/2014/main" id="{5904852E-5BDE-4F31-A115-E7DEAB6B1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24791" r="11469" b="22353"/>
          <a:stretch/>
        </p:blipFill>
        <p:spPr>
          <a:xfrm>
            <a:off x="0" y="0"/>
            <a:ext cx="1022985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176EED41-9290-52DD-F99B-00E4C7CA06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78"/>
          <a:stretch/>
        </p:blipFill>
        <p:spPr>
          <a:xfrm>
            <a:off x="895001" y="5063180"/>
            <a:ext cx="3981799" cy="101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20F74B-3053-4EA7-6612-79CE9C12273A}"/>
              </a:ext>
            </a:extLst>
          </p:cNvPr>
          <p:cNvSpPr/>
          <p:nvPr userDrawn="1"/>
        </p:nvSpPr>
        <p:spPr>
          <a:xfrm>
            <a:off x="0" y="-2160"/>
            <a:ext cx="12192000" cy="1667058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black and white spiral&#10;&#10;Description automatically generated with low confidence">
            <a:extLst>
              <a:ext uri="{FF2B5EF4-FFF2-40B4-BE49-F238E27FC236}">
                <a16:creationId xmlns:a16="http://schemas.microsoft.com/office/drawing/2014/main" id="{AB12C66F-87DB-1D82-E46D-4AB472A1EF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64722">
            <a:off x="6781850" y="-1855217"/>
            <a:ext cx="6318409" cy="62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E3451E-B880-94C7-0B09-43313F30BC1D}"/>
              </a:ext>
            </a:extLst>
          </p:cNvPr>
          <p:cNvSpPr/>
          <p:nvPr userDrawn="1"/>
        </p:nvSpPr>
        <p:spPr>
          <a:xfrm>
            <a:off x="7004482" y="1"/>
            <a:ext cx="5187518" cy="6922652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Circle&#10;&#10;Description automatically generated">
            <a:extLst>
              <a:ext uri="{FF2B5EF4-FFF2-40B4-BE49-F238E27FC236}">
                <a16:creationId xmlns:a16="http://schemas.microsoft.com/office/drawing/2014/main" id="{81677155-4FAF-D144-791F-3758B3D63D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053743" y="4370025"/>
            <a:ext cx="5792286" cy="37668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9AEF0C-9591-6D91-3888-D1A07A1492E8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5837335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25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B9B39-0EAE-663F-8916-D13B0E3836A9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10496899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A453FC0-0102-35C4-F1B4-3B8B75CE6BF5}"/>
              </a:ext>
            </a:extLst>
          </p:cNvPr>
          <p:cNvSpPr/>
          <p:nvPr userDrawn="1"/>
        </p:nvSpPr>
        <p:spPr>
          <a:xfrm>
            <a:off x="0" y="6383547"/>
            <a:ext cx="12192000" cy="539103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B083A677-4B28-1812-C4A1-BB7ED0E55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291524" y="5132462"/>
            <a:ext cx="4989911" cy="3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4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B9B39-0EAE-663F-8916-D13B0E3836A9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10496899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E886B4E-914A-6D02-BC61-6FEAAE502B52}"/>
              </a:ext>
            </a:extLst>
          </p:cNvPr>
          <p:cNvSpPr/>
          <p:nvPr userDrawn="1"/>
        </p:nvSpPr>
        <p:spPr>
          <a:xfrm>
            <a:off x="0" y="6383547"/>
            <a:ext cx="12192000" cy="539103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6CA36070-64C1-1CC1-E342-A4DD4F4A02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291524" y="5132462"/>
            <a:ext cx="4989911" cy="3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B9B39-0EAE-663F-8916-D13B0E3836A9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10496899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A68A6119-C88D-3649-1CD4-7CC0622E9784}"/>
              </a:ext>
            </a:extLst>
          </p:cNvPr>
          <p:cNvSpPr/>
          <p:nvPr userDrawn="1"/>
        </p:nvSpPr>
        <p:spPr>
          <a:xfrm>
            <a:off x="0" y="6383547"/>
            <a:ext cx="12192000" cy="539103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Circle&#10;&#10;Description automatically generated">
            <a:extLst>
              <a:ext uri="{FF2B5EF4-FFF2-40B4-BE49-F238E27FC236}">
                <a16:creationId xmlns:a16="http://schemas.microsoft.com/office/drawing/2014/main" id="{D47B3F49-4DAA-D4D0-1CB6-2B7CBB9B6B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291524" y="5132462"/>
            <a:ext cx="4989911" cy="3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5950EE9-87B8-A6A1-83DF-026C64CBFB6A}"/>
              </a:ext>
            </a:extLst>
          </p:cNvPr>
          <p:cNvCxnSpPr>
            <a:cxnSpLocks/>
          </p:cNvCxnSpPr>
          <p:nvPr userDrawn="1"/>
        </p:nvCxnSpPr>
        <p:spPr>
          <a:xfrm>
            <a:off x="4692072" y="6008963"/>
            <a:ext cx="6902165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733E436F-A51F-4978-BFD2-80DC7D457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5000" b="7822"/>
          <a:stretch/>
        </p:blipFill>
        <p:spPr>
          <a:xfrm>
            <a:off x="0" y="2613891"/>
            <a:ext cx="4231614" cy="424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9B9B39-0EAE-663F-8916-D13B0E3836A9}"/>
              </a:ext>
            </a:extLst>
          </p:cNvPr>
          <p:cNvCxnSpPr>
            <a:cxnSpLocks/>
          </p:cNvCxnSpPr>
          <p:nvPr userDrawn="1"/>
        </p:nvCxnSpPr>
        <p:spPr>
          <a:xfrm>
            <a:off x="847550" y="1248063"/>
            <a:ext cx="10496899" cy="0"/>
          </a:xfrm>
          <a:prstGeom prst="line">
            <a:avLst/>
          </a:prstGeom>
          <a:ln w="19050">
            <a:solidFill>
              <a:srgbClr val="0060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A453FC0-0102-35C4-F1B4-3B8B75CE6BF5}"/>
              </a:ext>
            </a:extLst>
          </p:cNvPr>
          <p:cNvSpPr/>
          <p:nvPr userDrawn="1"/>
        </p:nvSpPr>
        <p:spPr>
          <a:xfrm>
            <a:off x="0" y="6383547"/>
            <a:ext cx="12192000" cy="539103"/>
          </a:xfrm>
          <a:prstGeom prst="rect">
            <a:avLst/>
          </a:prstGeom>
          <a:solidFill>
            <a:srgbClr val="006072"/>
          </a:solidFill>
          <a:ln>
            <a:solidFill>
              <a:srgbClr val="0060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Circle&#10;&#10;Description automatically generated">
            <a:extLst>
              <a:ext uri="{FF2B5EF4-FFF2-40B4-BE49-F238E27FC236}">
                <a16:creationId xmlns:a16="http://schemas.microsoft.com/office/drawing/2014/main" id="{B083A677-4B28-1812-C4A1-BB7ED0E55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4" r="25687" b="64051"/>
          <a:stretch/>
        </p:blipFill>
        <p:spPr>
          <a:xfrm rot="19800000">
            <a:off x="7291524" y="5132462"/>
            <a:ext cx="4989911" cy="30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5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hristopher.hamilton@somerset.gov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.org.uk/mca" TargetMode="External"/><Relationship Id="rId2" Type="http://schemas.openxmlformats.org/officeDocument/2006/relationships/hyperlink" Target="https://www.scie.org.uk/mca/video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qc.org.uk/sites/default/files/documents/rp_poc1b2b_100563_20111223_v4_00_guidance_for_providers_mca_for_external_publication.pd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cap.org.uk/advice-and-support/mental-capacity-act" TargetMode="External"/><Relationship Id="rId2" Type="http://schemas.openxmlformats.org/officeDocument/2006/relationships/hyperlink" Target="https://www.rethink.org/advice-and-information/rights-restrictions/mental-health-laws/mental-capacity-and-mental-illness/?gclid=EAIaIQobChMIztWT5PnE_gIVRbzVCh3EZgqhEAAYAyAAEgIMivD_Bw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alzheimers.org.uk/get-support/legal-financial/dementia-mental-capacity-act" TargetMode="External"/><Relationship Id="rId4" Type="http://schemas.openxmlformats.org/officeDocument/2006/relationships/hyperlink" Target="https://www.hft.org.uk/our-services/family-carer-support-service/fcss-updates/mental-capacity-act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qc.org.uk/sites/default/files/documents/rp_poc1b2b_100563_20111223_v4_00_guidance_for_providers_mca_for_external_publication.pdf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A69677-82D3-7BB6-F4D1-809EDEB52FF0}"/>
              </a:ext>
            </a:extLst>
          </p:cNvPr>
          <p:cNvSpPr txBox="1"/>
          <p:nvPr/>
        </p:nvSpPr>
        <p:spPr>
          <a:xfrm>
            <a:off x="813936" y="1208151"/>
            <a:ext cx="77865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LEM July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Arial"/>
                <a:cs typeface="Arial"/>
              </a:rPr>
              <a:t>Decision-making in care services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48BFAA-A455-21EE-7689-E90BF9160637}"/>
              </a:ext>
            </a:extLst>
          </p:cNvPr>
          <p:cNvSpPr txBox="1"/>
          <p:nvPr/>
        </p:nvSpPr>
        <p:spPr>
          <a:xfrm>
            <a:off x="917453" y="3147143"/>
            <a:ext cx="82783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 Hamilton 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christopher.hamilton@somerset.gov.uk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85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 of mental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463354"/>
            <a:ext cx="10496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formal mental capacity assessment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‘reasonable belief’ that the person lacks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 staff should base their understanding of a person’s mental capacity upon what is in the care and support 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don’t have to do a new capacity assessment every time you help a person brush their teeth. But you do have to know why the person needs you to do this for them.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Evidence of mental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01265" y="1345999"/>
            <a:ext cx="104968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care and support plans should make it clear which decisions a person care staff to help them with and which they can make for themselves. For routine tasks you don’t need separate capacity assessments.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 will require a specific mental capacity assessment and best interests decision to be worked out and recorded. These are decisions which have significant impact upon a person’s rights and freedoms.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 of decisions do you think require the more detailed record?</a:t>
            </a:r>
          </a:p>
        </p:txBody>
      </p:sp>
    </p:spTree>
    <p:extLst>
      <p:ext uri="{BB962C8B-B14F-4D97-AF65-F5344CB8AC3E}">
        <p14:creationId xmlns:p14="http://schemas.microsoft.com/office/powerpoint/2010/main" val="360238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10287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Recording mental capacity assessments and best interests decisions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01265" y="1345999"/>
            <a:ext cx="104968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xample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one: a young person with autism who is not able to travel in a vehicle safely may need to use a special type of seat belt or harness which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carers can undo.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serious physical restraint and you would need to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an assessment of the person’s mental capacity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key people in making and a best interests decision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these clearly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two: A person with dementia and severe diabetes who refuses to co-operate with taking critical medication, may need to have medication administered covertly.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serious overriding of a right to refuse medication. It would be necessary to work closely with the person’s doctor or diabetes specialist to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and record an assessment of mental capacity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doctor to make a best interests decision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would include the record of this in the person’s care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58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and compliance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01265" y="1345999"/>
            <a:ext cx="1049689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difference between capacity and compliance?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offer a person their medication and they simply take it, do they have capacity?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you giving the medication with their consent or in their best interests?</a:t>
            </a:r>
          </a:p>
        </p:txBody>
      </p:sp>
    </p:spTree>
    <p:extLst>
      <p:ext uri="{BB962C8B-B14F-4D97-AF65-F5344CB8AC3E}">
        <p14:creationId xmlns:p14="http://schemas.microsoft.com/office/powerpoint/2010/main" val="301126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have to do to make any decision?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01265" y="1345999"/>
            <a:ext cx="104968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relevant 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 this information long enough to think about 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information to make a decision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someone know what decision you have made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7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Fluctuating mental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variation over time of a person’s ability to make a decision or decisions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Caused by a mental disorder, impairment or illness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the same as a temporary lack of capacity for example due to delirium or intoxication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Looking after a person whose capacity fluctuates is challenging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examples?</a:t>
            </a:r>
          </a:p>
        </p:txBody>
      </p:sp>
    </p:spTree>
    <p:extLst>
      <p:ext uri="{BB962C8B-B14F-4D97-AF65-F5344CB8AC3E}">
        <p14:creationId xmlns:p14="http://schemas.microsoft.com/office/powerpoint/2010/main" val="32162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Fluctuating mental capacity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Making best use of the periods of lucidity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you: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have a conversation to establish the person’s real wishes?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seek agreement for an approach to managing their needs at times when their capacity is poor?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document these conversations because this will help you and your staff be more confident about how to make a best interests decision – for example to keep the person safe – when this is needed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5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a restriction?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613118"/>
            <a:ext cx="10496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Legally speaking, anything which interferes with a person’s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liberty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some way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Sometimes the word ‘restraint’ is also used to mean the same thing, but it has some negative connotations</a:t>
            </a:r>
          </a:p>
        </p:txBody>
      </p:sp>
    </p:spTree>
    <p:extLst>
      <p:ext uri="{BB962C8B-B14F-4D97-AF65-F5344CB8AC3E}">
        <p14:creationId xmlns:p14="http://schemas.microsoft.com/office/powerpoint/2010/main" val="2737754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BB854-AAA2-EA29-B0FD-1C8376FED1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266852"/>
            <a:ext cx="64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Liberty to do what?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1" y="1360098"/>
            <a:ext cx="104968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Physical liberty to move about, to come and go as you please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choose where to live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form your own routines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spend your time as you wish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spend time with whoever you want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make your own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choose what to eat and whether to take medication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decide how to spend your money</a:t>
            </a:r>
          </a:p>
        </p:txBody>
      </p:sp>
    </p:spTree>
    <p:extLst>
      <p:ext uri="{BB962C8B-B14F-4D97-AF65-F5344CB8AC3E}">
        <p14:creationId xmlns:p14="http://schemas.microsoft.com/office/powerpoint/2010/main" val="226854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1" y="162077"/>
            <a:ext cx="10392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we think it’s necessary to restrict a person’s usual freedoms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1" y="1475934"/>
            <a:ext cx="10496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need to be clear about: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we think the person is not able to do this themselves – their mental capacity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 it is necessary – what would happen if we didn’t?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is the least restrictive approach we can take?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in working this out we need to give considerable weight to the person’s wishes and feelings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MCA allows for carers to lawfully restrict a person’s liberty, as long as there is a justification</a:t>
            </a:r>
          </a:p>
        </p:txBody>
      </p:sp>
    </p:spTree>
    <p:extLst>
      <p:ext uri="{BB962C8B-B14F-4D97-AF65-F5344CB8AC3E}">
        <p14:creationId xmlns:p14="http://schemas.microsoft.com/office/powerpoint/2010/main" val="84151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we’ll cover today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basic concepts and principles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clarifications about things which often get misunderstood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for helping staff understand how to support people whose ability to make decisions is declining or limited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400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ask questions as we go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6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does it all add up to?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all of the restrictions considered together add up to the person being: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free to leave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choose where to live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 the continuous supervision and control of others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Unable to give consent due to a lack of mental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Deprivation of Liberty</a:t>
            </a:r>
          </a:p>
        </p:txBody>
      </p:sp>
    </p:spTree>
    <p:extLst>
      <p:ext uri="{BB962C8B-B14F-4D97-AF65-F5344CB8AC3E}">
        <p14:creationId xmlns:p14="http://schemas.microsoft.com/office/powerpoint/2010/main" val="720732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Somerset mental capacity competency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Developed by Somerset Council and NHS partners with support from some care providers to test out materials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Its purpose: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help organisations apply the Mental Capacity Act effectively by identifying the skills and knowledge required by staff according to their roles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people need to know about the basic concepts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people need to take action to assess mental capacity and make decisions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 are responsible for providing more expert advice or planning staff training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99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68783-1876-C25C-95B8-9F4C60354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4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Somerset mental capacity competency framework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process: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out which of your staff roles fit into which of the three bandings – include yourself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Assess those people’s skills and knowledge against the lists to identify strengths and training needs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 for training to address these needs using the links to learning resources, or purchase training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a record of how staff skills and knowledge have been developed – CQC inspectors will like this!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provide feedback about how useful the framework is or how it could be improved</a:t>
            </a:r>
          </a:p>
        </p:txBody>
      </p:sp>
    </p:spTree>
    <p:extLst>
      <p:ext uri="{BB962C8B-B14F-4D97-AF65-F5344CB8AC3E}">
        <p14:creationId xmlns:p14="http://schemas.microsoft.com/office/powerpoint/2010/main" val="1902420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9EA40BE-A34A-9299-1183-DBBA24539A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BB854-AAA2-EA29-B0FD-1C8376FED1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resources for mental capacity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Social Care Institute for Excellence (SCIE) – lots of excellent resources about all aspects of mental capacity work. Lots of it free but with access to some training which can be purchased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hlinkClick r:id="rId2"/>
              </a:rPr>
              <a:t>Mental Capacity Act videos | SCIE</a:t>
            </a:r>
            <a:endParaRPr lang="en-GB" sz="2400" dirty="0"/>
          </a:p>
          <a:p>
            <a:r>
              <a:rPr lang="en-GB" sz="2400" dirty="0">
                <a:hlinkClick r:id="rId3"/>
              </a:rPr>
              <a:t>Mental Capacity Act (MCA) and </a:t>
            </a:r>
            <a:r>
              <a:rPr lang="en-GB" sz="2400" dirty="0" err="1">
                <a:hlinkClick r:id="rId3"/>
              </a:rPr>
              <a:t>DoLS</a:t>
            </a:r>
            <a:r>
              <a:rPr lang="en-GB" sz="2400" dirty="0">
                <a:hlinkClick r:id="rId3"/>
              </a:rPr>
              <a:t> | SCIE</a:t>
            </a: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Care Quality Commission</a:t>
            </a:r>
          </a:p>
          <a:p>
            <a:r>
              <a:rPr lang="en-GB" sz="2400" dirty="0">
                <a:hlinkClick r:id="rId4"/>
              </a:rPr>
              <a:t>Mental Capacity Act Guidance (cqc.org.uk)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78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9EA40BE-A34A-9299-1183-DBBA24539A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FBB854-AAA2-EA29-B0FD-1C8376FED1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1023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Further resources for mental capacity – for families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Rethink – Mental Health charity</a:t>
            </a:r>
          </a:p>
          <a:p>
            <a:r>
              <a:rPr lang="en-GB" sz="2400" dirty="0">
                <a:hlinkClick r:id="rId2"/>
              </a:rPr>
              <a:t>Mental capacity and mental illness (rethink.org)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Mencap</a:t>
            </a:r>
          </a:p>
          <a:p>
            <a:r>
              <a:rPr lang="en-GB" sz="2400" dirty="0">
                <a:hlinkClick r:id="rId3"/>
              </a:rPr>
              <a:t>What is The Mental Capacity Act? | Mencap</a:t>
            </a: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Home Farm Trust</a:t>
            </a:r>
          </a:p>
          <a:p>
            <a:r>
              <a:rPr lang="en-GB" sz="2400" dirty="0" err="1">
                <a:hlinkClick r:id="rId4"/>
              </a:rPr>
              <a:t>Hft</a:t>
            </a:r>
            <a:r>
              <a:rPr lang="en-GB" sz="2400" dirty="0">
                <a:hlinkClick r:id="rId4"/>
              </a:rPr>
              <a:t> | Family Carer Support | The Mental Capacity Act</a:t>
            </a:r>
            <a:endParaRPr lang="en-GB" sz="2400" dirty="0"/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Alzheimer’s Society</a:t>
            </a:r>
          </a:p>
          <a:p>
            <a:r>
              <a:rPr lang="en-GB" sz="2400" dirty="0">
                <a:hlinkClick r:id="rId5"/>
              </a:rPr>
              <a:t>Dementia and the Mental Capacity Act 2005 | Alzheimer's Society (alzheimers.org.uk)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544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F99D0C-F8A2-D137-AF98-A322979DE049}"/>
              </a:ext>
            </a:extLst>
          </p:cNvPr>
          <p:cNvSpPr txBox="1"/>
          <p:nvPr/>
        </p:nvSpPr>
        <p:spPr>
          <a:xfrm>
            <a:off x="761650" y="266852"/>
            <a:ext cx="972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main aim of the Mental Capacity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7C85D-9C85-670D-5750-D0A10CB3DEAB}"/>
              </a:ext>
            </a:extLst>
          </p:cNvPr>
          <p:cNvSpPr txBox="1"/>
          <p:nvPr/>
        </p:nvSpPr>
        <p:spPr>
          <a:xfrm>
            <a:off x="1114425" y="2274837"/>
            <a:ext cx="9126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maximise people’s ability to have </a:t>
            </a:r>
            <a:r>
              <a:rPr lang="en-GB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or control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 decisions which affect them</a:t>
            </a:r>
          </a:p>
        </p:txBody>
      </p:sp>
    </p:spTree>
    <p:extLst>
      <p:ext uri="{BB962C8B-B14F-4D97-AF65-F5344CB8AC3E}">
        <p14:creationId xmlns:p14="http://schemas.microsoft.com/office/powerpoint/2010/main" val="21627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– what do we mean?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mental capacity is the ability to make your own decisions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care services staff often get involved in helping people make decisions or making decisions for them. Some of these are small or routine decisions, others are major ones.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make decisions for another person when we believe they are unable to do this for themselves, that is they lack mental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 is a law to help us do this: the Mental Capacity Act, 2005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– why is it important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596165"/>
            <a:ext cx="104968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protect everyone’s right to make decisions for themselves or to have influence over decisions which affect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protect staff when they have to make decisions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or perform care tasks for someone they look after who cannot consent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8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5F99D0C-F8A2-D137-AF98-A322979DE049}"/>
              </a:ext>
            </a:extLst>
          </p:cNvPr>
          <p:cNvSpPr txBox="1"/>
          <p:nvPr/>
        </p:nvSpPr>
        <p:spPr>
          <a:xfrm>
            <a:off x="761650" y="266852"/>
            <a:ext cx="972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main aim of the Mental Capacity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7C85D-9C85-670D-5750-D0A10CB3DEAB}"/>
              </a:ext>
            </a:extLst>
          </p:cNvPr>
          <p:cNvSpPr txBox="1"/>
          <p:nvPr/>
        </p:nvSpPr>
        <p:spPr>
          <a:xfrm>
            <a:off x="1114425" y="2274837"/>
            <a:ext cx="9126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 maximise people’s ability to have </a:t>
            </a:r>
            <a:r>
              <a:rPr lang="en-GB" sz="3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 or control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 decisions which affect them</a:t>
            </a:r>
          </a:p>
        </p:txBody>
      </p:sp>
    </p:spTree>
    <p:extLst>
      <p:ext uri="{BB962C8B-B14F-4D97-AF65-F5344CB8AC3E}">
        <p14:creationId xmlns:p14="http://schemas.microsoft.com/office/powerpoint/2010/main" val="22471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statement of MCA outcomes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396140"/>
            <a:ext cx="1049689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who use registered care, treatment and support services and their supporters can be confident that: </a:t>
            </a:r>
          </a:p>
          <a:p>
            <a:pPr lvl="0"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They will continue to make decisions about their own lives whenever possible or be included in such decisions as much as possible at all other times 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If decisions have to be made on their behalf, they are always made in their best interests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Care, treatment and support services and their staff are aware of their duties and responsibilities under the Act </a:t>
            </a:r>
          </a:p>
          <a:p>
            <a:pPr lvl="0"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Their human rights will be respected </a:t>
            </a:r>
          </a:p>
          <a:p>
            <a:pPr lvl="0"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400" dirty="0">
                <a:hlinkClick r:id="rId2"/>
              </a:rPr>
              <a:t>Mental Capacity Act Guidance (cqc.org.uk)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83C9ED2-35D8-AACB-8005-08E4FBCE8C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565" r="2565"/>
          <a:stretch>
            <a:fillRect/>
          </a:stretch>
        </p:blipFill>
        <p:spPr>
          <a:xfrm>
            <a:off x="-481447" y="1235180"/>
            <a:ext cx="4474899" cy="43876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34990-F0BB-79AD-011D-4A5845ECE49B}"/>
              </a:ext>
            </a:extLst>
          </p:cNvPr>
          <p:cNvSpPr txBox="1"/>
          <p:nvPr/>
        </p:nvSpPr>
        <p:spPr>
          <a:xfrm>
            <a:off x="3993452" y="1843950"/>
            <a:ext cx="738416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A person must be assumed to have capacity unless it is established that they lack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Take all practicable steps to help the person make a decision before concluding they lack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If a person makes a decision which looks unwise this is not evidence that they lack capacity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An act done, or decision made, for another person must be in their best interests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In making a best interests decision the option which is least restrictive for the person should be chosen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6357F-B1D5-81B2-79F8-C682E8E7A058}"/>
              </a:ext>
            </a:extLst>
          </p:cNvPr>
          <p:cNvSpPr txBox="1"/>
          <p:nvPr/>
        </p:nvSpPr>
        <p:spPr>
          <a:xfrm>
            <a:off x="814388" y="253800"/>
            <a:ext cx="6358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Five Statutory Principles of the MCA</a:t>
            </a:r>
          </a:p>
        </p:txBody>
      </p:sp>
    </p:spTree>
    <p:extLst>
      <p:ext uri="{BB962C8B-B14F-4D97-AF65-F5344CB8AC3E}">
        <p14:creationId xmlns:p14="http://schemas.microsoft.com/office/powerpoint/2010/main" val="2169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D7C97BE-E1E0-4A99-8278-AD603D49E0EC}"/>
              </a:ext>
            </a:extLst>
          </p:cNvPr>
          <p:cNvSpPr txBox="1"/>
          <p:nvPr/>
        </p:nvSpPr>
        <p:spPr>
          <a:xfrm>
            <a:off x="651574" y="320856"/>
            <a:ext cx="6358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Two more principles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7E8D2-7050-435A-2ADE-E793DBAE07B2}"/>
              </a:ext>
            </a:extLst>
          </p:cNvPr>
          <p:cNvSpPr txBox="1"/>
          <p:nvPr/>
        </p:nvSpPr>
        <p:spPr>
          <a:xfrm>
            <a:off x="650875" y="1561749"/>
            <a:ext cx="106933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about mental capacity in relation to specific decisions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about capacity at the time a decision needs to be made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Saying that a person ‘lacks mental capacity’ on its own is not meaningful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b="1" dirty="0">
              <a:solidFill>
                <a:srgbClr val="0060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a person has dementia or a learning disability, we cannot assume they lack capacity to make any specific decision.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607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does mean they may find some aspects of some decisions too difficult, but you have to check it out</a:t>
            </a:r>
          </a:p>
        </p:txBody>
      </p:sp>
    </p:spTree>
    <p:extLst>
      <p:ext uri="{BB962C8B-B14F-4D97-AF65-F5344CB8AC3E}">
        <p14:creationId xmlns:p14="http://schemas.microsoft.com/office/powerpoint/2010/main" val="340936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0FA1E5-F0D0-D3F1-BD6C-BAD0526181B5}"/>
              </a:ext>
            </a:extLst>
          </p:cNvPr>
          <p:cNvSpPr txBox="1"/>
          <p:nvPr/>
        </p:nvSpPr>
        <p:spPr>
          <a:xfrm>
            <a:off x="761650" y="266852"/>
            <a:ext cx="928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6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capacity – making everyday decisions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607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0AE0E-42A9-8297-B34F-43E7DD805307}"/>
              </a:ext>
            </a:extLst>
          </p:cNvPr>
          <p:cNvSpPr txBox="1"/>
          <p:nvPr/>
        </p:nvSpPr>
        <p:spPr>
          <a:xfrm>
            <a:off x="761650" y="1644329"/>
            <a:ext cx="104968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each care task involved in looking after a person, carers need to know what the person can do for themselves and what they need help with.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first statutory principle of the </a:t>
            </a: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 says…?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is assumed to have capacity to make their own decisions unless there is evidence to the contrary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evidence do you need?</a:t>
            </a:r>
          </a:p>
        </p:txBody>
      </p:sp>
    </p:spTree>
    <p:extLst>
      <p:ext uri="{BB962C8B-B14F-4D97-AF65-F5344CB8AC3E}">
        <p14:creationId xmlns:p14="http://schemas.microsoft.com/office/powerpoint/2010/main" val="134094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7AD60087-B66A-45BA-9564-57BBE76DE55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E770111E-B486-4EAA-A02F-8D9CFC3B8542}"/>
    </a:ext>
  </a:extLst>
</a:theme>
</file>

<file path=ppt/theme/theme3.xml><?xml version="1.0" encoding="utf-8"?>
<a:theme xmlns:a="http://schemas.openxmlformats.org/drawingml/2006/main" name="4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551A0330-7290-4812-8D06-B26F8F0B52CB}"/>
    </a:ext>
  </a:extLst>
</a:theme>
</file>

<file path=ppt/theme/theme4.xml><?xml version="1.0" encoding="utf-8"?>
<a:theme xmlns:a="http://schemas.openxmlformats.org/drawingml/2006/main" name="2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2A14DADF-B0E1-4FF2-8994-A54D12217EF4}"/>
    </a:ext>
  </a:extLst>
</a:theme>
</file>

<file path=ppt/theme/theme5.xml><?xml version="1.0" encoding="utf-8"?>
<a:theme xmlns:a="http://schemas.openxmlformats.org/drawingml/2006/main" name="5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768D52F7-D42A-4A29-BBE3-C46DE7DFDC2D}"/>
    </a:ext>
  </a:extLst>
</a:theme>
</file>

<file path=ppt/theme/theme6.xml><?xml version="1.0" encoding="utf-8"?>
<a:theme xmlns:a="http://schemas.openxmlformats.org/drawingml/2006/main" name="6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F874DEDA-B431-4188-A473-41D7FB08964C}"/>
    </a:ext>
  </a:extLst>
</a:theme>
</file>

<file path=ppt/theme/theme7.xml><?xml version="1.0" encoding="utf-8"?>
<a:theme xmlns:a="http://schemas.openxmlformats.org/drawingml/2006/main" name="3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C8B98703-2C67-4DE3-AB17-AD471FE2CA46}"/>
    </a:ext>
  </a:extLst>
</a:theme>
</file>

<file path=ppt/theme/theme8.xml><?xml version="1.0" encoding="utf-8"?>
<a:theme xmlns:a="http://schemas.openxmlformats.org/drawingml/2006/main" name="7_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merset Council Template  (1).pptx" id="{70CEEB1D-458D-4C93-87EE-416280025BF9}" vid="{2A14DADF-B0E1-4FF2-8994-A54D12217EF4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7b6b569b-509a-467d-b105-d97728d3fc11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AA028AD83BE42AE87576E0A5FEC79" ma:contentTypeVersion="4" ma:contentTypeDescription="Create a new document." ma:contentTypeScope="" ma:versionID="6683e966d50bc33e09f3078093262a95">
  <xsd:schema xmlns:xsd="http://www.w3.org/2001/XMLSchema" xmlns:xs="http://www.w3.org/2001/XMLSchema" xmlns:p="http://schemas.microsoft.com/office/2006/metadata/properties" xmlns:ns2="22f9fca7-9320-443d-bf16-1395e83e82c0" targetNamespace="http://schemas.microsoft.com/office/2006/metadata/properties" ma:root="true" ma:fieldsID="c3d002ae40dcc46f50eec75ae1e7b919" ns2:_="">
    <xsd:import namespace="22f9fca7-9320-443d-bf16-1395e83e82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9fca7-9320-443d-bf16-1395e83e8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9CD234-8DB7-41CF-89C0-6E03EDB5BA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EAC751-4B01-4810-8B1D-95DF329161C3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01C4B55E-B218-453D-97F1-71C13E8BF53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7579457-5A85-47C7-80D8-B9B57E96F7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f9fca7-9320-443d-bf16-1395e83e82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d396678-c698-4451-b9ab-bac3c3310917}" enabled="1" method="Privileged" siteId="{b524f606-f77a-4aa2-8da2-fe70343b0cc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Somerset Council Template</Template>
  <TotalTime>277</TotalTime>
  <Words>1699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Custom Design</vt:lpstr>
      <vt:lpstr>1_Slide 1</vt:lpstr>
      <vt:lpstr>4_Slide 1</vt:lpstr>
      <vt:lpstr>2_Slide 1</vt:lpstr>
      <vt:lpstr>5_Slide 1</vt:lpstr>
      <vt:lpstr>6_Slide 1</vt:lpstr>
      <vt:lpstr>3_Slide 1</vt:lpstr>
      <vt:lpstr>7_Slide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Hamilton</dc:creator>
  <cp:lastModifiedBy>Chris Hamilton</cp:lastModifiedBy>
  <cp:revision>1</cp:revision>
  <dcterms:created xsi:type="dcterms:W3CDTF">2023-08-01T08:19:25Z</dcterms:created>
  <dcterms:modified xsi:type="dcterms:W3CDTF">2023-08-01T12:56:52Z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0x0101009DFAA028AD83BE42AE87576E0A5FEC79</vt:lpwstr>
  </property>
</Properties>
</file>