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57" r:id="rId6"/>
    <p:sldId id="268" r:id="rId7"/>
    <p:sldId id="269" r:id="rId8"/>
    <p:sldId id="270" r:id="rId9"/>
    <p:sldId id="271" r:id="rId10"/>
    <p:sldId id="285" r:id="rId11"/>
    <p:sldId id="272" r:id="rId12"/>
    <p:sldId id="273" r:id="rId13"/>
    <p:sldId id="277" r:id="rId14"/>
    <p:sldId id="278" r:id="rId15"/>
    <p:sldId id="281" r:id="rId16"/>
    <p:sldId id="287" r:id="rId17"/>
    <p:sldId id="283" r:id="rId18"/>
    <p:sldId id="261"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Layouts" id="{408F3E42-AA3A-F246-9C0F-77CB264838C3}">
          <p14:sldIdLst>
            <p14:sldId id="256"/>
            <p14:sldId id="257"/>
            <p14:sldId id="268"/>
            <p14:sldId id="269"/>
            <p14:sldId id="270"/>
            <p14:sldId id="271"/>
            <p14:sldId id="285"/>
            <p14:sldId id="272"/>
            <p14:sldId id="273"/>
            <p14:sldId id="277"/>
            <p14:sldId id="278"/>
            <p14:sldId id="281"/>
            <p14:sldId id="287"/>
            <p14:sldId id="283"/>
            <p14:sldId id="261"/>
            <p14:sldId id="262"/>
          </p14:sldIdLst>
        </p14:section>
        <p14:section name="Visual Toolkit" id="{9ADA6AAB-D88E-D24A-A914-608E8938D0D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3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84" autoAdjust="0"/>
    <p:restoredTop sz="96327"/>
  </p:normalViewPr>
  <p:slideViewPr>
    <p:cSldViewPr snapToGrid="0">
      <p:cViewPr varScale="1">
        <p:scale>
          <a:sx n="94" d="100"/>
          <a:sy n="94" d="100"/>
        </p:scale>
        <p:origin x="90"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9EBE9-A07E-45D8-8910-162DB43736CA}" type="datetimeFigureOut">
              <a:rPr lang="en-GB" smtClean="0"/>
              <a:t>03/04/2023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81610-A649-4A80-9B0D-ACC7EE63D475}" type="slidenum">
              <a:rPr lang="en-GB" smtClean="0"/>
              <a:t>‹#›</a:t>
            </a:fld>
            <a:endParaRPr lang="en-GB"/>
          </a:p>
        </p:txBody>
      </p:sp>
    </p:spTree>
    <p:extLst>
      <p:ext uri="{BB962C8B-B14F-4D97-AF65-F5344CB8AC3E}">
        <p14:creationId xmlns:p14="http://schemas.microsoft.com/office/powerpoint/2010/main" val="770443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334D02-AA1E-2569-D77E-9967B28B58E7}"/>
              </a:ext>
            </a:extLst>
          </p:cNvPr>
          <p:cNvSpPr>
            <a:spLocks noGrp="1"/>
          </p:cNvSpPr>
          <p:nvPr>
            <p:ph type="dt" sz="half" idx="10"/>
          </p:nvPr>
        </p:nvSpPr>
        <p:spPr>
          <a:xfrm>
            <a:off x="10220034" y="6171623"/>
            <a:ext cx="1371602" cy="365125"/>
          </a:xfrm>
          <a:prstGeom prst="rect">
            <a:avLst/>
          </a:prstGeom>
        </p:spPr>
        <p:txBody>
          <a:bodyPr/>
          <a:lstStyle>
            <a:lvl1pPr algn="ctr">
              <a:defRPr>
                <a:solidFill>
                  <a:schemeClr val="accent3"/>
                </a:solidFill>
              </a:defRPr>
            </a:lvl1pPr>
          </a:lstStyle>
          <a:p>
            <a:fld id="{1C675851-5B83-D54D-A02A-4BCECB29E489}" type="datetimeFigureOut">
              <a:rPr lang="en-US" smtClean="0"/>
              <a:pPr/>
              <a:t>4/3/2023</a:t>
            </a:fld>
            <a:endParaRPr lang="en-US" dirty="0"/>
          </a:p>
        </p:txBody>
      </p:sp>
      <p:sp>
        <p:nvSpPr>
          <p:cNvPr id="8" name="Rectangle 7">
            <a:extLst>
              <a:ext uri="{FF2B5EF4-FFF2-40B4-BE49-F238E27FC236}">
                <a16:creationId xmlns:a16="http://schemas.microsoft.com/office/drawing/2014/main" id="{B04928A7-B5CF-1C4E-EF9E-B47DC577B3A3}"/>
              </a:ext>
            </a:extLst>
          </p:cNvPr>
          <p:cNvSpPr/>
          <p:nvPr userDrawn="1"/>
        </p:nvSpPr>
        <p:spPr>
          <a:xfrm>
            <a:off x="10220034" y="6622473"/>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455EF90-4985-6F94-30AE-EAC5B4AEA554}"/>
              </a:ext>
            </a:extLst>
          </p:cNvPr>
          <p:cNvSpPr/>
          <p:nvPr userDrawn="1"/>
        </p:nvSpPr>
        <p:spPr>
          <a:xfrm>
            <a:off x="3872089" y="1710267"/>
            <a:ext cx="8319911" cy="3736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68610F3D-8864-5058-EF8B-FB844688A56C}"/>
              </a:ext>
            </a:extLst>
          </p:cNvPr>
          <p:cNvSpPr>
            <a:spLocks noGrp="1"/>
          </p:cNvSpPr>
          <p:nvPr>
            <p:ph type="ctrTitle" hasCustomPrompt="1"/>
          </p:nvPr>
        </p:nvSpPr>
        <p:spPr>
          <a:xfrm>
            <a:off x="4312920" y="2049780"/>
            <a:ext cx="7278716" cy="2226451"/>
          </a:xfrm>
        </p:spPr>
        <p:txBody>
          <a:bodyPr anchor="b">
            <a:normAutofit/>
          </a:bodyPr>
          <a:lstStyle>
            <a:lvl1pPr algn="r">
              <a:defRPr sz="4400">
                <a:solidFill>
                  <a:schemeClr val="bg1"/>
                </a:solidFill>
              </a:defRPr>
            </a:lvl1pPr>
          </a:lstStyle>
          <a:p>
            <a:r>
              <a:rPr lang="en-US" dirty="0"/>
              <a:t>Click to edit </a:t>
            </a:r>
            <a:br>
              <a:rPr lang="en-US" dirty="0"/>
            </a:br>
            <a:r>
              <a:rPr lang="en-US" dirty="0"/>
              <a:t>Master title style</a:t>
            </a:r>
          </a:p>
        </p:txBody>
      </p:sp>
      <p:sp>
        <p:nvSpPr>
          <p:cNvPr id="14" name="Subtitle 2">
            <a:extLst>
              <a:ext uri="{FF2B5EF4-FFF2-40B4-BE49-F238E27FC236}">
                <a16:creationId xmlns:a16="http://schemas.microsoft.com/office/drawing/2014/main" id="{8C6EF861-A5E0-8F8D-49D1-5757745B2700}"/>
              </a:ext>
            </a:extLst>
          </p:cNvPr>
          <p:cNvSpPr>
            <a:spLocks noGrp="1"/>
          </p:cNvSpPr>
          <p:nvPr>
            <p:ph type="subTitle" idx="1"/>
          </p:nvPr>
        </p:nvSpPr>
        <p:spPr>
          <a:xfrm>
            <a:off x="4312919" y="4361956"/>
            <a:ext cx="7278715" cy="785777"/>
          </a:xfrm>
          <a:prstGeom prst="rect">
            <a:avLst/>
          </a:prstGeom>
        </p:spPr>
        <p:txBody>
          <a:bodyPr>
            <a:noAutofit/>
          </a:bodyPr>
          <a:lstStyle>
            <a:lvl1pPr marL="0" indent="0" algn="r">
              <a:lnSpc>
                <a:spcPts val="238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48613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Title + Bulleted Content">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7DF98E18-FB8E-C960-2924-FFC9E6112231}"/>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accent3"/>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1111287-847F-05EF-B2F0-CE7F9AB2E679}"/>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accent3"/>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AB0DF496-E5E6-497B-1B43-0C98733A5BE8}"/>
              </a:ext>
            </a:extLst>
          </p:cNvPr>
          <p:cNvSpPr/>
          <p:nvPr userDrawn="1"/>
        </p:nvSpPr>
        <p:spPr>
          <a:xfrm>
            <a:off x="566928" y="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7C2B95CE-E48A-A055-9867-B2071E5057ED}"/>
              </a:ext>
            </a:extLst>
          </p:cNvPr>
          <p:cNvSpPr>
            <a:spLocks noGrp="1"/>
          </p:cNvSpPr>
          <p:nvPr>
            <p:ph idx="10"/>
          </p:nvPr>
        </p:nvSpPr>
        <p:spPr>
          <a:xfrm>
            <a:off x="441035" y="1199445"/>
            <a:ext cx="11353799" cy="4786745"/>
          </a:xfrm>
          <a:prstGeom prst="rect">
            <a:avLst/>
          </a:prstGeom>
        </p:spPr>
        <p:txBody>
          <a:bodyPr/>
          <a:lstStyle>
            <a:lvl1pPr marL="342900" indent="-342900">
              <a:buFont typeface="Arial" panose="020B0604020202020204" pitchFamily="34" charset="0"/>
              <a:buChar char="•"/>
              <a:defRPr/>
            </a:lvl1pPr>
            <a:lvl2pPr marL="685800" indent="-228600">
              <a:buFont typeface="System Font Regular"/>
              <a:buChar char="–"/>
              <a:defRPr/>
            </a:lvl2pPr>
            <a:lvl3pPr marL="1143000" indent="-228600">
              <a:buFont typeface="System Font Regular"/>
              <a:buChar char="○"/>
              <a:defRPr/>
            </a:lvl3pPr>
            <a:lvl5pPr marL="2057400" indent="-2286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E6CCA14F-42F1-34BA-04B2-70411ADC39D8}"/>
              </a:ext>
            </a:extLst>
          </p:cNvPr>
          <p:cNvSpPr>
            <a:spLocks noGrp="1"/>
          </p:cNvSpPr>
          <p:nvPr>
            <p:ph type="title"/>
          </p:nvPr>
        </p:nvSpPr>
        <p:spPr>
          <a:xfrm>
            <a:off x="441036" y="365761"/>
            <a:ext cx="11353800" cy="777239"/>
          </a:xfrm>
        </p:spPr>
        <p:txBody>
          <a:bodyPr>
            <a:normAutofit/>
          </a:bodyPr>
          <a:lstStyle>
            <a:lvl1pPr>
              <a:lnSpc>
                <a:spcPct val="80000"/>
              </a:lnSpc>
              <a:defRPr sz="3200"/>
            </a:lvl1pPr>
          </a:lstStyle>
          <a:p>
            <a:r>
              <a:rPr lang="en-US"/>
              <a:t>Click to edit Master title style</a:t>
            </a:r>
            <a:endParaRPr lang="en-US" dirty="0"/>
          </a:p>
        </p:txBody>
      </p:sp>
      <p:pic>
        <p:nvPicPr>
          <p:cNvPr id="2" name="Picture 1" descr="Logo&#10;&#10;Description automatically generated with medium confidence">
            <a:extLst>
              <a:ext uri="{FF2B5EF4-FFF2-40B4-BE49-F238E27FC236}">
                <a16:creationId xmlns:a16="http://schemas.microsoft.com/office/drawing/2014/main" id="{7B28FF29-14BC-3961-3B1A-BE64CE20C2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23567" y="6149650"/>
            <a:ext cx="524200" cy="524200"/>
          </a:xfrm>
          <a:prstGeom prst="rect">
            <a:avLst/>
          </a:prstGeom>
        </p:spPr>
      </p:pic>
    </p:spTree>
    <p:extLst>
      <p:ext uri="{BB962C8B-B14F-4D97-AF65-F5344CB8AC3E}">
        <p14:creationId xmlns:p14="http://schemas.microsoft.com/office/powerpoint/2010/main" val="2971989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Title + Numbered Content">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7DF98E18-FB8E-C960-2924-FFC9E6112231}"/>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accent3"/>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1111287-847F-05EF-B2F0-CE7F9AB2E679}"/>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accent3"/>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AB0DF496-E5E6-497B-1B43-0C98733A5BE8}"/>
              </a:ext>
            </a:extLst>
          </p:cNvPr>
          <p:cNvSpPr/>
          <p:nvPr userDrawn="1"/>
        </p:nvSpPr>
        <p:spPr>
          <a:xfrm>
            <a:off x="566928" y="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CC8CE0F8-16CC-118E-FA4E-DBFEAC5C1921}"/>
              </a:ext>
            </a:extLst>
          </p:cNvPr>
          <p:cNvSpPr>
            <a:spLocks noGrp="1"/>
          </p:cNvSpPr>
          <p:nvPr>
            <p:ph idx="10"/>
          </p:nvPr>
        </p:nvSpPr>
        <p:spPr>
          <a:xfrm>
            <a:off x="441035" y="1199445"/>
            <a:ext cx="11353799" cy="4786745"/>
          </a:xfrm>
          <a:prstGeom prst="rect">
            <a:avLst/>
          </a:prstGeom>
        </p:spPr>
        <p:txBody>
          <a:bodyPr/>
          <a:lstStyle>
            <a:lvl1pPr marL="457200" indent="-457200">
              <a:buFont typeface="+mj-lt"/>
              <a:buAutoNum type="arabicPeriod"/>
              <a:defRPr/>
            </a:lvl1pPr>
            <a:lvl2pPr marL="685800" indent="-228600">
              <a:buFont typeface="System Font Regular"/>
              <a:buChar char="–"/>
              <a:defRPr lang="en-US" sz="2000" kern="1200" dirty="0" smtClean="0">
                <a:solidFill>
                  <a:schemeClr val="tx1"/>
                </a:solidFill>
                <a:latin typeface="+mn-lt"/>
                <a:ea typeface="+mn-ea"/>
                <a:cs typeface="+mn-cs"/>
              </a:defRPr>
            </a:lvl2pPr>
            <a:lvl3pPr marL="1143000" indent="-228600">
              <a:buFont typeface="System Font Regular"/>
              <a:buChar char="○"/>
              <a:defRPr lang="en-US" sz="1800" kern="1200" dirty="0" smtClean="0">
                <a:solidFill>
                  <a:schemeClr val="tx1"/>
                </a:solidFill>
                <a:latin typeface="+mn-lt"/>
                <a:ea typeface="+mn-ea"/>
                <a:cs typeface="+mn-cs"/>
              </a:defRPr>
            </a:lvl3pPr>
            <a:lvl4pPr>
              <a:defRPr lang="en-US" sz="1600" kern="1200" dirty="0" smtClean="0">
                <a:solidFill>
                  <a:schemeClr val="tx1"/>
                </a:solidFill>
                <a:latin typeface="+mn-lt"/>
                <a:ea typeface="+mn-ea"/>
                <a:cs typeface="+mn-cs"/>
              </a:defRPr>
            </a:lvl4pPr>
            <a:lvl5pPr marL="2057400" indent="-228600">
              <a:buFont typeface="System Font Regular"/>
              <a:buChar char="–"/>
              <a:defRPr lang="en-US"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4FA0BA40-A944-E4BD-EA8B-DF16464C0E8E}"/>
              </a:ext>
            </a:extLst>
          </p:cNvPr>
          <p:cNvSpPr>
            <a:spLocks noGrp="1"/>
          </p:cNvSpPr>
          <p:nvPr>
            <p:ph type="title"/>
          </p:nvPr>
        </p:nvSpPr>
        <p:spPr>
          <a:xfrm>
            <a:off x="441036" y="365761"/>
            <a:ext cx="11353800" cy="777239"/>
          </a:xfrm>
        </p:spPr>
        <p:txBody>
          <a:bodyPr>
            <a:normAutofit/>
          </a:bodyPr>
          <a:lstStyle>
            <a:lvl1pPr>
              <a:lnSpc>
                <a:spcPct val="80000"/>
              </a:lnSpc>
              <a:defRPr sz="3200"/>
            </a:lvl1pPr>
          </a:lstStyle>
          <a:p>
            <a:r>
              <a:rPr lang="en-US"/>
              <a:t>Click to edit Master title style</a:t>
            </a:r>
            <a:endParaRPr lang="en-US" dirty="0"/>
          </a:p>
        </p:txBody>
      </p:sp>
      <p:pic>
        <p:nvPicPr>
          <p:cNvPr id="2" name="Picture 1" descr="Logo&#10;&#10;Description automatically generated with medium confidence">
            <a:extLst>
              <a:ext uri="{FF2B5EF4-FFF2-40B4-BE49-F238E27FC236}">
                <a16:creationId xmlns:a16="http://schemas.microsoft.com/office/drawing/2014/main" id="{D363F6D7-0561-CEE0-DCAA-D921CD9F8A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23567" y="6149650"/>
            <a:ext cx="524200" cy="524200"/>
          </a:xfrm>
          <a:prstGeom prst="rect">
            <a:avLst/>
          </a:prstGeom>
        </p:spPr>
      </p:pic>
    </p:spTree>
    <p:extLst>
      <p:ext uri="{BB962C8B-B14F-4D97-AF65-F5344CB8AC3E}">
        <p14:creationId xmlns:p14="http://schemas.microsoft.com/office/powerpoint/2010/main" val="3191544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Title Only">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8366431-06F9-C832-C607-23EEF86A6C3A}"/>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accent3"/>
                </a:solidFill>
              </a:defRPr>
            </a:lvl1pPr>
          </a:lstStyle>
          <a:p>
            <a:r>
              <a:rPr lang="en-US" dirty="0"/>
              <a:t>Copyright © 2023 Crisis Prevention Institute.</a:t>
            </a:r>
          </a:p>
        </p:txBody>
      </p:sp>
      <p:sp>
        <p:nvSpPr>
          <p:cNvPr id="6" name="Slide Number Placeholder 5">
            <a:extLst>
              <a:ext uri="{FF2B5EF4-FFF2-40B4-BE49-F238E27FC236}">
                <a16:creationId xmlns:a16="http://schemas.microsoft.com/office/drawing/2014/main" id="{DADD02EE-350A-0013-9C7F-4A8751278225}"/>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accent3"/>
                </a:solidFill>
              </a:defRPr>
            </a:lvl1pPr>
          </a:lstStyle>
          <a:p>
            <a:fld id="{2AD4CD0B-AE02-6F44-9F2A-D360DF53AE09}" type="slidenum">
              <a:rPr lang="en-US" smtClean="0"/>
              <a:pPr/>
              <a:t>‹#›</a:t>
            </a:fld>
            <a:endParaRPr lang="en-US" dirty="0"/>
          </a:p>
        </p:txBody>
      </p:sp>
      <p:sp>
        <p:nvSpPr>
          <p:cNvPr id="7" name="Rectangle 6">
            <a:extLst>
              <a:ext uri="{FF2B5EF4-FFF2-40B4-BE49-F238E27FC236}">
                <a16:creationId xmlns:a16="http://schemas.microsoft.com/office/drawing/2014/main" id="{5CA5F7A5-C015-489D-071B-68E715BC5531}"/>
              </a:ext>
            </a:extLst>
          </p:cNvPr>
          <p:cNvSpPr/>
          <p:nvPr userDrawn="1"/>
        </p:nvSpPr>
        <p:spPr>
          <a:xfrm>
            <a:off x="566928" y="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Logo&#10;&#10;Description automatically generated with medium confidence">
            <a:extLst>
              <a:ext uri="{FF2B5EF4-FFF2-40B4-BE49-F238E27FC236}">
                <a16:creationId xmlns:a16="http://schemas.microsoft.com/office/drawing/2014/main" id="{A17CF230-B78A-E1F6-224C-D58C4828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23567" y="6149650"/>
            <a:ext cx="524200" cy="524200"/>
          </a:xfrm>
          <a:prstGeom prst="rect">
            <a:avLst/>
          </a:prstGeom>
        </p:spPr>
      </p:pic>
      <p:sp>
        <p:nvSpPr>
          <p:cNvPr id="3" name="Title 1">
            <a:extLst>
              <a:ext uri="{FF2B5EF4-FFF2-40B4-BE49-F238E27FC236}">
                <a16:creationId xmlns:a16="http://schemas.microsoft.com/office/drawing/2014/main" id="{269F7C84-1964-56E3-F9E6-878316D7B6B7}"/>
              </a:ext>
            </a:extLst>
          </p:cNvPr>
          <p:cNvSpPr>
            <a:spLocks noGrp="1"/>
          </p:cNvSpPr>
          <p:nvPr>
            <p:ph type="title"/>
          </p:nvPr>
        </p:nvSpPr>
        <p:spPr>
          <a:xfrm>
            <a:off x="441036" y="365761"/>
            <a:ext cx="11353800" cy="777239"/>
          </a:xfrm>
        </p:spPr>
        <p:txBody>
          <a:bodyPr>
            <a:normAutofit/>
          </a:bodyPr>
          <a:lstStyle>
            <a:lvl1pPr>
              <a:lnSpc>
                <a:spcPct val="80000"/>
              </a:lnSpc>
              <a:defRPr sz="3200"/>
            </a:lvl1pPr>
          </a:lstStyle>
          <a:p>
            <a:r>
              <a:rPr lang="en-US"/>
              <a:t>Click to edit Master title style</a:t>
            </a:r>
            <a:endParaRPr lang="en-US" dirty="0"/>
          </a:p>
        </p:txBody>
      </p:sp>
    </p:spTree>
    <p:extLst>
      <p:ext uri="{BB962C8B-B14F-4D97-AF65-F5344CB8AC3E}">
        <p14:creationId xmlns:p14="http://schemas.microsoft.com/office/powerpoint/2010/main" val="1301847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Title + Content + 3 Icons 1/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462-AC4B-EE44-FE3C-600D93BE8C1F}"/>
              </a:ext>
            </a:extLst>
          </p:cNvPr>
          <p:cNvSpPr>
            <a:spLocks noGrp="1"/>
          </p:cNvSpPr>
          <p:nvPr>
            <p:ph type="title"/>
          </p:nvPr>
        </p:nvSpPr>
        <p:spPr>
          <a:xfrm>
            <a:off x="438912" y="452582"/>
            <a:ext cx="4114800" cy="942109"/>
          </a:xfrm>
        </p:spPr>
        <p:txBody>
          <a:bodyP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E22DBCF-2C29-3835-06BB-9E798B144B9D}"/>
              </a:ext>
            </a:extLst>
          </p:cNvPr>
          <p:cNvSpPr>
            <a:spLocks noGrp="1"/>
          </p:cNvSpPr>
          <p:nvPr>
            <p:ph idx="1"/>
          </p:nvPr>
        </p:nvSpPr>
        <p:spPr>
          <a:xfrm>
            <a:off x="441036" y="1477819"/>
            <a:ext cx="4114800" cy="4719782"/>
          </a:xfrm>
          <a:prstGeom prst="rect">
            <a:avLst/>
          </a:prstGeom>
        </p:spPr>
        <p:txBody>
          <a:bodyPr>
            <a:normAutofit/>
          </a:bodyPr>
          <a:lstStyle>
            <a:lvl1pPr marL="0" indent="0">
              <a:buNone/>
              <a:defRPr sz="2200"/>
            </a:lvl1pPr>
            <a:lvl2pPr marL="685800" indent="-228600">
              <a:buFont typeface="System Font Regular"/>
              <a:buChar char="–"/>
              <a:defRPr/>
            </a:lvl2pPr>
            <a:lvl3pPr marL="1143000" indent="-228600">
              <a:buFont typeface="System Font Regular"/>
              <a:buChar char="○"/>
              <a:defRPr/>
            </a:lvl3pPr>
            <a:lvl5pPr marL="2057400" indent="-228600">
              <a:buFont typeface="System Font Regular"/>
              <a:buChar char="–"/>
              <a:defRPr/>
            </a:lvl5pPr>
          </a:lstStyle>
          <a:p>
            <a:pPr lvl="0"/>
            <a:r>
              <a:rPr lang="en-US"/>
              <a:t>Click to edit Master text styles</a:t>
            </a:r>
          </a:p>
        </p:txBody>
      </p:sp>
      <p:sp>
        <p:nvSpPr>
          <p:cNvPr id="7" name="Footer Placeholder 4">
            <a:extLst>
              <a:ext uri="{FF2B5EF4-FFF2-40B4-BE49-F238E27FC236}">
                <a16:creationId xmlns:a16="http://schemas.microsoft.com/office/drawing/2014/main" id="{7DF98E18-FB8E-C960-2924-FFC9E6112231}"/>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accent3"/>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1111287-847F-05EF-B2F0-CE7F9AB2E679}"/>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accent3"/>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AB0DF496-E5E6-497B-1B43-0C98733A5BE8}"/>
              </a:ext>
            </a:extLst>
          </p:cNvPr>
          <p:cNvSpPr/>
          <p:nvPr userDrawn="1"/>
        </p:nvSpPr>
        <p:spPr>
          <a:xfrm>
            <a:off x="566928" y="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4">
            <a:extLst>
              <a:ext uri="{FF2B5EF4-FFF2-40B4-BE49-F238E27FC236}">
                <a16:creationId xmlns:a16="http://schemas.microsoft.com/office/drawing/2014/main" id="{3F10808B-4F9F-094B-F6FF-7A20E037EB05}"/>
              </a:ext>
            </a:extLst>
          </p:cNvPr>
          <p:cNvSpPr>
            <a:spLocks noGrp="1"/>
          </p:cNvSpPr>
          <p:nvPr>
            <p:ph sz="quarter" idx="22"/>
          </p:nvPr>
        </p:nvSpPr>
        <p:spPr>
          <a:xfrm>
            <a:off x="5210532" y="1002967"/>
            <a:ext cx="1175514" cy="1389250"/>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cxnSp>
        <p:nvCxnSpPr>
          <p:cNvPr id="20" name="Straight Connector 19">
            <a:extLst>
              <a:ext uri="{FF2B5EF4-FFF2-40B4-BE49-F238E27FC236}">
                <a16:creationId xmlns:a16="http://schemas.microsoft.com/office/drawing/2014/main" id="{62F4761C-D7E3-104B-9481-B5745536F351}"/>
              </a:ext>
            </a:extLst>
          </p:cNvPr>
          <p:cNvCxnSpPr>
            <a:cxnSpLocks/>
          </p:cNvCxnSpPr>
          <p:nvPr userDrawn="1"/>
        </p:nvCxnSpPr>
        <p:spPr>
          <a:xfrm>
            <a:off x="4812145" y="637309"/>
            <a:ext cx="0" cy="5495636"/>
          </a:xfrm>
          <a:prstGeom prst="line">
            <a:avLst/>
          </a:prstGeom>
          <a:ln w="9525"/>
        </p:spPr>
        <p:style>
          <a:lnRef idx="1">
            <a:schemeClr val="accent6"/>
          </a:lnRef>
          <a:fillRef idx="0">
            <a:schemeClr val="accent6"/>
          </a:fillRef>
          <a:effectRef idx="0">
            <a:schemeClr val="accent6"/>
          </a:effectRef>
          <a:fontRef idx="minor">
            <a:schemeClr val="tx1"/>
          </a:fontRef>
        </p:style>
      </p:cxnSp>
      <p:sp>
        <p:nvSpPr>
          <p:cNvPr id="22" name="Content Placeholder 4">
            <a:extLst>
              <a:ext uri="{FF2B5EF4-FFF2-40B4-BE49-F238E27FC236}">
                <a16:creationId xmlns:a16="http://schemas.microsoft.com/office/drawing/2014/main" id="{CF84B2E2-8D37-FCCF-5E98-2655AB373511}"/>
              </a:ext>
            </a:extLst>
          </p:cNvPr>
          <p:cNvSpPr>
            <a:spLocks noGrp="1"/>
          </p:cNvSpPr>
          <p:nvPr>
            <p:ph sz="quarter" idx="24"/>
          </p:nvPr>
        </p:nvSpPr>
        <p:spPr>
          <a:xfrm>
            <a:off x="5210532" y="2734376"/>
            <a:ext cx="1175514" cy="1389250"/>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24" name="Content Placeholder 4">
            <a:extLst>
              <a:ext uri="{FF2B5EF4-FFF2-40B4-BE49-F238E27FC236}">
                <a16:creationId xmlns:a16="http://schemas.microsoft.com/office/drawing/2014/main" id="{EE5443E0-D6EC-2B0F-B1C8-BC43CDA2DB3F}"/>
              </a:ext>
            </a:extLst>
          </p:cNvPr>
          <p:cNvSpPr>
            <a:spLocks noGrp="1"/>
          </p:cNvSpPr>
          <p:nvPr>
            <p:ph sz="quarter" idx="26"/>
          </p:nvPr>
        </p:nvSpPr>
        <p:spPr>
          <a:xfrm>
            <a:off x="5210532" y="4465785"/>
            <a:ext cx="1175514" cy="1389250"/>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25" name="Text Placeholder 11">
            <a:extLst>
              <a:ext uri="{FF2B5EF4-FFF2-40B4-BE49-F238E27FC236}">
                <a16:creationId xmlns:a16="http://schemas.microsoft.com/office/drawing/2014/main" id="{F7AEFCE3-1EA6-F123-C07D-6F8D0114F700}"/>
              </a:ext>
            </a:extLst>
          </p:cNvPr>
          <p:cNvSpPr>
            <a:spLocks noGrp="1"/>
          </p:cNvSpPr>
          <p:nvPr>
            <p:ph type="body" sz="quarter" idx="10"/>
          </p:nvPr>
        </p:nvSpPr>
        <p:spPr>
          <a:xfrm>
            <a:off x="6527798" y="1394691"/>
            <a:ext cx="5045366" cy="997526"/>
          </a:xfrm>
        </p:spPr>
        <p:txBody>
          <a:bodyPr>
            <a:normAutofit/>
          </a:bodyPr>
          <a:lstStyle>
            <a:lvl1pPr marL="0" indent="0" algn="l">
              <a:buNone/>
              <a:defRPr sz="1600"/>
            </a:lvl1pPr>
          </a:lstStyle>
          <a:p>
            <a:pPr lvl="0"/>
            <a:r>
              <a:rPr lang="en-US"/>
              <a:t>Click to edit Master text styles</a:t>
            </a:r>
          </a:p>
        </p:txBody>
      </p:sp>
      <p:sp>
        <p:nvSpPr>
          <p:cNvPr id="26" name="Text Placeholder 11">
            <a:extLst>
              <a:ext uri="{FF2B5EF4-FFF2-40B4-BE49-F238E27FC236}">
                <a16:creationId xmlns:a16="http://schemas.microsoft.com/office/drawing/2014/main" id="{9D65C6F8-7BD9-A604-2F61-5FD0BD77D945}"/>
              </a:ext>
            </a:extLst>
          </p:cNvPr>
          <p:cNvSpPr>
            <a:spLocks noGrp="1"/>
          </p:cNvSpPr>
          <p:nvPr>
            <p:ph type="body" sz="quarter" idx="27"/>
          </p:nvPr>
        </p:nvSpPr>
        <p:spPr>
          <a:xfrm>
            <a:off x="6527798" y="1002967"/>
            <a:ext cx="5045365" cy="391724"/>
          </a:xfrm>
        </p:spPr>
        <p:txBody>
          <a:bodyPr anchor="b" anchorCtr="0">
            <a:normAutofit/>
          </a:bodyPr>
          <a:lstStyle>
            <a:lvl1pPr marL="0" indent="0" algn="l">
              <a:buNone/>
              <a:defRPr sz="1800" b="1"/>
            </a:lvl1pPr>
          </a:lstStyle>
          <a:p>
            <a:pPr lvl="0"/>
            <a:r>
              <a:rPr lang="en-US"/>
              <a:t>Click to edit Master text styles</a:t>
            </a:r>
          </a:p>
        </p:txBody>
      </p:sp>
      <p:sp>
        <p:nvSpPr>
          <p:cNvPr id="27" name="Text Placeholder 11">
            <a:extLst>
              <a:ext uri="{FF2B5EF4-FFF2-40B4-BE49-F238E27FC236}">
                <a16:creationId xmlns:a16="http://schemas.microsoft.com/office/drawing/2014/main" id="{8CA7C699-C103-E01F-9DF4-A91D003DC83A}"/>
              </a:ext>
            </a:extLst>
          </p:cNvPr>
          <p:cNvSpPr>
            <a:spLocks noGrp="1"/>
          </p:cNvSpPr>
          <p:nvPr>
            <p:ph type="body" sz="quarter" idx="28"/>
          </p:nvPr>
        </p:nvSpPr>
        <p:spPr>
          <a:xfrm>
            <a:off x="6527798" y="3126100"/>
            <a:ext cx="5045366" cy="997526"/>
          </a:xfrm>
        </p:spPr>
        <p:txBody>
          <a:bodyPr>
            <a:normAutofit/>
          </a:bodyPr>
          <a:lstStyle>
            <a:lvl1pPr marL="0" indent="0" algn="l">
              <a:buNone/>
              <a:defRPr sz="1600"/>
            </a:lvl1pPr>
          </a:lstStyle>
          <a:p>
            <a:pPr lvl="0"/>
            <a:r>
              <a:rPr lang="en-US"/>
              <a:t>Click to edit Master text styles</a:t>
            </a:r>
          </a:p>
        </p:txBody>
      </p:sp>
      <p:sp>
        <p:nvSpPr>
          <p:cNvPr id="28" name="Text Placeholder 11">
            <a:extLst>
              <a:ext uri="{FF2B5EF4-FFF2-40B4-BE49-F238E27FC236}">
                <a16:creationId xmlns:a16="http://schemas.microsoft.com/office/drawing/2014/main" id="{0F7301E5-CB4C-0680-DB74-FFB1BC91D1C8}"/>
              </a:ext>
            </a:extLst>
          </p:cNvPr>
          <p:cNvSpPr>
            <a:spLocks noGrp="1"/>
          </p:cNvSpPr>
          <p:nvPr>
            <p:ph type="body" sz="quarter" idx="29"/>
          </p:nvPr>
        </p:nvSpPr>
        <p:spPr>
          <a:xfrm>
            <a:off x="6527798" y="2734376"/>
            <a:ext cx="5045365" cy="391724"/>
          </a:xfrm>
        </p:spPr>
        <p:txBody>
          <a:bodyPr anchor="b" anchorCtr="0">
            <a:normAutofit/>
          </a:bodyPr>
          <a:lstStyle>
            <a:lvl1pPr marL="0" indent="0" algn="l">
              <a:buNone/>
              <a:defRPr sz="1800" b="1"/>
            </a:lvl1pPr>
          </a:lstStyle>
          <a:p>
            <a:pPr lvl="0"/>
            <a:r>
              <a:rPr lang="en-US"/>
              <a:t>Click to edit Master text styles</a:t>
            </a:r>
          </a:p>
        </p:txBody>
      </p:sp>
      <p:sp>
        <p:nvSpPr>
          <p:cNvPr id="29" name="Text Placeholder 11">
            <a:extLst>
              <a:ext uri="{FF2B5EF4-FFF2-40B4-BE49-F238E27FC236}">
                <a16:creationId xmlns:a16="http://schemas.microsoft.com/office/drawing/2014/main" id="{F4BDF5CD-2A34-5DAD-68B7-59D5A99FFC55}"/>
              </a:ext>
            </a:extLst>
          </p:cNvPr>
          <p:cNvSpPr>
            <a:spLocks noGrp="1"/>
          </p:cNvSpPr>
          <p:nvPr>
            <p:ph type="body" sz="quarter" idx="30"/>
          </p:nvPr>
        </p:nvSpPr>
        <p:spPr>
          <a:xfrm>
            <a:off x="6518562" y="4857509"/>
            <a:ext cx="5045366" cy="997526"/>
          </a:xfrm>
        </p:spPr>
        <p:txBody>
          <a:bodyPr>
            <a:normAutofit/>
          </a:bodyPr>
          <a:lstStyle>
            <a:lvl1pPr marL="0" indent="0" algn="l">
              <a:buNone/>
              <a:defRPr sz="1600"/>
            </a:lvl1pPr>
          </a:lstStyle>
          <a:p>
            <a:pPr lvl="0"/>
            <a:r>
              <a:rPr lang="en-US"/>
              <a:t>Click to edit Master text styles</a:t>
            </a:r>
          </a:p>
        </p:txBody>
      </p:sp>
      <p:sp>
        <p:nvSpPr>
          <p:cNvPr id="30" name="Text Placeholder 11">
            <a:extLst>
              <a:ext uri="{FF2B5EF4-FFF2-40B4-BE49-F238E27FC236}">
                <a16:creationId xmlns:a16="http://schemas.microsoft.com/office/drawing/2014/main" id="{EE2D2074-E40A-4C76-0368-FE7C01470486}"/>
              </a:ext>
            </a:extLst>
          </p:cNvPr>
          <p:cNvSpPr>
            <a:spLocks noGrp="1"/>
          </p:cNvSpPr>
          <p:nvPr>
            <p:ph type="body" sz="quarter" idx="31"/>
          </p:nvPr>
        </p:nvSpPr>
        <p:spPr>
          <a:xfrm>
            <a:off x="6518562" y="4465785"/>
            <a:ext cx="5045365" cy="391724"/>
          </a:xfrm>
        </p:spPr>
        <p:txBody>
          <a:bodyPr anchor="b" anchorCtr="0">
            <a:normAutofit/>
          </a:bodyPr>
          <a:lstStyle>
            <a:lvl1pPr marL="0" indent="0" algn="l">
              <a:buNone/>
              <a:defRPr sz="1800" b="1"/>
            </a:lvl1pPr>
          </a:lstStyle>
          <a:p>
            <a:pPr lvl="0"/>
            <a:r>
              <a:rPr lang="en-US"/>
              <a:t>Click to edit Master text styles</a:t>
            </a:r>
          </a:p>
        </p:txBody>
      </p:sp>
      <p:pic>
        <p:nvPicPr>
          <p:cNvPr id="4" name="Picture 3" descr="Logo&#10;&#10;Description automatically generated with medium confidence">
            <a:extLst>
              <a:ext uri="{FF2B5EF4-FFF2-40B4-BE49-F238E27FC236}">
                <a16:creationId xmlns:a16="http://schemas.microsoft.com/office/drawing/2014/main" id="{22A0BD57-9810-D9E7-C499-22957D39C4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23567" y="6149650"/>
            <a:ext cx="524200" cy="524200"/>
          </a:xfrm>
          <a:prstGeom prst="rect">
            <a:avLst/>
          </a:prstGeom>
        </p:spPr>
      </p:pic>
    </p:spTree>
    <p:extLst>
      <p:ext uri="{BB962C8B-B14F-4D97-AF65-F5344CB8AC3E}">
        <p14:creationId xmlns:p14="http://schemas.microsoft.com/office/powerpoint/2010/main" val="695745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Title + Content + 3 Icons">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7DF98E18-FB8E-C960-2924-FFC9E6112231}"/>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accent3"/>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1111287-847F-05EF-B2F0-CE7F9AB2E679}"/>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accent3"/>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AB0DF496-E5E6-497B-1B43-0C98733A5BE8}"/>
              </a:ext>
            </a:extLst>
          </p:cNvPr>
          <p:cNvSpPr/>
          <p:nvPr userDrawn="1"/>
        </p:nvSpPr>
        <p:spPr>
          <a:xfrm>
            <a:off x="566928" y="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78ABB3EB-1077-395D-EA1D-5B946074F207}"/>
              </a:ext>
            </a:extLst>
          </p:cNvPr>
          <p:cNvSpPr>
            <a:spLocks noGrp="1"/>
          </p:cNvSpPr>
          <p:nvPr>
            <p:ph type="body" sz="quarter" idx="10"/>
          </p:nvPr>
        </p:nvSpPr>
        <p:spPr>
          <a:xfrm>
            <a:off x="441034" y="4516584"/>
            <a:ext cx="3493655" cy="1330036"/>
          </a:xfrm>
        </p:spPr>
        <p:txBody>
          <a:bodyPr>
            <a:normAutofit/>
          </a:bodyPr>
          <a:lstStyle>
            <a:lvl1pPr marL="0" indent="0" algn="ctr">
              <a:buNone/>
              <a:defRPr sz="1600"/>
            </a:lvl1pPr>
          </a:lstStyle>
          <a:p>
            <a:pPr lvl="0"/>
            <a:r>
              <a:rPr lang="en-US"/>
              <a:t>Click to edit Master text styles</a:t>
            </a:r>
          </a:p>
        </p:txBody>
      </p:sp>
      <p:sp>
        <p:nvSpPr>
          <p:cNvPr id="14" name="Content Placeholder 4">
            <a:extLst>
              <a:ext uri="{FF2B5EF4-FFF2-40B4-BE49-F238E27FC236}">
                <a16:creationId xmlns:a16="http://schemas.microsoft.com/office/drawing/2014/main" id="{3F10808B-4F9F-094B-F6FF-7A20E037EB05}"/>
              </a:ext>
            </a:extLst>
          </p:cNvPr>
          <p:cNvSpPr>
            <a:spLocks noGrp="1"/>
          </p:cNvSpPr>
          <p:nvPr>
            <p:ph sz="quarter" idx="22"/>
          </p:nvPr>
        </p:nvSpPr>
        <p:spPr>
          <a:xfrm>
            <a:off x="1552773" y="2814503"/>
            <a:ext cx="1175514" cy="1089689"/>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15" name="Text Placeholder 11">
            <a:extLst>
              <a:ext uri="{FF2B5EF4-FFF2-40B4-BE49-F238E27FC236}">
                <a16:creationId xmlns:a16="http://schemas.microsoft.com/office/drawing/2014/main" id="{A3D3DF91-5E67-3294-0745-0B7319E14BB5}"/>
              </a:ext>
            </a:extLst>
          </p:cNvPr>
          <p:cNvSpPr>
            <a:spLocks noGrp="1"/>
          </p:cNvSpPr>
          <p:nvPr>
            <p:ph type="body" sz="quarter" idx="27"/>
          </p:nvPr>
        </p:nvSpPr>
        <p:spPr>
          <a:xfrm>
            <a:off x="441035" y="3870038"/>
            <a:ext cx="3493656" cy="539568"/>
          </a:xfrm>
        </p:spPr>
        <p:txBody>
          <a:bodyPr anchor="b" anchorCtr="0">
            <a:normAutofit/>
          </a:bodyPr>
          <a:lstStyle>
            <a:lvl1pPr marL="0" indent="0" algn="ctr">
              <a:buNone/>
              <a:defRPr sz="1800" b="1"/>
            </a:lvl1pPr>
          </a:lstStyle>
          <a:p>
            <a:pPr lvl="0"/>
            <a:r>
              <a:rPr lang="en-US"/>
              <a:t>Click to edit Master text styles</a:t>
            </a:r>
          </a:p>
        </p:txBody>
      </p:sp>
      <p:sp>
        <p:nvSpPr>
          <p:cNvPr id="18" name="Text Placeholder 11">
            <a:extLst>
              <a:ext uri="{FF2B5EF4-FFF2-40B4-BE49-F238E27FC236}">
                <a16:creationId xmlns:a16="http://schemas.microsoft.com/office/drawing/2014/main" id="{BA1B4B54-8301-08A0-17EB-EB47A6D96D36}"/>
              </a:ext>
            </a:extLst>
          </p:cNvPr>
          <p:cNvSpPr>
            <a:spLocks noGrp="1"/>
          </p:cNvSpPr>
          <p:nvPr>
            <p:ph type="body" sz="quarter" idx="28"/>
          </p:nvPr>
        </p:nvSpPr>
        <p:spPr>
          <a:xfrm>
            <a:off x="4349169" y="4476302"/>
            <a:ext cx="3493655" cy="1330036"/>
          </a:xfrm>
        </p:spPr>
        <p:txBody>
          <a:bodyPr>
            <a:normAutofit/>
          </a:bodyPr>
          <a:lstStyle>
            <a:lvl1pPr marL="0" indent="0" algn="ctr">
              <a:buNone/>
              <a:defRPr sz="1600"/>
            </a:lvl1pPr>
          </a:lstStyle>
          <a:p>
            <a:pPr lvl="0"/>
            <a:r>
              <a:rPr lang="en-US"/>
              <a:t>Click to edit Master text styles</a:t>
            </a:r>
          </a:p>
        </p:txBody>
      </p:sp>
      <p:sp>
        <p:nvSpPr>
          <p:cNvPr id="19" name="Content Placeholder 4">
            <a:extLst>
              <a:ext uri="{FF2B5EF4-FFF2-40B4-BE49-F238E27FC236}">
                <a16:creationId xmlns:a16="http://schemas.microsoft.com/office/drawing/2014/main" id="{2CDDD620-CAED-0417-323B-FDB547321B6D}"/>
              </a:ext>
            </a:extLst>
          </p:cNvPr>
          <p:cNvSpPr>
            <a:spLocks noGrp="1"/>
          </p:cNvSpPr>
          <p:nvPr>
            <p:ph sz="quarter" idx="29"/>
          </p:nvPr>
        </p:nvSpPr>
        <p:spPr>
          <a:xfrm>
            <a:off x="5460908" y="2774221"/>
            <a:ext cx="1175514" cy="1089689"/>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25" name="Text Placeholder 11">
            <a:extLst>
              <a:ext uri="{FF2B5EF4-FFF2-40B4-BE49-F238E27FC236}">
                <a16:creationId xmlns:a16="http://schemas.microsoft.com/office/drawing/2014/main" id="{ABEF5B7B-2B4B-7509-E651-087F1BD737CC}"/>
              </a:ext>
            </a:extLst>
          </p:cNvPr>
          <p:cNvSpPr>
            <a:spLocks noGrp="1"/>
          </p:cNvSpPr>
          <p:nvPr>
            <p:ph type="body" sz="quarter" idx="30"/>
          </p:nvPr>
        </p:nvSpPr>
        <p:spPr>
          <a:xfrm>
            <a:off x="4349170" y="3829756"/>
            <a:ext cx="3493656" cy="539568"/>
          </a:xfrm>
        </p:spPr>
        <p:txBody>
          <a:bodyPr anchor="b" anchorCtr="0">
            <a:normAutofit/>
          </a:bodyPr>
          <a:lstStyle>
            <a:lvl1pPr marL="0" indent="0" algn="ctr">
              <a:buNone/>
              <a:defRPr sz="1800" b="1"/>
            </a:lvl1pPr>
          </a:lstStyle>
          <a:p>
            <a:pPr lvl="0"/>
            <a:r>
              <a:rPr lang="en-US"/>
              <a:t>Click to edit Master text styles</a:t>
            </a:r>
          </a:p>
        </p:txBody>
      </p:sp>
      <p:sp>
        <p:nvSpPr>
          <p:cNvPr id="26" name="Text Placeholder 11">
            <a:extLst>
              <a:ext uri="{FF2B5EF4-FFF2-40B4-BE49-F238E27FC236}">
                <a16:creationId xmlns:a16="http://schemas.microsoft.com/office/drawing/2014/main" id="{B827C46E-C687-483A-53C4-53FE90B52A8B}"/>
              </a:ext>
            </a:extLst>
          </p:cNvPr>
          <p:cNvSpPr>
            <a:spLocks noGrp="1"/>
          </p:cNvSpPr>
          <p:nvPr>
            <p:ph type="body" sz="quarter" idx="31"/>
          </p:nvPr>
        </p:nvSpPr>
        <p:spPr>
          <a:xfrm>
            <a:off x="8257308" y="4476302"/>
            <a:ext cx="3493655" cy="1330036"/>
          </a:xfrm>
        </p:spPr>
        <p:txBody>
          <a:bodyPr>
            <a:normAutofit/>
          </a:bodyPr>
          <a:lstStyle>
            <a:lvl1pPr marL="0" indent="0" algn="ctr">
              <a:buNone/>
              <a:defRPr sz="1600"/>
            </a:lvl1pPr>
          </a:lstStyle>
          <a:p>
            <a:pPr lvl="0"/>
            <a:r>
              <a:rPr lang="en-US"/>
              <a:t>Click to edit Master text styles</a:t>
            </a:r>
          </a:p>
        </p:txBody>
      </p:sp>
      <p:sp>
        <p:nvSpPr>
          <p:cNvPr id="27" name="Content Placeholder 4">
            <a:extLst>
              <a:ext uri="{FF2B5EF4-FFF2-40B4-BE49-F238E27FC236}">
                <a16:creationId xmlns:a16="http://schemas.microsoft.com/office/drawing/2014/main" id="{367382DF-CFC0-BB0B-481A-15BE1DA8A4F1}"/>
              </a:ext>
            </a:extLst>
          </p:cNvPr>
          <p:cNvSpPr>
            <a:spLocks noGrp="1"/>
          </p:cNvSpPr>
          <p:nvPr>
            <p:ph sz="quarter" idx="32"/>
          </p:nvPr>
        </p:nvSpPr>
        <p:spPr>
          <a:xfrm>
            <a:off x="9369047" y="2774221"/>
            <a:ext cx="1175514" cy="1089689"/>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28" name="Text Placeholder 11">
            <a:extLst>
              <a:ext uri="{FF2B5EF4-FFF2-40B4-BE49-F238E27FC236}">
                <a16:creationId xmlns:a16="http://schemas.microsoft.com/office/drawing/2014/main" id="{CC36DDA0-4825-83C1-C97F-9829C0B939B2}"/>
              </a:ext>
            </a:extLst>
          </p:cNvPr>
          <p:cNvSpPr>
            <a:spLocks noGrp="1"/>
          </p:cNvSpPr>
          <p:nvPr>
            <p:ph type="body" sz="quarter" idx="33"/>
          </p:nvPr>
        </p:nvSpPr>
        <p:spPr>
          <a:xfrm>
            <a:off x="8257309" y="3829756"/>
            <a:ext cx="3493656" cy="539568"/>
          </a:xfrm>
        </p:spPr>
        <p:txBody>
          <a:bodyPr anchor="b" anchorCtr="0">
            <a:normAutofit/>
          </a:bodyPr>
          <a:lstStyle>
            <a:lvl1pPr marL="0" indent="0" algn="ctr">
              <a:buNone/>
              <a:defRPr sz="1800" b="1"/>
            </a:lvl1pPr>
          </a:lstStyle>
          <a:p>
            <a:pPr lvl="0"/>
            <a:r>
              <a:rPr lang="en-US"/>
              <a:t>Click to edit Master text styles</a:t>
            </a:r>
          </a:p>
        </p:txBody>
      </p:sp>
      <p:sp>
        <p:nvSpPr>
          <p:cNvPr id="31" name="Title 1">
            <a:extLst>
              <a:ext uri="{FF2B5EF4-FFF2-40B4-BE49-F238E27FC236}">
                <a16:creationId xmlns:a16="http://schemas.microsoft.com/office/drawing/2014/main" id="{8F3358F8-9F56-AC7C-32BB-79E908867903}"/>
              </a:ext>
            </a:extLst>
          </p:cNvPr>
          <p:cNvSpPr>
            <a:spLocks noGrp="1"/>
          </p:cNvSpPr>
          <p:nvPr>
            <p:ph type="title"/>
          </p:nvPr>
        </p:nvSpPr>
        <p:spPr>
          <a:xfrm>
            <a:off x="441036" y="365761"/>
            <a:ext cx="11353800" cy="777239"/>
          </a:xfrm>
        </p:spPr>
        <p:txBody>
          <a:bodyPr>
            <a:normAutofit/>
          </a:bodyPr>
          <a:lstStyle>
            <a:lvl1pPr>
              <a:lnSpc>
                <a:spcPct val="80000"/>
              </a:lnSpc>
              <a:defRPr sz="3200"/>
            </a:lvl1pPr>
          </a:lstStyle>
          <a:p>
            <a:r>
              <a:rPr lang="en-US"/>
              <a:t>Click to edit Master title style</a:t>
            </a:r>
            <a:endParaRPr lang="en-US" dirty="0"/>
          </a:p>
        </p:txBody>
      </p:sp>
      <p:pic>
        <p:nvPicPr>
          <p:cNvPr id="2" name="Picture 1" descr="Logo&#10;&#10;Description automatically generated with medium confidence">
            <a:extLst>
              <a:ext uri="{FF2B5EF4-FFF2-40B4-BE49-F238E27FC236}">
                <a16:creationId xmlns:a16="http://schemas.microsoft.com/office/drawing/2014/main" id="{582EE06D-0EE0-650E-4C1D-A0E6A6ABBB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23567" y="6149650"/>
            <a:ext cx="524200" cy="524200"/>
          </a:xfrm>
          <a:prstGeom prst="rect">
            <a:avLst/>
          </a:prstGeom>
        </p:spPr>
      </p:pic>
      <p:sp>
        <p:nvSpPr>
          <p:cNvPr id="3" name="Content Placeholder 2">
            <a:extLst>
              <a:ext uri="{FF2B5EF4-FFF2-40B4-BE49-F238E27FC236}">
                <a16:creationId xmlns:a16="http://schemas.microsoft.com/office/drawing/2014/main" id="{0FCD3A6D-784C-6BA5-5066-9F3FFED67F95}"/>
              </a:ext>
            </a:extLst>
          </p:cNvPr>
          <p:cNvSpPr>
            <a:spLocks noGrp="1"/>
          </p:cNvSpPr>
          <p:nvPr>
            <p:ph idx="1"/>
          </p:nvPr>
        </p:nvSpPr>
        <p:spPr>
          <a:xfrm>
            <a:off x="441035" y="1199446"/>
            <a:ext cx="11353799" cy="1467798"/>
          </a:xfrm>
          <a:prstGeom prst="rect">
            <a:avLst/>
          </a:prstGeom>
        </p:spPr>
        <p:txBody>
          <a:bodyPr/>
          <a:lstStyle>
            <a:lvl1pPr marL="0" indent="0">
              <a:buNone/>
              <a:defRPr/>
            </a:lvl1pPr>
            <a:lvl2pPr marL="685800" indent="-228600">
              <a:buFont typeface="System Font Regular"/>
              <a:buChar char="–"/>
              <a:defRPr/>
            </a:lvl2pPr>
            <a:lvl3pPr marL="1143000" indent="-228600">
              <a:buFont typeface="System Font Regular"/>
              <a:buChar char="○"/>
              <a:defRPr/>
            </a:lvl3pPr>
            <a:lvl5pPr marL="2057400" indent="-228600">
              <a:buFont typeface="System Font Regular"/>
              <a:buChar char="–"/>
              <a:defRPr/>
            </a:lvl5pPr>
          </a:lstStyle>
          <a:p>
            <a:pPr lvl="0"/>
            <a:r>
              <a:rPr lang="en-US"/>
              <a:t>Click to edit Master text styles</a:t>
            </a:r>
          </a:p>
        </p:txBody>
      </p:sp>
    </p:spTree>
    <p:extLst>
      <p:ext uri="{BB962C8B-B14F-4D97-AF65-F5344CB8AC3E}">
        <p14:creationId xmlns:p14="http://schemas.microsoft.com/office/powerpoint/2010/main" val="370492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Title + Content + 6 Icons 1/3">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7DF98E18-FB8E-C960-2924-FFC9E6112231}"/>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accent3"/>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1111287-847F-05EF-B2F0-CE7F9AB2E679}"/>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accent3"/>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AB0DF496-E5E6-497B-1B43-0C98733A5BE8}"/>
              </a:ext>
            </a:extLst>
          </p:cNvPr>
          <p:cNvSpPr/>
          <p:nvPr userDrawn="1"/>
        </p:nvSpPr>
        <p:spPr>
          <a:xfrm>
            <a:off x="566928" y="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78ABB3EB-1077-395D-EA1D-5B946074F207}"/>
              </a:ext>
            </a:extLst>
          </p:cNvPr>
          <p:cNvSpPr>
            <a:spLocks noGrp="1"/>
          </p:cNvSpPr>
          <p:nvPr>
            <p:ph type="body" sz="quarter" idx="10"/>
          </p:nvPr>
        </p:nvSpPr>
        <p:spPr>
          <a:xfrm>
            <a:off x="6465456" y="807395"/>
            <a:ext cx="5144652" cy="670424"/>
          </a:xfrm>
        </p:spPr>
        <p:txBody>
          <a:bodyPr>
            <a:normAutofit/>
          </a:bodyPr>
          <a:lstStyle>
            <a:lvl1pPr marL="0" indent="0">
              <a:buNone/>
              <a:defRPr sz="1600"/>
            </a:lvl1pPr>
          </a:lstStyle>
          <a:p>
            <a:pPr lvl="0"/>
            <a:r>
              <a:rPr lang="en-US"/>
              <a:t>Click to edit Master text styles</a:t>
            </a:r>
          </a:p>
        </p:txBody>
      </p:sp>
      <p:sp>
        <p:nvSpPr>
          <p:cNvPr id="14" name="Content Placeholder 4">
            <a:extLst>
              <a:ext uri="{FF2B5EF4-FFF2-40B4-BE49-F238E27FC236}">
                <a16:creationId xmlns:a16="http://schemas.microsoft.com/office/drawing/2014/main" id="{3F10808B-4F9F-094B-F6FF-7A20E037EB05}"/>
              </a:ext>
            </a:extLst>
          </p:cNvPr>
          <p:cNvSpPr>
            <a:spLocks noGrp="1"/>
          </p:cNvSpPr>
          <p:nvPr>
            <p:ph sz="quarter" idx="22"/>
          </p:nvPr>
        </p:nvSpPr>
        <p:spPr>
          <a:xfrm>
            <a:off x="5210531" y="807395"/>
            <a:ext cx="1175513" cy="670424"/>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28" name="Text Placeholder 11">
            <a:extLst>
              <a:ext uri="{FF2B5EF4-FFF2-40B4-BE49-F238E27FC236}">
                <a16:creationId xmlns:a16="http://schemas.microsoft.com/office/drawing/2014/main" id="{142B8A6D-723D-F230-3135-3C68F0A0A110}"/>
              </a:ext>
            </a:extLst>
          </p:cNvPr>
          <p:cNvSpPr>
            <a:spLocks noGrp="1"/>
          </p:cNvSpPr>
          <p:nvPr>
            <p:ph type="body" sz="quarter" idx="23"/>
          </p:nvPr>
        </p:nvSpPr>
        <p:spPr>
          <a:xfrm>
            <a:off x="6465456" y="5260108"/>
            <a:ext cx="5144652" cy="670424"/>
          </a:xfrm>
        </p:spPr>
        <p:txBody>
          <a:bodyPr>
            <a:normAutofit/>
          </a:bodyPr>
          <a:lstStyle>
            <a:lvl1pPr marL="0" indent="0">
              <a:buNone/>
              <a:defRPr sz="1600"/>
            </a:lvl1pPr>
          </a:lstStyle>
          <a:p>
            <a:pPr lvl="0"/>
            <a:r>
              <a:rPr lang="en-US"/>
              <a:t>Click to edit Master text styles</a:t>
            </a:r>
          </a:p>
        </p:txBody>
      </p:sp>
      <p:sp>
        <p:nvSpPr>
          <p:cNvPr id="29" name="Content Placeholder 4">
            <a:extLst>
              <a:ext uri="{FF2B5EF4-FFF2-40B4-BE49-F238E27FC236}">
                <a16:creationId xmlns:a16="http://schemas.microsoft.com/office/drawing/2014/main" id="{D350E71C-32F5-F39C-8532-54369CEDC4A0}"/>
              </a:ext>
            </a:extLst>
          </p:cNvPr>
          <p:cNvSpPr>
            <a:spLocks noGrp="1"/>
          </p:cNvSpPr>
          <p:nvPr>
            <p:ph sz="quarter" idx="24"/>
          </p:nvPr>
        </p:nvSpPr>
        <p:spPr>
          <a:xfrm>
            <a:off x="5210531" y="5260108"/>
            <a:ext cx="1175513" cy="670424"/>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30" name="Text Placeholder 11">
            <a:extLst>
              <a:ext uri="{FF2B5EF4-FFF2-40B4-BE49-F238E27FC236}">
                <a16:creationId xmlns:a16="http://schemas.microsoft.com/office/drawing/2014/main" id="{3F6566B1-4795-7F81-FCCC-5546D39C58E1}"/>
              </a:ext>
            </a:extLst>
          </p:cNvPr>
          <p:cNvSpPr>
            <a:spLocks noGrp="1"/>
          </p:cNvSpPr>
          <p:nvPr>
            <p:ph type="body" sz="quarter" idx="25"/>
          </p:nvPr>
        </p:nvSpPr>
        <p:spPr>
          <a:xfrm>
            <a:off x="6465456" y="1697938"/>
            <a:ext cx="5144652" cy="670424"/>
          </a:xfrm>
        </p:spPr>
        <p:txBody>
          <a:bodyPr>
            <a:normAutofit/>
          </a:bodyPr>
          <a:lstStyle>
            <a:lvl1pPr marL="0" indent="0">
              <a:buNone/>
              <a:defRPr sz="1600"/>
            </a:lvl1pPr>
          </a:lstStyle>
          <a:p>
            <a:pPr lvl="0"/>
            <a:r>
              <a:rPr lang="en-US"/>
              <a:t>Click to edit Master text styles</a:t>
            </a:r>
          </a:p>
        </p:txBody>
      </p:sp>
      <p:sp>
        <p:nvSpPr>
          <p:cNvPr id="31" name="Content Placeholder 4">
            <a:extLst>
              <a:ext uri="{FF2B5EF4-FFF2-40B4-BE49-F238E27FC236}">
                <a16:creationId xmlns:a16="http://schemas.microsoft.com/office/drawing/2014/main" id="{902D8822-220F-B761-F9AC-DB0288F115EA}"/>
              </a:ext>
            </a:extLst>
          </p:cNvPr>
          <p:cNvSpPr>
            <a:spLocks noGrp="1"/>
          </p:cNvSpPr>
          <p:nvPr>
            <p:ph sz="quarter" idx="26"/>
          </p:nvPr>
        </p:nvSpPr>
        <p:spPr>
          <a:xfrm>
            <a:off x="5210531" y="1697938"/>
            <a:ext cx="1175513" cy="670424"/>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32" name="Text Placeholder 11">
            <a:extLst>
              <a:ext uri="{FF2B5EF4-FFF2-40B4-BE49-F238E27FC236}">
                <a16:creationId xmlns:a16="http://schemas.microsoft.com/office/drawing/2014/main" id="{691EF44B-0043-A0A8-29CA-9F308B6CD708}"/>
              </a:ext>
            </a:extLst>
          </p:cNvPr>
          <p:cNvSpPr>
            <a:spLocks noGrp="1"/>
          </p:cNvSpPr>
          <p:nvPr>
            <p:ph type="body" sz="quarter" idx="27"/>
          </p:nvPr>
        </p:nvSpPr>
        <p:spPr>
          <a:xfrm>
            <a:off x="6465456" y="2588481"/>
            <a:ext cx="5144652" cy="670424"/>
          </a:xfrm>
        </p:spPr>
        <p:txBody>
          <a:bodyPr>
            <a:normAutofit/>
          </a:bodyPr>
          <a:lstStyle>
            <a:lvl1pPr marL="0" indent="0">
              <a:buNone/>
              <a:defRPr sz="1600"/>
            </a:lvl1pPr>
          </a:lstStyle>
          <a:p>
            <a:pPr lvl="0"/>
            <a:r>
              <a:rPr lang="en-US"/>
              <a:t>Click to edit Master text styles</a:t>
            </a:r>
          </a:p>
        </p:txBody>
      </p:sp>
      <p:sp>
        <p:nvSpPr>
          <p:cNvPr id="33" name="Content Placeholder 4">
            <a:extLst>
              <a:ext uri="{FF2B5EF4-FFF2-40B4-BE49-F238E27FC236}">
                <a16:creationId xmlns:a16="http://schemas.microsoft.com/office/drawing/2014/main" id="{EDA97706-0C42-8B59-00BD-B81AD605EB74}"/>
              </a:ext>
            </a:extLst>
          </p:cNvPr>
          <p:cNvSpPr>
            <a:spLocks noGrp="1"/>
          </p:cNvSpPr>
          <p:nvPr>
            <p:ph sz="quarter" idx="28"/>
          </p:nvPr>
        </p:nvSpPr>
        <p:spPr>
          <a:xfrm>
            <a:off x="5210531" y="2588481"/>
            <a:ext cx="1175513" cy="670424"/>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34" name="Text Placeholder 11">
            <a:extLst>
              <a:ext uri="{FF2B5EF4-FFF2-40B4-BE49-F238E27FC236}">
                <a16:creationId xmlns:a16="http://schemas.microsoft.com/office/drawing/2014/main" id="{2CEF5AAF-6636-DFB7-C13D-814ABB932819}"/>
              </a:ext>
            </a:extLst>
          </p:cNvPr>
          <p:cNvSpPr>
            <a:spLocks noGrp="1"/>
          </p:cNvSpPr>
          <p:nvPr>
            <p:ph type="body" sz="quarter" idx="29"/>
          </p:nvPr>
        </p:nvSpPr>
        <p:spPr>
          <a:xfrm>
            <a:off x="6465456" y="3479024"/>
            <a:ext cx="5144652" cy="670424"/>
          </a:xfrm>
        </p:spPr>
        <p:txBody>
          <a:bodyPr>
            <a:normAutofit/>
          </a:bodyPr>
          <a:lstStyle>
            <a:lvl1pPr marL="0" indent="0">
              <a:buNone/>
              <a:defRPr sz="1600"/>
            </a:lvl1pPr>
          </a:lstStyle>
          <a:p>
            <a:pPr lvl="0"/>
            <a:r>
              <a:rPr lang="en-US"/>
              <a:t>Click to edit Master text styles</a:t>
            </a:r>
          </a:p>
        </p:txBody>
      </p:sp>
      <p:sp>
        <p:nvSpPr>
          <p:cNvPr id="35" name="Content Placeholder 4">
            <a:extLst>
              <a:ext uri="{FF2B5EF4-FFF2-40B4-BE49-F238E27FC236}">
                <a16:creationId xmlns:a16="http://schemas.microsoft.com/office/drawing/2014/main" id="{58B857C4-1375-A8A2-8FD3-1BE23E0679A0}"/>
              </a:ext>
            </a:extLst>
          </p:cNvPr>
          <p:cNvSpPr>
            <a:spLocks noGrp="1"/>
          </p:cNvSpPr>
          <p:nvPr>
            <p:ph sz="quarter" idx="30"/>
          </p:nvPr>
        </p:nvSpPr>
        <p:spPr>
          <a:xfrm>
            <a:off x="5210531" y="3479024"/>
            <a:ext cx="1175513" cy="670424"/>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36" name="Text Placeholder 11">
            <a:extLst>
              <a:ext uri="{FF2B5EF4-FFF2-40B4-BE49-F238E27FC236}">
                <a16:creationId xmlns:a16="http://schemas.microsoft.com/office/drawing/2014/main" id="{899A6E08-8D15-CE76-B3B0-FF5FC0AF9ACA}"/>
              </a:ext>
            </a:extLst>
          </p:cNvPr>
          <p:cNvSpPr>
            <a:spLocks noGrp="1"/>
          </p:cNvSpPr>
          <p:nvPr>
            <p:ph type="body" sz="quarter" idx="31"/>
          </p:nvPr>
        </p:nvSpPr>
        <p:spPr>
          <a:xfrm>
            <a:off x="6465456" y="4369567"/>
            <a:ext cx="5144652" cy="670424"/>
          </a:xfrm>
        </p:spPr>
        <p:txBody>
          <a:bodyPr>
            <a:normAutofit/>
          </a:bodyPr>
          <a:lstStyle>
            <a:lvl1pPr marL="0" indent="0">
              <a:buNone/>
              <a:defRPr sz="1600"/>
            </a:lvl1pPr>
          </a:lstStyle>
          <a:p>
            <a:pPr lvl="0"/>
            <a:r>
              <a:rPr lang="en-US"/>
              <a:t>Click to edit Master text styles</a:t>
            </a:r>
          </a:p>
        </p:txBody>
      </p:sp>
      <p:sp>
        <p:nvSpPr>
          <p:cNvPr id="37" name="Content Placeholder 4">
            <a:extLst>
              <a:ext uri="{FF2B5EF4-FFF2-40B4-BE49-F238E27FC236}">
                <a16:creationId xmlns:a16="http://schemas.microsoft.com/office/drawing/2014/main" id="{57E3ECDC-3F35-7B66-C20E-E38F3BDF6AB3}"/>
              </a:ext>
            </a:extLst>
          </p:cNvPr>
          <p:cNvSpPr>
            <a:spLocks noGrp="1"/>
          </p:cNvSpPr>
          <p:nvPr>
            <p:ph sz="quarter" idx="32"/>
          </p:nvPr>
        </p:nvSpPr>
        <p:spPr>
          <a:xfrm>
            <a:off x="5210531" y="4369567"/>
            <a:ext cx="1175513" cy="670424"/>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38" name="Title 1">
            <a:extLst>
              <a:ext uri="{FF2B5EF4-FFF2-40B4-BE49-F238E27FC236}">
                <a16:creationId xmlns:a16="http://schemas.microsoft.com/office/drawing/2014/main" id="{1BBD4828-2FA1-E75A-99A5-7986588BA876}"/>
              </a:ext>
            </a:extLst>
          </p:cNvPr>
          <p:cNvSpPr>
            <a:spLocks noGrp="1"/>
          </p:cNvSpPr>
          <p:nvPr>
            <p:ph type="title"/>
          </p:nvPr>
        </p:nvSpPr>
        <p:spPr>
          <a:xfrm>
            <a:off x="438912" y="452582"/>
            <a:ext cx="4114800" cy="942109"/>
          </a:xfrm>
        </p:spPr>
        <p:txBody>
          <a:bodyPr>
            <a:normAutofit/>
          </a:bodyPr>
          <a:lstStyle>
            <a:lvl1pPr>
              <a:defRPr sz="2800"/>
            </a:lvl1pPr>
          </a:lstStyle>
          <a:p>
            <a:r>
              <a:rPr lang="en-US"/>
              <a:t>Click to edit Master title style</a:t>
            </a:r>
            <a:endParaRPr lang="en-US" dirty="0"/>
          </a:p>
        </p:txBody>
      </p:sp>
      <p:sp>
        <p:nvSpPr>
          <p:cNvPr id="39" name="Content Placeholder 2">
            <a:extLst>
              <a:ext uri="{FF2B5EF4-FFF2-40B4-BE49-F238E27FC236}">
                <a16:creationId xmlns:a16="http://schemas.microsoft.com/office/drawing/2014/main" id="{807B9660-C0B0-1D3D-D34D-6987569EF5F5}"/>
              </a:ext>
            </a:extLst>
          </p:cNvPr>
          <p:cNvSpPr>
            <a:spLocks noGrp="1"/>
          </p:cNvSpPr>
          <p:nvPr>
            <p:ph idx="1"/>
          </p:nvPr>
        </p:nvSpPr>
        <p:spPr>
          <a:xfrm>
            <a:off x="441036" y="1477819"/>
            <a:ext cx="4114800" cy="4719782"/>
          </a:xfrm>
          <a:prstGeom prst="rect">
            <a:avLst/>
          </a:prstGeom>
        </p:spPr>
        <p:txBody>
          <a:bodyPr>
            <a:normAutofit/>
          </a:bodyPr>
          <a:lstStyle>
            <a:lvl1pPr marL="0" indent="0">
              <a:buNone/>
              <a:defRPr sz="2200"/>
            </a:lvl1pPr>
            <a:lvl2pPr marL="685800" indent="-228600">
              <a:buFont typeface="System Font Regular"/>
              <a:buChar char="–"/>
              <a:defRPr/>
            </a:lvl2pPr>
            <a:lvl3pPr marL="1143000" indent="-228600">
              <a:buFont typeface="System Font Regular"/>
              <a:buChar char="○"/>
              <a:defRPr/>
            </a:lvl3pPr>
            <a:lvl5pPr marL="2057400" indent="-228600">
              <a:buFont typeface="System Font Regular"/>
              <a:buChar char="–"/>
              <a:defRPr/>
            </a:lvl5pPr>
          </a:lstStyle>
          <a:p>
            <a:pPr lvl="0"/>
            <a:r>
              <a:rPr lang="en-US"/>
              <a:t>Click to edit Master text styles</a:t>
            </a:r>
          </a:p>
        </p:txBody>
      </p:sp>
      <p:cxnSp>
        <p:nvCxnSpPr>
          <p:cNvPr id="40" name="Straight Connector 39">
            <a:extLst>
              <a:ext uri="{FF2B5EF4-FFF2-40B4-BE49-F238E27FC236}">
                <a16:creationId xmlns:a16="http://schemas.microsoft.com/office/drawing/2014/main" id="{8386B43A-DF55-33CA-A3CA-CFCFB03AAE3B}"/>
              </a:ext>
            </a:extLst>
          </p:cNvPr>
          <p:cNvCxnSpPr>
            <a:cxnSpLocks/>
          </p:cNvCxnSpPr>
          <p:nvPr userDrawn="1"/>
        </p:nvCxnSpPr>
        <p:spPr>
          <a:xfrm>
            <a:off x="4812145" y="637309"/>
            <a:ext cx="0" cy="5495636"/>
          </a:xfrm>
          <a:prstGeom prst="line">
            <a:avLst/>
          </a:prstGeom>
          <a:ln w="9525"/>
        </p:spPr>
        <p:style>
          <a:lnRef idx="1">
            <a:schemeClr val="accent6"/>
          </a:lnRef>
          <a:fillRef idx="0">
            <a:schemeClr val="accent6"/>
          </a:fillRef>
          <a:effectRef idx="0">
            <a:schemeClr val="accent6"/>
          </a:effectRef>
          <a:fontRef idx="minor">
            <a:schemeClr val="tx1"/>
          </a:fontRef>
        </p:style>
      </p:cxnSp>
      <p:pic>
        <p:nvPicPr>
          <p:cNvPr id="2" name="Picture 1" descr="Logo&#10;&#10;Description automatically generated with medium confidence">
            <a:extLst>
              <a:ext uri="{FF2B5EF4-FFF2-40B4-BE49-F238E27FC236}">
                <a16:creationId xmlns:a16="http://schemas.microsoft.com/office/drawing/2014/main" id="{EAC93B62-88A4-D193-5A83-8D0B9681EF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23567" y="6149650"/>
            <a:ext cx="524200" cy="524200"/>
          </a:xfrm>
          <a:prstGeom prst="rect">
            <a:avLst/>
          </a:prstGeom>
        </p:spPr>
      </p:pic>
    </p:spTree>
    <p:extLst>
      <p:ext uri="{BB962C8B-B14F-4D97-AF65-F5344CB8AC3E}">
        <p14:creationId xmlns:p14="http://schemas.microsoft.com/office/powerpoint/2010/main" val="1616361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 Title + Content + 6 Icons">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7DF98E18-FB8E-C960-2924-FFC9E6112231}"/>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accent3"/>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1111287-847F-05EF-B2F0-CE7F9AB2E679}"/>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accent3"/>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AB0DF496-E5E6-497B-1B43-0C98733A5BE8}"/>
              </a:ext>
            </a:extLst>
          </p:cNvPr>
          <p:cNvSpPr/>
          <p:nvPr userDrawn="1"/>
        </p:nvSpPr>
        <p:spPr>
          <a:xfrm>
            <a:off x="566928" y="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1">
            <a:extLst>
              <a:ext uri="{FF2B5EF4-FFF2-40B4-BE49-F238E27FC236}">
                <a16:creationId xmlns:a16="http://schemas.microsoft.com/office/drawing/2014/main" id="{888910F9-2DE7-66F4-58BC-C2E4D20FA6DE}"/>
              </a:ext>
            </a:extLst>
          </p:cNvPr>
          <p:cNvSpPr>
            <a:spLocks noGrp="1"/>
          </p:cNvSpPr>
          <p:nvPr>
            <p:ph type="body" sz="quarter" idx="10"/>
          </p:nvPr>
        </p:nvSpPr>
        <p:spPr>
          <a:xfrm>
            <a:off x="1695960" y="2891603"/>
            <a:ext cx="3938222" cy="842894"/>
          </a:xfrm>
        </p:spPr>
        <p:txBody>
          <a:bodyPr>
            <a:normAutofit/>
          </a:bodyPr>
          <a:lstStyle>
            <a:lvl1pPr marL="0" indent="0">
              <a:buNone/>
              <a:defRPr sz="1800"/>
            </a:lvl1pPr>
          </a:lstStyle>
          <a:p>
            <a:pPr lvl="0"/>
            <a:r>
              <a:rPr lang="en-US"/>
              <a:t>Click to edit Master text styles</a:t>
            </a:r>
          </a:p>
        </p:txBody>
      </p:sp>
      <p:sp>
        <p:nvSpPr>
          <p:cNvPr id="3" name="Content Placeholder 4">
            <a:extLst>
              <a:ext uri="{FF2B5EF4-FFF2-40B4-BE49-F238E27FC236}">
                <a16:creationId xmlns:a16="http://schemas.microsoft.com/office/drawing/2014/main" id="{C9614CAC-838F-50AF-7DCB-074DD8B30878}"/>
              </a:ext>
            </a:extLst>
          </p:cNvPr>
          <p:cNvSpPr>
            <a:spLocks noGrp="1"/>
          </p:cNvSpPr>
          <p:nvPr>
            <p:ph sz="quarter" idx="22"/>
          </p:nvPr>
        </p:nvSpPr>
        <p:spPr>
          <a:xfrm>
            <a:off x="441035" y="2891603"/>
            <a:ext cx="1175513" cy="842893"/>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17" name="Text Placeholder 11">
            <a:extLst>
              <a:ext uri="{FF2B5EF4-FFF2-40B4-BE49-F238E27FC236}">
                <a16:creationId xmlns:a16="http://schemas.microsoft.com/office/drawing/2014/main" id="{922A6A48-DB28-FEC7-F44A-F93146AEB952}"/>
              </a:ext>
            </a:extLst>
          </p:cNvPr>
          <p:cNvSpPr>
            <a:spLocks noGrp="1"/>
          </p:cNvSpPr>
          <p:nvPr>
            <p:ph type="body" sz="quarter" idx="23"/>
          </p:nvPr>
        </p:nvSpPr>
        <p:spPr>
          <a:xfrm>
            <a:off x="7856612" y="2891603"/>
            <a:ext cx="3938222" cy="842894"/>
          </a:xfrm>
        </p:spPr>
        <p:txBody>
          <a:bodyPr>
            <a:normAutofit/>
          </a:bodyPr>
          <a:lstStyle>
            <a:lvl1pPr marL="0" indent="0">
              <a:buNone/>
              <a:defRPr sz="1800"/>
            </a:lvl1pPr>
          </a:lstStyle>
          <a:p>
            <a:pPr lvl="0"/>
            <a:r>
              <a:rPr lang="en-US"/>
              <a:t>Click to edit Master text styles</a:t>
            </a:r>
          </a:p>
        </p:txBody>
      </p:sp>
      <p:sp>
        <p:nvSpPr>
          <p:cNvPr id="18" name="Content Placeholder 4">
            <a:extLst>
              <a:ext uri="{FF2B5EF4-FFF2-40B4-BE49-F238E27FC236}">
                <a16:creationId xmlns:a16="http://schemas.microsoft.com/office/drawing/2014/main" id="{1EF62970-937C-EB72-5FCC-1F14FC547502}"/>
              </a:ext>
            </a:extLst>
          </p:cNvPr>
          <p:cNvSpPr>
            <a:spLocks noGrp="1"/>
          </p:cNvSpPr>
          <p:nvPr>
            <p:ph sz="quarter" idx="24"/>
          </p:nvPr>
        </p:nvSpPr>
        <p:spPr>
          <a:xfrm>
            <a:off x="6601687" y="2891603"/>
            <a:ext cx="1175513" cy="842893"/>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19" name="Text Placeholder 11">
            <a:extLst>
              <a:ext uri="{FF2B5EF4-FFF2-40B4-BE49-F238E27FC236}">
                <a16:creationId xmlns:a16="http://schemas.microsoft.com/office/drawing/2014/main" id="{DB93368D-8A25-0066-6B16-6BFD483D981F}"/>
              </a:ext>
            </a:extLst>
          </p:cNvPr>
          <p:cNvSpPr>
            <a:spLocks noGrp="1"/>
          </p:cNvSpPr>
          <p:nvPr>
            <p:ph type="body" sz="quarter" idx="25"/>
          </p:nvPr>
        </p:nvSpPr>
        <p:spPr>
          <a:xfrm>
            <a:off x="1695960" y="3990413"/>
            <a:ext cx="3938222" cy="842894"/>
          </a:xfrm>
        </p:spPr>
        <p:txBody>
          <a:bodyPr>
            <a:normAutofit/>
          </a:bodyPr>
          <a:lstStyle>
            <a:lvl1pPr marL="0" indent="0">
              <a:buNone/>
              <a:defRPr sz="1800"/>
            </a:lvl1pPr>
          </a:lstStyle>
          <a:p>
            <a:pPr lvl="0"/>
            <a:r>
              <a:rPr lang="en-US"/>
              <a:t>Click to edit Master text styles</a:t>
            </a:r>
          </a:p>
        </p:txBody>
      </p:sp>
      <p:sp>
        <p:nvSpPr>
          <p:cNvPr id="20" name="Content Placeholder 4">
            <a:extLst>
              <a:ext uri="{FF2B5EF4-FFF2-40B4-BE49-F238E27FC236}">
                <a16:creationId xmlns:a16="http://schemas.microsoft.com/office/drawing/2014/main" id="{4AD1B288-D2A6-1A2E-62BF-BD35344CD4AE}"/>
              </a:ext>
            </a:extLst>
          </p:cNvPr>
          <p:cNvSpPr>
            <a:spLocks noGrp="1"/>
          </p:cNvSpPr>
          <p:nvPr>
            <p:ph sz="quarter" idx="26"/>
          </p:nvPr>
        </p:nvSpPr>
        <p:spPr>
          <a:xfrm>
            <a:off x="441035" y="3990413"/>
            <a:ext cx="1175513" cy="842893"/>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21" name="Text Placeholder 11">
            <a:extLst>
              <a:ext uri="{FF2B5EF4-FFF2-40B4-BE49-F238E27FC236}">
                <a16:creationId xmlns:a16="http://schemas.microsoft.com/office/drawing/2014/main" id="{47F083F8-2718-20B9-9135-B90622B7C88A}"/>
              </a:ext>
            </a:extLst>
          </p:cNvPr>
          <p:cNvSpPr>
            <a:spLocks noGrp="1"/>
          </p:cNvSpPr>
          <p:nvPr>
            <p:ph type="body" sz="quarter" idx="27"/>
          </p:nvPr>
        </p:nvSpPr>
        <p:spPr>
          <a:xfrm>
            <a:off x="7856612" y="3990413"/>
            <a:ext cx="3938222" cy="842894"/>
          </a:xfrm>
        </p:spPr>
        <p:txBody>
          <a:bodyPr>
            <a:normAutofit/>
          </a:bodyPr>
          <a:lstStyle>
            <a:lvl1pPr marL="0" indent="0">
              <a:buNone/>
              <a:defRPr sz="1800"/>
            </a:lvl1pPr>
          </a:lstStyle>
          <a:p>
            <a:pPr lvl="0"/>
            <a:r>
              <a:rPr lang="en-US"/>
              <a:t>Click to edit Master text styles</a:t>
            </a:r>
          </a:p>
        </p:txBody>
      </p:sp>
      <p:sp>
        <p:nvSpPr>
          <p:cNvPr id="22" name="Content Placeholder 4">
            <a:extLst>
              <a:ext uri="{FF2B5EF4-FFF2-40B4-BE49-F238E27FC236}">
                <a16:creationId xmlns:a16="http://schemas.microsoft.com/office/drawing/2014/main" id="{9F5177C8-67D0-309B-4FAD-1B3C4FCE337A}"/>
              </a:ext>
            </a:extLst>
          </p:cNvPr>
          <p:cNvSpPr>
            <a:spLocks noGrp="1"/>
          </p:cNvSpPr>
          <p:nvPr>
            <p:ph sz="quarter" idx="28"/>
          </p:nvPr>
        </p:nvSpPr>
        <p:spPr>
          <a:xfrm>
            <a:off x="6601687" y="3990413"/>
            <a:ext cx="1175513" cy="842893"/>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23" name="Text Placeholder 11">
            <a:extLst>
              <a:ext uri="{FF2B5EF4-FFF2-40B4-BE49-F238E27FC236}">
                <a16:creationId xmlns:a16="http://schemas.microsoft.com/office/drawing/2014/main" id="{11176723-1592-F359-A9E4-4167D5D5F634}"/>
              </a:ext>
            </a:extLst>
          </p:cNvPr>
          <p:cNvSpPr>
            <a:spLocks noGrp="1"/>
          </p:cNvSpPr>
          <p:nvPr>
            <p:ph type="body" sz="quarter" idx="29"/>
          </p:nvPr>
        </p:nvSpPr>
        <p:spPr>
          <a:xfrm>
            <a:off x="1695960" y="5089223"/>
            <a:ext cx="3938222" cy="842894"/>
          </a:xfrm>
        </p:spPr>
        <p:txBody>
          <a:bodyPr>
            <a:normAutofit/>
          </a:bodyPr>
          <a:lstStyle>
            <a:lvl1pPr marL="0" indent="0">
              <a:buNone/>
              <a:defRPr sz="1800"/>
            </a:lvl1pPr>
          </a:lstStyle>
          <a:p>
            <a:pPr lvl="0"/>
            <a:r>
              <a:rPr lang="en-US"/>
              <a:t>Click to edit Master text styles</a:t>
            </a:r>
          </a:p>
        </p:txBody>
      </p:sp>
      <p:sp>
        <p:nvSpPr>
          <p:cNvPr id="24" name="Content Placeholder 4">
            <a:extLst>
              <a:ext uri="{FF2B5EF4-FFF2-40B4-BE49-F238E27FC236}">
                <a16:creationId xmlns:a16="http://schemas.microsoft.com/office/drawing/2014/main" id="{4A8B6108-C7C7-A8A9-6F49-7D2009A51470}"/>
              </a:ext>
            </a:extLst>
          </p:cNvPr>
          <p:cNvSpPr>
            <a:spLocks noGrp="1"/>
          </p:cNvSpPr>
          <p:nvPr>
            <p:ph sz="quarter" idx="30"/>
          </p:nvPr>
        </p:nvSpPr>
        <p:spPr>
          <a:xfrm>
            <a:off x="441035" y="5089223"/>
            <a:ext cx="1175513" cy="842893"/>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25" name="Text Placeholder 11">
            <a:extLst>
              <a:ext uri="{FF2B5EF4-FFF2-40B4-BE49-F238E27FC236}">
                <a16:creationId xmlns:a16="http://schemas.microsoft.com/office/drawing/2014/main" id="{80931C75-564E-5A3D-F14F-61ECD0379D48}"/>
              </a:ext>
            </a:extLst>
          </p:cNvPr>
          <p:cNvSpPr>
            <a:spLocks noGrp="1"/>
          </p:cNvSpPr>
          <p:nvPr>
            <p:ph type="body" sz="quarter" idx="31"/>
          </p:nvPr>
        </p:nvSpPr>
        <p:spPr>
          <a:xfrm>
            <a:off x="7856612" y="5089223"/>
            <a:ext cx="3938222" cy="842894"/>
          </a:xfrm>
        </p:spPr>
        <p:txBody>
          <a:bodyPr>
            <a:normAutofit/>
          </a:bodyPr>
          <a:lstStyle>
            <a:lvl1pPr marL="0" indent="0">
              <a:buNone/>
              <a:defRPr sz="1800"/>
            </a:lvl1pPr>
          </a:lstStyle>
          <a:p>
            <a:pPr lvl="0"/>
            <a:r>
              <a:rPr lang="en-US"/>
              <a:t>Click to edit Master text styles</a:t>
            </a:r>
          </a:p>
        </p:txBody>
      </p:sp>
      <p:sp>
        <p:nvSpPr>
          <p:cNvPr id="26" name="Content Placeholder 4">
            <a:extLst>
              <a:ext uri="{FF2B5EF4-FFF2-40B4-BE49-F238E27FC236}">
                <a16:creationId xmlns:a16="http://schemas.microsoft.com/office/drawing/2014/main" id="{E9D63846-5493-D295-4E31-053210C944FD}"/>
              </a:ext>
            </a:extLst>
          </p:cNvPr>
          <p:cNvSpPr>
            <a:spLocks noGrp="1"/>
          </p:cNvSpPr>
          <p:nvPr>
            <p:ph sz="quarter" idx="32"/>
          </p:nvPr>
        </p:nvSpPr>
        <p:spPr>
          <a:xfrm>
            <a:off x="6601687" y="5089223"/>
            <a:ext cx="1175513" cy="842893"/>
          </a:xfrm>
          <a:prstGeom prst="rect">
            <a:avLst/>
          </a:prstGeom>
          <a:noFill/>
        </p:spPr>
        <p:txBody>
          <a:bodyPr/>
          <a:lstStyle>
            <a:lvl1pPr marL="0" indent="0" algn="ctr">
              <a:buNone/>
              <a:defRPr sz="1050" b="1" baseline="0">
                <a:solidFill>
                  <a:schemeClr val="tx2"/>
                </a:solidFill>
              </a:defRPr>
            </a:lvl1pPr>
          </a:lstStyle>
          <a:p>
            <a:pPr lvl="0"/>
            <a:r>
              <a:rPr lang="en-US"/>
              <a:t>Click to edit Master text styles</a:t>
            </a:r>
          </a:p>
        </p:txBody>
      </p:sp>
      <p:sp>
        <p:nvSpPr>
          <p:cNvPr id="29" name="Title 1">
            <a:extLst>
              <a:ext uri="{FF2B5EF4-FFF2-40B4-BE49-F238E27FC236}">
                <a16:creationId xmlns:a16="http://schemas.microsoft.com/office/drawing/2014/main" id="{3DA78210-63C2-0298-F953-4EE04A426859}"/>
              </a:ext>
            </a:extLst>
          </p:cNvPr>
          <p:cNvSpPr>
            <a:spLocks noGrp="1"/>
          </p:cNvSpPr>
          <p:nvPr>
            <p:ph type="title"/>
          </p:nvPr>
        </p:nvSpPr>
        <p:spPr>
          <a:xfrm>
            <a:off x="441036" y="365761"/>
            <a:ext cx="11353800" cy="777239"/>
          </a:xfrm>
        </p:spPr>
        <p:txBody>
          <a:bodyPr>
            <a:normAutofit/>
          </a:bodyPr>
          <a:lstStyle>
            <a:lvl1pPr>
              <a:lnSpc>
                <a:spcPct val="80000"/>
              </a:lnSpc>
              <a:defRPr sz="3200"/>
            </a:lvl1pPr>
          </a:lstStyle>
          <a:p>
            <a:r>
              <a:rPr lang="en-US"/>
              <a:t>Click to edit Master title style</a:t>
            </a:r>
            <a:endParaRPr lang="en-US" dirty="0"/>
          </a:p>
        </p:txBody>
      </p:sp>
      <p:pic>
        <p:nvPicPr>
          <p:cNvPr id="4" name="Picture 3" descr="Logo&#10;&#10;Description automatically generated with medium confidence">
            <a:extLst>
              <a:ext uri="{FF2B5EF4-FFF2-40B4-BE49-F238E27FC236}">
                <a16:creationId xmlns:a16="http://schemas.microsoft.com/office/drawing/2014/main" id="{78DD5815-2E16-C920-1DAD-EB991979B13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23567" y="6149650"/>
            <a:ext cx="524200" cy="524200"/>
          </a:xfrm>
          <a:prstGeom prst="rect">
            <a:avLst/>
          </a:prstGeom>
        </p:spPr>
      </p:pic>
      <p:sp>
        <p:nvSpPr>
          <p:cNvPr id="5" name="Content Placeholder 2">
            <a:extLst>
              <a:ext uri="{FF2B5EF4-FFF2-40B4-BE49-F238E27FC236}">
                <a16:creationId xmlns:a16="http://schemas.microsoft.com/office/drawing/2014/main" id="{C9C51293-6B26-C404-809A-7C11DBB5F8B4}"/>
              </a:ext>
            </a:extLst>
          </p:cNvPr>
          <p:cNvSpPr>
            <a:spLocks noGrp="1"/>
          </p:cNvSpPr>
          <p:nvPr>
            <p:ph idx="1"/>
          </p:nvPr>
        </p:nvSpPr>
        <p:spPr>
          <a:xfrm>
            <a:off x="441035" y="1199445"/>
            <a:ext cx="11353799" cy="1436241"/>
          </a:xfrm>
          <a:prstGeom prst="rect">
            <a:avLst/>
          </a:prstGeom>
        </p:spPr>
        <p:txBody>
          <a:bodyPr>
            <a:normAutofit/>
          </a:bodyPr>
          <a:lstStyle>
            <a:lvl1pPr marL="0" indent="0">
              <a:buNone/>
              <a:defRPr sz="2400"/>
            </a:lvl1pPr>
            <a:lvl2pPr marL="685800" indent="-228600">
              <a:buFont typeface="System Font Regular"/>
              <a:buChar char="–"/>
              <a:defRPr/>
            </a:lvl2pPr>
            <a:lvl3pPr marL="1143000" indent="-228600">
              <a:buFont typeface="System Font Regular"/>
              <a:buChar char="○"/>
              <a:defRPr/>
            </a:lvl3pPr>
            <a:lvl5pPr marL="2057400" indent="-228600">
              <a:buFont typeface="System Font Regular"/>
              <a:buChar char="–"/>
              <a:defRPr/>
            </a:lvl5pPr>
          </a:lstStyle>
          <a:p>
            <a:pPr lvl="0"/>
            <a:r>
              <a:rPr lang="en-US"/>
              <a:t>Click to edit Master text styles</a:t>
            </a:r>
          </a:p>
        </p:txBody>
      </p:sp>
    </p:spTree>
    <p:extLst>
      <p:ext uri="{BB962C8B-B14F-4D97-AF65-F5344CB8AC3E}">
        <p14:creationId xmlns:p14="http://schemas.microsoft.com/office/powerpoint/2010/main" val="110304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8366431-06F9-C832-C607-23EEF86A6C3A}"/>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accent3"/>
                </a:solidFill>
              </a:defRPr>
            </a:lvl1pPr>
          </a:lstStyle>
          <a:p>
            <a:r>
              <a:rPr lang="en-US" dirty="0"/>
              <a:t>Copyright © 2023 Crisis Prevention Institute.</a:t>
            </a:r>
          </a:p>
        </p:txBody>
      </p:sp>
      <p:sp>
        <p:nvSpPr>
          <p:cNvPr id="6" name="Slide Number Placeholder 5">
            <a:extLst>
              <a:ext uri="{FF2B5EF4-FFF2-40B4-BE49-F238E27FC236}">
                <a16:creationId xmlns:a16="http://schemas.microsoft.com/office/drawing/2014/main" id="{DADD02EE-350A-0013-9C7F-4A8751278225}"/>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accent3"/>
                </a:solidFill>
              </a:defRPr>
            </a:lvl1pPr>
          </a:lstStyle>
          <a:p>
            <a:fld id="{2AD4CD0B-AE02-6F44-9F2A-D360DF53AE09}" type="slidenum">
              <a:rPr lang="en-US" smtClean="0"/>
              <a:pPr/>
              <a:t>‹#›</a:t>
            </a:fld>
            <a:endParaRPr lang="en-US" dirty="0"/>
          </a:p>
        </p:txBody>
      </p:sp>
      <p:sp>
        <p:nvSpPr>
          <p:cNvPr id="7" name="Rectangle 6">
            <a:extLst>
              <a:ext uri="{FF2B5EF4-FFF2-40B4-BE49-F238E27FC236}">
                <a16:creationId xmlns:a16="http://schemas.microsoft.com/office/drawing/2014/main" id="{5CA5F7A5-C015-489D-071B-68E715BC5531}"/>
              </a:ext>
            </a:extLst>
          </p:cNvPr>
          <p:cNvSpPr/>
          <p:nvPr userDrawn="1"/>
        </p:nvSpPr>
        <p:spPr>
          <a:xfrm>
            <a:off x="566928" y="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Logo&#10;&#10;Description automatically generated with medium confidence">
            <a:extLst>
              <a:ext uri="{FF2B5EF4-FFF2-40B4-BE49-F238E27FC236}">
                <a16:creationId xmlns:a16="http://schemas.microsoft.com/office/drawing/2014/main" id="{A17CF230-B78A-E1F6-224C-D58C482895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23567" y="6149650"/>
            <a:ext cx="524200" cy="524200"/>
          </a:xfrm>
          <a:prstGeom prst="rect">
            <a:avLst/>
          </a:prstGeom>
        </p:spPr>
      </p:pic>
    </p:spTree>
    <p:extLst>
      <p:ext uri="{BB962C8B-B14F-4D97-AF65-F5344CB8AC3E}">
        <p14:creationId xmlns:p14="http://schemas.microsoft.com/office/powerpoint/2010/main" val="87168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 Section Break Gene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accent3"/>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accent3"/>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7ECBE63E-8986-74A9-5675-A6AC710DAFE8}"/>
              </a:ext>
            </a:extLst>
          </p:cNvPr>
          <p:cNvSpPr/>
          <p:nvPr userDrawn="1"/>
        </p:nvSpPr>
        <p:spPr>
          <a:xfrm>
            <a:off x="0" y="1478830"/>
            <a:ext cx="9756648"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E883C2-C803-1BD1-D8C8-52D0A2440270}"/>
              </a:ext>
            </a:extLst>
          </p:cNvPr>
          <p:cNvSpPr>
            <a:spLocks noGrp="1"/>
          </p:cNvSpPr>
          <p:nvPr>
            <p:ph type="title"/>
          </p:nvPr>
        </p:nvSpPr>
        <p:spPr>
          <a:xfrm>
            <a:off x="441035" y="1911935"/>
            <a:ext cx="8850747" cy="2073166"/>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30E94E-57A2-81B2-0BDE-B1C195AA816C}"/>
              </a:ext>
            </a:extLst>
          </p:cNvPr>
          <p:cNvSpPr>
            <a:spLocks noGrp="1"/>
          </p:cNvSpPr>
          <p:nvPr>
            <p:ph type="body" idx="1"/>
          </p:nvPr>
        </p:nvSpPr>
        <p:spPr>
          <a:xfrm>
            <a:off x="441035" y="4142756"/>
            <a:ext cx="8850747" cy="655089"/>
          </a:xfrm>
          <a:prstGeom prst="rect">
            <a:avLst/>
          </a:prstGeom>
        </p:spPr>
        <p:txBody>
          <a:bodyPr/>
          <a:lstStyle>
            <a:lvl1pPr marL="0" indent="0">
              <a:lnSpc>
                <a:spcPts val="228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507140E4-5FD9-BAEC-EEBD-D5DB6DE7BDCE}"/>
              </a:ext>
            </a:extLst>
          </p:cNvPr>
          <p:cNvSpPr/>
          <p:nvPr userDrawn="1"/>
        </p:nvSpPr>
        <p:spPr>
          <a:xfrm>
            <a:off x="566928" y="147883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1363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7ECBE63E-8986-74A9-5675-A6AC710DAFE8}"/>
              </a:ext>
            </a:extLst>
          </p:cNvPr>
          <p:cNvSpPr/>
          <p:nvPr userDrawn="1"/>
        </p:nvSpPr>
        <p:spPr>
          <a:xfrm>
            <a:off x="0" y="1478830"/>
            <a:ext cx="9756648"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140E4-5FD9-BAEC-EEBD-D5DB6DE7BDCE}"/>
              </a:ext>
            </a:extLst>
          </p:cNvPr>
          <p:cNvSpPr/>
          <p:nvPr userDrawn="1"/>
        </p:nvSpPr>
        <p:spPr>
          <a:xfrm>
            <a:off x="566928" y="147883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ADD843C-FB68-2ECD-9004-E9BF4D09C41D}"/>
              </a:ext>
            </a:extLst>
          </p:cNvPr>
          <p:cNvSpPr>
            <a:spLocks noGrp="1"/>
          </p:cNvSpPr>
          <p:nvPr>
            <p:ph type="title"/>
          </p:nvPr>
        </p:nvSpPr>
        <p:spPr>
          <a:xfrm>
            <a:off x="441035" y="1911935"/>
            <a:ext cx="8850747" cy="2073166"/>
          </a:xfrm>
        </p:spPr>
        <p:txBody>
          <a:bodyPr anchor="b"/>
          <a:lstStyle>
            <a:lvl1pPr>
              <a:defRPr sz="4400"/>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61E421E4-3BE2-878C-0942-1CDF65DE2330}"/>
              </a:ext>
            </a:extLst>
          </p:cNvPr>
          <p:cNvSpPr>
            <a:spLocks noGrp="1"/>
          </p:cNvSpPr>
          <p:nvPr>
            <p:ph type="body" idx="1"/>
          </p:nvPr>
        </p:nvSpPr>
        <p:spPr>
          <a:xfrm>
            <a:off x="441035" y="4142756"/>
            <a:ext cx="8850747" cy="655089"/>
          </a:xfrm>
          <a:prstGeom prst="rect">
            <a:avLst/>
          </a:prstGeom>
        </p:spPr>
        <p:txBody>
          <a:bodyPr/>
          <a:lstStyle>
            <a:lvl1pPr marL="0" indent="0">
              <a:lnSpc>
                <a:spcPts val="228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7497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Slide Gene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334D02-AA1E-2569-D77E-9967B28B58E7}"/>
              </a:ext>
            </a:extLst>
          </p:cNvPr>
          <p:cNvSpPr>
            <a:spLocks noGrp="1"/>
          </p:cNvSpPr>
          <p:nvPr>
            <p:ph type="dt" sz="half" idx="10"/>
          </p:nvPr>
        </p:nvSpPr>
        <p:spPr>
          <a:xfrm>
            <a:off x="10220034" y="6171623"/>
            <a:ext cx="1371602" cy="365125"/>
          </a:xfrm>
          <a:prstGeom prst="rect">
            <a:avLst/>
          </a:prstGeom>
        </p:spPr>
        <p:txBody>
          <a:bodyPr/>
          <a:lstStyle>
            <a:lvl1pPr algn="ctr">
              <a:defRPr>
                <a:solidFill>
                  <a:schemeClr val="accent3"/>
                </a:solidFill>
              </a:defRPr>
            </a:lvl1pPr>
          </a:lstStyle>
          <a:p>
            <a:fld id="{1C675851-5B83-D54D-A02A-4BCECB29E489}" type="datetimeFigureOut">
              <a:rPr lang="en-US" smtClean="0"/>
              <a:pPr/>
              <a:t>4/3/2023</a:t>
            </a:fld>
            <a:endParaRPr lang="en-US" dirty="0"/>
          </a:p>
        </p:txBody>
      </p:sp>
      <p:sp>
        <p:nvSpPr>
          <p:cNvPr id="8" name="Rectangle 7">
            <a:extLst>
              <a:ext uri="{FF2B5EF4-FFF2-40B4-BE49-F238E27FC236}">
                <a16:creationId xmlns:a16="http://schemas.microsoft.com/office/drawing/2014/main" id="{B04928A7-B5CF-1C4E-EF9E-B47DC577B3A3}"/>
              </a:ext>
            </a:extLst>
          </p:cNvPr>
          <p:cNvSpPr/>
          <p:nvPr userDrawn="1"/>
        </p:nvSpPr>
        <p:spPr>
          <a:xfrm>
            <a:off x="10220034" y="6622473"/>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8EE1C1-8C40-8E3C-4BA7-3F41436B1E90}"/>
              </a:ext>
            </a:extLst>
          </p:cNvPr>
          <p:cNvSpPr/>
          <p:nvPr userDrawn="1"/>
        </p:nvSpPr>
        <p:spPr>
          <a:xfrm>
            <a:off x="3872089" y="1710267"/>
            <a:ext cx="8319911" cy="3736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942A29-6782-4C8A-1F30-A965EBA07D94}"/>
              </a:ext>
            </a:extLst>
          </p:cNvPr>
          <p:cNvSpPr>
            <a:spLocks noGrp="1"/>
          </p:cNvSpPr>
          <p:nvPr>
            <p:ph type="ctrTitle" hasCustomPrompt="1"/>
          </p:nvPr>
        </p:nvSpPr>
        <p:spPr>
          <a:xfrm>
            <a:off x="4312920" y="2049780"/>
            <a:ext cx="7278716" cy="2226451"/>
          </a:xfrm>
        </p:spPr>
        <p:txBody>
          <a:bodyPr anchor="b">
            <a:normAutofit/>
          </a:bodyPr>
          <a:lstStyle>
            <a:lvl1pPr algn="r">
              <a:defRPr sz="4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09D0A497-EC38-52DF-754E-A2F828770537}"/>
              </a:ext>
            </a:extLst>
          </p:cNvPr>
          <p:cNvSpPr>
            <a:spLocks noGrp="1"/>
          </p:cNvSpPr>
          <p:nvPr>
            <p:ph type="subTitle" idx="1"/>
          </p:nvPr>
        </p:nvSpPr>
        <p:spPr>
          <a:xfrm>
            <a:off x="4312919" y="4361956"/>
            <a:ext cx="7278715" cy="785777"/>
          </a:xfrm>
          <a:prstGeom prst="rect">
            <a:avLst/>
          </a:prstGeom>
        </p:spPr>
        <p:txBody>
          <a:bodyPr>
            <a:noAutofit/>
          </a:bodyPr>
          <a:lstStyle>
            <a:lvl1pPr marL="0" indent="0" algn="r">
              <a:lnSpc>
                <a:spcPts val="238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93895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Section Break Peo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7ECBE63E-8986-74A9-5675-A6AC710DAFE8}"/>
              </a:ext>
            </a:extLst>
          </p:cNvPr>
          <p:cNvSpPr/>
          <p:nvPr userDrawn="1"/>
        </p:nvSpPr>
        <p:spPr>
          <a:xfrm>
            <a:off x="0" y="1478830"/>
            <a:ext cx="9756648"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140E4-5FD9-BAEC-EEBD-D5DB6DE7BDCE}"/>
              </a:ext>
            </a:extLst>
          </p:cNvPr>
          <p:cNvSpPr/>
          <p:nvPr userDrawn="1"/>
        </p:nvSpPr>
        <p:spPr>
          <a:xfrm>
            <a:off x="566928" y="147883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634C2E0-84B1-24A0-CA38-E77C7AFE9370}"/>
              </a:ext>
            </a:extLst>
          </p:cNvPr>
          <p:cNvSpPr>
            <a:spLocks noGrp="1"/>
          </p:cNvSpPr>
          <p:nvPr>
            <p:ph type="title"/>
          </p:nvPr>
        </p:nvSpPr>
        <p:spPr>
          <a:xfrm>
            <a:off x="441035" y="1911935"/>
            <a:ext cx="8850747" cy="2073166"/>
          </a:xfrm>
        </p:spPr>
        <p:txBody>
          <a:bodyPr anchor="b"/>
          <a:lstStyle>
            <a:lvl1pPr>
              <a:defRPr sz="4400"/>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75C99EB3-23B5-C13E-765A-1FCA42494006}"/>
              </a:ext>
            </a:extLst>
          </p:cNvPr>
          <p:cNvSpPr>
            <a:spLocks noGrp="1"/>
          </p:cNvSpPr>
          <p:nvPr>
            <p:ph type="body" idx="1"/>
          </p:nvPr>
        </p:nvSpPr>
        <p:spPr>
          <a:xfrm>
            <a:off x="441035" y="4142756"/>
            <a:ext cx="8850747" cy="655089"/>
          </a:xfrm>
          <a:prstGeom prst="rect">
            <a:avLst/>
          </a:prstGeom>
        </p:spPr>
        <p:txBody>
          <a:bodyPr/>
          <a:lstStyle>
            <a:lvl1pPr marL="0" indent="0">
              <a:lnSpc>
                <a:spcPts val="228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30600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Section Break Blue">
    <p:bg>
      <p:bgPr>
        <a:solidFill>
          <a:schemeClr val="tx2"/>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7ECBE63E-8986-74A9-5675-A6AC710DAFE8}"/>
              </a:ext>
            </a:extLst>
          </p:cNvPr>
          <p:cNvSpPr/>
          <p:nvPr userDrawn="1"/>
        </p:nvSpPr>
        <p:spPr>
          <a:xfrm>
            <a:off x="0" y="1478830"/>
            <a:ext cx="9756648"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140E4-5FD9-BAEC-EEBD-D5DB6DE7BDCE}"/>
              </a:ext>
            </a:extLst>
          </p:cNvPr>
          <p:cNvSpPr/>
          <p:nvPr userDrawn="1"/>
        </p:nvSpPr>
        <p:spPr>
          <a:xfrm>
            <a:off x="566928" y="147883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A20B98F-729B-A9A2-B9EA-92817B0FD5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23567" y="6149650"/>
            <a:ext cx="524200" cy="524200"/>
          </a:xfrm>
          <a:prstGeom prst="rect">
            <a:avLst/>
          </a:prstGeom>
        </p:spPr>
      </p:pic>
      <p:sp>
        <p:nvSpPr>
          <p:cNvPr id="6" name="Title 1">
            <a:extLst>
              <a:ext uri="{FF2B5EF4-FFF2-40B4-BE49-F238E27FC236}">
                <a16:creationId xmlns:a16="http://schemas.microsoft.com/office/drawing/2014/main" id="{F9A65D09-A3D0-545E-7AB3-B352BF832CDC}"/>
              </a:ext>
            </a:extLst>
          </p:cNvPr>
          <p:cNvSpPr>
            <a:spLocks noGrp="1"/>
          </p:cNvSpPr>
          <p:nvPr>
            <p:ph type="title"/>
          </p:nvPr>
        </p:nvSpPr>
        <p:spPr>
          <a:xfrm>
            <a:off x="441035" y="1911935"/>
            <a:ext cx="8850747" cy="2073166"/>
          </a:xfrm>
        </p:spPr>
        <p:txBody>
          <a:bodyPr anchor="b"/>
          <a:lstStyle>
            <a:lvl1pPr>
              <a:defRPr sz="4400"/>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1C85480D-F292-7FEF-6823-521CADC79C50}"/>
              </a:ext>
            </a:extLst>
          </p:cNvPr>
          <p:cNvSpPr>
            <a:spLocks noGrp="1"/>
          </p:cNvSpPr>
          <p:nvPr>
            <p:ph type="body" idx="1"/>
          </p:nvPr>
        </p:nvSpPr>
        <p:spPr>
          <a:xfrm>
            <a:off x="441035" y="4142756"/>
            <a:ext cx="8850747" cy="655089"/>
          </a:xfrm>
          <a:prstGeom prst="rect">
            <a:avLst/>
          </a:prstGeom>
        </p:spPr>
        <p:txBody>
          <a:bodyPr/>
          <a:lstStyle>
            <a:lvl1pPr marL="0" indent="0">
              <a:lnSpc>
                <a:spcPts val="228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29592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Section Break Cyan">
    <p:bg>
      <p:bgPr>
        <a:solidFill>
          <a:schemeClr val="bg2"/>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7ECBE63E-8986-74A9-5675-A6AC710DAFE8}"/>
              </a:ext>
            </a:extLst>
          </p:cNvPr>
          <p:cNvSpPr/>
          <p:nvPr userDrawn="1"/>
        </p:nvSpPr>
        <p:spPr>
          <a:xfrm>
            <a:off x="0" y="1478830"/>
            <a:ext cx="9756648"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140E4-5FD9-BAEC-EEBD-D5DB6DE7BDCE}"/>
              </a:ext>
            </a:extLst>
          </p:cNvPr>
          <p:cNvSpPr/>
          <p:nvPr userDrawn="1"/>
        </p:nvSpPr>
        <p:spPr>
          <a:xfrm>
            <a:off x="566928" y="147883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9C5D511-6858-6ADC-E1CC-BCA15A2F6D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23567" y="6149650"/>
            <a:ext cx="524200" cy="524200"/>
          </a:xfrm>
          <a:prstGeom prst="rect">
            <a:avLst/>
          </a:prstGeom>
        </p:spPr>
      </p:pic>
      <p:sp>
        <p:nvSpPr>
          <p:cNvPr id="5" name="Title 1">
            <a:extLst>
              <a:ext uri="{FF2B5EF4-FFF2-40B4-BE49-F238E27FC236}">
                <a16:creationId xmlns:a16="http://schemas.microsoft.com/office/drawing/2014/main" id="{B834B0BD-7D38-D8BB-F65F-A037641E8138}"/>
              </a:ext>
            </a:extLst>
          </p:cNvPr>
          <p:cNvSpPr>
            <a:spLocks noGrp="1"/>
          </p:cNvSpPr>
          <p:nvPr>
            <p:ph type="title"/>
          </p:nvPr>
        </p:nvSpPr>
        <p:spPr>
          <a:xfrm>
            <a:off x="441035" y="1911935"/>
            <a:ext cx="8850747" cy="2073166"/>
          </a:xfrm>
        </p:spPr>
        <p:txBody>
          <a:bodyPr anchor="b"/>
          <a:lstStyle>
            <a:lvl1pPr>
              <a:defRPr sz="4400"/>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1CC7A188-ED8E-5202-53B7-E881C179424C}"/>
              </a:ext>
            </a:extLst>
          </p:cNvPr>
          <p:cNvSpPr>
            <a:spLocks noGrp="1"/>
          </p:cNvSpPr>
          <p:nvPr>
            <p:ph type="body" idx="1"/>
          </p:nvPr>
        </p:nvSpPr>
        <p:spPr>
          <a:xfrm>
            <a:off x="441035" y="4142756"/>
            <a:ext cx="8850747" cy="655089"/>
          </a:xfrm>
          <a:prstGeom prst="rect">
            <a:avLst/>
          </a:prstGeom>
        </p:spPr>
        <p:txBody>
          <a:bodyPr/>
          <a:lstStyle>
            <a:lvl1pPr marL="0" indent="0">
              <a:lnSpc>
                <a:spcPts val="228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2356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 Section Break Gray">
    <p:bg>
      <p:bgPr>
        <a:solidFill>
          <a:schemeClr val="accent3"/>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7ECBE63E-8986-74A9-5675-A6AC710DAFE8}"/>
              </a:ext>
            </a:extLst>
          </p:cNvPr>
          <p:cNvSpPr/>
          <p:nvPr userDrawn="1"/>
        </p:nvSpPr>
        <p:spPr>
          <a:xfrm>
            <a:off x="0" y="1478830"/>
            <a:ext cx="9756648"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140E4-5FD9-BAEC-EEBD-D5DB6DE7BDCE}"/>
              </a:ext>
            </a:extLst>
          </p:cNvPr>
          <p:cNvSpPr/>
          <p:nvPr userDrawn="1"/>
        </p:nvSpPr>
        <p:spPr>
          <a:xfrm>
            <a:off x="566928" y="147883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BDCAA63-7D25-AA52-7A77-0745E7556AC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23567" y="6149650"/>
            <a:ext cx="524200" cy="524200"/>
          </a:xfrm>
          <a:prstGeom prst="rect">
            <a:avLst/>
          </a:prstGeom>
        </p:spPr>
      </p:pic>
      <p:sp>
        <p:nvSpPr>
          <p:cNvPr id="5" name="Title 1">
            <a:extLst>
              <a:ext uri="{FF2B5EF4-FFF2-40B4-BE49-F238E27FC236}">
                <a16:creationId xmlns:a16="http://schemas.microsoft.com/office/drawing/2014/main" id="{9D46ECCB-4B59-558C-2864-492FE0ED6B80}"/>
              </a:ext>
            </a:extLst>
          </p:cNvPr>
          <p:cNvSpPr>
            <a:spLocks noGrp="1"/>
          </p:cNvSpPr>
          <p:nvPr>
            <p:ph type="title"/>
          </p:nvPr>
        </p:nvSpPr>
        <p:spPr>
          <a:xfrm>
            <a:off x="441035" y="1911935"/>
            <a:ext cx="8850747" cy="2073166"/>
          </a:xfrm>
        </p:spPr>
        <p:txBody>
          <a:bodyPr anchor="b"/>
          <a:lstStyle>
            <a:lvl1pPr>
              <a:defRPr sz="4400"/>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0E2302F3-2C61-BC93-A642-20EA178E3F6C}"/>
              </a:ext>
            </a:extLst>
          </p:cNvPr>
          <p:cNvSpPr>
            <a:spLocks noGrp="1"/>
          </p:cNvSpPr>
          <p:nvPr>
            <p:ph type="body" idx="1"/>
          </p:nvPr>
        </p:nvSpPr>
        <p:spPr>
          <a:xfrm>
            <a:off x="441035" y="4142756"/>
            <a:ext cx="8850747" cy="655089"/>
          </a:xfrm>
          <a:prstGeom prst="rect">
            <a:avLst/>
          </a:prstGeom>
        </p:spPr>
        <p:txBody>
          <a:bodyPr/>
          <a:lstStyle>
            <a:lvl1pPr marL="0" indent="0">
              <a:lnSpc>
                <a:spcPts val="228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7143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 Section Break Orange">
    <p:bg>
      <p:bgPr>
        <a:solidFill>
          <a:schemeClr val="accent4"/>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7ECBE63E-8986-74A9-5675-A6AC710DAFE8}"/>
              </a:ext>
            </a:extLst>
          </p:cNvPr>
          <p:cNvSpPr/>
          <p:nvPr userDrawn="1"/>
        </p:nvSpPr>
        <p:spPr>
          <a:xfrm>
            <a:off x="0" y="1501142"/>
            <a:ext cx="9756648"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140E4-5FD9-BAEC-EEBD-D5DB6DE7BDCE}"/>
              </a:ext>
            </a:extLst>
          </p:cNvPr>
          <p:cNvSpPr/>
          <p:nvPr userDrawn="1"/>
        </p:nvSpPr>
        <p:spPr>
          <a:xfrm>
            <a:off x="566928" y="147883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8B7AFBC-E0C5-92E9-A772-58271BCFA8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23567" y="6149650"/>
            <a:ext cx="524200" cy="524200"/>
          </a:xfrm>
          <a:prstGeom prst="rect">
            <a:avLst/>
          </a:prstGeom>
        </p:spPr>
      </p:pic>
      <p:sp>
        <p:nvSpPr>
          <p:cNvPr id="6" name="Title 1">
            <a:extLst>
              <a:ext uri="{FF2B5EF4-FFF2-40B4-BE49-F238E27FC236}">
                <a16:creationId xmlns:a16="http://schemas.microsoft.com/office/drawing/2014/main" id="{343AF538-0A9D-B1DA-3535-65D6F04D08A2}"/>
              </a:ext>
            </a:extLst>
          </p:cNvPr>
          <p:cNvSpPr>
            <a:spLocks noGrp="1"/>
          </p:cNvSpPr>
          <p:nvPr>
            <p:ph type="title"/>
          </p:nvPr>
        </p:nvSpPr>
        <p:spPr>
          <a:xfrm>
            <a:off x="441035" y="1911935"/>
            <a:ext cx="8850747" cy="2073166"/>
          </a:xfrm>
        </p:spPr>
        <p:txBody>
          <a:bodyPr anchor="b"/>
          <a:lstStyle>
            <a:lvl1pPr>
              <a:defRPr sz="4400"/>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AE57C93C-519E-E214-20FA-40F1DA727D8E}"/>
              </a:ext>
            </a:extLst>
          </p:cNvPr>
          <p:cNvSpPr>
            <a:spLocks noGrp="1"/>
          </p:cNvSpPr>
          <p:nvPr>
            <p:ph type="body" idx="1"/>
          </p:nvPr>
        </p:nvSpPr>
        <p:spPr>
          <a:xfrm>
            <a:off x="441035" y="4142756"/>
            <a:ext cx="8850747" cy="655089"/>
          </a:xfrm>
          <a:prstGeom prst="rect">
            <a:avLst/>
          </a:prstGeom>
        </p:spPr>
        <p:txBody>
          <a:bodyPr/>
          <a:lstStyle>
            <a:lvl1pPr marL="0" indent="0">
              <a:lnSpc>
                <a:spcPts val="228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03334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Questions Blue">
    <p:bg>
      <p:bgPr>
        <a:solidFill>
          <a:schemeClr val="accent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2" name="Title 1">
            <a:extLst>
              <a:ext uri="{FF2B5EF4-FFF2-40B4-BE49-F238E27FC236}">
                <a16:creationId xmlns:a16="http://schemas.microsoft.com/office/drawing/2014/main" id="{FAE883C2-C803-1BD1-D8C8-52D0A2440270}"/>
              </a:ext>
            </a:extLst>
          </p:cNvPr>
          <p:cNvSpPr>
            <a:spLocks noGrp="1"/>
          </p:cNvSpPr>
          <p:nvPr>
            <p:ph type="title" hasCustomPrompt="1"/>
          </p:nvPr>
        </p:nvSpPr>
        <p:spPr>
          <a:xfrm>
            <a:off x="665017" y="2447636"/>
            <a:ext cx="10797309" cy="1219200"/>
          </a:xfrm>
        </p:spPr>
        <p:txBody>
          <a:bodyPr anchor="ctr" anchorCtr="0"/>
          <a:lstStyle>
            <a:lvl1pPr algn="ctr">
              <a:defRPr sz="4400">
                <a:solidFill>
                  <a:schemeClr val="bg1"/>
                </a:solidFill>
              </a:defRPr>
            </a:lvl1pPr>
          </a:lstStyle>
          <a:p>
            <a:r>
              <a:rPr lang="en-US" dirty="0"/>
              <a:t>Questions?</a:t>
            </a:r>
          </a:p>
        </p:txBody>
      </p:sp>
      <p:pic>
        <p:nvPicPr>
          <p:cNvPr id="3" name="Picture 2">
            <a:extLst>
              <a:ext uri="{FF2B5EF4-FFF2-40B4-BE49-F238E27FC236}">
                <a16:creationId xmlns:a16="http://schemas.microsoft.com/office/drawing/2014/main" id="{5443D233-4431-19BB-A5DC-40BD5D6EB2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23567" y="6149650"/>
            <a:ext cx="524200" cy="524200"/>
          </a:xfrm>
          <a:prstGeom prst="rect">
            <a:avLst/>
          </a:prstGeom>
        </p:spPr>
      </p:pic>
    </p:spTree>
    <p:extLst>
      <p:ext uri="{BB962C8B-B14F-4D97-AF65-F5344CB8AC3E}">
        <p14:creationId xmlns:p14="http://schemas.microsoft.com/office/powerpoint/2010/main" val="2148828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Questions Cyan">
    <p:bg>
      <p:bgPr>
        <a:solidFill>
          <a:schemeClr val="bg2"/>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2" name="Title 1">
            <a:extLst>
              <a:ext uri="{FF2B5EF4-FFF2-40B4-BE49-F238E27FC236}">
                <a16:creationId xmlns:a16="http://schemas.microsoft.com/office/drawing/2014/main" id="{FAE883C2-C803-1BD1-D8C8-52D0A2440270}"/>
              </a:ext>
            </a:extLst>
          </p:cNvPr>
          <p:cNvSpPr>
            <a:spLocks noGrp="1"/>
          </p:cNvSpPr>
          <p:nvPr>
            <p:ph type="title" hasCustomPrompt="1"/>
          </p:nvPr>
        </p:nvSpPr>
        <p:spPr>
          <a:xfrm>
            <a:off x="665017" y="2447636"/>
            <a:ext cx="10797309" cy="1219200"/>
          </a:xfrm>
        </p:spPr>
        <p:txBody>
          <a:bodyPr anchor="ctr" anchorCtr="0"/>
          <a:lstStyle>
            <a:lvl1pPr algn="ctr">
              <a:defRPr sz="4400">
                <a:solidFill>
                  <a:schemeClr val="bg1"/>
                </a:solidFill>
              </a:defRPr>
            </a:lvl1pPr>
          </a:lstStyle>
          <a:p>
            <a:r>
              <a:rPr lang="en-US" dirty="0"/>
              <a:t>Questions?</a:t>
            </a:r>
          </a:p>
        </p:txBody>
      </p:sp>
      <p:pic>
        <p:nvPicPr>
          <p:cNvPr id="3" name="Picture 2">
            <a:extLst>
              <a:ext uri="{FF2B5EF4-FFF2-40B4-BE49-F238E27FC236}">
                <a16:creationId xmlns:a16="http://schemas.microsoft.com/office/drawing/2014/main" id="{C66D3A84-67C0-9D48-7436-27A9D52F6C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23567" y="6149650"/>
            <a:ext cx="524200" cy="524200"/>
          </a:xfrm>
          <a:prstGeom prst="rect">
            <a:avLst/>
          </a:prstGeom>
        </p:spPr>
      </p:pic>
    </p:spTree>
    <p:extLst>
      <p:ext uri="{BB962C8B-B14F-4D97-AF65-F5344CB8AC3E}">
        <p14:creationId xmlns:p14="http://schemas.microsoft.com/office/powerpoint/2010/main" val="1135916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Questions Gray">
    <p:bg>
      <p:bgPr>
        <a:solidFill>
          <a:schemeClr val="accent3"/>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2" name="Title 1">
            <a:extLst>
              <a:ext uri="{FF2B5EF4-FFF2-40B4-BE49-F238E27FC236}">
                <a16:creationId xmlns:a16="http://schemas.microsoft.com/office/drawing/2014/main" id="{FAE883C2-C803-1BD1-D8C8-52D0A2440270}"/>
              </a:ext>
            </a:extLst>
          </p:cNvPr>
          <p:cNvSpPr>
            <a:spLocks noGrp="1"/>
          </p:cNvSpPr>
          <p:nvPr>
            <p:ph type="title" hasCustomPrompt="1"/>
          </p:nvPr>
        </p:nvSpPr>
        <p:spPr>
          <a:xfrm>
            <a:off x="665017" y="2447636"/>
            <a:ext cx="10797309" cy="1219200"/>
          </a:xfrm>
        </p:spPr>
        <p:txBody>
          <a:bodyPr anchor="ctr" anchorCtr="0"/>
          <a:lstStyle>
            <a:lvl1pPr algn="ctr">
              <a:defRPr sz="4400">
                <a:solidFill>
                  <a:schemeClr val="bg1"/>
                </a:solidFill>
              </a:defRPr>
            </a:lvl1pPr>
          </a:lstStyle>
          <a:p>
            <a:r>
              <a:rPr lang="en-US" dirty="0"/>
              <a:t>Questions?</a:t>
            </a:r>
          </a:p>
        </p:txBody>
      </p:sp>
      <p:pic>
        <p:nvPicPr>
          <p:cNvPr id="3" name="Picture 2">
            <a:extLst>
              <a:ext uri="{FF2B5EF4-FFF2-40B4-BE49-F238E27FC236}">
                <a16:creationId xmlns:a16="http://schemas.microsoft.com/office/drawing/2014/main" id="{73D4F497-68B3-4B53-397D-8EC8289146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23567" y="6149650"/>
            <a:ext cx="524200" cy="524200"/>
          </a:xfrm>
          <a:prstGeom prst="rect">
            <a:avLst/>
          </a:prstGeom>
        </p:spPr>
      </p:pic>
    </p:spTree>
    <p:extLst>
      <p:ext uri="{BB962C8B-B14F-4D97-AF65-F5344CB8AC3E}">
        <p14:creationId xmlns:p14="http://schemas.microsoft.com/office/powerpoint/2010/main" val="1068249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Questions Orange">
    <p:bg>
      <p:bgPr>
        <a:solidFill>
          <a:schemeClr val="accent4"/>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2" name="Title 1">
            <a:extLst>
              <a:ext uri="{FF2B5EF4-FFF2-40B4-BE49-F238E27FC236}">
                <a16:creationId xmlns:a16="http://schemas.microsoft.com/office/drawing/2014/main" id="{FAE883C2-C803-1BD1-D8C8-52D0A2440270}"/>
              </a:ext>
            </a:extLst>
          </p:cNvPr>
          <p:cNvSpPr>
            <a:spLocks noGrp="1"/>
          </p:cNvSpPr>
          <p:nvPr>
            <p:ph type="title" hasCustomPrompt="1"/>
          </p:nvPr>
        </p:nvSpPr>
        <p:spPr>
          <a:xfrm>
            <a:off x="665017" y="2447636"/>
            <a:ext cx="10797309" cy="1219200"/>
          </a:xfrm>
        </p:spPr>
        <p:txBody>
          <a:bodyPr anchor="ctr" anchorCtr="0"/>
          <a:lstStyle>
            <a:lvl1pPr algn="ctr">
              <a:defRPr sz="4400">
                <a:solidFill>
                  <a:schemeClr val="bg1"/>
                </a:solidFill>
              </a:defRPr>
            </a:lvl1pPr>
          </a:lstStyle>
          <a:p>
            <a:r>
              <a:rPr lang="en-US" dirty="0"/>
              <a:t>Questions?</a:t>
            </a:r>
          </a:p>
        </p:txBody>
      </p:sp>
      <p:pic>
        <p:nvPicPr>
          <p:cNvPr id="3" name="Picture 2">
            <a:extLst>
              <a:ext uri="{FF2B5EF4-FFF2-40B4-BE49-F238E27FC236}">
                <a16:creationId xmlns:a16="http://schemas.microsoft.com/office/drawing/2014/main" id="{AEFD9E9F-D315-2C2C-4F54-4DD6EBDF17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23567" y="6149650"/>
            <a:ext cx="524200" cy="524200"/>
          </a:xfrm>
          <a:prstGeom prst="rect">
            <a:avLst/>
          </a:prstGeom>
        </p:spPr>
      </p:pic>
    </p:spTree>
    <p:extLst>
      <p:ext uri="{BB962C8B-B14F-4D97-AF65-F5344CB8AC3E}">
        <p14:creationId xmlns:p14="http://schemas.microsoft.com/office/powerpoint/2010/main" val="720976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Quote Blue">
    <p:bg>
      <p:bgPr>
        <a:solidFill>
          <a:schemeClr val="tx2"/>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2" name="Title 1">
            <a:extLst>
              <a:ext uri="{FF2B5EF4-FFF2-40B4-BE49-F238E27FC236}">
                <a16:creationId xmlns:a16="http://schemas.microsoft.com/office/drawing/2014/main" id="{FAE883C2-C803-1BD1-D8C8-52D0A2440270}"/>
              </a:ext>
            </a:extLst>
          </p:cNvPr>
          <p:cNvSpPr>
            <a:spLocks noGrp="1"/>
          </p:cNvSpPr>
          <p:nvPr>
            <p:ph type="title" hasCustomPrompt="1"/>
          </p:nvPr>
        </p:nvSpPr>
        <p:spPr>
          <a:xfrm>
            <a:off x="831273" y="2079049"/>
            <a:ext cx="10381673" cy="2068944"/>
          </a:xfrm>
        </p:spPr>
        <p:txBody>
          <a:bodyPr anchor="ctr" anchorCtr="0"/>
          <a:lstStyle>
            <a:lvl1pPr algn="ctr">
              <a:defRPr sz="4400">
                <a:solidFill>
                  <a:schemeClr val="bg1"/>
                </a:solidFill>
              </a:defRPr>
            </a:lvl1pPr>
          </a:lstStyle>
          <a:p>
            <a:r>
              <a:rPr lang="en-US" dirty="0"/>
              <a:t>This is where we can have an awesome quote that makes an impact.</a:t>
            </a:r>
          </a:p>
        </p:txBody>
      </p:sp>
      <p:sp>
        <p:nvSpPr>
          <p:cNvPr id="3" name="TextBox 2">
            <a:extLst>
              <a:ext uri="{FF2B5EF4-FFF2-40B4-BE49-F238E27FC236}">
                <a16:creationId xmlns:a16="http://schemas.microsoft.com/office/drawing/2014/main" id="{4A8937DF-7FC4-AD40-975A-A90C421B6F4F}"/>
              </a:ext>
            </a:extLst>
          </p:cNvPr>
          <p:cNvSpPr txBox="1"/>
          <p:nvPr userDrawn="1"/>
        </p:nvSpPr>
        <p:spPr>
          <a:xfrm>
            <a:off x="5402115" y="1450109"/>
            <a:ext cx="1323112" cy="720435"/>
          </a:xfrm>
          <a:prstGeom prst="rect">
            <a:avLst/>
          </a:prstGeom>
          <a:noFill/>
        </p:spPr>
        <p:txBody>
          <a:bodyPr wrap="square" rtlCol="0" anchor="ctr" anchorCtr="0">
            <a:noAutofit/>
          </a:bodyPr>
          <a:lstStyle/>
          <a:p>
            <a:pPr algn="ctr"/>
            <a:r>
              <a:rPr lang="en-US" sz="13800" b="1" dirty="0">
                <a:solidFill>
                  <a:schemeClr val="tx2">
                    <a:lumMod val="60000"/>
                    <a:lumOff val="40000"/>
                  </a:schemeClr>
                </a:solidFill>
              </a:rPr>
              <a:t>“</a:t>
            </a:r>
          </a:p>
        </p:txBody>
      </p:sp>
      <p:pic>
        <p:nvPicPr>
          <p:cNvPr id="4" name="Picture 3">
            <a:extLst>
              <a:ext uri="{FF2B5EF4-FFF2-40B4-BE49-F238E27FC236}">
                <a16:creationId xmlns:a16="http://schemas.microsoft.com/office/drawing/2014/main" id="{E2D38165-BB3A-CDC5-E8B0-27C3317B12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23567" y="6149650"/>
            <a:ext cx="524200" cy="524200"/>
          </a:xfrm>
          <a:prstGeom prst="rect">
            <a:avLst/>
          </a:prstGeom>
        </p:spPr>
      </p:pic>
    </p:spTree>
    <p:extLst>
      <p:ext uri="{BB962C8B-B14F-4D97-AF65-F5344CB8AC3E}">
        <p14:creationId xmlns:p14="http://schemas.microsoft.com/office/powerpoint/2010/main" val="4148523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Slide Peo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334D02-AA1E-2569-D77E-9967B28B58E7}"/>
              </a:ext>
            </a:extLst>
          </p:cNvPr>
          <p:cNvSpPr>
            <a:spLocks noGrp="1"/>
          </p:cNvSpPr>
          <p:nvPr>
            <p:ph type="dt" sz="half" idx="10"/>
          </p:nvPr>
        </p:nvSpPr>
        <p:spPr>
          <a:xfrm>
            <a:off x="10220034" y="6171623"/>
            <a:ext cx="1371602" cy="365125"/>
          </a:xfrm>
          <a:prstGeom prst="rect">
            <a:avLst/>
          </a:prstGeom>
        </p:spPr>
        <p:txBody>
          <a:bodyPr/>
          <a:lstStyle>
            <a:lvl1pPr algn="ctr">
              <a:defRPr>
                <a:solidFill>
                  <a:schemeClr val="accent3"/>
                </a:solidFill>
              </a:defRPr>
            </a:lvl1pPr>
          </a:lstStyle>
          <a:p>
            <a:fld id="{1C675851-5B83-D54D-A02A-4BCECB29E489}" type="datetimeFigureOut">
              <a:rPr lang="en-US" smtClean="0"/>
              <a:pPr/>
              <a:t>4/3/2023</a:t>
            </a:fld>
            <a:endParaRPr lang="en-US" dirty="0"/>
          </a:p>
        </p:txBody>
      </p:sp>
      <p:sp>
        <p:nvSpPr>
          <p:cNvPr id="8" name="Rectangle 7">
            <a:extLst>
              <a:ext uri="{FF2B5EF4-FFF2-40B4-BE49-F238E27FC236}">
                <a16:creationId xmlns:a16="http://schemas.microsoft.com/office/drawing/2014/main" id="{B04928A7-B5CF-1C4E-EF9E-B47DC577B3A3}"/>
              </a:ext>
            </a:extLst>
          </p:cNvPr>
          <p:cNvSpPr/>
          <p:nvPr userDrawn="1"/>
        </p:nvSpPr>
        <p:spPr>
          <a:xfrm>
            <a:off x="10220034" y="6622473"/>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6717717-F1E8-6FB5-0AAE-4500D7F7CB07}"/>
              </a:ext>
            </a:extLst>
          </p:cNvPr>
          <p:cNvSpPr/>
          <p:nvPr userDrawn="1"/>
        </p:nvSpPr>
        <p:spPr>
          <a:xfrm>
            <a:off x="3872089" y="1710267"/>
            <a:ext cx="8319911" cy="3736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BCE8F5-B3A5-F55F-3379-6DA3291A185B}"/>
              </a:ext>
            </a:extLst>
          </p:cNvPr>
          <p:cNvSpPr>
            <a:spLocks noGrp="1"/>
          </p:cNvSpPr>
          <p:nvPr>
            <p:ph type="ctrTitle" hasCustomPrompt="1"/>
          </p:nvPr>
        </p:nvSpPr>
        <p:spPr>
          <a:xfrm>
            <a:off x="4312920" y="2049780"/>
            <a:ext cx="7278716" cy="2226451"/>
          </a:xfrm>
        </p:spPr>
        <p:txBody>
          <a:bodyPr anchor="b">
            <a:normAutofit/>
          </a:bodyPr>
          <a:lstStyle>
            <a:lvl1pPr algn="r">
              <a:defRPr sz="4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C6EE7DB9-C8BD-7839-4643-B47C0474417D}"/>
              </a:ext>
            </a:extLst>
          </p:cNvPr>
          <p:cNvSpPr>
            <a:spLocks noGrp="1"/>
          </p:cNvSpPr>
          <p:nvPr>
            <p:ph type="subTitle" idx="1"/>
          </p:nvPr>
        </p:nvSpPr>
        <p:spPr>
          <a:xfrm>
            <a:off x="4312919" y="4361956"/>
            <a:ext cx="7278715" cy="785777"/>
          </a:xfrm>
          <a:prstGeom prst="rect">
            <a:avLst/>
          </a:prstGeom>
        </p:spPr>
        <p:txBody>
          <a:bodyPr>
            <a:noAutofit/>
          </a:bodyPr>
          <a:lstStyle>
            <a:lvl1pPr marL="0" indent="0" algn="r">
              <a:lnSpc>
                <a:spcPts val="238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74340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Quote Cyan">
    <p:bg>
      <p:bgPr>
        <a:solidFill>
          <a:schemeClr val="bg2"/>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2" name="Title 1">
            <a:extLst>
              <a:ext uri="{FF2B5EF4-FFF2-40B4-BE49-F238E27FC236}">
                <a16:creationId xmlns:a16="http://schemas.microsoft.com/office/drawing/2014/main" id="{FAE883C2-C803-1BD1-D8C8-52D0A2440270}"/>
              </a:ext>
            </a:extLst>
          </p:cNvPr>
          <p:cNvSpPr>
            <a:spLocks noGrp="1"/>
          </p:cNvSpPr>
          <p:nvPr>
            <p:ph type="title" hasCustomPrompt="1"/>
          </p:nvPr>
        </p:nvSpPr>
        <p:spPr>
          <a:xfrm>
            <a:off x="831273" y="2079049"/>
            <a:ext cx="10381673" cy="2068944"/>
          </a:xfrm>
        </p:spPr>
        <p:txBody>
          <a:bodyPr anchor="ctr" anchorCtr="0"/>
          <a:lstStyle>
            <a:lvl1pPr algn="ctr">
              <a:defRPr sz="4400">
                <a:solidFill>
                  <a:schemeClr val="bg1"/>
                </a:solidFill>
              </a:defRPr>
            </a:lvl1pPr>
          </a:lstStyle>
          <a:p>
            <a:r>
              <a:rPr lang="en-US" dirty="0"/>
              <a:t>This is where we can have an awesome quote that makes an impact.</a:t>
            </a:r>
          </a:p>
        </p:txBody>
      </p:sp>
      <p:sp>
        <p:nvSpPr>
          <p:cNvPr id="3" name="TextBox 2">
            <a:extLst>
              <a:ext uri="{FF2B5EF4-FFF2-40B4-BE49-F238E27FC236}">
                <a16:creationId xmlns:a16="http://schemas.microsoft.com/office/drawing/2014/main" id="{4A8937DF-7FC4-AD40-975A-A90C421B6F4F}"/>
              </a:ext>
            </a:extLst>
          </p:cNvPr>
          <p:cNvSpPr txBox="1"/>
          <p:nvPr userDrawn="1"/>
        </p:nvSpPr>
        <p:spPr>
          <a:xfrm>
            <a:off x="5402115" y="1450109"/>
            <a:ext cx="1323112" cy="720435"/>
          </a:xfrm>
          <a:prstGeom prst="rect">
            <a:avLst/>
          </a:prstGeom>
          <a:noFill/>
        </p:spPr>
        <p:txBody>
          <a:bodyPr wrap="square" rtlCol="0" anchor="ctr" anchorCtr="0">
            <a:noAutofit/>
          </a:bodyPr>
          <a:lstStyle/>
          <a:p>
            <a:pPr algn="ctr"/>
            <a:r>
              <a:rPr lang="en-US" sz="13800" b="1" dirty="0">
                <a:solidFill>
                  <a:schemeClr val="bg2">
                    <a:lumMod val="60000"/>
                    <a:lumOff val="40000"/>
                  </a:schemeClr>
                </a:solidFill>
              </a:rPr>
              <a:t>“</a:t>
            </a:r>
          </a:p>
        </p:txBody>
      </p:sp>
      <p:pic>
        <p:nvPicPr>
          <p:cNvPr id="4" name="Picture 3">
            <a:extLst>
              <a:ext uri="{FF2B5EF4-FFF2-40B4-BE49-F238E27FC236}">
                <a16:creationId xmlns:a16="http://schemas.microsoft.com/office/drawing/2014/main" id="{00140B87-354B-B212-D28A-4387A3A4B9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23567" y="6149650"/>
            <a:ext cx="524200" cy="524200"/>
          </a:xfrm>
          <a:prstGeom prst="rect">
            <a:avLst/>
          </a:prstGeom>
        </p:spPr>
      </p:pic>
    </p:spTree>
    <p:extLst>
      <p:ext uri="{BB962C8B-B14F-4D97-AF65-F5344CB8AC3E}">
        <p14:creationId xmlns:p14="http://schemas.microsoft.com/office/powerpoint/2010/main" val="3371099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Thank You">
    <p:bg>
      <p:bgPr>
        <a:solidFill>
          <a:schemeClr val="tx2"/>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A5DD331B-6770-59EC-B79C-18932CEFEC1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bg1"/>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C91E7E1-70FC-50EA-9AED-552526CF0BE4}"/>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bg1"/>
                </a:solidFill>
              </a:defRPr>
            </a:lvl1pPr>
          </a:lstStyle>
          <a:p>
            <a:fld id="{2AD4CD0B-AE02-6F44-9F2A-D360DF53AE09}" type="slidenum">
              <a:rPr lang="en-US" smtClean="0"/>
              <a:pPr/>
              <a:t>‹#›</a:t>
            </a:fld>
            <a:endParaRPr lang="en-US" dirty="0"/>
          </a:p>
        </p:txBody>
      </p:sp>
      <p:sp>
        <p:nvSpPr>
          <p:cNvPr id="2" name="Title 1">
            <a:extLst>
              <a:ext uri="{FF2B5EF4-FFF2-40B4-BE49-F238E27FC236}">
                <a16:creationId xmlns:a16="http://schemas.microsoft.com/office/drawing/2014/main" id="{FAE883C2-C803-1BD1-D8C8-52D0A2440270}"/>
              </a:ext>
            </a:extLst>
          </p:cNvPr>
          <p:cNvSpPr>
            <a:spLocks noGrp="1"/>
          </p:cNvSpPr>
          <p:nvPr>
            <p:ph type="title" hasCustomPrompt="1"/>
          </p:nvPr>
        </p:nvSpPr>
        <p:spPr>
          <a:xfrm>
            <a:off x="665017" y="2447636"/>
            <a:ext cx="10797309" cy="1219200"/>
          </a:xfrm>
        </p:spPr>
        <p:txBody>
          <a:bodyPr anchor="ctr" anchorCtr="0"/>
          <a:lstStyle>
            <a:lvl1pPr algn="ctr">
              <a:defRPr sz="4400">
                <a:solidFill>
                  <a:schemeClr val="bg1"/>
                </a:solidFill>
              </a:defRPr>
            </a:lvl1pPr>
          </a:lstStyle>
          <a:p>
            <a:r>
              <a:rPr lang="en-US" dirty="0"/>
              <a:t>Thank You!</a:t>
            </a:r>
          </a:p>
        </p:txBody>
      </p:sp>
      <p:pic>
        <p:nvPicPr>
          <p:cNvPr id="3" name="Picture 2">
            <a:extLst>
              <a:ext uri="{FF2B5EF4-FFF2-40B4-BE49-F238E27FC236}">
                <a16:creationId xmlns:a16="http://schemas.microsoft.com/office/drawing/2014/main" id="{28855FF7-B44D-BCD5-5897-7A26B70DCA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23567" y="6149650"/>
            <a:ext cx="524200" cy="524200"/>
          </a:xfrm>
          <a:prstGeom prst="rect">
            <a:avLst/>
          </a:prstGeom>
        </p:spPr>
      </p:pic>
    </p:spTree>
    <p:extLst>
      <p:ext uri="{BB962C8B-B14F-4D97-AF65-F5344CB8AC3E}">
        <p14:creationId xmlns:p14="http://schemas.microsoft.com/office/powerpoint/2010/main" val="1297767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C34992-CA45-20F2-FCAE-3B5E54CB8DA2}"/>
              </a:ext>
            </a:extLst>
          </p:cNvPr>
          <p:cNvSpPr/>
          <p:nvPr userDrawn="1"/>
        </p:nvSpPr>
        <p:spPr>
          <a:xfrm>
            <a:off x="2389632" y="3380503"/>
            <a:ext cx="9802368" cy="1892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83A2F481-03BD-8F17-A0B4-788D282833D0}"/>
              </a:ext>
            </a:extLst>
          </p:cNvPr>
          <p:cNvSpPr>
            <a:spLocks noGrp="1"/>
          </p:cNvSpPr>
          <p:nvPr>
            <p:ph type="title" hasCustomPrompt="1"/>
          </p:nvPr>
        </p:nvSpPr>
        <p:spPr>
          <a:xfrm>
            <a:off x="6301787" y="3731160"/>
            <a:ext cx="5289849" cy="619161"/>
          </a:xfrm>
        </p:spPr>
        <p:txBody>
          <a:bodyPr anchor="b"/>
          <a:lstStyle>
            <a:lvl1pPr algn="r">
              <a:defRPr sz="3200">
                <a:solidFill>
                  <a:schemeClr val="bg1"/>
                </a:solidFill>
              </a:defRPr>
            </a:lvl1pPr>
          </a:lstStyle>
          <a:p>
            <a:r>
              <a:rPr lang="en-US" dirty="0"/>
              <a:t>Click to edit master</a:t>
            </a:r>
          </a:p>
        </p:txBody>
      </p:sp>
      <p:cxnSp>
        <p:nvCxnSpPr>
          <p:cNvPr id="18" name="Straight Connector 17">
            <a:extLst>
              <a:ext uri="{FF2B5EF4-FFF2-40B4-BE49-F238E27FC236}">
                <a16:creationId xmlns:a16="http://schemas.microsoft.com/office/drawing/2014/main" id="{88B12801-DA84-EDC6-8C0A-59F84E89416B}"/>
              </a:ext>
            </a:extLst>
          </p:cNvPr>
          <p:cNvCxnSpPr>
            <a:cxnSpLocks/>
          </p:cNvCxnSpPr>
          <p:nvPr userDrawn="1"/>
        </p:nvCxnSpPr>
        <p:spPr>
          <a:xfrm>
            <a:off x="5701425" y="3731161"/>
            <a:ext cx="0" cy="119149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0B28E91-6EB3-ECFE-DE7D-7076D7A76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68392" y="3967911"/>
            <a:ext cx="2083472" cy="764819"/>
          </a:xfrm>
          <a:prstGeom prst="rect">
            <a:avLst/>
          </a:prstGeom>
        </p:spPr>
      </p:pic>
      <p:sp>
        <p:nvSpPr>
          <p:cNvPr id="20" name="Text Placeholder 2">
            <a:extLst>
              <a:ext uri="{FF2B5EF4-FFF2-40B4-BE49-F238E27FC236}">
                <a16:creationId xmlns:a16="http://schemas.microsoft.com/office/drawing/2014/main" id="{85D19248-FD29-CF03-9548-FF52D22927B3}"/>
              </a:ext>
            </a:extLst>
          </p:cNvPr>
          <p:cNvSpPr>
            <a:spLocks noGrp="1"/>
          </p:cNvSpPr>
          <p:nvPr>
            <p:ph type="body" idx="1" hasCustomPrompt="1"/>
          </p:nvPr>
        </p:nvSpPr>
        <p:spPr>
          <a:xfrm>
            <a:off x="6301787" y="4503898"/>
            <a:ext cx="5289849" cy="474495"/>
          </a:xfrm>
          <a:prstGeom prst="rect">
            <a:avLst/>
          </a:prstGeom>
        </p:spPr>
        <p:txBody>
          <a:bodyPr>
            <a:noAutofit/>
          </a:bodyPr>
          <a:lstStyle>
            <a:lvl1pPr marL="0" indent="0" algn="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crisisprevention.com</a:t>
            </a:r>
            <a:r>
              <a:rPr lang="en-US" dirty="0"/>
              <a:t>  | </a:t>
            </a:r>
            <a:r>
              <a:rPr lang="en-US" sz="2000" dirty="0"/>
              <a:t>0044 (0)161 929 9777</a:t>
            </a:r>
            <a:endParaRPr lang="en-US" dirty="0"/>
          </a:p>
        </p:txBody>
      </p:sp>
      <p:sp>
        <p:nvSpPr>
          <p:cNvPr id="21" name="Footer Placeholder 4">
            <a:extLst>
              <a:ext uri="{FF2B5EF4-FFF2-40B4-BE49-F238E27FC236}">
                <a16:creationId xmlns:a16="http://schemas.microsoft.com/office/drawing/2014/main" id="{AC546769-2871-B169-6B56-7A5C740980B9}"/>
              </a:ext>
            </a:extLst>
          </p:cNvPr>
          <p:cNvSpPr>
            <a:spLocks noGrp="1"/>
          </p:cNvSpPr>
          <p:nvPr>
            <p:ph type="ftr" sz="quarter" idx="3"/>
          </p:nvPr>
        </p:nvSpPr>
        <p:spPr>
          <a:xfrm>
            <a:off x="8460508" y="6337878"/>
            <a:ext cx="3131127" cy="365125"/>
          </a:xfrm>
          <a:prstGeom prst="rect">
            <a:avLst/>
          </a:prstGeom>
        </p:spPr>
        <p:txBody>
          <a:bodyPr anchor="ctr" anchorCtr="0"/>
          <a:lstStyle>
            <a:lvl1pPr algn="r">
              <a:defRPr sz="900">
                <a:solidFill>
                  <a:schemeClr val="bg1"/>
                </a:solidFill>
              </a:defRPr>
            </a:lvl1pPr>
          </a:lstStyle>
          <a:p>
            <a:r>
              <a:rPr lang="en-US" dirty="0"/>
              <a:t>Copyright © 2023 Crisis Prevention Institute.</a:t>
            </a:r>
          </a:p>
        </p:txBody>
      </p:sp>
    </p:spTree>
    <p:extLst>
      <p:ext uri="{BB962C8B-B14F-4D97-AF65-F5344CB8AC3E}">
        <p14:creationId xmlns:p14="http://schemas.microsoft.com/office/powerpoint/2010/main" val="2171877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loser Peo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31CAFC49-1A13-5080-C37A-3D1E53EA8D76}"/>
              </a:ext>
            </a:extLst>
          </p:cNvPr>
          <p:cNvSpPr>
            <a:spLocks noGrp="1"/>
          </p:cNvSpPr>
          <p:nvPr>
            <p:ph type="ftr" sz="quarter" idx="3"/>
          </p:nvPr>
        </p:nvSpPr>
        <p:spPr>
          <a:xfrm>
            <a:off x="8460508" y="6337878"/>
            <a:ext cx="3131127" cy="365125"/>
          </a:xfrm>
          <a:prstGeom prst="rect">
            <a:avLst/>
          </a:prstGeom>
        </p:spPr>
        <p:txBody>
          <a:bodyPr anchor="ctr" anchorCtr="0"/>
          <a:lstStyle>
            <a:lvl1pPr algn="r">
              <a:defRPr sz="900">
                <a:solidFill>
                  <a:schemeClr val="accent3"/>
                </a:solidFill>
              </a:defRPr>
            </a:lvl1pPr>
          </a:lstStyle>
          <a:p>
            <a:r>
              <a:rPr lang="en-US" dirty="0"/>
              <a:t>Copyright © 2023 Crisis Prevention Institute.</a:t>
            </a:r>
          </a:p>
        </p:txBody>
      </p:sp>
      <p:sp>
        <p:nvSpPr>
          <p:cNvPr id="5" name="Rectangle 4">
            <a:extLst>
              <a:ext uri="{FF2B5EF4-FFF2-40B4-BE49-F238E27FC236}">
                <a16:creationId xmlns:a16="http://schemas.microsoft.com/office/drawing/2014/main" id="{0B126AC2-FEBA-1B88-5D59-853EF6D212CC}"/>
              </a:ext>
            </a:extLst>
          </p:cNvPr>
          <p:cNvSpPr/>
          <p:nvPr userDrawn="1"/>
        </p:nvSpPr>
        <p:spPr>
          <a:xfrm>
            <a:off x="2389632" y="3380503"/>
            <a:ext cx="9802368" cy="1892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24A6103-72D7-E21C-6AF8-FE5B92BAA913}"/>
              </a:ext>
            </a:extLst>
          </p:cNvPr>
          <p:cNvSpPr>
            <a:spLocks noGrp="1"/>
          </p:cNvSpPr>
          <p:nvPr>
            <p:ph type="title" hasCustomPrompt="1"/>
          </p:nvPr>
        </p:nvSpPr>
        <p:spPr>
          <a:xfrm>
            <a:off x="6301787" y="3731160"/>
            <a:ext cx="5289849" cy="619161"/>
          </a:xfrm>
        </p:spPr>
        <p:txBody>
          <a:bodyPr anchor="b"/>
          <a:lstStyle>
            <a:lvl1pPr algn="r">
              <a:defRPr sz="3200">
                <a:solidFill>
                  <a:schemeClr val="bg1"/>
                </a:solidFill>
              </a:defRPr>
            </a:lvl1pPr>
          </a:lstStyle>
          <a:p>
            <a:r>
              <a:rPr lang="en-US" dirty="0"/>
              <a:t>Click to edit master</a:t>
            </a:r>
          </a:p>
        </p:txBody>
      </p:sp>
      <p:cxnSp>
        <p:nvCxnSpPr>
          <p:cNvPr id="8" name="Straight Connector 7">
            <a:extLst>
              <a:ext uri="{FF2B5EF4-FFF2-40B4-BE49-F238E27FC236}">
                <a16:creationId xmlns:a16="http://schemas.microsoft.com/office/drawing/2014/main" id="{D62F3AB4-3280-2103-6846-357C1BD4461A}"/>
              </a:ext>
            </a:extLst>
          </p:cNvPr>
          <p:cNvCxnSpPr>
            <a:cxnSpLocks/>
          </p:cNvCxnSpPr>
          <p:nvPr userDrawn="1"/>
        </p:nvCxnSpPr>
        <p:spPr>
          <a:xfrm>
            <a:off x="5701425" y="3731161"/>
            <a:ext cx="0" cy="119149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0A16B6-5477-633F-E3E3-2DC6FE585E6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68392" y="3967911"/>
            <a:ext cx="2083472" cy="764819"/>
          </a:xfrm>
          <a:prstGeom prst="rect">
            <a:avLst/>
          </a:prstGeom>
        </p:spPr>
      </p:pic>
      <p:sp>
        <p:nvSpPr>
          <p:cNvPr id="10" name="Text Placeholder 2">
            <a:extLst>
              <a:ext uri="{FF2B5EF4-FFF2-40B4-BE49-F238E27FC236}">
                <a16:creationId xmlns:a16="http://schemas.microsoft.com/office/drawing/2014/main" id="{A9D4A7E0-F40F-D62E-73DB-06F16B8D8EDD}"/>
              </a:ext>
            </a:extLst>
          </p:cNvPr>
          <p:cNvSpPr>
            <a:spLocks noGrp="1"/>
          </p:cNvSpPr>
          <p:nvPr>
            <p:ph type="body" idx="1" hasCustomPrompt="1"/>
          </p:nvPr>
        </p:nvSpPr>
        <p:spPr>
          <a:xfrm>
            <a:off x="6301787" y="4503898"/>
            <a:ext cx="5289849" cy="474495"/>
          </a:xfrm>
          <a:prstGeom prst="rect">
            <a:avLst/>
          </a:prstGeom>
        </p:spPr>
        <p:txBody>
          <a:bodyPr>
            <a:noAutofit/>
          </a:bodyPr>
          <a:lstStyle>
            <a:lvl1pPr marL="0" indent="0" algn="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crisisprevention.com</a:t>
            </a:r>
            <a:r>
              <a:rPr lang="en-US" dirty="0"/>
              <a:t>  | </a:t>
            </a:r>
            <a:r>
              <a:rPr lang="en-US" sz="2000" dirty="0"/>
              <a:t>0044 (0)161 929 9777</a:t>
            </a:r>
            <a:endParaRPr lang="en-US" dirty="0"/>
          </a:p>
        </p:txBody>
      </p:sp>
    </p:spTree>
    <p:extLst>
      <p:ext uri="{BB962C8B-B14F-4D97-AF65-F5344CB8AC3E}">
        <p14:creationId xmlns:p14="http://schemas.microsoft.com/office/powerpoint/2010/main" val="3258670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loser CW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31CAFC49-1A13-5080-C37A-3D1E53EA8D76}"/>
              </a:ext>
            </a:extLst>
          </p:cNvPr>
          <p:cNvSpPr>
            <a:spLocks noGrp="1"/>
          </p:cNvSpPr>
          <p:nvPr>
            <p:ph type="ftr" sz="quarter" idx="3"/>
          </p:nvPr>
        </p:nvSpPr>
        <p:spPr>
          <a:xfrm>
            <a:off x="8460508" y="6337878"/>
            <a:ext cx="3131127" cy="365125"/>
          </a:xfrm>
          <a:prstGeom prst="rect">
            <a:avLst/>
          </a:prstGeom>
        </p:spPr>
        <p:txBody>
          <a:bodyPr anchor="ctr" anchorCtr="0"/>
          <a:lstStyle>
            <a:lvl1pPr algn="r">
              <a:defRPr sz="900">
                <a:solidFill>
                  <a:schemeClr val="bg1"/>
                </a:solidFill>
              </a:defRPr>
            </a:lvl1pPr>
          </a:lstStyle>
          <a:p>
            <a:r>
              <a:rPr lang="en-US" dirty="0"/>
              <a:t>Copyright © 2023 Crisis Prevention Institute.</a:t>
            </a:r>
          </a:p>
        </p:txBody>
      </p:sp>
      <p:sp>
        <p:nvSpPr>
          <p:cNvPr id="3" name="Rectangle 2">
            <a:extLst>
              <a:ext uri="{FF2B5EF4-FFF2-40B4-BE49-F238E27FC236}">
                <a16:creationId xmlns:a16="http://schemas.microsoft.com/office/drawing/2014/main" id="{983DEF2C-44D8-079D-21D8-28E704D665E8}"/>
              </a:ext>
            </a:extLst>
          </p:cNvPr>
          <p:cNvSpPr/>
          <p:nvPr userDrawn="1"/>
        </p:nvSpPr>
        <p:spPr>
          <a:xfrm>
            <a:off x="2389632" y="3380503"/>
            <a:ext cx="9802368" cy="1892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4595489-ACFC-69EB-6C88-D8B3AF955F11}"/>
              </a:ext>
            </a:extLst>
          </p:cNvPr>
          <p:cNvSpPr>
            <a:spLocks noGrp="1"/>
          </p:cNvSpPr>
          <p:nvPr>
            <p:ph type="title" hasCustomPrompt="1"/>
          </p:nvPr>
        </p:nvSpPr>
        <p:spPr>
          <a:xfrm>
            <a:off x="6301787" y="3731160"/>
            <a:ext cx="5289849" cy="619161"/>
          </a:xfrm>
        </p:spPr>
        <p:txBody>
          <a:bodyPr anchor="b"/>
          <a:lstStyle>
            <a:lvl1pPr algn="r">
              <a:defRPr sz="3200">
                <a:solidFill>
                  <a:schemeClr val="bg1"/>
                </a:solidFill>
              </a:defRPr>
            </a:lvl1pPr>
          </a:lstStyle>
          <a:p>
            <a:r>
              <a:rPr lang="en-US" dirty="0"/>
              <a:t>Click to edit master</a:t>
            </a:r>
          </a:p>
        </p:txBody>
      </p:sp>
      <p:cxnSp>
        <p:nvCxnSpPr>
          <p:cNvPr id="8" name="Straight Connector 7">
            <a:extLst>
              <a:ext uri="{FF2B5EF4-FFF2-40B4-BE49-F238E27FC236}">
                <a16:creationId xmlns:a16="http://schemas.microsoft.com/office/drawing/2014/main" id="{4E53472F-4F1B-2F58-FE74-FA50B45FBD55}"/>
              </a:ext>
            </a:extLst>
          </p:cNvPr>
          <p:cNvCxnSpPr>
            <a:cxnSpLocks/>
          </p:cNvCxnSpPr>
          <p:nvPr userDrawn="1"/>
        </p:nvCxnSpPr>
        <p:spPr>
          <a:xfrm>
            <a:off x="5701425" y="3731161"/>
            <a:ext cx="0" cy="119149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F391CAB-CE89-637D-3169-0E30CD85C96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68392" y="3967911"/>
            <a:ext cx="2083472" cy="764819"/>
          </a:xfrm>
          <a:prstGeom prst="rect">
            <a:avLst/>
          </a:prstGeom>
        </p:spPr>
      </p:pic>
      <p:sp>
        <p:nvSpPr>
          <p:cNvPr id="10" name="Text Placeholder 2">
            <a:extLst>
              <a:ext uri="{FF2B5EF4-FFF2-40B4-BE49-F238E27FC236}">
                <a16:creationId xmlns:a16="http://schemas.microsoft.com/office/drawing/2014/main" id="{CF472367-3160-C9FA-2E30-D0E4BA66922D}"/>
              </a:ext>
            </a:extLst>
          </p:cNvPr>
          <p:cNvSpPr>
            <a:spLocks noGrp="1"/>
          </p:cNvSpPr>
          <p:nvPr>
            <p:ph type="body" idx="1" hasCustomPrompt="1"/>
          </p:nvPr>
        </p:nvSpPr>
        <p:spPr>
          <a:xfrm>
            <a:off x="6301787" y="4503898"/>
            <a:ext cx="5289849" cy="474495"/>
          </a:xfrm>
          <a:prstGeom prst="rect">
            <a:avLst/>
          </a:prstGeom>
        </p:spPr>
        <p:txBody>
          <a:bodyPr>
            <a:noAutofit/>
          </a:bodyPr>
          <a:lstStyle>
            <a:lvl1pPr marL="0" indent="0" algn="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crisisprevention.com</a:t>
            </a:r>
            <a:r>
              <a:rPr lang="en-US" dirty="0"/>
              <a:t>  | </a:t>
            </a:r>
            <a:r>
              <a:rPr lang="en-US" sz="2000" dirty="0"/>
              <a:t>0044 (0)161 929 9777</a:t>
            </a:r>
            <a:endParaRPr lang="en-US" dirty="0"/>
          </a:p>
        </p:txBody>
      </p:sp>
    </p:spTree>
    <p:extLst>
      <p:ext uri="{BB962C8B-B14F-4D97-AF65-F5344CB8AC3E}">
        <p14:creationId xmlns:p14="http://schemas.microsoft.com/office/powerpoint/2010/main" val="2318906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loser General Contact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278527-AFF2-1639-328E-21957A36AA11}"/>
              </a:ext>
            </a:extLst>
          </p:cNvPr>
          <p:cNvSpPr/>
          <p:nvPr userDrawn="1"/>
        </p:nvSpPr>
        <p:spPr>
          <a:xfrm>
            <a:off x="2389632" y="2733965"/>
            <a:ext cx="9802368" cy="2539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F3101D70-1CB0-EA5A-5385-DD6F97BA1B91}"/>
              </a:ext>
            </a:extLst>
          </p:cNvPr>
          <p:cNvSpPr>
            <a:spLocks noGrp="1"/>
          </p:cNvSpPr>
          <p:nvPr>
            <p:ph type="title" hasCustomPrompt="1"/>
          </p:nvPr>
        </p:nvSpPr>
        <p:spPr>
          <a:xfrm>
            <a:off x="6742547" y="3057238"/>
            <a:ext cx="4849089" cy="508992"/>
          </a:xfrm>
        </p:spPr>
        <p:txBody>
          <a:bodyPr anchor="ctr" anchorCtr="0"/>
          <a:lstStyle>
            <a:lvl1pPr algn="r">
              <a:defRPr sz="3200">
                <a:solidFill>
                  <a:schemeClr val="bg1"/>
                </a:solidFill>
              </a:defRPr>
            </a:lvl1pPr>
          </a:lstStyle>
          <a:p>
            <a:r>
              <a:rPr lang="en-US" dirty="0"/>
              <a:t>Contact Us</a:t>
            </a:r>
          </a:p>
        </p:txBody>
      </p:sp>
      <p:sp>
        <p:nvSpPr>
          <p:cNvPr id="14" name="Text Placeholder 2">
            <a:extLst>
              <a:ext uri="{FF2B5EF4-FFF2-40B4-BE49-F238E27FC236}">
                <a16:creationId xmlns:a16="http://schemas.microsoft.com/office/drawing/2014/main" id="{74AA7B68-BBBC-9B52-C161-DEF3F3A6B1B6}"/>
              </a:ext>
            </a:extLst>
          </p:cNvPr>
          <p:cNvSpPr>
            <a:spLocks noGrp="1"/>
          </p:cNvSpPr>
          <p:nvPr>
            <p:ph type="body" idx="1" hasCustomPrompt="1"/>
          </p:nvPr>
        </p:nvSpPr>
        <p:spPr>
          <a:xfrm>
            <a:off x="6742547" y="3706092"/>
            <a:ext cx="4849089" cy="1272310"/>
          </a:xfrm>
          <a:prstGeom prst="rect">
            <a:avLst/>
          </a:prstGeom>
        </p:spPr>
        <p:txBody>
          <a:bodyPr>
            <a:noAutofit/>
          </a:bodyPr>
          <a:lstStyle>
            <a:lvl1pPr marL="0" indent="0" algn="r">
              <a:lnSpc>
                <a:spcPct val="100000"/>
              </a:lnSpc>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First and Last Name</a:t>
            </a:r>
          </a:p>
          <a:p>
            <a:pPr lvl="0"/>
            <a:r>
              <a:rPr lang="en-US" dirty="0"/>
              <a:t>Email</a:t>
            </a:r>
          </a:p>
          <a:p>
            <a:pPr lvl="0"/>
            <a:r>
              <a:rPr lang="en-US" dirty="0"/>
              <a:t>Phone Number</a:t>
            </a:r>
          </a:p>
          <a:p>
            <a:pPr lvl="0"/>
            <a:r>
              <a:rPr lang="en-US" dirty="0" err="1"/>
              <a:t>crisisprevention.com</a:t>
            </a:r>
            <a:endParaRPr lang="en-US" dirty="0"/>
          </a:p>
          <a:p>
            <a:pPr lvl="0"/>
            <a:endParaRPr lang="en-US" dirty="0"/>
          </a:p>
        </p:txBody>
      </p:sp>
      <p:sp>
        <p:nvSpPr>
          <p:cNvPr id="34" name="Footer Placeholder 4">
            <a:extLst>
              <a:ext uri="{FF2B5EF4-FFF2-40B4-BE49-F238E27FC236}">
                <a16:creationId xmlns:a16="http://schemas.microsoft.com/office/drawing/2014/main" id="{11030086-BFAF-DEAD-1DEF-373529E376FD}"/>
              </a:ext>
            </a:extLst>
          </p:cNvPr>
          <p:cNvSpPr>
            <a:spLocks noGrp="1"/>
          </p:cNvSpPr>
          <p:nvPr>
            <p:ph type="ftr" sz="quarter" idx="3"/>
          </p:nvPr>
        </p:nvSpPr>
        <p:spPr>
          <a:xfrm>
            <a:off x="8460508" y="6337878"/>
            <a:ext cx="3131127" cy="365125"/>
          </a:xfrm>
          <a:prstGeom prst="rect">
            <a:avLst/>
          </a:prstGeom>
        </p:spPr>
        <p:txBody>
          <a:bodyPr anchor="ctr" anchorCtr="0"/>
          <a:lstStyle>
            <a:lvl1pPr algn="r">
              <a:defRPr sz="900">
                <a:solidFill>
                  <a:schemeClr val="bg1"/>
                </a:solidFill>
              </a:defRPr>
            </a:lvl1pPr>
          </a:lstStyle>
          <a:p>
            <a:r>
              <a:rPr lang="en-US" dirty="0"/>
              <a:t>Copyright © 2023 Crisis Prevention Institute.</a:t>
            </a:r>
          </a:p>
        </p:txBody>
      </p:sp>
      <p:cxnSp>
        <p:nvCxnSpPr>
          <p:cNvPr id="4" name="Straight Connector 3">
            <a:extLst>
              <a:ext uri="{FF2B5EF4-FFF2-40B4-BE49-F238E27FC236}">
                <a16:creationId xmlns:a16="http://schemas.microsoft.com/office/drawing/2014/main" id="{54BCE530-A49C-A5CE-7F86-16DF3A56F482}"/>
              </a:ext>
            </a:extLst>
          </p:cNvPr>
          <p:cNvCxnSpPr>
            <a:cxnSpLocks/>
          </p:cNvCxnSpPr>
          <p:nvPr userDrawn="1"/>
        </p:nvCxnSpPr>
        <p:spPr>
          <a:xfrm>
            <a:off x="6309592" y="3112494"/>
            <a:ext cx="0" cy="1782295"/>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7CC3A4-FBA0-AB8F-97F8-8205CC76197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63005" y="3538359"/>
            <a:ext cx="2534987" cy="930565"/>
          </a:xfrm>
          <a:prstGeom prst="rect">
            <a:avLst/>
          </a:prstGeom>
        </p:spPr>
      </p:pic>
    </p:spTree>
    <p:extLst>
      <p:ext uri="{BB962C8B-B14F-4D97-AF65-F5344CB8AC3E}">
        <p14:creationId xmlns:p14="http://schemas.microsoft.com/office/powerpoint/2010/main" val="1881494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Closer People Contact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8366431-06F9-C832-C607-23EEF86A6C3A}"/>
              </a:ext>
            </a:extLst>
          </p:cNvPr>
          <p:cNvSpPr>
            <a:spLocks noGrp="1"/>
          </p:cNvSpPr>
          <p:nvPr>
            <p:ph type="ftr" sz="quarter" idx="3"/>
          </p:nvPr>
        </p:nvSpPr>
        <p:spPr>
          <a:xfrm>
            <a:off x="8460508" y="6337878"/>
            <a:ext cx="3131127" cy="365125"/>
          </a:xfrm>
          <a:prstGeom prst="rect">
            <a:avLst/>
          </a:prstGeom>
        </p:spPr>
        <p:txBody>
          <a:bodyPr anchor="ctr" anchorCtr="0"/>
          <a:lstStyle>
            <a:lvl1pPr algn="r">
              <a:defRPr sz="900">
                <a:solidFill>
                  <a:schemeClr val="accent3"/>
                </a:solidFill>
              </a:defRPr>
            </a:lvl1pPr>
          </a:lstStyle>
          <a:p>
            <a:r>
              <a:rPr lang="en-US" dirty="0"/>
              <a:t>Copyright © 2023 Crisis Prevention Institute.</a:t>
            </a:r>
          </a:p>
        </p:txBody>
      </p:sp>
      <p:sp>
        <p:nvSpPr>
          <p:cNvPr id="4" name="Rectangle 3">
            <a:extLst>
              <a:ext uri="{FF2B5EF4-FFF2-40B4-BE49-F238E27FC236}">
                <a16:creationId xmlns:a16="http://schemas.microsoft.com/office/drawing/2014/main" id="{F1AA52DE-F7BF-FA84-91A3-8148FFB23A22}"/>
              </a:ext>
            </a:extLst>
          </p:cNvPr>
          <p:cNvSpPr/>
          <p:nvPr userDrawn="1"/>
        </p:nvSpPr>
        <p:spPr>
          <a:xfrm>
            <a:off x="2389632" y="2733965"/>
            <a:ext cx="9802368" cy="2539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052D05CA-64AF-53EE-A120-C39B93F821E7}"/>
              </a:ext>
            </a:extLst>
          </p:cNvPr>
          <p:cNvSpPr>
            <a:spLocks noGrp="1"/>
          </p:cNvSpPr>
          <p:nvPr>
            <p:ph type="title" hasCustomPrompt="1"/>
          </p:nvPr>
        </p:nvSpPr>
        <p:spPr>
          <a:xfrm>
            <a:off x="6742547" y="3057238"/>
            <a:ext cx="4849089" cy="508992"/>
          </a:xfrm>
        </p:spPr>
        <p:txBody>
          <a:bodyPr anchor="ctr" anchorCtr="0"/>
          <a:lstStyle>
            <a:lvl1pPr algn="r">
              <a:defRPr sz="3200">
                <a:solidFill>
                  <a:schemeClr val="bg1"/>
                </a:solidFill>
              </a:defRPr>
            </a:lvl1pPr>
          </a:lstStyle>
          <a:p>
            <a:r>
              <a:rPr lang="en-US" dirty="0"/>
              <a:t>Contact Us</a:t>
            </a:r>
          </a:p>
        </p:txBody>
      </p:sp>
      <p:sp>
        <p:nvSpPr>
          <p:cNvPr id="10" name="Text Placeholder 2">
            <a:extLst>
              <a:ext uri="{FF2B5EF4-FFF2-40B4-BE49-F238E27FC236}">
                <a16:creationId xmlns:a16="http://schemas.microsoft.com/office/drawing/2014/main" id="{9C8A3495-BF4D-3B22-479F-3B4EAF704883}"/>
              </a:ext>
            </a:extLst>
          </p:cNvPr>
          <p:cNvSpPr>
            <a:spLocks noGrp="1"/>
          </p:cNvSpPr>
          <p:nvPr>
            <p:ph type="body" idx="1" hasCustomPrompt="1"/>
          </p:nvPr>
        </p:nvSpPr>
        <p:spPr>
          <a:xfrm>
            <a:off x="6742547" y="3706092"/>
            <a:ext cx="4849089" cy="1272310"/>
          </a:xfrm>
          <a:prstGeom prst="rect">
            <a:avLst/>
          </a:prstGeom>
        </p:spPr>
        <p:txBody>
          <a:bodyPr>
            <a:noAutofit/>
          </a:bodyPr>
          <a:lstStyle>
            <a:lvl1pPr marL="0" indent="0" algn="r">
              <a:lnSpc>
                <a:spcPct val="100000"/>
              </a:lnSpc>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First and Last Name</a:t>
            </a:r>
          </a:p>
          <a:p>
            <a:pPr lvl="0"/>
            <a:r>
              <a:rPr lang="en-US" dirty="0"/>
              <a:t>Email</a:t>
            </a:r>
          </a:p>
          <a:p>
            <a:pPr lvl="0"/>
            <a:r>
              <a:rPr lang="en-US" dirty="0"/>
              <a:t>Phone Number</a:t>
            </a:r>
          </a:p>
          <a:p>
            <a:pPr lvl="0"/>
            <a:r>
              <a:rPr lang="en-US" dirty="0" err="1"/>
              <a:t>crisisprevention.com</a:t>
            </a:r>
            <a:endParaRPr lang="en-US" dirty="0"/>
          </a:p>
          <a:p>
            <a:pPr lvl="0"/>
            <a:endParaRPr lang="en-US" dirty="0"/>
          </a:p>
        </p:txBody>
      </p:sp>
      <p:cxnSp>
        <p:nvCxnSpPr>
          <p:cNvPr id="2" name="Straight Connector 1">
            <a:extLst>
              <a:ext uri="{FF2B5EF4-FFF2-40B4-BE49-F238E27FC236}">
                <a16:creationId xmlns:a16="http://schemas.microsoft.com/office/drawing/2014/main" id="{CC808519-50A2-EC3B-67B9-E94F84D19F0F}"/>
              </a:ext>
            </a:extLst>
          </p:cNvPr>
          <p:cNvCxnSpPr>
            <a:cxnSpLocks/>
          </p:cNvCxnSpPr>
          <p:nvPr userDrawn="1"/>
        </p:nvCxnSpPr>
        <p:spPr>
          <a:xfrm>
            <a:off x="6309592" y="3112494"/>
            <a:ext cx="0" cy="1782295"/>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6FB54D0-4701-34B7-4A80-A7751C7E8F3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63005" y="3538359"/>
            <a:ext cx="2534987" cy="930565"/>
          </a:xfrm>
          <a:prstGeom prst="rect">
            <a:avLst/>
          </a:prstGeom>
        </p:spPr>
      </p:pic>
    </p:spTree>
    <p:extLst>
      <p:ext uri="{BB962C8B-B14F-4D97-AF65-F5344CB8AC3E}">
        <p14:creationId xmlns:p14="http://schemas.microsoft.com/office/powerpoint/2010/main" val="1554699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itle Slide H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334D02-AA1E-2569-D77E-9967B28B58E7}"/>
              </a:ext>
            </a:extLst>
          </p:cNvPr>
          <p:cNvSpPr>
            <a:spLocks noGrp="1"/>
          </p:cNvSpPr>
          <p:nvPr>
            <p:ph type="dt" sz="half" idx="10"/>
          </p:nvPr>
        </p:nvSpPr>
        <p:spPr>
          <a:xfrm>
            <a:off x="10220034" y="6171623"/>
            <a:ext cx="1371602" cy="365125"/>
          </a:xfrm>
          <a:prstGeom prst="rect">
            <a:avLst/>
          </a:prstGeom>
        </p:spPr>
        <p:txBody>
          <a:bodyPr/>
          <a:lstStyle>
            <a:lvl1pPr algn="ctr">
              <a:defRPr>
                <a:solidFill>
                  <a:schemeClr val="accent3"/>
                </a:solidFill>
              </a:defRPr>
            </a:lvl1pPr>
          </a:lstStyle>
          <a:p>
            <a:fld id="{1C675851-5B83-D54D-A02A-4BCECB29E489}" type="datetimeFigureOut">
              <a:rPr lang="en-US" smtClean="0"/>
              <a:pPr/>
              <a:t>4/3/2023</a:t>
            </a:fld>
            <a:endParaRPr lang="en-US" dirty="0"/>
          </a:p>
        </p:txBody>
      </p:sp>
      <p:sp>
        <p:nvSpPr>
          <p:cNvPr id="8" name="Rectangle 7">
            <a:extLst>
              <a:ext uri="{FF2B5EF4-FFF2-40B4-BE49-F238E27FC236}">
                <a16:creationId xmlns:a16="http://schemas.microsoft.com/office/drawing/2014/main" id="{B04928A7-B5CF-1C4E-EF9E-B47DC577B3A3}"/>
              </a:ext>
            </a:extLst>
          </p:cNvPr>
          <p:cNvSpPr/>
          <p:nvPr userDrawn="1"/>
        </p:nvSpPr>
        <p:spPr>
          <a:xfrm>
            <a:off x="10220034" y="6622473"/>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E2FDC65-4ECB-BB91-C7D9-2E728E32B3CA}"/>
              </a:ext>
            </a:extLst>
          </p:cNvPr>
          <p:cNvSpPr/>
          <p:nvPr userDrawn="1"/>
        </p:nvSpPr>
        <p:spPr>
          <a:xfrm>
            <a:off x="3872089" y="1710267"/>
            <a:ext cx="8319911" cy="3736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AD2749-7162-5003-642D-38A9C65ACBE6}"/>
              </a:ext>
            </a:extLst>
          </p:cNvPr>
          <p:cNvSpPr>
            <a:spLocks noGrp="1"/>
          </p:cNvSpPr>
          <p:nvPr>
            <p:ph type="ctrTitle" hasCustomPrompt="1"/>
          </p:nvPr>
        </p:nvSpPr>
        <p:spPr>
          <a:xfrm>
            <a:off x="4312920" y="2049780"/>
            <a:ext cx="7278716" cy="2226451"/>
          </a:xfrm>
        </p:spPr>
        <p:txBody>
          <a:bodyPr anchor="b">
            <a:normAutofit/>
          </a:bodyPr>
          <a:lstStyle>
            <a:lvl1pPr algn="r">
              <a:defRPr sz="4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59740C19-1824-7DCC-459E-3302D4E5925F}"/>
              </a:ext>
            </a:extLst>
          </p:cNvPr>
          <p:cNvSpPr>
            <a:spLocks noGrp="1"/>
          </p:cNvSpPr>
          <p:nvPr>
            <p:ph type="subTitle" idx="1"/>
          </p:nvPr>
        </p:nvSpPr>
        <p:spPr>
          <a:xfrm>
            <a:off x="4312919" y="4361956"/>
            <a:ext cx="7278715" cy="785777"/>
          </a:xfrm>
          <a:prstGeom prst="rect">
            <a:avLst/>
          </a:prstGeom>
        </p:spPr>
        <p:txBody>
          <a:bodyPr>
            <a:noAutofit/>
          </a:bodyPr>
          <a:lstStyle>
            <a:lvl1pPr marL="0" indent="0" algn="r">
              <a:lnSpc>
                <a:spcPts val="238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2799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Title Slide 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334D02-AA1E-2569-D77E-9967B28B58E7}"/>
              </a:ext>
            </a:extLst>
          </p:cNvPr>
          <p:cNvSpPr>
            <a:spLocks noGrp="1"/>
          </p:cNvSpPr>
          <p:nvPr>
            <p:ph type="dt" sz="half" idx="10"/>
          </p:nvPr>
        </p:nvSpPr>
        <p:spPr>
          <a:xfrm>
            <a:off x="10220034" y="6171623"/>
            <a:ext cx="1371602" cy="365125"/>
          </a:xfrm>
          <a:prstGeom prst="rect">
            <a:avLst/>
          </a:prstGeom>
        </p:spPr>
        <p:txBody>
          <a:bodyPr/>
          <a:lstStyle>
            <a:lvl1pPr algn="ctr">
              <a:defRPr>
                <a:solidFill>
                  <a:schemeClr val="accent3"/>
                </a:solidFill>
              </a:defRPr>
            </a:lvl1pPr>
          </a:lstStyle>
          <a:p>
            <a:fld id="{1C675851-5B83-D54D-A02A-4BCECB29E489}" type="datetimeFigureOut">
              <a:rPr lang="en-US" smtClean="0"/>
              <a:pPr/>
              <a:t>4/3/2023</a:t>
            </a:fld>
            <a:endParaRPr lang="en-US" dirty="0"/>
          </a:p>
        </p:txBody>
      </p:sp>
      <p:sp>
        <p:nvSpPr>
          <p:cNvPr id="8" name="Rectangle 7">
            <a:extLst>
              <a:ext uri="{FF2B5EF4-FFF2-40B4-BE49-F238E27FC236}">
                <a16:creationId xmlns:a16="http://schemas.microsoft.com/office/drawing/2014/main" id="{B04928A7-B5CF-1C4E-EF9E-B47DC577B3A3}"/>
              </a:ext>
            </a:extLst>
          </p:cNvPr>
          <p:cNvSpPr/>
          <p:nvPr userDrawn="1"/>
        </p:nvSpPr>
        <p:spPr>
          <a:xfrm>
            <a:off x="10220034" y="6622473"/>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03EE9F7-E6EE-773B-41EC-5D3F4A9B3898}"/>
              </a:ext>
            </a:extLst>
          </p:cNvPr>
          <p:cNvSpPr/>
          <p:nvPr userDrawn="1"/>
        </p:nvSpPr>
        <p:spPr>
          <a:xfrm>
            <a:off x="3872089" y="1710267"/>
            <a:ext cx="8319911" cy="3736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D60706-B9B8-4E44-3F1E-2DA8850096B6}"/>
              </a:ext>
            </a:extLst>
          </p:cNvPr>
          <p:cNvSpPr>
            <a:spLocks noGrp="1"/>
          </p:cNvSpPr>
          <p:nvPr>
            <p:ph type="ctrTitle" hasCustomPrompt="1"/>
          </p:nvPr>
        </p:nvSpPr>
        <p:spPr>
          <a:xfrm>
            <a:off x="4312920" y="2049780"/>
            <a:ext cx="7278716" cy="2226451"/>
          </a:xfrm>
        </p:spPr>
        <p:txBody>
          <a:bodyPr anchor="b">
            <a:normAutofit/>
          </a:bodyPr>
          <a:lstStyle>
            <a:lvl1pPr algn="r">
              <a:defRPr sz="4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BC126B35-43D3-5679-3B78-104FE0D87A50}"/>
              </a:ext>
            </a:extLst>
          </p:cNvPr>
          <p:cNvSpPr>
            <a:spLocks noGrp="1"/>
          </p:cNvSpPr>
          <p:nvPr>
            <p:ph type="subTitle" idx="1"/>
          </p:nvPr>
        </p:nvSpPr>
        <p:spPr>
          <a:xfrm>
            <a:off x="4312919" y="4361956"/>
            <a:ext cx="7278715" cy="785777"/>
          </a:xfrm>
          <a:prstGeom prst="rect">
            <a:avLst/>
          </a:prstGeom>
        </p:spPr>
        <p:txBody>
          <a:bodyPr>
            <a:noAutofit/>
          </a:bodyPr>
          <a:lstStyle>
            <a:lvl1pPr marL="0" indent="0" algn="r">
              <a:lnSpc>
                <a:spcPts val="238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96742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Title Slide H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334D02-AA1E-2569-D77E-9967B28B58E7}"/>
              </a:ext>
            </a:extLst>
          </p:cNvPr>
          <p:cNvSpPr>
            <a:spLocks noGrp="1"/>
          </p:cNvSpPr>
          <p:nvPr>
            <p:ph type="dt" sz="half" idx="10"/>
          </p:nvPr>
        </p:nvSpPr>
        <p:spPr>
          <a:xfrm>
            <a:off x="10220034" y="6171623"/>
            <a:ext cx="1371602" cy="365125"/>
          </a:xfrm>
          <a:prstGeom prst="rect">
            <a:avLst/>
          </a:prstGeom>
        </p:spPr>
        <p:txBody>
          <a:bodyPr/>
          <a:lstStyle>
            <a:lvl1pPr algn="ctr">
              <a:defRPr>
                <a:solidFill>
                  <a:schemeClr val="accent3"/>
                </a:solidFill>
              </a:defRPr>
            </a:lvl1pPr>
          </a:lstStyle>
          <a:p>
            <a:fld id="{1C675851-5B83-D54D-A02A-4BCECB29E489}" type="datetimeFigureOut">
              <a:rPr lang="en-US" smtClean="0"/>
              <a:pPr/>
              <a:t>4/3/2023</a:t>
            </a:fld>
            <a:endParaRPr lang="en-US" dirty="0"/>
          </a:p>
        </p:txBody>
      </p:sp>
      <p:sp>
        <p:nvSpPr>
          <p:cNvPr id="8" name="Rectangle 7">
            <a:extLst>
              <a:ext uri="{FF2B5EF4-FFF2-40B4-BE49-F238E27FC236}">
                <a16:creationId xmlns:a16="http://schemas.microsoft.com/office/drawing/2014/main" id="{B04928A7-B5CF-1C4E-EF9E-B47DC577B3A3}"/>
              </a:ext>
            </a:extLst>
          </p:cNvPr>
          <p:cNvSpPr/>
          <p:nvPr userDrawn="1"/>
        </p:nvSpPr>
        <p:spPr>
          <a:xfrm>
            <a:off x="10220034" y="6622473"/>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DE47207-D1E6-E5FA-8DDB-749ADD00FF86}"/>
              </a:ext>
            </a:extLst>
          </p:cNvPr>
          <p:cNvSpPr/>
          <p:nvPr userDrawn="1"/>
        </p:nvSpPr>
        <p:spPr>
          <a:xfrm>
            <a:off x="3872089" y="1710267"/>
            <a:ext cx="8319911" cy="3736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8068E9-53F1-55F9-BE36-F245E44B8DD0}"/>
              </a:ext>
            </a:extLst>
          </p:cNvPr>
          <p:cNvSpPr>
            <a:spLocks noGrp="1"/>
          </p:cNvSpPr>
          <p:nvPr>
            <p:ph type="ctrTitle" hasCustomPrompt="1"/>
          </p:nvPr>
        </p:nvSpPr>
        <p:spPr>
          <a:xfrm>
            <a:off x="4312920" y="2049780"/>
            <a:ext cx="7278716" cy="2226451"/>
          </a:xfrm>
        </p:spPr>
        <p:txBody>
          <a:bodyPr anchor="b">
            <a:normAutofit/>
          </a:bodyPr>
          <a:lstStyle>
            <a:lvl1pPr algn="r">
              <a:defRPr sz="4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BF1FA448-6F62-227E-C806-172CCA3709DD}"/>
              </a:ext>
            </a:extLst>
          </p:cNvPr>
          <p:cNvSpPr>
            <a:spLocks noGrp="1"/>
          </p:cNvSpPr>
          <p:nvPr>
            <p:ph type="subTitle" idx="1"/>
          </p:nvPr>
        </p:nvSpPr>
        <p:spPr>
          <a:xfrm>
            <a:off x="4312919" y="4361956"/>
            <a:ext cx="7278715" cy="785777"/>
          </a:xfrm>
          <a:prstGeom prst="rect">
            <a:avLst/>
          </a:prstGeom>
        </p:spPr>
        <p:txBody>
          <a:bodyPr>
            <a:noAutofit/>
          </a:bodyPr>
          <a:lstStyle>
            <a:lvl1pPr marL="0" indent="0" algn="r">
              <a:lnSpc>
                <a:spcPts val="238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9060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Title Slide D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334D02-AA1E-2569-D77E-9967B28B58E7}"/>
              </a:ext>
            </a:extLst>
          </p:cNvPr>
          <p:cNvSpPr>
            <a:spLocks noGrp="1"/>
          </p:cNvSpPr>
          <p:nvPr>
            <p:ph type="dt" sz="half" idx="10"/>
          </p:nvPr>
        </p:nvSpPr>
        <p:spPr>
          <a:xfrm>
            <a:off x="10220034" y="6171623"/>
            <a:ext cx="1371602" cy="365125"/>
          </a:xfrm>
          <a:prstGeom prst="rect">
            <a:avLst/>
          </a:prstGeom>
        </p:spPr>
        <p:txBody>
          <a:bodyPr/>
          <a:lstStyle>
            <a:lvl1pPr algn="ctr">
              <a:defRPr>
                <a:solidFill>
                  <a:schemeClr val="accent3"/>
                </a:solidFill>
              </a:defRPr>
            </a:lvl1pPr>
          </a:lstStyle>
          <a:p>
            <a:fld id="{1C675851-5B83-D54D-A02A-4BCECB29E489}" type="datetimeFigureOut">
              <a:rPr lang="en-US" smtClean="0"/>
              <a:pPr/>
              <a:t>4/3/2023</a:t>
            </a:fld>
            <a:endParaRPr lang="en-US" dirty="0"/>
          </a:p>
        </p:txBody>
      </p:sp>
      <p:sp>
        <p:nvSpPr>
          <p:cNvPr id="8" name="Rectangle 7">
            <a:extLst>
              <a:ext uri="{FF2B5EF4-FFF2-40B4-BE49-F238E27FC236}">
                <a16:creationId xmlns:a16="http://schemas.microsoft.com/office/drawing/2014/main" id="{B04928A7-B5CF-1C4E-EF9E-B47DC577B3A3}"/>
              </a:ext>
            </a:extLst>
          </p:cNvPr>
          <p:cNvSpPr/>
          <p:nvPr userDrawn="1"/>
        </p:nvSpPr>
        <p:spPr>
          <a:xfrm>
            <a:off x="10220034" y="6622473"/>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4970D3-3627-5FCC-44D0-B091C276625B}"/>
              </a:ext>
            </a:extLst>
          </p:cNvPr>
          <p:cNvSpPr/>
          <p:nvPr userDrawn="1"/>
        </p:nvSpPr>
        <p:spPr>
          <a:xfrm>
            <a:off x="3872089" y="1710267"/>
            <a:ext cx="8319911" cy="3736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619335-E40A-5B1A-1922-12F3CC83CAAC}"/>
              </a:ext>
            </a:extLst>
          </p:cNvPr>
          <p:cNvSpPr>
            <a:spLocks noGrp="1"/>
          </p:cNvSpPr>
          <p:nvPr>
            <p:ph type="ctrTitle" hasCustomPrompt="1"/>
          </p:nvPr>
        </p:nvSpPr>
        <p:spPr>
          <a:xfrm>
            <a:off x="4312920" y="2049780"/>
            <a:ext cx="7278716" cy="2226451"/>
          </a:xfrm>
        </p:spPr>
        <p:txBody>
          <a:bodyPr anchor="b">
            <a:normAutofit/>
          </a:bodyPr>
          <a:lstStyle>
            <a:lvl1pPr algn="r">
              <a:defRPr sz="4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2C3E8DC9-3DF9-4846-4C9E-F5B566A1ADE1}"/>
              </a:ext>
            </a:extLst>
          </p:cNvPr>
          <p:cNvSpPr>
            <a:spLocks noGrp="1"/>
          </p:cNvSpPr>
          <p:nvPr>
            <p:ph type="subTitle" idx="1"/>
          </p:nvPr>
        </p:nvSpPr>
        <p:spPr>
          <a:xfrm>
            <a:off x="4312919" y="4361956"/>
            <a:ext cx="7278715" cy="785777"/>
          </a:xfrm>
          <a:prstGeom prst="rect">
            <a:avLst/>
          </a:prstGeom>
        </p:spPr>
        <p:txBody>
          <a:bodyPr>
            <a:noAutofit/>
          </a:bodyPr>
          <a:lstStyle>
            <a:lvl1pPr marL="0" indent="0" algn="r">
              <a:lnSpc>
                <a:spcPts val="238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96337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Title Slide CW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334D02-AA1E-2569-D77E-9967B28B58E7}"/>
              </a:ext>
            </a:extLst>
          </p:cNvPr>
          <p:cNvSpPr>
            <a:spLocks noGrp="1"/>
          </p:cNvSpPr>
          <p:nvPr>
            <p:ph type="dt" sz="half" idx="10"/>
          </p:nvPr>
        </p:nvSpPr>
        <p:spPr>
          <a:xfrm>
            <a:off x="10220034" y="6171623"/>
            <a:ext cx="1371602" cy="365125"/>
          </a:xfrm>
          <a:prstGeom prst="rect">
            <a:avLst/>
          </a:prstGeom>
        </p:spPr>
        <p:txBody>
          <a:bodyPr/>
          <a:lstStyle>
            <a:lvl1pPr algn="ctr">
              <a:defRPr>
                <a:solidFill>
                  <a:schemeClr val="accent3"/>
                </a:solidFill>
              </a:defRPr>
            </a:lvl1pPr>
          </a:lstStyle>
          <a:p>
            <a:fld id="{1C675851-5B83-D54D-A02A-4BCECB29E489}" type="datetimeFigureOut">
              <a:rPr lang="en-US" smtClean="0"/>
              <a:pPr/>
              <a:t>4/3/2023</a:t>
            </a:fld>
            <a:endParaRPr lang="en-US" dirty="0"/>
          </a:p>
        </p:txBody>
      </p:sp>
      <p:sp>
        <p:nvSpPr>
          <p:cNvPr id="8" name="Rectangle 7">
            <a:extLst>
              <a:ext uri="{FF2B5EF4-FFF2-40B4-BE49-F238E27FC236}">
                <a16:creationId xmlns:a16="http://schemas.microsoft.com/office/drawing/2014/main" id="{B04928A7-B5CF-1C4E-EF9E-B47DC577B3A3}"/>
              </a:ext>
            </a:extLst>
          </p:cNvPr>
          <p:cNvSpPr/>
          <p:nvPr userDrawn="1"/>
        </p:nvSpPr>
        <p:spPr>
          <a:xfrm>
            <a:off x="10220034" y="6622473"/>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2CAEA51-4216-1396-5B49-C41135D75B0A}"/>
              </a:ext>
            </a:extLst>
          </p:cNvPr>
          <p:cNvSpPr/>
          <p:nvPr userDrawn="1"/>
        </p:nvSpPr>
        <p:spPr>
          <a:xfrm>
            <a:off x="3872089" y="1710267"/>
            <a:ext cx="8319911" cy="3736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F9A0D2-8A1A-4427-AC49-B258AFED6FEB}"/>
              </a:ext>
            </a:extLst>
          </p:cNvPr>
          <p:cNvSpPr>
            <a:spLocks noGrp="1"/>
          </p:cNvSpPr>
          <p:nvPr>
            <p:ph type="ctrTitle" hasCustomPrompt="1"/>
          </p:nvPr>
        </p:nvSpPr>
        <p:spPr>
          <a:xfrm>
            <a:off x="4312920" y="2049780"/>
            <a:ext cx="7278716" cy="2226451"/>
          </a:xfrm>
        </p:spPr>
        <p:txBody>
          <a:bodyPr anchor="b">
            <a:normAutofit/>
          </a:bodyPr>
          <a:lstStyle>
            <a:lvl1pPr algn="r">
              <a:defRPr sz="4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53A34970-DA8F-691A-9986-2058A9D5A6F2}"/>
              </a:ext>
            </a:extLst>
          </p:cNvPr>
          <p:cNvSpPr>
            <a:spLocks noGrp="1"/>
          </p:cNvSpPr>
          <p:nvPr>
            <p:ph type="subTitle" idx="1"/>
          </p:nvPr>
        </p:nvSpPr>
        <p:spPr>
          <a:xfrm>
            <a:off x="4312919" y="4361956"/>
            <a:ext cx="7278715" cy="785777"/>
          </a:xfrm>
          <a:prstGeom prst="rect">
            <a:avLst/>
          </a:prstGeom>
        </p:spPr>
        <p:txBody>
          <a:bodyPr>
            <a:noAutofit/>
          </a:bodyPr>
          <a:lstStyle>
            <a:lvl1pPr marL="0" indent="0" algn="r">
              <a:lnSpc>
                <a:spcPts val="238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0221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 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462-AC4B-EE44-FE3C-600D93BE8C1F}"/>
              </a:ext>
            </a:extLst>
          </p:cNvPr>
          <p:cNvSpPr>
            <a:spLocks noGrp="1"/>
          </p:cNvSpPr>
          <p:nvPr>
            <p:ph type="title"/>
          </p:nvPr>
        </p:nvSpPr>
        <p:spPr>
          <a:xfrm>
            <a:off x="441036" y="365761"/>
            <a:ext cx="11353800" cy="777239"/>
          </a:xfrm>
        </p:spPr>
        <p:txBody>
          <a:bodyPr>
            <a:normAutofit/>
          </a:bodyPr>
          <a:lstStyle>
            <a:lvl1pPr>
              <a:lnSpc>
                <a:spcPct val="8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E22DBCF-2C29-3835-06BB-9E798B144B9D}"/>
              </a:ext>
            </a:extLst>
          </p:cNvPr>
          <p:cNvSpPr>
            <a:spLocks noGrp="1"/>
          </p:cNvSpPr>
          <p:nvPr>
            <p:ph idx="1"/>
          </p:nvPr>
        </p:nvSpPr>
        <p:spPr>
          <a:xfrm>
            <a:off x="441035" y="1199445"/>
            <a:ext cx="11353799" cy="4786745"/>
          </a:xfrm>
          <a:prstGeom prst="rect">
            <a:avLst/>
          </a:prstGeom>
        </p:spPr>
        <p:txBody>
          <a:bodyPr/>
          <a:lstStyle>
            <a:lvl1pPr marL="0" indent="0">
              <a:buNone/>
              <a:defRPr/>
            </a:lvl1pPr>
            <a:lvl2pPr marL="685800" indent="-228600">
              <a:buFont typeface="System Font Regular"/>
              <a:buChar char="–"/>
              <a:defRPr/>
            </a:lvl2pPr>
            <a:lvl3pPr marL="1143000" indent="-228600">
              <a:buFont typeface="System Font Regular"/>
              <a:buChar char="○"/>
              <a:defRPr/>
            </a:lvl3pPr>
            <a:lvl5pPr marL="2057400" indent="-228600">
              <a:buFont typeface="System Font Regular"/>
              <a:buChar char="–"/>
              <a:defRPr/>
            </a:lvl5pPr>
          </a:lstStyle>
          <a:p>
            <a:pPr lvl="0"/>
            <a:r>
              <a:rPr lang="en-US"/>
              <a:t>Click to edit Master text styles</a:t>
            </a:r>
          </a:p>
        </p:txBody>
      </p:sp>
      <p:sp>
        <p:nvSpPr>
          <p:cNvPr id="7" name="Footer Placeholder 4">
            <a:extLst>
              <a:ext uri="{FF2B5EF4-FFF2-40B4-BE49-F238E27FC236}">
                <a16:creationId xmlns:a16="http://schemas.microsoft.com/office/drawing/2014/main" id="{7DF98E18-FB8E-C960-2924-FFC9E6112231}"/>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accent3"/>
                </a:solidFill>
              </a:defRPr>
            </a:lvl1pPr>
          </a:lstStyle>
          <a:p>
            <a:r>
              <a:rPr lang="en-US" dirty="0"/>
              <a:t>Copyright © 2023 Crisis Prevention Institute.</a:t>
            </a:r>
          </a:p>
        </p:txBody>
      </p:sp>
      <p:sp>
        <p:nvSpPr>
          <p:cNvPr id="8" name="Slide Number Placeholder 5">
            <a:extLst>
              <a:ext uri="{FF2B5EF4-FFF2-40B4-BE49-F238E27FC236}">
                <a16:creationId xmlns:a16="http://schemas.microsoft.com/office/drawing/2014/main" id="{81111287-847F-05EF-B2F0-CE7F9AB2E679}"/>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accent3"/>
                </a:solidFill>
              </a:defRPr>
            </a:lvl1pPr>
          </a:lstStyle>
          <a:p>
            <a:fld id="{2AD4CD0B-AE02-6F44-9F2A-D360DF53AE09}" type="slidenum">
              <a:rPr lang="en-US" smtClean="0"/>
              <a:pPr/>
              <a:t>‹#›</a:t>
            </a:fld>
            <a:endParaRPr lang="en-US" dirty="0"/>
          </a:p>
        </p:txBody>
      </p:sp>
      <p:sp>
        <p:nvSpPr>
          <p:cNvPr id="9" name="Rectangle 8">
            <a:extLst>
              <a:ext uri="{FF2B5EF4-FFF2-40B4-BE49-F238E27FC236}">
                <a16:creationId xmlns:a16="http://schemas.microsoft.com/office/drawing/2014/main" id="{AB0DF496-E5E6-497B-1B43-0C98733A5BE8}"/>
              </a:ext>
            </a:extLst>
          </p:cNvPr>
          <p:cNvSpPr/>
          <p:nvPr userDrawn="1"/>
        </p:nvSpPr>
        <p:spPr>
          <a:xfrm>
            <a:off x="566928" y="0"/>
            <a:ext cx="1371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10;&#10;Description automatically generated with medium confidence">
            <a:extLst>
              <a:ext uri="{FF2B5EF4-FFF2-40B4-BE49-F238E27FC236}">
                <a16:creationId xmlns:a16="http://schemas.microsoft.com/office/drawing/2014/main" id="{E3654A69-2630-D704-998F-8A47B36C5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23567" y="6149650"/>
            <a:ext cx="524200" cy="524200"/>
          </a:xfrm>
          <a:prstGeom prst="rect">
            <a:avLst/>
          </a:prstGeom>
        </p:spPr>
      </p:pic>
    </p:spTree>
    <p:extLst>
      <p:ext uri="{BB962C8B-B14F-4D97-AF65-F5344CB8AC3E}">
        <p14:creationId xmlns:p14="http://schemas.microsoft.com/office/powerpoint/2010/main" val="38871348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AD77B5-228F-65D3-6F2E-DF32F65CA38F}"/>
              </a:ext>
            </a:extLst>
          </p:cNvPr>
          <p:cNvSpPr>
            <a:spLocks noGrp="1"/>
          </p:cNvSpPr>
          <p:nvPr>
            <p:ph type="title"/>
          </p:nvPr>
        </p:nvSpPr>
        <p:spPr>
          <a:xfrm>
            <a:off x="441036" y="323271"/>
            <a:ext cx="11353800" cy="931142"/>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BA982F-4BE5-B547-70EC-0D34A474E849}"/>
              </a:ext>
            </a:extLst>
          </p:cNvPr>
          <p:cNvSpPr>
            <a:spLocks noGrp="1"/>
          </p:cNvSpPr>
          <p:nvPr>
            <p:ph type="body" idx="1"/>
          </p:nvPr>
        </p:nvSpPr>
        <p:spPr>
          <a:xfrm>
            <a:off x="441035" y="1330034"/>
            <a:ext cx="11353799" cy="46274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4">
            <a:extLst>
              <a:ext uri="{FF2B5EF4-FFF2-40B4-BE49-F238E27FC236}">
                <a16:creationId xmlns:a16="http://schemas.microsoft.com/office/drawing/2014/main" id="{C4A2DCC9-BE63-CC9C-8704-2480F396C8E7}"/>
              </a:ext>
            </a:extLst>
          </p:cNvPr>
          <p:cNvSpPr>
            <a:spLocks noGrp="1"/>
          </p:cNvSpPr>
          <p:nvPr>
            <p:ph type="ftr" sz="quarter" idx="3"/>
          </p:nvPr>
        </p:nvSpPr>
        <p:spPr>
          <a:xfrm>
            <a:off x="1080656" y="6337878"/>
            <a:ext cx="4846780" cy="365125"/>
          </a:xfrm>
          <a:prstGeom prst="rect">
            <a:avLst/>
          </a:prstGeom>
        </p:spPr>
        <p:txBody>
          <a:bodyPr anchor="ctr" anchorCtr="0"/>
          <a:lstStyle>
            <a:lvl1pPr algn="l">
              <a:defRPr sz="900">
                <a:solidFill>
                  <a:schemeClr val="accent3"/>
                </a:solidFill>
              </a:defRPr>
            </a:lvl1pPr>
          </a:lstStyle>
          <a:p>
            <a:r>
              <a:rPr lang="en-US" dirty="0"/>
              <a:t>Copyright © 2023 Crisis Prevention Institute.</a:t>
            </a:r>
          </a:p>
        </p:txBody>
      </p:sp>
      <p:sp>
        <p:nvSpPr>
          <p:cNvPr id="17" name="Slide Number Placeholder 5">
            <a:extLst>
              <a:ext uri="{FF2B5EF4-FFF2-40B4-BE49-F238E27FC236}">
                <a16:creationId xmlns:a16="http://schemas.microsoft.com/office/drawing/2014/main" id="{6878C9A7-ED7D-C64F-F53D-C2F0F2FD058F}"/>
              </a:ext>
            </a:extLst>
          </p:cNvPr>
          <p:cNvSpPr>
            <a:spLocks noGrp="1"/>
          </p:cNvSpPr>
          <p:nvPr>
            <p:ph type="sldNum" sz="quarter" idx="4"/>
          </p:nvPr>
        </p:nvSpPr>
        <p:spPr>
          <a:xfrm>
            <a:off x="441035" y="6337878"/>
            <a:ext cx="639620" cy="365125"/>
          </a:xfrm>
          <a:prstGeom prst="rect">
            <a:avLst/>
          </a:prstGeom>
        </p:spPr>
        <p:txBody>
          <a:bodyPr anchor="ctr" anchorCtr="0"/>
          <a:lstStyle>
            <a:lvl1pPr algn="l">
              <a:defRPr sz="1200" b="1">
                <a:solidFill>
                  <a:schemeClr val="accent3"/>
                </a:solidFill>
              </a:defRPr>
            </a:lvl1pPr>
          </a:lstStyle>
          <a:p>
            <a:fld id="{2AD4CD0B-AE02-6F44-9F2A-D360DF53AE09}" type="slidenum">
              <a:rPr lang="en-US" smtClean="0"/>
              <a:pPr/>
              <a:t>‹#›</a:t>
            </a:fld>
            <a:endParaRPr lang="en-US" dirty="0"/>
          </a:p>
        </p:txBody>
      </p:sp>
    </p:spTree>
    <p:extLst>
      <p:ext uri="{BB962C8B-B14F-4D97-AF65-F5344CB8AC3E}">
        <p14:creationId xmlns:p14="http://schemas.microsoft.com/office/powerpoint/2010/main" val="343038759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89" r:id="rId8"/>
    <p:sldLayoutId id="2147483666" r:id="rId9"/>
    <p:sldLayoutId id="2147483650" r:id="rId10"/>
    <p:sldLayoutId id="2147483667" r:id="rId11"/>
    <p:sldLayoutId id="2147483655" r:id="rId12"/>
    <p:sldLayoutId id="2147483691" r:id="rId13"/>
    <p:sldLayoutId id="2147483692" r:id="rId14"/>
    <p:sldLayoutId id="2147483693" r:id="rId15"/>
    <p:sldLayoutId id="2147483694" r:id="rId16"/>
    <p:sldLayoutId id="2147483695" r:id="rId17"/>
    <p:sldLayoutId id="2147483651" r:id="rId18"/>
    <p:sldLayoutId id="2147483672" r:id="rId19"/>
    <p:sldLayoutId id="2147483673" r:id="rId20"/>
    <p:sldLayoutId id="2147483674" r:id="rId21"/>
    <p:sldLayoutId id="2147483675" r:id="rId22"/>
    <p:sldLayoutId id="2147483676" r:id="rId23"/>
    <p:sldLayoutId id="2147483677" r:id="rId24"/>
    <p:sldLayoutId id="2147483679" r:id="rId25"/>
    <p:sldLayoutId id="2147483685" r:id="rId26"/>
    <p:sldLayoutId id="2147483686" r:id="rId27"/>
    <p:sldLayoutId id="2147483687" r:id="rId28"/>
    <p:sldLayoutId id="2147483684" r:id="rId29"/>
    <p:sldLayoutId id="2147483688" r:id="rId30"/>
    <p:sldLayoutId id="2147483683" r:id="rId31"/>
    <p:sldLayoutId id="2147483678" r:id="rId32"/>
    <p:sldLayoutId id="2147483680" r:id="rId33"/>
    <p:sldLayoutId id="2147483690" r:id="rId34"/>
    <p:sldLayoutId id="2147483681" r:id="rId35"/>
    <p:sldLayoutId id="2147483682" r:id="rId36"/>
  </p:sldLayoutIdLst>
  <p:txStyles>
    <p:titleStyle>
      <a:lvl1pPr algn="l" defTabSz="91440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6.xml"/><Relationship Id="rId4" Type="http://schemas.openxmlformats.org/officeDocument/2006/relationships/image" Target="cid:image001.jpg@01D96618.08A74B1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hyperlink" Target="https://restraintreductionnetwork.org/"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23.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3ABF83-28C3-C371-9761-4377BC2B8EAA}"/>
              </a:ext>
            </a:extLst>
          </p:cNvPr>
          <p:cNvSpPr>
            <a:spLocks noGrp="1"/>
          </p:cNvSpPr>
          <p:nvPr>
            <p:ph type="ctrTitle"/>
          </p:nvPr>
        </p:nvSpPr>
        <p:spPr/>
        <p:txBody>
          <a:bodyPr/>
          <a:lstStyle/>
          <a:p>
            <a:r>
              <a:rPr lang="en-US" dirty="0"/>
              <a:t>Crisis Prevention Institute suite of </a:t>
            </a:r>
            <a:r>
              <a:rPr lang="en-GB" dirty="0"/>
              <a:t>programmes</a:t>
            </a:r>
            <a:r>
              <a:rPr lang="en-US" dirty="0"/>
              <a:t> and supports</a:t>
            </a:r>
          </a:p>
        </p:txBody>
      </p:sp>
      <p:sp>
        <p:nvSpPr>
          <p:cNvPr id="7" name="Subtitle 6">
            <a:extLst>
              <a:ext uri="{FF2B5EF4-FFF2-40B4-BE49-F238E27FC236}">
                <a16:creationId xmlns:a16="http://schemas.microsoft.com/office/drawing/2014/main" id="{61A8F12F-6E8D-844F-6246-DB42731FDB5E}"/>
              </a:ext>
            </a:extLst>
          </p:cNvPr>
          <p:cNvSpPr>
            <a:spLocks noGrp="1"/>
          </p:cNvSpPr>
          <p:nvPr>
            <p:ph type="subTitle" idx="1"/>
          </p:nvPr>
        </p:nvSpPr>
        <p:spPr>
          <a:xfrm>
            <a:off x="4312918" y="4388333"/>
            <a:ext cx="7278715" cy="860675"/>
          </a:xfrm>
        </p:spPr>
        <p:txBody>
          <a:bodyPr/>
          <a:lstStyle/>
          <a:p>
            <a:r>
              <a:rPr lang="en-US" sz="2000" dirty="0"/>
              <a:t>Tim Sproston, </a:t>
            </a:r>
            <a:r>
              <a:rPr lang="en-US" sz="1600" dirty="0"/>
              <a:t>Global Professional Manager</a:t>
            </a:r>
          </a:p>
          <a:p>
            <a:r>
              <a:rPr lang="en-US" dirty="0"/>
              <a:t>Charlotte Harrison</a:t>
            </a:r>
            <a:r>
              <a:rPr lang="en-US" sz="2000" dirty="0"/>
              <a:t>, </a:t>
            </a:r>
            <a:r>
              <a:rPr lang="en-US" sz="1600" dirty="0"/>
              <a:t>Senior Business Development Manager</a:t>
            </a:r>
          </a:p>
        </p:txBody>
      </p:sp>
    </p:spTree>
    <p:extLst>
      <p:ext uri="{BB962C8B-B14F-4D97-AF65-F5344CB8AC3E}">
        <p14:creationId xmlns:p14="http://schemas.microsoft.com/office/powerpoint/2010/main" val="2778955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C1EB5-0252-1FCD-A167-88E5285EA98D}"/>
              </a:ext>
            </a:extLst>
          </p:cNvPr>
          <p:cNvSpPr>
            <a:spLocks noGrp="1"/>
          </p:cNvSpPr>
          <p:nvPr>
            <p:ph type="title"/>
          </p:nvPr>
        </p:nvSpPr>
        <p:spPr/>
        <p:txBody>
          <a:bodyPr/>
          <a:lstStyle/>
          <a:p>
            <a:r>
              <a:rPr lang="en-US" dirty="0" err="1"/>
              <a:t>Programme</a:t>
            </a:r>
            <a:r>
              <a:rPr lang="en-US" dirty="0"/>
              <a:t>: Risk-Based Approach</a:t>
            </a:r>
            <a:endParaRPr lang="en-GB" dirty="0"/>
          </a:p>
        </p:txBody>
      </p:sp>
      <p:pic>
        <p:nvPicPr>
          <p:cNvPr id="5" name="Content Placeholder 4">
            <a:extLst>
              <a:ext uri="{FF2B5EF4-FFF2-40B4-BE49-F238E27FC236}">
                <a16:creationId xmlns:a16="http://schemas.microsoft.com/office/drawing/2014/main" id="{04BF1042-7824-5853-ABB5-BFED336B626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967"/>
          <a:stretch/>
        </p:blipFill>
        <p:spPr>
          <a:xfrm>
            <a:off x="1038056" y="1810158"/>
            <a:ext cx="3593283" cy="2797368"/>
          </a:xfrm>
          <a:prstGeom prst="rect">
            <a:avLst/>
          </a:prstGeom>
        </p:spPr>
      </p:pic>
      <p:sp>
        <p:nvSpPr>
          <p:cNvPr id="7" name="TextBox 6">
            <a:extLst>
              <a:ext uri="{FF2B5EF4-FFF2-40B4-BE49-F238E27FC236}">
                <a16:creationId xmlns:a16="http://schemas.microsoft.com/office/drawing/2014/main" id="{D3E2AAD6-6628-16E7-6575-1B120FAF5E49}"/>
              </a:ext>
            </a:extLst>
          </p:cNvPr>
          <p:cNvSpPr txBox="1"/>
          <p:nvPr/>
        </p:nvSpPr>
        <p:spPr>
          <a:xfrm>
            <a:off x="835111" y="4862503"/>
            <a:ext cx="6725552" cy="1200329"/>
          </a:xfrm>
          <a:prstGeom prst="rect">
            <a:avLst/>
          </a:prstGeom>
          <a:noFill/>
        </p:spPr>
        <p:txBody>
          <a:bodyPr wrap="square">
            <a:spAutoFit/>
          </a:bodyPr>
          <a:lstStyle/>
          <a:p>
            <a:pPr marL="342900" lvl="0" indent="-342900">
              <a:buFont typeface="Arial" panose="020B0604020202020204" pitchFamily="34" charset="0"/>
              <a:buChar char="•"/>
            </a:pPr>
            <a:r>
              <a:rPr lang="en-US" dirty="0"/>
              <a:t>Driven by Training Needs Analysis.</a:t>
            </a:r>
          </a:p>
          <a:p>
            <a:pPr marL="342900" lvl="0" indent="-342900">
              <a:buFont typeface="Arial" panose="020B0604020202020204" pitchFamily="34" charset="0"/>
              <a:buChar char="•"/>
            </a:pPr>
            <a:r>
              <a:rPr lang="en-GB" dirty="0"/>
              <a:t>Organisational</a:t>
            </a:r>
            <a:r>
              <a:rPr lang="en-US" dirty="0"/>
              <a:t> authorization and approval.</a:t>
            </a:r>
          </a:p>
          <a:p>
            <a:pPr marL="342900" lvl="0" indent="-342900">
              <a:buFont typeface="Arial" panose="020B0604020202020204" pitchFamily="34" charset="0"/>
              <a:buChar char="•"/>
            </a:pPr>
            <a:r>
              <a:rPr lang="en-US" dirty="0"/>
              <a:t>Prevention compulsory.</a:t>
            </a:r>
          </a:p>
          <a:p>
            <a:pPr marL="342900" lvl="0" indent="-342900">
              <a:buFont typeface="Arial" panose="020B0604020202020204" pitchFamily="34" charset="0"/>
              <a:buChar char="•"/>
            </a:pPr>
            <a:r>
              <a:rPr lang="en-US" dirty="0"/>
              <a:t>Safety interventions (Non-restrictive and Restrictive) optional.</a:t>
            </a:r>
          </a:p>
        </p:txBody>
      </p:sp>
      <p:sp>
        <p:nvSpPr>
          <p:cNvPr id="11" name="TextBox 10">
            <a:extLst>
              <a:ext uri="{FF2B5EF4-FFF2-40B4-BE49-F238E27FC236}">
                <a16:creationId xmlns:a16="http://schemas.microsoft.com/office/drawing/2014/main" id="{09B6A9D4-BB3C-9151-C06A-54B4BBF08868}"/>
              </a:ext>
            </a:extLst>
          </p:cNvPr>
          <p:cNvSpPr txBox="1"/>
          <p:nvPr/>
        </p:nvSpPr>
        <p:spPr>
          <a:xfrm>
            <a:off x="3655402" y="1672331"/>
            <a:ext cx="6097464" cy="646331"/>
          </a:xfrm>
          <a:prstGeom prst="rect">
            <a:avLst/>
          </a:prstGeom>
          <a:noFill/>
        </p:spPr>
        <p:txBody>
          <a:bodyPr wrap="square">
            <a:spAutoFit/>
          </a:bodyPr>
          <a:lstStyle/>
          <a:p>
            <a:r>
              <a:rPr lang="en-US" b="1" dirty="0"/>
              <a:t>HIGH RISK</a:t>
            </a:r>
          </a:p>
          <a:p>
            <a:r>
              <a:rPr lang="en-US" i="1" dirty="0"/>
              <a:t>Safety Intervention </a:t>
            </a:r>
            <a:r>
              <a:rPr lang="en-US" dirty="0"/>
              <a:t>Advanced Course</a:t>
            </a:r>
          </a:p>
        </p:txBody>
      </p:sp>
      <p:sp>
        <p:nvSpPr>
          <p:cNvPr id="13" name="TextBox 12">
            <a:extLst>
              <a:ext uri="{FF2B5EF4-FFF2-40B4-BE49-F238E27FC236}">
                <a16:creationId xmlns:a16="http://schemas.microsoft.com/office/drawing/2014/main" id="{417A14E2-D02D-123A-A0E6-61AA14F596B4}"/>
              </a:ext>
            </a:extLst>
          </p:cNvPr>
          <p:cNvSpPr txBox="1"/>
          <p:nvPr/>
        </p:nvSpPr>
        <p:spPr>
          <a:xfrm>
            <a:off x="4143371" y="2841968"/>
            <a:ext cx="6097464" cy="646331"/>
          </a:xfrm>
          <a:prstGeom prst="rect">
            <a:avLst/>
          </a:prstGeom>
          <a:noFill/>
        </p:spPr>
        <p:txBody>
          <a:bodyPr wrap="square">
            <a:spAutoFit/>
          </a:bodyPr>
          <a:lstStyle/>
          <a:p>
            <a:r>
              <a:rPr lang="en-US" b="1" dirty="0"/>
              <a:t>MODERATE RISK</a:t>
            </a:r>
          </a:p>
          <a:p>
            <a:r>
              <a:rPr lang="en-US" i="1" dirty="0"/>
              <a:t>Verbal Intervention &amp; Safety Intervention Foundation</a:t>
            </a:r>
            <a:endParaRPr lang="en-US" dirty="0"/>
          </a:p>
        </p:txBody>
      </p:sp>
      <p:sp>
        <p:nvSpPr>
          <p:cNvPr id="14" name="TextBox 13">
            <a:extLst>
              <a:ext uri="{FF2B5EF4-FFF2-40B4-BE49-F238E27FC236}">
                <a16:creationId xmlns:a16="http://schemas.microsoft.com/office/drawing/2014/main" id="{719F7BCF-86C4-DD6C-3A4B-06F6325A8018}"/>
              </a:ext>
            </a:extLst>
          </p:cNvPr>
          <p:cNvSpPr txBox="1"/>
          <p:nvPr/>
        </p:nvSpPr>
        <p:spPr>
          <a:xfrm>
            <a:off x="4631339" y="3615788"/>
            <a:ext cx="2266232" cy="646331"/>
          </a:xfrm>
          <a:prstGeom prst="rect">
            <a:avLst/>
          </a:prstGeom>
          <a:noFill/>
        </p:spPr>
        <p:txBody>
          <a:bodyPr wrap="square" rtlCol="0">
            <a:spAutoFit/>
          </a:bodyPr>
          <a:lstStyle/>
          <a:p>
            <a:r>
              <a:rPr lang="en-US" b="1" dirty="0"/>
              <a:t>LOW RISK</a:t>
            </a:r>
            <a:endParaRPr lang="en-US" dirty="0"/>
          </a:p>
          <a:p>
            <a:r>
              <a:rPr lang="en-US" dirty="0"/>
              <a:t>Prevention First</a:t>
            </a:r>
          </a:p>
        </p:txBody>
      </p:sp>
      <p:cxnSp>
        <p:nvCxnSpPr>
          <p:cNvPr id="15" name="Straight Connector 14">
            <a:extLst>
              <a:ext uri="{FF2B5EF4-FFF2-40B4-BE49-F238E27FC236}">
                <a16:creationId xmlns:a16="http://schemas.microsoft.com/office/drawing/2014/main" id="{617056B6-7DC5-E06F-109E-DE744A1A7A33}"/>
              </a:ext>
            </a:extLst>
          </p:cNvPr>
          <p:cNvCxnSpPr>
            <a:cxnSpLocks/>
          </p:cNvCxnSpPr>
          <p:nvPr/>
        </p:nvCxnSpPr>
        <p:spPr>
          <a:xfrm flipH="1">
            <a:off x="3769445" y="1995496"/>
            <a:ext cx="1163040" cy="0"/>
          </a:xfrm>
          <a:prstGeom prst="line">
            <a:avLst/>
          </a:prstGeom>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218C2713-8183-E4E6-B4B4-05B440046CC2}"/>
              </a:ext>
            </a:extLst>
          </p:cNvPr>
          <p:cNvCxnSpPr>
            <a:cxnSpLocks/>
          </p:cNvCxnSpPr>
          <p:nvPr/>
        </p:nvCxnSpPr>
        <p:spPr>
          <a:xfrm flipH="1">
            <a:off x="4197887" y="3162908"/>
            <a:ext cx="2009482" cy="0"/>
          </a:xfrm>
          <a:prstGeom prst="line">
            <a:avLst/>
          </a:prstGeom>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C625BE1E-F71E-D184-4BF2-9E86DBEF54A7}"/>
              </a:ext>
            </a:extLst>
          </p:cNvPr>
          <p:cNvCxnSpPr>
            <a:cxnSpLocks/>
          </p:cNvCxnSpPr>
          <p:nvPr/>
        </p:nvCxnSpPr>
        <p:spPr>
          <a:xfrm flipH="1">
            <a:off x="4710227" y="3938953"/>
            <a:ext cx="1215788" cy="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05404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1811-D93C-2D86-FEDD-DB1888275A57}"/>
              </a:ext>
            </a:extLst>
          </p:cNvPr>
          <p:cNvSpPr>
            <a:spLocks noGrp="1"/>
          </p:cNvSpPr>
          <p:nvPr>
            <p:ph type="title"/>
          </p:nvPr>
        </p:nvSpPr>
        <p:spPr/>
        <p:txBody>
          <a:bodyPr/>
          <a:lstStyle/>
          <a:p>
            <a:r>
              <a:rPr lang="en-US" dirty="0" err="1"/>
              <a:t>Programme</a:t>
            </a:r>
            <a:r>
              <a:rPr lang="en-US" dirty="0"/>
              <a:t>: Flexibility of Delivery</a:t>
            </a:r>
            <a:endParaRPr lang="en-GB" dirty="0"/>
          </a:p>
        </p:txBody>
      </p:sp>
      <p:pic>
        <p:nvPicPr>
          <p:cNvPr id="4" name="Content Placeholder 3">
            <a:extLst>
              <a:ext uri="{FF2B5EF4-FFF2-40B4-BE49-F238E27FC236}">
                <a16:creationId xmlns:a16="http://schemas.microsoft.com/office/drawing/2014/main" id="{E3820225-8FC1-7AA6-15F2-489489A1119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467" t="22223" r="40590" b="37777"/>
          <a:stretch/>
        </p:blipFill>
        <p:spPr>
          <a:xfrm>
            <a:off x="1096840" y="1972443"/>
            <a:ext cx="3047848" cy="2024980"/>
          </a:xfrm>
          <a:prstGeom prst="rect">
            <a:avLst/>
          </a:prstGeom>
        </p:spPr>
      </p:pic>
      <p:sp>
        <p:nvSpPr>
          <p:cNvPr id="6" name="TextBox 5">
            <a:extLst>
              <a:ext uri="{FF2B5EF4-FFF2-40B4-BE49-F238E27FC236}">
                <a16:creationId xmlns:a16="http://schemas.microsoft.com/office/drawing/2014/main" id="{EA1916CD-593D-7220-D1A8-124BC9B8D8BD}"/>
              </a:ext>
            </a:extLst>
          </p:cNvPr>
          <p:cNvSpPr txBox="1"/>
          <p:nvPr/>
        </p:nvSpPr>
        <p:spPr>
          <a:xfrm>
            <a:off x="1096840" y="4826867"/>
            <a:ext cx="4257675" cy="1477328"/>
          </a:xfrm>
          <a:prstGeom prst="rect">
            <a:avLst/>
          </a:prstGeom>
          <a:noFill/>
        </p:spPr>
        <p:txBody>
          <a:bodyPr wrap="square">
            <a:spAutoFit/>
          </a:bodyPr>
          <a:lstStyle/>
          <a:p>
            <a:pPr lvl="0"/>
            <a:r>
              <a:rPr lang="en-US" b="1" u="sng" dirty="0"/>
              <a:t>DIRECT DELIVERY</a:t>
            </a:r>
          </a:p>
          <a:p>
            <a:pPr marL="342900" lvl="0" indent="-342900">
              <a:buFont typeface="Arial" panose="020B0604020202020204" pitchFamily="34" charset="0"/>
              <a:buChar char="•"/>
            </a:pPr>
            <a:r>
              <a:rPr lang="en-US" dirty="0"/>
              <a:t>CPI Professional Instructors.</a:t>
            </a:r>
          </a:p>
          <a:p>
            <a:pPr marL="342900" lvl="0" indent="-342900">
              <a:buFont typeface="Arial" panose="020B0604020202020204" pitchFamily="34" charset="0"/>
              <a:buChar char="•"/>
            </a:pPr>
            <a:r>
              <a:rPr lang="en-US" dirty="0"/>
              <a:t>In depth knowledge of </a:t>
            </a:r>
            <a:r>
              <a:rPr lang="en-US" dirty="0" err="1"/>
              <a:t>programme</a:t>
            </a:r>
            <a:endParaRPr lang="en-US" dirty="0"/>
          </a:p>
          <a:p>
            <a:pPr marL="342900" lvl="0" indent="-342900">
              <a:buFont typeface="Arial" panose="020B0604020202020204" pitchFamily="34" charset="0"/>
              <a:buChar char="•"/>
            </a:pPr>
            <a:r>
              <a:rPr lang="en-US" dirty="0"/>
              <a:t>In depth knowledge of sector</a:t>
            </a:r>
          </a:p>
          <a:p>
            <a:pPr marL="342900" lvl="0" indent="-342900">
              <a:buFont typeface="Arial" panose="020B0604020202020204" pitchFamily="34" charset="0"/>
              <a:buChar char="•"/>
            </a:pPr>
            <a:r>
              <a:rPr lang="en-US" dirty="0"/>
              <a:t>Consistency of delivery.</a:t>
            </a:r>
          </a:p>
        </p:txBody>
      </p:sp>
      <p:pic>
        <p:nvPicPr>
          <p:cNvPr id="5" name="Picture 4">
            <a:extLst>
              <a:ext uri="{FF2B5EF4-FFF2-40B4-BE49-F238E27FC236}">
                <a16:creationId xmlns:a16="http://schemas.microsoft.com/office/drawing/2014/main" id="{CDF8CAEA-B354-94F5-2196-24BE4B6EB2D8}"/>
              </a:ext>
            </a:extLst>
          </p:cNvPr>
          <p:cNvPicPr>
            <a:picLocks noChangeAspect="1"/>
          </p:cNvPicPr>
          <p:nvPr/>
        </p:nvPicPr>
        <p:blipFill>
          <a:blip r:embed="rId3"/>
          <a:stretch>
            <a:fillRect/>
          </a:stretch>
        </p:blipFill>
        <p:spPr>
          <a:xfrm>
            <a:off x="5354515" y="4823003"/>
            <a:ext cx="6108721" cy="1591194"/>
          </a:xfrm>
          <a:prstGeom prst="rect">
            <a:avLst/>
          </a:prstGeom>
        </p:spPr>
      </p:pic>
      <p:pic>
        <p:nvPicPr>
          <p:cNvPr id="7" name="Picture 6">
            <a:extLst>
              <a:ext uri="{FF2B5EF4-FFF2-40B4-BE49-F238E27FC236}">
                <a16:creationId xmlns:a16="http://schemas.microsoft.com/office/drawing/2014/main" id="{6DA4AD3E-96C2-5C9B-2265-9E458B2DBB86}"/>
              </a:ext>
            </a:extLst>
          </p:cNvPr>
          <p:cNvPicPr>
            <a:picLocks noChangeAspect="1"/>
          </p:cNvPicPr>
          <p:nvPr/>
        </p:nvPicPr>
        <p:blipFill>
          <a:blip r:embed="rId4"/>
          <a:stretch>
            <a:fillRect/>
          </a:stretch>
        </p:blipFill>
        <p:spPr>
          <a:xfrm>
            <a:off x="7208971" y="2034997"/>
            <a:ext cx="2969439" cy="2325988"/>
          </a:xfrm>
          <a:prstGeom prst="rect">
            <a:avLst/>
          </a:prstGeom>
        </p:spPr>
      </p:pic>
    </p:spTree>
    <p:extLst>
      <p:ext uri="{BB962C8B-B14F-4D97-AF65-F5344CB8AC3E}">
        <p14:creationId xmlns:p14="http://schemas.microsoft.com/office/powerpoint/2010/main" val="420754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88591-F15E-3EF6-9369-D24969AD78CE}"/>
              </a:ext>
            </a:extLst>
          </p:cNvPr>
          <p:cNvSpPr>
            <a:spLocks noGrp="1"/>
          </p:cNvSpPr>
          <p:nvPr>
            <p:ph type="title"/>
          </p:nvPr>
        </p:nvSpPr>
        <p:spPr/>
        <p:txBody>
          <a:bodyPr/>
          <a:lstStyle/>
          <a:p>
            <a:r>
              <a:rPr lang="en-US" sz="3200" dirty="0"/>
              <a:t>Flexibility: Training Delivery Options</a:t>
            </a:r>
            <a:endParaRPr lang="en-GB" dirty="0"/>
          </a:p>
        </p:txBody>
      </p:sp>
      <p:pic>
        <p:nvPicPr>
          <p:cNvPr id="4" name="Content Placeholder 3">
            <a:extLst>
              <a:ext uri="{FF2B5EF4-FFF2-40B4-BE49-F238E27FC236}">
                <a16:creationId xmlns:a16="http://schemas.microsoft.com/office/drawing/2014/main" id="{CAF9B59E-07F0-AD0B-6498-96E891AD9172}"/>
              </a:ext>
            </a:extLst>
          </p:cNvPr>
          <p:cNvPicPr>
            <a:picLocks noGrp="1" noChangeAspect="1"/>
          </p:cNvPicPr>
          <p:nvPr>
            <p:ph idx="1"/>
          </p:nvPr>
        </p:nvPicPr>
        <p:blipFill>
          <a:blip r:embed="rId2"/>
          <a:stretch>
            <a:fillRect/>
          </a:stretch>
        </p:blipFill>
        <p:spPr>
          <a:xfrm>
            <a:off x="1270619" y="1770485"/>
            <a:ext cx="4419827" cy="2298818"/>
          </a:xfrm>
          <a:prstGeom prst="rect">
            <a:avLst/>
          </a:prstGeom>
        </p:spPr>
      </p:pic>
      <p:pic>
        <p:nvPicPr>
          <p:cNvPr id="6" name="Picture 5">
            <a:extLst>
              <a:ext uri="{FF2B5EF4-FFF2-40B4-BE49-F238E27FC236}">
                <a16:creationId xmlns:a16="http://schemas.microsoft.com/office/drawing/2014/main" id="{5DB7CF5F-6F36-9A43-3B79-E49FD38A2EC7}"/>
              </a:ext>
            </a:extLst>
          </p:cNvPr>
          <p:cNvPicPr>
            <a:picLocks noChangeAspect="1"/>
          </p:cNvPicPr>
          <p:nvPr/>
        </p:nvPicPr>
        <p:blipFill>
          <a:blip r:embed="rId3"/>
          <a:stretch>
            <a:fillRect/>
          </a:stretch>
        </p:blipFill>
        <p:spPr>
          <a:xfrm>
            <a:off x="7328583" y="1770485"/>
            <a:ext cx="3272297" cy="2298818"/>
          </a:xfrm>
          <a:prstGeom prst="rect">
            <a:avLst/>
          </a:prstGeom>
        </p:spPr>
      </p:pic>
      <p:sp>
        <p:nvSpPr>
          <p:cNvPr id="8" name="TextBox 7">
            <a:extLst>
              <a:ext uri="{FF2B5EF4-FFF2-40B4-BE49-F238E27FC236}">
                <a16:creationId xmlns:a16="http://schemas.microsoft.com/office/drawing/2014/main" id="{8E1C4250-CBF0-6B73-5569-1F5488B847DF}"/>
              </a:ext>
            </a:extLst>
          </p:cNvPr>
          <p:cNvSpPr txBox="1"/>
          <p:nvPr/>
        </p:nvSpPr>
        <p:spPr>
          <a:xfrm>
            <a:off x="433398" y="4696788"/>
            <a:ext cx="6094268" cy="369332"/>
          </a:xfrm>
          <a:prstGeom prst="rect">
            <a:avLst/>
          </a:prstGeom>
          <a:noFill/>
        </p:spPr>
        <p:txBody>
          <a:bodyPr wrap="square">
            <a:spAutoFit/>
          </a:bodyPr>
          <a:lstStyle/>
          <a:p>
            <a:pPr algn="ctr"/>
            <a:r>
              <a:rPr lang="en-US" sz="1800" dirty="0">
                <a:solidFill>
                  <a:srgbClr val="1482C2"/>
                </a:solidFill>
              </a:rPr>
              <a:t>Blended</a:t>
            </a:r>
          </a:p>
        </p:txBody>
      </p:sp>
      <p:sp>
        <p:nvSpPr>
          <p:cNvPr id="10" name="TextBox 9">
            <a:extLst>
              <a:ext uri="{FF2B5EF4-FFF2-40B4-BE49-F238E27FC236}">
                <a16:creationId xmlns:a16="http://schemas.microsoft.com/office/drawing/2014/main" id="{41BD2E0B-829B-8AFB-427B-D5BA0AADFA2C}"/>
              </a:ext>
            </a:extLst>
          </p:cNvPr>
          <p:cNvSpPr txBox="1"/>
          <p:nvPr/>
        </p:nvSpPr>
        <p:spPr>
          <a:xfrm>
            <a:off x="5915999" y="4696788"/>
            <a:ext cx="6097464" cy="369332"/>
          </a:xfrm>
          <a:prstGeom prst="rect">
            <a:avLst/>
          </a:prstGeom>
          <a:noFill/>
        </p:spPr>
        <p:txBody>
          <a:bodyPr wrap="square">
            <a:spAutoFit/>
          </a:bodyPr>
          <a:lstStyle/>
          <a:p>
            <a:pPr algn="ctr"/>
            <a:r>
              <a:rPr lang="en-US" sz="1800" dirty="0">
                <a:solidFill>
                  <a:srgbClr val="1482C2"/>
                </a:solidFill>
              </a:rPr>
              <a:t>Face to Face</a:t>
            </a:r>
          </a:p>
        </p:txBody>
      </p:sp>
    </p:spTree>
    <p:extLst>
      <p:ext uri="{BB962C8B-B14F-4D97-AF65-F5344CB8AC3E}">
        <p14:creationId xmlns:p14="http://schemas.microsoft.com/office/powerpoint/2010/main" val="3981883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88710-9FF3-48C5-861B-EA6A3A659F82}"/>
              </a:ext>
            </a:extLst>
          </p:cNvPr>
          <p:cNvSpPr>
            <a:spLocks noGrp="1"/>
          </p:cNvSpPr>
          <p:nvPr>
            <p:ph type="title"/>
          </p:nvPr>
        </p:nvSpPr>
        <p:spPr/>
        <p:txBody>
          <a:bodyPr/>
          <a:lstStyle/>
          <a:p>
            <a:r>
              <a:rPr lang="en-GB" dirty="0"/>
              <a:t>Programme</a:t>
            </a:r>
            <a:r>
              <a:rPr lang="en-US" dirty="0"/>
              <a:t>: Online Documentation and Validation</a:t>
            </a:r>
            <a:endParaRPr lang="en-GB" dirty="0"/>
          </a:p>
        </p:txBody>
      </p:sp>
      <p:pic>
        <p:nvPicPr>
          <p:cNvPr id="4" name="Content Placeholder 3">
            <a:extLst>
              <a:ext uri="{FF2B5EF4-FFF2-40B4-BE49-F238E27FC236}">
                <a16:creationId xmlns:a16="http://schemas.microsoft.com/office/drawing/2014/main" id="{7A583C97-8785-D852-5735-42067B67CCB9}"/>
              </a:ext>
            </a:extLst>
          </p:cNvPr>
          <p:cNvPicPr>
            <a:picLocks noGrp="1" noChangeAspect="1"/>
          </p:cNvPicPr>
          <p:nvPr>
            <p:ph idx="1"/>
          </p:nvPr>
        </p:nvPicPr>
        <p:blipFill>
          <a:blip r:embed="rId2"/>
          <a:stretch>
            <a:fillRect/>
          </a:stretch>
        </p:blipFill>
        <p:spPr>
          <a:xfrm>
            <a:off x="0" y="1248508"/>
            <a:ext cx="6614156" cy="4786313"/>
          </a:xfrm>
          <a:prstGeom prst="rect">
            <a:avLst/>
          </a:prstGeom>
        </p:spPr>
      </p:pic>
      <p:sp>
        <p:nvSpPr>
          <p:cNvPr id="7" name="TextBox 6">
            <a:extLst>
              <a:ext uri="{FF2B5EF4-FFF2-40B4-BE49-F238E27FC236}">
                <a16:creationId xmlns:a16="http://schemas.microsoft.com/office/drawing/2014/main" id="{BB57C673-715C-DF7E-B10B-09E93EF991E3}"/>
              </a:ext>
            </a:extLst>
          </p:cNvPr>
          <p:cNvSpPr txBox="1"/>
          <p:nvPr/>
        </p:nvSpPr>
        <p:spPr>
          <a:xfrm>
            <a:off x="5671038" y="2602523"/>
            <a:ext cx="6807444" cy="1938992"/>
          </a:xfrm>
          <a:prstGeom prst="rect">
            <a:avLst/>
          </a:prstGeom>
          <a:noFill/>
        </p:spPr>
        <p:txBody>
          <a:bodyPr wrap="square">
            <a:spAutoFit/>
          </a:bodyPr>
          <a:lstStyle/>
          <a:p>
            <a:pPr marL="342900" lvl="0" indent="-342900">
              <a:buFont typeface="Arial" panose="020B0604020202020204" pitchFamily="34" charset="0"/>
              <a:buChar char="•"/>
            </a:pPr>
            <a:r>
              <a:rPr lang="en-US" dirty="0"/>
              <a:t>Blue Card credential.</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Unique verification number.</a:t>
            </a:r>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pPr>
            <a:r>
              <a:rPr lang="en-GB" dirty="0"/>
              <a:t>Annual Licence Renewal (in line with the RRN Standards). </a:t>
            </a:r>
          </a:p>
          <a:p>
            <a:pPr marL="342900" lvl="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523279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7C519-913A-7D00-B11A-F6C42A44A9E8}"/>
              </a:ext>
            </a:extLst>
          </p:cNvPr>
          <p:cNvSpPr>
            <a:spLocks noGrp="1"/>
          </p:cNvSpPr>
          <p:nvPr>
            <p:ph type="title"/>
          </p:nvPr>
        </p:nvSpPr>
        <p:spPr/>
        <p:txBody>
          <a:bodyPr/>
          <a:lstStyle/>
          <a:p>
            <a:r>
              <a:rPr lang="en-US" sz="3200" dirty="0"/>
              <a:t>More than training: Customer Feedback</a:t>
            </a:r>
            <a:endParaRPr lang="en-GB" dirty="0"/>
          </a:p>
        </p:txBody>
      </p:sp>
      <p:pic>
        <p:nvPicPr>
          <p:cNvPr id="4" name="Content Placeholder 3">
            <a:extLst>
              <a:ext uri="{FF2B5EF4-FFF2-40B4-BE49-F238E27FC236}">
                <a16:creationId xmlns:a16="http://schemas.microsoft.com/office/drawing/2014/main" id="{3E666FDF-5831-4C64-B324-FA16CADBAC8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70263" y="1200150"/>
            <a:ext cx="7295923" cy="4786313"/>
          </a:xfrm>
          <a:prstGeom prst="rect">
            <a:avLst/>
          </a:prstGeom>
        </p:spPr>
      </p:pic>
    </p:spTree>
    <p:extLst>
      <p:ext uri="{BB962C8B-B14F-4D97-AF65-F5344CB8AC3E}">
        <p14:creationId xmlns:p14="http://schemas.microsoft.com/office/powerpoint/2010/main" val="2097539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extLst>
              <a:ext uri="{FF2B5EF4-FFF2-40B4-BE49-F238E27FC236}">
                <a16:creationId xmlns:a16="http://schemas.microsoft.com/office/drawing/2014/main" id="{A2132631-DB9B-5F54-8D21-467B34F65C92}"/>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89E117D5-2472-27D5-0AD9-5C747EC84AD3}"/>
              </a:ext>
            </a:extLst>
          </p:cNvPr>
          <p:cNvSpPr txBox="1"/>
          <p:nvPr/>
        </p:nvSpPr>
        <p:spPr>
          <a:xfrm>
            <a:off x="2529840" y="4074160"/>
            <a:ext cx="8077200" cy="2308324"/>
          </a:xfrm>
          <a:prstGeom prst="rect">
            <a:avLst/>
          </a:prstGeom>
          <a:noFill/>
        </p:spPr>
        <p:txBody>
          <a:bodyPr wrap="square" rtlCol="0">
            <a:spAutoFit/>
          </a:bodyPr>
          <a:lstStyle/>
          <a:p>
            <a:r>
              <a:rPr lang="en-GB" b="0" i="0" dirty="0">
                <a:solidFill>
                  <a:schemeClr val="bg1"/>
                </a:solidFill>
                <a:effectLst/>
                <a:latin typeface="Open Sans" panose="020B0606030504020204" pitchFamily="34" charset="0"/>
              </a:rPr>
              <a:t>CPI’s </a:t>
            </a:r>
            <a:r>
              <a:rPr lang="en-GB" b="1" i="0" dirty="0">
                <a:solidFill>
                  <a:schemeClr val="bg1"/>
                </a:solidFill>
                <a:effectLst/>
                <a:latin typeface="Open Sans" panose="020B0606030504020204" pitchFamily="34" charset="0"/>
              </a:rPr>
              <a:t>Understanding Behaviour Challenges and Reducing Conflict: How Experts By Experience Improve Outcomes </a:t>
            </a:r>
            <a:r>
              <a:rPr lang="en-GB" b="0" i="0" dirty="0">
                <a:solidFill>
                  <a:schemeClr val="bg1"/>
                </a:solidFill>
                <a:effectLst/>
                <a:latin typeface="Open Sans" panose="020B0606030504020204" pitchFamily="34" charset="0"/>
              </a:rPr>
              <a:t>event will deliver thought leadership to the education, healthcare, and social care sectors by bringing together experts by experience across sector workers and leaders. With a focus on behaviour challenges the event will identify current and future practices that will serve to develop collaborative working, improve outcomes of reduced conflict and violence and work towards making communities safer.</a:t>
            </a:r>
            <a:endParaRPr lang="en-GB" dirty="0">
              <a:solidFill>
                <a:schemeClr val="bg1"/>
              </a:solidFill>
            </a:endParaRPr>
          </a:p>
        </p:txBody>
      </p:sp>
      <p:sp>
        <p:nvSpPr>
          <p:cNvPr id="13" name="Rectangle 4">
            <a:extLst>
              <a:ext uri="{FF2B5EF4-FFF2-40B4-BE49-F238E27FC236}">
                <a16:creationId xmlns:a16="http://schemas.microsoft.com/office/drawing/2014/main" id="{DCDA8AB1-D79B-CD2B-4B17-1EBAC20EAB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7" name="Picture 1">
            <a:extLst>
              <a:ext uri="{FF2B5EF4-FFF2-40B4-BE49-F238E27FC236}">
                <a16:creationId xmlns:a16="http://schemas.microsoft.com/office/drawing/2014/main" id="{4D459E35-1753-8B37-BB44-6A4199221B1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2667000" cy="6191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AAE0528-D33A-EFF4-7EF5-1D3B367647A9}"/>
              </a:ext>
            </a:extLst>
          </p:cNvPr>
          <p:cNvSpPr txBox="1"/>
          <p:nvPr/>
        </p:nvSpPr>
        <p:spPr>
          <a:xfrm>
            <a:off x="5262880" y="2367279"/>
            <a:ext cx="4439920" cy="369332"/>
          </a:xfrm>
          <a:prstGeom prst="rect">
            <a:avLst/>
          </a:prstGeom>
          <a:noFill/>
        </p:spPr>
        <p:txBody>
          <a:bodyPr wrap="square" rtlCol="0">
            <a:spAutoFit/>
          </a:bodyPr>
          <a:lstStyle/>
          <a:p>
            <a:pPr algn="ctr"/>
            <a:r>
              <a:rPr lang="en-GB" dirty="0">
                <a:solidFill>
                  <a:schemeClr val="bg1"/>
                </a:solidFill>
              </a:rPr>
              <a:t>Any questions?</a:t>
            </a:r>
          </a:p>
        </p:txBody>
      </p:sp>
    </p:spTree>
    <p:extLst>
      <p:ext uri="{BB962C8B-B14F-4D97-AF65-F5344CB8AC3E}">
        <p14:creationId xmlns:p14="http://schemas.microsoft.com/office/powerpoint/2010/main" val="2672692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7090-5013-7C64-8DF5-109CDACFB877}"/>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AD3D59A9-B045-2307-24DA-F444221AA511}"/>
              </a:ext>
            </a:extLst>
          </p:cNvPr>
          <p:cNvSpPr>
            <a:spLocks noGrp="1"/>
          </p:cNvSpPr>
          <p:nvPr>
            <p:ph type="body" idx="1"/>
          </p:nvPr>
        </p:nvSpPr>
        <p:spPr>
          <a:xfrm>
            <a:off x="6301787" y="4359234"/>
            <a:ext cx="5289849" cy="619160"/>
          </a:xfrm>
        </p:spPr>
        <p:txBody>
          <a:bodyPr>
            <a:normAutofit fontScale="85000" lnSpcReduction="20000"/>
          </a:bodyPr>
          <a:lstStyle/>
          <a:p>
            <a:r>
              <a:rPr lang="en-US" dirty="0"/>
              <a:t>crisisprevention.com  </a:t>
            </a:r>
            <a:r>
              <a:rPr lang="en-US" sz="2100" dirty="0"/>
              <a:t>|  0044 (0)1615275436</a:t>
            </a:r>
          </a:p>
          <a:p>
            <a:r>
              <a:rPr lang="en-US" dirty="0"/>
              <a:t>charrison@crisisprevention.com</a:t>
            </a:r>
          </a:p>
        </p:txBody>
      </p:sp>
    </p:spTree>
    <p:extLst>
      <p:ext uri="{BB962C8B-B14F-4D97-AF65-F5344CB8AC3E}">
        <p14:creationId xmlns:p14="http://schemas.microsoft.com/office/powerpoint/2010/main" val="3037842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777F3F-6847-F53D-8DDC-9FBD7F41D2ED}"/>
              </a:ext>
            </a:extLst>
          </p:cNvPr>
          <p:cNvSpPr>
            <a:spLocks noGrp="1"/>
          </p:cNvSpPr>
          <p:nvPr>
            <p:ph type="title"/>
          </p:nvPr>
        </p:nvSpPr>
        <p:spPr/>
        <p:txBody>
          <a:bodyPr/>
          <a:lstStyle/>
          <a:p>
            <a:r>
              <a:rPr lang="en-US" dirty="0"/>
              <a:t>Company Overview</a:t>
            </a:r>
          </a:p>
        </p:txBody>
      </p:sp>
      <p:pic>
        <p:nvPicPr>
          <p:cNvPr id="2" name="Content Placeholder 1">
            <a:extLst>
              <a:ext uri="{FF2B5EF4-FFF2-40B4-BE49-F238E27FC236}">
                <a16:creationId xmlns:a16="http://schemas.microsoft.com/office/drawing/2014/main" id="{82C70B5A-7DF5-AE3A-1E0E-EA458FFB4C77}"/>
              </a:ext>
            </a:extLst>
          </p:cNvPr>
          <p:cNvPicPr>
            <a:picLocks noGrp="1" noChangeAspect="1"/>
          </p:cNvPicPr>
          <p:nvPr>
            <p:ph idx="1"/>
          </p:nvPr>
        </p:nvPicPr>
        <p:blipFill>
          <a:blip r:embed="rId2"/>
          <a:stretch>
            <a:fillRect/>
          </a:stretch>
        </p:blipFill>
        <p:spPr>
          <a:xfrm>
            <a:off x="498670" y="2435470"/>
            <a:ext cx="5513071" cy="2706932"/>
          </a:xfrm>
          <a:prstGeom prst="rect">
            <a:avLst/>
          </a:prstGeom>
        </p:spPr>
      </p:pic>
      <p:sp>
        <p:nvSpPr>
          <p:cNvPr id="4" name="TextBox 3">
            <a:extLst>
              <a:ext uri="{FF2B5EF4-FFF2-40B4-BE49-F238E27FC236}">
                <a16:creationId xmlns:a16="http://schemas.microsoft.com/office/drawing/2014/main" id="{5681421F-A08B-15FA-9288-2718457DC26F}"/>
              </a:ext>
            </a:extLst>
          </p:cNvPr>
          <p:cNvSpPr txBox="1"/>
          <p:nvPr/>
        </p:nvSpPr>
        <p:spPr>
          <a:xfrm>
            <a:off x="6011741" y="2184738"/>
            <a:ext cx="6097464" cy="2554545"/>
          </a:xfrm>
          <a:prstGeom prst="rect">
            <a:avLst/>
          </a:prstGeom>
          <a:noFill/>
        </p:spPr>
        <p:txBody>
          <a:bodyPr wrap="square">
            <a:spAutoFit/>
          </a:bodyPr>
          <a:lstStyle/>
          <a:p>
            <a:pPr marL="285750" lvl="0" indent="-285750">
              <a:buFont typeface="Arial" panose="020B0604020202020204" pitchFamily="34" charset="0"/>
              <a:buChar char="•"/>
            </a:pPr>
            <a:r>
              <a:rPr lang="en-US" sz="2000" dirty="0"/>
              <a:t>Established in 1980</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sz="2000" dirty="0"/>
              <a:t>Over 17,000 customer </a:t>
            </a:r>
            <a:r>
              <a:rPr lang="en-US" sz="2000" dirty="0" err="1"/>
              <a:t>organisations</a:t>
            </a:r>
            <a:r>
              <a:rPr lang="en-US" sz="2000" dirty="0"/>
              <a:t> worldwide</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sz="2000" dirty="0"/>
              <a:t>38,000 work-based Certified Instructors worldwide</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sz="2000" dirty="0"/>
              <a:t>15 million trained participants </a:t>
            </a:r>
            <a:r>
              <a:rPr lang="en-US" sz="2000" dirty="0" err="1"/>
              <a:t>wordwide</a:t>
            </a:r>
            <a:endParaRPr lang="en-US" sz="2000" dirty="0"/>
          </a:p>
        </p:txBody>
      </p:sp>
    </p:spTree>
    <p:extLst>
      <p:ext uri="{BB962C8B-B14F-4D97-AF65-F5344CB8AC3E}">
        <p14:creationId xmlns:p14="http://schemas.microsoft.com/office/powerpoint/2010/main" val="3728205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EAE6-98B3-1108-47BA-30E7906062CA}"/>
              </a:ext>
            </a:extLst>
          </p:cNvPr>
          <p:cNvSpPr>
            <a:spLocks noGrp="1"/>
          </p:cNvSpPr>
          <p:nvPr>
            <p:ph type="title"/>
          </p:nvPr>
        </p:nvSpPr>
        <p:spPr/>
        <p:txBody>
          <a:bodyPr/>
          <a:lstStyle/>
          <a:p>
            <a:r>
              <a:rPr lang="en-US" dirty="0"/>
              <a:t>Customers</a:t>
            </a:r>
            <a:endParaRPr lang="en-GB" dirty="0"/>
          </a:p>
        </p:txBody>
      </p:sp>
      <p:sp>
        <p:nvSpPr>
          <p:cNvPr id="3" name="Content Placeholder 2">
            <a:extLst>
              <a:ext uri="{FF2B5EF4-FFF2-40B4-BE49-F238E27FC236}">
                <a16:creationId xmlns:a16="http://schemas.microsoft.com/office/drawing/2014/main" id="{EA4F9775-8EB8-3559-F01B-53B2ED65370D}"/>
              </a:ext>
            </a:extLst>
          </p:cNvPr>
          <p:cNvSpPr>
            <a:spLocks noGrp="1"/>
          </p:cNvSpPr>
          <p:nvPr>
            <p:ph idx="1"/>
          </p:nvPr>
        </p:nvSpPr>
        <p:spPr>
          <a:xfrm>
            <a:off x="2540977" y="1199445"/>
            <a:ext cx="9253857" cy="4786745"/>
          </a:xfrm>
        </p:spPr>
        <p:txBody>
          <a:bodyPr/>
          <a:lstStyle/>
          <a:p>
            <a:pPr marL="342900" lvl="0" indent="-342900">
              <a:buBlip>
                <a:blip r:embed="rId2"/>
              </a:buBlip>
            </a:pPr>
            <a:r>
              <a:rPr lang="en-US" dirty="0"/>
              <a:t>Healthcare </a:t>
            </a:r>
            <a:r>
              <a:rPr lang="en-US" sz="2000" dirty="0"/>
              <a:t>(including Mental Health)	</a:t>
            </a:r>
            <a:r>
              <a:rPr lang="en-US" dirty="0"/>
              <a:t>	 20%</a:t>
            </a:r>
          </a:p>
          <a:p>
            <a:pPr lvl="0"/>
            <a:endParaRPr lang="en-US" sz="1200" dirty="0"/>
          </a:p>
          <a:p>
            <a:pPr marL="342900" lvl="0" indent="-342900">
              <a:buBlip>
                <a:blip r:embed="rId2"/>
              </a:buBlip>
            </a:pPr>
            <a:r>
              <a:rPr lang="en-US" dirty="0"/>
              <a:t>Social Care </a:t>
            </a:r>
            <a:r>
              <a:rPr lang="en-US" sz="2000" dirty="0"/>
              <a:t>(including Learning Disability)</a:t>
            </a:r>
            <a:r>
              <a:rPr lang="en-US" dirty="0"/>
              <a:t>	            47%</a:t>
            </a:r>
          </a:p>
          <a:p>
            <a:pPr lvl="0"/>
            <a:endParaRPr lang="en-US" sz="1200" dirty="0"/>
          </a:p>
          <a:p>
            <a:pPr marL="342900" lvl="0" indent="-342900">
              <a:buBlip>
                <a:blip r:embed="rId2"/>
              </a:buBlip>
            </a:pPr>
            <a:r>
              <a:rPr lang="en-US" dirty="0"/>
              <a:t>Education	</a:t>
            </a:r>
            <a:r>
              <a:rPr lang="en-US" sz="2000" dirty="0"/>
              <a:t>(Mainstream and SEN)</a:t>
            </a:r>
            <a:r>
              <a:rPr lang="en-US" dirty="0"/>
              <a:t>		            20%</a:t>
            </a:r>
          </a:p>
          <a:p>
            <a:pPr lvl="0"/>
            <a:endParaRPr lang="en-US" sz="2800" dirty="0"/>
          </a:p>
          <a:p>
            <a:pPr marL="342900" indent="-342900">
              <a:buBlip>
                <a:blip r:embed="rId2"/>
              </a:buBlip>
            </a:pPr>
            <a:r>
              <a:rPr lang="en-US" dirty="0"/>
              <a:t>Other </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(including Dentistry, Housing Associations </a:t>
            </a:r>
            <a:r>
              <a:rPr kumimoji="0" lang="en-US" sz="2000" b="0" i="0" u="none" strike="noStrike" kern="1200" cap="none" spc="0" normalizeH="0" baseline="0" noProof="0" dirty="0" err="1">
                <a:ln>
                  <a:noFill/>
                </a:ln>
                <a:solidFill>
                  <a:srgbClr val="000000"/>
                </a:solidFill>
                <a:effectLst/>
                <a:uLnTx/>
                <a:uFillTx/>
                <a:latin typeface="Arial" panose="020B0604020202020204"/>
                <a:ea typeface="+mn-ea"/>
                <a:cs typeface="+mn-cs"/>
              </a:rPr>
              <a:t>etc</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t>
            </a:r>
            <a:r>
              <a:rPr lang="en-US" dirty="0"/>
              <a:t> </a:t>
            </a:r>
            <a:r>
              <a:rPr lang="en-US" sz="2400" dirty="0"/>
              <a:t>13%</a:t>
            </a:r>
            <a:endParaRPr lang="en-US" dirty="0"/>
          </a:p>
          <a:p>
            <a:r>
              <a:rPr lang="en-US" dirty="0"/>
              <a:t>		</a:t>
            </a:r>
            <a:endParaRPr lang="en-GB" dirty="0"/>
          </a:p>
        </p:txBody>
      </p:sp>
    </p:spTree>
    <p:extLst>
      <p:ext uri="{BB962C8B-B14F-4D97-AF65-F5344CB8AC3E}">
        <p14:creationId xmlns:p14="http://schemas.microsoft.com/office/powerpoint/2010/main" val="141843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757A-7B37-D60C-EDEF-726E70F922D2}"/>
              </a:ext>
            </a:extLst>
          </p:cNvPr>
          <p:cNvSpPr>
            <a:spLocks noGrp="1"/>
          </p:cNvSpPr>
          <p:nvPr>
            <p:ph type="title"/>
          </p:nvPr>
        </p:nvSpPr>
        <p:spPr/>
        <p:txBody>
          <a:bodyPr/>
          <a:lstStyle/>
          <a:p>
            <a:r>
              <a:rPr lang="en-US" dirty="0"/>
              <a:t>Values and Philosophy</a:t>
            </a:r>
            <a:endParaRPr lang="en-GB" dirty="0"/>
          </a:p>
        </p:txBody>
      </p:sp>
      <p:sp>
        <p:nvSpPr>
          <p:cNvPr id="6" name="TextBox 5">
            <a:extLst>
              <a:ext uri="{FF2B5EF4-FFF2-40B4-BE49-F238E27FC236}">
                <a16:creationId xmlns:a16="http://schemas.microsoft.com/office/drawing/2014/main" id="{0325EF20-1192-1145-7AB9-0EAFAC4FDF32}"/>
              </a:ext>
            </a:extLst>
          </p:cNvPr>
          <p:cNvSpPr txBox="1"/>
          <p:nvPr/>
        </p:nvSpPr>
        <p:spPr>
          <a:xfrm>
            <a:off x="5556737" y="1855178"/>
            <a:ext cx="4703886" cy="2246769"/>
          </a:xfrm>
          <a:prstGeom prst="rect">
            <a:avLst/>
          </a:prstGeom>
          <a:noFill/>
        </p:spPr>
        <p:txBody>
          <a:bodyPr wrap="square">
            <a:spAutoFit/>
          </a:bodyPr>
          <a:lstStyle/>
          <a:p>
            <a:pPr marL="342900" lvl="0" indent="-342900">
              <a:buFont typeface="+mj-lt"/>
              <a:buAutoNum type="arabicPeriod"/>
            </a:pPr>
            <a:r>
              <a:rPr lang="en-US" sz="2000" dirty="0"/>
              <a:t>Eliminate use of Restrictive Practices.</a:t>
            </a:r>
          </a:p>
          <a:p>
            <a:pPr marL="285750" lvl="0" indent="-285750">
              <a:buFont typeface="+mj-lt"/>
              <a:buAutoNum type="arabicPeriod"/>
            </a:pPr>
            <a:endParaRPr lang="en-US" sz="2000" dirty="0"/>
          </a:p>
          <a:p>
            <a:pPr marL="342900" lvl="0" indent="-342900">
              <a:buFont typeface="+mj-lt"/>
              <a:buAutoNum type="arabicPeriod"/>
            </a:pPr>
            <a:r>
              <a:rPr lang="en-US" sz="2000" dirty="0" err="1"/>
              <a:t>Minimise</a:t>
            </a:r>
            <a:r>
              <a:rPr lang="en-US" sz="2000" dirty="0"/>
              <a:t> use (Restrictive Practices should be an exception event).</a:t>
            </a:r>
          </a:p>
          <a:p>
            <a:pPr marL="285750" lvl="0" indent="-285750">
              <a:buFont typeface="+mj-lt"/>
              <a:buAutoNum type="arabicPeriod"/>
            </a:pPr>
            <a:endParaRPr lang="en-US" sz="2000" dirty="0"/>
          </a:p>
          <a:p>
            <a:pPr marL="342900" lvl="0" indent="-342900">
              <a:buFont typeface="+mj-lt"/>
              <a:buAutoNum type="arabicPeriod"/>
            </a:pPr>
            <a:r>
              <a:rPr lang="en-US" sz="2000" dirty="0" err="1"/>
              <a:t>Maximise</a:t>
            </a:r>
            <a:r>
              <a:rPr lang="en-US" sz="2000" dirty="0"/>
              <a:t> safety and </a:t>
            </a:r>
            <a:r>
              <a:rPr lang="en-US" sz="2000" dirty="0" err="1"/>
              <a:t>minimise</a:t>
            </a:r>
            <a:r>
              <a:rPr lang="en-US" sz="2000" dirty="0"/>
              <a:t> harm.</a:t>
            </a:r>
          </a:p>
        </p:txBody>
      </p:sp>
      <p:pic>
        <p:nvPicPr>
          <p:cNvPr id="3074" name="Picture 2">
            <a:extLst>
              <a:ext uri="{FF2B5EF4-FFF2-40B4-BE49-F238E27FC236}">
                <a16:creationId xmlns:a16="http://schemas.microsoft.com/office/drawing/2014/main" id="{7658BF68-B50A-5296-0F01-41D133EF06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6624" y="1261697"/>
            <a:ext cx="3383464" cy="478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536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D4241-93D9-8266-A27E-9D5021F74D7E}"/>
              </a:ext>
            </a:extLst>
          </p:cNvPr>
          <p:cNvSpPr>
            <a:spLocks noGrp="1"/>
          </p:cNvSpPr>
          <p:nvPr>
            <p:ph type="title"/>
          </p:nvPr>
        </p:nvSpPr>
        <p:spPr/>
        <p:txBody>
          <a:bodyPr/>
          <a:lstStyle/>
          <a:p>
            <a:r>
              <a:rPr lang="en-US" dirty="0"/>
              <a:t>Drivers for Change</a:t>
            </a:r>
            <a:endParaRPr lang="en-GB" dirty="0"/>
          </a:p>
        </p:txBody>
      </p:sp>
      <p:grpSp>
        <p:nvGrpSpPr>
          <p:cNvPr id="4" name="Group 3">
            <a:extLst>
              <a:ext uri="{FF2B5EF4-FFF2-40B4-BE49-F238E27FC236}">
                <a16:creationId xmlns:a16="http://schemas.microsoft.com/office/drawing/2014/main" id="{D0240D8C-5242-AEC5-1ECE-0FDF25D49A19}"/>
              </a:ext>
            </a:extLst>
          </p:cNvPr>
          <p:cNvGrpSpPr/>
          <p:nvPr/>
        </p:nvGrpSpPr>
        <p:grpSpPr>
          <a:xfrm>
            <a:off x="2668961" y="1709973"/>
            <a:ext cx="5551846" cy="4021962"/>
            <a:chOff x="4428764" y="852456"/>
            <a:chExt cx="7454976" cy="5528096"/>
          </a:xfrm>
        </p:grpSpPr>
        <p:pic>
          <p:nvPicPr>
            <p:cNvPr id="5" name="Picture 4">
              <a:extLst>
                <a:ext uri="{FF2B5EF4-FFF2-40B4-BE49-F238E27FC236}">
                  <a16:creationId xmlns:a16="http://schemas.microsoft.com/office/drawing/2014/main" id="{75681168-C610-A1F1-AE63-A4DCE9787721}"/>
                </a:ext>
              </a:extLst>
            </p:cNvPr>
            <p:cNvPicPr/>
            <p:nvPr/>
          </p:nvPicPr>
          <p:blipFill rotWithShape="1">
            <a:blip r:embed="rId2"/>
            <a:srcRect l="64319" t="7400" r="14749" b="-497"/>
            <a:stretch/>
          </p:blipFill>
          <p:spPr bwMode="auto">
            <a:xfrm rot="20990417">
              <a:off x="4428764" y="1012432"/>
              <a:ext cx="2977896" cy="3755453"/>
            </a:xfrm>
            <a:prstGeom prst="rect">
              <a:avLst/>
            </a:prstGeom>
            <a:ln>
              <a:noFill/>
            </a:ln>
            <a:extLst>
              <a:ext uri="{53640926-AAD7-44D8-BBD7-CCE9431645EC}">
                <a14:shadowObscured xmlns:a14="http://schemas.microsoft.com/office/drawing/2010/main"/>
              </a:ext>
            </a:extLst>
          </p:spPr>
        </p:pic>
        <p:pic>
          <p:nvPicPr>
            <p:cNvPr id="6" name="Picture 3">
              <a:extLst>
                <a:ext uri="{FF2B5EF4-FFF2-40B4-BE49-F238E27FC236}">
                  <a16:creationId xmlns:a16="http://schemas.microsoft.com/office/drawing/2014/main" id="{2880D1D9-0B29-E6B6-B171-C8D785BCE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27370">
              <a:off x="5140102" y="1009645"/>
              <a:ext cx="2977895" cy="3761024"/>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a:extLst>
                <a:ext uri="{FF2B5EF4-FFF2-40B4-BE49-F238E27FC236}">
                  <a16:creationId xmlns:a16="http://schemas.microsoft.com/office/drawing/2014/main" id="{EDBE6CBF-8B22-9F49-03E3-B41B5833971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l="33203" t="9897" r="31184" b="12224"/>
            <a:stretch>
              <a:fillRect/>
            </a:stretch>
          </p:blipFill>
          <p:spPr bwMode="auto">
            <a:xfrm rot="21366888">
              <a:off x="6082557" y="897018"/>
              <a:ext cx="3037606" cy="377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5A12C4DE-14E7-6014-FFD0-E12CAF8BAC0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03144" y="896430"/>
              <a:ext cx="3019101" cy="3774182"/>
            </a:xfrm>
            <a:prstGeom prst="rect">
              <a:avLst/>
            </a:prstGeom>
          </p:spPr>
        </p:pic>
        <p:pic>
          <p:nvPicPr>
            <p:cNvPr id="9" name="Picture 8">
              <a:extLst>
                <a:ext uri="{FF2B5EF4-FFF2-40B4-BE49-F238E27FC236}">
                  <a16:creationId xmlns:a16="http://schemas.microsoft.com/office/drawing/2014/main" id="{8DAC5603-4E48-9FE2-1C27-A4ACBBC93ABE}"/>
                </a:ext>
              </a:extLst>
            </p:cNvPr>
            <p:cNvPicPr/>
            <p:nvPr/>
          </p:nvPicPr>
          <p:blipFill rotWithShape="1">
            <a:blip r:embed="rId6"/>
            <a:srcRect l="16982" t="7718" r="67453" b="13793"/>
            <a:stretch/>
          </p:blipFill>
          <p:spPr bwMode="auto">
            <a:xfrm rot="177798">
              <a:off x="7694705" y="852456"/>
              <a:ext cx="3097320" cy="3778578"/>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D3F12318-6BAB-950D-5510-81758846C15A}"/>
                </a:ext>
              </a:extLst>
            </p:cNvPr>
            <p:cNvPicPr/>
            <p:nvPr/>
          </p:nvPicPr>
          <p:blipFill rotWithShape="1">
            <a:blip r:embed="rId7"/>
            <a:srcRect l="16286" t="7090" r="65766" b="3112"/>
            <a:stretch/>
          </p:blipFill>
          <p:spPr bwMode="auto">
            <a:xfrm rot="560227">
              <a:off x="8804927" y="1121158"/>
              <a:ext cx="3078813" cy="3778578"/>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CB4E5E8F-FB5E-BFFD-B8C0-01958C7D578D}"/>
                </a:ext>
              </a:extLst>
            </p:cNvPr>
            <p:cNvPicPr/>
            <p:nvPr/>
          </p:nvPicPr>
          <p:blipFill rotWithShape="1">
            <a:blip r:embed="rId8"/>
            <a:srcRect l="65810" t="7089" r="16574" b="9610"/>
            <a:stretch/>
          </p:blipFill>
          <p:spPr bwMode="auto">
            <a:xfrm>
              <a:off x="8291186" y="1616782"/>
              <a:ext cx="3581400" cy="476377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D503FE76-B45D-6989-7D63-7E17FFBDD721}"/>
                </a:ext>
              </a:extLst>
            </p:cNvPr>
            <p:cNvPicPr/>
            <p:nvPr/>
          </p:nvPicPr>
          <p:blipFill rotWithShape="1">
            <a:blip r:embed="rId9"/>
            <a:srcRect l="67139" t="7090" r="17571" b="13746"/>
            <a:stretch/>
          </p:blipFill>
          <p:spPr bwMode="auto">
            <a:xfrm>
              <a:off x="4717253" y="1593763"/>
              <a:ext cx="3345783" cy="4763770"/>
            </a:xfrm>
            <a:prstGeom prst="rect">
              <a:avLst/>
            </a:prstGeom>
            <a:ln>
              <a:solidFill>
                <a:schemeClr val="accent1"/>
              </a:solidFill>
            </a:ln>
            <a:extLst>
              <a:ext uri="{53640926-AAD7-44D8-BBD7-CCE9431645EC}">
                <a14:shadowObscured xmlns:a14="http://schemas.microsoft.com/office/drawing/2010/main"/>
              </a:ext>
            </a:extLst>
          </p:spPr>
        </p:pic>
      </p:grpSp>
      <p:pic>
        <p:nvPicPr>
          <p:cNvPr id="1026" name="Picture 2">
            <a:extLst>
              <a:ext uri="{FF2B5EF4-FFF2-40B4-BE49-F238E27FC236}">
                <a16:creationId xmlns:a16="http://schemas.microsoft.com/office/drawing/2014/main" id="{30B6606A-FB3E-DEE5-717C-0A48F171A730}"/>
              </a:ext>
            </a:extLst>
          </p:cNvPr>
          <p:cNvPicPr>
            <a:picLocks noGrp="1" noChangeAspect="1" noChangeArrowheads="1"/>
          </p:cNvPicPr>
          <p:nvPr>
            <p:ph idx="1"/>
          </p:nvPr>
        </p:nvPicPr>
        <p:blipFill>
          <a:blip r:embed="rId10">
            <a:extLst>
              <a:ext uri="{28A0092B-C50C-407E-A947-70E740481C1C}">
                <a14:useLocalDpi xmlns:a14="http://schemas.microsoft.com/office/drawing/2010/main" val="0"/>
              </a:ext>
            </a:extLst>
          </a:blip>
          <a:srcRect/>
          <a:stretch>
            <a:fillRect/>
          </a:stretch>
        </p:blipFill>
        <p:spPr bwMode="auto">
          <a:xfrm>
            <a:off x="5569225" y="2273346"/>
            <a:ext cx="2654604" cy="347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30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15EE-7339-8FF1-45D4-D9CC2BFD14CE}"/>
              </a:ext>
            </a:extLst>
          </p:cNvPr>
          <p:cNvSpPr>
            <a:spLocks noGrp="1"/>
          </p:cNvSpPr>
          <p:nvPr>
            <p:ph type="title"/>
          </p:nvPr>
        </p:nvSpPr>
        <p:spPr/>
        <p:txBody>
          <a:bodyPr/>
          <a:lstStyle/>
          <a:p>
            <a:r>
              <a:rPr lang="en-US" dirty="0"/>
              <a:t>Drivers for Change</a:t>
            </a:r>
            <a:endParaRPr lang="en-GB" dirty="0"/>
          </a:p>
        </p:txBody>
      </p:sp>
      <p:pic>
        <p:nvPicPr>
          <p:cNvPr id="4" name="Content Placeholder 3">
            <a:extLst>
              <a:ext uri="{FF2B5EF4-FFF2-40B4-BE49-F238E27FC236}">
                <a16:creationId xmlns:a16="http://schemas.microsoft.com/office/drawing/2014/main" id="{1D448CA1-D877-7C2C-8413-8A03F9FA10F7}"/>
              </a:ext>
            </a:extLst>
          </p:cNvPr>
          <p:cNvPicPr>
            <a:picLocks noGrp="1" noChangeAspect="1"/>
          </p:cNvPicPr>
          <p:nvPr>
            <p:ph idx="1"/>
          </p:nvPr>
        </p:nvPicPr>
        <p:blipFill>
          <a:blip r:embed="rId2"/>
          <a:stretch>
            <a:fillRect/>
          </a:stretch>
        </p:blipFill>
        <p:spPr>
          <a:xfrm>
            <a:off x="621934" y="1143001"/>
            <a:ext cx="3274658" cy="2004488"/>
          </a:xfrm>
          <a:prstGeom prst="rect">
            <a:avLst/>
          </a:prstGeom>
        </p:spPr>
      </p:pic>
      <p:pic>
        <p:nvPicPr>
          <p:cNvPr id="5" name="Picture 4">
            <a:extLst>
              <a:ext uri="{FF2B5EF4-FFF2-40B4-BE49-F238E27FC236}">
                <a16:creationId xmlns:a16="http://schemas.microsoft.com/office/drawing/2014/main" id="{F97AC59E-6CE8-04C5-7615-5D3382A36E44}"/>
              </a:ext>
            </a:extLst>
          </p:cNvPr>
          <p:cNvPicPr/>
          <p:nvPr/>
        </p:nvPicPr>
        <p:blipFill rotWithShape="1">
          <a:blip r:embed="rId3"/>
          <a:srcRect l="64813" t="7089" r="14746" b="5475"/>
          <a:stretch/>
        </p:blipFill>
        <p:spPr bwMode="auto">
          <a:xfrm>
            <a:off x="912880" y="3358918"/>
            <a:ext cx="2692766" cy="3133321"/>
          </a:xfrm>
          <a:prstGeom prst="rect">
            <a:avLst/>
          </a:prstGeom>
          <a:ln>
            <a:solidFill>
              <a:schemeClr val="accent1"/>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EF3A05B0-A7E6-2023-2EE7-A81C78E6C840}"/>
              </a:ext>
            </a:extLst>
          </p:cNvPr>
          <p:cNvSpPr txBox="1"/>
          <p:nvPr/>
        </p:nvSpPr>
        <p:spPr>
          <a:xfrm>
            <a:off x="5266592" y="2782669"/>
            <a:ext cx="4879730" cy="1938992"/>
          </a:xfrm>
          <a:prstGeom prst="rect">
            <a:avLst/>
          </a:prstGeom>
          <a:noFill/>
        </p:spPr>
        <p:txBody>
          <a:bodyPr wrap="square">
            <a:spAutoFit/>
          </a:bodyPr>
          <a:lstStyle/>
          <a:p>
            <a:pPr marL="342900" lvl="0" indent="-342900">
              <a:buFont typeface="Arial" panose="020B0604020202020204" pitchFamily="34" charset="0"/>
              <a:buChar char="•"/>
            </a:pPr>
            <a:r>
              <a:rPr lang="en-US" sz="2400" dirty="0"/>
              <a:t>Established by CPI in 2014.</a:t>
            </a:r>
          </a:p>
          <a:p>
            <a:pPr marL="285750" lvl="0" indent="-285750">
              <a:buFont typeface="Arial" panose="020B0604020202020204" pitchFamily="34" charset="0"/>
              <a:buChar char="•"/>
            </a:pPr>
            <a:endParaRPr lang="en-US" sz="2400" dirty="0"/>
          </a:p>
          <a:p>
            <a:pPr marL="342900" lvl="0" indent="-342900">
              <a:buFont typeface="Arial" panose="020B0604020202020204" pitchFamily="34" charset="0"/>
              <a:buChar char="•"/>
            </a:pPr>
            <a:r>
              <a:rPr lang="en-US" sz="2400" dirty="0"/>
              <a:t>Now an independent charity.</a:t>
            </a:r>
          </a:p>
          <a:p>
            <a:pPr marL="285750" lvl="0" indent="-285750">
              <a:buFont typeface="Arial" panose="020B0604020202020204" pitchFamily="34" charset="0"/>
              <a:buChar char="•"/>
            </a:pPr>
            <a:endParaRPr lang="en-US" sz="2400" dirty="0"/>
          </a:p>
          <a:p>
            <a:pPr marL="342900" lvl="0" indent="-342900">
              <a:buFont typeface="Arial" panose="020B0604020202020204" pitchFamily="34" charset="0"/>
              <a:buChar char="•"/>
            </a:pPr>
            <a:r>
              <a:rPr lang="en-US" sz="2400" dirty="0"/>
              <a:t>UKAS Certification Scheme.</a:t>
            </a:r>
          </a:p>
        </p:txBody>
      </p:sp>
    </p:spTree>
    <p:extLst>
      <p:ext uri="{BB962C8B-B14F-4D97-AF65-F5344CB8AC3E}">
        <p14:creationId xmlns:p14="http://schemas.microsoft.com/office/powerpoint/2010/main" val="114243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9944-8448-8DC5-D889-3333B0D02656}"/>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D43553D-1C78-1B35-231A-4942FE5D49D6}"/>
              </a:ext>
            </a:extLst>
          </p:cNvPr>
          <p:cNvSpPr>
            <a:spLocks noGrp="1"/>
          </p:cNvSpPr>
          <p:nvPr>
            <p:ph idx="1"/>
          </p:nvPr>
        </p:nvSpPr>
        <p:spPr/>
        <p:txBody>
          <a:bodyPr/>
          <a:lstStyle/>
          <a:p>
            <a:pPr algn="ctr"/>
            <a:r>
              <a:rPr lang="en-GB" sz="4500" b="1" dirty="0">
                <a:solidFill>
                  <a:srgbClr val="0070C0"/>
                </a:solidFill>
              </a:rPr>
              <a:t>AFFILIATION</a:t>
            </a:r>
          </a:p>
          <a:p>
            <a:pPr algn="ctr"/>
            <a:endParaRPr lang="en-GB" sz="1500" b="1" dirty="0">
              <a:solidFill>
                <a:srgbClr val="0070C0"/>
              </a:solidFill>
            </a:endParaRPr>
          </a:p>
          <a:p>
            <a:pPr algn="ctr"/>
            <a:r>
              <a:rPr lang="en-GB" sz="2400" b="1" dirty="0">
                <a:solidFill>
                  <a:schemeClr val="tx1"/>
                </a:solidFill>
              </a:rPr>
              <a:t>The process by which organisations, </a:t>
            </a:r>
          </a:p>
          <a:p>
            <a:pPr algn="ctr"/>
            <a:r>
              <a:rPr lang="en-GB" sz="2400" b="1" dirty="0">
                <a:solidFill>
                  <a:schemeClr val="tx1"/>
                </a:solidFill>
              </a:rPr>
              <a:t>with in-house instructors (CIs), </a:t>
            </a:r>
          </a:p>
          <a:p>
            <a:pPr algn="ctr"/>
            <a:r>
              <a:rPr lang="en-GB" sz="2400" b="1" dirty="0">
                <a:solidFill>
                  <a:schemeClr val="tx1"/>
                </a:solidFill>
              </a:rPr>
              <a:t>that deliver a certified provider’s programme, </a:t>
            </a:r>
          </a:p>
          <a:p>
            <a:pPr algn="ctr"/>
            <a:r>
              <a:rPr lang="en-GB" sz="2400" b="1" dirty="0">
                <a:solidFill>
                  <a:schemeClr val="tx1"/>
                </a:solidFill>
              </a:rPr>
              <a:t>can label their onward delivery </a:t>
            </a:r>
          </a:p>
          <a:p>
            <a:pPr algn="ctr"/>
            <a:r>
              <a:rPr lang="en-GB" sz="4000" b="1" dirty="0">
                <a:solidFill>
                  <a:schemeClr val="tx1"/>
                </a:solidFill>
              </a:rPr>
              <a:t>‘certified’.</a:t>
            </a:r>
          </a:p>
          <a:p>
            <a:pPr algn="ctr"/>
            <a:r>
              <a:rPr lang="en-GB" sz="1800" b="1" i="1" dirty="0">
                <a:effectLst/>
                <a:latin typeface="Calibri" panose="020F0502020204030204" pitchFamily="34" charset="0"/>
                <a:ea typeface="Calibri" panose="020F0502020204030204" pitchFamily="34" charset="0"/>
              </a:rPr>
              <a:t>Note for England - CQC state health and social care services in England are to only use training in restrictive practices that is certified as complying with the Restraint Reduction Network training standards will have to be affiliated to the RRN (Restraint Reduction Network, </a:t>
            </a:r>
            <a:r>
              <a:rPr lang="en-GB" sz="1800" b="1" i="1" u="sng" dirty="0">
                <a:solidFill>
                  <a:srgbClr val="0000FF"/>
                </a:solidFill>
                <a:effectLst/>
                <a:latin typeface="Calibri" panose="020F0502020204030204" pitchFamily="34" charset="0"/>
                <a:ea typeface="Calibri" panose="020F0502020204030204" pitchFamily="34" charset="0"/>
                <a:hlinkClick r:id="rId2"/>
              </a:rPr>
              <a:t>https://restraintreductionnetwork.org/</a:t>
            </a:r>
            <a:r>
              <a:rPr lang="en-GB" sz="1800" b="1" i="1" dirty="0">
                <a:effectLst/>
                <a:latin typeface="Calibri" panose="020F0502020204030204" pitchFamily="34" charset="0"/>
                <a:ea typeface="Calibri" panose="020F0502020204030204" pitchFamily="34" charset="0"/>
              </a:rPr>
              <a:t>). This is something we can help with, either through your affiliation with CPI or under your own affiliation.</a:t>
            </a:r>
            <a:endParaRPr lang="en-GB" dirty="0"/>
          </a:p>
        </p:txBody>
      </p:sp>
    </p:spTree>
    <p:extLst>
      <p:ext uri="{BB962C8B-B14F-4D97-AF65-F5344CB8AC3E}">
        <p14:creationId xmlns:p14="http://schemas.microsoft.com/office/powerpoint/2010/main" val="773346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58E4F-73D7-F3B8-A8B5-5D49EEF6B219}"/>
              </a:ext>
            </a:extLst>
          </p:cNvPr>
          <p:cNvSpPr>
            <a:spLocks noGrp="1"/>
          </p:cNvSpPr>
          <p:nvPr>
            <p:ph type="title"/>
          </p:nvPr>
        </p:nvSpPr>
        <p:spPr/>
        <p:txBody>
          <a:bodyPr/>
          <a:lstStyle/>
          <a:p>
            <a:r>
              <a:rPr lang="en-GB" dirty="0"/>
              <a:t>Programmes</a:t>
            </a:r>
            <a:r>
              <a:rPr lang="en-US" dirty="0"/>
              <a:t>: Sector and Topic Specific</a:t>
            </a:r>
            <a:endParaRPr lang="en-GB" dirty="0"/>
          </a:p>
        </p:txBody>
      </p:sp>
      <p:sp>
        <p:nvSpPr>
          <p:cNvPr id="3" name="Content Placeholder 2">
            <a:extLst>
              <a:ext uri="{FF2B5EF4-FFF2-40B4-BE49-F238E27FC236}">
                <a16:creationId xmlns:a16="http://schemas.microsoft.com/office/drawing/2014/main" id="{54690EDF-0E9C-A144-3241-0716C8F83600}"/>
              </a:ext>
            </a:extLst>
          </p:cNvPr>
          <p:cNvSpPr>
            <a:spLocks noGrp="1"/>
          </p:cNvSpPr>
          <p:nvPr>
            <p:ph idx="1"/>
          </p:nvPr>
        </p:nvSpPr>
        <p:spPr>
          <a:xfrm>
            <a:off x="441037" y="1375292"/>
            <a:ext cx="11353799" cy="4786745"/>
          </a:xfrm>
        </p:spPr>
        <p:txBody>
          <a:bodyPr/>
          <a:lstStyle/>
          <a:p>
            <a:pPr marL="342900" lvl="0" indent="-342900">
              <a:buFont typeface="Arial" panose="020B0604020202020204" pitchFamily="34" charset="0"/>
              <a:buChar char="•"/>
            </a:pPr>
            <a:r>
              <a:rPr lang="en-US" dirty="0"/>
              <a:t>Safety Intervention (Previously known as MAPA)</a:t>
            </a:r>
          </a:p>
          <a:p>
            <a:pPr marL="857250" lvl="1" indent="-342900">
              <a:buFont typeface="Courier New" panose="02070309020205020404" pitchFamily="49" charset="0"/>
              <a:buChar char="o"/>
            </a:pPr>
            <a:r>
              <a:rPr lang="en-US" i="1" dirty="0"/>
              <a:t>Health and Social Care</a:t>
            </a:r>
          </a:p>
          <a:p>
            <a:pPr marL="857250" lvl="1" indent="-342900">
              <a:buFont typeface="Courier New" panose="02070309020205020404" pitchFamily="49" charset="0"/>
              <a:buChar char="o"/>
            </a:pPr>
            <a:r>
              <a:rPr lang="en-US" i="1" dirty="0"/>
              <a:t>Education</a:t>
            </a:r>
          </a:p>
          <a:p>
            <a:pPr marL="285750" lvl="0" indent="-285750">
              <a:buFont typeface="Arial" panose="020B0604020202020204" pitchFamily="34" charset="0"/>
              <a:buChar char="•"/>
            </a:pPr>
            <a:endParaRPr lang="en-US" sz="1200" dirty="0"/>
          </a:p>
          <a:p>
            <a:pPr marL="342900" lvl="0" indent="-342900">
              <a:buFont typeface="Arial" panose="020B0604020202020204" pitchFamily="34" charset="0"/>
              <a:buChar char="•"/>
            </a:pPr>
            <a:r>
              <a:rPr lang="en-US" dirty="0"/>
              <a:t>Verbal Interventions</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Clinical Holding</a:t>
            </a:r>
          </a:p>
          <a:p>
            <a:pPr marL="342900" lvl="0" indent="-342900">
              <a:buFont typeface="Arial" panose="020B0604020202020204" pitchFamily="34" charset="0"/>
              <a:buChar char="•"/>
            </a:pPr>
            <a:endParaRPr lang="en-US" sz="1200" dirty="0"/>
          </a:p>
          <a:p>
            <a:pPr marL="342900" lvl="0" indent="-342900">
              <a:buFont typeface="Arial" panose="020B0604020202020204" pitchFamily="34" charset="0"/>
              <a:buChar char="•"/>
            </a:pPr>
            <a:r>
              <a:rPr lang="en-US" dirty="0"/>
              <a:t>Classroom Culture</a:t>
            </a:r>
          </a:p>
          <a:p>
            <a:pPr marL="285750" lvl="0" indent="-285750">
              <a:buFont typeface="Arial" panose="020B0604020202020204" pitchFamily="34" charset="0"/>
              <a:buChar char="•"/>
            </a:pPr>
            <a:endParaRPr lang="en-US" sz="1200" dirty="0"/>
          </a:p>
          <a:p>
            <a:pPr marL="342900" lvl="0" indent="-342900">
              <a:buFont typeface="Arial" panose="020B0604020202020204" pitchFamily="34" charset="0"/>
              <a:buChar char="•"/>
            </a:pPr>
            <a:r>
              <a:rPr lang="en-US" dirty="0"/>
              <a:t>Dementia Capable Care</a:t>
            </a:r>
            <a:endParaRPr lang="en-US" i="1" dirty="0"/>
          </a:p>
          <a:p>
            <a:pPr marL="342900" lvl="0" indent="-342900">
              <a:buFont typeface="Arial" panose="020B0604020202020204" pitchFamily="34" charset="0"/>
              <a:buChar char="•"/>
            </a:pPr>
            <a:endParaRPr lang="en-US" sz="1200" dirty="0"/>
          </a:p>
          <a:p>
            <a:endParaRPr lang="en-GB" dirty="0"/>
          </a:p>
        </p:txBody>
      </p:sp>
    </p:spTree>
    <p:extLst>
      <p:ext uri="{BB962C8B-B14F-4D97-AF65-F5344CB8AC3E}">
        <p14:creationId xmlns:p14="http://schemas.microsoft.com/office/powerpoint/2010/main" val="1307165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0" name="Picture 22">
            <a:extLst>
              <a:ext uri="{FF2B5EF4-FFF2-40B4-BE49-F238E27FC236}">
                <a16:creationId xmlns:a16="http://schemas.microsoft.com/office/drawing/2014/main" id="{485E10E6-0093-565C-DE48-74FA51B9D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1317">
            <a:off x="9872785" y="1490091"/>
            <a:ext cx="1870918" cy="264566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305CA727-D3A3-6DF2-24DD-E366D69ED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023" y="1367824"/>
            <a:ext cx="1870918" cy="26456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E186D1-B556-3D78-D331-07D7C6072104}"/>
              </a:ext>
            </a:extLst>
          </p:cNvPr>
          <p:cNvSpPr>
            <a:spLocks noGrp="1"/>
          </p:cNvSpPr>
          <p:nvPr>
            <p:ph type="title"/>
          </p:nvPr>
        </p:nvSpPr>
        <p:spPr/>
        <p:txBody>
          <a:bodyPr/>
          <a:lstStyle/>
          <a:p>
            <a:r>
              <a:rPr lang="en-GB" dirty="0"/>
              <a:t>Programmes</a:t>
            </a:r>
            <a:r>
              <a:rPr lang="en-US" dirty="0"/>
              <a:t>: Resources and Materials</a:t>
            </a:r>
            <a:endParaRPr lang="en-GB" dirty="0"/>
          </a:p>
        </p:txBody>
      </p:sp>
      <p:pic>
        <p:nvPicPr>
          <p:cNvPr id="2064" name="Picture 16">
            <a:extLst>
              <a:ext uri="{FF2B5EF4-FFF2-40B4-BE49-F238E27FC236}">
                <a16:creationId xmlns:a16="http://schemas.microsoft.com/office/drawing/2014/main" id="{A316A911-C7D2-F58A-1B5D-6CEDC8F37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135" y="2085798"/>
            <a:ext cx="2640796" cy="35757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99141483-7352-0863-BD4F-42C7196FC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32550">
            <a:off x="6644782" y="1634762"/>
            <a:ext cx="1870918" cy="26464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77DDE35-6D8C-D7F9-E932-BB8DAE73D4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187" y="2085798"/>
            <a:ext cx="2640796" cy="357577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383B2FD5-9401-B8ED-86D4-D22657521F1A}"/>
              </a:ext>
            </a:extLst>
          </p:cNvPr>
          <p:cNvPicPr>
            <a:picLocks noChangeAspect="1"/>
          </p:cNvPicPr>
          <p:nvPr/>
        </p:nvPicPr>
        <p:blipFill>
          <a:blip r:embed="rId7"/>
          <a:stretch>
            <a:fillRect/>
          </a:stretch>
        </p:blipFill>
        <p:spPr>
          <a:xfrm>
            <a:off x="7715928" y="4329763"/>
            <a:ext cx="3214487" cy="1808149"/>
          </a:xfrm>
          <a:prstGeom prst="rect">
            <a:avLst/>
          </a:prstGeom>
        </p:spPr>
      </p:pic>
      <p:sp>
        <p:nvSpPr>
          <p:cNvPr id="9" name="Content Placeholder 8">
            <a:extLst>
              <a:ext uri="{FF2B5EF4-FFF2-40B4-BE49-F238E27FC236}">
                <a16:creationId xmlns:a16="http://schemas.microsoft.com/office/drawing/2014/main" id="{66DBAC29-8A44-A275-6624-86AD19268A5D}"/>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871521671"/>
      </p:ext>
    </p:extLst>
  </p:cSld>
  <p:clrMapOvr>
    <a:masterClrMapping/>
  </p:clrMapOvr>
</p:sld>
</file>

<file path=ppt/theme/theme1.xml><?xml version="1.0" encoding="utf-8"?>
<a:theme xmlns:a="http://schemas.openxmlformats.org/drawingml/2006/main" name="Office Theme">
  <a:themeElements>
    <a:clrScheme name="CPI Corporate Colors 2023">
      <a:dk1>
        <a:srgbClr val="000000"/>
      </a:dk1>
      <a:lt1>
        <a:srgbClr val="FFFFFF"/>
      </a:lt1>
      <a:dk2>
        <a:srgbClr val="283B87"/>
      </a:dk2>
      <a:lt2>
        <a:srgbClr val="2CABE2"/>
      </a:lt2>
      <a:accent1>
        <a:srgbClr val="283B87"/>
      </a:accent1>
      <a:accent2>
        <a:srgbClr val="2CABE2"/>
      </a:accent2>
      <a:accent3>
        <a:srgbClr val="859097"/>
      </a:accent3>
      <a:accent4>
        <a:srgbClr val="F89620"/>
      </a:accent4>
      <a:accent5>
        <a:srgbClr val="8DC7EC"/>
      </a:accent5>
      <a:accent6>
        <a:srgbClr val="C7CACD"/>
      </a:accent6>
      <a:hlink>
        <a:srgbClr val="283B87"/>
      </a:hlink>
      <a:folHlink>
        <a:srgbClr val="8590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CPI PPT Widescreen INTERNATIONAL  -  Read-Only" id="{D848898D-4118-4FA7-B016-37CF11B15AEE}" vid="{155E1719-74ED-4AED-854D-97A88E95DE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9e3d34-504d-4b5d-b4d2-a6999eb09c80" xsi:nil="true"/>
    <lcf76f155ced4ddcb4097134ff3c332f xmlns="feb4b32b-2c48-4fce-b0bf-15ae1aeca7d2">
      <Terms xmlns="http://schemas.microsoft.com/office/infopath/2007/PartnerControls"/>
    </lcf76f155ced4ddcb4097134ff3c332f>
    <SharedWithUsers xmlns="9f9e3d34-504d-4b5d-b4d2-a6999eb09c80">
      <UserInfo>
        <DisplayName>Christopher Sheehan</DisplayName>
        <AccountId>42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61FED07765C04BB76FBB6C7C78F555" ma:contentTypeVersion="16" ma:contentTypeDescription="Create a new document." ma:contentTypeScope="" ma:versionID="d443c85a57184ad17a092e2bb8356bd1">
  <xsd:schema xmlns:xsd="http://www.w3.org/2001/XMLSchema" xmlns:xs="http://www.w3.org/2001/XMLSchema" xmlns:p="http://schemas.microsoft.com/office/2006/metadata/properties" xmlns:ns2="feb4b32b-2c48-4fce-b0bf-15ae1aeca7d2" xmlns:ns3="9f9e3d34-504d-4b5d-b4d2-a6999eb09c80" targetNamespace="http://schemas.microsoft.com/office/2006/metadata/properties" ma:root="true" ma:fieldsID="ae4547429729fd65a0411cd71d35d3ee" ns2:_="" ns3:_="">
    <xsd:import namespace="feb4b32b-2c48-4fce-b0bf-15ae1aeca7d2"/>
    <xsd:import namespace="9f9e3d34-504d-4b5d-b4d2-a6999eb09c8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4b32b-2c48-4fce-b0bf-15ae1aeca7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e81605e-26a5-42cf-868e-539f33acc49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9e3d34-504d-4b5d-b4d2-a6999eb09c8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82f9873-0bf0-4793-95d8-dd437e52d1cd}" ma:internalName="TaxCatchAll" ma:showField="CatchAllData" ma:web="9f9e3d34-504d-4b5d-b4d2-a6999eb09c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F7AF24-B511-458C-A3B6-CF622A8F5397}">
  <ds:schemaRefs>
    <ds:schemaRef ds:uri="http://schemas.microsoft.com/sharepoint/v3/contenttype/forms"/>
  </ds:schemaRefs>
</ds:datastoreItem>
</file>

<file path=customXml/itemProps2.xml><?xml version="1.0" encoding="utf-8"?>
<ds:datastoreItem xmlns:ds="http://schemas.openxmlformats.org/officeDocument/2006/customXml" ds:itemID="{033ADE0D-A549-4F49-AB56-FD1D8D1C48C0}">
  <ds:schemaRefs>
    <ds:schemaRef ds:uri="http://schemas.microsoft.com/office/2006/metadata/properties"/>
    <ds:schemaRef ds:uri="http://schemas.microsoft.com/office/infopath/2007/PartnerControls"/>
    <ds:schemaRef ds:uri="9f9e3d34-504d-4b5d-b4d2-a6999eb09c80"/>
    <ds:schemaRef ds:uri="feb4b32b-2c48-4fce-b0bf-15ae1aeca7d2"/>
  </ds:schemaRefs>
</ds:datastoreItem>
</file>

<file path=customXml/itemProps3.xml><?xml version="1.0" encoding="utf-8"?>
<ds:datastoreItem xmlns:ds="http://schemas.openxmlformats.org/officeDocument/2006/customXml" ds:itemID="{7DE3AB7C-B85C-4903-BF2A-6B02C40CF6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b4b32b-2c48-4fce-b0bf-15ae1aeca7d2"/>
    <ds:schemaRef ds:uri="9f9e3d34-504d-4b5d-b4d2-a6999eb09c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2023 CPI PPT Widescreen INTERNATIONAL</Template>
  <TotalTime>448</TotalTime>
  <Words>474</Words>
  <Application>Microsoft Office PowerPoint</Application>
  <PresentationFormat>Widescreen</PresentationFormat>
  <Paragraphs>86</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Courier New</vt:lpstr>
      <vt:lpstr>Open Sans</vt:lpstr>
      <vt:lpstr>System Font Regular</vt:lpstr>
      <vt:lpstr>Office Theme</vt:lpstr>
      <vt:lpstr>Crisis Prevention Institute suite of programmes and supports</vt:lpstr>
      <vt:lpstr>Company Overview</vt:lpstr>
      <vt:lpstr>Customers</vt:lpstr>
      <vt:lpstr>Values and Philosophy</vt:lpstr>
      <vt:lpstr>Drivers for Change</vt:lpstr>
      <vt:lpstr>Drivers for Change</vt:lpstr>
      <vt:lpstr>PowerPoint Presentation</vt:lpstr>
      <vt:lpstr>Programmes: Sector and Topic Specific</vt:lpstr>
      <vt:lpstr>Programmes: Resources and Materials</vt:lpstr>
      <vt:lpstr>Programme: Risk-Based Approach</vt:lpstr>
      <vt:lpstr>Programme: Flexibility of Delivery</vt:lpstr>
      <vt:lpstr>Flexibility: Training Delivery Options</vt:lpstr>
      <vt:lpstr>Programme: Online Documentation and Validation</vt:lpstr>
      <vt:lpstr>More than training: Customer Feedback</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Prevention Institute suite of programmes and supports</dc:title>
  <dc:creator>Christopher Sheehan</dc:creator>
  <cp:lastModifiedBy>Charlotte Harrison</cp:lastModifiedBy>
  <cp:revision>14</cp:revision>
  <dcterms:created xsi:type="dcterms:W3CDTF">2023-03-21T14:27:03Z</dcterms:created>
  <dcterms:modified xsi:type="dcterms:W3CDTF">2023-04-03T10:42:13Z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0x010100A361FED07765C04BB76FBB6C7C78F555</vt:lpwstr>
  </property>
</Properties>
</file>